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5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24.xml"/>
  <Override ContentType="application/vnd.openxmlformats-officedocument.presentationml.notesSlide+xml" PartName="/ppt/notesSlides/notesSlide5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34.xml"/>
  <Override ContentType="application/vnd.openxmlformats-officedocument.presentationml.notesSlide+xml" PartName="/ppt/notesSlides/notesSlide51.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43.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56.xml"/>
  <Override ContentType="application/vnd.openxmlformats-officedocument.presentationml.notesSlide+xml" PartName="/ppt/notesSlides/notesSlide30.xml"/>
  <Override ContentType="application/vnd.openxmlformats-officedocument.presentationml.notesSlide+xml" PartName="/ppt/notesSlides/notesSlide26.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61.xml"/>
  <Override ContentType="application/vnd.openxmlformats-officedocument.presentationml.notesSlide+xml" PartName="/ppt/notesSlides/notesSlide57.xml"/>
  <Override ContentType="application/vnd.openxmlformats-officedocument.presentationml.notesSlide+xml" PartName="/ppt/notesSlides/notesSlide44.xml"/>
  <Override ContentType="application/vnd.openxmlformats-officedocument.presentationml.notesSlide+xml" PartName="/ppt/notesSlides/notesSlide58.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7.xml"/>
  <Override ContentType="application/vnd.openxmlformats-officedocument.presentationml.notesSlide+xml" PartName="/ppt/notesSlides/notesSlide62.xml"/>
  <Override ContentType="application/vnd.openxmlformats-officedocument.presentationml.notesSlide+xml" PartName="/ppt/notesSlides/notesSlide29.xml"/>
  <Override ContentType="application/vnd.openxmlformats-officedocument.presentationml.notesSlide+xml" PartName="/ppt/notesSlides/notesSlide54.xml"/>
  <Override ContentType="application/vnd.openxmlformats-officedocument.presentationml.notesSlide+xml" PartName="/ppt/notesSlides/notesSlide45.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1.xml"/>
  <Override ContentType="application/vnd.openxmlformats-officedocument.presentationml.notesSlide+xml" PartName="/ppt/notesSlides/notesSlide63.xml"/>
  <Override ContentType="application/vnd.openxmlformats-officedocument.presentationml.notesSlide+xml" PartName="/ppt/notesSlides/notesSlide5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60.xml"/>
  <Override ContentType="application/vnd.openxmlformats-officedocument.presentationml.notesSlide+xml" PartName="/ppt/notesSlides/notesSlide38.xml"/>
  <Override ContentType="application/vnd.openxmlformats-officedocument.presentationml.notesSlide+xml" PartName="/ppt/notesSlides/notesSlide64.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48.xml"/>
  <Override ContentType="application/vnd.openxmlformats-officedocument.presentationml.notesSlide+xml" PartName="/ppt/notesSlides/notesSlide22.xml"/>
  <Override ContentType="application/vnd.openxmlformats-officedocument.presentationml.notesSlide+xml" PartName="/ppt/notesSlides/notesSlide52.xml"/>
  <Override ContentType="application/vnd.openxmlformats-officedocument.presentationml.notesSlide+xml" PartName="/ppt/notesSlides/notesSlide7.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6.xml"/>
  <Override ContentType="application/vnd.openxmlformats-officedocument.presentationml.notesSlide+xml" PartName="/ppt/notesSlides/notesSlide49.xml"/>
  <Override ContentType="application/vnd.openxmlformats-officedocument.presentationml.notesSlide+xml" PartName="/ppt/notesSlides/notesSlide19.xml"/>
  <Override ContentType="application/vnd.openxmlformats-officedocument.presentationml.notesSlide+xml" PartName="/ppt/notesSlides/notesSlide53.xml"/>
  <Override ContentType="application/vnd.openxmlformats-officedocument.presentationml.notesSlide+xml" PartName="/ppt/notesSlides/notesSlide40.xml"/>
  <Override ContentType="application/vnd.openxmlformats-officedocument.presentationml.notesSlide+xml" PartName="/ppt/notesSlides/notesSlide23.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32.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Master+xml" PartName="/ppt/slideMasters/slideMaster4.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5.xml"/>
  <Override ContentType="application/vnd.openxmlformats-officedocument.presentationml.slide+xml" PartName="/ppt/slides/slide60.xml"/>
  <Override ContentType="application/vnd.openxmlformats-officedocument.presentationml.slide+xml" PartName="/ppt/slides/slide5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50.xml"/>
  <Override ContentType="application/vnd.openxmlformats-officedocument.presentationml.slide+xml" PartName="/ppt/slides/slide34.xml"/>
  <Override ContentType="application/vnd.openxmlformats-officedocument.presentationml.slide+xml" PartName="/ppt/slides/slide33.xml"/>
  <Override ContentType="application/vnd.openxmlformats-officedocument.presentationml.slide+xml" PartName="/ppt/slides/slide51.xml"/>
  <Override ContentType="application/vnd.openxmlformats-officedocument.presentationml.slide+xml" PartName="/ppt/slides/slide16.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7.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54.xml"/>
  <Override ContentType="application/vnd.openxmlformats-officedocument.presentationml.slide+xml" PartName="/ppt/slides/slide36.xml"/>
  <Override ContentType="application/vnd.openxmlformats-officedocument.presentationml.slide+xml" PartName="/ppt/slides/slide23.xml"/>
  <Override ContentType="application/vnd.openxmlformats-officedocument.presentationml.slide+xml" PartName="/ppt/slides/slide49.xml"/>
  <Override ContentType="application/vnd.openxmlformats-officedocument.presentationml.slide+xml" PartName="/ppt/slides/slide10.xml"/>
  <Override ContentType="application/vnd.openxmlformats-officedocument.presentationml.slide+xml" PartName="/ppt/slides/slide6.xml"/>
  <Override ContentType="application/vnd.openxmlformats-officedocument.presentationml.slide+xml" PartName="/ppt/slides/slide53.xml"/>
  <Override ContentType="application/vnd.openxmlformats-officedocument.presentationml.slide+xml" PartName="/ppt/slides/slide40.xml"/>
  <Override ContentType="application/vnd.openxmlformats-officedocument.presentationml.slide+xml" PartName="/ppt/slides/slide4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9.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6.xml"/>
  <Override ContentType="application/vnd.openxmlformats-officedocument.presentationml.slide+xml" PartName="/ppt/slides/slide12.xml"/>
  <Override ContentType="application/vnd.openxmlformats-officedocument.presentationml.slide+xml" PartName="/ppt/slides/slide4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64.xml"/>
  <Override ContentType="application/vnd.openxmlformats-officedocument.presentationml.slide+xml" PartName="/ppt/slides/slide8.xml"/>
  <Override ContentType="application/vnd.openxmlformats-officedocument.presentationml.slide+xml" PartName="/ppt/slides/slide55.xml"/>
  <Override ContentType="application/vnd.openxmlformats-officedocument.presentationml.slide+xml" PartName="/ppt/slides/slide29.xml"/>
  <Override ContentType="application/vnd.openxmlformats-officedocument.presentationml.slide+xml" PartName="/ppt/slides/slide59.xml"/>
  <Override ContentType="application/vnd.openxmlformats-officedocument.presentationml.slide+xml" PartName="/ppt/slides/slide32.xml"/>
  <Override ContentType="application/vnd.openxmlformats-officedocument.presentationml.slide+xml" PartName="/ppt/slides/slide62.xml"/>
  <Override ContentType="application/vnd.openxmlformats-officedocument.presentationml.slide+xml" PartName="/ppt/slides/slide1.xml"/>
  <Override ContentType="application/vnd.openxmlformats-officedocument.presentationml.slide+xml" PartName="/ppt/slides/slide58.xml"/>
  <Override ContentType="application/vnd.openxmlformats-officedocument.presentationml.slide+xml" PartName="/ppt/slides/slide63.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15.xml"/>
  <Override ContentType="application/vnd.openxmlformats-officedocument.presentationml.slide+xml" PartName="/ppt/slides/slide61.xml"/>
  <Override ContentType="application/vnd.openxmlformats-officedocument.presentationml.slide+xml" PartName="/ppt/slides/slide31.xml"/>
  <Override ContentType="application/vnd.openxmlformats-officedocument.presentationml.slide+xml" PartName="/ppt/slides/slide27.xml"/>
  <Override ContentType="application/vnd.openxmlformats-officedocument.presentationml.slide+xml" PartName="/ppt/slides/slide57.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theme+xml" PartName="/ppt/theme/theme5.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82" r:id="rId4"/>
    <p:sldMasterId id="2147483683" r:id="rId5"/>
    <p:sldMasterId id="2147483684" r:id="rId6"/>
    <p:sldMasterId id="2147483685" r:id="rId7"/>
  </p:sldMasterIdLst>
  <p:notesMasterIdLst>
    <p:notesMasterId r:id="rId8"/>
  </p:notesMasterIdLst>
  <p:sldIdLst>
    <p:sldId id="256" r:id="rId9"/>
    <p:sldId id="257" r:id="rId10"/>
    <p:sldId id="258" r:id="rId11"/>
    <p:sldId id="259" r:id="rId12"/>
    <p:sldId id="260" r:id="rId13"/>
    <p:sldId id="261" r:id="rId14"/>
    <p:sldId id="262" r:id="rId15"/>
    <p:sldId id="263" r:id="rId16"/>
    <p:sldId id="264" r:id="rId17"/>
    <p:sldId id="265" r:id="rId18"/>
    <p:sldId id="266" r:id="rId19"/>
    <p:sldId id="267" r:id="rId20"/>
    <p:sldId id="268" r:id="rId21"/>
    <p:sldId id="269" r:id="rId22"/>
    <p:sldId id="270" r:id="rId23"/>
    <p:sldId id="271" r:id="rId24"/>
    <p:sldId id="272" r:id="rId25"/>
    <p:sldId id="273" r:id="rId26"/>
    <p:sldId id="274" r:id="rId27"/>
    <p:sldId id="275" r:id="rId28"/>
    <p:sldId id="276" r:id="rId29"/>
    <p:sldId id="277" r:id="rId30"/>
    <p:sldId id="278" r:id="rId31"/>
    <p:sldId id="279" r:id="rId32"/>
    <p:sldId id="280" r:id="rId33"/>
    <p:sldId id="281" r:id="rId34"/>
    <p:sldId id="282" r:id="rId35"/>
    <p:sldId id="283" r:id="rId36"/>
    <p:sldId id="284" r:id="rId37"/>
    <p:sldId id="285" r:id="rId38"/>
    <p:sldId id="286" r:id="rId39"/>
    <p:sldId id="287" r:id="rId40"/>
    <p:sldId id="288" r:id="rId41"/>
    <p:sldId id="289" r:id="rId42"/>
    <p:sldId id="290" r:id="rId43"/>
    <p:sldId id="291" r:id="rId44"/>
    <p:sldId id="292" r:id="rId45"/>
    <p:sldId id="293" r:id="rId46"/>
    <p:sldId id="294" r:id="rId47"/>
    <p:sldId id="295" r:id="rId48"/>
    <p:sldId id="296" r:id="rId49"/>
    <p:sldId id="297" r:id="rId50"/>
    <p:sldId id="298" r:id="rId51"/>
    <p:sldId id="299" r:id="rId52"/>
    <p:sldId id="300" r:id="rId53"/>
    <p:sldId id="301" r:id="rId54"/>
    <p:sldId id="302" r:id="rId55"/>
    <p:sldId id="303" r:id="rId56"/>
    <p:sldId id="304" r:id="rId57"/>
    <p:sldId id="305" r:id="rId58"/>
    <p:sldId id="306" r:id="rId59"/>
    <p:sldId id="307" r:id="rId60"/>
    <p:sldId id="308" r:id="rId61"/>
    <p:sldId id="309" r:id="rId62"/>
    <p:sldId id="310" r:id="rId63"/>
    <p:sldId id="311" r:id="rId64"/>
    <p:sldId id="312" r:id="rId65"/>
    <p:sldId id="313" r:id="rId66"/>
    <p:sldId id="314" r:id="rId67"/>
    <p:sldId id="315" r:id="rId68"/>
    <p:sldId id="316" r:id="rId69"/>
    <p:sldId id="317" r:id="rId70"/>
    <p:sldId id="318" r:id="rId71"/>
    <p:sldId id="319" r:id="rId72"/>
  </p:sldIdLst>
  <p:sldSz cy="5143500" cx="9144000"/>
  <p:notesSz cx="6858000" cy="9144000"/>
  <p:embeddedFontLst>
    <p:embeddedFont>
      <p:font typeface="Geo"/>
      <p:regular r:id="rId73"/>
      <p:italic r:id="rId74"/>
    </p:embeddedFont>
    <p:embeddedFont>
      <p:font typeface="Play"/>
      <p:regular r:id="rId75"/>
      <p:bold r:id="rId76"/>
    </p:embeddedFont>
    <p:embeddedFont>
      <p:font typeface="Poppins"/>
      <p:regular r:id="rId77"/>
      <p:bold r:id="rId78"/>
      <p:italic r:id="rId79"/>
      <p:boldItalic r:id="rId80"/>
    </p:embeddedFont>
    <p:embeddedFont>
      <p:font typeface="Montserrat"/>
      <p:regular r:id="rId81"/>
      <p:bold r:id="rId82"/>
      <p:italic r:id="rId83"/>
      <p:boldItalic r:id="rId84"/>
    </p:embeddedFont>
    <p:embeddedFont>
      <p:font typeface="Poppins Medium"/>
      <p:regular r:id="rId85"/>
      <p:bold r:id="rId86"/>
      <p:italic r:id="rId87"/>
      <p:boldItalic r:id="rId8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2.xml"/><Relationship Id="rId84" Type="http://schemas.openxmlformats.org/officeDocument/2006/relationships/font" Target="fonts/Montserrat-boldItalic.fntdata"/><Relationship Id="rId83" Type="http://schemas.openxmlformats.org/officeDocument/2006/relationships/font" Target="fonts/Montserrat-italic.fntdata"/><Relationship Id="rId42" Type="http://schemas.openxmlformats.org/officeDocument/2006/relationships/slide" Target="slides/slide34.xml"/><Relationship Id="rId86" Type="http://schemas.openxmlformats.org/officeDocument/2006/relationships/font" Target="fonts/PoppinsMedium-bold.fntdata"/><Relationship Id="rId41" Type="http://schemas.openxmlformats.org/officeDocument/2006/relationships/slide" Target="slides/slide33.xml"/><Relationship Id="rId85" Type="http://schemas.openxmlformats.org/officeDocument/2006/relationships/font" Target="fonts/PoppinsMedium-regular.fntdata"/><Relationship Id="rId44" Type="http://schemas.openxmlformats.org/officeDocument/2006/relationships/slide" Target="slides/slide36.xml"/><Relationship Id="rId88" Type="http://schemas.openxmlformats.org/officeDocument/2006/relationships/font" Target="fonts/PoppinsMedium-boldItalic.fntdata"/><Relationship Id="rId43" Type="http://schemas.openxmlformats.org/officeDocument/2006/relationships/slide" Target="slides/slide35.xml"/><Relationship Id="rId87" Type="http://schemas.openxmlformats.org/officeDocument/2006/relationships/font" Target="fonts/PoppinsMedium-italic.fntdata"/><Relationship Id="rId46" Type="http://schemas.openxmlformats.org/officeDocument/2006/relationships/slide" Target="slides/slide38.xml"/><Relationship Id="rId45" Type="http://schemas.openxmlformats.org/officeDocument/2006/relationships/slide" Target="slides/slide37.xml"/><Relationship Id="rId80" Type="http://schemas.openxmlformats.org/officeDocument/2006/relationships/font" Target="fonts/Poppins-boldItalic.fntdata"/><Relationship Id="rId82" Type="http://schemas.openxmlformats.org/officeDocument/2006/relationships/font" Target="fonts/Montserrat-bold.fntdata"/><Relationship Id="rId81" Type="http://schemas.openxmlformats.org/officeDocument/2006/relationships/font" Target="fonts/Montserrat-regular.fntdata"/><Relationship Id="rId1" Type="http://schemas.openxmlformats.org/officeDocument/2006/relationships/theme" Target="theme/theme4.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1.xml"/><Relationship Id="rId48" Type="http://schemas.openxmlformats.org/officeDocument/2006/relationships/slide" Target="slides/slide40.xml"/><Relationship Id="rId47" Type="http://schemas.openxmlformats.org/officeDocument/2006/relationships/slide" Target="slides/slide39.xml"/><Relationship Id="rId49" Type="http://schemas.openxmlformats.org/officeDocument/2006/relationships/slide" Target="slides/slide41.xml"/><Relationship Id="rId5" Type="http://schemas.openxmlformats.org/officeDocument/2006/relationships/slideMaster" Target="slideMasters/slideMaster2.xml"/><Relationship Id="rId6" Type="http://schemas.openxmlformats.org/officeDocument/2006/relationships/slideMaster" Target="slideMasters/slideMaster3.xml"/><Relationship Id="rId7" Type="http://schemas.openxmlformats.org/officeDocument/2006/relationships/slideMaster" Target="slideMasters/slideMaster4.xml"/><Relationship Id="rId8" Type="http://schemas.openxmlformats.org/officeDocument/2006/relationships/notesMaster" Target="notesMasters/notesMaster1.xml"/><Relationship Id="rId73" Type="http://schemas.openxmlformats.org/officeDocument/2006/relationships/font" Target="fonts/Geo-regular.fntdata"/><Relationship Id="rId72" Type="http://schemas.openxmlformats.org/officeDocument/2006/relationships/slide" Target="slides/slide64.xml"/><Relationship Id="rId31" Type="http://schemas.openxmlformats.org/officeDocument/2006/relationships/slide" Target="slides/slide23.xml"/><Relationship Id="rId75" Type="http://schemas.openxmlformats.org/officeDocument/2006/relationships/font" Target="fonts/Play-regular.fntdata"/><Relationship Id="rId30" Type="http://schemas.openxmlformats.org/officeDocument/2006/relationships/slide" Target="slides/slide22.xml"/><Relationship Id="rId74" Type="http://schemas.openxmlformats.org/officeDocument/2006/relationships/font" Target="fonts/Geo-italic.fntdata"/><Relationship Id="rId33" Type="http://schemas.openxmlformats.org/officeDocument/2006/relationships/slide" Target="slides/slide25.xml"/><Relationship Id="rId77" Type="http://schemas.openxmlformats.org/officeDocument/2006/relationships/font" Target="fonts/Poppins-regular.fntdata"/><Relationship Id="rId32" Type="http://schemas.openxmlformats.org/officeDocument/2006/relationships/slide" Target="slides/slide24.xml"/><Relationship Id="rId76" Type="http://schemas.openxmlformats.org/officeDocument/2006/relationships/font" Target="fonts/Play-bold.fntdata"/><Relationship Id="rId35" Type="http://schemas.openxmlformats.org/officeDocument/2006/relationships/slide" Target="slides/slide27.xml"/><Relationship Id="rId79" Type="http://schemas.openxmlformats.org/officeDocument/2006/relationships/font" Target="fonts/Poppins-italic.fntdata"/><Relationship Id="rId34" Type="http://schemas.openxmlformats.org/officeDocument/2006/relationships/slide" Target="slides/slide26.xml"/><Relationship Id="rId78" Type="http://schemas.openxmlformats.org/officeDocument/2006/relationships/font" Target="fonts/Poppins-bold.fntdata"/><Relationship Id="rId71" Type="http://schemas.openxmlformats.org/officeDocument/2006/relationships/slide" Target="slides/slide63.xml"/><Relationship Id="rId70" Type="http://schemas.openxmlformats.org/officeDocument/2006/relationships/slide" Target="slides/slide62.xml"/><Relationship Id="rId37" Type="http://schemas.openxmlformats.org/officeDocument/2006/relationships/slide" Target="slides/slide29.xml"/><Relationship Id="rId36" Type="http://schemas.openxmlformats.org/officeDocument/2006/relationships/slide" Target="slides/slide28.xml"/><Relationship Id="rId39" Type="http://schemas.openxmlformats.org/officeDocument/2006/relationships/slide" Target="slides/slide31.xml"/><Relationship Id="rId38" Type="http://schemas.openxmlformats.org/officeDocument/2006/relationships/slide" Target="slides/slide30.xml"/><Relationship Id="rId62" Type="http://schemas.openxmlformats.org/officeDocument/2006/relationships/slide" Target="slides/slide54.xml"/><Relationship Id="rId61" Type="http://schemas.openxmlformats.org/officeDocument/2006/relationships/slide" Target="slides/slide53.xml"/><Relationship Id="rId20" Type="http://schemas.openxmlformats.org/officeDocument/2006/relationships/slide" Target="slides/slide12.xml"/><Relationship Id="rId64" Type="http://schemas.openxmlformats.org/officeDocument/2006/relationships/slide" Target="slides/slide56.xml"/><Relationship Id="rId63" Type="http://schemas.openxmlformats.org/officeDocument/2006/relationships/slide" Target="slides/slide55.xml"/><Relationship Id="rId22" Type="http://schemas.openxmlformats.org/officeDocument/2006/relationships/slide" Target="slides/slide14.xml"/><Relationship Id="rId66" Type="http://schemas.openxmlformats.org/officeDocument/2006/relationships/slide" Target="slides/slide58.xml"/><Relationship Id="rId21" Type="http://schemas.openxmlformats.org/officeDocument/2006/relationships/slide" Target="slides/slide13.xml"/><Relationship Id="rId65" Type="http://schemas.openxmlformats.org/officeDocument/2006/relationships/slide" Target="slides/slide57.xml"/><Relationship Id="rId24" Type="http://schemas.openxmlformats.org/officeDocument/2006/relationships/slide" Target="slides/slide16.xml"/><Relationship Id="rId68" Type="http://schemas.openxmlformats.org/officeDocument/2006/relationships/slide" Target="slides/slide60.xml"/><Relationship Id="rId23" Type="http://schemas.openxmlformats.org/officeDocument/2006/relationships/slide" Target="slides/slide15.xml"/><Relationship Id="rId67" Type="http://schemas.openxmlformats.org/officeDocument/2006/relationships/slide" Target="slides/slide59.xml"/><Relationship Id="rId60" Type="http://schemas.openxmlformats.org/officeDocument/2006/relationships/slide" Target="slides/slide52.xml"/><Relationship Id="rId26" Type="http://schemas.openxmlformats.org/officeDocument/2006/relationships/slide" Target="slides/slide18.xml"/><Relationship Id="rId25" Type="http://schemas.openxmlformats.org/officeDocument/2006/relationships/slide" Target="slides/slide17.xml"/><Relationship Id="rId69" Type="http://schemas.openxmlformats.org/officeDocument/2006/relationships/slide" Target="slides/slide61.xml"/><Relationship Id="rId28" Type="http://schemas.openxmlformats.org/officeDocument/2006/relationships/slide" Target="slides/slide20.xml"/><Relationship Id="rId27" Type="http://schemas.openxmlformats.org/officeDocument/2006/relationships/slide" Target="slides/slide19.xml"/><Relationship Id="rId29" Type="http://schemas.openxmlformats.org/officeDocument/2006/relationships/slide" Target="slides/slide21.xml"/><Relationship Id="rId51" Type="http://schemas.openxmlformats.org/officeDocument/2006/relationships/slide" Target="slides/slide43.xml"/><Relationship Id="rId50" Type="http://schemas.openxmlformats.org/officeDocument/2006/relationships/slide" Target="slides/slide42.xml"/><Relationship Id="rId53" Type="http://schemas.openxmlformats.org/officeDocument/2006/relationships/slide" Target="slides/slide45.xml"/><Relationship Id="rId52" Type="http://schemas.openxmlformats.org/officeDocument/2006/relationships/slide" Target="slides/slide44.xml"/><Relationship Id="rId11" Type="http://schemas.openxmlformats.org/officeDocument/2006/relationships/slide" Target="slides/slide3.xml"/><Relationship Id="rId55" Type="http://schemas.openxmlformats.org/officeDocument/2006/relationships/slide" Target="slides/slide47.xml"/><Relationship Id="rId10" Type="http://schemas.openxmlformats.org/officeDocument/2006/relationships/slide" Target="slides/slide2.xml"/><Relationship Id="rId54" Type="http://schemas.openxmlformats.org/officeDocument/2006/relationships/slide" Target="slides/slide46.xml"/><Relationship Id="rId13" Type="http://schemas.openxmlformats.org/officeDocument/2006/relationships/slide" Target="slides/slide5.xml"/><Relationship Id="rId57" Type="http://schemas.openxmlformats.org/officeDocument/2006/relationships/slide" Target="slides/slide49.xml"/><Relationship Id="rId12" Type="http://schemas.openxmlformats.org/officeDocument/2006/relationships/slide" Target="slides/slide4.xml"/><Relationship Id="rId56" Type="http://schemas.openxmlformats.org/officeDocument/2006/relationships/slide" Target="slides/slide48.xml"/><Relationship Id="rId15" Type="http://schemas.openxmlformats.org/officeDocument/2006/relationships/slide" Target="slides/slide7.xml"/><Relationship Id="rId59" Type="http://schemas.openxmlformats.org/officeDocument/2006/relationships/slide" Target="slides/slide51.xml"/><Relationship Id="rId14" Type="http://schemas.openxmlformats.org/officeDocument/2006/relationships/slide" Target="slides/slide6.xml"/><Relationship Id="rId58" Type="http://schemas.openxmlformats.org/officeDocument/2006/relationships/slide" Target="slides/slide50.xml"/><Relationship Id="rId17" Type="http://schemas.openxmlformats.org/officeDocument/2006/relationships/slide" Target="slides/slide9.xml"/><Relationship Id="rId16" Type="http://schemas.openxmlformats.org/officeDocument/2006/relationships/slide" Target="slides/slide8.xml"/><Relationship Id="rId19" Type="http://schemas.openxmlformats.org/officeDocument/2006/relationships/slide" Target="slides/slide11.xml"/><Relationship Id="rId18"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2" name="Shape 212"/>
        <p:cNvGrpSpPr/>
        <p:nvPr/>
      </p:nvGrpSpPr>
      <p:grpSpPr>
        <a:xfrm>
          <a:off x="0" y="0"/>
          <a:ext cx="0" cy="0"/>
          <a:chOff x="0" y="0"/>
          <a:chExt cx="0" cy="0"/>
        </a:xfrm>
      </p:grpSpPr>
      <p:sp>
        <p:nvSpPr>
          <p:cNvPr id="213" name="Google Shape;213;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214" name="Google Shape;214;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8" name="Shape 218"/>
        <p:cNvGrpSpPr/>
        <p:nvPr/>
      </p:nvGrpSpPr>
      <p:grpSpPr>
        <a:xfrm>
          <a:off x="0" y="0"/>
          <a:ext cx="0" cy="0"/>
          <a:chOff x="0" y="0"/>
          <a:chExt cx="0" cy="0"/>
        </a:xfrm>
      </p:grpSpPr>
      <p:sp>
        <p:nvSpPr>
          <p:cNvPr id="219" name="Google Shape;219;g2d6bf0413d0_2_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20" name="Google Shape;220;g2d6bf0413d0_2_7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4" name="Shape 224"/>
        <p:cNvGrpSpPr/>
        <p:nvPr/>
      </p:nvGrpSpPr>
      <p:grpSpPr>
        <a:xfrm>
          <a:off x="0" y="0"/>
          <a:ext cx="0" cy="0"/>
          <a:chOff x="0" y="0"/>
          <a:chExt cx="0" cy="0"/>
        </a:xfrm>
      </p:grpSpPr>
      <p:sp>
        <p:nvSpPr>
          <p:cNvPr id="225" name="Google Shape;225;g2d6bf0413d0_2_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26" name="Google Shape;226;g2d6bf0413d0_2_8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2" name="Shape 232"/>
        <p:cNvGrpSpPr/>
        <p:nvPr/>
      </p:nvGrpSpPr>
      <p:grpSpPr>
        <a:xfrm>
          <a:off x="0" y="0"/>
          <a:ext cx="0" cy="0"/>
          <a:chOff x="0" y="0"/>
          <a:chExt cx="0" cy="0"/>
        </a:xfrm>
      </p:grpSpPr>
      <p:sp>
        <p:nvSpPr>
          <p:cNvPr id="233" name="Google Shape;233;g2d6bf0413d0_2_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34" name="Google Shape;234;g2d6bf0413d0_2_9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1" name="Shape 241"/>
        <p:cNvGrpSpPr/>
        <p:nvPr/>
      </p:nvGrpSpPr>
      <p:grpSpPr>
        <a:xfrm>
          <a:off x="0" y="0"/>
          <a:ext cx="0" cy="0"/>
          <a:chOff x="0" y="0"/>
          <a:chExt cx="0" cy="0"/>
        </a:xfrm>
      </p:grpSpPr>
      <p:sp>
        <p:nvSpPr>
          <p:cNvPr id="242" name="Google Shape;242;g2d6bf0413d0_2_1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43" name="Google Shape;243;g2d6bf0413d0_2_11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8" name="Shape 248"/>
        <p:cNvGrpSpPr/>
        <p:nvPr/>
      </p:nvGrpSpPr>
      <p:grpSpPr>
        <a:xfrm>
          <a:off x="0" y="0"/>
          <a:ext cx="0" cy="0"/>
          <a:chOff x="0" y="0"/>
          <a:chExt cx="0" cy="0"/>
        </a:xfrm>
      </p:grpSpPr>
      <p:sp>
        <p:nvSpPr>
          <p:cNvPr id="249" name="Google Shape;249;g2d6bf0413d0_2_1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50" name="Google Shape;250;g2d6bf0413d0_2_12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5" name="Shape 255"/>
        <p:cNvGrpSpPr/>
        <p:nvPr/>
      </p:nvGrpSpPr>
      <p:grpSpPr>
        <a:xfrm>
          <a:off x="0" y="0"/>
          <a:ext cx="0" cy="0"/>
          <a:chOff x="0" y="0"/>
          <a:chExt cx="0" cy="0"/>
        </a:xfrm>
      </p:grpSpPr>
      <p:sp>
        <p:nvSpPr>
          <p:cNvPr id="256" name="Google Shape;256;g2d6bf0413d0_4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57" name="Google Shape;257;g2d6bf0413d0_4_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3" name="Shape 263"/>
        <p:cNvGrpSpPr/>
        <p:nvPr/>
      </p:nvGrpSpPr>
      <p:grpSpPr>
        <a:xfrm>
          <a:off x="0" y="0"/>
          <a:ext cx="0" cy="0"/>
          <a:chOff x="0" y="0"/>
          <a:chExt cx="0" cy="0"/>
        </a:xfrm>
      </p:grpSpPr>
      <p:sp>
        <p:nvSpPr>
          <p:cNvPr id="264" name="Google Shape;264;g2d6bf0413d0_4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g2d6bf0413d0_4_1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0" name="Shape 270"/>
        <p:cNvGrpSpPr/>
        <p:nvPr/>
      </p:nvGrpSpPr>
      <p:grpSpPr>
        <a:xfrm>
          <a:off x="0" y="0"/>
          <a:ext cx="0" cy="0"/>
          <a:chOff x="0" y="0"/>
          <a:chExt cx="0" cy="0"/>
        </a:xfrm>
      </p:grpSpPr>
      <p:sp>
        <p:nvSpPr>
          <p:cNvPr id="271" name="Google Shape;271;g2d6bf0413d0_4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72" name="Google Shape;272;g2d6bf0413d0_4_2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7" name="Shape 277"/>
        <p:cNvGrpSpPr/>
        <p:nvPr/>
      </p:nvGrpSpPr>
      <p:grpSpPr>
        <a:xfrm>
          <a:off x="0" y="0"/>
          <a:ext cx="0" cy="0"/>
          <a:chOff x="0" y="0"/>
          <a:chExt cx="0" cy="0"/>
        </a:xfrm>
      </p:grpSpPr>
      <p:sp>
        <p:nvSpPr>
          <p:cNvPr id="278" name="Google Shape;278;g2d6bf0413d0_4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79" name="Google Shape;279;g2d6bf0413d0_4_2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5" name="Shape 285"/>
        <p:cNvGrpSpPr/>
        <p:nvPr/>
      </p:nvGrpSpPr>
      <p:grpSpPr>
        <a:xfrm>
          <a:off x="0" y="0"/>
          <a:ext cx="0" cy="0"/>
          <a:chOff x="0" y="0"/>
          <a:chExt cx="0" cy="0"/>
        </a:xfrm>
      </p:grpSpPr>
      <p:sp>
        <p:nvSpPr>
          <p:cNvPr id="286" name="Google Shape;286;g2d6bf0413d0_4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87" name="Google Shape;287;g2d6bf0413d0_4_3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3" name="Shape 293"/>
        <p:cNvGrpSpPr/>
        <p:nvPr/>
      </p:nvGrpSpPr>
      <p:grpSpPr>
        <a:xfrm>
          <a:off x="0" y="0"/>
          <a:ext cx="0" cy="0"/>
          <a:chOff x="0" y="0"/>
          <a:chExt cx="0" cy="0"/>
        </a:xfrm>
      </p:grpSpPr>
      <p:sp>
        <p:nvSpPr>
          <p:cNvPr id="294" name="Google Shape;294;g2d6bf0413d0_4_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95" name="Google Shape;295;g2d6bf0413d0_4_4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1" name="Shape 301"/>
        <p:cNvGrpSpPr/>
        <p:nvPr/>
      </p:nvGrpSpPr>
      <p:grpSpPr>
        <a:xfrm>
          <a:off x="0" y="0"/>
          <a:ext cx="0" cy="0"/>
          <a:chOff x="0" y="0"/>
          <a:chExt cx="0" cy="0"/>
        </a:xfrm>
      </p:grpSpPr>
      <p:sp>
        <p:nvSpPr>
          <p:cNvPr id="302" name="Google Shape;302;g2d6bf0413d0_4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03" name="Google Shape;303;g2d6bf0413d0_4_5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9" name="Shape 309"/>
        <p:cNvGrpSpPr/>
        <p:nvPr/>
      </p:nvGrpSpPr>
      <p:grpSpPr>
        <a:xfrm>
          <a:off x="0" y="0"/>
          <a:ext cx="0" cy="0"/>
          <a:chOff x="0" y="0"/>
          <a:chExt cx="0" cy="0"/>
        </a:xfrm>
      </p:grpSpPr>
      <p:sp>
        <p:nvSpPr>
          <p:cNvPr id="310" name="Google Shape;310;g2d6bf0413d0_4_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11" name="Google Shape;311;g2d6bf0413d0_4_5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7" name="Shape 317"/>
        <p:cNvGrpSpPr/>
        <p:nvPr/>
      </p:nvGrpSpPr>
      <p:grpSpPr>
        <a:xfrm>
          <a:off x="0" y="0"/>
          <a:ext cx="0" cy="0"/>
          <a:chOff x="0" y="0"/>
          <a:chExt cx="0" cy="0"/>
        </a:xfrm>
      </p:grpSpPr>
      <p:sp>
        <p:nvSpPr>
          <p:cNvPr id="318" name="Google Shape;318;g2d6bf0413d0_4_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19" name="Google Shape;319;g2d6bf0413d0_4_6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5" name="Shape 325"/>
        <p:cNvGrpSpPr/>
        <p:nvPr/>
      </p:nvGrpSpPr>
      <p:grpSpPr>
        <a:xfrm>
          <a:off x="0" y="0"/>
          <a:ext cx="0" cy="0"/>
          <a:chOff x="0" y="0"/>
          <a:chExt cx="0" cy="0"/>
        </a:xfrm>
      </p:grpSpPr>
      <p:sp>
        <p:nvSpPr>
          <p:cNvPr id="326" name="Google Shape;326;g2d6bf0413d0_4_7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27" name="Google Shape;327;g2d6bf0413d0_4_7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3" name="Shape 333"/>
        <p:cNvGrpSpPr/>
        <p:nvPr/>
      </p:nvGrpSpPr>
      <p:grpSpPr>
        <a:xfrm>
          <a:off x="0" y="0"/>
          <a:ext cx="0" cy="0"/>
          <a:chOff x="0" y="0"/>
          <a:chExt cx="0" cy="0"/>
        </a:xfrm>
      </p:grpSpPr>
      <p:sp>
        <p:nvSpPr>
          <p:cNvPr id="334" name="Google Shape;334;g2d6bf0413d0_4_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35" name="Google Shape;335;g2d6bf0413d0_4_7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1" name="Shape 341"/>
        <p:cNvGrpSpPr/>
        <p:nvPr/>
      </p:nvGrpSpPr>
      <p:grpSpPr>
        <a:xfrm>
          <a:off x="0" y="0"/>
          <a:ext cx="0" cy="0"/>
          <a:chOff x="0" y="0"/>
          <a:chExt cx="0" cy="0"/>
        </a:xfrm>
      </p:grpSpPr>
      <p:sp>
        <p:nvSpPr>
          <p:cNvPr id="342" name="Google Shape;342;g2d6bf0413d0_4_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43" name="Google Shape;343;g2d6bf0413d0_4_8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9" name="Shape 349"/>
        <p:cNvGrpSpPr/>
        <p:nvPr/>
      </p:nvGrpSpPr>
      <p:grpSpPr>
        <a:xfrm>
          <a:off x="0" y="0"/>
          <a:ext cx="0" cy="0"/>
          <a:chOff x="0" y="0"/>
          <a:chExt cx="0" cy="0"/>
        </a:xfrm>
      </p:grpSpPr>
      <p:sp>
        <p:nvSpPr>
          <p:cNvPr id="350" name="Google Shape;350;g2d6bf0413d0_4_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51" name="Google Shape;351;g2d6bf0413d0_4_9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8" name="Shape 358"/>
        <p:cNvGrpSpPr/>
        <p:nvPr/>
      </p:nvGrpSpPr>
      <p:grpSpPr>
        <a:xfrm>
          <a:off x="0" y="0"/>
          <a:ext cx="0" cy="0"/>
          <a:chOff x="0" y="0"/>
          <a:chExt cx="0" cy="0"/>
        </a:xfrm>
      </p:grpSpPr>
      <p:sp>
        <p:nvSpPr>
          <p:cNvPr id="359" name="Google Shape;359;g2d6bf0413d0_6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60" name="Google Shape;360;g2d6bf0413d0_6_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4" name="Shape 364"/>
        <p:cNvGrpSpPr/>
        <p:nvPr/>
      </p:nvGrpSpPr>
      <p:grpSpPr>
        <a:xfrm>
          <a:off x="0" y="0"/>
          <a:ext cx="0" cy="0"/>
          <a:chOff x="0" y="0"/>
          <a:chExt cx="0" cy="0"/>
        </a:xfrm>
      </p:grpSpPr>
      <p:sp>
        <p:nvSpPr>
          <p:cNvPr id="365" name="Google Shape;365;g2d6bf0413d0_6_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66" name="Google Shape;366;g2d6bf0413d0_6_1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1" name="Shape 371"/>
        <p:cNvGrpSpPr/>
        <p:nvPr/>
      </p:nvGrpSpPr>
      <p:grpSpPr>
        <a:xfrm>
          <a:off x="0" y="0"/>
          <a:ext cx="0" cy="0"/>
          <a:chOff x="0" y="0"/>
          <a:chExt cx="0" cy="0"/>
        </a:xfrm>
      </p:grpSpPr>
      <p:sp>
        <p:nvSpPr>
          <p:cNvPr id="372" name="Google Shape;372;g2d6bf0413d0_6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73" name="Google Shape;373;g2d6bf0413d0_6_2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8" name="Shape 378"/>
        <p:cNvGrpSpPr/>
        <p:nvPr/>
      </p:nvGrpSpPr>
      <p:grpSpPr>
        <a:xfrm>
          <a:off x="0" y="0"/>
          <a:ext cx="0" cy="0"/>
          <a:chOff x="0" y="0"/>
          <a:chExt cx="0" cy="0"/>
        </a:xfrm>
      </p:grpSpPr>
      <p:sp>
        <p:nvSpPr>
          <p:cNvPr id="379" name="Google Shape;379;g2d6bf0413d0_6_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80" name="Google Shape;380;g2d6bf0413d0_6_2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5" name="Shape 385"/>
        <p:cNvGrpSpPr/>
        <p:nvPr/>
      </p:nvGrpSpPr>
      <p:grpSpPr>
        <a:xfrm>
          <a:off x="0" y="0"/>
          <a:ext cx="0" cy="0"/>
          <a:chOff x="0" y="0"/>
          <a:chExt cx="0" cy="0"/>
        </a:xfrm>
      </p:grpSpPr>
      <p:sp>
        <p:nvSpPr>
          <p:cNvPr id="386" name="Google Shape;386;g2d6bf0413d0_6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87" name="Google Shape;387;g2d6bf0413d0_6_3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2" name="Shape 392"/>
        <p:cNvGrpSpPr/>
        <p:nvPr/>
      </p:nvGrpSpPr>
      <p:grpSpPr>
        <a:xfrm>
          <a:off x="0" y="0"/>
          <a:ext cx="0" cy="0"/>
          <a:chOff x="0" y="0"/>
          <a:chExt cx="0" cy="0"/>
        </a:xfrm>
      </p:grpSpPr>
      <p:sp>
        <p:nvSpPr>
          <p:cNvPr id="393" name="Google Shape;393;g2d6bf0413d0_6_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94" name="Google Shape;394;g2d6bf0413d0_6_4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0" name="Shape 400"/>
        <p:cNvGrpSpPr/>
        <p:nvPr/>
      </p:nvGrpSpPr>
      <p:grpSpPr>
        <a:xfrm>
          <a:off x="0" y="0"/>
          <a:ext cx="0" cy="0"/>
          <a:chOff x="0" y="0"/>
          <a:chExt cx="0" cy="0"/>
        </a:xfrm>
      </p:grpSpPr>
      <p:sp>
        <p:nvSpPr>
          <p:cNvPr id="401" name="Google Shape;401;g2d6bf0413d0_8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02" name="Google Shape;402;g2d6bf0413d0_8_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8" name="Shape 408"/>
        <p:cNvGrpSpPr/>
        <p:nvPr/>
      </p:nvGrpSpPr>
      <p:grpSpPr>
        <a:xfrm>
          <a:off x="0" y="0"/>
          <a:ext cx="0" cy="0"/>
          <a:chOff x="0" y="0"/>
          <a:chExt cx="0" cy="0"/>
        </a:xfrm>
      </p:grpSpPr>
      <p:sp>
        <p:nvSpPr>
          <p:cNvPr id="409" name="Google Shape;409;g2d6bf0413d0_8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10" name="Google Shape;410;g2d6bf0413d0_8_1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6" name="Shape 416"/>
        <p:cNvGrpSpPr/>
        <p:nvPr/>
      </p:nvGrpSpPr>
      <p:grpSpPr>
        <a:xfrm>
          <a:off x="0" y="0"/>
          <a:ext cx="0" cy="0"/>
          <a:chOff x="0" y="0"/>
          <a:chExt cx="0" cy="0"/>
        </a:xfrm>
      </p:grpSpPr>
      <p:sp>
        <p:nvSpPr>
          <p:cNvPr id="417" name="Google Shape;417;g2d6bf0413d0_8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18" name="Google Shape;418;g2d6bf0413d0_8_2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3" name="Shape 423"/>
        <p:cNvGrpSpPr/>
        <p:nvPr/>
      </p:nvGrpSpPr>
      <p:grpSpPr>
        <a:xfrm>
          <a:off x="0" y="0"/>
          <a:ext cx="0" cy="0"/>
          <a:chOff x="0" y="0"/>
          <a:chExt cx="0" cy="0"/>
        </a:xfrm>
      </p:grpSpPr>
      <p:sp>
        <p:nvSpPr>
          <p:cNvPr id="424" name="Google Shape;424;g2d6bf0413d0_10_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25" name="Google Shape;425;g2d6bf0413d0_10_7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1" name="Shape 431"/>
        <p:cNvGrpSpPr/>
        <p:nvPr/>
      </p:nvGrpSpPr>
      <p:grpSpPr>
        <a:xfrm>
          <a:off x="0" y="0"/>
          <a:ext cx="0" cy="0"/>
          <a:chOff x="0" y="0"/>
          <a:chExt cx="0" cy="0"/>
        </a:xfrm>
      </p:grpSpPr>
      <p:sp>
        <p:nvSpPr>
          <p:cNvPr id="432" name="Google Shape;432;g2d6bf0413d0_10_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33" name="Google Shape;433;g2d6bf0413d0_10_8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0" name="Shape 440"/>
        <p:cNvGrpSpPr/>
        <p:nvPr/>
      </p:nvGrpSpPr>
      <p:grpSpPr>
        <a:xfrm>
          <a:off x="0" y="0"/>
          <a:ext cx="0" cy="0"/>
          <a:chOff x="0" y="0"/>
          <a:chExt cx="0" cy="0"/>
        </a:xfrm>
      </p:grpSpPr>
      <p:sp>
        <p:nvSpPr>
          <p:cNvPr id="441" name="Google Shape;441;g2d6bf0413d0_10_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42" name="Google Shape;442;g2d6bf0413d0_10_9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6" name="Shape 446"/>
        <p:cNvGrpSpPr/>
        <p:nvPr/>
      </p:nvGrpSpPr>
      <p:grpSpPr>
        <a:xfrm>
          <a:off x="0" y="0"/>
          <a:ext cx="0" cy="0"/>
          <a:chOff x="0" y="0"/>
          <a:chExt cx="0" cy="0"/>
        </a:xfrm>
      </p:grpSpPr>
      <p:sp>
        <p:nvSpPr>
          <p:cNvPr id="447" name="Google Shape;447;g2d6bf0413d0_10_9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48" name="Google Shape;448;g2d6bf0413d0_10_9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2" name="Shape 452"/>
        <p:cNvGrpSpPr/>
        <p:nvPr/>
      </p:nvGrpSpPr>
      <p:grpSpPr>
        <a:xfrm>
          <a:off x="0" y="0"/>
          <a:ext cx="0" cy="0"/>
          <a:chOff x="0" y="0"/>
          <a:chExt cx="0" cy="0"/>
        </a:xfrm>
      </p:grpSpPr>
      <p:sp>
        <p:nvSpPr>
          <p:cNvPr id="453" name="Google Shape;453;g2d6bf0413d0_10_10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54" name="Google Shape;454;g2d6bf0413d0_10_10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8" name="Shape 458"/>
        <p:cNvGrpSpPr/>
        <p:nvPr/>
      </p:nvGrpSpPr>
      <p:grpSpPr>
        <a:xfrm>
          <a:off x="0" y="0"/>
          <a:ext cx="0" cy="0"/>
          <a:chOff x="0" y="0"/>
          <a:chExt cx="0" cy="0"/>
        </a:xfrm>
      </p:grpSpPr>
      <p:sp>
        <p:nvSpPr>
          <p:cNvPr id="459" name="Google Shape;459;g2d6bf0413d0_10_1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60" name="Google Shape;460;g2d6bf0413d0_10_10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4" name="Shape 464"/>
        <p:cNvGrpSpPr/>
        <p:nvPr/>
      </p:nvGrpSpPr>
      <p:grpSpPr>
        <a:xfrm>
          <a:off x="0" y="0"/>
          <a:ext cx="0" cy="0"/>
          <a:chOff x="0" y="0"/>
          <a:chExt cx="0" cy="0"/>
        </a:xfrm>
      </p:grpSpPr>
      <p:sp>
        <p:nvSpPr>
          <p:cNvPr id="465" name="Google Shape;465;g2d6bf0413d0_10_1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66" name="Google Shape;466;g2d6bf0413d0_10_1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0" name="Shape 470"/>
        <p:cNvGrpSpPr/>
        <p:nvPr/>
      </p:nvGrpSpPr>
      <p:grpSpPr>
        <a:xfrm>
          <a:off x="0" y="0"/>
          <a:ext cx="0" cy="0"/>
          <a:chOff x="0" y="0"/>
          <a:chExt cx="0" cy="0"/>
        </a:xfrm>
      </p:grpSpPr>
      <p:sp>
        <p:nvSpPr>
          <p:cNvPr id="471" name="Google Shape;471;g2d6bf0413d0_10_1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72" name="Google Shape;472;g2d6bf0413d0_10_11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6" name="Shape 476"/>
        <p:cNvGrpSpPr/>
        <p:nvPr/>
      </p:nvGrpSpPr>
      <p:grpSpPr>
        <a:xfrm>
          <a:off x="0" y="0"/>
          <a:ext cx="0" cy="0"/>
          <a:chOff x="0" y="0"/>
          <a:chExt cx="0" cy="0"/>
        </a:xfrm>
      </p:grpSpPr>
      <p:sp>
        <p:nvSpPr>
          <p:cNvPr id="477" name="Google Shape;477;g2d6bf0413d0_10_1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78" name="Google Shape;478;g2d6bf0413d0_10_12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2" name="Shape 482"/>
        <p:cNvGrpSpPr/>
        <p:nvPr/>
      </p:nvGrpSpPr>
      <p:grpSpPr>
        <a:xfrm>
          <a:off x="0" y="0"/>
          <a:ext cx="0" cy="0"/>
          <a:chOff x="0" y="0"/>
          <a:chExt cx="0" cy="0"/>
        </a:xfrm>
      </p:grpSpPr>
      <p:sp>
        <p:nvSpPr>
          <p:cNvPr id="483" name="Google Shape;483;g2d6bf0413d0_10_1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84" name="Google Shape;484;g2d6bf0413d0_10_12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8" name="Shape 488"/>
        <p:cNvGrpSpPr/>
        <p:nvPr/>
      </p:nvGrpSpPr>
      <p:grpSpPr>
        <a:xfrm>
          <a:off x="0" y="0"/>
          <a:ext cx="0" cy="0"/>
          <a:chOff x="0" y="0"/>
          <a:chExt cx="0" cy="0"/>
        </a:xfrm>
      </p:grpSpPr>
      <p:sp>
        <p:nvSpPr>
          <p:cNvPr id="489" name="Google Shape;489;g2d6bf0413d0_10_1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90" name="Google Shape;490;g2d6bf0413d0_10_13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4" name="Shape 494"/>
        <p:cNvGrpSpPr/>
        <p:nvPr/>
      </p:nvGrpSpPr>
      <p:grpSpPr>
        <a:xfrm>
          <a:off x="0" y="0"/>
          <a:ext cx="0" cy="0"/>
          <a:chOff x="0" y="0"/>
          <a:chExt cx="0" cy="0"/>
        </a:xfrm>
      </p:grpSpPr>
      <p:sp>
        <p:nvSpPr>
          <p:cNvPr id="495" name="Google Shape;495;g32346f72654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6" name="Google Shape;496;g32346f72654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9" name="Shape 499"/>
        <p:cNvGrpSpPr/>
        <p:nvPr/>
      </p:nvGrpSpPr>
      <p:grpSpPr>
        <a:xfrm>
          <a:off x="0" y="0"/>
          <a:ext cx="0" cy="0"/>
          <a:chOff x="0" y="0"/>
          <a:chExt cx="0" cy="0"/>
        </a:xfrm>
      </p:grpSpPr>
      <p:sp>
        <p:nvSpPr>
          <p:cNvPr id="500" name="Google Shape;500;g32346f72654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1" name="Google Shape;501;g32346f72654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5" name="Shape 505"/>
        <p:cNvGrpSpPr/>
        <p:nvPr/>
      </p:nvGrpSpPr>
      <p:grpSpPr>
        <a:xfrm>
          <a:off x="0" y="0"/>
          <a:ext cx="0" cy="0"/>
          <a:chOff x="0" y="0"/>
          <a:chExt cx="0" cy="0"/>
        </a:xfrm>
      </p:grpSpPr>
      <p:sp>
        <p:nvSpPr>
          <p:cNvPr id="506" name="Google Shape;506;g32346f72654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7" name="Google Shape;507;g32346f72654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1" name="Shape 511"/>
        <p:cNvGrpSpPr/>
        <p:nvPr/>
      </p:nvGrpSpPr>
      <p:grpSpPr>
        <a:xfrm>
          <a:off x="0" y="0"/>
          <a:ext cx="0" cy="0"/>
          <a:chOff x="0" y="0"/>
          <a:chExt cx="0" cy="0"/>
        </a:xfrm>
      </p:grpSpPr>
      <p:sp>
        <p:nvSpPr>
          <p:cNvPr id="512" name="Google Shape;512;g32346f72654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3" name="Google Shape;513;g32346f72654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8" name="Shape 518"/>
        <p:cNvGrpSpPr/>
        <p:nvPr/>
      </p:nvGrpSpPr>
      <p:grpSpPr>
        <a:xfrm>
          <a:off x="0" y="0"/>
          <a:ext cx="0" cy="0"/>
          <a:chOff x="0" y="0"/>
          <a:chExt cx="0" cy="0"/>
        </a:xfrm>
      </p:grpSpPr>
      <p:sp>
        <p:nvSpPr>
          <p:cNvPr id="519" name="Google Shape;519;g2d6bf0413d0_12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20" name="Google Shape;520;g2d6bf0413d0_12_1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5" name="Shape 525"/>
        <p:cNvGrpSpPr/>
        <p:nvPr/>
      </p:nvGrpSpPr>
      <p:grpSpPr>
        <a:xfrm>
          <a:off x="0" y="0"/>
          <a:ext cx="0" cy="0"/>
          <a:chOff x="0" y="0"/>
          <a:chExt cx="0" cy="0"/>
        </a:xfrm>
      </p:grpSpPr>
      <p:sp>
        <p:nvSpPr>
          <p:cNvPr id="526" name="Google Shape;526;g2d6bf0413d0_12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27" name="Google Shape;527;g2d6bf0413d0_12_2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2" name="Shape 532"/>
        <p:cNvGrpSpPr/>
        <p:nvPr/>
      </p:nvGrpSpPr>
      <p:grpSpPr>
        <a:xfrm>
          <a:off x="0" y="0"/>
          <a:ext cx="0" cy="0"/>
          <a:chOff x="0" y="0"/>
          <a:chExt cx="0" cy="0"/>
        </a:xfrm>
      </p:grpSpPr>
      <p:sp>
        <p:nvSpPr>
          <p:cNvPr id="533" name="Google Shape;533;g2d6bf0413d0_12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34" name="Google Shape;534;g2d6bf0413d0_12_3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9" name="Shape 539"/>
        <p:cNvGrpSpPr/>
        <p:nvPr/>
      </p:nvGrpSpPr>
      <p:grpSpPr>
        <a:xfrm>
          <a:off x="0" y="0"/>
          <a:ext cx="0" cy="0"/>
          <a:chOff x="0" y="0"/>
          <a:chExt cx="0" cy="0"/>
        </a:xfrm>
      </p:grpSpPr>
      <p:sp>
        <p:nvSpPr>
          <p:cNvPr id="540" name="Google Shape;540;g2d6bf0413d0_12_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41" name="Google Shape;541;g2d6bf0413d0_12_3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6" name="Shape 546"/>
        <p:cNvGrpSpPr/>
        <p:nvPr/>
      </p:nvGrpSpPr>
      <p:grpSpPr>
        <a:xfrm>
          <a:off x="0" y="0"/>
          <a:ext cx="0" cy="0"/>
          <a:chOff x="0" y="0"/>
          <a:chExt cx="0" cy="0"/>
        </a:xfrm>
      </p:grpSpPr>
      <p:sp>
        <p:nvSpPr>
          <p:cNvPr id="547" name="Google Shape;547;g2d6bf0413d0_12_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48" name="Google Shape;548;g2d6bf0413d0_12_4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3" name="Shape 553"/>
        <p:cNvGrpSpPr/>
        <p:nvPr/>
      </p:nvGrpSpPr>
      <p:grpSpPr>
        <a:xfrm>
          <a:off x="0" y="0"/>
          <a:ext cx="0" cy="0"/>
          <a:chOff x="0" y="0"/>
          <a:chExt cx="0" cy="0"/>
        </a:xfrm>
      </p:grpSpPr>
      <p:sp>
        <p:nvSpPr>
          <p:cNvPr id="554" name="Google Shape;554;g2d6bf0413d0_12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55" name="Google Shape;555;g2d6bf0413d0_12_5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0" name="Shape 560"/>
        <p:cNvGrpSpPr/>
        <p:nvPr/>
      </p:nvGrpSpPr>
      <p:grpSpPr>
        <a:xfrm>
          <a:off x="0" y="0"/>
          <a:ext cx="0" cy="0"/>
          <a:chOff x="0" y="0"/>
          <a:chExt cx="0" cy="0"/>
        </a:xfrm>
      </p:grpSpPr>
      <p:sp>
        <p:nvSpPr>
          <p:cNvPr id="561" name="Google Shape;561;g323410ab952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62" name="Google Shape;562;g323410ab952_0_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6" name="Shape 566"/>
        <p:cNvGrpSpPr/>
        <p:nvPr/>
      </p:nvGrpSpPr>
      <p:grpSpPr>
        <a:xfrm>
          <a:off x="0" y="0"/>
          <a:ext cx="0" cy="0"/>
          <a:chOff x="0" y="0"/>
          <a:chExt cx="0" cy="0"/>
        </a:xfrm>
      </p:grpSpPr>
      <p:sp>
        <p:nvSpPr>
          <p:cNvPr id="567" name="Google Shape;567;g323410ab952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68" name="Google Shape;568;g323410ab952_0_5: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3" name="Shape 573"/>
        <p:cNvGrpSpPr/>
        <p:nvPr/>
      </p:nvGrpSpPr>
      <p:grpSpPr>
        <a:xfrm>
          <a:off x="0" y="0"/>
          <a:ext cx="0" cy="0"/>
          <a:chOff x="0" y="0"/>
          <a:chExt cx="0" cy="0"/>
        </a:xfrm>
      </p:grpSpPr>
      <p:sp>
        <p:nvSpPr>
          <p:cNvPr id="574" name="Google Shape;574;g323410ab952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75" name="Google Shape;575;g323410ab952_0_11: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0" name="Shape 580"/>
        <p:cNvGrpSpPr/>
        <p:nvPr/>
      </p:nvGrpSpPr>
      <p:grpSpPr>
        <a:xfrm>
          <a:off x="0" y="0"/>
          <a:ext cx="0" cy="0"/>
          <a:chOff x="0" y="0"/>
          <a:chExt cx="0" cy="0"/>
        </a:xfrm>
      </p:grpSpPr>
      <p:sp>
        <p:nvSpPr>
          <p:cNvPr id="581" name="Google Shape;581;g323410ab952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82" name="Google Shape;582;g323410ab952_0_17: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7" name="Shape 587"/>
        <p:cNvGrpSpPr/>
        <p:nvPr/>
      </p:nvGrpSpPr>
      <p:grpSpPr>
        <a:xfrm>
          <a:off x="0" y="0"/>
          <a:ext cx="0" cy="0"/>
          <a:chOff x="0" y="0"/>
          <a:chExt cx="0" cy="0"/>
        </a:xfrm>
      </p:grpSpPr>
      <p:sp>
        <p:nvSpPr>
          <p:cNvPr id="588" name="Google Shape;588;g323410ab952_0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89" name="Google Shape;589;g323410ab952_0_23: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7" name="Shape 597"/>
        <p:cNvGrpSpPr/>
        <p:nvPr/>
      </p:nvGrpSpPr>
      <p:grpSpPr>
        <a:xfrm>
          <a:off x="0" y="0"/>
          <a:ext cx="0" cy="0"/>
          <a:chOff x="0" y="0"/>
          <a:chExt cx="0" cy="0"/>
        </a:xfrm>
      </p:grpSpPr>
      <p:sp>
        <p:nvSpPr>
          <p:cNvPr id="598" name="Google Shape;598;g323410ab952_0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99" name="Google Shape;599;g323410ab952_0_32: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4" name="Shape 604"/>
        <p:cNvGrpSpPr/>
        <p:nvPr/>
      </p:nvGrpSpPr>
      <p:grpSpPr>
        <a:xfrm>
          <a:off x="0" y="0"/>
          <a:ext cx="0" cy="0"/>
          <a:chOff x="0" y="0"/>
          <a:chExt cx="0" cy="0"/>
        </a:xfrm>
      </p:grpSpPr>
      <p:sp>
        <p:nvSpPr>
          <p:cNvPr id="605" name="Google Shape;605;g323410ab952_0_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06" name="Google Shape;606;g323410ab952_0_38: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1" name="Shape 611"/>
        <p:cNvGrpSpPr/>
        <p:nvPr/>
      </p:nvGrpSpPr>
      <p:grpSpPr>
        <a:xfrm>
          <a:off x="0" y="0"/>
          <a:ext cx="0" cy="0"/>
          <a:chOff x="0" y="0"/>
          <a:chExt cx="0" cy="0"/>
        </a:xfrm>
      </p:grpSpPr>
      <p:sp>
        <p:nvSpPr>
          <p:cNvPr id="612" name="Google Shape;612;g323410ab952_0_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13" name="Google Shape;613;g323410ab952_0_44: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7" name="Shape 617"/>
        <p:cNvGrpSpPr/>
        <p:nvPr/>
      </p:nvGrpSpPr>
      <p:grpSpPr>
        <a:xfrm>
          <a:off x="0" y="0"/>
          <a:ext cx="0" cy="0"/>
          <a:chOff x="0" y="0"/>
          <a:chExt cx="0" cy="0"/>
        </a:xfrm>
      </p:grpSpPr>
      <p:sp>
        <p:nvSpPr>
          <p:cNvPr id="618" name="Google Shape;618;g323410ab952_0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19" name="Google Shape;619;g323410ab952_0_49: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5" name="Shape 625"/>
        <p:cNvGrpSpPr/>
        <p:nvPr/>
      </p:nvGrpSpPr>
      <p:grpSpPr>
        <a:xfrm>
          <a:off x="0" y="0"/>
          <a:ext cx="0" cy="0"/>
          <a:chOff x="0" y="0"/>
          <a:chExt cx="0" cy="0"/>
        </a:xfrm>
      </p:grpSpPr>
      <p:sp>
        <p:nvSpPr>
          <p:cNvPr id="626" name="Google Shape;626;g2d6bf0413d0_14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27" name="Google Shape;627;g2d6bf0413d0_14_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3" name="Shape 633"/>
        <p:cNvGrpSpPr/>
        <p:nvPr/>
      </p:nvGrpSpPr>
      <p:grpSpPr>
        <a:xfrm>
          <a:off x="0" y="0"/>
          <a:ext cx="0" cy="0"/>
          <a:chOff x="0" y="0"/>
          <a:chExt cx="0" cy="0"/>
        </a:xfrm>
      </p:grpSpPr>
      <p:sp>
        <p:nvSpPr>
          <p:cNvPr id="634" name="Google Shape;634;g2d6bf0413d0_14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35" name="Google Shape;635;g2d6bf0413d0_14_1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0" name="Shape 640"/>
        <p:cNvGrpSpPr/>
        <p:nvPr/>
      </p:nvGrpSpPr>
      <p:grpSpPr>
        <a:xfrm>
          <a:off x="0" y="0"/>
          <a:ext cx="0" cy="0"/>
          <a:chOff x="0" y="0"/>
          <a:chExt cx="0" cy="0"/>
        </a:xfrm>
      </p:grpSpPr>
      <p:sp>
        <p:nvSpPr>
          <p:cNvPr id="641" name="Google Shape;641;g2d6bf0413d0_14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42" name="Google Shape;642;g2d6bf0413d0_14_2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7" name="Shape 647"/>
        <p:cNvGrpSpPr/>
        <p:nvPr/>
      </p:nvGrpSpPr>
      <p:grpSpPr>
        <a:xfrm>
          <a:off x="0" y="0"/>
          <a:ext cx="0" cy="0"/>
          <a:chOff x="0" y="0"/>
          <a:chExt cx="0" cy="0"/>
        </a:xfrm>
      </p:grpSpPr>
      <p:sp>
        <p:nvSpPr>
          <p:cNvPr id="648" name="Google Shape;648;g2d6bf0413d0_14_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49" name="Google Shape;649;g2d6bf0413d0_14_2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5" name="Shape 655"/>
        <p:cNvGrpSpPr/>
        <p:nvPr/>
      </p:nvGrpSpPr>
      <p:grpSpPr>
        <a:xfrm>
          <a:off x="0" y="0"/>
          <a:ext cx="0" cy="0"/>
          <a:chOff x="0" y="0"/>
          <a:chExt cx="0" cy="0"/>
        </a:xfrm>
      </p:grpSpPr>
      <p:sp>
        <p:nvSpPr>
          <p:cNvPr id="656" name="Google Shape;656;g2d6bf0413d0_14_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57" name="Google Shape;657;g2d6bf0413d0_14_3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2" name="Shape 662"/>
        <p:cNvGrpSpPr/>
        <p:nvPr/>
      </p:nvGrpSpPr>
      <p:grpSpPr>
        <a:xfrm>
          <a:off x="0" y="0"/>
          <a:ext cx="0" cy="0"/>
          <a:chOff x="0" y="0"/>
          <a:chExt cx="0" cy="0"/>
        </a:xfrm>
      </p:grpSpPr>
      <p:sp>
        <p:nvSpPr>
          <p:cNvPr id="663" name="Google Shape;663;g2d6bf0413d0_14_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64" name="Google Shape;664;g2d6bf0413d0_14_3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56" name="Shape 56"/>
        <p:cNvGrpSpPr/>
        <p:nvPr/>
      </p:nvGrpSpPr>
      <p:grpSpPr>
        <a:xfrm>
          <a:off x="0" y="0"/>
          <a:ext cx="0" cy="0"/>
          <a:chOff x="0" y="0"/>
          <a:chExt cx="0" cy="0"/>
        </a:xfrm>
      </p:grpSpPr>
      <p:sp>
        <p:nvSpPr>
          <p:cNvPr id="57" name="Google Shape;57;p14"/>
          <p:cNvSpPr txBox="1"/>
          <p:nvPr>
            <p:ph type="ctrTitle"/>
          </p:nvPr>
        </p:nvSpPr>
        <p:spPr>
          <a:xfrm>
            <a:off x="1143000" y="841772"/>
            <a:ext cx="6858000" cy="1790700"/>
          </a:xfrm>
          <a:prstGeom prst="rect">
            <a:avLst/>
          </a:prstGeom>
          <a:noFill/>
          <a:ln>
            <a:noFill/>
          </a:ln>
        </p:spPr>
        <p:txBody>
          <a:bodyPr anchorCtr="0" anchor="b" bIns="34275" lIns="68575" spcFirstLastPara="1" rIns="68575" wrap="square" tIns="34275">
            <a:normAutofit/>
          </a:bodyPr>
          <a:lstStyle>
            <a:lvl1pPr lvl="0" algn="ctr">
              <a:lnSpc>
                <a:spcPct val="90000"/>
              </a:lnSpc>
              <a:spcBef>
                <a:spcPts val="0"/>
              </a:spcBef>
              <a:spcAft>
                <a:spcPts val="0"/>
              </a:spcAft>
              <a:buClr>
                <a:schemeClr val="dk1"/>
              </a:buClr>
              <a:buSzPts val="4500"/>
              <a:buFont typeface="Play"/>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58" name="Google Shape;58;p14"/>
          <p:cNvSpPr txBox="1"/>
          <p:nvPr>
            <p:ph idx="1" type="subTitle"/>
          </p:nvPr>
        </p:nvSpPr>
        <p:spPr>
          <a:xfrm>
            <a:off x="1143000" y="2701528"/>
            <a:ext cx="6858000" cy="1241821"/>
          </a:xfrm>
          <a:prstGeom prst="rect">
            <a:avLst/>
          </a:prstGeom>
          <a:noFill/>
          <a:ln>
            <a:noFill/>
          </a:ln>
        </p:spPr>
        <p:txBody>
          <a:bodyPr anchorCtr="0" anchor="t" bIns="34275" lIns="68575" spcFirstLastPara="1" rIns="68575" wrap="square" tIns="34275">
            <a:normAutofit/>
          </a:bodyPr>
          <a:lstStyle>
            <a:lvl1pPr lvl="0" algn="ctr">
              <a:lnSpc>
                <a:spcPct val="90000"/>
              </a:lnSpc>
              <a:spcBef>
                <a:spcPts val="800"/>
              </a:spcBef>
              <a:spcAft>
                <a:spcPts val="0"/>
              </a:spcAft>
              <a:buClr>
                <a:schemeClr val="dk1"/>
              </a:buClr>
              <a:buSzPts val="1800"/>
              <a:buNone/>
              <a:defRPr sz="1800"/>
            </a:lvl1pPr>
            <a:lvl2pPr lvl="1" algn="ctr">
              <a:lnSpc>
                <a:spcPct val="90000"/>
              </a:lnSpc>
              <a:spcBef>
                <a:spcPts val="400"/>
              </a:spcBef>
              <a:spcAft>
                <a:spcPts val="0"/>
              </a:spcAft>
              <a:buClr>
                <a:schemeClr val="dk1"/>
              </a:buClr>
              <a:buSzPts val="1500"/>
              <a:buNone/>
              <a:defRPr sz="1500"/>
            </a:lvl2pPr>
            <a:lvl3pPr lvl="2" algn="ctr">
              <a:lnSpc>
                <a:spcPct val="90000"/>
              </a:lnSpc>
              <a:spcBef>
                <a:spcPts val="400"/>
              </a:spcBef>
              <a:spcAft>
                <a:spcPts val="0"/>
              </a:spcAft>
              <a:buClr>
                <a:schemeClr val="dk1"/>
              </a:buClr>
              <a:buSzPts val="1400"/>
              <a:buNone/>
              <a:defRPr sz="1400"/>
            </a:lvl3pPr>
            <a:lvl4pPr lvl="3" algn="ctr">
              <a:lnSpc>
                <a:spcPct val="90000"/>
              </a:lnSpc>
              <a:spcBef>
                <a:spcPts val="400"/>
              </a:spcBef>
              <a:spcAft>
                <a:spcPts val="0"/>
              </a:spcAft>
              <a:buClr>
                <a:schemeClr val="dk1"/>
              </a:buClr>
              <a:buSzPts val="1200"/>
              <a:buNone/>
              <a:defRPr sz="1200"/>
            </a:lvl4pPr>
            <a:lvl5pPr lvl="4" algn="ctr">
              <a:lnSpc>
                <a:spcPct val="90000"/>
              </a:lnSpc>
              <a:spcBef>
                <a:spcPts val="400"/>
              </a:spcBef>
              <a:spcAft>
                <a:spcPts val="0"/>
              </a:spcAft>
              <a:buClr>
                <a:schemeClr val="dk1"/>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p:txBody>
      </p:sp>
      <p:sp>
        <p:nvSpPr>
          <p:cNvPr id="59" name="Google Shape;59;p14"/>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60" name="Google Shape;60;p14"/>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61" name="Google Shape;61;p14"/>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62" name="Shape 62"/>
        <p:cNvGrpSpPr/>
        <p:nvPr/>
      </p:nvGrpSpPr>
      <p:grpSpPr>
        <a:xfrm>
          <a:off x="0" y="0"/>
          <a:ext cx="0" cy="0"/>
          <a:chOff x="0" y="0"/>
          <a:chExt cx="0" cy="0"/>
        </a:xfrm>
      </p:grpSpPr>
      <p:sp>
        <p:nvSpPr>
          <p:cNvPr id="63" name="Google Shape;63;p15"/>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64" name="Google Shape;64;p15"/>
          <p:cNvSpPr txBox="1"/>
          <p:nvPr>
            <p:ph idx="1" type="body"/>
          </p:nvPr>
        </p:nvSpPr>
        <p:spPr>
          <a:xfrm>
            <a:off x="628650" y="1369219"/>
            <a:ext cx="7886700" cy="3263504"/>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65" name="Google Shape;65;p15"/>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66" name="Google Shape;66;p15"/>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67" name="Google Shape;67;p15"/>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68" name="Shape 68"/>
        <p:cNvGrpSpPr/>
        <p:nvPr/>
      </p:nvGrpSpPr>
      <p:grpSpPr>
        <a:xfrm>
          <a:off x="0" y="0"/>
          <a:ext cx="0" cy="0"/>
          <a:chOff x="0" y="0"/>
          <a:chExt cx="0" cy="0"/>
        </a:xfrm>
      </p:grpSpPr>
      <p:sp>
        <p:nvSpPr>
          <p:cNvPr id="69" name="Google Shape;69;p16"/>
          <p:cNvSpPr txBox="1"/>
          <p:nvPr>
            <p:ph type="title"/>
          </p:nvPr>
        </p:nvSpPr>
        <p:spPr>
          <a:xfrm>
            <a:off x="623888" y="1282304"/>
            <a:ext cx="7886700" cy="2139553"/>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4500"/>
              <a:buFont typeface="Play"/>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70" name="Google Shape;70;p16"/>
          <p:cNvSpPr txBox="1"/>
          <p:nvPr>
            <p:ph idx="1" type="body"/>
          </p:nvPr>
        </p:nvSpPr>
        <p:spPr>
          <a:xfrm>
            <a:off x="623888" y="3442097"/>
            <a:ext cx="7886700" cy="1125140"/>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rgbClr val="757575"/>
              </a:buClr>
              <a:buSzPts val="1800"/>
              <a:buNone/>
              <a:defRPr sz="1800">
                <a:solidFill>
                  <a:srgbClr val="757575"/>
                </a:solidFill>
              </a:defRPr>
            </a:lvl1pPr>
            <a:lvl2pPr indent="-228600" lvl="1" marL="914400" algn="l">
              <a:lnSpc>
                <a:spcPct val="90000"/>
              </a:lnSpc>
              <a:spcBef>
                <a:spcPts val="400"/>
              </a:spcBef>
              <a:spcAft>
                <a:spcPts val="0"/>
              </a:spcAft>
              <a:buClr>
                <a:srgbClr val="757575"/>
              </a:buClr>
              <a:buSzPts val="1500"/>
              <a:buNone/>
              <a:defRPr sz="1500">
                <a:solidFill>
                  <a:srgbClr val="757575"/>
                </a:solidFill>
              </a:defRPr>
            </a:lvl2pPr>
            <a:lvl3pPr indent="-228600" lvl="2" marL="1371600" algn="l">
              <a:lnSpc>
                <a:spcPct val="90000"/>
              </a:lnSpc>
              <a:spcBef>
                <a:spcPts val="400"/>
              </a:spcBef>
              <a:spcAft>
                <a:spcPts val="0"/>
              </a:spcAft>
              <a:buClr>
                <a:srgbClr val="757575"/>
              </a:buClr>
              <a:buSzPts val="1400"/>
              <a:buNone/>
              <a:defRPr sz="1400">
                <a:solidFill>
                  <a:srgbClr val="757575"/>
                </a:solidFill>
              </a:defRPr>
            </a:lvl3pPr>
            <a:lvl4pPr indent="-228600" lvl="3" marL="1828800" algn="l">
              <a:lnSpc>
                <a:spcPct val="90000"/>
              </a:lnSpc>
              <a:spcBef>
                <a:spcPts val="400"/>
              </a:spcBef>
              <a:spcAft>
                <a:spcPts val="0"/>
              </a:spcAft>
              <a:buClr>
                <a:srgbClr val="757575"/>
              </a:buClr>
              <a:buSzPts val="1200"/>
              <a:buNone/>
              <a:defRPr sz="1200">
                <a:solidFill>
                  <a:srgbClr val="757575"/>
                </a:solidFill>
              </a:defRPr>
            </a:lvl4pPr>
            <a:lvl5pPr indent="-228600" lvl="4" marL="2286000" algn="l">
              <a:lnSpc>
                <a:spcPct val="90000"/>
              </a:lnSpc>
              <a:spcBef>
                <a:spcPts val="400"/>
              </a:spcBef>
              <a:spcAft>
                <a:spcPts val="0"/>
              </a:spcAft>
              <a:buClr>
                <a:srgbClr val="757575"/>
              </a:buClr>
              <a:buSzPts val="1200"/>
              <a:buNone/>
              <a:defRPr sz="1200">
                <a:solidFill>
                  <a:srgbClr val="757575"/>
                </a:solidFill>
              </a:defRPr>
            </a:lvl5pPr>
            <a:lvl6pPr indent="-228600" lvl="5" marL="2743200" algn="l">
              <a:lnSpc>
                <a:spcPct val="90000"/>
              </a:lnSpc>
              <a:spcBef>
                <a:spcPts val="400"/>
              </a:spcBef>
              <a:spcAft>
                <a:spcPts val="0"/>
              </a:spcAft>
              <a:buClr>
                <a:srgbClr val="757575"/>
              </a:buClr>
              <a:buSzPts val="1200"/>
              <a:buNone/>
              <a:defRPr sz="1200">
                <a:solidFill>
                  <a:srgbClr val="757575"/>
                </a:solidFill>
              </a:defRPr>
            </a:lvl6pPr>
            <a:lvl7pPr indent="-228600" lvl="6" marL="3200400" algn="l">
              <a:lnSpc>
                <a:spcPct val="90000"/>
              </a:lnSpc>
              <a:spcBef>
                <a:spcPts val="400"/>
              </a:spcBef>
              <a:spcAft>
                <a:spcPts val="0"/>
              </a:spcAft>
              <a:buClr>
                <a:srgbClr val="757575"/>
              </a:buClr>
              <a:buSzPts val="1200"/>
              <a:buNone/>
              <a:defRPr sz="1200">
                <a:solidFill>
                  <a:srgbClr val="757575"/>
                </a:solidFill>
              </a:defRPr>
            </a:lvl7pPr>
            <a:lvl8pPr indent="-228600" lvl="7" marL="3657600" algn="l">
              <a:lnSpc>
                <a:spcPct val="90000"/>
              </a:lnSpc>
              <a:spcBef>
                <a:spcPts val="400"/>
              </a:spcBef>
              <a:spcAft>
                <a:spcPts val="0"/>
              </a:spcAft>
              <a:buClr>
                <a:srgbClr val="757575"/>
              </a:buClr>
              <a:buSzPts val="1200"/>
              <a:buNone/>
              <a:defRPr sz="1200">
                <a:solidFill>
                  <a:srgbClr val="757575"/>
                </a:solidFill>
              </a:defRPr>
            </a:lvl8pPr>
            <a:lvl9pPr indent="-228600" lvl="8" marL="4114800" algn="l">
              <a:lnSpc>
                <a:spcPct val="90000"/>
              </a:lnSpc>
              <a:spcBef>
                <a:spcPts val="400"/>
              </a:spcBef>
              <a:spcAft>
                <a:spcPts val="0"/>
              </a:spcAft>
              <a:buClr>
                <a:srgbClr val="757575"/>
              </a:buClr>
              <a:buSzPts val="1200"/>
              <a:buNone/>
              <a:defRPr sz="1200">
                <a:solidFill>
                  <a:srgbClr val="757575"/>
                </a:solidFill>
              </a:defRPr>
            </a:lvl9pPr>
          </a:lstStyle>
          <a:p/>
        </p:txBody>
      </p:sp>
      <p:sp>
        <p:nvSpPr>
          <p:cNvPr id="71" name="Google Shape;71;p16"/>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2" name="Google Shape;72;p16"/>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3" name="Google Shape;73;p16"/>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74" name="Shape 74"/>
        <p:cNvGrpSpPr/>
        <p:nvPr/>
      </p:nvGrpSpPr>
      <p:grpSpPr>
        <a:xfrm>
          <a:off x="0" y="0"/>
          <a:ext cx="0" cy="0"/>
          <a:chOff x="0" y="0"/>
          <a:chExt cx="0" cy="0"/>
        </a:xfrm>
      </p:grpSpPr>
      <p:sp>
        <p:nvSpPr>
          <p:cNvPr id="75" name="Google Shape;75;p17"/>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76" name="Google Shape;76;p17"/>
          <p:cNvSpPr txBox="1"/>
          <p:nvPr>
            <p:ph idx="1" type="body"/>
          </p:nvPr>
        </p:nvSpPr>
        <p:spPr>
          <a:xfrm>
            <a:off x="628650" y="1369219"/>
            <a:ext cx="3886200" cy="3263504"/>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77" name="Google Shape;77;p17"/>
          <p:cNvSpPr txBox="1"/>
          <p:nvPr>
            <p:ph idx="2" type="body"/>
          </p:nvPr>
        </p:nvSpPr>
        <p:spPr>
          <a:xfrm>
            <a:off x="4629150" y="1369219"/>
            <a:ext cx="3886200" cy="3263504"/>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78" name="Google Shape;78;p17"/>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9" name="Google Shape;79;p17"/>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80" name="Google Shape;80;p17"/>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81" name="Shape 81"/>
        <p:cNvGrpSpPr/>
        <p:nvPr/>
      </p:nvGrpSpPr>
      <p:grpSpPr>
        <a:xfrm>
          <a:off x="0" y="0"/>
          <a:ext cx="0" cy="0"/>
          <a:chOff x="0" y="0"/>
          <a:chExt cx="0" cy="0"/>
        </a:xfrm>
      </p:grpSpPr>
      <p:sp>
        <p:nvSpPr>
          <p:cNvPr id="82" name="Google Shape;82;p18"/>
          <p:cNvSpPr txBox="1"/>
          <p:nvPr>
            <p:ph type="title"/>
          </p:nvPr>
        </p:nvSpPr>
        <p:spPr>
          <a:xfrm>
            <a:off x="629841"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83" name="Google Shape;83;p18"/>
          <p:cNvSpPr txBox="1"/>
          <p:nvPr>
            <p:ph idx="1" type="body"/>
          </p:nvPr>
        </p:nvSpPr>
        <p:spPr>
          <a:xfrm>
            <a:off x="629841" y="1260872"/>
            <a:ext cx="3868340" cy="617934"/>
          </a:xfrm>
          <a:prstGeom prst="rect">
            <a:avLst/>
          </a:prstGeom>
          <a:noFill/>
          <a:ln>
            <a:noFill/>
          </a:ln>
        </p:spPr>
        <p:txBody>
          <a:bodyPr anchorCtr="0" anchor="b"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800"/>
              <a:buNone/>
              <a:defRPr b="1" sz="1800"/>
            </a:lvl1pPr>
            <a:lvl2pPr indent="-228600" lvl="1" marL="914400" algn="l">
              <a:lnSpc>
                <a:spcPct val="90000"/>
              </a:lnSpc>
              <a:spcBef>
                <a:spcPts val="400"/>
              </a:spcBef>
              <a:spcAft>
                <a:spcPts val="0"/>
              </a:spcAft>
              <a:buClr>
                <a:schemeClr val="dk1"/>
              </a:buClr>
              <a:buSzPts val="1500"/>
              <a:buNone/>
              <a:defRPr b="1" sz="1500"/>
            </a:lvl2pPr>
            <a:lvl3pPr indent="-228600" lvl="2" marL="1371600" algn="l">
              <a:lnSpc>
                <a:spcPct val="90000"/>
              </a:lnSpc>
              <a:spcBef>
                <a:spcPts val="400"/>
              </a:spcBef>
              <a:spcAft>
                <a:spcPts val="0"/>
              </a:spcAft>
              <a:buClr>
                <a:schemeClr val="dk1"/>
              </a:buClr>
              <a:buSzPts val="1400"/>
              <a:buNone/>
              <a:defRPr b="1" sz="1400"/>
            </a:lvl3pPr>
            <a:lvl4pPr indent="-228600" lvl="3" marL="1828800" algn="l">
              <a:lnSpc>
                <a:spcPct val="90000"/>
              </a:lnSpc>
              <a:spcBef>
                <a:spcPts val="400"/>
              </a:spcBef>
              <a:spcAft>
                <a:spcPts val="0"/>
              </a:spcAft>
              <a:buClr>
                <a:schemeClr val="dk1"/>
              </a:buClr>
              <a:buSzPts val="1200"/>
              <a:buNone/>
              <a:defRPr b="1" sz="1200"/>
            </a:lvl4pPr>
            <a:lvl5pPr indent="-228600" lvl="4" marL="2286000" algn="l">
              <a:lnSpc>
                <a:spcPct val="90000"/>
              </a:lnSpc>
              <a:spcBef>
                <a:spcPts val="400"/>
              </a:spcBef>
              <a:spcAft>
                <a:spcPts val="0"/>
              </a:spcAft>
              <a:buClr>
                <a:schemeClr val="dk1"/>
              </a:buClr>
              <a:buSzPts val="1200"/>
              <a:buNone/>
              <a:defRPr b="1" sz="1200"/>
            </a:lvl5pPr>
            <a:lvl6pPr indent="-228600" lvl="5" marL="2743200" algn="l">
              <a:lnSpc>
                <a:spcPct val="90000"/>
              </a:lnSpc>
              <a:spcBef>
                <a:spcPts val="400"/>
              </a:spcBef>
              <a:spcAft>
                <a:spcPts val="0"/>
              </a:spcAft>
              <a:buClr>
                <a:schemeClr val="dk1"/>
              </a:buClr>
              <a:buSzPts val="1200"/>
              <a:buNone/>
              <a:defRPr b="1" sz="1200"/>
            </a:lvl6pPr>
            <a:lvl7pPr indent="-228600" lvl="6" marL="3200400" algn="l">
              <a:lnSpc>
                <a:spcPct val="90000"/>
              </a:lnSpc>
              <a:spcBef>
                <a:spcPts val="400"/>
              </a:spcBef>
              <a:spcAft>
                <a:spcPts val="0"/>
              </a:spcAft>
              <a:buClr>
                <a:schemeClr val="dk1"/>
              </a:buClr>
              <a:buSzPts val="1200"/>
              <a:buNone/>
              <a:defRPr b="1" sz="1200"/>
            </a:lvl7pPr>
            <a:lvl8pPr indent="-228600" lvl="7" marL="3657600" algn="l">
              <a:lnSpc>
                <a:spcPct val="90000"/>
              </a:lnSpc>
              <a:spcBef>
                <a:spcPts val="400"/>
              </a:spcBef>
              <a:spcAft>
                <a:spcPts val="0"/>
              </a:spcAft>
              <a:buClr>
                <a:schemeClr val="dk1"/>
              </a:buClr>
              <a:buSzPts val="1200"/>
              <a:buNone/>
              <a:defRPr b="1" sz="1200"/>
            </a:lvl8pPr>
            <a:lvl9pPr indent="-228600" lvl="8" marL="4114800" algn="l">
              <a:lnSpc>
                <a:spcPct val="90000"/>
              </a:lnSpc>
              <a:spcBef>
                <a:spcPts val="400"/>
              </a:spcBef>
              <a:spcAft>
                <a:spcPts val="0"/>
              </a:spcAft>
              <a:buClr>
                <a:schemeClr val="dk1"/>
              </a:buClr>
              <a:buSzPts val="1200"/>
              <a:buNone/>
              <a:defRPr b="1" sz="1200"/>
            </a:lvl9pPr>
          </a:lstStyle>
          <a:p/>
        </p:txBody>
      </p:sp>
      <p:sp>
        <p:nvSpPr>
          <p:cNvPr id="84" name="Google Shape;84;p18"/>
          <p:cNvSpPr txBox="1"/>
          <p:nvPr>
            <p:ph idx="2" type="body"/>
          </p:nvPr>
        </p:nvSpPr>
        <p:spPr>
          <a:xfrm>
            <a:off x="629841" y="1878806"/>
            <a:ext cx="3868340" cy="2763441"/>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85" name="Google Shape;85;p18"/>
          <p:cNvSpPr txBox="1"/>
          <p:nvPr>
            <p:ph idx="3" type="body"/>
          </p:nvPr>
        </p:nvSpPr>
        <p:spPr>
          <a:xfrm>
            <a:off x="4629150" y="1260872"/>
            <a:ext cx="3887391" cy="617934"/>
          </a:xfrm>
          <a:prstGeom prst="rect">
            <a:avLst/>
          </a:prstGeom>
          <a:noFill/>
          <a:ln>
            <a:noFill/>
          </a:ln>
        </p:spPr>
        <p:txBody>
          <a:bodyPr anchorCtr="0" anchor="b"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800"/>
              <a:buNone/>
              <a:defRPr b="1" sz="1800"/>
            </a:lvl1pPr>
            <a:lvl2pPr indent="-228600" lvl="1" marL="914400" algn="l">
              <a:lnSpc>
                <a:spcPct val="90000"/>
              </a:lnSpc>
              <a:spcBef>
                <a:spcPts val="400"/>
              </a:spcBef>
              <a:spcAft>
                <a:spcPts val="0"/>
              </a:spcAft>
              <a:buClr>
                <a:schemeClr val="dk1"/>
              </a:buClr>
              <a:buSzPts val="1500"/>
              <a:buNone/>
              <a:defRPr b="1" sz="1500"/>
            </a:lvl2pPr>
            <a:lvl3pPr indent="-228600" lvl="2" marL="1371600" algn="l">
              <a:lnSpc>
                <a:spcPct val="90000"/>
              </a:lnSpc>
              <a:spcBef>
                <a:spcPts val="400"/>
              </a:spcBef>
              <a:spcAft>
                <a:spcPts val="0"/>
              </a:spcAft>
              <a:buClr>
                <a:schemeClr val="dk1"/>
              </a:buClr>
              <a:buSzPts val="1400"/>
              <a:buNone/>
              <a:defRPr b="1" sz="1400"/>
            </a:lvl3pPr>
            <a:lvl4pPr indent="-228600" lvl="3" marL="1828800" algn="l">
              <a:lnSpc>
                <a:spcPct val="90000"/>
              </a:lnSpc>
              <a:spcBef>
                <a:spcPts val="400"/>
              </a:spcBef>
              <a:spcAft>
                <a:spcPts val="0"/>
              </a:spcAft>
              <a:buClr>
                <a:schemeClr val="dk1"/>
              </a:buClr>
              <a:buSzPts val="1200"/>
              <a:buNone/>
              <a:defRPr b="1" sz="1200"/>
            </a:lvl4pPr>
            <a:lvl5pPr indent="-228600" lvl="4" marL="2286000" algn="l">
              <a:lnSpc>
                <a:spcPct val="90000"/>
              </a:lnSpc>
              <a:spcBef>
                <a:spcPts val="400"/>
              </a:spcBef>
              <a:spcAft>
                <a:spcPts val="0"/>
              </a:spcAft>
              <a:buClr>
                <a:schemeClr val="dk1"/>
              </a:buClr>
              <a:buSzPts val="1200"/>
              <a:buNone/>
              <a:defRPr b="1" sz="1200"/>
            </a:lvl5pPr>
            <a:lvl6pPr indent="-228600" lvl="5" marL="2743200" algn="l">
              <a:lnSpc>
                <a:spcPct val="90000"/>
              </a:lnSpc>
              <a:spcBef>
                <a:spcPts val="400"/>
              </a:spcBef>
              <a:spcAft>
                <a:spcPts val="0"/>
              </a:spcAft>
              <a:buClr>
                <a:schemeClr val="dk1"/>
              </a:buClr>
              <a:buSzPts val="1200"/>
              <a:buNone/>
              <a:defRPr b="1" sz="1200"/>
            </a:lvl6pPr>
            <a:lvl7pPr indent="-228600" lvl="6" marL="3200400" algn="l">
              <a:lnSpc>
                <a:spcPct val="90000"/>
              </a:lnSpc>
              <a:spcBef>
                <a:spcPts val="400"/>
              </a:spcBef>
              <a:spcAft>
                <a:spcPts val="0"/>
              </a:spcAft>
              <a:buClr>
                <a:schemeClr val="dk1"/>
              </a:buClr>
              <a:buSzPts val="1200"/>
              <a:buNone/>
              <a:defRPr b="1" sz="1200"/>
            </a:lvl7pPr>
            <a:lvl8pPr indent="-228600" lvl="7" marL="3657600" algn="l">
              <a:lnSpc>
                <a:spcPct val="90000"/>
              </a:lnSpc>
              <a:spcBef>
                <a:spcPts val="400"/>
              </a:spcBef>
              <a:spcAft>
                <a:spcPts val="0"/>
              </a:spcAft>
              <a:buClr>
                <a:schemeClr val="dk1"/>
              </a:buClr>
              <a:buSzPts val="1200"/>
              <a:buNone/>
              <a:defRPr b="1" sz="1200"/>
            </a:lvl8pPr>
            <a:lvl9pPr indent="-228600" lvl="8" marL="4114800" algn="l">
              <a:lnSpc>
                <a:spcPct val="90000"/>
              </a:lnSpc>
              <a:spcBef>
                <a:spcPts val="400"/>
              </a:spcBef>
              <a:spcAft>
                <a:spcPts val="0"/>
              </a:spcAft>
              <a:buClr>
                <a:schemeClr val="dk1"/>
              </a:buClr>
              <a:buSzPts val="1200"/>
              <a:buNone/>
              <a:defRPr b="1" sz="1200"/>
            </a:lvl9pPr>
          </a:lstStyle>
          <a:p/>
        </p:txBody>
      </p:sp>
      <p:sp>
        <p:nvSpPr>
          <p:cNvPr id="86" name="Google Shape;86;p18"/>
          <p:cNvSpPr txBox="1"/>
          <p:nvPr>
            <p:ph idx="4" type="body"/>
          </p:nvPr>
        </p:nvSpPr>
        <p:spPr>
          <a:xfrm>
            <a:off x="4629150" y="1878806"/>
            <a:ext cx="3887391" cy="2763441"/>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87" name="Google Shape;87;p18"/>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88" name="Google Shape;88;p18"/>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89" name="Google Shape;89;p18"/>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90" name="Shape 90"/>
        <p:cNvGrpSpPr/>
        <p:nvPr/>
      </p:nvGrpSpPr>
      <p:grpSpPr>
        <a:xfrm>
          <a:off x="0" y="0"/>
          <a:ext cx="0" cy="0"/>
          <a:chOff x="0" y="0"/>
          <a:chExt cx="0" cy="0"/>
        </a:xfrm>
      </p:grpSpPr>
      <p:sp>
        <p:nvSpPr>
          <p:cNvPr id="91" name="Google Shape;91;p19"/>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92" name="Google Shape;92;p19"/>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93" name="Google Shape;93;p19"/>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94" name="Google Shape;94;p19"/>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95" name="Shape 95"/>
        <p:cNvGrpSpPr/>
        <p:nvPr/>
      </p:nvGrpSpPr>
      <p:grpSpPr>
        <a:xfrm>
          <a:off x="0" y="0"/>
          <a:ext cx="0" cy="0"/>
          <a:chOff x="0" y="0"/>
          <a:chExt cx="0" cy="0"/>
        </a:xfrm>
      </p:grpSpPr>
      <p:sp>
        <p:nvSpPr>
          <p:cNvPr id="96" name="Google Shape;96;p20"/>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97" name="Google Shape;97;p20"/>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98" name="Google Shape;98;p20"/>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99" name="Shape 99"/>
        <p:cNvGrpSpPr/>
        <p:nvPr/>
      </p:nvGrpSpPr>
      <p:grpSpPr>
        <a:xfrm>
          <a:off x="0" y="0"/>
          <a:ext cx="0" cy="0"/>
          <a:chOff x="0" y="0"/>
          <a:chExt cx="0" cy="0"/>
        </a:xfrm>
      </p:grpSpPr>
      <p:sp>
        <p:nvSpPr>
          <p:cNvPr id="100" name="Google Shape;100;p21"/>
          <p:cNvSpPr txBox="1"/>
          <p:nvPr>
            <p:ph type="title"/>
          </p:nvPr>
        </p:nvSpPr>
        <p:spPr>
          <a:xfrm>
            <a:off x="629841" y="342900"/>
            <a:ext cx="2949178" cy="1200150"/>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2400"/>
              <a:buFont typeface="Play"/>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01" name="Google Shape;101;p21"/>
          <p:cNvSpPr txBox="1"/>
          <p:nvPr>
            <p:ph idx="1" type="body"/>
          </p:nvPr>
        </p:nvSpPr>
        <p:spPr>
          <a:xfrm>
            <a:off x="3887391" y="740569"/>
            <a:ext cx="4629150" cy="3655219"/>
          </a:xfrm>
          <a:prstGeom prst="rect">
            <a:avLst/>
          </a:prstGeom>
          <a:noFill/>
          <a:ln>
            <a:noFill/>
          </a:ln>
        </p:spPr>
        <p:txBody>
          <a:bodyPr anchorCtr="0" anchor="t" bIns="34275" lIns="68575" spcFirstLastPara="1" rIns="68575" wrap="square" tIns="34275">
            <a:normAutofit/>
          </a:bodyPr>
          <a:lstStyle>
            <a:lvl1pPr indent="-381000" lvl="0" marL="457200" algn="l">
              <a:lnSpc>
                <a:spcPct val="90000"/>
              </a:lnSpc>
              <a:spcBef>
                <a:spcPts val="800"/>
              </a:spcBef>
              <a:spcAft>
                <a:spcPts val="0"/>
              </a:spcAft>
              <a:buClr>
                <a:schemeClr val="dk1"/>
              </a:buClr>
              <a:buSzPts val="2400"/>
              <a:buChar char="•"/>
              <a:defRPr sz="2400"/>
            </a:lvl1pPr>
            <a:lvl2pPr indent="-361950" lvl="1" marL="914400" algn="l">
              <a:lnSpc>
                <a:spcPct val="90000"/>
              </a:lnSpc>
              <a:spcBef>
                <a:spcPts val="400"/>
              </a:spcBef>
              <a:spcAft>
                <a:spcPts val="0"/>
              </a:spcAft>
              <a:buClr>
                <a:schemeClr val="dk1"/>
              </a:buClr>
              <a:buSzPts val="2100"/>
              <a:buChar char="•"/>
              <a:defRPr sz="2100"/>
            </a:lvl2pPr>
            <a:lvl3pPr indent="-342900" lvl="2" marL="1371600" algn="l">
              <a:lnSpc>
                <a:spcPct val="90000"/>
              </a:lnSpc>
              <a:spcBef>
                <a:spcPts val="400"/>
              </a:spcBef>
              <a:spcAft>
                <a:spcPts val="0"/>
              </a:spcAft>
              <a:buClr>
                <a:schemeClr val="dk1"/>
              </a:buClr>
              <a:buSzPts val="1800"/>
              <a:buChar char="•"/>
              <a:defRPr sz="1800"/>
            </a:lvl3pPr>
            <a:lvl4pPr indent="-323850" lvl="3" marL="1828800" algn="l">
              <a:lnSpc>
                <a:spcPct val="90000"/>
              </a:lnSpc>
              <a:spcBef>
                <a:spcPts val="400"/>
              </a:spcBef>
              <a:spcAft>
                <a:spcPts val="0"/>
              </a:spcAft>
              <a:buClr>
                <a:schemeClr val="dk1"/>
              </a:buClr>
              <a:buSzPts val="1500"/>
              <a:buChar char="•"/>
              <a:defRPr sz="1500"/>
            </a:lvl4pPr>
            <a:lvl5pPr indent="-323850" lvl="4" marL="2286000" algn="l">
              <a:lnSpc>
                <a:spcPct val="90000"/>
              </a:lnSpc>
              <a:spcBef>
                <a:spcPts val="400"/>
              </a:spcBef>
              <a:spcAft>
                <a:spcPts val="0"/>
              </a:spcAft>
              <a:buClr>
                <a:schemeClr val="dk1"/>
              </a:buClr>
              <a:buSzPts val="1500"/>
              <a:buChar char="•"/>
              <a:defRPr sz="1500"/>
            </a:lvl5pPr>
            <a:lvl6pPr indent="-323850" lvl="5" marL="2743200" algn="l">
              <a:lnSpc>
                <a:spcPct val="90000"/>
              </a:lnSpc>
              <a:spcBef>
                <a:spcPts val="400"/>
              </a:spcBef>
              <a:spcAft>
                <a:spcPts val="0"/>
              </a:spcAft>
              <a:buClr>
                <a:schemeClr val="dk1"/>
              </a:buClr>
              <a:buSzPts val="1500"/>
              <a:buChar char="•"/>
              <a:defRPr sz="1500"/>
            </a:lvl6pPr>
            <a:lvl7pPr indent="-323850" lvl="6" marL="3200400" algn="l">
              <a:lnSpc>
                <a:spcPct val="90000"/>
              </a:lnSpc>
              <a:spcBef>
                <a:spcPts val="400"/>
              </a:spcBef>
              <a:spcAft>
                <a:spcPts val="0"/>
              </a:spcAft>
              <a:buClr>
                <a:schemeClr val="dk1"/>
              </a:buClr>
              <a:buSzPts val="1500"/>
              <a:buChar char="•"/>
              <a:defRPr sz="1500"/>
            </a:lvl7pPr>
            <a:lvl8pPr indent="-323850" lvl="7" marL="3657600" algn="l">
              <a:lnSpc>
                <a:spcPct val="90000"/>
              </a:lnSpc>
              <a:spcBef>
                <a:spcPts val="400"/>
              </a:spcBef>
              <a:spcAft>
                <a:spcPts val="0"/>
              </a:spcAft>
              <a:buClr>
                <a:schemeClr val="dk1"/>
              </a:buClr>
              <a:buSzPts val="1500"/>
              <a:buChar char="•"/>
              <a:defRPr sz="1500"/>
            </a:lvl8pPr>
            <a:lvl9pPr indent="-323850" lvl="8" marL="4114800" algn="l">
              <a:lnSpc>
                <a:spcPct val="90000"/>
              </a:lnSpc>
              <a:spcBef>
                <a:spcPts val="400"/>
              </a:spcBef>
              <a:spcAft>
                <a:spcPts val="0"/>
              </a:spcAft>
              <a:buClr>
                <a:schemeClr val="dk1"/>
              </a:buClr>
              <a:buSzPts val="1500"/>
              <a:buChar char="•"/>
              <a:defRPr sz="1500"/>
            </a:lvl9pPr>
          </a:lstStyle>
          <a:p/>
        </p:txBody>
      </p:sp>
      <p:sp>
        <p:nvSpPr>
          <p:cNvPr id="102" name="Google Shape;102;p21"/>
          <p:cNvSpPr txBox="1"/>
          <p:nvPr>
            <p:ph idx="2" type="body"/>
          </p:nvPr>
        </p:nvSpPr>
        <p:spPr>
          <a:xfrm>
            <a:off x="629841" y="1543050"/>
            <a:ext cx="2949178" cy="2858691"/>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200"/>
              <a:buNone/>
              <a:defRPr sz="1200"/>
            </a:lvl1pPr>
            <a:lvl2pPr indent="-228600" lvl="1" marL="914400" algn="l">
              <a:lnSpc>
                <a:spcPct val="90000"/>
              </a:lnSpc>
              <a:spcBef>
                <a:spcPts val="400"/>
              </a:spcBef>
              <a:spcAft>
                <a:spcPts val="0"/>
              </a:spcAft>
              <a:buClr>
                <a:schemeClr val="dk1"/>
              </a:buClr>
              <a:buSzPts val="1100"/>
              <a:buNone/>
              <a:defRPr sz="1100"/>
            </a:lvl2pPr>
            <a:lvl3pPr indent="-228600" lvl="2" marL="1371600" algn="l">
              <a:lnSpc>
                <a:spcPct val="90000"/>
              </a:lnSpc>
              <a:spcBef>
                <a:spcPts val="400"/>
              </a:spcBef>
              <a:spcAft>
                <a:spcPts val="0"/>
              </a:spcAft>
              <a:buClr>
                <a:schemeClr val="dk1"/>
              </a:buClr>
              <a:buSzPts val="900"/>
              <a:buNone/>
              <a:defRPr sz="900"/>
            </a:lvl3pPr>
            <a:lvl4pPr indent="-228600" lvl="3" marL="1828800" algn="l">
              <a:lnSpc>
                <a:spcPct val="90000"/>
              </a:lnSpc>
              <a:spcBef>
                <a:spcPts val="400"/>
              </a:spcBef>
              <a:spcAft>
                <a:spcPts val="0"/>
              </a:spcAft>
              <a:buClr>
                <a:schemeClr val="dk1"/>
              </a:buClr>
              <a:buSzPts val="800"/>
              <a:buNone/>
              <a:defRPr sz="800"/>
            </a:lvl4pPr>
            <a:lvl5pPr indent="-228600" lvl="4" marL="2286000" algn="l">
              <a:lnSpc>
                <a:spcPct val="90000"/>
              </a:lnSpc>
              <a:spcBef>
                <a:spcPts val="400"/>
              </a:spcBef>
              <a:spcAft>
                <a:spcPts val="0"/>
              </a:spcAft>
              <a:buClr>
                <a:schemeClr val="dk1"/>
              </a:buClr>
              <a:buSzPts val="800"/>
              <a:buNone/>
              <a:defRPr sz="800"/>
            </a:lvl5pPr>
            <a:lvl6pPr indent="-228600" lvl="5" marL="2743200" algn="l">
              <a:lnSpc>
                <a:spcPct val="90000"/>
              </a:lnSpc>
              <a:spcBef>
                <a:spcPts val="400"/>
              </a:spcBef>
              <a:spcAft>
                <a:spcPts val="0"/>
              </a:spcAft>
              <a:buClr>
                <a:schemeClr val="dk1"/>
              </a:buClr>
              <a:buSzPts val="800"/>
              <a:buNone/>
              <a:defRPr sz="800"/>
            </a:lvl6pPr>
            <a:lvl7pPr indent="-228600" lvl="6" marL="3200400" algn="l">
              <a:lnSpc>
                <a:spcPct val="90000"/>
              </a:lnSpc>
              <a:spcBef>
                <a:spcPts val="400"/>
              </a:spcBef>
              <a:spcAft>
                <a:spcPts val="0"/>
              </a:spcAft>
              <a:buClr>
                <a:schemeClr val="dk1"/>
              </a:buClr>
              <a:buSzPts val="800"/>
              <a:buNone/>
              <a:defRPr sz="800"/>
            </a:lvl7pPr>
            <a:lvl8pPr indent="-228600" lvl="7" marL="3657600" algn="l">
              <a:lnSpc>
                <a:spcPct val="90000"/>
              </a:lnSpc>
              <a:spcBef>
                <a:spcPts val="400"/>
              </a:spcBef>
              <a:spcAft>
                <a:spcPts val="0"/>
              </a:spcAft>
              <a:buClr>
                <a:schemeClr val="dk1"/>
              </a:buClr>
              <a:buSzPts val="800"/>
              <a:buNone/>
              <a:defRPr sz="800"/>
            </a:lvl8pPr>
            <a:lvl9pPr indent="-228600" lvl="8" marL="4114800" algn="l">
              <a:lnSpc>
                <a:spcPct val="90000"/>
              </a:lnSpc>
              <a:spcBef>
                <a:spcPts val="400"/>
              </a:spcBef>
              <a:spcAft>
                <a:spcPts val="0"/>
              </a:spcAft>
              <a:buClr>
                <a:schemeClr val="dk1"/>
              </a:buClr>
              <a:buSzPts val="800"/>
              <a:buNone/>
              <a:defRPr sz="800"/>
            </a:lvl9pPr>
          </a:lstStyle>
          <a:p/>
        </p:txBody>
      </p:sp>
      <p:sp>
        <p:nvSpPr>
          <p:cNvPr id="103" name="Google Shape;103;p21"/>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04" name="Google Shape;104;p21"/>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05" name="Google Shape;105;p21"/>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106" name="Shape 106"/>
        <p:cNvGrpSpPr/>
        <p:nvPr/>
      </p:nvGrpSpPr>
      <p:grpSpPr>
        <a:xfrm>
          <a:off x="0" y="0"/>
          <a:ext cx="0" cy="0"/>
          <a:chOff x="0" y="0"/>
          <a:chExt cx="0" cy="0"/>
        </a:xfrm>
      </p:grpSpPr>
      <p:sp>
        <p:nvSpPr>
          <p:cNvPr id="107" name="Google Shape;107;p22"/>
          <p:cNvSpPr txBox="1"/>
          <p:nvPr>
            <p:ph type="title"/>
          </p:nvPr>
        </p:nvSpPr>
        <p:spPr>
          <a:xfrm>
            <a:off x="629841" y="342900"/>
            <a:ext cx="2949178" cy="1200150"/>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2400"/>
              <a:buFont typeface="Play"/>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08" name="Google Shape;108;p22"/>
          <p:cNvSpPr/>
          <p:nvPr>
            <p:ph idx="2" type="pic"/>
          </p:nvPr>
        </p:nvSpPr>
        <p:spPr>
          <a:xfrm>
            <a:off x="3887391" y="740569"/>
            <a:ext cx="4629150" cy="3655219"/>
          </a:xfrm>
          <a:prstGeom prst="rect">
            <a:avLst/>
          </a:prstGeom>
          <a:noFill/>
          <a:ln>
            <a:noFill/>
          </a:ln>
        </p:spPr>
      </p:sp>
      <p:sp>
        <p:nvSpPr>
          <p:cNvPr id="109" name="Google Shape;109;p22"/>
          <p:cNvSpPr txBox="1"/>
          <p:nvPr>
            <p:ph idx="1" type="body"/>
          </p:nvPr>
        </p:nvSpPr>
        <p:spPr>
          <a:xfrm>
            <a:off x="629841" y="1543050"/>
            <a:ext cx="2949178" cy="2858691"/>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200"/>
              <a:buNone/>
              <a:defRPr sz="1200"/>
            </a:lvl1pPr>
            <a:lvl2pPr indent="-228600" lvl="1" marL="914400" algn="l">
              <a:lnSpc>
                <a:spcPct val="90000"/>
              </a:lnSpc>
              <a:spcBef>
                <a:spcPts val="400"/>
              </a:spcBef>
              <a:spcAft>
                <a:spcPts val="0"/>
              </a:spcAft>
              <a:buClr>
                <a:schemeClr val="dk1"/>
              </a:buClr>
              <a:buSzPts val="1100"/>
              <a:buNone/>
              <a:defRPr sz="1100"/>
            </a:lvl2pPr>
            <a:lvl3pPr indent="-228600" lvl="2" marL="1371600" algn="l">
              <a:lnSpc>
                <a:spcPct val="90000"/>
              </a:lnSpc>
              <a:spcBef>
                <a:spcPts val="400"/>
              </a:spcBef>
              <a:spcAft>
                <a:spcPts val="0"/>
              </a:spcAft>
              <a:buClr>
                <a:schemeClr val="dk1"/>
              </a:buClr>
              <a:buSzPts val="900"/>
              <a:buNone/>
              <a:defRPr sz="900"/>
            </a:lvl3pPr>
            <a:lvl4pPr indent="-228600" lvl="3" marL="1828800" algn="l">
              <a:lnSpc>
                <a:spcPct val="90000"/>
              </a:lnSpc>
              <a:spcBef>
                <a:spcPts val="400"/>
              </a:spcBef>
              <a:spcAft>
                <a:spcPts val="0"/>
              </a:spcAft>
              <a:buClr>
                <a:schemeClr val="dk1"/>
              </a:buClr>
              <a:buSzPts val="800"/>
              <a:buNone/>
              <a:defRPr sz="800"/>
            </a:lvl4pPr>
            <a:lvl5pPr indent="-228600" lvl="4" marL="2286000" algn="l">
              <a:lnSpc>
                <a:spcPct val="90000"/>
              </a:lnSpc>
              <a:spcBef>
                <a:spcPts val="400"/>
              </a:spcBef>
              <a:spcAft>
                <a:spcPts val="0"/>
              </a:spcAft>
              <a:buClr>
                <a:schemeClr val="dk1"/>
              </a:buClr>
              <a:buSzPts val="800"/>
              <a:buNone/>
              <a:defRPr sz="800"/>
            </a:lvl5pPr>
            <a:lvl6pPr indent="-228600" lvl="5" marL="2743200" algn="l">
              <a:lnSpc>
                <a:spcPct val="90000"/>
              </a:lnSpc>
              <a:spcBef>
                <a:spcPts val="400"/>
              </a:spcBef>
              <a:spcAft>
                <a:spcPts val="0"/>
              </a:spcAft>
              <a:buClr>
                <a:schemeClr val="dk1"/>
              </a:buClr>
              <a:buSzPts val="800"/>
              <a:buNone/>
              <a:defRPr sz="800"/>
            </a:lvl6pPr>
            <a:lvl7pPr indent="-228600" lvl="6" marL="3200400" algn="l">
              <a:lnSpc>
                <a:spcPct val="90000"/>
              </a:lnSpc>
              <a:spcBef>
                <a:spcPts val="400"/>
              </a:spcBef>
              <a:spcAft>
                <a:spcPts val="0"/>
              </a:spcAft>
              <a:buClr>
                <a:schemeClr val="dk1"/>
              </a:buClr>
              <a:buSzPts val="800"/>
              <a:buNone/>
              <a:defRPr sz="800"/>
            </a:lvl7pPr>
            <a:lvl8pPr indent="-228600" lvl="7" marL="3657600" algn="l">
              <a:lnSpc>
                <a:spcPct val="90000"/>
              </a:lnSpc>
              <a:spcBef>
                <a:spcPts val="400"/>
              </a:spcBef>
              <a:spcAft>
                <a:spcPts val="0"/>
              </a:spcAft>
              <a:buClr>
                <a:schemeClr val="dk1"/>
              </a:buClr>
              <a:buSzPts val="800"/>
              <a:buNone/>
              <a:defRPr sz="800"/>
            </a:lvl8pPr>
            <a:lvl9pPr indent="-228600" lvl="8" marL="4114800" algn="l">
              <a:lnSpc>
                <a:spcPct val="90000"/>
              </a:lnSpc>
              <a:spcBef>
                <a:spcPts val="400"/>
              </a:spcBef>
              <a:spcAft>
                <a:spcPts val="0"/>
              </a:spcAft>
              <a:buClr>
                <a:schemeClr val="dk1"/>
              </a:buClr>
              <a:buSzPts val="800"/>
              <a:buNone/>
              <a:defRPr sz="800"/>
            </a:lvl9pPr>
          </a:lstStyle>
          <a:p/>
        </p:txBody>
      </p:sp>
      <p:sp>
        <p:nvSpPr>
          <p:cNvPr id="110" name="Google Shape;110;p22"/>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11" name="Google Shape;111;p22"/>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12" name="Google Shape;112;p22"/>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13" name="Shape 113"/>
        <p:cNvGrpSpPr/>
        <p:nvPr/>
      </p:nvGrpSpPr>
      <p:grpSpPr>
        <a:xfrm>
          <a:off x="0" y="0"/>
          <a:ext cx="0" cy="0"/>
          <a:chOff x="0" y="0"/>
          <a:chExt cx="0" cy="0"/>
        </a:xfrm>
      </p:grpSpPr>
      <p:sp>
        <p:nvSpPr>
          <p:cNvPr id="114" name="Google Shape;114;p23"/>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15" name="Google Shape;115;p23"/>
          <p:cNvSpPr txBox="1"/>
          <p:nvPr>
            <p:ph idx="1" type="body"/>
          </p:nvPr>
        </p:nvSpPr>
        <p:spPr>
          <a:xfrm rot="5400000">
            <a:off x="2940248" y="-942379"/>
            <a:ext cx="3263504" cy="78867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16" name="Google Shape;116;p23"/>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17" name="Google Shape;117;p23"/>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18" name="Google Shape;118;p23"/>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19" name="Shape 119"/>
        <p:cNvGrpSpPr/>
        <p:nvPr/>
      </p:nvGrpSpPr>
      <p:grpSpPr>
        <a:xfrm>
          <a:off x="0" y="0"/>
          <a:ext cx="0" cy="0"/>
          <a:chOff x="0" y="0"/>
          <a:chExt cx="0" cy="0"/>
        </a:xfrm>
      </p:grpSpPr>
      <p:sp>
        <p:nvSpPr>
          <p:cNvPr id="120" name="Google Shape;120;p24"/>
          <p:cNvSpPr txBox="1"/>
          <p:nvPr>
            <p:ph type="title"/>
          </p:nvPr>
        </p:nvSpPr>
        <p:spPr>
          <a:xfrm rot="5400000">
            <a:off x="5350073" y="1467445"/>
            <a:ext cx="4358879" cy="1971675"/>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21" name="Google Shape;121;p24"/>
          <p:cNvSpPr txBox="1"/>
          <p:nvPr>
            <p:ph idx="1" type="body"/>
          </p:nvPr>
        </p:nvSpPr>
        <p:spPr>
          <a:xfrm rot="5400000">
            <a:off x="1349573" y="-447080"/>
            <a:ext cx="4358879" cy="5800725"/>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22" name="Google Shape;122;p24"/>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23" name="Google Shape;123;p24"/>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24" name="Google Shape;124;p24"/>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31" name="Shape 131"/>
        <p:cNvGrpSpPr/>
        <p:nvPr/>
      </p:nvGrpSpPr>
      <p:grpSpPr>
        <a:xfrm>
          <a:off x="0" y="0"/>
          <a:ext cx="0" cy="0"/>
          <a:chOff x="0" y="0"/>
          <a:chExt cx="0" cy="0"/>
        </a:xfrm>
      </p:grpSpPr>
      <p:sp>
        <p:nvSpPr>
          <p:cNvPr id="132" name="Google Shape;132;p26"/>
          <p:cNvSpPr txBox="1"/>
          <p:nvPr>
            <p:ph type="ctrTitle"/>
          </p:nvPr>
        </p:nvSpPr>
        <p:spPr>
          <a:xfrm>
            <a:off x="1143000" y="841772"/>
            <a:ext cx="6858000" cy="1790700"/>
          </a:xfrm>
          <a:prstGeom prst="rect">
            <a:avLst/>
          </a:prstGeom>
          <a:noFill/>
          <a:ln>
            <a:noFill/>
          </a:ln>
        </p:spPr>
        <p:txBody>
          <a:bodyPr anchorCtr="0" anchor="b" bIns="34275" lIns="68575" spcFirstLastPara="1" rIns="68575" wrap="square" tIns="34275">
            <a:normAutofit/>
          </a:bodyPr>
          <a:lstStyle>
            <a:lvl1pPr lvl="0" algn="ctr">
              <a:lnSpc>
                <a:spcPct val="90000"/>
              </a:lnSpc>
              <a:spcBef>
                <a:spcPts val="0"/>
              </a:spcBef>
              <a:spcAft>
                <a:spcPts val="0"/>
              </a:spcAft>
              <a:buClr>
                <a:schemeClr val="dk1"/>
              </a:buClr>
              <a:buSzPts val="4500"/>
              <a:buFont typeface="Poppins"/>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33" name="Google Shape;133;p26"/>
          <p:cNvSpPr txBox="1"/>
          <p:nvPr>
            <p:ph idx="1" type="subTitle"/>
          </p:nvPr>
        </p:nvSpPr>
        <p:spPr>
          <a:xfrm>
            <a:off x="1143000" y="2701528"/>
            <a:ext cx="6858000" cy="1241821"/>
          </a:xfrm>
          <a:prstGeom prst="rect">
            <a:avLst/>
          </a:prstGeom>
          <a:noFill/>
          <a:ln>
            <a:noFill/>
          </a:ln>
        </p:spPr>
        <p:txBody>
          <a:bodyPr anchorCtr="0" anchor="t" bIns="34275" lIns="68575" spcFirstLastPara="1" rIns="68575" wrap="square" tIns="34275">
            <a:normAutofit/>
          </a:bodyPr>
          <a:lstStyle>
            <a:lvl1pPr lvl="0" algn="ctr">
              <a:lnSpc>
                <a:spcPct val="90000"/>
              </a:lnSpc>
              <a:spcBef>
                <a:spcPts val="800"/>
              </a:spcBef>
              <a:spcAft>
                <a:spcPts val="0"/>
              </a:spcAft>
              <a:buClr>
                <a:schemeClr val="dk1"/>
              </a:buClr>
              <a:buSzPts val="1800"/>
              <a:buNone/>
              <a:defRPr sz="1800"/>
            </a:lvl1pPr>
            <a:lvl2pPr lvl="1" algn="ctr">
              <a:lnSpc>
                <a:spcPct val="90000"/>
              </a:lnSpc>
              <a:spcBef>
                <a:spcPts val="400"/>
              </a:spcBef>
              <a:spcAft>
                <a:spcPts val="0"/>
              </a:spcAft>
              <a:buClr>
                <a:schemeClr val="dk1"/>
              </a:buClr>
              <a:buSzPts val="1500"/>
              <a:buNone/>
              <a:defRPr sz="1500"/>
            </a:lvl2pPr>
            <a:lvl3pPr lvl="2" algn="ctr">
              <a:lnSpc>
                <a:spcPct val="90000"/>
              </a:lnSpc>
              <a:spcBef>
                <a:spcPts val="400"/>
              </a:spcBef>
              <a:spcAft>
                <a:spcPts val="0"/>
              </a:spcAft>
              <a:buClr>
                <a:schemeClr val="dk1"/>
              </a:buClr>
              <a:buSzPts val="1400"/>
              <a:buNone/>
              <a:defRPr sz="1400"/>
            </a:lvl3pPr>
            <a:lvl4pPr lvl="3" algn="ctr">
              <a:lnSpc>
                <a:spcPct val="90000"/>
              </a:lnSpc>
              <a:spcBef>
                <a:spcPts val="400"/>
              </a:spcBef>
              <a:spcAft>
                <a:spcPts val="0"/>
              </a:spcAft>
              <a:buClr>
                <a:schemeClr val="dk1"/>
              </a:buClr>
              <a:buSzPts val="1200"/>
              <a:buNone/>
              <a:defRPr sz="1200"/>
            </a:lvl4pPr>
            <a:lvl5pPr lvl="4" algn="ctr">
              <a:lnSpc>
                <a:spcPct val="90000"/>
              </a:lnSpc>
              <a:spcBef>
                <a:spcPts val="400"/>
              </a:spcBef>
              <a:spcAft>
                <a:spcPts val="0"/>
              </a:spcAft>
              <a:buClr>
                <a:schemeClr val="dk1"/>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p:txBody>
      </p:sp>
      <p:sp>
        <p:nvSpPr>
          <p:cNvPr id="134" name="Google Shape;134;p26"/>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35" name="Google Shape;135;p26"/>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36" name="Google Shape;136;p26"/>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37" name="Shape 137"/>
        <p:cNvGrpSpPr/>
        <p:nvPr/>
      </p:nvGrpSpPr>
      <p:grpSpPr>
        <a:xfrm>
          <a:off x="0" y="0"/>
          <a:ext cx="0" cy="0"/>
          <a:chOff x="0" y="0"/>
          <a:chExt cx="0" cy="0"/>
        </a:xfrm>
      </p:grpSpPr>
      <p:sp>
        <p:nvSpPr>
          <p:cNvPr id="138" name="Google Shape;138;p27"/>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39" name="Google Shape;139;p27"/>
          <p:cNvSpPr txBox="1"/>
          <p:nvPr>
            <p:ph idx="1" type="body"/>
          </p:nvPr>
        </p:nvSpPr>
        <p:spPr>
          <a:xfrm>
            <a:off x="628650" y="1369219"/>
            <a:ext cx="7886700" cy="3263504"/>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40" name="Google Shape;140;p27"/>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41" name="Google Shape;141;p27"/>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42" name="Google Shape;142;p27"/>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43" name="Shape 143"/>
        <p:cNvGrpSpPr/>
        <p:nvPr/>
      </p:nvGrpSpPr>
      <p:grpSpPr>
        <a:xfrm>
          <a:off x="0" y="0"/>
          <a:ext cx="0" cy="0"/>
          <a:chOff x="0" y="0"/>
          <a:chExt cx="0" cy="0"/>
        </a:xfrm>
      </p:grpSpPr>
      <p:sp>
        <p:nvSpPr>
          <p:cNvPr id="144" name="Google Shape;144;p28"/>
          <p:cNvSpPr txBox="1"/>
          <p:nvPr>
            <p:ph type="title"/>
          </p:nvPr>
        </p:nvSpPr>
        <p:spPr>
          <a:xfrm>
            <a:off x="623888" y="1282304"/>
            <a:ext cx="7886700" cy="2139553"/>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4500"/>
              <a:buFont typeface="Poppins"/>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45" name="Google Shape;145;p28"/>
          <p:cNvSpPr txBox="1"/>
          <p:nvPr>
            <p:ph idx="1" type="body"/>
          </p:nvPr>
        </p:nvSpPr>
        <p:spPr>
          <a:xfrm>
            <a:off x="623888" y="3442097"/>
            <a:ext cx="7886700" cy="1125140"/>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rgbClr val="757575"/>
              </a:buClr>
              <a:buSzPts val="1800"/>
              <a:buNone/>
              <a:defRPr sz="1800">
                <a:solidFill>
                  <a:srgbClr val="757575"/>
                </a:solidFill>
              </a:defRPr>
            </a:lvl1pPr>
            <a:lvl2pPr indent="-228600" lvl="1" marL="914400" algn="l">
              <a:lnSpc>
                <a:spcPct val="90000"/>
              </a:lnSpc>
              <a:spcBef>
                <a:spcPts val="400"/>
              </a:spcBef>
              <a:spcAft>
                <a:spcPts val="0"/>
              </a:spcAft>
              <a:buClr>
                <a:srgbClr val="757575"/>
              </a:buClr>
              <a:buSzPts val="1500"/>
              <a:buNone/>
              <a:defRPr sz="1500">
                <a:solidFill>
                  <a:srgbClr val="757575"/>
                </a:solidFill>
              </a:defRPr>
            </a:lvl2pPr>
            <a:lvl3pPr indent="-228600" lvl="2" marL="1371600" algn="l">
              <a:lnSpc>
                <a:spcPct val="90000"/>
              </a:lnSpc>
              <a:spcBef>
                <a:spcPts val="400"/>
              </a:spcBef>
              <a:spcAft>
                <a:spcPts val="0"/>
              </a:spcAft>
              <a:buClr>
                <a:srgbClr val="757575"/>
              </a:buClr>
              <a:buSzPts val="1400"/>
              <a:buNone/>
              <a:defRPr sz="1400">
                <a:solidFill>
                  <a:srgbClr val="757575"/>
                </a:solidFill>
              </a:defRPr>
            </a:lvl3pPr>
            <a:lvl4pPr indent="-228600" lvl="3" marL="1828800" algn="l">
              <a:lnSpc>
                <a:spcPct val="90000"/>
              </a:lnSpc>
              <a:spcBef>
                <a:spcPts val="400"/>
              </a:spcBef>
              <a:spcAft>
                <a:spcPts val="0"/>
              </a:spcAft>
              <a:buClr>
                <a:srgbClr val="757575"/>
              </a:buClr>
              <a:buSzPts val="1200"/>
              <a:buNone/>
              <a:defRPr sz="1200">
                <a:solidFill>
                  <a:srgbClr val="757575"/>
                </a:solidFill>
              </a:defRPr>
            </a:lvl4pPr>
            <a:lvl5pPr indent="-228600" lvl="4" marL="2286000" algn="l">
              <a:lnSpc>
                <a:spcPct val="90000"/>
              </a:lnSpc>
              <a:spcBef>
                <a:spcPts val="400"/>
              </a:spcBef>
              <a:spcAft>
                <a:spcPts val="0"/>
              </a:spcAft>
              <a:buClr>
                <a:srgbClr val="757575"/>
              </a:buClr>
              <a:buSzPts val="1200"/>
              <a:buNone/>
              <a:defRPr sz="1200">
                <a:solidFill>
                  <a:srgbClr val="757575"/>
                </a:solidFill>
              </a:defRPr>
            </a:lvl5pPr>
            <a:lvl6pPr indent="-228600" lvl="5" marL="2743200" algn="l">
              <a:lnSpc>
                <a:spcPct val="90000"/>
              </a:lnSpc>
              <a:spcBef>
                <a:spcPts val="400"/>
              </a:spcBef>
              <a:spcAft>
                <a:spcPts val="0"/>
              </a:spcAft>
              <a:buClr>
                <a:srgbClr val="757575"/>
              </a:buClr>
              <a:buSzPts val="1200"/>
              <a:buNone/>
              <a:defRPr sz="1200">
                <a:solidFill>
                  <a:srgbClr val="757575"/>
                </a:solidFill>
              </a:defRPr>
            </a:lvl6pPr>
            <a:lvl7pPr indent="-228600" lvl="6" marL="3200400" algn="l">
              <a:lnSpc>
                <a:spcPct val="90000"/>
              </a:lnSpc>
              <a:spcBef>
                <a:spcPts val="400"/>
              </a:spcBef>
              <a:spcAft>
                <a:spcPts val="0"/>
              </a:spcAft>
              <a:buClr>
                <a:srgbClr val="757575"/>
              </a:buClr>
              <a:buSzPts val="1200"/>
              <a:buNone/>
              <a:defRPr sz="1200">
                <a:solidFill>
                  <a:srgbClr val="757575"/>
                </a:solidFill>
              </a:defRPr>
            </a:lvl7pPr>
            <a:lvl8pPr indent="-228600" lvl="7" marL="3657600" algn="l">
              <a:lnSpc>
                <a:spcPct val="90000"/>
              </a:lnSpc>
              <a:spcBef>
                <a:spcPts val="400"/>
              </a:spcBef>
              <a:spcAft>
                <a:spcPts val="0"/>
              </a:spcAft>
              <a:buClr>
                <a:srgbClr val="757575"/>
              </a:buClr>
              <a:buSzPts val="1200"/>
              <a:buNone/>
              <a:defRPr sz="1200">
                <a:solidFill>
                  <a:srgbClr val="757575"/>
                </a:solidFill>
              </a:defRPr>
            </a:lvl8pPr>
            <a:lvl9pPr indent="-228600" lvl="8" marL="4114800" algn="l">
              <a:lnSpc>
                <a:spcPct val="90000"/>
              </a:lnSpc>
              <a:spcBef>
                <a:spcPts val="400"/>
              </a:spcBef>
              <a:spcAft>
                <a:spcPts val="0"/>
              </a:spcAft>
              <a:buClr>
                <a:srgbClr val="757575"/>
              </a:buClr>
              <a:buSzPts val="1200"/>
              <a:buNone/>
              <a:defRPr sz="1200">
                <a:solidFill>
                  <a:srgbClr val="757575"/>
                </a:solidFill>
              </a:defRPr>
            </a:lvl9pPr>
          </a:lstStyle>
          <a:p/>
        </p:txBody>
      </p:sp>
      <p:sp>
        <p:nvSpPr>
          <p:cNvPr id="146" name="Google Shape;146;p28"/>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47" name="Google Shape;147;p28"/>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48" name="Google Shape;148;p28"/>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149" name="Shape 149"/>
        <p:cNvGrpSpPr/>
        <p:nvPr/>
      </p:nvGrpSpPr>
      <p:grpSpPr>
        <a:xfrm>
          <a:off x="0" y="0"/>
          <a:ext cx="0" cy="0"/>
          <a:chOff x="0" y="0"/>
          <a:chExt cx="0" cy="0"/>
        </a:xfrm>
      </p:grpSpPr>
      <p:sp>
        <p:nvSpPr>
          <p:cNvPr id="150" name="Google Shape;150;p29"/>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51" name="Google Shape;151;p29"/>
          <p:cNvSpPr txBox="1"/>
          <p:nvPr>
            <p:ph idx="1" type="body"/>
          </p:nvPr>
        </p:nvSpPr>
        <p:spPr>
          <a:xfrm>
            <a:off x="628650" y="1369219"/>
            <a:ext cx="3886200" cy="3263504"/>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52" name="Google Shape;152;p29"/>
          <p:cNvSpPr txBox="1"/>
          <p:nvPr>
            <p:ph idx="2" type="body"/>
          </p:nvPr>
        </p:nvSpPr>
        <p:spPr>
          <a:xfrm>
            <a:off x="4629150" y="1369219"/>
            <a:ext cx="3886200" cy="3263504"/>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53" name="Google Shape;153;p29"/>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54" name="Google Shape;154;p29"/>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55" name="Google Shape;155;p29"/>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156" name="Shape 156"/>
        <p:cNvGrpSpPr/>
        <p:nvPr/>
      </p:nvGrpSpPr>
      <p:grpSpPr>
        <a:xfrm>
          <a:off x="0" y="0"/>
          <a:ext cx="0" cy="0"/>
          <a:chOff x="0" y="0"/>
          <a:chExt cx="0" cy="0"/>
        </a:xfrm>
      </p:grpSpPr>
      <p:sp>
        <p:nvSpPr>
          <p:cNvPr id="157" name="Google Shape;157;p30"/>
          <p:cNvSpPr txBox="1"/>
          <p:nvPr>
            <p:ph type="title"/>
          </p:nvPr>
        </p:nvSpPr>
        <p:spPr>
          <a:xfrm>
            <a:off x="629841"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58" name="Google Shape;158;p30"/>
          <p:cNvSpPr txBox="1"/>
          <p:nvPr>
            <p:ph idx="1" type="body"/>
          </p:nvPr>
        </p:nvSpPr>
        <p:spPr>
          <a:xfrm>
            <a:off x="629841" y="1260872"/>
            <a:ext cx="3868340" cy="617934"/>
          </a:xfrm>
          <a:prstGeom prst="rect">
            <a:avLst/>
          </a:prstGeom>
          <a:noFill/>
          <a:ln>
            <a:noFill/>
          </a:ln>
        </p:spPr>
        <p:txBody>
          <a:bodyPr anchorCtr="0" anchor="b"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800"/>
              <a:buNone/>
              <a:defRPr b="1" sz="1800"/>
            </a:lvl1pPr>
            <a:lvl2pPr indent="-228600" lvl="1" marL="914400" algn="l">
              <a:lnSpc>
                <a:spcPct val="90000"/>
              </a:lnSpc>
              <a:spcBef>
                <a:spcPts val="400"/>
              </a:spcBef>
              <a:spcAft>
                <a:spcPts val="0"/>
              </a:spcAft>
              <a:buClr>
                <a:schemeClr val="dk1"/>
              </a:buClr>
              <a:buSzPts val="1500"/>
              <a:buNone/>
              <a:defRPr b="1" sz="1500"/>
            </a:lvl2pPr>
            <a:lvl3pPr indent="-228600" lvl="2" marL="1371600" algn="l">
              <a:lnSpc>
                <a:spcPct val="90000"/>
              </a:lnSpc>
              <a:spcBef>
                <a:spcPts val="400"/>
              </a:spcBef>
              <a:spcAft>
                <a:spcPts val="0"/>
              </a:spcAft>
              <a:buClr>
                <a:schemeClr val="dk1"/>
              </a:buClr>
              <a:buSzPts val="1400"/>
              <a:buNone/>
              <a:defRPr b="1" sz="1400"/>
            </a:lvl3pPr>
            <a:lvl4pPr indent="-228600" lvl="3" marL="1828800" algn="l">
              <a:lnSpc>
                <a:spcPct val="90000"/>
              </a:lnSpc>
              <a:spcBef>
                <a:spcPts val="400"/>
              </a:spcBef>
              <a:spcAft>
                <a:spcPts val="0"/>
              </a:spcAft>
              <a:buClr>
                <a:schemeClr val="dk1"/>
              </a:buClr>
              <a:buSzPts val="1200"/>
              <a:buNone/>
              <a:defRPr b="1" sz="1200"/>
            </a:lvl4pPr>
            <a:lvl5pPr indent="-228600" lvl="4" marL="2286000" algn="l">
              <a:lnSpc>
                <a:spcPct val="90000"/>
              </a:lnSpc>
              <a:spcBef>
                <a:spcPts val="400"/>
              </a:spcBef>
              <a:spcAft>
                <a:spcPts val="0"/>
              </a:spcAft>
              <a:buClr>
                <a:schemeClr val="dk1"/>
              </a:buClr>
              <a:buSzPts val="1200"/>
              <a:buNone/>
              <a:defRPr b="1" sz="1200"/>
            </a:lvl5pPr>
            <a:lvl6pPr indent="-228600" lvl="5" marL="2743200" algn="l">
              <a:lnSpc>
                <a:spcPct val="90000"/>
              </a:lnSpc>
              <a:spcBef>
                <a:spcPts val="400"/>
              </a:spcBef>
              <a:spcAft>
                <a:spcPts val="0"/>
              </a:spcAft>
              <a:buClr>
                <a:schemeClr val="dk1"/>
              </a:buClr>
              <a:buSzPts val="1200"/>
              <a:buNone/>
              <a:defRPr b="1" sz="1200"/>
            </a:lvl6pPr>
            <a:lvl7pPr indent="-228600" lvl="6" marL="3200400" algn="l">
              <a:lnSpc>
                <a:spcPct val="90000"/>
              </a:lnSpc>
              <a:spcBef>
                <a:spcPts val="400"/>
              </a:spcBef>
              <a:spcAft>
                <a:spcPts val="0"/>
              </a:spcAft>
              <a:buClr>
                <a:schemeClr val="dk1"/>
              </a:buClr>
              <a:buSzPts val="1200"/>
              <a:buNone/>
              <a:defRPr b="1" sz="1200"/>
            </a:lvl7pPr>
            <a:lvl8pPr indent="-228600" lvl="7" marL="3657600" algn="l">
              <a:lnSpc>
                <a:spcPct val="90000"/>
              </a:lnSpc>
              <a:spcBef>
                <a:spcPts val="400"/>
              </a:spcBef>
              <a:spcAft>
                <a:spcPts val="0"/>
              </a:spcAft>
              <a:buClr>
                <a:schemeClr val="dk1"/>
              </a:buClr>
              <a:buSzPts val="1200"/>
              <a:buNone/>
              <a:defRPr b="1" sz="1200"/>
            </a:lvl8pPr>
            <a:lvl9pPr indent="-228600" lvl="8" marL="4114800" algn="l">
              <a:lnSpc>
                <a:spcPct val="90000"/>
              </a:lnSpc>
              <a:spcBef>
                <a:spcPts val="400"/>
              </a:spcBef>
              <a:spcAft>
                <a:spcPts val="0"/>
              </a:spcAft>
              <a:buClr>
                <a:schemeClr val="dk1"/>
              </a:buClr>
              <a:buSzPts val="1200"/>
              <a:buNone/>
              <a:defRPr b="1" sz="1200"/>
            </a:lvl9pPr>
          </a:lstStyle>
          <a:p/>
        </p:txBody>
      </p:sp>
      <p:sp>
        <p:nvSpPr>
          <p:cNvPr id="159" name="Google Shape;159;p30"/>
          <p:cNvSpPr txBox="1"/>
          <p:nvPr>
            <p:ph idx="2" type="body"/>
          </p:nvPr>
        </p:nvSpPr>
        <p:spPr>
          <a:xfrm>
            <a:off x="629841" y="1878806"/>
            <a:ext cx="3868340" cy="2763441"/>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60" name="Google Shape;160;p30"/>
          <p:cNvSpPr txBox="1"/>
          <p:nvPr>
            <p:ph idx="3" type="body"/>
          </p:nvPr>
        </p:nvSpPr>
        <p:spPr>
          <a:xfrm>
            <a:off x="4629150" y="1260872"/>
            <a:ext cx="3887391" cy="617934"/>
          </a:xfrm>
          <a:prstGeom prst="rect">
            <a:avLst/>
          </a:prstGeom>
          <a:noFill/>
          <a:ln>
            <a:noFill/>
          </a:ln>
        </p:spPr>
        <p:txBody>
          <a:bodyPr anchorCtr="0" anchor="b"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800"/>
              <a:buNone/>
              <a:defRPr b="1" sz="1800"/>
            </a:lvl1pPr>
            <a:lvl2pPr indent="-228600" lvl="1" marL="914400" algn="l">
              <a:lnSpc>
                <a:spcPct val="90000"/>
              </a:lnSpc>
              <a:spcBef>
                <a:spcPts val="400"/>
              </a:spcBef>
              <a:spcAft>
                <a:spcPts val="0"/>
              </a:spcAft>
              <a:buClr>
                <a:schemeClr val="dk1"/>
              </a:buClr>
              <a:buSzPts val="1500"/>
              <a:buNone/>
              <a:defRPr b="1" sz="1500"/>
            </a:lvl2pPr>
            <a:lvl3pPr indent="-228600" lvl="2" marL="1371600" algn="l">
              <a:lnSpc>
                <a:spcPct val="90000"/>
              </a:lnSpc>
              <a:spcBef>
                <a:spcPts val="400"/>
              </a:spcBef>
              <a:spcAft>
                <a:spcPts val="0"/>
              </a:spcAft>
              <a:buClr>
                <a:schemeClr val="dk1"/>
              </a:buClr>
              <a:buSzPts val="1400"/>
              <a:buNone/>
              <a:defRPr b="1" sz="1400"/>
            </a:lvl3pPr>
            <a:lvl4pPr indent="-228600" lvl="3" marL="1828800" algn="l">
              <a:lnSpc>
                <a:spcPct val="90000"/>
              </a:lnSpc>
              <a:spcBef>
                <a:spcPts val="400"/>
              </a:spcBef>
              <a:spcAft>
                <a:spcPts val="0"/>
              </a:spcAft>
              <a:buClr>
                <a:schemeClr val="dk1"/>
              </a:buClr>
              <a:buSzPts val="1200"/>
              <a:buNone/>
              <a:defRPr b="1" sz="1200"/>
            </a:lvl4pPr>
            <a:lvl5pPr indent="-228600" lvl="4" marL="2286000" algn="l">
              <a:lnSpc>
                <a:spcPct val="90000"/>
              </a:lnSpc>
              <a:spcBef>
                <a:spcPts val="400"/>
              </a:spcBef>
              <a:spcAft>
                <a:spcPts val="0"/>
              </a:spcAft>
              <a:buClr>
                <a:schemeClr val="dk1"/>
              </a:buClr>
              <a:buSzPts val="1200"/>
              <a:buNone/>
              <a:defRPr b="1" sz="1200"/>
            </a:lvl5pPr>
            <a:lvl6pPr indent="-228600" lvl="5" marL="2743200" algn="l">
              <a:lnSpc>
                <a:spcPct val="90000"/>
              </a:lnSpc>
              <a:spcBef>
                <a:spcPts val="400"/>
              </a:spcBef>
              <a:spcAft>
                <a:spcPts val="0"/>
              </a:spcAft>
              <a:buClr>
                <a:schemeClr val="dk1"/>
              </a:buClr>
              <a:buSzPts val="1200"/>
              <a:buNone/>
              <a:defRPr b="1" sz="1200"/>
            </a:lvl6pPr>
            <a:lvl7pPr indent="-228600" lvl="6" marL="3200400" algn="l">
              <a:lnSpc>
                <a:spcPct val="90000"/>
              </a:lnSpc>
              <a:spcBef>
                <a:spcPts val="400"/>
              </a:spcBef>
              <a:spcAft>
                <a:spcPts val="0"/>
              </a:spcAft>
              <a:buClr>
                <a:schemeClr val="dk1"/>
              </a:buClr>
              <a:buSzPts val="1200"/>
              <a:buNone/>
              <a:defRPr b="1" sz="1200"/>
            </a:lvl7pPr>
            <a:lvl8pPr indent="-228600" lvl="7" marL="3657600" algn="l">
              <a:lnSpc>
                <a:spcPct val="90000"/>
              </a:lnSpc>
              <a:spcBef>
                <a:spcPts val="400"/>
              </a:spcBef>
              <a:spcAft>
                <a:spcPts val="0"/>
              </a:spcAft>
              <a:buClr>
                <a:schemeClr val="dk1"/>
              </a:buClr>
              <a:buSzPts val="1200"/>
              <a:buNone/>
              <a:defRPr b="1" sz="1200"/>
            </a:lvl8pPr>
            <a:lvl9pPr indent="-228600" lvl="8" marL="4114800" algn="l">
              <a:lnSpc>
                <a:spcPct val="90000"/>
              </a:lnSpc>
              <a:spcBef>
                <a:spcPts val="400"/>
              </a:spcBef>
              <a:spcAft>
                <a:spcPts val="0"/>
              </a:spcAft>
              <a:buClr>
                <a:schemeClr val="dk1"/>
              </a:buClr>
              <a:buSzPts val="1200"/>
              <a:buNone/>
              <a:defRPr b="1" sz="1200"/>
            </a:lvl9pPr>
          </a:lstStyle>
          <a:p/>
        </p:txBody>
      </p:sp>
      <p:sp>
        <p:nvSpPr>
          <p:cNvPr id="161" name="Google Shape;161;p30"/>
          <p:cNvSpPr txBox="1"/>
          <p:nvPr>
            <p:ph idx="4" type="body"/>
          </p:nvPr>
        </p:nvSpPr>
        <p:spPr>
          <a:xfrm>
            <a:off x="4629150" y="1878806"/>
            <a:ext cx="3887391" cy="2763441"/>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62" name="Google Shape;162;p30"/>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63" name="Google Shape;163;p30"/>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64" name="Google Shape;164;p30"/>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65" name="Shape 165"/>
        <p:cNvGrpSpPr/>
        <p:nvPr/>
      </p:nvGrpSpPr>
      <p:grpSpPr>
        <a:xfrm>
          <a:off x="0" y="0"/>
          <a:ext cx="0" cy="0"/>
          <a:chOff x="0" y="0"/>
          <a:chExt cx="0" cy="0"/>
        </a:xfrm>
      </p:grpSpPr>
      <p:sp>
        <p:nvSpPr>
          <p:cNvPr id="166" name="Google Shape;166;p31"/>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67" name="Google Shape;167;p31"/>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68" name="Google Shape;168;p31"/>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69" name="Google Shape;169;p31"/>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70" name="Shape 170"/>
        <p:cNvGrpSpPr/>
        <p:nvPr/>
      </p:nvGrpSpPr>
      <p:grpSpPr>
        <a:xfrm>
          <a:off x="0" y="0"/>
          <a:ext cx="0" cy="0"/>
          <a:chOff x="0" y="0"/>
          <a:chExt cx="0" cy="0"/>
        </a:xfrm>
      </p:grpSpPr>
      <p:sp>
        <p:nvSpPr>
          <p:cNvPr id="171" name="Google Shape;171;p32"/>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72" name="Google Shape;172;p32"/>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73" name="Google Shape;173;p32"/>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174" name="Shape 174"/>
        <p:cNvGrpSpPr/>
        <p:nvPr/>
      </p:nvGrpSpPr>
      <p:grpSpPr>
        <a:xfrm>
          <a:off x="0" y="0"/>
          <a:ext cx="0" cy="0"/>
          <a:chOff x="0" y="0"/>
          <a:chExt cx="0" cy="0"/>
        </a:xfrm>
      </p:grpSpPr>
      <p:sp>
        <p:nvSpPr>
          <p:cNvPr id="175" name="Google Shape;175;p33"/>
          <p:cNvSpPr txBox="1"/>
          <p:nvPr>
            <p:ph type="title"/>
          </p:nvPr>
        </p:nvSpPr>
        <p:spPr>
          <a:xfrm>
            <a:off x="629841" y="342900"/>
            <a:ext cx="2949178" cy="1200150"/>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2400"/>
              <a:buFont typeface="Poppins"/>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76" name="Google Shape;176;p33"/>
          <p:cNvSpPr txBox="1"/>
          <p:nvPr>
            <p:ph idx="1" type="body"/>
          </p:nvPr>
        </p:nvSpPr>
        <p:spPr>
          <a:xfrm>
            <a:off x="3887391" y="740569"/>
            <a:ext cx="4629150" cy="3655219"/>
          </a:xfrm>
          <a:prstGeom prst="rect">
            <a:avLst/>
          </a:prstGeom>
          <a:noFill/>
          <a:ln>
            <a:noFill/>
          </a:ln>
        </p:spPr>
        <p:txBody>
          <a:bodyPr anchorCtr="0" anchor="t" bIns="34275" lIns="68575" spcFirstLastPara="1" rIns="68575" wrap="square" tIns="34275">
            <a:normAutofit/>
          </a:bodyPr>
          <a:lstStyle>
            <a:lvl1pPr indent="-381000" lvl="0" marL="457200" algn="l">
              <a:lnSpc>
                <a:spcPct val="90000"/>
              </a:lnSpc>
              <a:spcBef>
                <a:spcPts val="800"/>
              </a:spcBef>
              <a:spcAft>
                <a:spcPts val="0"/>
              </a:spcAft>
              <a:buClr>
                <a:schemeClr val="dk1"/>
              </a:buClr>
              <a:buSzPts val="2400"/>
              <a:buChar char="•"/>
              <a:defRPr sz="2400"/>
            </a:lvl1pPr>
            <a:lvl2pPr indent="-361950" lvl="1" marL="914400" algn="l">
              <a:lnSpc>
                <a:spcPct val="90000"/>
              </a:lnSpc>
              <a:spcBef>
                <a:spcPts val="400"/>
              </a:spcBef>
              <a:spcAft>
                <a:spcPts val="0"/>
              </a:spcAft>
              <a:buClr>
                <a:schemeClr val="dk1"/>
              </a:buClr>
              <a:buSzPts val="2100"/>
              <a:buChar char="•"/>
              <a:defRPr sz="2100"/>
            </a:lvl2pPr>
            <a:lvl3pPr indent="-342900" lvl="2" marL="1371600" algn="l">
              <a:lnSpc>
                <a:spcPct val="90000"/>
              </a:lnSpc>
              <a:spcBef>
                <a:spcPts val="400"/>
              </a:spcBef>
              <a:spcAft>
                <a:spcPts val="0"/>
              </a:spcAft>
              <a:buClr>
                <a:schemeClr val="dk1"/>
              </a:buClr>
              <a:buSzPts val="1800"/>
              <a:buChar char="•"/>
              <a:defRPr sz="1800"/>
            </a:lvl3pPr>
            <a:lvl4pPr indent="-323850" lvl="3" marL="1828800" algn="l">
              <a:lnSpc>
                <a:spcPct val="90000"/>
              </a:lnSpc>
              <a:spcBef>
                <a:spcPts val="400"/>
              </a:spcBef>
              <a:spcAft>
                <a:spcPts val="0"/>
              </a:spcAft>
              <a:buClr>
                <a:schemeClr val="dk1"/>
              </a:buClr>
              <a:buSzPts val="1500"/>
              <a:buChar char="•"/>
              <a:defRPr sz="1500"/>
            </a:lvl4pPr>
            <a:lvl5pPr indent="-323850" lvl="4" marL="2286000" algn="l">
              <a:lnSpc>
                <a:spcPct val="90000"/>
              </a:lnSpc>
              <a:spcBef>
                <a:spcPts val="400"/>
              </a:spcBef>
              <a:spcAft>
                <a:spcPts val="0"/>
              </a:spcAft>
              <a:buClr>
                <a:schemeClr val="dk1"/>
              </a:buClr>
              <a:buSzPts val="1500"/>
              <a:buChar char="•"/>
              <a:defRPr sz="1500"/>
            </a:lvl5pPr>
            <a:lvl6pPr indent="-323850" lvl="5" marL="2743200" algn="l">
              <a:lnSpc>
                <a:spcPct val="90000"/>
              </a:lnSpc>
              <a:spcBef>
                <a:spcPts val="400"/>
              </a:spcBef>
              <a:spcAft>
                <a:spcPts val="0"/>
              </a:spcAft>
              <a:buClr>
                <a:schemeClr val="dk1"/>
              </a:buClr>
              <a:buSzPts val="1500"/>
              <a:buChar char="•"/>
              <a:defRPr sz="1500"/>
            </a:lvl6pPr>
            <a:lvl7pPr indent="-323850" lvl="6" marL="3200400" algn="l">
              <a:lnSpc>
                <a:spcPct val="90000"/>
              </a:lnSpc>
              <a:spcBef>
                <a:spcPts val="400"/>
              </a:spcBef>
              <a:spcAft>
                <a:spcPts val="0"/>
              </a:spcAft>
              <a:buClr>
                <a:schemeClr val="dk1"/>
              </a:buClr>
              <a:buSzPts val="1500"/>
              <a:buChar char="•"/>
              <a:defRPr sz="1500"/>
            </a:lvl7pPr>
            <a:lvl8pPr indent="-323850" lvl="7" marL="3657600" algn="l">
              <a:lnSpc>
                <a:spcPct val="90000"/>
              </a:lnSpc>
              <a:spcBef>
                <a:spcPts val="400"/>
              </a:spcBef>
              <a:spcAft>
                <a:spcPts val="0"/>
              </a:spcAft>
              <a:buClr>
                <a:schemeClr val="dk1"/>
              </a:buClr>
              <a:buSzPts val="1500"/>
              <a:buChar char="•"/>
              <a:defRPr sz="1500"/>
            </a:lvl8pPr>
            <a:lvl9pPr indent="-323850" lvl="8" marL="4114800" algn="l">
              <a:lnSpc>
                <a:spcPct val="90000"/>
              </a:lnSpc>
              <a:spcBef>
                <a:spcPts val="400"/>
              </a:spcBef>
              <a:spcAft>
                <a:spcPts val="0"/>
              </a:spcAft>
              <a:buClr>
                <a:schemeClr val="dk1"/>
              </a:buClr>
              <a:buSzPts val="1500"/>
              <a:buChar char="•"/>
              <a:defRPr sz="1500"/>
            </a:lvl9pPr>
          </a:lstStyle>
          <a:p/>
        </p:txBody>
      </p:sp>
      <p:sp>
        <p:nvSpPr>
          <p:cNvPr id="177" name="Google Shape;177;p33"/>
          <p:cNvSpPr txBox="1"/>
          <p:nvPr>
            <p:ph idx="2" type="body"/>
          </p:nvPr>
        </p:nvSpPr>
        <p:spPr>
          <a:xfrm>
            <a:off x="629841" y="1543050"/>
            <a:ext cx="2949178" cy="2858691"/>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200"/>
              <a:buNone/>
              <a:defRPr sz="1200"/>
            </a:lvl1pPr>
            <a:lvl2pPr indent="-228600" lvl="1" marL="914400" algn="l">
              <a:lnSpc>
                <a:spcPct val="90000"/>
              </a:lnSpc>
              <a:spcBef>
                <a:spcPts val="400"/>
              </a:spcBef>
              <a:spcAft>
                <a:spcPts val="0"/>
              </a:spcAft>
              <a:buClr>
                <a:schemeClr val="dk1"/>
              </a:buClr>
              <a:buSzPts val="1100"/>
              <a:buNone/>
              <a:defRPr sz="1100"/>
            </a:lvl2pPr>
            <a:lvl3pPr indent="-228600" lvl="2" marL="1371600" algn="l">
              <a:lnSpc>
                <a:spcPct val="90000"/>
              </a:lnSpc>
              <a:spcBef>
                <a:spcPts val="400"/>
              </a:spcBef>
              <a:spcAft>
                <a:spcPts val="0"/>
              </a:spcAft>
              <a:buClr>
                <a:schemeClr val="dk1"/>
              </a:buClr>
              <a:buSzPts val="900"/>
              <a:buNone/>
              <a:defRPr sz="900"/>
            </a:lvl3pPr>
            <a:lvl4pPr indent="-228600" lvl="3" marL="1828800" algn="l">
              <a:lnSpc>
                <a:spcPct val="90000"/>
              </a:lnSpc>
              <a:spcBef>
                <a:spcPts val="400"/>
              </a:spcBef>
              <a:spcAft>
                <a:spcPts val="0"/>
              </a:spcAft>
              <a:buClr>
                <a:schemeClr val="dk1"/>
              </a:buClr>
              <a:buSzPts val="800"/>
              <a:buNone/>
              <a:defRPr sz="800"/>
            </a:lvl4pPr>
            <a:lvl5pPr indent="-228600" lvl="4" marL="2286000" algn="l">
              <a:lnSpc>
                <a:spcPct val="90000"/>
              </a:lnSpc>
              <a:spcBef>
                <a:spcPts val="400"/>
              </a:spcBef>
              <a:spcAft>
                <a:spcPts val="0"/>
              </a:spcAft>
              <a:buClr>
                <a:schemeClr val="dk1"/>
              </a:buClr>
              <a:buSzPts val="800"/>
              <a:buNone/>
              <a:defRPr sz="800"/>
            </a:lvl5pPr>
            <a:lvl6pPr indent="-228600" lvl="5" marL="2743200" algn="l">
              <a:lnSpc>
                <a:spcPct val="90000"/>
              </a:lnSpc>
              <a:spcBef>
                <a:spcPts val="400"/>
              </a:spcBef>
              <a:spcAft>
                <a:spcPts val="0"/>
              </a:spcAft>
              <a:buClr>
                <a:schemeClr val="dk1"/>
              </a:buClr>
              <a:buSzPts val="800"/>
              <a:buNone/>
              <a:defRPr sz="800"/>
            </a:lvl6pPr>
            <a:lvl7pPr indent="-228600" lvl="6" marL="3200400" algn="l">
              <a:lnSpc>
                <a:spcPct val="90000"/>
              </a:lnSpc>
              <a:spcBef>
                <a:spcPts val="400"/>
              </a:spcBef>
              <a:spcAft>
                <a:spcPts val="0"/>
              </a:spcAft>
              <a:buClr>
                <a:schemeClr val="dk1"/>
              </a:buClr>
              <a:buSzPts val="800"/>
              <a:buNone/>
              <a:defRPr sz="800"/>
            </a:lvl7pPr>
            <a:lvl8pPr indent="-228600" lvl="7" marL="3657600" algn="l">
              <a:lnSpc>
                <a:spcPct val="90000"/>
              </a:lnSpc>
              <a:spcBef>
                <a:spcPts val="400"/>
              </a:spcBef>
              <a:spcAft>
                <a:spcPts val="0"/>
              </a:spcAft>
              <a:buClr>
                <a:schemeClr val="dk1"/>
              </a:buClr>
              <a:buSzPts val="800"/>
              <a:buNone/>
              <a:defRPr sz="800"/>
            </a:lvl8pPr>
            <a:lvl9pPr indent="-228600" lvl="8" marL="4114800" algn="l">
              <a:lnSpc>
                <a:spcPct val="90000"/>
              </a:lnSpc>
              <a:spcBef>
                <a:spcPts val="400"/>
              </a:spcBef>
              <a:spcAft>
                <a:spcPts val="0"/>
              </a:spcAft>
              <a:buClr>
                <a:schemeClr val="dk1"/>
              </a:buClr>
              <a:buSzPts val="800"/>
              <a:buNone/>
              <a:defRPr sz="800"/>
            </a:lvl9pPr>
          </a:lstStyle>
          <a:p/>
        </p:txBody>
      </p:sp>
      <p:sp>
        <p:nvSpPr>
          <p:cNvPr id="178" name="Google Shape;178;p33"/>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79" name="Google Shape;179;p33"/>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80" name="Google Shape;180;p33"/>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181" name="Shape 181"/>
        <p:cNvGrpSpPr/>
        <p:nvPr/>
      </p:nvGrpSpPr>
      <p:grpSpPr>
        <a:xfrm>
          <a:off x="0" y="0"/>
          <a:ext cx="0" cy="0"/>
          <a:chOff x="0" y="0"/>
          <a:chExt cx="0" cy="0"/>
        </a:xfrm>
      </p:grpSpPr>
      <p:sp>
        <p:nvSpPr>
          <p:cNvPr id="182" name="Google Shape;182;p34"/>
          <p:cNvSpPr txBox="1"/>
          <p:nvPr>
            <p:ph type="title"/>
          </p:nvPr>
        </p:nvSpPr>
        <p:spPr>
          <a:xfrm>
            <a:off x="629841" y="342900"/>
            <a:ext cx="2949178" cy="1200150"/>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2400"/>
              <a:buFont typeface="Poppins"/>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83" name="Google Shape;183;p34"/>
          <p:cNvSpPr/>
          <p:nvPr>
            <p:ph idx="2" type="pic"/>
          </p:nvPr>
        </p:nvSpPr>
        <p:spPr>
          <a:xfrm>
            <a:off x="3887391" y="740569"/>
            <a:ext cx="4629150" cy="3655219"/>
          </a:xfrm>
          <a:prstGeom prst="rect">
            <a:avLst/>
          </a:prstGeom>
          <a:noFill/>
          <a:ln>
            <a:noFill/>
          </a:ln>
        </p:spPr>
      </p:sp>
      <p:sp>
        <p:nvSpPr>
          <p:cNvPr id="184" name="Google Shape;184;p34"/>
          <p:cNvSpPr txBox="1"/>
          <p:nvPr>
            <p:ph idx="1" type="body"/>
          </p:nvPr>
        </p:nvSpPr>
        <p:spPr>
          <a:xfrm>
            <a:off x="629841" y="1543050"/>
            <a:ext cx="2949178" cy="2858691"/>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200"/>
              <a:buNone/>
              <a:defRPr sz="1200"/>
            </a:lvl1pPr>
            <a:lvl2pPr indent="-228600" lvl="1" marL="914400" algn="l">
              <a:lnSpc>
                <a:spcPct val="90000"/>
              </a:lnSpc>
              <a:spcBef>
                <a:spcPts val="400"/>
              </a:spcBef>
              <a:spcAft>
                <a:spcPts val="0"/>
              </a:spcAft>
              <a:buClr>
                <a:schemeClr val="dk1"/>
              </a:buClr>
              <a:buSzPts val="1100"/>
              <a:buNone/>
              <a:defRPr sz="1100"/>
            </a:lvl2pPr>
            <a:lvl3pPr indent="-228600" lvl="2" marL="1371600" algn="l">
              <a:lnSpc>
                <a:spcPct val="90000"/>
              </a:lnSpc>
              <a:spcBef>
                <a:spcPts val="400"/>
              </a:spcBef>
              <a:spcAft>
                <a:spcPts val="0"/>
              </a:spcAft>
              <a:buClr>
                <a:schemeClr val="dk1"/>
              </a:buClr>
              <a:buSzPts val="900"/>
              <a:buNone/>
              <a:defRPr sz="900"/>
            </a:lvl3pPr>
            <a:lvl4pPr indent="-228600" lvl="3" marL="1828800" algn="l">
              <a:lnSpc>
                <a:spcPct val="90000"/>
              </a:lnSpc>
              <a:spcBef>
                <a:spcPts val="400"/>
              </a:spcBef>
              <a:spcAft>
                <a:spcPts val="0"/>
              </a:spcAft>
              <a:buClr>
                <a:schemeClr val="dk1"/>
              </a:buClr>
              <a:buSzPts val="800"/>
              <a:buNone/>
              <a:defRPr sz="800"/>
            </a:lvl4pPr>
            <a:lvl5pPr indent="-228600" lvl="4" marL="2286000" algn="l">
              <a:lnSpc>
                <a:spcPct val="90000"/>
              </a:lnSpc>
              <a:spcBef>
                <a:spcPts val="400"/>
              </a:spcBef>
              <a:spcAft>
                <a:spcPts val="0"/>
              </a:spcAft>
              <a:buClr>
                <a:schemeClr val="dk1"/>
              </a:buClr>
              <a:buSzPts val="800"/>
              <a:buNone/>
              <a:defRPr sz="800"/>
            </a:lvl5pPr>
            <a:lvl6pPr indent="-228600" lvl="5" marL="2743200" algn="l">
              <a:lnSpc>
                <a:spcPct val="90000"/>
              </a:lnSpc>
              <a:spcBef>
                <a:spcPts val="400"/>
              </a:spcBef>
              <a:spcAft>
                <a:spcPts val="0"/>
              </a:spcAft>
              <a:buClr>
                <a:schemeClr val="dk1"/>
              </a:buClr>
              <a:buSzPts val="800"/>
              <a:buNone/>
              <a:defRPr sz="800"/>
            </a:lvl6pPr>
            <a:lvl7pPr indent="-228600" lvl="6" marL="3200400" algn="l">
              <a:lnSpc>
                <a:spcPct val="90000"/>
              </a:lnSpc>
              <a:spcBef>
                <a:spcPts val="400"/>
              </a:spcBef>
              <a:spcAft>
                <a:spcPts val="0"/>
              </a:spcAft>
              <a:buClr>
                <a:schemeClr val="dk1"/>
              </a:buClr>
              <a:buSzPts val="800"/>
              <a:buNone/>
              <a:defRPr sz="800"/>
            </a:lvl7pPr>
            <a:lvl8pPr indent="-228600" lvl="7" marL="3657600" algn="l">
              <a:lnSpc>
                <a:spcPct val="90000"/>
              </a:lnSpc>
              <a:spcBef>
                <a:spcPts val="400"/>
              </a:spcBef>
              <a:spcAft>
                <a:spcPts val="0"/>
              </a:spcAft>
              <a:buClr>
                <a:schemeClr val="dk1"/>
              </a:buClr>
              <a:buSzPts val="800"/>
              <a:buNone/>
              <a:defRPr sz="800"/>
            </a:lvl8pPr>
            <a:lvl9pPr indent="-228600" lvl="8" marL="4114800" algn="l">
              <a:lnSpc>
                <a:spcPct val="90000"/>
              </a:lnSpc>
              <a:spcBef>
                <a:spcPts val="400"/>
              </a:spcBef>
              <a:spcAft>
                <a:spcPts val="0"/>
              </a:spcAft>
              <a:buClr>
                <a:schemeClr val="dk1"/>
              </a:buClr>
              <a:buSzPts val="800"/>
              <a:buNone/>
              <a:defRPr sz="800"/>
            </a:lvl9pPr>
          </a:lstStyle>
          <a:p/>
        </p:txBody>
      </p:sp>
      <p:sp>
        <p:nvSpPr>
          <p:cNvPr id="185" name="Google Shape;185;p34"/>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86" name="Google Shape;186;p34"/>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87" name="Google Shape;187;p34"/>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88" name="Shape 188"/>
        <p:cNvGrpSpPr/>
        <p:nvPr/>
      </p:nvGrpSpPr>
      <p:grpSpPr>
        <a:xfrm>
          <a:off x="0" y="0"/>
          <a:ext cx="0" cy="0"/>
          <a:chOff x="0" y="0"/>
          <a:chExt cx="0" cy="0"/>
        </a:xfrm>
      </p:grpSpPr>
      <p:sp>
        <p:nvSpPr>
          <p:cNvPr id="189" name="Google Shape;189;p35"/>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90" name="Google Shape;190;p35"/>
          <p:cNvSpPr txBox="1"/>
          <p:nvPr>
            <p:ph idx="1" type="body"/>
          </p:nvPr>
        </p:nvSpPr>
        <p:spPr>
          <a:xfrm rot="5400000">
            <a:off x="2940248" y="-942379"/>
            <a:ext cx="3263504" cy="78867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91" name="Google Shape;191;p35"/>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92" name="Google Shape;192;p35"/>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93" name="Google Shape;193;p35"/>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94" name="Shape 194"/>
        <p:cNvGrpSpPr/>
        <p:nvPr/>
      </p:nvGrpSpPr>
      <p:grpSpPr>
        <a:xfrm>
          <a:off x="0" y="0"/>
          <a:ext cx="0" cy="0"/>
          <a:chOff x="0" y="0"/>
          <a:chExt cx="0" cy="0"/>
        </a:xfrm>
      </p:grpSpPr>
      <p:sp>
        <p:nvSpPr>
          <p:cNvPr id="195" name="Google Shape;195;p36"/>
          <p:cNvSpPr txBox="1"/>
          <p:nvPr>
            <p:ph type="title"/>
          </p:nvPr>
        </p:nvSpPr>
        <p:spPr>
          <a:xfrm rot="5400000">
            <a:off x="5350073" y="1467445"/>
            <a:ext cx="4358879" cy="1971675"/>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96" name="Google Shape;196;p36"/>
          <p:cNvSpPr txBox="1"/>
          <p:nvPr>
            <p:ph idx="1" type="body"/>
          </p:nvPr>
        </p:nvSpPr>
        <p:spPr>
          <a:xfrm rot="5400000">
            <a:off x="1349573" y="-447080"/>
            <a:ext cx="4358879" cy="5800725"/>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97" name="Google Shape;197;p36"/>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98" name="Google Shape;198;p36"/>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99" name="Google Shape;199;p36"/>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06" name="Shape 206"/>
        <p:cNvGrpSpPr/>
        <p:nvPr/>
      </p:nvGrpSpPr>
      <p:grpSpPr>
        <a:xfrm>
          <a:off x="0" y="0"/>
          <a:ext cx="0" cy="0"/>
          <a:chOff x="0" y="0"/>
          <a:chExt cx="0" cy="0"/>
        </a:xfrm>
      </p:grpSpPr>
      <p:sp>
        <p:nvSpPr>
          <p:cNvPr id="207" name="Google Shape;207;p38"/>
          <p:cNvSpPr txBox="1"/>
          <p:nvPr>
            <p:ph type="ctrTitle"/>
          </p:nvPr>
        </p:nvSpPr>
        <p:spPr>
          <a:xfrm>
            <a:off x="1143000" y="841772"/>
            <a:ext cx="6858000" cy="1790700"/>
          </a:xfrm>
          <a:prstGeom prst="rect">
            <a:avLst/>
          </a:prstGeom>
          <a:noFill/>
          <a:ln>
            <a:noFill/>
          </a:ln>
        </p:spPr>
        <p:txBody>
          <a:bodyPr anchorCtr="0" anchor="b" bIns="34275" lIns="68575" spcFirstLastPara="1" rIns="68575" wrap="square" tIns="34275">
            <a:normAutofit/>
          </a:bodyPr>
          <a:lstStyle>
            <a:lvl1pPr lvl="0" algn="ctr">
              <a:lnSpc>
                <a:spcPct val="90000"/>
              </a:lnSpc>
              <a:spcBef>
                <a:spcPts val="0"/>
              </a:spcBef>
              <a:spcAft>
                <a:spcPts val="0"/>
              </a:spcAft>
              <a:buClr>
                <a:schemeClr val="lt1"/>
              </a:buClr>
              <a:buSzPts val="4500"/>
              <a:buFont typeface="Play"/>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208" name="Google Shape;208;p38"/>
          <p:cNvSpPr txBox="1"/>
          <p:nvPr>
            <p:ph idx="1" type="subTitle"/>
          </p:nvPr>
        </p:nvSpPr>
        <p:spPr>
          <a:xfrm>
            <a:off x="1143000" y="2701528"/>
            <a:ext cx="6858000" cy="1241821"/>
          </a:xfrm>
          <a:prstGeom prst="rect">
            <a:avLst/>
          </a:prstGeom>
          <a:noFill/>
          <a:ln>
            <a:noFill/>
          </a:ln>
        </p:spPr>
        <p:txBody>
          <a:bodyPr anchorCtr="0" anchor="t" bIns="34275" lIns="68575" spcFirstLastPara="1" rIns="68575" wrap="square" tIns="34275">
            <a:normAutofit/>
          </a:bodyPr>
          <a:lstStyle>
            <a:lvl1pPr lvl="0" algn="ctr">
              <a:lnSpc>
                <a:spcPct val="90000"/>
              </a:lnSpc>
              <a:spcBef>
                <a:spcPts val="800"/>
              </a:spcBef>
              <a:spcAft>
                <a:spcPts val="0"/>
              </a:spcAft>
              <a:buClr>
                <a:schemeClr val="lt1"/>
              </a:buClr>
              <a:buSzPts val="1800"/>
              <a:buNone/>
              <a:defRPr sz="1800"/>
            </a:lvl1pPr>
            <a:lvl2pPr lvl="1" algn="ctr">
              <a:lnSpc>
                <a:spcPct val="90000"/>
              </a:lnSpc>
              <a:spcBef>
                <a:spcPts val="400"/>
              </a:spcBef>
              <a:spcAft>
                <a:spcPts val="0"/>
              </a:spcAft>
              <a:buClr>
                <a:schemeClr val="lt1"/>
              </a:buClr>
              <a:buSzPts val="1500"/>
              <a:buNone/>
              <a:defRPr sz="1500"/>
            </a:lvl2pPr>
            <a:lvl3pPr lvl="2" algn="ctr">
              <a:lnSpc>
                <a:spcPct val="90000"/>
              </a:lnSpc>
              <a:spcBef>
                <a:spcPts val="400"/>
              </a:spcBef>
              <a:spcAft>
                <a:spcPts val="0"/>
              </a:spcAft>
              <a:buClr>
                <a:schemeClr val="lt1"/>
              </a:buClr>
              <a:buSzPts val="1400"/>
              <a:buNone/>
              <a:defRPr sz="1400"/>
            </a:lvl3pPr>
            <a:lvl4pPr lvl="3" algn="ctr">
              <a:lnSpc>
                <a:spcPct val="90000"/>
              </a:lnSpc>
              <a:spcBef>
                <a:spcPts val="400"/>
              </a:spcBef>
              <a:spcAft>
                <a:spcPts val="0"/>
              </a:spcAft>
              <a:buClr>
                <a:schemeClr val="lt1"/>
              </a:buClr>
              <a:buSzPts val="1200"/>
              <a:buNone/>
              <a:defRPr sz="1200"/>
            </a:lvl4pPr>
            <a:lvl5pPr lvl="4" algn="ctr">
              <a:lnSpc>
                <a:spcPct val="90000"/>
              </a:lnSpc>
              <a:spcBef>
                <a:spcPts val="400"/>
              </a:spcBef>
              <a:spcAft>
                <a:spcPts val="0"/>
              </a:spcAft>
              <a:buClr>
                <a:schemeClr val="lt1"/>
              </a:buClr>
              <a:buSzPts val="1200"/>
              <a:buNone/>
              <a:defRPr sz="1200"/>
            </a:lvl5pPr>
            <a:lvl6pPr lvl="5" algn="ctr">
              <a:lnSpc>
                <a:spcPct val="90000"/>
              </a:lnSpc>
              <a:spcBef>
                <a:spcPts val="400"/>
              </a:spcBef>
              <a:spcAft>
                <a:spcPts val="0"/>
              </a:spcAft>
              <a:buClr>
                <a:schemeClr val="lt1"/>
              </a:buClr>
              <a:buSzPts val="1200"/>
              <a:buNone/>
              <a:defRPr sz="1200"/>
            </a:lvl6pPr>
            <a:lvl7pPr lvl="6" algn="ctr">
              <a:lnSpc>
                <a:spcPct val="90000"/>
              </a:lnSpc>
              <a:spcBef>
                <a:spcPts val="400"/>
              </a:spcBef>
              <a:spcAft>
                <a:spcPts val="0"/>
              </a:spcAft>
              <a:buClr>
                <a:schemeClr val="lt1"/>
              </a:buClr>
              <a:buSzPts val="1200"/>
              <a:buNone/>
              <a:defRPr sz="1200"/>
            </a:lvl7pPr>
            <a:lvl8pPr lvl="7" algn="ctr">
              <a:lnSpc>
                <a:spcPct val="90000"/>
              </a:lnSpc>
              <a:spcBef>
                <a:spcPts val="400"/>
              </a:spcBef>
              <a:spcAft>
                <a:spcPts val="0"/>
              </a:spcAft>
              <a:buClr>
                <a:schemeClr val="lt1"/>
              </a:buClr>
              <a:buSzPts val="1200"/>
              <a:buNone/>
              <a:defRPr sz="1200"/>
            </a:lvl8pPr>
            <a:lvl9pPr lvl="8" algn="ctr">
              <a:lnSpc>
                <a:spcPct val="90000"/>
              </a:lnSpc>
              <a:spcBef>
                <a:spcPts val="400"/>
              </a:spcBef>
              <a:spcAft>
                <a:spcPts val="0"/>
              </a:spcAft>
              <a:buClr>
                <a:schemeClr val="lt1"/>
              </a:buClr>
              <a:buSzPts val="1200"/>
              <a:buNone/>
              <a:defRPr sz="1200"/>
            </a:lvl9pPr>
          </a:lstStyle>
          <a:p/>
        </p:txBody>
      </p:sp>
      <p:sp>
        <p:nvSpPr>
          <p:cNvPr id="209" name="Google Shape;209;p38"/>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210" name="Google Shape;210;p38"/>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211" name="Google Shape;211;p38"/>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2" Type="http://schemas.openxmlformats.org/officeDocument/2006/relationships/theme" Target="../theme/theme2.xml"/><Relationship Id="rId9" Type="http://schemas.openxmlformats.org/officeDocument/2006/relationships/slideLayout" Target="../slideLayouts/slideLayout20.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s>
</file>

<file path=ppt/slideMasters/_rels/slideMaster3.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slideLayout" Target="../slideLayouts/slideLayout24.xml"/><Relationship Id="rId3" Type="http://schemas.openxmlformats.org/officeDocument/2006/relationships/slideLayout" Target="../slideLayouts/slideLayout25.xml"/><Relationship Id="rId4" Type="http://schemas.openxmlformats.org/officeDocument/2006/relationships/slideLayout" Target="../slideLayouts/slideLayout26.xml"/><Relationship Id="rId11" Type="http://schemas.openxmlformats.org/officeDocument/2006/relationships/slideLayout" Target="../slideLayouts/slideLayout33.xml"/><Relationship Id="rId10" Type="http://schemas.openxmlformats.org/officeDocument/2006/relationships/slideLayout" Target="../slideLayouts/slideLayout32.xml"/><Relationship Id="rId12" Type="http://schemas.openxmlformats.org/officeDocument/2006/relationships/theme" Target="../theme/theme5.xml"/><Relationship Id="rId9" Type="http://schemas.openxmlformats.org/officeDocument/2006/relationships/slideLayout" Target="../slideLayouts/slideLayout31.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s>
</file>

<file path=ppt/slideMasters/_rels/slideMaster4.xml.rels><?xml version="1.0" encoding="UTF-8" standalone="yes"?><Relationships xmlns="http://schemas.openxmlformats.org/package/2006/relationships"><Relationship Id="rId1" Type="http://schemas.openxmlformats.org/officeDocument/2006/relationships/slideLayout" Target="../slideLayouts/slideLayout34.xml"/><Relationship Id="rId2"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0" name="Shape 50"/>
        <p:cNvGrpSpPr/>
        <p:nvPr/>
      </p:nvGrpSpPr>
      <p:grpSpPr>
        <a:xfrm>
          <a:off x="0" y="0"/>
          <a:ext cx="0" cy="0"/>
          <a:chOff x="0" y="0"/>
          <a:chExt cx="0" cy="0"/>
        </a:xfrm>
      </p:grpSpPr>
      <p:sp>
        <p:nvSpPr>
          <p:cNvPr id="51" name="Google Shape;51;p13"/>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marR="0" rtl="0" algn="l">
              <a:lnSpc>
                <a:spcPct val="90000"/>
              </a:lnSpc>
              <a:spcBef>
                <a:spcPts val="0"/>
              </a:spcBef>
              <a:spcAft>
                <a:spcPts val="0"/>
              </a:spcAft>
              <a:buClr>
                <a:schemeClr val="dk1"/>
              </a:buClr>
              <a:buSzPts val="3300"/>
              <a:buFont typeface="Play"/>
              <a:buNone/>
              <a:defRPr b="0" i="0" sz="3300" u="none" cap="none" strike="noStrike">
                <a:solidFill>
                  <a:schemeClr val="dk1"/>
                </a:solidFill>
                <a:latin typeface="Play"/>
                <a:ea typeface="Play"/>
                <a:cs typeface="Play"/>
                <a:sym typeface="Play"/>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p:txBody>
      </p:sp>
      <p:sp>
        <p:nvSpPr>
          <p:cNvPr id="52" name="Google Shape;52;p13"/>
          <p:cNvSpPr txBox="1"/>
          <p:nvPr>
            <p:ph idx="1" type="body"/>
          </p:nvPr>
        </p:nvSpPr>
        <p:spPr>
          <a:xfrm>
            <a:off x="628650" y="1369219"/>
            <a:ext cx="7886700" cy="3263504"/>
          </a:xfrm>
          <a:prstGeom prst="rect">
            <a:avLst/>
          </a:prstGeom>
          <a:noFill/>
          <a:ln>
            <a:noFill/>
          </a:ln>
        </p:spPr>
        <p:txBody>
          <a:bodyPr anchorCtr="0" anchor="t" bIns="34275" lIns="68575" spcFirstLastPara="1" rIns="68575" wrap="square" tIns="34275">
            <a:normAutofit/>
          </a:bodyPr>
          <a:lstStyle>
            <a:lvl1pPr indent="-361950" lvl="0" marL="457200" marR="0" rtl="0" algn="l">
              <a:lnSpc>
                <a:spcPct val="90000"/>
              </a:lnSpc>
              <a:spcBef>
                <a:spcPts val="800"/>
              </a:spcBef>
              <a:spcAft>
                <a:spcPts val="0"/>
              </a:spcAft>
              <a:buClr>
                <a:schemeClr val="dk1"/>
              </a:buClr>
              <a:buSzPts val="2100"/>
              <a:buFont typeface="Arial"/>
              <a:buChar char="•"/>
              <a:defRPr b="0" i="0" sz="2100" u="none" cap="none" strike="noStrike">
                <a:solidFill>
                  <a:schemeClr val="dk1"/>
                </a:solidFill>
                <a:latin typeface="Arial"/>
                <a:ea typeface="Arial"/>
                <a:cs typeface="Arial"/>
                <a:sym typeface="Arial"/>
              </a:defRPr>
            </a:lvl1pPr>
            <a:lvl2pPr indent="-342900" lvl="1" marL="914400" marR="0" rtl="0" algn="l">
              <a:lnSpc>
                <a:spcPct val="90000"/>
              </a:lnSpc>
              <a:spcBef>
                <a:spcPts val="4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2pPr>
            <a:lvl3pPr indent="-323850" lvl="2" marL="1371600" marR="0" rtl="0" algn="l">
              <a:lnSpc>
                <a:spcPct val="90000"/>
              </a:lnSpc>
              <a:spcBef>
                <a:spcPts val="400"/>
              </a:spcBef>
              <a:spcAft>
                <a:spcPts val="0"/>
              </a:spcAft>
              <a:buClr>
                <a:schemeClr val="dk1"/>
              </a:buClr>
              <a:buSzPts val="1500"/>
              <a:buFont typeface="Arial"/>
              <a:buChar char="•"/>
              <a:defRPr b="0" i="0" sz="1500" u="none" cap="none" strike="noStrike">
                <a:solidFill>
                  <a:schemeClr val="dk1"/>
                </a:solidFill>
                <a:latin typeface="Arial"/>
                <a:ea typeface="Arial"/>
                <a:cs typeface="Arial"/>
                <a:sym typeface="Arial"/>
              </a:defRPr>
            </a:lvl3pPr>
            <a:lvl4pPr indent="-317500" lvl="3" marL="18288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4pPr>
            <a:lvl5pPr indent="-317500" lvl="4" marL="22860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5pPr>
            <a:lvl6pPr indent="-317500" lvl="5" marL="27432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6pPr>
            <a:lvl7pPr indent="-317500" lvl="6" marL="32004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7pPr>
            <a:lvl8pPr indent="-317500" lvl="7" marL="36576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8pPr>
            <a:lvl9pPr indent="-317500" lvl="8" marL="41148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9pPr>
          </a:lstStyle>
          <a:p/>
        </p:txBody>
      </p:sp>
      <p:sp>
        <p:nvSpPr>
          <p:cNvPr id="53" name="Google Shape;53;p13"/>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marR="0" rtl="0" algn="l">
              <a:spcBef>
                <a:spcPts val="0"/>
              </a:spcBef>
              <a:spcAft>
                <a:spcPts val="0"/>
              </a:spcAft>
              <a:buSzPts val="1100"/>
              <a:buNone/>
              <a:defRPr b="0" i="0" sz="900" u="none" cap="none" strike="noStrike">
                <a:solidFill>
                  <a:srgbClr val="757575"/>
                </a:solidFill>
                <a:latin typeface="Arial"/>
                <a:ea typeface="Arial"/>
                <a:cs typeface="Arial"/>
                <a:sym typeface="Arial"/>
              </a:defRPr>
            </a:lvl1pPr>
            <a:lvl2pPr lvl="1" marR="0" rtl="0" algn="l">
              <a:spcBef>
                <a:spcPts val="0"/>
              </a:spcBef>
              <a:spcAft>
                <a:spcPts val="0"/>
              </a:spcAft>
              <a:buSzPts val="1100"/>
              <a:buNone/>
              <a:defRPr b="0" i="0" sz="1400" u="none" cap="none" strike="noStrike">
                <a:solidFill>
                  <a:schemeClr val="dk1"/>
                </a:solidFill>
                <a:latin typeface="Arial"/>
                <a:ea typeface="Arial"/>
                <a:cs typeface="Arial"/>
                <a:sym typeface="Arial"/>
              </a:defRPr>
            </a:lvl2pPr>
            <a:lvl3pPr lvl="2" marR="0" rtl="0" algn="l">
              <a:spcBef>
                <a:spcPts val="0"/>
              </a:spcBef>
              <a:spcAft>
                <a:spcPts val="0"/>
              </a:spcAft>
              <a:buSzPts val="1100"/>
              <a:buNone/>
              <a:defRPr b="0" i="0" sz="1400" u="none" cap="none" strike="noStrike">
                <a:solidFill>
                  <a:schemeClr val="dk1"/>
                </a:solidFill>
                <a:latin typeface="Arial"/>
                <a:ea typeface="Arial"/>
                <a:cs typeface="Arial"/>
                <a:sym typeface="Arial"/>
              </a:defRPr>
            </a:lvl3pPr>
            <a:lvl4pPr lvl="3" marR="0" rtl="0" algn="l">
              <a:spcBef>
                <a:spcPts val="0"/>
              </a:spcBef>
              <a:spcAft>
                <a:spcPts val="0"/>
              </a:spcAft>
              <a:buSzPts val="1100"/>
              <a:buNone/>
              <a:defRPr b="0" i="0" sz="1400" u="none" cap="none" strike="noStrike">
                <a:solidFill>
                  <a:schemeClr val="dk1"/>
                </a:solidFill>
                <a:latin typeface="Arial"/>
                <a:ea typeface="Arial"/>
                <a:cs typeface="Arial"/>
                <a:sym typeface="Arial"/>
              </a:defRPr>
            </a:lvl4pPr>
            <a:lvl5pPr lvl="4" marR="0" rtl="0" algn="l">
              <a:spcBef>
                <a:spcPts val="0"/>
              </a:spcBef>
              <a:spcAft>
                <a:spcPts val="0"/>
              </a:spcAft>
              <a:buSzPts val="1100"/>
              <a:buNone/>
              <a:defRPr b="0" i="0" sz="1400" u="none" cap="none" strike="noStrike">
                <a:solidFill>
                  <a:schemeClr val="dk1"/>
                </a:solidFill>
                <a:latin typeface="Arial"/>
                <a:ea typeface="Arial"/>
                <a:cs typeface="Arial"/>
                <a:sym typeface="Arial"/>
              </a:defRPr>
            </a:lvl5pPr>
            <a:lvl6pPr lvl="5" marR="0" rtl="0" algn="l">
              <a:spcBef>
                <a:spcPts val="0"/>
              </a:spcBef>
              <a:spcAft>
                <a:spcPts val="0"/>
              </a:spcAft>
              <a:buSzPts val="1100"/>
              <a:buNone/>
              <a:defRPr b="0" i="0" sz="1400" u="none" cap="none" strike="noStrike">
                <a:solidFill>
                  <a:schemeClr val="dk1"/>
                </a:solidFill>
                <a:latin typeface="Arial"/>
                <a:ea typeface="Arial"/>
                <a:cs typeface="Arial"/>
                <a:sym typeface="Arial"/>
              </a:defRPr>
            </a:lvl6pPr>
            <a:lvl7pPr lvl="6" marR="0" rtl="0" algn="l">
              <a:spcBef>
                <a:spcPts val="0"/>
              </a:spcBef>
              <a:spcAft>
                <a:spcPts val="0"/>
              </a:spcAft>
              <a:buSzPts val="1100"/>
              <a:buNone/>
              <a:defRPr b="0" i="0" sz="1400" u="none" cap="none" strike="noStrike">
                <a:solidFill>
                  <a:schemeClr val="dk1"/>
                </a:solidFill>
                <a:latin typeface="Arial"/>
                <a:ea typeface="Arial"/>
                <a:cs typeface="Arial"/>
                <a:sym typeface="Arial"/>
              </a:defRPr>
            </a:lvl7pPr>
            <a:lvl8pPr lvl="7" marR="0" rtl="0" algn="l">
              <a:spcBef>
                <a:spcPts val="0"/>
              </a:spcBef>
              <a:spcAft>
                <a:spcPts val="0"/>
              </a:spcAft>
              <a:buSzPts val="1100"/>
              <a:buNone/>
              <a:defRPr b="0" i="0" sz="1400" u="none" cap="none" strike="noStrike">
                <a:solidFill>
                  <a:schemeClr val="dk1"/>
                </a:solidFill>
                <a:latin typeface="Arial"/>
                <a:ea typeface="Arial"/>
                <a:cs typeface="Arial"/>
                <a:sym typeface="Arial"/>
              </a:defRPr>
            </a:lvl8pPr>
            <a:lvl9pPr lvl="8" marR="0" rtl="0" algn="l">
              <a:spcBef>
                <a:spcPts val="0"/>
              </a:spcBef>
              <a:spcAft>
                <a:spcPts val="0"/>
              </a:spcAft>
              <a:buSzPts val="1100"/>
              <a:buNone/>
              <a:defRPr b="0" i="0" sz="1400" u="none" cap="none" strike="noStrike">
                <a:solidFill>
                  <a:schemeClr val="dk1"/>
                </a:solidFill>
                <a:latin typeface="Arial"/>
                <a:ea typeface="Arial"/>
                <a:cs typeface="Arial"/>
                <a:sym typeface="Arial"/>
              </a:defRPr>
            </a:lvl9pPr>
          </a:lstStyle>
          <a:p/>
        </p:txBody>
      </p:sp>
      <p:sp>
        <p:nvSpPr>
          <p:cNvPr id="54" name="Google Shape;54;p13"/>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marR="0" rtl="0" algn="ctr">
              <a:spcBef>
                <a:spcPts val="0"/>
              </a:spcBef>
              <a:spcAft>
                <a:spcPts val="0"/>
              </a:spcAft>
              <a:buSzPts val="1100"/>
              <a:buNone/>
              <a:defRPr b="0" i="0" sz="900" u="none" cap="none" strike="noStrike">
                <a:solidFill>
                  <a:srgbClr val="757575"/>
                </a:solidFill>
                <a:latin typeface="Arial"/>
                <a:ea typeface="Arial"/>
                <a:cs typeface="Arial"/>
                <a:sym typeface="Arial"/>
              </a:defRPr>
            </a:lvl1pPr>
            <a:lvl2pPr lvl="1" marR="0" rtl="0" algn="l">
              <a:spcBef>
                <a:spcPts val="0"/>
              </a:spcBef>
              <a:spcAft>
                <a:spcPts val="0"/>
              </a:spcAft>
              <a:buSzPts val="1100"/>
              <a:buNone/>
              <a:defRPr b="0" i="0" sz="1400" u="none" cap="none" strike="noStrike">
                <a:solidFill>
                  <a:schemeClr val="dk1"/>
                </a:solidFill>
                <a:latin typeface="Arial"/>
                <a:ea typeface="Arial"/>
                <a:cs typeface="Arial"/>
                <a:sym typeface="Arial"/>
              </a:defRPr>
            </a:lvl2pPr>
            <a:lvl3pPr lvl="2" marR="0" rtl="0" algn="l">
              <a:spcBef>
                <a:spcPts val="0"/>
              </a:spcBef>
              <a:spcAft>
                <a:spcPts val="0"/>
              </a:spcAft>
              <a:buSzPts val="1100"/>
              <a:buNone/>
              <a:defRPr b="0" i="0" sz="1400" u="none" cap="none" strike="noStrike">
                <a:solidFill>
                  <a:schemeClr val="dk1"/>
                </a:solidFill>
                <a:latin typeface="Arial"/>
                <a:ea typeface="Arial"/>
                <a:cs typeface="Arial"/>
                <a:sym typeface="Arial"/>
              </a:defRPr>
            </a:lvl3pPr>
            <a:lvl4pPr lvl="3" marR="0" rtl="0" algn="l">
              <a:spcBef>
                <a:spcPts val="0"/>
              </a:spcBef>
              <a:spcAft>
                <a:spcPts val="0"/>
              </a:spcAft>
              <a:buSzPts val="1100"/>
              <a:buNone/>
              <a:defRPr b="0" i="0" sz="1400" u="none" cap="none" strike="noStrike">
                <a:solidFill>
                  <a:schemeClr val="dk1"/>
                </a:solidFill>
                <a:latin typeface="Arial"/>
                <a:ea typeface="Arial"/>
                <a:cs typeface="Arial"/>
                <a:sym typeface="Arial"/>
              </a:defRPr>
            </a:lvl4pPr>
            <a:lvl5pPr lvl="4" marR="0" rtl="0" algn="l">
              <a:spcBef>
                <a:spcPts val="0"/>
              </a:spcBef>
              <a:spcAft>
                <a:spcPts val="0"/>
              </a:spcAft>
              <a:buSzPts val="1100"/>
              <a:buNone/>
              <a:defRPr b="0" i="0" sz="1400" u="none" cap="none" strike="noStrike">
                <a:solidFill>
                  <a:schemeClr val="dk1"/>
                </a:solidFill>
                <a:latin typeface="Arial"/>
                <a:ea typeface="Arial"/>
                <a:cs typeface="Arial"/>
                <a:sym typeface="Arial"/>
              </a:defRPr>
            </a:lvl5pPr>
            <a:lvl6pPr lvl="5" marR="0" rtl="0" algn="l">
              <a:spcBef>
                <a:spcPts val="0"/>
              </a:spcBef>
              <a:spcAft>
                <a:spcPts val="0"/>
              </a:spcAft>
              <a:buSzPts val="1100"/>
              <a:buNone/>
              <a:defRPr b="0" i="0" sz="1400" u="none" cap="none" strike="noStrike">
                <a:solidFill>
                  <a:schemeClr val="dk1"/>
                </a:solidFill>
                <a:latin typeface="Arial"/>
                <a:ea typeface="Arial"/>
                <a:cs typeface="Arial"/>
                <a:sym typeface="Arial"/>
              </a:defRPr>
            </a:lvl6pPr>
            <a:lvl7pPr lvl="6" marR="0" rtl="0" algn="l">
              <a:spcBef>
                <a:spcPts val="0"/>
              </a:spcBef>
              <a:spcAft>
                <a:spcPts val="0"/>
              </a:spcAft>
              <a:buSzPts val="1100"/>
              <a:buNone/>
              <a:defRPr b="0" i="0" sz="1400" u="none" cap="none" strike="noStrike">
                <a:solidFill>
                  <a:schemeClr val="dk1"/>
                </a:solidFill>
                <a:latin typeface="Arial"/>
                <a:ea typeface="Arial"/>
                <a:cs typeface="Arial"/>
                <a:sym typeface="Arial"/>
              </a:defRPr>
            </a:lvl7pPr>
            <a:lvl8pPr lvl="7" marR="0" rtl="0" algn="l">
              <a:spcBef>
                <a:spcPts val="0"/>
              </a:spcBef>
              <a:spcAft>
                <a:spcPts val="0"/>
              </a:spcAft>
              <a:buSzPts val="1100"/>
              <a:buNone/>
              <a:defRPr b="0" i="0" sz="1400" u="none" cap="none" strike="noStrike">
                <a:solidFill>
                  <a:schemeClr val="dk1"/>
                </a:solidFill>
                <a:latin typeface="Arial"/>
                <a:ea typeface="Arial"/>
                <a:cs typeface="Arial"/>
                <a:sym typeface="Arial"/>
              </a:defRPr>
            </a:lvl8pPr>
            <a:lvl9pPr lvl="8" marR="0" rtl="0" algn="l">
              <a:spcBef>
                <a:spcPts val="0"/>
              </a:spcBef>
              <a:spcAft>
                <a:spcPts val="0"/>
              </a:spcAft>
              <a:buSzPts val="1100"/>
              <a:buNone/>
              <a:defRPr b="0" i="0" sz="1400" u="none" cap="none" strike="noStrike">
                <a:solidFill>
                  <a:schemeClr val="dk1"/>
                </a:solidFill>
                <a:latin typeface="Arial"/>
                <a:ea typeface="Arial"/>
                <a:cs typeface="Arial"/>
                <a:sym typeface="Arial"/>
              </a:defRPr>
            </a:lvl9pPr>
          </a:lstStyle>
          <a:p/>
        </p:txBody>
      </p:sp>
      <p:sp>
        <p:nvSpPr>
          <p:cNvPr id="55" name="Google Shape;55;p13"/>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marR="0" rtl="0" algn="r">
              <a:spcBef>
                <a:spcPts val="0"/>
              </a:spcBef>
              <a:buNone/>
              <a:defRPr b="0" i="0" sz="900" u="none" cap="none" strike="noStrike">
                <a:solidFill>
                  <a:srgbClr val="757575"/>
                </a:solidFill>
                <a:latin typeface="Arial"/>
                <a:ea typeface="Arial"/>
                <a:cs typeface="Arial"/>
                <a:sym typeface="Arial"/>
              </a:defRPr>
            </a:lvl1pPr>
            <a:lvl2pPr indent="0" lvl="1" marL="0" marR="0" rtl="0" algn="r">
              <a:spcBef>
                <a:spcPts val="0"/>
              </a:spcBef>
              <a:buNone/>
              <a:defRPr b="0" i="0" sz="900" u="none" cap="none" strike="noStrike">
                <a:solidFill>
                  <a:srgbClr val="757575"/>
                </a:solidFill>
                <a:latin typeface="Arial"/>
                <a:ea typeface="Arial"/>
                <a:cs typeface="Arial"/>
                <a:sym typeface="Arial"/>
              </a:defRPr>
            </a:lvl2pPr>
            <a:lvl3pPr indent="0" lvl="2" marL="0" marR="0" rtl="0" algn="r">
              <a:spcBef>
                <a:spcPts val="0"/>
              </a:spcBef>
              <a:buNone/>
              <a:defRPr b="0" i="0" sz="900" u="none" cap="none" strike="noStrike">
                <a:solidFill>
                  <a:srgbClr val="757575"/>
                </a:solidFill>
                <a:latin typeface="Arial"/>
                <a:ea typeface="Arial"/>
                <a:cs typeface="Arial"/>
                <a:sym typeface="Arial"/>
              </a:defRPr>
            </a:lvl3pPr>
            <a:lvl4pPr indent="0" lvl="3" marL="0" marR="0" rtl="0" algn="r">
              <a:spcBef>
                <a:spcPts val="0"/>
              </a:spcBef>
              <a:buNone/>
              <a:defRPr b="0" i="0" sz="900" u="none" cap="none" strike="noStrike">
                <a:solidFill>
                  <a:srgbClr val="757575"/>
                </a:solidFill>
                <a:latin typeface="Arial"/>
                <a:ea typeface="Arial"/>
                <a:cs typeface="Arial"/>
                <a:sym typeface="Arial"/>
              </a:defRPr>
            </a:lvl4pPr>
            <a:lvl5pPr indent="0" lvl="4" marL="0" marR="0" rtl="0" algn="r">
              <a:spcBef>
                <a:spcPts val="0"/>
              </a:spcBef>
              <a:buNone/>
              <a:defRPr b="0" i="0" sz="900" u="none" cap="none" strike="noStrike">
                <a:solidFill>
                  <a:srgbClr val="757575"/>
                </a:solidFill>
                <a:latin typeface="Arial"/>
                <a:ea typeface="Arial"/>
                <a:cs typeface="Arial"/>
                <a:sym typeface="Arial"/>
              </a:defRPr>
            </a:lvl5pPr>
            <a:lvl6pPr indent="0" lvl="5" marL="0" marR="0" rtl="0" algn="r">
              <a:spcBef>
                <a:spcPts val="0"/>
              </a:spcBef>
              <a:buNone/>
              <a:defRPr b="0" i="0" sz="900" u="none" cap="none" strike="noStrike">
                <a:solidFill>
                  <a:srgbClr val="757575"/>
                </a:solidFill>
                <a:latin typeface="Arial"/>
                <a:ea typeface="Arial"/>
                <a:cs typeface="Arial"/>
                <a:sym typeface="Arial"/>
              </a:defRPr>
            </a:lvl6pPr>
            <a:lvl7pPr indent="0" lvl="6" marL="0" marR="0" rtl="0" algn="r">
              <a:spcBef>
                <a:spcPts val="0"/>
              </a:spcBef>
              <a:buNone/>
              <a:defRPr b="0" i="0" sz="900" u="none" cap="none" strike="noStrike">
                <a:solidFill>
                  <a:srgbClr val="757575"/>
                </a:solidFill>
                <a:latin typeface="Arial"/>
                <a:ea typeface="Arial"/>
                <a:cs typeface="Arial"/>
                <a:sym typeface="Arial"/>
              </a:defRPr>
            </a:lvl7pPr>
            <a:lvl8pPr indent="0" lvl="7" marL="0" marR="0" rtl="0" algn="r">
              <a:spcBef>
                <a:spcPts val="0"/>
              </a:spcBef>
              <a:buNone/>
              <a:defRPr b="0" i="0" sz="900" u="none" cap="none" strike="noStrike">
                <a:solidFill>
                  <a:srgbClr val="757575"/>
                </a:solidFill>
                <a:latin typeface="Arial"/>
                <a:ea typeface="Arial"/>
                <a:cs typeface="Arial"/>
                <a:sym typeface="Arial"/>
              </a:defRPr>
            </a:lvl8pPr>
            <a:lvl9pPr indent="0" lvl="8" marL="0" marR="0" rtl="0" algn="r">
              <a:spcBef>
                <a:spcPts val="0"/>
              </a:spcBef>
              <a:buNone/>
              <a:defRPr b="0" i="0" sz="9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5" name="Shape 125"/>
        <p:cNvGrpSpPr/>
        <p:nvPr/>
      </p:nvGrpSpPr>
      <p:grpSpPr>
        <a:xfrm>
          <a:off x="0" y="0"/>
          <a:ext cx="0" cy="0"/>
          <a:chOff x="0" y="0"/>
          <a:chExt cx="0" cy="0"/>
        </a:xfrm>
      </p:grpSpPr>
      <p:sp>
        <p:nvSpPr>
          <p:cNvPr id="126" name="Google Shape;126;p25"/>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marR="0" rtl="0" algn="l">
              <a:lnSpc>
                <a:spcPct val="90000"/>
              </a:lnSpc>
              <a:spcBef>
                <a:spcPts val="0"/>
              </a:spcBef>
              <a:spcAft>
                <a:spcPts val="0"/>
              </a:spcAft>
              <a:buClr>
                <a:schemeClr val="dk1"/>
              </a:buClr>
              <a:buSzPts val="3300"/>
              <a:buFont typeface="Poppins"/>
              <a:buNone/>
              <a:defRPr b="0" i="0" sz="3300" u="none" cap="none" strike="noStrike">
                <a:solidFill>
                  <a:schemeClr val="dk1"/>
                </a:solidFill>
                <a:latin typeface="Poppins"/>
                <a:ea typeface="Poppins"/>
                <a:cs typeface="Poppins"/>
                <a:sym typeface="Poppins"/>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p:txBody>
      </p:sp>
      <p:sp>
        <p:nvSpPr>
          <p:cNvPr id="127" name="Google Shape;127;p25"/>
          <p:cNvSpPr txBox="1"/>
          <p:nvPr>
            <p:ph idx="1" type="body"/>
          </p:nvPr>
        </p:nvSpPr>
        <p:spPr>
          <a:xfrm>
            <a:off x="628650" y="1369219"/>
            <a:ext cx="7886700" cy="3263504"/>
          </a:xfrm>
          <a:prstGeom prst="rect">
            <a:avLst/>
          </a:prstGeom>
          <a:noFill/>
          <a:ln>
            <a:noFill/>
          </a:ln>
        </p:spPr>
        <p:txBody>
          <a:bodyPr anchorCtr="0" anchor="t" bIns="34275" lIns="68575" spcFirstLastPara="1" rIns="68575" wrap="square" tIns="34275">
            <a:normAutofit/>
          </a:bodyPr>
          <a:lstStyle>
            <a:lvl1pPr indent="-361950" lvl="0" marL="457200" marR="0" rtl="0" algn="l">
              <a:lnSpc>
                <a:spcPct val="90000"/>
              </a:lnSpc>
              <a:spcBef>
                <a:spcPts val="800"/>
              </a:spcBef>
              <a:spcAft>
                <a:spcPts val="0"/>
              </a:spcAft>
              <a:buClr>
                <a:schemeClr val="dk1"/>
              </a:buClr>
              <a:buSzPts val="2100"/>
              <a:buFont typeface="Arial"/>
              <a:buChar char="•"/>
              <a:defRPr b="0" i="0" sz="2100" u="none" cap="none" strike="noStrike">
                <a:solidFill>
                  <a:schemeClr val="dk1"/>
                </a:solidFill>
                <a:latin typeface="Geo"/>
                <a:ea typeface="Geo"/>
                <a:cs typeface="Geo"/>
                <a:sym typeface="Geo"/>
              </a:defRPr>
            </a:lvl1pPr>
            <a:lvl2pPr indent="-342900" lvl="1" marL="914400" marR="0" rtl="0" algn="l">
              <a:lnSpc>
                <a:spcPct val="90000"/>
              </a:lnSpc>
              <a:spcBef>
                <a:spcPts val="400"/>
              </a:spcBef>
              <a:spcAft>
                <a:spcPts val="0"/>
              </a:spcAft>
              <a:buClr>
                <a:schemeClr val="dk1"/>
              </a:buClr>
              <a:buSzPts val="1800"/>
              <a:buFont typeface="Arial"/>
              <a:buChar char="•"/>
              <a:defRPr b="0" i="0" sz="1800" u="none" cap="none" strike="noStrike">
                <a:solidFill>
                  <a:schemeClr val="dk1"/>
                </a:solidFill>
                <a:latin typeface="Geo"/>
                <a:ea typeface="Geo"/>
                <a:cs typeface="Geo"/>
                <a:sym typeface="Geo"/>
              </a:defRPr>
            </a:lvl2pPr>
            <a:lvl3pPr indent="-323850" lvl="2" marL="1371600" marR="0" rtl="0" algn="l">
              <a:lnSpc>
                <a:spcPct val="90000"/>
              </a:lnSpc>
              <a:spcBef>
                <a:spcPts val="400"/>
              </a:spcBef>
              <a:spcAft>
                <a:spcPts val="0"/>
              </a:spcAft>
              <a:buClr>
                <a:schemeClr val="dk1"/>
              </a:buClr>
              <a:buSzPts val="1500"/>
              <a:buFont typeface="Arial"/>
              <a:buChar char="•"/>
              <a:defRPr b="0" i="0" sz="1500" u="none" cap="none" strike="noStrike">
                <a:solidFill>
                  <a:schemeClr val="dk1"/>
                </a:solidFill>
                <a:latin typeface="Geo"/>
                <a:ea typeface="Geo"/>
                <a:cs typeface="Geo"/>
                <a:sym typeface="Geo"/>
              </a:defRPr>
            </a:lvl3pPr>
            <a:lvl4pPr indent="-317500" lvl="3" marL="18288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Geo"/>
                <a:ea typeface="Geo"/>
                <a:cs typeface="Geo"/>
                <a:sym typeface="Geo"/>
              </a:defRPr>
            </a:lvl4pPr>
            <a:lvl5pPr indent="-317500" lvl="4" marL="22860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Geo"/>
                <a:ea typeface="Geo"/>
                <a:cs typeface="Geo"/>
                <a:sym typeface="Geo"/>
              </a:defRPr>
            </a:lvl5pPr>
            <a:lvl6pPr indent="-317500" lvl="5" marL="27432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Geo"/>
                <a:ea typeface="Geo"/>
                <a:cs typeface="Geo"/>
                <a:sym typeface="Geo"/>
              </a:defRPr>
            </a:lvl6pPr>
            <a:lvl7pPr indent="-317500" lvl="6" marL="32004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Geo"/>
                <a:ea typeface="Geo"/>
                <a:cs typeface="Geo"/>
                <a:sym typeface="Geo"/>
              </a:defRPr>
            </a:lvl7pPr>
            <a:lvl8pPr indent="-317500" lvl="7" marL="36576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Geo"/>
                <a:ea typeface="Geo"/>
                <a:cs typeface="Geo"/>
                <a:sym typeface="Geo"/>
              </a:defRPr>
            </a:lvl8pPr>
            <a:lvl9pPr indent="-317500" lvl="8" marL="41148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Geo"/>
                <a:ea typeface="Geo"/>
                <a:cs typeface="Geo"/>
                <a:sym typeface="Geo"/>
              </a:defRPr>
            </a:lvl9pPr>
          </a:lstStyle>
          <a:p/>
        </p:txBody>
      </p:sp>
      <p:sp>
        <p:nvSpPr>
          <p:cNvPr id="128" name="Google Shape;128;p25"/>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marR="0" rtl="0" algn="l">
              <a:spcBef>
                <a:spcPts val="0"/>
              </a:spcBef>
              <a:spcAft>
                <a:spcPts val="0"/>
              </a:spcAft>
              <a:buSzPts val="1100"/>
              <a:buNone/>
              <a:defRPr b="0" i="0" sz="900" u="none" cap="none" strike="noStrike">
                <a:solidFill>
                  <a:srgbClr val="757575"/>
                </a:solidFill>
                <a:latin typeface="Geo"/>
                <a:ea typeface="Geo"/>
                <a:cs typeface="Geo"/>
                <a:sym typeface="Geo"/>
              </a:defRPr>
            </a:lvl1pPr>
            <a:lvl2pPr lvl="1" marR="0" rtl="0" algn="l">
              <a:spcBef>
                <a:spcPts val="0"/>
              </a:spcBef>
              <a:spcAft>
                <a:spcPts val="0"/>
              </a:spcAft>
              <a:buSzPts val="1100"/>
              <a:buNone/>
              <a:defRPr b="0" i="0" sz="1400" u="none" cap="none" strike="noStrike">
                <a:solidFill>
                  <a:schemeClr val="dk1"/>
                </a:solidFill>
                <a:latin typeface="Geo"/>
                <a:ea typeface="Geo"/>
                <a:cs typeface="Geo"/>
                <a:sym typeface="Geo"/>
              </a:defRPr>
            </a:lvl2pPr>
            <a:lvl3pPr lvl="2" marR="0" rtl="0" algn="l">
              <a:spcBef>
                <a:spcPts val="0"/>
              </a:spcBef>
              <a:spcAft>
                <a:spcPts val="0"/>
              </a:spcAft>
              <a:buSzPts val="1100"/>
              <a:buNone/>
              <a:defRPr b="0" i="0" sz="1400" u="none" cap="none" strike="noStrike">
                <a:solidFill>
                  <a:schemeClr val="dk1"/>
                </a:solidFill>
                <a:latin typeface="Geo"/>
                <a:ea typeface="Geo"/>
                <a:cs typeface="Geo"/>
                <a:sym typeface="Geo"/>
              </a:defRPr>
            </a:lvl3pPr>
            <a:lvl4pPr lvl="3" marR="0" rtl="0" algn="l">
              <a:spcBef>
                <a:spcPts val="0"/>
              </a:spcBef>
              <a:spcAft>
                <a:spcPts val="0"/>
              </a:spcAft>
              <a:buSzPts val="1100"/>
              <a:buNone/>
              <a:defRPr b="0" i="0" sz="1400" u="none" cap="none" strike="noStrike">
                <a:solidFill>
                  <a:schemeClr val="dk1"/>
                </a:solidFill>
                <a:latin typeface="Geo"/>
                <a:ea typeface="Geo"/>
                <a:cs typeface="Geo"/>
                <a:sym typeface="Geo"/>
              </a:defRPr>
            </a:lvl4pPr>
            <a:lvl5pPr lvl="4" marR="0" rtl="0" algn="l">
              <a:spcBef>
                <a:spcPts val="0"/>
              </a:spcBef>
              <a:spcAft>
                <a:spcPts val="0"/>
              </a:spcAft>
              <a:buSzPts val="1100"/>
              <a:buNone/>
              <a:defRPr b="0" i="0" sz="1400" u="none" cap="none" strike="noStrike">
                <a:solidFill>
                  <a:schemeClr val="dk1"/>
                </a:solidFill>
                <a:latin typeface="Geo"/>
                <a:ea typeface="Geo"/>
                <a:cs typeface="Geo"/>
                <a:sym typeface="Geo"/>
              </a:defRPr>
            </a:lvl5pPr>
            <a:lvl6pPr lvl="5" marR="0" rtl="0" algn="l">
              <a:spcBef>
                <a:spcPts val="0"/>
              </a:spcBef>
              <a:spcAft>
                <a:spcPts val="0"/>
              </a:spcAft>
              <a:buSzPts val="1100"/>
              <a:buNone/>
              <a:defRPr b="0" i="0" sz="1400" u="none" cap="none" strike="noStrike">
                <a:solidFill>
                  <a:schemeClr val="dk1"/>
                </a:solidFill>
                <a:latin typeface="Geo"/>
                <a:ea typeface="Geo"/>
                <a:cs typeface="Geo"/>
                <a:sym typeface="Geo"/>
              </a:defRPr>
            </a:lvl6pPr>
            <a:lvl7pPr lvl="6" marR="0" rtl="0" algn="l">
              <a:spcBef>
                <a:spcPts val="0"/>
              </a:spcBef>
              <a:spcAft>
                <a:spcPts val="0"/>
              </a:spcAft>
              <a:buSzPts val="1100"/>
              <a:buNone/>
              <a:defRPr b="0" i="0" sz="1400" u="none" cap="none" strike="noStrike">
                <a:solidFill>
                  <a:schemeClr val="dk1"/>
                </a:solidFill>
                <a:latin typeface="Geo"/>
                <a:ea typeface="Geo"/>
                <a:cs typeface="Geo"/>
                <a:sym typeface="Geo"/>
              </a:defRPr>
            </a:lvl7pPr>
            <a:lvl8pPr lvl="7" marR="0" rtl="0" algn="l">
              <a:spcBef>
                <a:spcPts val="0"/>
              </a:spcBef>
              <a:spcAft>
                <a:spcPts val="0"/>
              </a:spcAft>
              <a:buSzPts val="1100"/>
              <a:buNone/>
              <a:defRPr b="0" i="0" sz="1400" u="none" cap="none" strike="noStrike">
                <a:solidFill>
                  <a:schemeClr val="dk1"/>
                </a:solidFill>
                <a:latin typeface="Geo"/>
                <a:ea typeface="Geo"/>
                <a:cs typeface="Geo"/>
                <a:sym typeface="Geo"/>
              </a:defRPr>
            </a:lvl8pPr>
            <a:lvl9pPr lvl="8" marR="0" rtl="0" algn="l">
              <a:spcBef>
                <a:spcPts val="0"/>
              </a:spcBef>
              <a:spcAft>
                <a:spcPts val="0"/>
              </a:spcAft>
              <a:buSzPts val="1100"/>
              <a:buNone/>
              <a:defRPr b="0" i="0" sz="1400" u="none" cap="none" strike="noStrike">
                <a:solidFill>
                  <a:schemeClr val="dk1"/>
                </a:solidFill>
                <a:latin typeface="Geo"/>
                <a:ea typeface="Geo"/>
                <a:cs typeface="Geo"/>
                <a:sym typeface="Geo"/>
              </a:defRPr>
            </a:lvl9pPr>
          </a:lstStyle>
          <a:p/>
        </p:txBody>
      </p:sp>
      <p:sp>
        <p:nvSpPr>
          <p:cNvPr id="129" name="Google Shape;129;p25"/>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marR="0" rtl="0" algn="ctr">
              <a:spcBef>
                <a:spcPts val="0"/>
              </a:spcBef>
              <a:spcAft>
                <a:spcPts val="0"/>
              </a:spcAft>
              <a:buSzPts val="1100"/>
              <a:buNone/>
              <a:defRPr b="0" i="0" sz="900" u="none" cap="none" strike="noStrike">
                <a:solidFill>
                  <a:srgbClr val="757575"/>
                </a:solidFill>
                <a:latin typeface="Geo"/>
                <a:ea typeface="Geo"/>
                <a:cs typeface="Geo"/>
                <a:sym typeface="Geo"/>
              </a:defRPr>
            </a:lvl1pPr>
            <a:lvl2pPr lvl="1" marR="0" rtl="0" algn="l">
              <a:spcBef>
                <a:spcPts val="0"/>
              </a:spcBef>
              <a:spcAft>
                <a:spcPts val="0"/>
              </a:spcAft>
              <a:buSzPts val="1100"/>
              <a:buNone/>
              <a:defRPr b="0" i="0" sz="1400" u="none" cap="none" strike="noStrike">
                <a:solidFill>
                  <a:schemeClr val="dk1"/>
                </a:solidFill>
                <a:latin typeface="Geo"/>
                <a:ea typeface="Geo"/>
                <a:cs typeface="Geo"/>
                <a:sym typeface="Geo"/>
              </a:defRPr>
            </a:lvl2pPr>
            <a:lvl3pPr lvl="2" marR="0" rtl="0" algn="l">
              <a:spcBef>
                <a:spcPts val="0"/>
              </a:spcBef>
              <a:spcAft>
                <a:spcPts val="0"/>
              </a:spcAft>
              <a:buSzPts val="1100"/>
              <a:buNone/>
              <a:defRPr b="0" i="0" sz="1400" u="none" cap="none" strike="noStrike">
                <a:solidFill>
                  <a:schemeClr val="dk1"/>
                </a:solidFill>
                <a:latin typeface="Geo"/>
                <a:ea typeface="Geo"/>
                <a:cs typeface="Geo"/>
                <a:sym typeface="Geo"/>
              </a:defRPr>
            </a:lvl3pPr>
            <a:lvl4pPr lvl="3" marR="0" rtl="0" algn="l">
              <a:spcBef>
                <a:spcPts val="0"/>
              </a:spcBef>
              <a:spcAft>
                <a:spcPts val="0"/>
              </a:spcAft>
              <a:buSzPts val="1100"/>
              <a:buNone/>
              <a:defRPr b="0" i="0" sz="1400" u="none" cap="none" strike="noStrike">
                <a:solidFill>
                  <a:schemeClr val="dk1"/>
                </a:solidFill>
                <a:latin typeface="Geo"/>
                <a:ea typeface="Geo"/>
                <a:cs typeface="Geo"/>
                <a:sym typeface="Geo"/>
              </a:defRPr>
            </a:lvl4pPr>
            <a:lvl5pPr lvl="4" marR="0" rtl="0" algn="l">
              <a:spcBef>
                <a:spcPts val="0"/>
              </a:spcBef>
              <a:spcAft>
                <a:spcPts val="0"/>
              </a:spcAft>
              <a:buSzPts val="1100"/>
              <a:buNone/>
              <a:defRPr b="0" i="0" sz="1400" u="none" cap="none" strike="noStrike">
                <a:solidFill>
                  <a:schemeClr val="dk1"/>
                </a:solidFill>
                <a:latin typeface="Geo"/>
                <a:ea typeface="Geo"/>
                <a:cs typeface="Geo"/>
                <a:sym typeface="Geo"/>
              </a:defRPr>
            </a:lvl5pPr>
            <a:lvl6pPr lvl="5" marR="0" rtl="0" algn="l">
              <a:spcBef>
                <a:spcPts val="0"/>
              </a:spcBef>
              <a:spcAft>
                <a:spcPts val="0"/>
              </a:spcAft>
              <a:buSzPts val="1100"/>
              <a:buNone/>
              <a:defRPr b="0" i="0" sz="1400" u="none" cap="none" strike="noStrike">
                <a:solidFill>
                  <a:schemeClr val="dk1"/>
                </a:solidFill>
                <a:latin typeface="Geo"/>
                <a:ea typeface="Geo"/>
                <a:cs typeface="Geo"/>
                <a:sym typeface="Geo"/>
              </a:defRPr>
            </a:lvl6pPr>
            <a:lvl7pPr lvl="6" marR="0" rtl="0" algn="l">
              <a:spcBef>
                <a:spcPts val="0"/>
              </a:spcBef>
              <a:spcAft>
                <a:spcPts val="0"/>
              </a:spcAft>
              <a:buSzPts val="1100"/>
              <a:buNone/>
              <a:defRPr b="0" i="0" sz="1400" u="none" cap="none" strike="noStrike">
                <a:solidFill>
                  <a:schemeClr val="dk1"/>
                </a:solidFill>
                <a:latin typeface="Geo"/>
                <a:ea typeface="Geo"/>
                <a:cs typeface="Geo"/>
                <a:sym typeface="Geo"/>
              </a:defRPr>
            </a:lvl7pPr>
            <a:lvl8pPr lvl="7" marR="0" rtl="0" algn="l">
              <a:spcBef>
                <a:spcPts val="0"/>
              </a:spcBef>
              <a:spcAft>
                <a:spcPts val="0"/>
              </a:spcAft>
              <a:buSzPts val="1100"/>
              <a:buNone/>
              <a:defRPr b="0" i="0" sz="1400" u="none" cap="none" strike="noStrike">
                <a:solidFill>
                  <a:schemeClr val="dk1"/>
                </a:solidFill>
                <a:latin typeface="Geo"/>
                <a:ea typeface="Geo"/>
                <a:cs typeface="Geo"/>
                <a:sym typeface="Geo"/>
              </a:defRPr>
            </a:lvl8pPr>
            <a:lvl9pPr lvl="8" marR="0" rtl="0" algn="l">
              <a:spcBef>
                <a:spcPts val="0"/>
              </a:spcBef>
              <a:spcAft>
                <a:spcPts val="0"/>
              </a:spcAft>
              <a:buSzPts val="1100"/>
              <a:buNone/>
              <a:defRPr b="0" i="0" sz="1400" u="none" cap="none" strike="noStrike">
                <a:solidFill>
                  <a:schemeClr val="dk1"/>
                </a:solidFill>
                <a:latin typeface="Geo"/>
                <a:ea typeface="Geo"/>
                <a:cs typeface="Geo"/>
                <a:sym typeface="Geo"/>
              </a:defRPr>
            </a:lvl9pPr>
          </a:lstStyle>
          <a:p/>
        </p:txBody>
      </p:sp>
      <p:sp>
        <p:nvSpPr>
          <p:cNvPr id="130" name="Google Shape;130;p25"/>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marR="0" rtl="0" algn="r">
              <a:spcBef>
                <a:spcPts val="0"/>
              </a:spcBef>
              <a:buNone/>
              <a:defRPr b="0" i="0" sz="900" u="none" cap="none" strike="noStrike">
                <a:solidFill>
                  <a:srgbClr val="757575"/>
                </a:solidFill>
                <a:latin typeface="Geo"/>
                <a:ea typeface="Geo"/>
                <a:cs typeface="Geo"/>
                <a:sym typeface="Geo"/>
              </a:defRPr>
            </a:lvl1pPr>
            <a:lvl2pPr indent="0" lvl="1" marL="0" marR="0" rtl="0" algn="r">
              <a:spcBef>
                <a:spcPts val="0"/>
              </a:spcBef>
              <a:buNone/>
              <a:defRPr b="0" i="0" sz="900" u="none" cap="none" strike="noStrike">
                <a:solidFill>
                  <a:srgbClr val="757575"/>
                </a:solidFill>
                <a:latin typeface="Geo"/>
                <a:ea typeface="Geo"/>
                <a:cs typeface="Geo"/>
                <a:sym typeface="Geo"/>
              </a:defRPr>
            </a:lvl2pPr>
            <a:lvl3pPr indent="0" lvl="2" marL="0" marR="0" rtl="0" algn="r">
              <a:spcBef>
                <a:spcPts val="0"/>
              </a:spcBef>
              <a:buNone/>
              <a:defRPr b="0" i="0" sz="900" u="none" cap="none" strike="noStrike">
                <a:solidFill>
                  <a:srgbClr val="757575"/>
                </a:solidFill>
                <a:latin typeface="Geo"/>
                <a:ea typeface="Geo"/>
                <a:cs typeface="Geo"/>
                <a:sym typeface="Geo"/>
              </a:defRPr>
            </a:lvl3pPr>
            <a:lvl4pPr indent="0" lvl="3" marL="0" marR="0" rtl="0" algn="r">
              <a:spcBef>
                <a:spcPts val="0"/>
              </a:spcBef>
              <a:buNone/>
              <a:defRPr b="0" i="0" sz="900" u="none" cap="none" strike="noStrike">
                <a:solidFill>
                  <a:srgbClr val="757575"/>
                </a:solidFill>
                <a:latin typeface="Geo"/>
                <a:ea typeface="Geo"/>
                <a:cs typeface="Geo"/>
                <a:sym typeface="Geo"/>
              </a:defRPr>
            </a:lvl4pPr>
            <a:lvl5pPr indent="0" lvl="4" marL="0" marR="0" rtl="0" algn="r">
              <a:spcBef>
                <a:spcPts val="0"/>
              </a:spcBef>
              <a:buNone/>
              <a:defRPr b="0" i="0" sz="900" u="none" cap="none" strike="noStrike">
                <a:solidFill>
                  <a:srgbClr val="757575"/>
                </a:solidFill>
                <a:latin typeface="Geo"/>
                <a:ea typeface="Geo"/>
                <a:cs typeface="Geo"/>
                <a:sym typeface="Geo"/>
              </a:defRPr>
            </a:lvl5pPr>
            <a:lvl6pPr indent="0" lvl="5" marL="0" marR="0" rtl="0" algn="r">
              <a:spcBef>
                <a:spcPts val="0"/>
              </a:spcBef>
              <a:buNone/>
              <a:defRPr b="0" i="0" sz="900" u="none" cap="none" strike="noStrike">
                <a:solidFill>
                  <a:srgbClr val="757575"/>
                </a:solidFill>
                <a:latin typeface="Geo"/>
                <a:ea typeface="Geo"/>
                <a:cs typeface="Geo"/>
                <a:sym typeface="Geo"/>
              </a:defRPr>
            </a:lvl6pPr>
            <a:lvl7pPr indent="0" lvl="6" marL="0" marR="0" rtl="0" algn="r">
              <a:spcBef>
                <a:spcPts val="0"/>
              </a:spcBef>
              <a:buNone/>
              <a:defRPr b="0" i="0" sz="900" u="none" cap="none" strike="noStrike">
                <a:solidFill>
                  <a:srgbClr val="757575"/>
                </a:solidFill>
                <a:latin typeface="Geo"/>
                <a:ea typeface="Geo"/>
                <a:cs typeface="Geo"/>
                <a:sym typeface="Geo"/>
              </a:defRPr>
            </a:lvl7pPr>
            <a:lvl8pPr indent="0" lvl="7" marL="0" marR="0" rtl="0" algn="r">
              <a:spcBef>
                <a:spcPts val="0"/>
              </a:spcBef>
              <a:buNone/>
              <a:defRPr b="0" i="0" sz="900" u="none" cap="none" strike="noStrike">
                <a:solidFill>
                  <a:srgbClr val="757575"/>
                </a:solidFill>
                <a:latin typeface="Geo"/>
                <a:ea typeface="Geo"/>
                <a:cs typeface="Geo"/>
                <a:sym typeface="Geo"/>
              </a:defRPr>
            </a:lvl8pPr>
            <a:lvl9pPr indent="0" lvl="8" marL="0" marR="0" rtl="0" algn="r">
              <a:spcBef>
                <a:spcPts val="0"/>
              </a:spcBef>
              <a:buNone/>
              <a:defRPr b="0" i="0" sz="900" u="none" cap="none" strike="noStrike">
                <a:solidFill>
                  <a:srgbClr val="757575"/>
                </a:solidFill>
                <a:latin typeface="Geo"/>
                <a:ea typeface="Geo"/>
                <a:cs typeface="Geo"/>
                <a:sym typeface="Ge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200" name="Shape 200"/>
        <p:cNvGrpSpPr/>
        <p:nvPr/>
      </p:nvGrpSpPr>
      <p:grpSpPr>
        <a:xfrm>
          <a:off x="0" y="0"/>
          <a:ext cx="0" cy="0"/>
          <a:chOff x="0" y="0"/>
          <a:chExt cx="0" cy="0"/>
        </a:xfrm>
      </p:grpSpPr>
      <p:sp>
        <p:nvSpPr>
          <p:cNvPr id="201" name="Google Shape;201;p37"/>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marR="0" rtl="0" algn="l">
              <a:lnSpc>
                <a:spcPct val="90000"/>
              </a:lnSpc>
              <a:spcBef>
                <a:spcPts val="0"/>
              </a:spcBef>
              <a:spcAft>
                <a:spcPts val="0"/>
              </a:spcAft>
              <a:buClr>
                <a:schemeClr val="lt1"/>
              </a:buClr>
              <a:buSzPts val="3300"/>
              <a:buFont typeface="Play"/>
              <a:buNone/>
              <a:defRPr b="0" i="0" sz="3300" u="none" cap="none" strike="noStrike">
                <a:solidFill>
                  <a:schemeClr val="lt1"/>
                </a:solidFill>
                <a:latin typeface="Play"/>
                <a:ea typeface="Play"/>
                <a:cs typeface="Play"/>
                <a:sym typeface="Play"/>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p:txBody>
      </p:sp>
      <p:sp>
        <p:nvSpPr>
          <p:cNvPr id="202" name="Google Shape;202;p37"/>
          <p:cNvSpPr txBox="1"/>
          <p:nvPr>
            <p:ph idx="1" type="body"/>
          </p:nvPr>
        </p:nvSpPr>
        <p:spPr>
          <a:xfrm>
            <a:off x="628650" y="1369219"/>
            <a:ext cx="7886700" cy="3263504"/>
          </a:xfrm>
          <a:prstGeom prst="rect">
            <a:avLst/>
          </a:prstGeom>
          <a:noFill/>
          <a:ln>
            <a:noFill/>
          </a:ln>
        </p:spPr>
        <p:txBody>
          <a:bodyPr anchorCtr="0" anchor="t" bIns="34275" lIns="68575" spcFirstLastPara="1" rIns="68575" wrap="square" tIns="34275">
            <a:normAutofit/>
          </a:bodyPr>
          <a:lstStyle>
            <a:lvl1pPr indent="-361950" lvl="0" marL="457200" marR="0" rtl="0" algn="l">
              <a:lnSpc>
                <a:spcPct val="90000"/>
              </a:lnSpc>
              <a:spcBef>
                <a:spcPts val="800"/>
              </a:spcBef>
              <a:spcAft>
                <a:spcPts val="0"/>
              </a:spcAft>
              <a:buClr>
                <a:schemeClr val="lt1"/>
              </a:buClr>
              <a:buSzPts val="2100"/>
              <a:buFont typeface="Arial"/>
              <a:buChar char="•"/>
              <a:defRPr b="0" i="0" sz="2100" u="none" cap="none" strike="noStrike">
                <a:solidFill>
                  <a:schemeClr val="lt1"/>
                </a:solidFill>
                <a:latin typeface="Arial"/>
                <a:ea typeface="Arial"/>
                <a:cs typeface="Arial"/>
                <a:sym typeface="Arial"/>
              </a:defRPr>
            </a:lvl1pPr>
            <a:lvl2pPr indent="-342900" lvl="1" marL="914400" marR="0" rtl="0" algn="l">
              <a:lnSpc>
                <a:spcPct val="90000"/>
              </a:lnSpc>
              <a:spcBef>
                <a:spcPts val="400"/>
              </a:spcBef>
              <a:spcAft>
                <a:spcPts val="0"/>
              </a:spcAft>
              <a:buClr>
                <a:schemeClr val="lt1"/>
              </a:buClr>
              <a:buSzPts val="1800"/>
              <a:buFont typeface="Arial"/>
              <a:buChar char="•"/>
              <a:defRPr b="0" i="0" sz="1800" u="none" cap="none" strike="noStrike">
                <a:solidFill>
                  <a:schemeClr val="lt1"/>
                </a:solidFill>
                <a:latin typeface="Arial"/>
                <a:ea typeface="Arial"/>
                <a:cs typeface="Arial"/>
                <a:sym typeface="Arial"/>
              </a:defRPr>
            </a:lvl2pPr>
            <a:lvl3pPr indent="-323850" lvl="2" marL="1371600" marR="0" rtl="0" algn="l">
              <a:lnSpc>
                <a:spcPct val="90000"/>
              </a:lnSpc>
              <a:spcBef>
                <a:spcPts val="400"/>
              </a:spcBef>
              <a:spcAft>
                <a:spcPts val="0"/>
              </a:spcAft>
              <a:buClr>
                <a:schemeClr val="lt1"/>
              </a:buClr>
              <a:buSzPts val="1500"/>
              <a:buFont typeface="Arial"/>
              <a:buChar char="•"/>
              <a:defRPr b="0" i="0" sz="1500" u="none" cap="none" strike="noStrike">
                <a:solidFill>
                  <a:schemeClr val="lt1"/>
                </a:solidFill>
                <a:latin typeface="Arial"/>
                <a:ea typeface="Arial"/>
                <a:cs typeface="Arial"/>
                <a:sym typeface="Arial"/>
              </a:defRPr>
            </a:lvl3pPr>
            <a:lvl4pPr indent="-317500" lvl="3" marL="1828800" marR="0" rtl="0" algn="l">
              <a:lnSpc>
                <a:spcPct val="90000"/>
              </a:lnSpc>
              <a:spcBef>
                <a:spcPts val="400"/>
              </a:spcBef>
              <a:spcAft>
                <a:spcPts val="0"/>
              </a:spcAft>
              <a:buClr>
                <a:schemeClr val="lt1"/>
              </a:buClr>
              <a:buSzPts val="1400"/>
              <a:buFont typeface="Arial"/>
              <a:buChar char="•"/>
              <a:defRPr b="0" i="0" sz="1400" u="none" cap="none" strike="noStrike">
                <a:solidFill>
                  <a:schemeClr val="lt1"/>
                </a:solidFill>
                <a:latin typeface="Arial"/>
                <a:ea typeface="Arial"/>
                <a:cs typeface="Arial"/>
                <a:sym typeface="Arial"/>
              </a:defRPr>
            </a:lvl4pPr>
            <a:lvl5pPr indent="-317500" lvl="4" marL="2286000" marR="0" rtl="0" algn="l">
              <a:lnSpc>
                <a:spcPct val="90000"/>
              </a:lnSpc>
              <a:spcBef>
                <a:spcPts val="400"/>
              </a:spcBef>
              <a:spcAft>
                <a:spcPts val="0"/>
              </a:spcAft>
              <a:buClr>
                <a:schemeClr val="lt1"/>
              </a:buClr>
              <a:buSzPts val="1400"/>
              <a:buFont typeface="Arial"/>
              <a:buChar char="•"/>
              <a:defRPr b="0" i="0" sz="1400" u="none" cap="none" strike="noStrike">
                <a:solidFill>
                  <a:schemeClr val="lt1"/>
                </a:solidFill>
                <a:latin typeface="Arial"/>
                <a:ea typeface="Arial"/>
                <a:cs typeface="Arial"/>
                <a:sym typeface="Arial"/>
              </a:defRPr>
            </a:lvl5pPr>
            <a:lvl6pPr indent="-317500" lvl="5" marL="2743200" marR="0" rtl="0" algn="l">
              <a:lnSpc>
                <a:spcPct val="90000"/>
              </a:lnSpc>
              <a:spcBef>
                <a:spcPts val="400"/>
              </a:spcBef>
              <a:spcAft>
                <a:spcPts val="0"/>
              </a:spcAft>
              <a:buClr>
                <a:schemeClr val="lt1"/>
              </a:buClr>
              <a:buSzPts val="1400"/>
              <a:buFont typeface="Arial"/>
              <a:buChar char="•"/>
              <a:defRPr b="0" i="0" sz="1400" u="none" cap="none" strike="noStrike">
                <a:solidFill>
                  <a:schemeClr val="lt1"/>
                </a:solidFill>
                <a:latin typeface="Arial"/>
                <a:ea typeface="Arial"/>
                <a:cs typeface="Arial"/>
                <a:sym typeface="Arial"/>
              </a:defRPr>
            </a:lvl6pPr>
            <a:lvl7pPr indent="-317500" lvl="6" marL="3200400" marR="0" rtl="0" algn="l">
              <a:lnSpc>
                <a:spcPct val="90000"/>
              </a:lnSpc>
              <a:spcBef>
                <a:spcPts val="400"/>
              </a:spcBef>
              <a:spcAft>
                <a:spcPts val="0"/>
              </a:spcAft>
              <a:buClr>
                <a:schemeClr val="lt1"/>
              </a:buClr>
              <a:buSzPts val="1400"/>
              <a:buFont typeface="Arial"/>
              <a:buChar char="•"/>
              <a:defRPr b="0" i="0" sz="1400" u="none" cap="none" strike="noStrike">
                <a:solidFill>
                  <a:schemeClr val="lt1"/>
                </a:solidFill>
                <a:latin typeface="Arial"/>
                <a:ea typeface="Arial"/>
                <a:cs typeface="Arial"/>
                <a:sym typeface="Arial"/>
              </a:defRPr>
            </a:lvl7pPr>
            <a:lvl8pPr indent="-317500" lvl="7" marL="3657600" marR="0" rtl="0" algn="l">
              <a:lnSpc>
                <a:spcPct val="90000"/>
              </a:lnSpc>
              <a:spcBef>
                <a:spcPts val="400"/>
              </a:spcBef>
              <a:spcAft>
                <a:spcPts val="0"/>
              </a:spcAft>
              <a:buClr>
                <a:schemeClr val="lt1"/>
              </a:buClr>
              <a:buSzPts val="1400"/>
              <a:buFont typeface="Arial"/>
              <a:buChar char="•"/>
              <a:defRPr b="0" i="0" sz="1400" u="none" cap="none" strike="noStrike">
                <a:solidFill>
                  <a:schemeClr val="lt1"/>
                </a:solidFill>
                <a:latin typeface="Arial"/>
                <a:ea typeface="Arial"/>
                <a:cs typeface="Arial"/>
                <a:sym typeface="Arial"/>
              </a:defRPr>
            </a:lvl8pPr>
            <a:lvl9pPr indent="-317500" lvl="8" marL="4114800" marR="0" rtl="0" algn="l">
              <a:lnSpc>
                <a:spcPct val="90000"/>
              </a:lnSpc>
              <a:spcBef>
                <a:spcPts val="400"/>
              </a:spcBef>
              <a:spcAft>
                <a:spcPts val="0"/>
              </a:spcAft>
              <a:buClr>
                <a:schemeClr val="lt1"/>
              </a:buClr>
              <a:buSzPts val="1400"/>
              <a:buFont typeface="Arial"/>
              <a:buChar char="•"/>
              <a:defRPr b="0" i="0" sz="1400" u="none" cap="none" strike="noStrike">
                <a:solidFill>
                  <a:schemeClr val="lt1"/>
                </a:solidFill>
                <a:latin typeface="Arial"/>
                <a:ea typeface="Arial"/>
                <a:cs typeface="Arial"/>
                <a:sym typeface="Arial"/>
              </a:defRPr>
            </a:lvl9pPr>
          </a:lstStyle>
          <a:p/>
        </p:txBody>
      </p:sp>
      <p:sp>
        <p:nvSpPr>
          <p:cNvPr id="203" name="Google Shape;203;p37"/>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marR="0" rtl="0" algn="l">
              <a:spcBef>
                <a:spcPts val="0"/>
              </a:spcBef>
              <a:spcAft>
                <a:spcPts val="0"/>
              </a:spcAft>
              <a:buSzPts val="1100"/>
              <a:buNone/>
              <a:defRPr b="0" i="0" sz="900" u="none" cap="none" strike="noStrike">
                <a:solidFill>
                  <a:schemeClr val="lt1"/>
                </a:solidFill>
                <a:latin typeface="Arial"/>
                <a:ea typeface="Arial"/>
                <a:cs typeface="Arial"/>
                <a:sym typeface="Arial"/>
              </a:defRPr>
            </a:lvl1pPr>
            <a:lvl2pPr lvl="1" marR="0" rtl="0" algn="l">
              <a:spcBef>
                <a:spcPts val="0"/>
              </a:spcBef>
              <a:spcAft>
                <a:spcPts val="0"/>
              </a:spcAft>
              <a:buSzPts val="1100"/>
              <a:buNone/>
              <a:defRPr b="0" i="0" sz="1400" u="none" cap="none" strike="noStrike">
                <a:solidFill>
                  <a:schemeClr val="lt1"/>
                </a:solidFill>
                <a:latin typeface="Arial"/>
                <a:ea typeface="Arial"/>
                <a:cs typeface="Arial"/>
                <a:sym typeface="Arial"/>
              </a:defRPr>
            </a:lvl2pPr>
            <a:lvl3pPr lvl="2" marR="0" rtl="0" algn="l">
              <a:spcBef>
                <a:spcPts val="0"/>
              </a:spcBef>
              <a:spcAft>
                <a:spcPts val="0"/>
              </a:spcAft>
              <a:buSzPts val="1100"/>
              <a:buNone/>
              <a:defRPr b="0" i="0" sz="1400" u="none" cap="none" strike="noStrike">
                <a:solidFill>
                  <a:schemeClr val="lt1"/>
                </a:solidFill>
                <a:latin typeface="Arial"/>
                <a:ea typeface="Arial"/>
                <a:cs typeface="Arial"/>
                <a:sym typeface="Arial"/>
              </a:defRPr>
            </a:lvl3pPr>
            <a:lvl4pPr lvl="3" marR="0" rtl="0" algn="l">
              <a:spcBef>
                <a:spcPts val="0"/>
              </a:spcBef>
              <a:spcAft>
                <a:spcPts val="0"/>
              </a:spcAft>
              <a:buSzPts val="1100"/>
              <a:buNone/>
              <a:defRPr b="0" i="0" sz="1400" u="none" cap="none" strike="noStrike">
                <a:solidFill>
                  <a:schemeClr val="lt1"/>
                </a:solidFill>
                <a:latin typeface="Arial"/>
                <a:ea typeface="Arial"/>
                <a:cs typeface="Arial"/>
                <a:sym typeface="Arial"/>
              </a:defRPr>
            </a:lvl4pPr>
            <a:lvl5pPr lvl="4" marR="0" rtl="0" algn="l">
              <a:spcBef>
                <a:spcPts val="0"/>
              </a:spcBef>
              <a:spcAft>
                <a:spcPts val="0"/>
              </a:spcAft>
              <a:buSzPts val="1100"/>
              <a:buNone/>
              <a:defRPr b="0" i="0" sz="1400" u="none" cap="none" strike="noStrike">
                <a:solidFill>
                  <a:schemeClr val="lt1"/>
                </a:solidFill>
                <a:latin typeface="Arial"/>
                <a:ea typeface="Arial"/>
                <a:cs typeface="Arial"/>
                <a:sym typeface="Arial"/>
              </a:defRPr>
            </a:lvl5pPr>
            <a:lvl6pPr lvl="5" marR="0" rtl="0" algn="l">
              <a:spcBef>
                <a:spcPts val="0"/>
              </a:spcBef>
              <a:spcAft>
                <a:spcPts val="0"/>
              </a:spcAft>
              <a:buSzPts val="1100"/>
              <a:buNone/>
              <a:defRPr b="0" i="0" sz="1400" u="none" cap="none" strike="noStrike">
                <a:solidFill>
                  <a:schemeClr val="lt1"/>
                </a:solidFill>
                <a:latin typeface="Arial"/>
                <a:ea typeface="Arial"/>
                <a:cs typeface="Arial"/>
                <a:sym typeface="Arial"/>
              </a:defRPr>
            </a:lvl6pPr>
            <a:lvl7pPr lvl="6" marR="0" rtl="0" algn="l">
              <a:spcBef>
                <a:spcPts val="0"/>
              </a:spcBef>
              <a:spcAft>
                <a:spcPts val="0"/>
              </a:spcAft>
              <a:buSzPts val="1100"/>
              <a:buNone/>
              <a:defRPr b="0" i="0" sz="1400" u="none" cap="none" strike="noStrike">
                <a:solidFill>
                  <a:schemeClr val="lt1"/>
                </a:solidFill>
                <a:latin typeface="Arial"/>
                <a:ea typeface="Arial"/>
                <a:cs typeface="Arial"/>
                <a:sym typeface="Arial"/>
              </a:defRPr>
            </a:lvl7pPr>
            <a:lvl8pPr lvl="7" marR="0" rtl="0" algn="l">
              <a:spcBef>
                <a:spcPts val="0"/>
              </a:spcBef>
              <a:spcAft>
                <a:spcPts val="0"/>
              </a:spcAft>
              <a:buSzPts val="1100"/>
              <a:buNone/>
              <a:defRPr b="0" i="0" sz="1400" u="none" cap="none" strike="noStrike">
                <a:solidFill>
                  <a:schemeClr val="lt1"/>
                </a:solidFill>
                <a:latin typeface="Arial"/>
                <a:ea typeface="Arial"/>
                <a:cs typeface="Arial"/>
                <a:sym typeface="Arial"/>
              </a:defRPr>
            </a:lvl8pPr>
            <a:lvl9pPr lvl="8" marR="0" rtl="0" algn="l">
              <a:spcBef>
                <a:spcPts val="0"/>
              </a:spcBef>
              <a:spcAft>
                <a:spcPts val="0"/>
              </a:spcAft>
              <a:buSzPts val="1100"/>
              <a:buNone/>
              <a:defRPr b="0" i="0" sz="1400" u="none" cap="none" strike="noStrike">
                <a:solidFill>
                  <a:schemeClr val="lt1"/>
                </a:solidFill>
                <a:latin typeface="Arial"/>
                <a:ea typeface="Arial"/>
                <a:cs typeface="Arial"/>
                <a:sym typeface="Arial"/>
              </a:defRPr>
            </a:lvl9pPr>
          </a:lstStyle>
          <a:p/>
        </p:txBody>
      </p:sp>
      <p:sp>
        <p:nvSpPr>
          <p:cNvPr id="204" name="Google Shape;204;p37"/>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marR="0" rtl="0" algn="ctr">
              <a:spcBef>
                <a:spcPts val="0"/>
              </a:spcBef>
              <a:spcAft>
                <a:spcPts val="0"/>
              </a:spcAft>
              <a:buSzPts val="1100"/>
              <a:buNone/>
              <a:defRPr b="0" i="0" sz="900" u="none" cap="none" strike="noStrike">
                <a:solidFill>
                  <a:schemeClr val="lt1"/>
                </a:solidFill>
                <a:latin typeface="Arial"/>
                <a:ea typeface="Arial"/>
                <a:cs typeface="Arial"/>
                <a:sym typeface="Arial"/>
              </a:defRPr>
            </a:lvl1pPr>
            <a:lvl2pPr lvl="1" marR="0" rtl="0" algn="l">
              <a:spcBef>
                <a:spcPts val="0"/>
              </a:spcBef>
              <a:spcAft>
                <a:spcPts val="0"/>
              </a:spcAft>
              <a:buSzPts val="1100"/>
              <a:buNone/>
              <a:defRPr b="0" i="0" sz="1400" u="none" cap="none" strike="noStrike">
                <a:solidFill>
                  <a:schemeClr val="lt1"/>
                </a:solidFill>
                <a:latin typeface="Arial"/>
                <a:ea typeface="Arial"/>
                <a:cs typeface="Arial"/>
                <a:sym typeface="Arial"/>
              </a:defRPr>
            </a:lvl2pPr>
            <a:lvl3pPr lvl="2" marR="0" rtl="0" algn="l">
              <a:spcBef>
                <a:spcPts val="0"/>
              </a:spcBef>
              <a:spcAft>
                <a:spcPts val="0"/>
              </a:spcAft>
              <a:buSzPts val="1100"/>
              <a:buNone/>
              <a:defRPr b="0" i="0" sz="1400" u="none" cap="none" strike="noStrike">
                <a:solidFill>
                  <a:schemeClr val="lt1"/>
                </a:solidFill>
                <a:latin typeface="Arial"/>
                <a:ea typeface="Arial"/>
                <a:cs typeface="Arial"/>
                <a:sym typeface="Arial"/>
              </a:defRPr>
            </a:lvl3pPr>
            <a:lvl4pPr lvl="3" marR="0" rtl="0" algn="l">
              <a:spcBef>
                <a:spcPts val="0"/>
              </a:spcBef>
              <a:spcAft>
                <a:spcPts val="0"/>
              </a:spcAft>
              <a:buSzPts val="1100"/>
              <a:buNone/>
              <a:defRPr b="0" i="0" sz="1400" u="none" cap="none" strike="noStrike">
                <a:solidFill>
                  <a:schemeClr val="lt1"/>
                </a:solidFill>
                <a:latin typeface="Arial"/>
                <a:ea typeface="Arial"/>
                <a:cs typeface="Arial"/>
                <a:sym typeface="Arial"/>
              </a:defRPr>
            </a:lvl4pPr>
            <a:lvl5pPr lvl="4" marR="0" rtl="0" algn="l">
              <a:spcBef>
                <a:spcPts val="0"/>
              </a:spcBef>
              <a:spcAft>
                <a:spcPts val="0"/>
              </a:spcAft>
              <a:buSzPts val="1100"/>
              <a:buNone/>
              <a:defRPr b="0" i="0" sz="1400" u="none" cap="none" strike="noStrike">
                <a:solidFill>
                  <a:schemeClr val="lt1"/>
                </a:solidFill>
                <a:latin typeface="Arial"/>
                <a:ea typeface="Arial"/>
                <a:cs typeface="Arial"/>
                <a:sym typeface="Arial"/>
              </a:defRPr>
            </a:lvl5pPr>
            <a:lvl6pPr lvl="5" marR="0" rtl="0" algn="l">
              <a:spcBef>
                <a:spcPts val="0"/>
              </a:spcBef>
              <a:spcAft>
                <a:spcPts val="0"/>
              </a:spcAft>
              <a:buSzPts val="1100"/>
              <a:buNone/>
              <a:defRPr b="0" i="0" sz="1400" u="none" cap="none" strike="noStrike">
                <a:solidFill>
                  <a:schemeClr val="lt1"/>
                </a:solidFill>
                <a:latin typeface="Arial"/>
                <a:ea typeface="Arial"/>
                <a:cs typeface="Arial"/>
                <a:sym typeface="Arial"/>
              </a:defRPr>
            </a:lvl6pPr>
            <a:lvl7pPr lvl="6" marR="0" rtl="0" algn="l">
              <a:spcBef>
                <a:spcPts val="0"/>
              </a:spcBef>
              <a:spcAft>
                <a:spcPts val="0"/>
              </a:spcAft>
              <a:buSzPts val="1100"/>
              <a:buNone/>
              <a:defRPr b="0" i="0" sz="1400" u="none" cap="none" strike="noStrike">
                <a:solidFill>
                  <a:schemeClr val="lt1"/>
                </a:solidFill>
                <a:latin typeface="Arial"/>
                <a:ea typeface="Arial"/>
                <a:cs typeface="Arial"/>
                <a:sym typeface="Arial"/>
              </a:defRPr>
            </a:lvl7pPr>
            <a:lvl8pPr lvl="7" marR="0" rtl="0" algn="l">
              <a:spcBef>
                <a:spcPts val="0"/>
              </a:spcBef>
              <a:spcAft>
                <a:spcPts val="0"/>
              </a:spcAft>
              <a:buSzPts val="1100"/>
              <a:buNone/>
              <a:defRPr b="0" i="0" sz="1400" u="none" cap="none" strike="noStrike">
                <a:solidFill>
                  <a:schemeClr val="lt1"/>
                </a:solidFill>
                <a:latin typeface="Arial"/>
                <a:ea typeface="Arial"/>
                <a:cs typeface="Arial"/>
                <a:sym typeface="Arial"/>
              </a:defRPr>
            </a:lvl8pPr>
            <a:lvl9pPr lvl="8" marR="0" rtl="0" algn="l">
              <a:spcBef>
                <a:spcPts val="0"/>
              </a:spcBef>
              <a:spcAft>
                <a:spcPts val="0"/>
              </a:spcAft>
              <a:buSzPts val="1100"/>
              <a:buNone/>
              <a:defRPr b="0" i="0" sz="1400" u="none" cap="none" strike="noStrike">
                <a:solidFill>
                  <a:schemeClr val="lt1"/>
                </a:solidFill>
                <a:latin typeface="Arial"/>
                <a:ea typeface="Arial"/>
                <a:cs typeface="Arial"/>
                <a:sym typeface="Arial"/>
              </a:defRPr>
            </a:lvl9pPr>
          </a:lstStyle>
          <a:p/>
        </p:txBody>
      </p:sp>
      <p:sp>
        <p:nvSpPr>
          <p:cNvPr id="205" name="Google Shape;205;p37"/>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marR="0" rtl="0" algn="r">
              <a:spcBef>
                <a:spcPts val="0"/>
              </a:spcBef>
              <a:buNone/>
              <a:defRPr b="0" i="0" sz="900" u="none" cap="none" strike="noStrike">
                <a:solidFill>
                  <a:schemeClr val="lt1"/>
                </a:solidFill>
                <a:latin typeface="Arial"/>
                <a:ea typeface="Arial"/>
                <a:cs typeface="Arial"/>
                <a:sym typeface="Arial"/>
              </a:defRPr>
            </a:lvl1pPr>
            <a:lvl2pPr indent="0" lvl="1" marL="0" marR="0" rtl="0" algn="r">
              <a:spcBef>
                <a:spcPts val="0"/>
              </a:spcBef>
              <a:buNone/>
              <a:defRPr b="0" i="0" sz="900" u="none" cap="none" strike="noStrike">
                <a:solidFill>
                  <a:schemeClr val="lt1"/>
                </a:solidFill>
                <a:latin typeface="Arial"/>
                <a:ea typeface="Arial"/>
                <a:cs typeface="Arial"/>
                <a:sym typeface="Arial"/>
              </a:defRPr>
            </a:lvl2pPr>
            <a:lvl3pPr indent="0" lvl="2" marL="0" marR="0" rtl="0" algn="r">
              <a:spcBef>
                <a:spcPts val="0"/>
              </a:spcBef>
              <a:buNone/>
              <a:defRPr b="0" i="0" sz="900" u="none" cap="none" strike="noStrike">
                <a:solidFill>
                  <a:schemeClr val="lt1"/>
                </a:solidFill>
                <a:latin typeface="Arial"/>
                <a:ea typeface="Arial"/>
                <a:cs typeface="Arial"/>
                <a:sym typeface="Arial"/>
              </a:defRPr>
            </a:lvl3pPr>
            <a:lvl4pPr indent="0" lvl="3" marL="0" marR="0" rtl="0" algn="r">
              <a:spcBef>
                <a:spcPts val="0"/>
              </a:spcBef>
              <a:buNone/>
              <a:defRPr b="0" i="0" sz="900" u="none" cap="none" strike="noStrike">
                <a:solidFill>
                  <a:schemeClr val="lt1"/>
                </a:solidFill>
                <a:latin typeface="Arial"/>
                <a:ea typeface="Arial"/>
                <a:cs typeface="Arial"/>
                <a:sym typeface="Arial"/>
              </a:defRPr>
            </a:lvl4pPr>
            <a:lvl5pPr indent="0" lvl="4" marL="0" marR="0" rtl="0" algn="r">
              <a:spcBef>
                <a:spcPts val="0"/>
              </a:spcBef>
              <a:buNone/>
              <a:defRPr b="0" i="0" sz="900" u="none" cap="none" strike="noStrike">
                <a:solidFill>
                  <a:schemeClr val="lt1"/>
                </a:solidFill>
                <a:latin typeface="Arial"/>
                <a:ea typeface="Arial"/>
                <a:cs typeface="Arial"/>
                <a:sym typeface="Arial"/>
              </a:defRPr>
            </a:lvl5pPr>
            <a:lvl6pPr indent="0" lvl="5" marL="0" marR="0" rtl="0" algn="r">
              <a:spcBef>
                <a:spcPts val="0"/>
              </a:spcBef>
              <a:buNone/>
              <a:defRPr b="0" i="0" sz="900" u="none" cap="none" strike="noStrike">
                <a:solidFill>
                  <a:schemeClr val="lt1"/>
                </a:solidFill>
                <a:latin typeface="Arial"/>
                <a:ea typeface="Arial"/>
                <a:cs typeface="Arial"/>
                <a:sym typeface="Arial"/>
              </a:defRPr>
            </a:lvl6pPr>
            <a:lvl7pPr indent="0" lvl="6" marL="0" marR="0" rtl="0" algn="r">
              <a:spcBef>
                <a:spcPts val="0"/>
              </a:spcBef>
              <a:buNone/>
              <a:defRPr b="0" i="0" sz="900" u="none" cap="none" strike="noStrike">
                <a:solidFill>
                  <a:schemeClr val="lt1"/>
                </a:solidFill>
                <a:latin typeface="Arial"/>
                <a:ea typeface="Arial"/>
                <a:cs typeface="Arial"/>
                <a:sym typeface="Arial"/>
              </a:defRPr>
            </a:lvl7pPr>
            <a:lvl8pPr indent="0" lvl="7" marL="0" marR="0" rtl="0" algn="r">
              <a:spcBef>
                <a:spcPts val="0"/>
              </a:spcBef>
              <a:buNone/>
              <a:defRPr b="0" i="0" sz="900" u="none" cap="none" strike="noStrike">
                <a:solidFill>
                  <a:schemeClr val="lt1"/>
                </a:solidFill>
                <a:latin typeface="Arial"/>
                <a:ea typeface="Arial"/>
                <a:cs typeface="Arial"/>
                <a:sym typeface="Arial"/>
              </a:defRPr>
            </a:lvl8pPr>
            <a:lvl9pPr indent="0" lvl="8" marL="0" marR="0" rtl="0" algn="r">
              <a:spcBef>
                <a:spcPts val="0"/>
              </a:spcBef>
              <a:buNone/>
              <a:defRPr b="0" i="0" sz="900" u="none" cap="none" strike="noStrike">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81"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 Id="rId3" Type="http://schemas.openxmlformats.org/officeDocument/2006/relationships/image" Target="../media/image6.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Relationship Id="rId3"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Relationship Id="rId3" Type="http://schemas.openxmlformats.org/officeDocument/2006/relationships/hyperlink" Target="https://en.wikipedia.org/wiki/Hieronymus_Bosch" TargetMode="External"/><Relationship Id="rId4" Type="http://schemas.openxmlformats.org/officeDocument/2006/relationships/image" Target="../media/image9.jpg"/><Relationship Id="rId5"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 Id="rId3" Type="http://schemas.openxmlformats.org/officeDocument/2006/relationships/image" Target="../media/image4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Relationship Id="rId3" Type="http://schemas.openxmlformats.org/officeDocument/2006/relationships/image" Target="../media/image1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 Id="rId3" Type="http://schemas.openxmlformats.org/officeDocument/2006/relationships/image" Target="../media/image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9.xml"/><Relationship Id="rId3"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0.xml"/><Relationship Id="rId3" Type="http://schemas.openxmlformats.org/officeDocument/2006/relationships/image" Target="../media/image47.png"/><Relationship Id="rId4" Type="http://schemas.openxmlformats.org/officeDocument/2006/relationships/image" Target="../media/image2.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Relationship Id="rId3" Type="http://schemas.openxmlformats.org/officeDocument/2006/relationships/image" Target="../media/image47.png"/><Relationship Id="rId4" Type="http://schemas.openxmlformats.org/officeDocument/2006/relationships/image" Target="../media/image12.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2.xml"/><Relationship Id="rId3" Type="http://schemas.openxmlformats.org/officeDocument/2006/relationships/image" Target="../media/image47.png"/><Relationship Id="rId4" Type="http://schemas.openxmlformats.org/officeDocument/2006/relationships/image" Target="../media/image4.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3.xml"/><Relationship Id="rId3" Type="http://schemas.openxmlformats.org/officeDocument/2006/relationships/image" Target="../media/image47.png"/><Relationship Id="rId4" Type="http://schemas.openxmlformats.org/officeDocument/2006/relationships/image" Target="../media/image7.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4.xml"/><Relationship Id="rId3" Type="http://schemas.openxmlformats.org/officeDocument/2006/relationships/image" Target="../media/image12.jpg"/><Relationship Id="rId4" Type="http://schemas.openxmlformats.org/officeDocument/2006/relationships/image" Target="../media/image4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5.xml"/><Relationship Id="rId3" Type="http://schemas.openxmlformats.org/officeDocument/2006/relationships/image" Target="../media/image47.png"/><Relationship Id="rId4" Type="http://schemas.openxmlformats.org/officeDocument/2006/relationships/image" Target="../media/image14.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6.xml"/><Relationship Id="rId3" Type="http://schemas.openxmlformats.org/officeDocument/2006/relationships/image" Target="../media/image5.jpg"/><Relationship Id="rId4" Type="http://schemas.openxmlformats.org/officeDocument/2006/relationships/image" Target="../media/image4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7.xml"/><Relationship Id="rId3" Type="http://schemas.openxmlformats.org/officeDocument/2006/relationships/image" Target="../media/image47.png"/><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8.xml"/><Relationship Id="rId3" Type="http://schemas.openxmlformats.org/officeDocument/2006/relationships/image" Target="../media/image47.png"/><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9.xml"/><Relationship Id="rId3" Type="http://schemas.openxmlformats.org/officeDocument/2006/relationships/image" Target="../media/image47.png"/><Relationship Id="rId4" Type="http://schemas.openxmlformats.org/officeDocument/2006/relationships/image" Target="../media/image16.jpg"/><Relationship Id="rId5" Type="http://schemas.openxmlformats.org/officeDocument/2006/relationships/hyperlink" Target="https://www.huckmag.com/article/humanity-refugee-crisis-pinhole-camera-photography-fabio-bucciarelli" TargetMode="External"/><Relationship Id="rId6" Type="http://schemas.openxmlformats.org/officeDocument/2006/relationships/hyperlink" Target="https://www.huckmag.com/article/humanity-refugee-crisis-pinhole-camera-photography-fabio-bucciarelli"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0.xml"/><Relationship Id="rId3" Type="http://schemas.openxmlformats.org/officeDocument/2006/relationships/image" Target="../media/image15.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1.xml"/><Relationship Id="rId3" Type="http://schemas.openxmlformats.org/officeDocument/2006/relationships/image" Target="../media/image2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2.xml"/><Relationship Id="rId3" Type="http://schemas.openxmlformats.org/officeDocument/2006/relationships/image" Target="../media/image15.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3.xml"/><Relationship Id="rId3" Type="http://schemas.openxmlformats.org/officeDocument/2006/relationships/image" Target="../media/image15.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4.xml"/><Relationship Id="rId3" Type="http://schemas.openxmlformats.org/officeDocument/2006/relationships/image" Target="../media/image18.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5.xml"/><Relationship Id="rId3" Type="http://schemas.openxmlformats.org/officeDocument/2006/relationships/image" Target="../media/image23.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6.xml"/><Relationship Id="rId3" Type="http://schemas.openxmlformats.org/officeDocument/2006/relationships/image" Target="../media/image23.jpg"/><Relationship Id="rId4" Type="http://schemas.openxmlformats.org/officeDocument/2006/relationships/image" Target="../media/image19.jp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7.xml"/><Relationship Id="rId3" Type="http://schemas.openxmlformats.org/officeDocument/2006/relationships/image" Target="../media/image23.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8.xml"/><Relationship Id="rId3" Type="http://schemas.openxmlformats.org/officeDocument/2006/relationships/image" Target="../media/image23.jp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29.xml"/><Relationship Id="rId3" Type="http://schemas.openxmlformats.org/officeDocument/2006/relationships/image" Target="../media/image20.png"/><Relationship Id="rId4" Type="http://schemas.openxmlformats.org/officeDocument/2006/relationships/hyperlink" Target="https://nation.cymru/culture/the-valleys-new-exhibition-opens-at-national-museum-cardiff/"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30.xml"/><Relationship Id="rId3" Type="http://schemas.openxmlformats.org/officeDocument/2006/relationships/image" Target="../media/image22.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41.xml"/><Relationship Id="rId3" Type="http://schemas.openxmlformats.org/officeDocument/2006/relationships/image" Target="../media/image32.jp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42.xml"/><Relationship Id="rId3" Type="http://schemas.openxmlformats.org/officeDocument/2006/relationships/image" Target="../media/image29.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43.xml"/><Relationship Id="rId3" Type="http://schemas.openxmlformats.org/officeDocument/2006/relationships/image" Target="../media/image32.jpg"/><Relationship Id="rId4" Type="http://schemas.openxmlformats.org/officeDocument/2006/relationships/image" Target="../media/image29.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4.xml"/><Relationship Id="rId2" Type="http://schemas.openxmlformats.org/officeDocument/2006/relationships/notesSlide" Target="../notesSlides/notesSlide44.xml"/><Relationship Id="rId3" Type="http://schemas.openxmlformats.org/officeDocument/2006/relationships/image" Target="../media/image26.jp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5.xml"/><Relationship Id="rId3" Type="http://schemas.openxmlformats.org/officeDocument/2006/relationships/image" Target="../media/image27.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6.xml"/><Relationship Id="rId3" Type="http://schemas.openxmlformats.org/officeDocument/2006/relationships/image" Target="../media/image28.jp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7.xml"/><Relationship Id="rId3" Type="http://schemas.openxmlformats.org/officeDocument/2006/relationships/image" Target="../media/image31.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8.xml"/><Relationship Id="rId3" Type="http://schemas.openxmlformats.org/officeDocument/2006/relationships/image" Target="../media/image30.jp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9.xml"/><Relationship Id="rId3" Type="http://schemas.openxmlformats.org/officeDocument/2006/relationships/image" Target="../media/image33.jp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0.xml"/><Relationship Id="rId3" Type="http://schemas.openxmlformats.org/officeDocument/2006/relationships/image" Target="../media/image34.jp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1.xml"/><Relationship Id="rId3" Type="http://schemas.openxmlformats.org/officeDocument/2006/relationships/image" Target="../media/image34.jp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2.xml"/><Relationship Id="rId3" Type="http://schemas.openxmlformats.org/officeDocument/2006/relationships/image" Target="../media/image38.jp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3.xml"/><Relationship Id="rId3" Type="http://schemas.openxmlformats.org/officeDocument/2006/relationships/image" Target="../media/image36.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4.xml"/><Relationship Id="rId3" Type="http://schemas.openxmlformats.org/officeDocument/2006/relationships/image" Target="../media/image36.png"/><Relationship Id="rId4" Type="http://schemas.openxmlformats.org/officeDocument/2006/relationships/image" Target="../media/image38.jp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5.xml"/><Relationship Id="rId3" Type="http://schemas.openxmlformats.org/officeDocument/2006/relationships/image" Target="../media/image36.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6.xml"/><Relationship Id="rId3" Type="http://schemas.openxmlformats.org/officeDocument/2006/relationships/image" Target="../media/image37.jp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7.xml"/><Relationship Id="rId3" Type="http://schemas.openxmlformats.org/officeDocument/2006/relationships/image" Target="../media/image43.jp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8.xml"/><Relationship Id="rId3" Type="http://schemas.openxmlformats.org/officeDocument/2006/relationships/image" Target="../media/image39.png"/><Relationship Id="rId4" Type="http://schemas.openxmlformats.org/officeDocument/2006/relationships/image" Target="../media/image45.jp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9.xml"/><Relationship Id="rId3" Type="http://schemas.openxmlformats.org/officeDocument/2006/relationships/image" Target="../media/image40.jp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0.xml"/><Relationship Id="rId3" Type="http://schemas.openxmlformats.org/officeDocument/2006/relationships/image" Target="../media/image42.jp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1.xml"/><Relationship Id="rId3" Type="http://schemas.openxmlformats.org/officeDocument/2006/relationships/image" Target="../media/image44.jp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2.xml"/><Relationship Id="rId3" Type="http://schemas.openxmlformats.org/officeDocument/2006/relationships/image" Target="../media/image41.jpg"/><Relationship Id="rId4" Type="http://schemas.openxmlformats.org/officeDocument/2006/relationships/image" Target="../media/image42.jp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3.xml"/><Relationship Id="rId3" Type="http://schemas.openxmlformats.org/officeDocument/2006/relationships/image" Target="../media/image42.jp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4.xml"/><Relationship Id="rId3" Type="http://schemas.openxmlformats.org/officeDocument/2006/relationships/image" Target="../media/image47.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5" name="Shape 215"/>
        <p:cNvGrpSpPr/>
        <p:nvPr/>
      </p:nvGrpSpPr>
      <p:grpSpPr>
        <a:xfrm>
          <a:off x="0" y="0"/>
          <a:ext cx="0" cy="0"/>
          <a:chOff x="0" y="0"/>
          <a:chExt cx="0" cy="0"/>
        </a:xfrm>
      </p:grpSpPr>
      <p:sp>
        <p:nvSpPr>
          <p:cNvPr id="216" name="Google Shape;216;p39"/>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
              <a:t>Compiled slides </a:t>
            </a:r>
            <a:endParaRPr/>
          </a:p>
        </p:txBody>
      </p:sp>
      <p:sp>
        <p:nvSpPr>
          <p:cNvPr id="217" name="Google Shape;217;p39"/>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fontScale="85000" lnSpcReduction="20000"/>
          </a:bodyPr>
          <a:lstStyle/>
          <a:p>
            <a:pPr indent="0" lvl="0" marL="0" rtl="0" algn="ctr">
              <a:spcBef>
                <a:spcPts val="0"/>
              </a:spcBef>
              <a:spcAft>
                <a:spcPts val="0"/>
              </a:spcAft>
              <a:buNone/>
            </a:pPr>
            <a:r>
              <a:rPr lang="en"/>
              <a:t>Jamie sides </a:t>
            </a:r>
            <a:endParaRPr/>
          </a:p>
          <a:p>
            <a:pPr indent="0" lvl="0" marL="0" rtl="0" algn="ctr">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1" name="Shape 221"/>
        <p:cNvGrpSpPr/>
        <p:nvPr/>
      </p:nvGrpSpPr>
      <p:grpSpPr>
        <a:xfrm>
          <a:off x="0" y="0"/>
          <a:ext cx="0" cy="0"/>
          <a:chOff x="0" y="0"/>
          <a:chExt cx="0" cy="0"/>
        </a:xfrm>
      </p:grpSpPr>
      <p:pic>
        <p:nvPicPr>
          <p:cNvPr descr="24HRS IN PHOTO — ERIK KESSELS" id="222" name="Google Shape;222;p40"/>
          <p:cNvPicPr preferRelativeResize="0"/>
          <p:nvPr/>
        </p:nvPicPr>
        <p:blipFill rotWithShape="1">
          <a:blip r:embed="rId3">
            <a:alphaModFix/>
          </a:blip>
          <a:srcRect b="5944" l="0" r="0" t="5944"/>
          <a:stretch/>
        </p:blipFill>
        <p:spPr>
          <a:xfrm>
            <a:off x="0" y="1"/>
            <a:ext cx="9144000" cy="5143499"/>
          </a:xfrm>
          <a:prstGeom prst="rect">
            <a:avLst/>
          </a:prstGeom>
          <a:noFill/>
          <a:ln>
            <a:noFill/>
          </a:ln>
        </p:spPr>
      </p:pic>
      <p:sp>
        <p:nvSpPr>
          <p:cNvPr id="223" name="Google Shape;223;p40"/>
          <p:cNvSpPr txBox="1"/>
          <p:nvPr>
            <p:ph type="ctrTitle"/>
          </p:nvPr>
        </p:nvSpPr>
        <p:spPr>
          <a:xfrm>
            <a:off x="761134" y="358487"/>
            <a:ext cx="7621732" cy="763732"/>
          </a:xfrm>
          <a:prstGeom prst="rect">
            <a:avLst/>
          </a:prstGeom>
          <a:solidFill>
            <a:srgbClr val="FFD5E4"/>
          </a:solidFill>
          <a:ln>
            <a:noFill/>
          </a:ln>
        </p:spPr>
        <p:txBody>
          <a:bodyPr anchorCtr="0" anchor="ctr" bIns="54000" lIns="54000" spcFirstLastPara="1" rIns="54000" wrap="square" tIns="108000">
            <a:normAutofit fontScale="90000"/>
          </a:bodyPr>
          <a:lstStyle/>
          <a:p>
            <a:pPr indent="0" lvl="0" marL="0" rtl="0" algn="ctr">
              <a:lnSpc>
                <a:spcPct val="90000"/>
              </a:lnSpc>
              <a:spcBef>
                <a:spcPts val="0"/>
              </a:spcBef>
              <a:spcAft>
                <a:spcPts val="0"/>
              </a:spcAft>
              <a:buClr>
                <a:schemeClr val="dk1"/>
              </a:buClr>
              <a:buSzPct val="100000"/>
              <a:buFont typeface="Poppins"/>
              <a:buNone/>
            </a:pPr>
            <a:r>
              <a:rPr lang="en">
                <a:latin typeface="Poppins"/>
                <a:ea typeface="Poppins"/>
                <a:cs typeface="Poppins"/>
                <a:sym typeface="Poppins"/>
              </a:rPr>
              <a:t>IMAGE ANALYSIS 1 - CONTENT</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7" name="Shape 227"/>
        <p:cNvGrpSpPr/>
        <p:nvPr/>
      </p:nvGrpSpPr>
      <p:grpSpPr>
        <a:xfrm>
          <a:off x="0" y="0"/>
          <a:ext cx="0" cy="0"/>
          <a:chOff x="0" y="0"/>
          <a:chExt cx="0" cy="0"/>
        </a:xfrm>
      </p:grpSpPr>
      <p:sp>
        <p:nvSpPr>
          <p:cNvPr id="228" name="Google Shape;228;p41"/>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lang="en" sz="3000">
                <a:latin typeface="Poppins"/>
                <a:ea typeface="Poppins"/>
                <a:cs typeface="Poppins"/>
                <a:sym typeface="Poppins"/>
              </a:rPr>
              <a:t>Visual Studies 1</a:t>
            </a:r>
            <a:endParaRPr/>
          </a:p>
        </p:txBody>
      </p:sp>
      <p:sp>
        <p:nvSpPr>
          <p:cNvPr id="229" name="Google Shape;229;p41"/>
          <p:cNvSpPr txBox="1"/>
          <p:nvPr>
            <p:ph idx="1" type="body"/>
          </p:nvPr>
        </p:nvSpPr>
        <p:spPr>
          <a:xfrm>
            <a:off x="226314"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rtl="0" algn="l">
              <a:lnSpc>
                <a:spcPct val="90000"/>
              </a:lnSpc>
              <a:spcBef>
                <a:spcPts val="800"/>
              </a:spcBef>
              <a:spcAft>
                <a:spcPts val="0"/>
              </a:spcAft>
              <a:buClr>
                <a:schemeClr val="dk1"/>
              </a:buClr>
              <a:buSzPts val="1000"/>
              <a:buNone/>
            </a:pPr>
            <a:r>
              <a:rPr lang="en" sz="1500"/>
              <a:t>The studies of </a:t>
            </a:r>
            <a:r>
              <a:rPr lang="en" sz="1500"/>
              <a:t>analysis</a:t>
            </a:r>
            <a:r>
              <a:rPr lang="en" sz="1500"/>
              <a:t> and the canvas behind the painting. In more </a:t>
            </a:r>
            <a:r>
              <a:rPr lang="en" sz="1500"/>
              <a:t>basic</a:t>
            </a:r>
            <a:r>
              <a:rPr lang="en" sz="1500"/>
              <a:t> </a:t>
            </a:r>
            <a:r>
              <a:rPr lang="en" sz="1500"/>
              <a:t>language</a:t>
            </a:r>
            <a:r>
              <a:rPr lang="en" sz="1500"/>
              <a:t> </a:t>
            </a:r>
            <a:r>
              <a:rPr lang="en" sz="1500"/>
              <a:t>it's</a:t>
            </a:r>
            <a:r>
              <a:rPr lang="en" sz="1500"/>
              <a:t> how we see an image and pull it apart to find out why lies beneath. It is lessons that after taken a few weeks of have learnt it is how to </a:t>
            </a:r>
            <a:r>
              <a:rPr lang="en" sz="1500"/>
              <a:t>appreciate</a:t>
            </a:r>
            <a:r>
              <a:rPr lang="en" sz="1500"/>
              <a:t> the art for </a:t>
            </a:r>
            <a:r>
              <a:rPr lang="en" sz="1500"/>
              <a:t>understanding</a:t>
            </a:r>
            <a:r>
              <a:rPr lang="en" sz="1500"/>
              <a:t> how its made, </a:t>
            </a:r>
            <a:r>
              <a:rPr lang="en" sz="1500"/>
              <a:t>it's</a:t>
            </a:r>
            <a:r>
              <a:rPr lang="en" sz="1500"/>
              <a:t> like when you learn how your meal is made and appreciate it all the more, ( unless its tesco cabbage ) i know this module will bring me enjoyment and education and introduce me to </a:t>
            </a:r>
            <a:r>
              <a:rPr lang="en" sz="1500"/>
              <a:t>new</a:t>
            </a:r>
            <a:r>
              <a:rPr lang="en" sz="1500"/>
              <a:t> ways of seeing an image. I feel very lucky to work on this </a:t>
            </a:r>
            <a:r>
              <a:rPr lang="en" sz="1500"/>
              <a:t>module</a:t>
            </a:r>
            <a:r>
              <a:rPr lang="en" sz="1500"/>
              <a:t> as analysing images has always been </a:t>
            </a:r>
            <a:r>
              <a:rPr lang="en" sz="1500"/>
              <a:t>something</a:t>
            </a:r>
            <a:r>
              <a:rPr lang="en" sz="1500"/>
              <a:t> i enjoy. The module brings people </a:t>
            </a:r>
            <a:r>
              <a:rPr lang="en" sz="1500"/>
              <a:t>together</a:t>
            </a:r>
            <a:r>
              <a:rPr lang="en" sz="1500"/>
              <a:t> too with group </a:t>
            </a:r>
            <a:r>
              <a:rPr lang="en" sz="1500"/>
              <a:t>tasks</a:t>
            </a:r>
            <a:r>
              <a:rPr lang="en" sz="1500"/>
              <a:t> </a:t>
            </a:r>
            <a:r>
              <a:rPr lang="en" sz="1500"/>
              <a:t>and</a:t>
            </a:r>
            <a:r>
              <a:rPr lang="en" sz="1500"/>
              <a:t> </a:t>
            </a:r>
            <a:r>
              <a:rPr lang="en" sz="1500"/>
              <a:t>i'm</a:t>
            </a:r>
            <a:r>
              <a:rPr lang="en" sz="1500"/>
              <a:t> very excited to visit exhibitions and see </a:t>
            </a:r>
            <a:r>
              <a:rPr lang="en" sz="1500"/>
              <a:t>different</a:t>
            </a:r>
            <a:r>
              <a:rPr lang="en" sz="1500"/>
              <a:t> forms of art not only </a:t>
            </a:r>
            <a:r>
              <a:rPr lang="en" sz="1500"/>
              <a:t>photography</a:t>
            </a:r>
            <a:r>
              <a:rPr lang="en" sz="1500"/>
              <a:t> as a </a:t>
            </a:r>
            <a:r>
              <a:rPr lang="en" sz="1500"/>
              <a:t>part</a:t>
            </a:r>
            <a:r>
              <a:rPr lang="en" sz="1500"/>
              <a:t> of this course,.</a:t>
            </a:r>
            <a:endParaRPr sz="1500"/>
          </a:p>
        </p:txBody>
      </p:sp>
      <p:pic>
        <p:nvPicPr>
          <p:cNvPr descr="Joan Fontcuberta (Spanish, born 1955) 'Giliandria Escoliforcia' 1983" id="230" name="Google Shape;230;p41"/>
          <p:cNvPicPr preferRelativeResize="0"/>
          <p:nvPr/>
        </p:nvPicPr>
        <p:blipFill>
          <a:blip r:embed="rId3">
            <a:alphaModFix/>
          </a:blip>
          <a:stretch>
            <a:fillRect/>
          </a:stretch>
        </p:blipFill>
        <p:spPr>
          <a:xfrm>
            <a:off x="4572950" y="0"/>
            <a:ext cx="4124325" cy="5143500"/>
          </a:xfrm>
          <a:prstGeom prst="rect">
            <a:avLst/>
          </a:prstGeom>
          <a:noFill/>
          <a:ln>
            <a:noFill/>
          </a:ln>
        </p:spPr>
      </p:pic>
      <p:sp>
        <p:nvSpPr>
          <p:cNvPr id="231" name="Google Shape;231;p41"/>
          <p:cNvSpPr txBox="1"/>
          <p:nvPr/>
        </p:nvSpPr>
        <p:spPr>
          <a:xfrm>
            <a:off x="4725350" y="15240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5" name="Shape 235"/>
        <p:cNvGrpSpPr/>
        <p:nvPr/>
      </p:nvGrpSpPr>
      <p:grpSpPr>
        <a:xfrm>
          <a:off x="0" y="0"/>
          <a:ext cx="0" cy="0"/>
          <a:chOff x="0" y="0"/>
          <a:chExt cx="0" cy="0"/>
        </a:xfrm>
      </p:grpSpPr>
      <p:sp>
        <p:nvSpPr>
          <p:cNvPr id="236" name="Google Shape;236;p42"/>
          <p:cNvSpPr txBox="1"/>
          <p:nvPr>
            <p:ph type="title"/>
          </p:nvPr>
        </p:nvSpPr>
        <p:spPr>
          <a:xfrm>
            <a:off x="136579" y="64966"/>
            <a:ext cx="7886700" cy="994172"/>
          </a:xfrm>
          <a:prstGeom prst="rect">
            <a:avLst/>
          </a:prstGeom>
          <a:noFill/>
          <a:ln cap="flat" cmpd="sng" w="9525">
            <a:solidFill>
              <a:schemeClr val="dk1"/>
            </a:solidFill>
            <a:prstDash val="solid"/>
            <a:round/>
            <a:headEnd len="sm" w="sm" type="none"/>
            <a:tailEnd len="sm" w="sm" type="none"/>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3000">
                <a:latin typeface="Poppins"/>
                <a:ea typeface="Poppins"/>
                <a:cs typeface="Poppins"/>
                <a:sym typeface="Poppins"/>
              </a:rPr>
              <a:t>Garden of earthly delights</a:t>
            </a:r>
            <a:r>
              <a:rPr lang="en" sz="3000">
                <a:latin typeface="Poppins"/>
                <a:ea typeface="Poppins"/>
                <a:cs typeface="Poppins"/>
                <a:sym typeface="Poppins"/>
              </a:rPr>
              <a:t>. </a:t>
            </a:r>
            <a:r>
              <a:rPr lang="en" sz="3000">
                <a:highlight>
                  <a:srgbClr val="FFFFFF"/>
                </a:highlight>
                <a:uFill>
                  <a:noFill/>
                </a:uFill>
                <a:latin typeface="Arial"/>
                <a:ea typeface="Arial"/>
                <a:cs typeface="Arial"/>
                <a:sym typeface="Arial"/>
                <a:hlinkClick r:id="rId3"/>
              </a:rPr>
              <a:t>Hieronymus Bosch</a:t>
            </a:r>
            <a:r>
              <a:rPr lang="en" sz="1200">
                <a:highlight>
                  <a:srgbClr val="FFFFFF"/>
                </a:highlight>
                <a:latin typeface="Arial"/>
                <a:ea typeface="Arial"/>
                <a:cs typeface="Arial"/>
                <a:sym typeface="Arial"/>
              </a:rPr>
              <a:t>,</a:t>
            </a:r>
            <a:r>
              <a:rPr lang="en" sz="1050">
                <a:solidFill>
                  <a:srgbClr val="BFBFBF"/>
                </a:solidFill>
                <a:highlight>
                  <a:srgbClr val="1F1F1F"/>
                </a:highlight>
                <a:latin typeface="Arial"/>
                <a:ea typeface="Arial"/>
                <a:cs typeface="Arial"/>
                <a:sym typeface="Arial"/>
              </a:rPr>
              <a:t> </a:t>
            </a:r>
            <a:r>
              <a:rPr lang="en" sz="3000">
                <a:latin typeface="Poppins"/>
                <a:ea typeface="Poppins"/>
                <a:cs typeface="Poppins"/>
                <a:sym typeface="Poppins"/>
              </a:rPr>
              <a:t>. 1515.</a:t>
            </a:r>
            <a:endParaRPr/>
          </a:p>
        </p:txBody>
      </p:sp>
      <p:sp>
        <p:nvSpPr>
          <p:cNvPr id="237" name="Google Shape;237;p42"/>
          <p:cNvSpPr txBox="1"/>
          <p:nvPr/>
        </p:nvSpPr>
        <p:spPr>
          <a:xfrm>
            <a:off x="136575" y="1125328"/>
            <a:ext cx="4126200" cy="4093500"/>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marR="0" rtl="0" algn="l">
              <a:lnSpc>
                <a:spcPct val="90000"/>
              </a:lnSpc>
              <a:spcBef>
                <a:spcPts val="0"/>
              </a:spcBef>
              <a:spcAft>
                <a:spcPts val="0"/>
              </a:spcAft>
              <a:buClr>
                <a:schemeClr val="dk1"/>
              </a:buClr>
              <a:buSzPts val="2100"/>
              <a:buFont typeface="Arial"/>
              <a:buNone/>
            </a:pPr>
            <a:r>
              <a:rPr lang="en" sz="2100">
                <a:solidFill>
                  <a:schemeClr val="dk1"/>
                </a:solidFill>
              </a:rPr>
              <a:t>I was unable to gather the old menti word cloud but many of the words consisted of, striking, composition. Intriguing and more. This is </a:t>
            </a:r>
            <a:r>
              <a:rPr lang="en" sz="2100">
                <a:solidFill>
                  <a:schemeClr val="dk1"/>
                </a:solidFill>
              </a:rPr>
              <a:t>often</a:t>
            </a:r>
            <a:r>
              <a:rPr lang="en" sz="2100">
                <a:solidFill>
                  <a:schemeClr val="dk1"/>
                </a:solidFill>
              </a:rPr>
              <a:t> a common description as we </a:t>
            </a:r>
            <a:r>
              <a:rPr lang="en" sz="2100">
                <a:solidFill>
                  <a:schemeClr val="dk1"/>
                </a:solidFill>
              </a:rPr>
              <a:t>only</a:t>
            </a:r>
            <a:r>
              <a:rPr lang="en" sz="2100">
                <a:solidFill>
                  <a:schemeClr val="dk1"/>
                </a:solidFill>
              </a:rPr>
              <a:t> were given 28 seconds to look at the work and gather words that we deemed fitted that piece of work. It only so happened </a:t>
            </a:r>
            <a:r>
              <a:rPr lang="en" sz="2100">
                <a:solidFill>
                  <a:schemeClr val="dk1"/>
                </a:solidFill>
              </a:rPr>
              <a:t>a lot</a:t>
            </a:r>
            <a:r>
              <a:rPr lang="en" sz="2100">
                <a:solidFill>
                  <a:schemeClr val="dk1"/>
                </a:solidFill>
              </a:rPr>
              <a:t> of responses were surface level </a:t>
            </a:r>
            <a:endParaRPr b="0" i="0" sz="2100" u="none" cap="none" strike="noStrike">
              <a:solidFill>
                <a:schemeClr val="dk1"/>
              </a:solidFill>
              <a:latin typeface="Arial"/>
              <a:ea typeface="Arial"/>
              <a:cs typeface="Arial"/>
              <a:sym typeface="Arial"/>
            </a:endParaRPr>
          </a:p>
        </p:txBody>
      </p:sp>
      <p:pic>
        <p:nvPicPr>
          <p:cNvPr descr="A group of paintings of people and animals&#10;&#10;Description automatically generated" id="238" name="Google Shape;238;p42"/>
          <p:cNvPicPr preferRelativeResize="0"/>
          <p:nvPr/>
        </p:nvPicPr>
        <p:blipFill>
          <a:blip r:embed="rId4">
            <a:alphaModFix/>
          </a:blip>
          <a:stretch>
            <a:fillRect/>
          </a:stretch>
        </p:blipFill>
        <p:spPr>
          <a:xfrm>
            <a:off x="4408875" y="1211350"/>
            <a:ext cx="4400550" cy="2506650"/>
          </a:xfrm>
          <a:prstGeom prst="rect">
            <a:avLst/>
          </a:prstGeom>
          <a:noFill/>
          <a:ln>
            <a:noFill/>
          </a:ln>
        </p:spPr>
      </p:pic>
      <p:pic>
        <p:nvPicPr>
          <p:cNvPr descr="A person with a mustache and a black shirt&#10;&#10;Description automatically generated" id="239" name="Google Shape;239;p42"/>
          <p:cNvPicPr preferRelativeResize="0"/>
          <p:nvPr/>
        </p:nvPicPr>
        <p:blipFill>
          <a:blip r:embed="rId5">
            <a:alphaModFix/>
          </a:blip>
          <a:stretch>
            <a:fillRect/>
          </a:stretch>
        </p:blipFill>
        <p:spPr>
          <a:xfrm>
            <a:off x="6792550" y="1910600"/>
            <a:ext cx="49100" cy="41000"/>
          </a:xfrm>
          <a:prstGeom prst="rect">
            <a:avLst/>
          </a:prstGeom>
          <a:noFill/>
          <a:ln>
            <a:noFill/>
          </a:ln>
        </p:spPr>
      </p:pic>
      <p:sp>
        <p:nvSpPr>
          <p:cNvPr id="240" name="Google Shape;240;p42"/>
          <p:cNvSpPr txBox="1"/>
          <p:nvPr/>
        </p:nvSpPr>
        <p:spPr>
          <a:xfrm>
            <a:off x="6794084" y="1911881"/>
            <a:ext cx="30300" cy="25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4" name="Shape 244"/>
        <p:cNvGrpSpPr/>
        <p:nvPr/>
      </p:nvGrpSpPr>
      <p:grpSpPr>
        <a:xfrm>
          <a:off x="0" y="0"/>
          <a:ext cx="0" cy="0"/>
          <a:chOff x="0" y="0"/>
          <a:chExt cx="0" cy="0"/>
        </a:xfrm>
      </p:grpSpPr>
      <p:sp>
        <p:nvSpPr>
          <p:cNvPr id="245" name="Google Shape;245;p43"/>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3000">
                <a:latin typeface="Poppins"/>
                <a:ea typeface="Poppins"/>
                <a:cs typeface="Poppins"/>
                <a:sym typeface="Poppins"/>
              </a:rPr>
              <a:t>Ryans car</a:t>
            </a:r>
            <a:endParaRPr/>
          </a:p>
        </p:txBody>
      </p:sp>
      <p:sp>
        <p:nvSpPr>
          <p:cNvPr id="246" name="Google Shape;246;p43"/>
          <p:cNvSpPr txBox="1"/>
          <p:nvPr>
            <p:ph idx="1" type="body"/>
          </p:nvPr>
        </p:nvSpPr>
        <p:spPr>
          <a:xfrm>
            <a:off x="226314"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rtl="0" algn="l">
              <a:lnSpc>
                <a:spcPct val="90000"/>
              </a:lnSpc>
              <a:spcBef>
                <a:spcPts val="0"/>
              </a:spcBef>
              <a:spcAft>
                <a:spcPts val="0"/>
              </a:spcAft>
              <a:buClr>
                <a:schemeClr val="dk1"/>
              </a:buClr>
              <a:buSzPts val="1000"/>
              <a:buNone/>
            </a:pPr>
            <a:r>
              <a:rPr lang="en" sz="1700"/>
              <a:t>Pinhole photo taken of student malachi in front of lecturer Ryan’s car the photo had about maybe 5 seconds of </a:t>
            </a:r>
            <a:r>
              <a:rPr lang="en" sz="1700"/>
              <a:t>exposure</a:t>
            </a:r>
            <a:r>
              <a:rPr lang="en" sz="1700"/>
              <a:t> to light. In the final image its very hard to make out what is being seen but it is a very fun task accomplished with very fun tools and done with friends. The width and </a:t>
            </a:r>
            <a:r>
              <a:rPr lang="en" sz="1700"/>
              <a:t>field</a:t>
            </a:r>
            <a:r>
              <a:rPr lang="en" sz="1700"/>
              <a:t> of view is incredibly vast and almost gives a sense of vertigo but </a:t>
            </a:r>
            <a:r>
              <a:rPr lang="en" sz="1700"/>
              <a:t>it's</a:t>
            </a:r>
            <a:r>
              <a:rPr lang="en" sz="1700"/>
              <a:t> very fun and a core back to basics form of photography, i did take others but this is the best one and due to the new </a:t>
            </a:r>
            <a:r>
              <a:rPr lang="en" sz="1700"/>
              <a:t>introduction</a:t>
            </a:r>
            <a:r>
              <a:rPr lang="en" sz="1700"/>
              <a:t> to a dark room this was lucky it came out so well for my first time developing an image   </a:t>
            </a:r>
            <a:endParaRPr sz="2800"/>
          </a:p>
        </p:txBody>
      </p:sp>
      <p:pic>
        <p:nvPicPr>
          <p:cNvPr id="247" name="Google Shape;247;p43" title="IMG_3781.HEIC"/>
          <p:cNvPicPr preferRelativeResize="0"/>
          <p:nvPr/>
        </p:nvPicPr>
        <p:blipFill rotWithShape="1">
          <a:blip r:embed="rId3">
            <a:alphaModFix/>
          </a:blip>
          <a:srcRect b="22821" l="28066" r="31001" t="23756"/>
          <a:stretch/>
        </p:blipFill>
        <p:spPr>
          <a:xfrm>
            <a:off x="5313750" y="122901"/>
            <a:ext cx="2669199" cy="4645002"/>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1" name="Shape 251"/>
        <p:cNvGrpSpPr/>
        <p:nvPr/>
      </p:nvGrpSpPr>
      <p:grpSpPr>
        <a:xfrm>
          <a:off x="0" y="0"/>
          <a:ext cx="0" cy="0"/>
          <a:chOff x="0" y="0"/>
          <a:chExt cx="0" cy="0"/>
        </a:xfrm>
      </p:grpSpPr>
      <p:sp>
        <p:nvSpPr>
          <p:cNvPr id="252" name="Google Shape;252;p44"/>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1800">
                <a:highlight>
                  <a:srgbClr val="F2F2F2"/>
                </a:highlight>
                <a:latin typeface="Georgia"/>
                <a:ea typeface="Georgia"/>
                <a:cs typeface="Georgia"/>
                <a:sym typeface="Georgia"/>
              </a:rPr>
              <a:t>Metalheadz, Blue Note London 1994–1996 eddie otchere</a:t>
            </a:r>
            <a:endParaRPr/>
          </a:p>
        </p:txBody>
      </p:sp>
      <p:sp>
        <p:nvSpPr>
          <p:cNvPr id="253" name="Google Shape;253;p44"/>
          <p:cNvSpPr txBox="1"/>
          <p:nvPr>
            <p:ph idx="1" type="body"/>
          </p:nvPr>
        </p:nvSpPr>
        <p:spPr>
          <a:xfrm>
            <a:off x="226314"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rtl="0" algn="l">
              <a:lnSpc>
                <a:spcPct val="90000"/>
              </a:lnSpc>
              <a:spcBef>
                <a:spcPts val="0"/>
              </a:spcBef>
              <a:spcAft>
                <a:spcPts val="0"/>
              </a:spcAft>
              <a:buClr>
                <a:schemeClr val="dk1"/>
              </a:buClr>
              <a:buSzPts val="1000"/>
              <a:buNone/>
            </a:pPr>
            <a:r>
              <a:rPr lang="en" sz="1800"/>
              <a:t>To me this feels very like core </a:t>
            </a:r>
            <a:r>
              <a:rPr lang="en" sz="1800"/>
              <a:t>photography</a:t>
            </a:r>
            <a:r>
              <a:rPr lang="en" sz="1800"/>
              <a:t>, its </a:t>
            </a:r>
            <a:r>
              <a:rPr lang="en" sz="1800"/>
              <a:t>capturing</a:t>
            </a:r>
            <a:r>
              <a:rPr lang="en" sz="1800"/>
              <a:t> a moment a moment that is amplified </a:t>
            </a:r>
            <a:r>
              <a:rPr lang="en" sz="1800"/>
              <a:t>by</a:t>
            </a:r>
            <a:r>
              <a:rPr lang="en" sz="1800"/>
              <a:t> the light being streaked across the image due to the slower </a:t>
            </a:r>
            <a:r>
              <a:rPr lang="en" sz="1800"/>
              <a:t>shutter speed</a:t>
            </a:r>
            <a:r>
              <a:rPr lang="en" sz="1800"/>
              <a:t>. It feels like the 90s encapsulated because of this “flaw” but </a:t>
            </a:r>
            <a:r>
              <a:rPr lang="en" sz="1800"/>
              <a:t>because</a:t>
            </a:r>
            <a:r>
              <a:rPr lang="en" sz="1800"/>
              <a:t> it </a:t>
            </a:r>
            <a:r>
              <a:rPr lang="en" sz="1800"/>
              <a:t>aesthetically</a:t>
            </a:r>
            <a:r>
              <a:rPr lang="en" sz="1800"/>
              <a:t> </a:t>
            </a:r>
            <a:r>
              <a:rPr lang="en" sz="1800"/>
              <a:t>fixes</a:t>
            </a:r>
            <a:r>
              <a:rPr lang="en" sz="1800"/>
              <a:t> the </a:t>
            </a:r>
            <a:r>
              <a:rPr lang="en" sz="1800"/>
              <a:t>piece</a:t>
            </a:r>
            <a:r>
              <a:rPr lang="en" sz="1800"/>
              <a:t> in one time period it plays into the </a:t>
            </a:r>
            <a:r>
              <a:rPr lang="en" sz="1800"/>
              <a:t>photos</a:t>
            </a:r>
            <a:r>
              <a:rPr lang="en" sz="1800"/>
              <a:t> </a:t>
            </a:r>
            <a:r>
              <a:rPr lang="en" sz="1800"/>
              <a:t>qualities</a:t>
            </a:r>
            <a:r>
              <a:rPr lang="en" sz="1800"/>
              <a:t> and works. The photo is lively and has a clear focal point set on the mic in the singers hand. The photos speak volumes of that time of music and the </a:t>
            </a:r>
            <a:r>
              <a:rPr lang="en" sz="1800"/>
              <a:t>liveliness</a:t>
            </a:r>
            <a:r>
              <a:rPr lang="en" sz="1800"/>
              <a:t> of the underground music scene in london of that time.  A very cool image and cool context  </a:t>
            </a:r>
            <a:endParaRPr sz="2900"/>
          </a:p>
        </p:txBody>
      </p:sp>
      <p:pic>
        <p:nvPicPr>
          <p:cNvPr id="254" name="Google Shape;254;p44"/>
          <p:cNvPicPr preferRelativeResize="0"/>
          <p:nvPr/>
        </p:nvPicPr>
        <p:blipFill>
          <a:blip r:embed="rId3">
            <a:alphaModFix/>
          </a:blip>
          <a:stretch>
            <a:fillRect/>
          </a:stretch>
        </p:blipFill>
        <p:spPr>
          <a:xfrm>
            <a:off x="4496349" y="1339888"/>
            <a:ext cx="4390126" cy="293770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58" name="Shape 258"/>
        <p:cNvGrpSpPr/>
        <p:nvPr/>
      </p:nvGrpSpPr>
      <p:grpSpPr>
        <a:xfrm>
          <a:off x="0" y="0"/>
          <a:ext cx="0" cy="0"/>
          <a:chOff x="0" y="0"/>
          <a:chExt cx="0" cy="0"/>
        </a:xfrm>
      </p:grpSpPr>
      <p:sp>
        <p:nvSpPr>
          <p:cNvPr id="259" name="Google Shape;259;p45"/>
          <p:cNvSpPr/>
          <p:nvPr/>
        </p:nvSpPr>
        <p:spPr>
          <a:xfrm>
            <a:off x="0" y="0"/>
            <a:ext cx="9141714" cy="5143500"/>
          </a:xfrm>
          <a:prstGeom prst="rect">
            <a:avLst/>
          </a:prstGeom>
          <a:solidFill>
            <a:schemeClr val="lt1"/>
          </a:solidFill>
          <a:ln>
            <a:noFill/>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b="0" i="0" sz="1400" u="none" cap="none" strike="noStrike">
              <a:solidFill>
                <a:schemeClr val="lt1"/>
              </a:solidFill>
              <a:latin typeface="Arial"/>
              <a:ea typeface="Arial"/>
              <a:cs typeface="Arial"/>
              <a:sym typeface="Arial"/>
            </a:endParaRPr>
          </a:p>
        </p:txBody>
      </p:sp>
      <p:pic>
        <p:nvPicPr>
          <p:cNvPr descr="The Perspectival Eye — Glass Bead" id="260" name="Google Shape;260;p45"/>
          <p:cNvPicPr preferRelativeResize="0"/>
          <p:nvPr/>
        </p:nvPicPr>
        <p:blipFill rotWithShape="1">
          <a:blip r:embed="rId3">
            <a:alphaModFix/>
          </a:blip>
          <a:srcRect b="19916" l="9747" r="0" t="11230"/>
          <a:stretch/>
        </p:blipFill>
        <p:spPr>
          <a:xfrm>
            <a:off x="0" y="0"/>
            <a:ext cx="9141714" cy="5143500"/>
          </a:xfrm>
          <a:prstGeom prst="rect">
            <a:avLst/>
          </a:prstGeom>
          <a:noFill/>
          <a:ln>
            <a:noFill/>
          </a:ln>
        </p:spPr>
      </p:pic>
      <p:sp>
        <p:nvSpPr>
          <p:cNvPr id="261" name="Google Shape;261;p45"/>
          <p:cNvSpPr txBox="1"/>
          <p:nvPr>
            <p:ph type="ctrTitle"/>
          </p:nvPr>
        </p:nvSpPr>
        <p:spPr>
          <a:xfrm>
            <a:off x="636709" y="4045058"/>
            <a:ext cx="7868296" cy="691611"/>
          </a:xfrm>
          <a:prstGeom prst="rect">
            <a:avLst/>
          </a:prstGeom>
          <a:solidFill>
            <a:srgbClr val="FFA1CB"/>
          </a:solidFill>
          <a:ln cap="flat" cmpd="sng" w="9525">
            <a:solidFill>
              <a:srgbClr val="FFA1CB"/>
            </a:solidFill>
            <a:prstDash val="solid"/>
            <a:round/>
            <a:headEnd len="sm" w="sm" type="none"/>
            <a:tailEnd len="sm" w="sm" type="none"/>
          </a:ln>
        </p:spPr>
        <p:txBody>
          <a:bodyPr anchorCtr="0" anchor="ctr" bIns="34275" lIns="68575" spcFirstLastPara="1" rIns="68575" wrap="square" tIns="34275">
            <a:normAutofit/>
          </a:bodyPr>
          <a:lstStyle/>
          <a:p>
            <a:pPr indent="0" lvl="0" marL="0" rtl="0" algn="ctr">
              <a:lnSpc>
                <a:spcPct val="90000"/>
              </a:lnSpc>
              <a:spcBef>
                <a:spcPts val="0"/>
              </a:spcBef>
              <a:spcAft>
                <a:spcPts val="0"/>
              </a:spcAft>
              <a:buClr>
                <a:schemeClr val="dk1"/>
              </a:buClr>
              <a:buSzPts val="3300"/>
              <a:buFont typeface="Poppins Medium"/>
              <a:buNone/>
            </a:pPr>
            <a:r>
              <a:rPr lang="en" sz="3300">
                <a:latin typeface="Poppins Medium"/>
                <a:ea typeface="Poppins Medium"/>
                <a:cs typeface="Poppins Medium"/>
                <a:sym typeface="Poppins Medium"/>
              </a:rPr>
              <a:t>IMAGE ANALYSIS 2 - COMPOSITION</a:t>
            </a:r>
            <a:endParaRPr sz="1100"/>
          </a:p>
        </p:txBody>
      </p:sp>
      <p:sp>
        <p:nvSpPr>
          <p:cNvPr id="262" name="Google Shape;262;p45"/>
          <p:cNvSpPr txBox="1"/>
          <p:nvPr/>
        </p:nvSpPr>
        <p:spPr>
          <a:xfrm>
            <a:off x="0" y="4866501"/>
            <a:ext cx="9141714" cy="276999"/>
          </a:xfrm>
          <a:prstGeom prst="rect">
            <a:avLst/>
          </a:prstGeom>
          <a:solidFill>
            <a:srgbClr val="D9D9D9">
              <a:alpha val="63921"/>
            </a:srgbClr>
          </a:solidFill>
          <a:ln>
            <a:noFill/>
          </a:ln>
        </p:spPr>
        <p:txBody>
          <a:bodyPr anchorCtr="0" anchor="t" bIns="34275" lIns="68575" spcFirstLastPara="1" rIns="68575" wrap="square" tIns="34275">
            <a:spAutoFit/>
          </a:bodyPr>
          <a:lstStyle/>
          <a:p>
            <a:pPr indent="0" lvl="0" marL="0" marR="0" rtl="0" algn="ctr">
              <a:spcBef>
                <a:spcPts val="0"/>
              </a:spcBef>
              <a:spcAft>
                <a:spcPts val="0"/>
              </a:spcAft>
              <a:buNone/>
            </a:pPr>
            <a:r>
              <a:rPr b="0" i="0" lang="en" sz="1400" u="none" cap="none" strike="noStrike">
                <a:solidFill>
                  <a:schemeClr val="dk1"/>
                </a:solidFill>
                <a:latin typeface="Arial"/>
                <a:ea typeface="Arial"/>
                <a:cs typeface="Arial"/>
                <a:sym typeface="Arial"/>
              </a:rPr>
              <a:t>Image From: Brook Taylor, </a:t>
            </a:r>
            <a:r>
              <a:rPr b="0" i="1" lang="en" sz="1400" u="none" cap="none" strike="noStrike">
                <a:solidFill>
                  <a:schemeClr val="dk1"/>
                </a:solidFill>
                <a:latin typeface="Arial"/>
                <a:ea typeface="Arial"/>
                <a:cs typeface="Arial"/>
                <a:sym typeface="Arial"/>
              </a:rPr>
              <a:t>New Principles of Linear Perspective</a:t>
            </a:r>
            <a:r>
              <a:rPr b="0" i="0" lang="en" sz="1400" u="none" cap="none" strike="noStrike">
                <a:solidFill>
                  <a:schemeClr val="dk1"/>
                </a:solidFill>
                <a:latin typeface="Arial"/>
                <a:ea typeface="Arial"/>
                <a:cs typeface="Arial"/>
                <a:sym typeface="Arial"/>
              </a:rPr>
              <a:t> (Fourth Edition) (London: J. Taylor, 1811)</a:t>
            </a:r>
            <a:endParaRPr b="0" i="0" sz="1400" u="none" cap="none" strike="noStrike">
              <a:solidFill>
                <a:schemeClr val="dk1"/>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1000"/>
                                  </p:stCondLst>
                                  <p:childTnLst>
                                    <p:set>
                                      <p:cBhvr>
                                        <p:cTn dur="1" fill="hold">
                                          <p:stCondLst>
                                            <p:cond delay="0"/>
                                          </p:stCondLst>
                                        </p:cTn>
                                        <p:tgtEl>
                                          <p:spTgt spid="261"/>
                                        </p:tgtEl>
                                        <p:attrNameLst>
                                          <p:attrName>style.visibility</p:attrName>
                                        </p:attrNameLst>
                                      </p:cBhvr>
                                      <p:to>
                                        <p:strVal val="visible"/>
                                      </p:to>
                                    </p:set>
                                    <p:animEffect filter="fade" transition="in">
                                      <p:cBhvr>
                                        <p:cTn dur="400"/>
                                        <p:tgtEl>
                                          <p:spTgt spid="26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6" name="Shape 266"/>
        <p:cNvGrpSpPr/>
        <p:nvPr/>
      </p:nvGrpSpPr>
      <p:grpSpPr>
        <a:xfrm>
          <a:off x="0" y="0"/>
          <a:ext cx="0" cy="0"/>
          <a:chOff x="0" y="0"/>
          <a:chExt cx="0" cy="0"/>
        </a:xfrm>
      </p:grpSpPr>
      <p:sp>
        <p:nvSpPr>
          <p:cNvPr id="267" name="Google Shape;267;p46"/>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lang="en" sz="3000">
                <a:latin typeface="Poppins"/>
                <a:ea typeface="Poppins"/>
                <a:cs typeface="Poppins"/>
                <a:sym typeface="Poppins"/>
              </a:rPr>
              <a:t>Composition</a:t>
            </a:r>
            <a:endParaRPr sz="1100"/>
          </a:p>
        </p:txBody>
      </p:sp>
      <p:sp>
        <p:nvSpPr>
          <p:cNvPr id="268" name="Google Shape;268;p46"/>
          <p:cNvSpPr txBox="1"/>
          <p:nvPr>
            <p:ph idx="1" type="body"/>
          </p:nvPr>
        </p:nvSpPr>
        <p:spPr>
          <a:xfrm>
            <a:off x="226314"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Autofit/>
          </a:bodyPr>
          <a:lstStyle/>
          <a:p>
            <a:pPr indent="0" lvl="0" marL="0" rtl="0" algn="l">
              <a:lnSpc>
                <a:spcPct val="90000"/>
              </a:lnSpc>
              <a:spcBef>
                <a:spcPts val="800"/>
              </a:spcBef>
              <a:spcAft>
                <a:spcPts val="0"/>
              </a:spcAft>
              <a:buClr>
                <a:schemeClr val="dk1"/>
              </a:buClr>
              <a:buSzPts val="1000"/>
              <a:buNone/>
            </a:pPr>
            <a:r>
              <a:rPr lang="en" sz="1400"/>
              <a:t>Ever since first </a:t>
            </a:r>
            <a:r>
              <a:rPr lang="en" sz="1400"/>
              <a:t>learning</a:t>
            </a:r>
            <a:r>
              <a:rPr lang="en" sz="1400"/>
              <a:t> the rules and skills in </a:t>
            </a:r>
            <a:r>
              <a:rPr lang="en" sz="1400"/>
              <a:t>photography</a:t>
            </a:r>
            <a:r>
              <a:rPr lang="en" sz="1400"/>
              <a:t> when i was sixteen the rules of composition and its importance in an image have never been more clear. Learning the basics like with frame in a frame and line and shape were all something </a:t>
            </a:r>
            <a:r>
              <a:rPr lang="en" sz="1400"/>
              <a:t>previous</a:t>
            </a:r>
            <a:r>
              <a:rPr lang="en" sz="1400"/>
              <a:t> in my </a:t>
            </a:r>
            <a:r>
              <a:rPr lang="en" sz="1400"/>
              <a:t>knowledge. But starting university ive learnt its less about finding images that work for these criteria. I trap i fell into in college. By looking for images that held a good composition, to show off the composition. But in time and learning its come to be known to myself that composition isnt to show itself but to lead you into the image itself. Make you really feel the image  your seeing, composition has the ability to do this. As long as you understand what composition is and how to find it inside of images ands then how to adapt it tpo your own work and make your images pop with these techniques in your own work.  </a:t>
            </a:r>
            <a:endParaRPr sz="1500"/>
          </a:p>
        </p:txBody>
      </p:sp>
      <p:sp>
        <p:nvSpPr>
          <p:cNvPr id="269" name="Google Shape;269;p46"/>
          <p:cNvSpPr txBox="1"/>
          <p:nvPr/>
        </p:nvSpPr>
        <p:spPr>
          <a:xfrm>
            <a:off x="4572000"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marR="0" rtl="0" algn="l">
              <a:lnSpc>
                <a:spcPct val="90000"/>
              </a:lnSpc>
              <a:spcBef>
                <a:spcPts val="0"/>
              </a:spcBef>
              <a:spcAft>
                <a:spcPts val="0"/>
              </a:spcAft>
              <a:buClr>
                <a:schemeClr val="dk1"/>
              </a:buClr>
              <a:buSzPts val="2100"/>
              <a:buFont typeface="Arial"/>
              <a:buNone/>
            </a:pPr>
            <a:r>
              <a:rPr b="0" i="0" lang="en" sz="2100" u="none" cap="none" strike="noStrike">
                <a:solidFill>
                  <a:schemeClr val="dk1"/>
                </a:solidFill>
                <a:latin typeface="Arial"/>
                <a:ea typeface="Arial"/>
                <a:cs typeface="Arial"/>
                <a:sym typeface="Arial"/>
              </a:rPr>
              <a:t>Include at least one image which you can discuss. This could be your own, one from the mood board or another from the sources we used. Make sure it’s an example you can </a:t>
            </a:r>
            <a:r>
              <a:rPr b="1" i="0" lang="en" sz="2100" u="none" cap="none" strike="noStrike">
                <a:solidFill>
                  <a:schemeClr val="dk1"/>
                </a:solidFill>
                <a:latin typeface="Arial"/>
                <a:ea typeface="Arial"/>
                <a:cs typeface="Arial"/>
                <a:sym typeface="Arial"/>
              </a:rPr>
              <a:t>discuss the composition</a:t>
            </a:r>
            <a:r>
              <a:rPr b="0" i="0" lang="en" sz="2100" u="none" cap="none" strike="noStrike">
                <a:solidFill>
                  <a:schemeClr val="dk1"/>
                </a:solidFill>
                <a:latin typeface="Arial"/>
                <a:ea typeface="Arial"/>
                <a:cs typeface="Arial"/>
                <a:sym typeface="Arial"/>
              </a:rPr>
              <a:t> of and consider the </a:t>
            </a:r>
            <a:r>
              <a:rPr b="1" i="0" lang="en" sz="2100" u="none" cap="none" strike="noStrike">
                <a:solidFill>
                  <a:schemeClr val="dk1"/>
                </a:solidFill>
                <a:latin typeface="Arial"/>
                <a:ea typeface="Arial"/>
                <a:cs typeface="Arial"/>
                <a:sym typeface="Arial"/>
              </a:rPr>
              <a:t>impact </a:t>
            </a:r>
            <a:r>
              <a:rPr b="0" i="0" lang="en" sz="2100" u="none" cap="none" strike="noStrike">
                <a:solidFill>
                  <a:schemeClr val="dk1"/>
                </a:solidFill>
                <a:latin typeface="Arial"/>
                <a:ea typeface="Arial"/>
                <a:cs typeface="Arial"/>
                <a:sym typeface="Arial"/>
              </a:rPr>
              <a:t>of techniques used.</a:t>
            </a:r>
            <a:endParaRPr sz="11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3" name="Shape 273"/>
        <p:cNvGrpSpPr/>
        <p:nvPr/>
      </p:nvGrpSpPr>
      <p:grpSpPr>
        <a:xfrm>
          <a:off x="0" y="0"/>
          <a:ext cx="0" cy="0"/>
          <a:chOff x="0" y="0"/>
          <a:chExt cx="0" cy="0"/>
        </a:xfrm>
      </p:grpSpPr>
      <p:sp>
        <p:nvSpPr>
          <p:cNvPr id="274" name="Google Shape;274;p47"/>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lang="en" sz="3000">
                <a:latin typeface="Poppins"/>
                <a:ea typeface="Poppins"/>
                <a:cs typeface="Poppins"/>
                <a:sym typeface="Poppins"/>
              </a:rPr>
              <a:t>Mood board</a:t>
            </a:r>
            <a:endParaRPr sz="1100"/>
          </a:p>
        </p:txBody>
      </p:sp>
      <p:sp>
        <p:nvSpPr>
          <p:cNvPr id="275" name="Google Shape;275;p47"/>
          <p:cNvSpPr txBox="1"/>
          <p:nvPr>
            <p:ph idx="1" type="body"/>
          </p:nvPr>
        </p:nvSpPr>
        <p:spPr>
          <a:xfrm>
            <a:off x="226314" y="762005"/>
            <a:ext cx="8471916" cy="1370666"/>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rtl="0" algn="l">
              <a:lnSpc>
                <a:spcPct val="90000"/>
              </a:lnSpc>
              <a:spcBef>
                <a:spcPts val="0"/>
              </a:spcBef>
              <a:spcAft>
                <a:spcPts val="0"/>
              </a:spcAft>
              <a:buClr>
                <a:schemeClr val="dk1"/>
              </a:buClr>
              <a:buSzPts val="1000"/>
              <a:buNone/>
            </a:pPr>
            <a:r>
              <a:rPr lang="en" sz="1700"/>
              <a:t>Mood boards are image walls, ideas and inspirations mostly. </a:t>
            </a:r>
            <a:r>
              <a:rPr lang="en" sz="1700"/>
              <a:t>It's</a:t>
            </a:r>
            <a:r>
              <a:rPr lang="en" sz="1700"/>
              <a:t> like a taster of the feel </a:t>
            </a:r>
            <a:r>
              <a:rPr lang="en" sz="1700"/>
              <a:t>you</a:t>
            </a:r>
            <a:r>
              <a:rPr lang="en" sz="1700"/>
              <a:t> want </a:t>
            </a:r>
            <a:r>
              <a:rPr lang="en" sz="1700"/>
              <a:t>out of your own work. You can see a lot of what you will see when you make a moodboard in preparation for a shoot. A Lot of people make moodboards of things they like, it's a photography technique popularised in the times of technology, and we see them a lot more often that before </a:t>
            </a:r>
            <a:endParaRPr sz="1700"/>
          </a:p>
        </p:txBody>
      </p:sp>
      <p:pic>
        <p:nvPicPr>
          <p:cNvPr id="276" name="Google Shape;276;p47"/>
          <p:cNvPicPr preferRelativeResize="0"/>
          <p:nvPr/>
        </p:nvPicPr>
        <p:blipFill>
          <a:blip r:embed="rId3">
            <a:alphaModFix/>
          </a:blip>
          <a:stretch>
            <a:fillRect/>
          </a:stretch>
        </p:blipFill>
        <p:spPr>
          <a:xfrm>
            <a:off x="1044963" y="2244424"/>
            <a:ext cx="7054075" cy="28990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0" name="Shape 280"/>
        <p:cNvGrpSpPr/>
        <p:nvPr/>
      </p:nvGrpSpPr>
      <p:grpSpPr>
        <a:xfrm>
          <a:off x="0" y="0"/>
          <a:ext cx="0" cy="0"/>
          <a:chOff x="0" y="0"/>
          <a:chExt cx="0" cy="0"/>
        </a:xfrm>
      </p:grpSpPr>
      <p:sp>
        <p:nvSpPr>
          <p:cNvPr id="281" name="Google Shape;281;p48"/>
          <p:cNvSpPr txBox="1"/>
          <p:nvPr>
            <p:ph type="title"/>
          </p:nvPr>
        </p:nvSpPr>
        <p:spPr>
          <a:xfrm>
            <a:off x="136579" y="64966"/>
            <a:ext cx="7886700" cy="697039"/>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3000">
                <a:latin typeface="Poppins"/>
                <a:ea typeface="Poppins"/>
                <a:cs typeface="Poppins"/>
                <a:sym typeface="Poppins"/>
              </a:rPr>
              <a:t>LINE</a:t>
            </a:r>
            <a:endParaRPr sz="3000">
              <a:latin typeface="Poppins"/>
              <a:ea typeface="Poppins"/>
              <a:cs typeface="Poppins"/>
              <a:sym typeface="Poppins"/>
            </a:endParaRPr>
          </a:p>
        </p:txBody>
      </p:sp>
      <p:sp>
        <p:nvSpPr>
          <p:cNvPr id="282" name="Google Shape;282;p48"/>
          <p:cNvSpPr txBox="1"/>
          <p:nvPr>
            <p:ph idx="1" type="body"/>
          </p:nvPr>
        </p:nvSpPr>
        <p:spPr>
          <a:xfrm>
            <a:off x="226314" y="762004"/>
            <a:ext cx="492164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lnSpcReduction="20000"/>
          </a:bodyPr>
          <a:lstStyle/>
          <a:p>
            <a:pPr indent="0" lvl="0" marL="0" rtl="0" algn="l">
              <a:lnSpc>
                <a:spcPct val="90000"/>
              </a:lnSpc>
              <a:spcBef>
                <a:spcPts val="0"/>
              </a:spcBef>
              <a:spcAft>
                <a:spcPts val="0"/>
              </a:spcAft>
              <a:buClr>
                <a:schemeClr val="dk1"/>
              </a:buClr>
              <a:buSzPts val="1800"/>
              <a:buNone/>
            </a:pPr>
            <a:r>
              <a:rPr b="1" lang="en" sz="1800"/>
              <a:t>Leading Lines: lines that (well lead) the eyes to one focal point, a sort of guide to help the viewer see what you the </a:t>
            </a:r>
            <a:r>
              <a:rPr b="1" lang="en" sz="1800"/>
              <a:t>photographer</a:t>
            </a:r>
            <a:r>
              <a:rPr b="1" lang="en" sz="1800"/>
              <a:t> want them to see</a:t>
            </a:r>
            <a:endParaRPr sz="1100"/>
          </a:p>
          <a:p>
            <a:pPr indent="0" lvl="0" marL="0" rtl="0" algn="l">
              <a:lnSpc>
                <a:spcPct val="90000"/>
              </a:lnSpc>
              <a:spcBef>
                <a:spcPts val="800"/>
              </a:spcBef>
              <a:spcAft>
                <a:spcPts val="0"/>
              </a:spcAft>
              <a:buClr>
                <a:schemeClr val="dk1"/>
              </a:buClr>
              <a:buSzPts val="1800"/>
              <a:buNone/>
            </a:pPr>
            <a:r>
              <a:t/>
            </a:r>
            <a:endParaRPr b="1" sz="1800"/>
          </a:p>
          <a:p>
            <a:pPr indent="0" lvl="0" marL="0" rtl="0" algn="l">
              <a:lnSpc>
                <a:spcPct val="90000"/>
              </a:lnSpc>
              <a:spcBef>
                <a:spcPts val="800"/>
              </a:spcBef>
              <a:spcAft>
                <a:spcPts val="0"/>
              </a:spcAft>
              <a:buClr>
                <a:schemeClr val="dk1"/>
              </a:buClr>
              <a:buSzPts val="1800"/>
              <a:buNone/>
            </a:pPr>
            <a:r>
              <a:rPr b="1" lang="en" sz="1800"/>
              <a:t>Diagonals: images with striking diagonal </a:t>
            </a:r>
            <a:r>
              <a:rPr b="1" lang="en" sz="1800"/>
              <a:t>composition</a:t>
            </a:r>
            <a:r>
              <a:rPr b="1" lang="en" sz="1800"/>
              <a:t> this can help with </a:t>
            </a:r>
            <a:r>
              <a:rPr b="1" lang="en" sz="1800"/>
              <a:t>framework</a:t>
            </a:r>
            <a:r>
              <a:rPr b="1" lang="en" sz="1800"/>
              <a:t> or create geometric shapes  within the </a:t>
            </a:r>
            <a:r>
              <a:rPr b="1" lang="en" sz="1800"/>
              <a:t>photography</a:t>
            </a:r>
            <a:r>
              <a:rPr b="1" lang="en" sz="1800"/>
              <a:t> </a:t>
            </a:r>
            <a:endParaRPr sz="1100"/>
          </a:p>
          <a:p>
            <a:pPr indent="0" lvl="0" marL="0" rtl="0" algn="l">
              <a:lnSpc>
                <a:spcPct val="90000"/>
              </a:lnSpc>
              <a:spcBef>
                <a:spcPts val="800"/>
              </a:spcBef>
              <a:spcAft>
                <a:spcPts val="0"/>
              </a:spcAft>
              <a:buClr>
                <a:schemeClr val="dk1"/>
              </a:buClr>
              <a:buSzPts val="1800"/>
              <a:buNone/>
            </a:pPr>
            <a:r>
              <a:t/>
            </a:r>
            <a:endParaRPr b="1" sz="1800"/>
          </a:p>
          <a:p>
            <a:pPr indent="0" lvl="0" marL="0" rtl="0" algn="l">
              <a:lnSpc>
                <a:spcPct val="90000"/>
              </a:lnSpc>
              <a:spcBef>
                <a:spcPts val="800"/>
              </a:spcBef>
              <a:spcAft>
                <a:spcPts val="0"/>
              </a:spcAft>
              <a:buClr>
                <a:schemeClr val="dk1"/>
              </a:buClr>
              <a:buSzPts val="1800"/>
              <a:buNone/>
            </a:pPr>
            <a:r>
              <a:rPr b="1" lang="en" sz="1800"/>
              <a:t>Horizon:</a:t>
            </a:r>
            <a:endParaRPr sz="1100"/>
          </a:p>
          <a:p>
            <a:pPr indent="0" lvl="0" marL="0" rtl="0" algn="l">
              <a:lnSpc>
                <a:spcPct val="90000"/>
              </a:lnSpc>
              <a:spcBef>
                <a:spcPts val="800"/>
              </a:spcBef>
              <a:spcAft>
                <a:spcPts val="0"/>
              </a:spcAft>
              <a:buClr>
                <a:schemeClr val="dk1"/>
              </a:buClr>
              <a:buSzPts val="1800"/>
              <a:buNone/>
            </a:pPr>
            <a:r>
              <a:rPr b="1" lang="en" sz="1800"/>
              <a:t>The horizon line is generally horizontal and helps to identify 3d space in a landscape. It can be used to create a wide, open scene.</a:t>
            </a:r>
            <a:endParaRPr b="1" sz="1100"/>
          </a:p>
          <a:p>
            <a:pPr indent="0" lvl="0" marL="0" rtl="0" algn="l">
              <a:lnSpc>
                <a:spcPct val="90000"/>
              </a:lnSpc>
              <a:spcBef>
                <a:spcPts val="800"/>
              </a:spcBef>
              <a:spcAft>
                <a:spcPts val="0"/>
              </a:spcAft>
              <a:buClr>
                <a:schemeClr val="dk1"/>
              </a:buClr>
              <a:buSzPts val="1800"/>
              <a:buNone/>
            </a:pPr>
            <a:r>
              <a:t/>
            </a:r>
            <a:endParaRPr sz="1800"/>
          </a:p>
          <a:p>
            <a:pPr indent="0" lvl="0" marL="0" rtl="0" algn="l">
              <a:lnSpc>
                <a:spcPct val="90000"/>
              </a:lnSpc>
              <a:spcBef>
                <a:spcPts val="800"/>
              </a:spcBef>
              <a:spcAft>
                <a:spcPts val="0"/>
              </a:spcAft>
              <a:buClr>
                <a:schemeClr val="dk1"/>
              </a:buClr>
              <a:buSzPts val="1800"/>
              <a:buNone/>
            </a:pPr>
            <a:r>
              <a:rPr b="1" lang="en" sz="1800"/>
              <a:t>Eye-line: like an horizon line but its what the eye darts to. A focal point for the viewer </a:t>
            </a:r>
            <a:endParaRPr sz="1100"/>
          </a:p>
        </p:txBody>
      </p:sp>
      <p:pic>
        <p:nvPicPr>
          <p:cNvPr id="283" name="Google Shape;283;p48" title="IMG_2489.HEIC"/>
          <p:cNvPicPr preferRelativeResize="0"/>
          <p:nvPr/>
        </p:nvPicPr>
        <p:blipFill rotWithShape="1">
          <a:blip r:embed="rId3">
            <a:alphaModFix/>
          </a:blip>
          <a:srcRect b="43085" l="19176" r="65661" t="43362"/>
          <a:stretch/>
        </p:blipFill>
        <p:spPr>
          <a:xfrm>
            <a:off x="6094425" y="2505200"/>
            <a:ext cx="2108351" cy="2344823"/>
          </a:xfrm>
          <a:prstGeom prst="rect">
            <a:avLst/>
          </a:prstGeom>
          <a:noFill/>
          <a:ln>
            <a:noFill/>
          </a:ln>
        </p:spPr>
      </p:pic>
      <p:pic>
        <p:nvPicPr>
          <p:cNvPr id="284" name="Google Shape;284;p48" title="IMG_1888.HEIC"/>
          <p:cNvPicPr preferRelativeResize="0"/>
          <p:nvPr/>
        </p:nvPicPr>
        <p:blipFill>
          <a:blip r:embed="rId4">
            <a:alphaModFix/>
          </a:blip>
          <a:stretch>
            <a:fillRect/>
          </a:stretch>
        </p:blipFill>
        <p:spPr>
          <a:xfrm rot="-5400000">
            <a:off x="5912423" y="-325614"/>
            <a:ext cx="2343702" cy="3124874"/>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83"/>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8" name="Shape 288"/>
        <p:cNvGrpSpPr/>
        <p:nvPr/>
      </p:nvGrpSpPr>
      <p:grpSpPr>
        <a:xfrm>
          <a:off x="0" y="0"/>
          <a:ext cx="0" cy="0"/>
          <a:chOff x="0" y="0"/>
          <a:chExt cx="0" cy="0"/>
        </a:xfrm>
      </p:grpSpPr>
      <p:sp>
        <p:nvSpPr>
          <p:cNvPr id="289" name="Google Shape;289;p49"/>
          <p:cNvSpPr txBox="1"/>
          <p:nvPr>
            <p:ph type="title"/>
          </p:nvPr>
        </p:nvSpPr>
        <p:spPr>
          <a:xfrm>
            <a:off x="136579" y="64966"/>
            <a:ext cx="7886700" cy="697039"/>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3000">
                <a:latin typeface="Poppins"/>
                <a:ea typeface="Poppins"/>
                <a:cs typeface="Poppins"/>
                <a:sym typeface="Poppins"/>
              </a:rPr>
              <a:t>SHAPE</a:t>
            </a:r>
            <a:endParaRPr sz="3000">
              <a:latin typeface="Poppins"/>
              <a:ea typeface="Poppins"/>
              <a:cs typeface="Poppins"/>
              <a:sym typeface="Poppins"/>
            </a:endParaRPr>
          </a:p>
        </p:txBody>
      </p:sp>
      <p:sp>
        <p:nvSpPr>
          <p:cNvPr id="290" name="Google Shape;290;p49"/>
          <p:cNvSpPr txBox="1"/>
          <p:nvPr>
            <p:ph idx="1" type="body"/>
          </p:nvPr>
        </p:nvSpPr>
        <p:spPr>
          <a:xfrm>
            <a:off x="226314" y="762004"/>
            <a:ext cx="492164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lnSpcReduction="20000"/>
          </a:bodyPr>
          <a:lstStyle/>
          <a:p>
            <a:pPr indent="0" lvl="0" marL="0" rtl="0" algn="l">
              <a:lnSpc>
                <a:spcPct val="90000"/>
              </a:lnSpc>
              <a:spcBef>
                <a:spcPts val="0"/>
              </a:spcBef>
              <a:spcAft>
                <a:spcPts val="0"/>
              </a:spcAft>
              <a:buClr>
                <a:schemeClr val="dk1"/>
              </a:buClr>
              <a:buSzPts val="1800"/>
              <a:buNone/>
            </a:pPr>
            <a:r>
              <a:rPr b="1" lang="en" sz="1800"/>
              <a:t>Form – 3D: almost like a silhouette tells a story just off its shape, well </a:t>
            </a:r>
            <a:r>
              <a:rPr b="1" lang="en" sz="1800"/>
              <a:t>that's</a:t>
            </a:r>
            <a:r>
              <a:rPr b="1" lang="en" sz="1800"/>
              <a:t> the same idea. The shape is the </a:t>
            </a:r>
            <a:r>
              <a:rPr b="1" lang="en" sz="1800"/>
              <a:t>subject</a:t>
            </a:r>
            <a:r>
              <a:rPr b="1" lang="en" sz="1800"/>
              <a:t> not what the cause of the shape itself is.</a:t>
            </a:r>
            <a:endParaRPr sz="1100"/>
          </a:p>
          <a:p>
            <a:pPr indent="0" lvl="0" marL="0" rtl="0" algn="l">
              <a:lnSpc>
                <a:spcPct val="90000"/>
              </a:lnSpc>
              <a:spcBef>
                <a:spcPts val="800"/>
              </a:spcBef>
              <a:spcAft>
                <a:spcPts val="0"/>
              </a:spcAft>
              <a:buClr>
                <a:schemeClr val="dk1"/>
              </a:buClr>
              <a:buSzPts val="1800"/>
              <a:buNone/>
            </a:pPr>
            <a:r>
              <a:t/>
            </a:r>
            <a:endParaRPr b="1" sz="1800"/>
          </a:p>
          <a:p>
            <a:pPr indent="0" lvl="0" marL="0" rtl="0" algn="l">
              <a:lnSpc>
                <a:spcPct val="90000"/>
              </a:lnSpc>
              <a:spcBef>
                <a:spcPts val="800"/>
              </a:spcBef>
              <a:spcAft>
                <a:spcPts val="0"/>
              </a:spcAft>
              <a:buClr>
                <a:schemeClr val="dk1"/>
              </a:buClr>
              <a:buSzPts val="1800"/>
              <a:buNone/>
            </a:pPr>
            <a:r>
              <a:rPr b="1" lang="en" sz="1800"/>
              <a:t>Geometric: like a </a:t>
            </a:r>
            <a:r>
              <a:rPr b="1" lang="en" sz="1800"/>
              <a:t>nineties</a:t>
            </a:r>
            <a:r>
              <a:rPr b="1" lang="en" sz="1800"/>
              <a:t> necktie, lots of shapes forming a geometric puzzle, this includes horoscope esque photos and </a:t>
            </a:r>
            <a:r>
              <a:rPr b="1" lang="en" sz="1800"/>
              <a:t>architecture</a:t>
            </a:r>
            <a:r>
              <a:rPr b="1" lang="en" sz="1800"/>
              <a:t> is popular</a:t>
            </a:r>
            <a:endParaRPr sz="1100"/>
          </a:p>
          <a:p>
            <a:pPr indent="0" lvl="0" marL="0" rtl="0" algn="l">
              <a:lnSpc>
                <a:spcPct val="90000"/>
              </a:lnSpc>
              <a:spcBef>
                <a:spcPts val="800"/>
              </a:spcBef>
              <a:spcAft>
                <a:spcPts val="0"/>
              </a:spcAft>
              <a:buClr>
                <a:schemeClr val="dk1"/>
              </a:buClr>
              <a:buSzPts val="1800"/>
              <a:buNone/>
            </a:pPr>
            <a:r>
              <a:t/>
            </a:r>
            <a:endParaRPr b="1" sz="1800"/>
          </a:p>
          <a:p>
            <a:pPr indent="0" lvl="0" marL="0" rtl="0" algn="l">
              <a:lnSpc>
                <a:spcPct val="90000"/>
              </a:lnSpc>
              <a:spcBef>
                <a:spcPts val="800"/>
              </a:spcBef>
              <a:spcAft>
                <a:spcPts val="0"/>
              </a:spcAft>
              <a:buClr>
                <a:schemeClr val="dk1"/>
              </a:buClr>
              <a:buSzPts val="1800"/>
              <a:buNone/>
            </a:pPr>
            <a:r>
              <a:rPr b="1" lang="en" sz="1800"/>
              <a:t>Biomorphic: </a:t>
            </a:r>
            <a:r>
              <a:rPr b="1" lang="en" sz="1800"/>
              <a:t>Organic, flowing shapes and lines which talk of the natural world.</a:t>
            </a:r>
            <a:endParaRPr b="1" sz="1100"/>
          </a:p>
          <a:p>
            <a:pPr indent="0" lvl="0" marL="0" rtl="0" algn="l">
              <a:lnSpc>
                <a:spcPct val="90000"/>
              </a:lnSpc>
              <a:spcBef>
                <a:spcPts val="800"/>
              </a:spcBef>
              <a:spcAft>
                <a:spcPts val="0"/>
              </a:spcAft>
              <a:buClr>
                <a:schemeClr val="dk1"/>
              </a:buClr>
              <a:buSzPts val="1800"/>
              <a:buNone/>
            </a:pPr>
            <a:r>
              <a:t/>
            </a:r>
            <a:endParaRPr b="1" sz="1800"/>
          </a:p>
          <a:p>
            <a:pPr indent="0" lvl="0" marL="0" rtl="0" algn="l">
              <a:lnSpc>
                <a:spcPct val="90000"/>
              </a:lnSpc>
              <a:spcBef>
                <a:spcPts val="800"/>
              </a:spcBef>
              <a:spcAft>
                <a:spcPts val="0"/>
              </a:spcAft>
              <a:buClr>
                <a:schemeClr val="dk1"/>
              </a:buClr>
              <a:buSzPts val="1800"/>
              <a:buNone/>
            </a:pPr>
            <a:r>
              <a:rPr b="1" lang="en" sz="1800"/>
              <a:t>Negative Space: the absence of subject creating negative space, showing the </a:t>
            </a:r>
            <a:r>
              <a:rPr b="1" lang="en" sz="1800"/>
              <a:t>absence</a:t>
            </a:r>
            <a:r>
              <a:rPr b="1" lang="en" sz="1800"/>
              <a:t> to speak volumes </a:t>
            </a:r>
            <a:endParaRPr sz="1100"/>
          </a:p>
        </p:txBody>
      </p:sp>
      <p:pic>
        <p:nvPicPr>
          <p:cNvPr id="291" name="Google Shape;291;p49" title="IMG_2489.HEIC"/>
          <p:cNvPicPr preferRelativeResize="0"/>
          <p:nvPr/>
        </p:nvPicPr>
        <p:blipFill rotWithShape="1">
          <a:blip r:embed="rId3">
            <a:alphaModFix/>
          </a:blip>
          <a:srcRect b="83431" l="66561" r="17991" t="4562"/>
          <a:stretch/>
        </p:blipFill>
        <p:spPr>
          <a:xfrm>
            <a:off x="5557639" y="2571750"/>
            <a:ext cx="3014500" cy="2915824"/>
          </a:xfrm>
          <a:prstGeom prst="rect">
            <a:avLst/>
          </a:prstGeom>
          <a:noFill/>
          <a:ln>
            <a:noFill/>
          </a:ln>
        </p:spPr>
      </p:pic>
      <p:pic>
        <p:nvPicPr>
          <p:cNvPr id="292" name="Google Shape;292;p49" title="IMG_1907.HEIC"/>
          <p:cNvPicPr preferRelativeResize="0"/>
          <p:nvPr/>
        </p:nvPicPr>
        <p:blipFill>
          <a:blip r:embed="rId4">
            <a:alphaModFix/>
          </a:blip>
          <a:stretch>
            <a:fillRect/>
          </a:stretch>
        </p:blipFill>
        <p:spPr>
          <a:xfrm>
            <a:off x="6165344" y="64975"/>
            <a:ext cx="2020673" cy="269422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6" name="Shape 296"/>
        <p:cNvGrpSpPr/>
        <p:nvPr/>
      </p:nvGrpSpPr>
      <p:grpSpPr>
        <a:xfrm>
          <a:off x="0" y="0"/>
          <a:ext cx="0" cy="0"/>
          <a:chOff x="0" y="0"/>
          <a:chExt cx="0" cy="0"/>
        </a:xfrm>
      </p:grpSpPr>
      <p:sp>
        <p:nvSpPr>
          <p:cNvPr id="297" name="Google Shape;297;p50"/>
          <p:cNvSpPr txBox="1"/>
          <p:nvPr>
            <p:ph type="title"/>
          </p:nvPr>
        </p:nvSpPr>
        <p:spPr>
          <a:xfrm>
            <a:off x="136579" y="64966"/>
            <a:ext cx="7886700" cy="697039"/>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3000">
                <a:latin typeface="Poppins"/>
                <a:ea typeface="Poppins"/>
                <a:cs typeface="Poppins"/>
                <a:sym typeface="Poppins"/>
              </a:rPr>
              <a:t>TONE</a:t>
            </a:r>
            <a:endParaRPr sz="3000">
              <a:latin typeface="Poppins"/>
              <a:ea typeface="Poppins"/>
              <a:cs typeface="Poppins"/>
              <a:sym typeface="Poppins"/>
            </a:endParaRPr>
          </a:p>
        </p:txBody>
      </p:sp>
      <p:sp>
        <p:nvSpPr>
          <p:cNvPr id="298" name="Google Shape;298;p50"/>
          <p:cNvSpPr txBox="1"/>
          <p:nvPr>
            <p:ph idx="1" type="body"/>
          </p:nvPr>
        </p:nvSpPr>
        <p:spPr>
          <a:xfrm>
            <a:off x="226314" y="762004"/>
            <a:ext cx="492164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rtl="0" algn="l">
              <a:lnSpc>
                <a:spcPct val="150000"/>
              </a:lnSpc>
              <a:spcBef>
                <a:spcPts val="0"/>
              </a:spcBef>
              <a:spcAft>
                <a:spcPts val="0"/>
              </a:spcAft>
              <a:buClr>
                <a:schemeClr val="dk1"/>
              </a:buClr>
              <a:buSzPts val="1800"/>
              <a:buNone/>
            </a:pPr>
            <a:r>
              <a:rPr b="1" lang="en" sz="1800"/>
              <a:t>High Contrast: photo with high contrast so deep blacks and bright whites </a:t>
            </a:r>
            <a:endParaRPr sz="1100"/>
          </a:p>
          <a:p>
            <a:pPr indent="0" lvl="0" marL="0" rtl="0" algn="l">
              <a:lnSpc>
                <a:spcPct val="150000"/>
              </a:lnSpc>
              <a:spcBef>
                <a:spcPts val="800"/>
              </a:spcBef>
              <a:spcAft>
                <a:spcPts val="0"/>
              </a:spcAft>
              <a:buClr>
                <a:schemeClr val="dk1"/>
              </a:buClr>
              <a:buSzPts val="1800"/>
              <a:buNone/>
            </a:pPr>
            <a:r>
              <a:rPr b="1" lang="en" sz="1800"/>
              <a:t>Low Contrast: shallow blacks and dim whites </a:t>
            </a:r>
            <a:endParaRPr sz="1100"/>
          </a:p>
          <a:p>
            <a:pPr indent="0" lvl="0" marL="0" rtl="0" algn="l">
              <a:lnSpc>
                <a:spcPct val="150000"/>
              </a:lnSpc>
              <a:spcBef>
                <a:spcPts val="800"/>
              </a:spcBef>
              <a:spcAft>
                <a:spcPts val="0"/>
              </a:spcAft>
              <a:buClr>
                <a:schemeClr val="dk1"/>
              </a:buClr>
              <a:buSzPts val="1800"/>
              <a:buNone/>
            </a:pPr>
            <a:r>
              <a:rPr b="1" lang="en" sz="1800"/>
              <a:t>Monotone: all one shade of </a:t>
            </a:r>
            <a:r>
              <a:rPr b="1" lang="en" sz="1800"/>
              <a:t>grey</a:t>
            </a:r>
            <a:r>
              <a:rPr b="1" lang="en" sz="1800"/>
              <a:t> nearly </a:t>
            </a:r>
            <a:endParaRPr sz="1100"/>
          </a:p>
          <a:p>
            <a:pPr indent="0" lvl="0" marL="0" rtl="0" algn="l">
              <a:lnSpc>
                <a:spcPct val="150000"/>
              </a:lnSpc>
              <a:spcBef>
                <a:spcPts val="800"/>
              </a:spcBef>
              <a:spcAft>
                <a:spcPts val="0"/>
              </a:spcAft>
              <a:buClr>
                <a:schemeClr val="dk1"/>
              </a:buClr>
              <a:buSzPts val="1800"/>
              <a:buNone/>
            </a:pPr>
            <a:r>
              <a:rPr b="1" lang="en" sz="1800"/>
              <a:t>Temperature:</a:t>
            </a:r>
            <a:r>
              <a:rPr lang="en" sz="1800"/>
              <a:t> Colour temperature can warm or cool an image by mismatching the temperature of light to the camera settings. </a:t>
            </a:r>
            <a:endParaRPr b="1" sz="1800"/>
          </a:p>
        </p:txBody>
      </p:sp>
      <p:pic>
        <p:nvPicPr>
          <p:cNvPr id="299" name="Google Shape;299;p50" title="IMG_2489.HEIC"/>
          <p:cNvPicPr preferRelativeResize="0"/>
          <p:nvPr/>
        </p:nvPicPr>
        <p:blipFill rotWithShape="1">
          <a:blip r:embed="rId3">
            <a:alphaModFix/>
          </a:blip>
          <a:srcRect b="55768" l="51115" r="33690" t="30680"/>
          <a:stretch/>
        </p:blipFill>
        <p:spPr>
          <a:xfrm>
            <a:off x="6093925" y="2362396"/>
            <a:ext cx="2317168" cy="2571748"/>
          </a:xfrm>
          <a:prstGeom prst="rect">
            <a:avLst/>
          </a:prstGeom>
          <a:noFill/>
          <a:ln>
            <a:noFill/>
          </a:ln>
        </p:spPr>
      </p:pic>
      <p:pic>
        <p:nvPicPr>
          <p:cNvPr id="300" name="Google Shape;300;p50" title="IMG_1877.HEIC"/>
          <p:cNvPicPr preferRelativeResize="0"/>
          <p:nvPr/>
        </p:nvPicPr>
        <p:blipFill>
          <a:blip r:embed="rId4">
            <a:alphaModFix/>
          </a:blip>
          <a:stretch>
            <a:fillRect/>
          </a:stretch>
        </p:blipFill>
        <p:spPr>
          <a:xfrm rot="-5400000">
            <a:off x="6445150" y="-49674"/>
            <a:ext cx="1530976" cy="27217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4" name="Shape 304"/>
        <p:cNvGrpSpPr/>
        <p:nvPr/>
      </p:nvGrpSpPr>
      <p:grpSpPr>
        <a:xfrm>
          <a:off x="0" y="0"/>
          <a:ext cx="0" cy="0"/>
          <a:chOff x="0" y="0"/>
          <a:chExt cx="0" cy="0"/>
        </a:xfrm>
      </p:grpSpPr>
      <p:sp>
        <p:nvSpPr>
          <p:cNvPr id="305" name="Google Shape;305;p51"/>
          <p:cNvSpPr txBox="1"/>
          <p:nvPr>
            <p:ph type="title"/>
          </p:nvPr>
        </p:nvSpPr>
        <p:spPr>
          <a:xfrm>
            <a:off x="136579" y="64966"/>
            <a:ext cx="7886700" cy="697039"/>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3000">
                <a:latin typeface="Poppins"/>
                <a:ea typeface="Poppins"/>
                <a:cs typeface="Poppins"/>
                <a:sym typeface="Poppins"/>
              </a:rPr>
              <a:t>PATTERN</a:t>
            </a:r>
            <a:endParaRPr sz="3000">
              <a:latin typeface="Poppins"/>
              <a:ea typeface="Poppins"/>
              <a:cs typeface="Poppins"/>
              <a:sym typeface="Poppins"/>
            </a:endParaRPr>
          </a:p>
        </p:txBody>
      </p:sp>
      <p:sp>
        <p:nvSpPr>
          <p:cNvPr id="306" name="Google Shape;306;p51"/>
          <p:cNvSpPr txBox="1"/>
          <p:nvPr>
            <p:ph idx="1" type="body"/>
          </p:nvPr>
        </p:nvSpPr>
        <p:spPr>
          <a:xfrm>
            <a:off x="226314" y="762004"/>
            <a:ext cx="492164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fontScale="92500" lnSpcReduction="10000"/>
          </a:bodyPr>
          <a:lstStyle/>
          <a:p>
            <a:pPr indent="0" lvl="0" marL="0" rtl="0" algn="l">
              <a:lnSpc>
                <a:spcPct val="107000"/>
              </a:lnSpc>
              <a:spcBef>
                <a:spcPts val="0"/>
              </a:spcBef>
              <a:spcAft>
                <a:spcPts val="0"/>
              </a:spcAft>
              <a:buClr>
                <a:schemeClr val="dk1"/>
              </a:buClr>
              <a:buSzPct val="100000"/>
              <a:buNone/>
            </a:pPr>
            <a:r>
              <a:rPr b="1" lang="en" sz="1800">
                <a:latin typeface="Arial"/>
                <a:ea typeface="Arial"/>
                <a:cs typeface="Arial"/>
                <a:sym typeface="Arial"/>
              </a:rPr>
              <a:t>Texture</a:t>
            </a:r>
            <a:r>
              <a:rPr b="1" lang="en" sz="1800"/>
              <a:t>: image that shows textu</a:t>
            </a:r>
            <a:r>
              <a:rPr b="1" lang="en" sz="1800"/>
              <a:t>re. Almost you feel that if you </a:t>
            </a:r>
            <a:r>
              <a:rPr b="1" lang="en" sz="1800"/>
              <a:t>touched</a:t>
            </a:r>
            <a:r>
              <a:rPr b="1" lang="en" sz="1800"/>
              <a:t> it </a:t>
            </a:r>
            <a:r>
              <a:rPr b="1" lang="en" sz="1800"/>
              <a:t>you'd</a:t>
            </a:r>
            <a:r>
              <a:rPr b="1" lang="en" sz="1800"/>
              <a:t> feel something </a:t>
            </a:r>
            <a:endParaRPr b="1" sz="1100"/>
          </a:p>
          <a:p>
            <a:pPr indent="0" lvl="0" marL="0" rtl="0" algn="l">
              <a:lnSpc>
                <a:spcPct val="107000"/>
              </a:lnSpc>
              <a:spcBef>
                <a:spcPts val="1400"/>
              </a:spcBef>
              <a:spcAft>
                <a:spcPts val="0"/>
              </a:spcAft>
              <a:buClr>
                <a:schemeClr val="dk1"/>
              </a:buClr>
              <a:buSzPct val="100000"/>
              <a:buNone/>
            </a:pPr>
            <a:r>
              <a:rPr b="1" lang="en" sz="1800">
                <a:latin typeface="Arial"/>
                <a:ea typeface="Arial"/>
                <a:cs typeface="Arial"/>
                <a:sym typeface="Arial"/>
              </a:rPr>
              <a:t>Repetition: the </a:t>
            </a:r>
            <a:r>
              <a:rPr b="1" lang="en" sz="1800"/>
              <a:t>repetition</a:t>
            </a:r>
            <a:r>
              <a:rPr b="1" lang="en" sz="1800">
                <a:latin typeface="Arial"/>
                <a:ea typeface="Arial"/>
                <a:cs typeface="Arial"/>
                <a:sym typeface="Arial"/>
              </a:rPr>
              <a:t> of a shape lin</a:t>
            </a:r>
            <a:r>
              <a:rPr b="1" lang="en" sz="1800"/>
              <a:t>e or something to create a repeated idea </a:t>
            </a:r>
            <a:endParaRPr sz="1100"/>
          </a:p>
          <a:p>
            <a:pPr indent="0" lvl="0" marL="0" rtl="0" algn="l">
              <a:lnSpc>
                <a:spcPct val="107000"/>
              </a:lnSpc>
              <a:spcBef>
                <a:spcPts val="1400"/>
              </a:spcBef>
              <a:spcAft>
                <a:spcPts val="0"/>
              </a:spcAft>
              <a:buClr>
                <a:schemeClr val="dk1"/>
              </a:buClr>
              <a:buSzPct val="100000"/>
              <a:buNone/>
            </a:pPr>
            <a:r>
              <a:rPr b="1" lang="en" sz="1800">
                <a:latin typeface="Arial"/>
                <a:ea typeface="Arial"/>
                <a:cs typeface="Arial"/>
                <a:sym typeface="Arial"/>
              </a:rPr>
              <a:t>Pattern-break: breaking up a pattern with something object</a:t>
            </a:r>
            <a:r>
              <a:rPr b="1" lang="en" sz="1800"/>
              <a:t>ively different, not </a:t>
            </a:r>
            <a:r>
              <a:rPr b="1" lang="en" sz="1800"/>
              <a:t>necessarily</a:t>
            </a:r>
            <a:r>
              <a:rPr b="1" lang="en" sz="1800"/>
              <a:t> in sequence </a:t>
            </a:r>
            <a:endParaRPr sz="1100"/>
          </a:p>
          <a:p>
            <a:pPr indent="0" lvl="0" marL="0" rtl="0" algn="l">
              <a:lnSpc>
                <a:spcPct val="107000"/>
              </a:lnSpc>
              <a:spcBef>
                <a:spcPts val="1400"/>
              </a:spcBef>
              <a:spcAft>
                <a:spcPts val="0"/>
              </a:spcAft>
              <a:buClr>
                <a:schemeClr val="dk1"/>
              </a:buClr>
              <a:buSzPct val="100000"/>
              <a:buNone/>
            </a:pPr>
            <a:r>
              <a:rPr b="1" lang="en" sz="1800">
                <a:latin typeface="Arial"/>
                <a:ea typeface="Arial"/>
                <a:cs typeface="Arial"/>
                <a:sym typeface="Arial"/>
              </a:rPr>
              <a:t>Film-Grain/Digital-noise: the gr</a:t>
            </a:r>
            <a:r>
              <a:rPr b="1" lang="en" sz="1800"/>
              <a:t>ain on an image or noise of the iso. Can be seen </a:t>
            </a:r>
            <a:r>
              <a:rPr b="1" lang="en" sz="1800"/>
              <a:t>depending</a:t>
            </a:r>
            <a:r>
              <a:rPr b="1" lang="en" sz="1800"/>
              <a:t> on iso and </a:t>
            </a:r>
            <a:r>
              <a:rPr b="1" lang="en" sz="1800"/>
              <a:t>shutter speed</a:t>
            </a:r>
            <a:r>
              <a:rPr b="1" lang="en" sz="1800"/>
              <a:t> </a:t>
            </a:r>
            <a:endParaRPr sz="1100"/>
          </a:p>
          <a:p>
            <a:pPr indent="0" lvl="0" marL="0" rtl="0" algn="l">
              <a:lnSpc>
                <a:spcPct val="107000"/>
              </a:lnSpc>
              <a:spcBef>
                <a:spcPts val="1400"/>
              </a:spcBef>
              <a:spcAft>
                <a:spcPts val="0"/>
              </a:spcAft>
              <a:buClr>
                <a:schemeClr val="dk1"/>
              </a:buClr>
              <a:buSzPct val="100000"/>
              <a:buNone/>
            </a:pPr>
            <a:r>
              <a:rPr b="1" lang="en" sz="1800">
                <a:latin typeface="Arial"/>
                <a:ea typeface="Arial"/>
                <a:cs typeface="Arial"/>
                <a:sym typeface="Arial"/>
              </a:rPr>
              <a:t>Juxtaposition: </a:t>
            </a:r>
            <a:r>
              <a:rPr lang="en" sz="1800">
                <a:latin typeface="Arial"/>
                <a:ea typeface="Arial"/>
                <a:cs typeface="Arial"/>
                <a:sym typeface="Arial"/>
              </a:rPr>
              <a:t>How images are placed in proximity to each. Can create visual narrative/highlight interest in a scene.</a:t>
            </a:r>
            <a:endParaRPr sz="1100"/>
          </a:p>
        </p:txBody>
      </p:sp>
      <p:pic>
        <p:nvPicPr>
          <p:cNvPr id="307" name="Google Shape;307;p51" title="IMG_2489.HEIC"/>
          <p:cNvPicPr preferRelativeResize="0"/>
          <p:nvPr/>
        </p:nvPicPr>
        <p:blipFill rotWithShape="1">
          <a:blip r:embed="rId3">
            <a:alphaModFix/>
          </a:blip>
          <a:srcRect b="82824" l="51114" r="33438" t="0"/>
          <a:stretch/>
        </p:blipFill>
        <p:spPr>
          <a:xfrm rot="5400000">
            <a:off x="6169464" y="2324862"/>
            <a:ext cx="1851176" cy="2561299"/>
          </a:xfrm>
          <a:prstGeom prst="rect">
            <a:avLst/>
          </a:prstGeom>
          <a:noFill/>
          <a:ln>
            <a:noFill/>
          </a:ln>
        </p:spPr>
      </p:pic>
      <p:pic>
        <p:nvPicPr>
          <p:cNvPr id="308" name="Google Shape;308;p51" title="IMG_1891.HEIC"/>
          <p:cNvPicPr preferRelativeResize="0"/>
          <p:nvPr/>
        </p:nvPicPr>
        <p:blipFill>
          <a:blip r:embed="rId4">
            <a:alphaModFix/>
          </a:blip>
          <a:stretch>
            <a:fillRect/>
          </a:stretch>
        </p:blipFill>
        <p:spPr>
          <a:xfrm rot="5400000">
            <a:off x="6267819" y="222950"/>
            <a:ext cx="1761600" cy="23488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2" name="Shape 312"/>
        <p:cNvGrpSpPr/>
        <p:nvPr/>
      </p:nvGrpSpPr>
      <p:grpSpPr>
        <a:xfrm>
          <a:off x="0" y="0"/>
          <a:ext cx="0" cy="0"/>
          <a:chOff x="0" y="0"/>
          <a:chExt cx="0" cy="0"/>
        </a:xfrm>
      </p:grpSpPr>
      <p:sp>
        <p:nvSpPr>
          <p:cNvPr id="313" name="Google Shape;313;p52"/>
          <p:cNvSpPr txBox="1"/>
          <p:nvPr>
            <p:ph type="title"/>
          </p:nvPr>
        </p:nvSpPr>
        <p:spPr>
          <a:xfrm>
            <a:off x="136579" y="64966"/>
            <a:ext cx="7886700" cy="697039"/>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3000">
                <a:latin typeface="Poppins"/>
                <a:ea typeface="Poppins"/>
                <a:cs typeface="Poppins"/>
                <a:sym typeface="Poppins"/>
              </a:rPr>
              <a:t>BALANCE</a:t>
            </a:r>
            <a:endParaRPr sz="3000">
              <a:latin typeface="Poppins"/>
              <a:ea typeface="Poppins"/>
              <a:cs typeface="Poppins"/>
              <a:sym typeface="Poppins"/>
            </a:endParaRPr>
          </a:p>
        </p:txBody>
      </p:sp>
      <p:sp>
        <p:nvSpPr>
          <p:cNvPr id="314" name="Google Shape;314;p52"/>
          <p:cNvSpPr txBox="1"/>
          <p:nvPr>
            <p:ph idx="1" type="body"/>
          </p:nvPr>
        </p:nvSpPr>
        <p:spPr>
          <a:xfrm>
            <a:off x="226314" y="762004"/>
            <a:ext cx="492164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rtl="0" algn="l">
              <a:lnSpc>
                <a:spcPct val="107000"/>
              </a:lnSpc>
              <a:spcBef>
                <a:spcPts val="0"/>
              </a:spcBef>
              <a:spcAft>
                <a:spcPts val="0"/>
              </a:spcAft>
              <a:buClr>
                <a:schemeClr val="dk1"/>
              </a:buClr>
              <a:buSzPts val="1800"/>
              <a:buNone/>
            </a:pPr>
            <a:r>
              <a:rPr b="1" lang="en" sz="1800">
                <a:latin typeface="Arial"/>
                <a:ea typeface="Arial"/>
                <a:cs typeface="Arial"/>
                <a:sym typeface="Arial"/>
              </a:rPr>
              <a:t>Symmetry: </a:t>
            </a:r>
            <a:r>
              <a:rPr b="1" lang="en" sz="1800"/>
              <a:t>symmetricality</a:t>
            </a:r>
            <a:r>
              <a:rPr b="1" lang="en" sz="1800">
                <a:latin typeface="Arial"/>
                <a:ea typeface="Arial"/>
                <a:cs typeface="Arial"/>
                <a:sym typeface="Arial"/>
              </a:rPr>
              <a:t> of an image to create balance </a:t>
            </a:r>
            <a:endParaRPr sz="1800">
              <a:latin typeface="Arial"/>
              <a:ea typeface="Arial"/>
              <a:cs typeface="Arial"/>
              <a:sym typeface="Arial"/>
            </a:endParaRPr>
          </a:p>
          <a:p>
            <a:pPr indent="0" lvl="0" marL="0" rtl="0" algn="l">
              <a:lnSpc>
                <a:spcPct val="107000"/>
              </a:lnSpc>
              <a:spcBef>
                <a:spcPts val="1400"/>
              </a:spcBef>
              <a:spcAft>
                <a:spcPts val="0"/>
              </a:spcAft>
              <a:buClr>
                <a:schemeClr val="dk1"/>
              </a:buClr>
              <a:buSzPts val="1800"/>
              <a:buNone/>
            </a:pPr>
            <a:r>
              <a:rPr b="1" lang="en" sz="1800">
                <a:latin typeface="Arial"/>
                <a:ea typeface="Arial"/>
                <a:cs typeface="Arial"/>
                <a:sym typeface="Arial"/>
              </a:rPr>
              <a:t>Asymmetry: the </a:t>
            </a:r>
            <a:r>
              <a:rPr b="1" lang="en" sz="1800"/>
              <a:t>asymmetricality</a:t>
            </a:r>
            <a:r>
              <a:rPr b="1" lang="en" sz="1800">
                <a:latin typeface="Arial"/>
                <a:ea typeface="Arial"/>
                <a:cs typeface="Arial"/>
                <a:sym typeface="Arial"/>
              </a:rPr>
              <a:t> of an image to create </a:t>
            </a:r>
            <a:r>
              <a:rPr b="1" lang="en" sz="1800"/>
              <a:t>imbalance</a:t>
            </a:r>
            <a:r>
              <a:rPr b="1" lang="en" sz="1800"/>
              <a:t> </a:t>
            </a:r>
            <a:endParaRPr sz="1800">
              <a:latin typeface="Arial"/>
              <a:ea typeface="Arial"/>
              <a:cs typeface="Arial"/>
              <a:sym typeface="Arial"/>
            </a:endParaRPr>
          </a:p>
          <a:p>
            <a:pPr indent="0" lvl="0" marL="0" rtl="0" algn="l">
              <a:lnSpc>
                <a:spcPct val="107000"/>
              </a:lnSpc>
              <a:spcBef>
                <a:spcPts val="1400"/>
              </a:spcBef>
              <a:spcAft>
                <a:spcPts val="0"/>
              </a:spcAft>
              <a:buClr>
                <a:schemeClr val="dk1"/>
              </a:buClr>
              <a:buSzPts val="1800"/>
              <a:buNone/>
            </a:pPr>
            <a:r>
              <a:rPr b="1" lang="en" sz="1800">
                <a:latin typeface="Arial"/>
                <a:ea typeface="Arial"/>
                <a:cs typeface="Arial"/>
                <a:sym typeface="Arial"/>
              </a:rPr>
              <a:t>Foreground/Background: </a:t>
            </a:r>
            <a:r>
              <a:rPr lang="en" sz="1800">
                <a:latin typeface="Arial"/>
                <a:ea typeface="Arial"/>
                <a:cs typeface="Arial"/>
                <a:sym typeface="Arial"/>
              </a:rPr>
              <a:t>Maintaining balance between the foreground and background can help isolate or highlight subjects and </a:t>
            </a:r>
            <a:endParaRPr sz="1100"/>
          </a:p>
        </p:txBody>
      </p:sp>
      <p:pic>
        <p:nvPicPr>
          <p:cNvPr id="315" name="Google Shape;315;p52" title="IMG_1907.HEIC"/>
          <p:cNvPicPr preferRelativeResize="0"/>
          <p:nvPr/>
        </p:nvPicPr>
        <p:blipFill>
          <a:blip r:embed="rId3">
            <a:alphaModFix/>
          </a:blip>
          <a:stretch>
            <a:fillRect/>
          </a:stretch>
        </p:blipFill>
        <p:spPr>
          <a:xfrm>
            <a:off x="6409244" y="125288"/>
            <a:ext cx="1766323" cy="2355077"/>
          </a:xfrm>
          <a:prstGeom prst="rect">
            <a:avLst/>
          </a:prstGeom>
          <a:noFill/>
          <a:ln>
            <a:noFill/>
          </a:ln>
        </p:spPr>
      </p:pic>
      <p:pic>
        <p:nvPicPr>
          <p:cNvPr id="316" name="Google Shape;316;p52" title="IMG_2489.HEIC"/>
          <p:cNvPicPr preferRelativeResize="0"/>
          <p:nvPr/>
        </p:nvPicPr>
        <p:blipFill rotWithShape="1">
          <a:blip r:embed="rId4">
            <a:alphaModFix/>
          </a:blip>
          <a:srcRect b="68868" l="80488" r="0" t="17579"/>
          <a:stretch/>
        </p:blipFill>
        <p:spPr>
          <a:xfrm>
            <a:off x="6105438" y="2710651"/>
            <a:ext cx="2373953" cy="205177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0" name="Shape 320"/>
        <p:cNvGrpSpPr/>
        <p:nvPr/>
      </p:nvGrpSpPr>
      <p:grpSpPr>
        <a:xfrm>
          <a:off x="0" y="0"/>
          <a:ext cx="0" cy="0"/>
          <a:chOff x="0" y="0"/>
          <a:chExt cx="0" cy="0"/>
        </a:xfrm>
      </p:grpSpPr>
      <p:sp>
        <p:nvSpPr>
          <p:cNvPr id="321" name="Google Shape;321;p53"/>
          <p:cNvSpPr txBox="1"/>
          <p:nvPr>
            <p:ph type="title"/>
          </p:nvPr>
        </p:nvSpPr>
        <p:spPr>
          <a:xfrm>
            <a:off x="136579" y="64966"/>
            <a:ext cx="7886700" cy="697039"/>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3000">
                <a:latin typeface="Poppins"/>
                <a:ea typeface="Poppins"/>
                <a:cs typeface="Poppins"/>
                <a:sym typeface="Poppins"/>
              </a:rPr>
              <a:t>COLOUR</a:t>
            </a:r>
            <a:endParaRPr sz="3000">
              <a:latin typeface="Poppins"/>
              <a:ea typeface="Poppins"/>
              <a:cs typeface="Poppins"/>
              <a:sym typeface="Poppins"/>
            </a:endParaRPr>
          </a:p>
        </p:txBody>
      </p:sp>
      <p:sp>
        <p:nvSpPr>
          <p:cNvPr id="322" name="Google Shape;322;p53"/>
          <p:cNvSpPr txBox="1"/>
          <p:nvPr>
            <p:ph idx="1" type="body"/>
          </p:nvPr>
        </p:nvSpPr>
        <p:spPr>
          <a:xfrm>
            <a:off x="226314" y="762004"/>
            <a:ext cx="492164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rtl="0" algn="l">
              <a:lnSpc>
                <a:spcPct val="107000"/>
              </a:lnSpc>
              <a:spcBef>
                <a:spcPts val="0"/>
              </a:spcBef>
              <a:spcAft>
                <a:spcPts val="0"/>
              </a:spcAft>
              <a:buClr>
                <a:schemeClr val="dk1"/>
              </a:buClr>
              <a:buSzPts val="1800"/>
              <a:buNone/>
            </a:pPr>
            <a:r>
              <a:rPr b="1" lang="en" sz="1800">
                <a:latin typeface="Arial"/>
                <a:ea typeface="Arial"/>
                <a:cs typeface="Arial"/>
                <a:sym typeface="Arial"/>
              </a:rPr>
              <a:t>Complimentary Colours: colours often on </a:t>
            </a:r>
            <a:r>
              <a:rPr b="1" lang="en" sz="1800"/>
              <a:t>opposite</a:t>
            </a:r>
            <a:r>
              <a:rPr b="1" lang="en" sz="1800">
                <a:latin typeface="Arial"/>
                <a:ea typeface="Arial"/>
                <a:cs typeface="Arial"/>
                <a:sym typeface="Arial"/>
              </a:rPr>
              <a:t> sides of the colour wheel are often hand in hand in harmony and look aesthetically plea</a:t>
            </a:r>
            <a:r>
              <a:rPr b="1" lang="en" sz="1800"/>
              <a:t>sing. Hard to accomplish on black and white film though</a:t>
            </a:r>
            <a:endParaRPr sz="1100"/>
          </a:p>
          <a:p>
            <a:pPr indent="0" lvl="0" marL="0" rtl="0" algn="l">
              <a:lnSpc>
                <a:spcPct val="107000"/>
              </a:lnSpc>
              <a:spcBef>
                <a:spcPts val="1400"/>
              </a:spcBef>
              <a:spcAft>
                <a:spcPts val="0"/>
              </a:spcAft>
              <a:buClr>
                <a:schemeClr val="dk1"/>
              </a:buClr>
              <a:buSzPts val="1800"/>
              <a:buNone/>
            </a:pPr>
            <a:r>
              <a:rPr b="1" lang="en" sz="1800">
                <a:latin typeface="Arial"/>
                <a:ea typeface="Arial"/>
                <a:cs typeface="Arial"/>
                <a:sym typeface="Arial"/>
              </a:rPr>
              <a:t>Clashing Colours: </a:t>
            </a:r>
            <a:r>
              <a:rPr lang="en" sz="1800">
                <a:latin typeface="Arial"/>
                <a:ea typeface="Arial"/>
                <a:cs typeface="Arial"/>
                <a:sym typeface="Arial"/>
              </a:rPr>
              <a:t>Clashing colours can be used to create dynamism or chaos in a scene. </a:t>
            </a:r>
            <a:endParaRPr sz="1100"/>
          </a:p>
          <a:p>
            <a:pPr indent="0" lvl="0" marL="0" rtl="0" algn="l">
              <a:lnSpc>
                <a:spcPct val="107000"/>
              </a:lnSpc>
              <a:spcBef>
                <a:spcPts val="1400"/>
              </a:spcBef>
              <a:spcAft>
                <a:spcPts val="0"/>
              </a:spcAft>
              <a:buClr>
                <a:schemeClr val="dk1"/>
              </a:buClr>
              <a:buSzPts val="1800"/>
              <a:buNone/>
            </a:pPr>
            <a:r>
              <a:rPr b="1" lang="en" sz="1800">
                <a:latin typeface="Arial"/>
                <a:ea typeface="Arial"/>
                <a:cs typeface="Arial"/>
                <a:sym typeface="Arial"/>
              </a:rPr>
              <a:t>Saturation: the vibran</a:t>
            </a:r>
            <a:r>
              <a:rPr b="1" lang="en" sz="1800"/>
              <a:t>cy of the colours, making green greener blue bluer etc etc</a:t>
            </a:r>
            <a:endParaRPr sz="1100"/>
          </a:p>
        </p:txBody>
      </p:sp>
      <p:pic>
        <p:nvPicPr>
          <p:cNvPr id="323" name="Google Shape;323;p53" title="IMG_2489.HEIC"/>
          <p:cNvPicPr preferRelativeResize="0"/>
          <p:nvPr/>
        </p:nvPicPr>
        <p:blipFill rotWithShape="1">
          <a:blip r:embed="rId3">
            <a:alphaModFix/>
          </a:blip>
          <a:srcRect b="55766" l="4268" r="79524" t="31828"/>
          <a:stretch/>
        </p:blipFill>
        <p:spPr>
          <a:xfrm>
            <a:off x="6072950" y="2631421"/>
            <a:ext cx="2335069" cy="2224050"/>
          </a:xfrm>
          <a:prstGeom prst="rect">
            <a:avLst/>
          </a:prstGeom>
          <a:noFill/>
          <a:ln>
            <a:noFill/>
          </a:ln>
        </p:spPr>
      </p:pic>
      <p:pic>
        <p:nvPicPr>
          <p:cNvPr id="324" name="Google Shape;324;p53"/>
          <p:cNvPicPr preferRelativeResize="0"/>
          <p:nvPr/>
        </p:nvPicPr>
        <p:blipFill>
          <a:blip r:embed="rId4">
            <a:alphaModFix/>
          </a:blip>
          <a:stretch>
            <a:fillRect/>
          </a:stretch>
        </p:blipFill>
        <p:spPr>
          <a:xfrm>
            <a:off x="5516038" y="113794"/>
            <a:ext cx="3448900" cy="236005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8" name="Shape 328"/>
        <p:cNvGrpSpPr/>
        <p:nvPr/>
      </p:nvGrpSpPr>
      <p:grpSpPr>
        <a:xfrm>
          <a:off x="0" y="0"/>
          <a:ext cx="0" cy="0"/>
          <a:chOff x="0" y="0"/>
          <a:chExt cx="0" cy="0"/>
        </a:xfrm>
      </p:grpSpPr>
      <p:sp>
        <p:nvSpPr>
          <p:cNvPr id="329" name="Google Shape;329;p54"/>
          <p:cNvSpPr txBox="1"/>
          <p:nvPr>
            <p:ph type="title"/>
          </p:nvPr>
        </p:nvSpPr>
        <p:spPr>
          <a:xfrm>
            <a:off x="136579" y="64966"/>
            <a:ext cx="7886700" cy="697039"/>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3000">
                <a:latin typeface="Poppins"/>
                <a:ea typeface="Poppins"/>
                <a:cs typeface="Poppins"/>
                <a:sym typeface="Poppins"/>
              </a:rPr>
              <a:t>FRAMING</a:t>
            </a:r>
            <a:endParaRPr sz="3000">
              <a:latin typeface="Poppins"/>
              <a:ea typeface="Poppins"/>
              <a:cs typeface="Poppins"/>
              <a:sym typeface="Poppins"/>
            </a:endParaRPr>
          </a:p>
        </p:txBody>
      </p:sp>
      <p:sp>
        <p:nvSpPr>
          <p:cNvPr id="330" name="Google Shape;330;p54"/>
          <p:cNvSpPr txBox="1"/>
          <p:nvPr>
            <p:ph idx="1" type="body"/>
          </p:nvPr>
        </p:nvSpPr>
        <p:spPr>
          <a:xfrm>
            <a:off x="226314" y="762004"/>
            <a:ext cx="492164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rtl="0" algn="l">
              <a:lnSpc>
                <a:spcPct val="107000"/>
              </a:lnSpc>
              <a:spcBef>
                <a:spcPts val="0"/>
              </a:spcBef>
              <a:spcAft>
                <a:spcPts val="0"/>
              </a:spcAft>
              <a:buClr>
                <a:schemeClr val="dk1"/>
              </a:buClr>
              <a:buSzPts val="1800"/>
              <a:buNone/>
            </a:pPr>
            <a:r>
              <a:rPr b="1" lang="en" sz="1800">
                <a:latin typeface="Arial"/>
                <a:ea typeface="Arial"/>
                <a:cs typeface="Arial"/>
                <a:sym typeface="Arial"/>
              </a:rPr>
              <a:t>Sub-framing: </a:t>
            </a:r>
            <a:r>
              <a:rPr lang="en" sz="1800">
                <a:latin typeface="Arial"/>
                <a:ea typeface="Arial"/>
                <a:cs typeface="Arial"/>
                <a:sym typeface="Arial"/>
              </a:rPr>
              <a:t>finding frames within the frame can create visual interest. Can help to order information or draw the eye.</a:t>
            </a:r>
            <a:endParaRPr sz="1100"/>
          </a:p>
          <a:p>
            <a:pPr indent="0" lvl="0" marL="0" rtl="0" algn="l">
              <a:lnSpc>
                <a:spcPct val="107000"/>
              </a:lnSpc>
              <a:spcBef>
                <a:spcPts val="1400"/>
              </a:spcBef>
              <a:spcAft>
                <a:spcPts val="0"/>
              </a:spcAft>
              <a:buClr>
                <a:schemeClr val="dk1"/>
              </a:buClr>
              <a:buSzPts val="1800"/>
              <a:buNone/>
            </a:pPr>
            <a:r>
              <a:rPr b="1" lang="en" sz="1800">
                <a:latin typeface="Arial"/>
                <a:ea typeface="Arial"/>
                <a:cs typeface="Arial"/>
                <a:sym typeface="Arial"/>
              </a:rPr>
              <a:t>Rule of Thirds: dividing</a:t>
            </a:r>
            <a:r>
              <a:rPr b="1" lang="en" sz="1800"/>
              <a:t> </a:t>
            </a:r>
            <a:r>
              <a:rPr b="1" lang="en" sz="1800"/>
              <a:t>your</a:t>
            </a:r>
            <a:r>
              <a:rPr b="1" lang="en" sz="1800"/>
              <a:t> image into sections of thirds, this helps framing and the cohesiveness of an image </a:t>
            </a:r>
            <a:endParaRPr sz="1100"/>
          </a:p>
          <a:p>
            <a:pPr indent="0" lvl="0" marL="0" rtl="0" algn="l">
              <a:lnSpc>
                <a:spcPct val="107000"/>
              </a:lnSpc>
              <a:spcBef>
                <a:spcPts val="1400"/>
              </a:spcBef>
              <a:spcAft>
                <a:spcPts val="0"/>
              </a:spcAft>
              <a:buClr>
                <a:schemeClr val="dk1"/>
              </a:buClr>
              <a:buSzPts val="1800"/>
              <a:buNone/>
            </a:pPr>
            <a:r>
              <a:rPr b="1" lang="en" sz="1800">
                <a:latin typeface="Arial"/>
                <a:ea typeface="Arial"/>
                <a:cs typeface="Arial"/>
                <a:sym typeface="Arial"/>
              </a:rPr>
              <a:t>Golden Ratio: the golden ratio</a:t>
            </a:r>
            <a:r>
              <a:rPr b="1" lang="en" sz="1800"/>
              <a:t> is the perfect framing which leads an eye all around the image leading them to the final point, following the </a:t>
            </a:r>
            <a:r>
              <a:rPr b="1" lang="en" sz="1800"/>
              <a:t>fibonacci</a:t>
            </a:r>
            <a:r>
              <a:rPr b="1" lang="en" sz="1800"/>
              <a:t> sequence </a:t>
            </a:r>
            <a:endParaRPr b="1" sz="1800">
              <a:latin typeface="Arial"/>
              <a:ea typeface="Arial"/>
              <a:cs typeface="Arial"/>
              <a:sym typeface="Arial"/>
            </a:endParaRPr>
          </a:p>
        </p:txBody>
      </p:sp>
      <p:pic>
        <p:nvPicPr>
          <p:cNvPr id="331" name="Google Shape;331;p54"/>
          <p:cNvPicPr preferRelativeResize="0"/>
          <p:nvPr/>
        </p:nvPicPr>
        <p:blipFill>
          <a:blip r:embed="rId3">
            <a:alphaModFix/>
          </a:blip>
          <a:stretch>
            <a:fillRect/>
          </a:stretch>
        </p:blipFill>
        <p:spPr>
          <a:xfrm>
            <a:off x="5726263" y="284013"/>
            <a:ext cx="2619375" cy="1743075"/>
          </a:xfrm>
          <a:prstGeom prst="rect">
            <a:avLst/>
          </a:prstGeom>
          <a:noFill/>
          <a:ln>
            <a:noFill/>
          </a:ln>
        </p:spPr>
      </p:pic>
      <p:pic>
        <p:nvPicPr>
          <p:cNvPr id="332" name="Google Shape;332;p54" title="IMG_2489.HEIC"/>
          <p:cNvPicPr preferRelativeResize="0"/>
          <p:nvPr/>
        </p:nvPicPr>
        <p:blipFill rotWithShape="1">
          <a:blip r:embed="rId4">
            <a:alphaModFix/>
          </a:blip>
          <a:srcRect b="56573" l="20220" r="64332" t="31013"/>
          <a:stretch/>
        </p:blipFill>
        <p:spPr>
          <a:xfrm>
            <a:off x="5821600" y="2201462"/>
            <a:ext cx="2654002" cy="2654002"/>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6" name="Shape 336"/>
        <p:cNvGrpSpPr/>
        <p:nvPr/>
      </p:nvGrpSpPr>
      <p:grpSpPr>
        <a:xfrm>
          <a:off x="0" y="0"/>
          <a:ext cx="0" cy="0"/>
          <a:chOff x="0" y="0"/>
          <a:chExt cx="0" cy="0"/>
        </a:xfrm>
      </p:grpSpPr>
      <p:sp>
        <p:nvSpPr>
          <p:cNvPr id="337" name="Google Shape;337;p55"/>
          <p:cNvSpPr txBox="1"/>
          <p:nvPr>
            <p:ph type="title"/>
          </p:nvPr>
        </p:nvSpPr>
        <p:spPr>
          <a:xfrm>
            <a:off x="136579" y="64966"/>
            <a:ext cx="7886700" cy="697039"/>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3000">
                <a:latin typeface="Poppins"/>
                <a:ea typeface="Poppins"/>
                <a:cs typeface="Poppins"/>
                <a:sym typeface="Poppins"/>
              </a:rPr>
              <a:t>FOCUS</a:t>
            </a:r>
            <a:endParaRPr sz="3000">
              <a:latin typeface="Poppins"/>
              <a:ea typeface="Poppins"/>
              <a:cs typeface="Poppins"/>
              <a:sym typeface="Poppins"/>
            </a:endParaRPr>
          </a:p>
        </p:txBody>
      </p:sp>
      <p:sp>
        <p:nvSpPr>
          <p:cNvPr id="338" name="Google Shape;338;p55"/>
          <p:cNvSpPr txBox="1"/>
          <p:nvPr>
            <p:ph idx="1" type="body"/>
          </p:nvPr>
        </p:nvSpPr>
        <p:spPr>
          <a:xfrm>
            <a:off x="226314" y="762004"/>
            <a:ext cx="492164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fontScale="92500" lnSpcReduction="20000"/>
          </a:bodyPr>
          <a:lstStyle/>
          <a:p>
            <a:pPr indent="0" lvl="0" marL="0" rtl="0" algn="l">
              <a:lnSpc>
                <a:spcPct val="107000"/>
              </a:lnSpc>
              <a:spcBef>
                <a:spcPts val="0"/>
              </a:spcBef>
              <a:spcAft>
                <a:spcPts val="0"/>
              </a:spcAft>
              <a:buClr>
                <a:schemeClr val="dk1"/>
              </a:buClr>
              <a:buSzPct val="100000"/>
              <a:buNone/>
            </a:pPr>
            <a:r>
              <a:rPr b="1" lang="en" sz="1800">
                <a:latin typeface="Arial"/>
                <a:ea typeface="Arial"/>
                <a:cs typeface="Arial"/>
                <a:sym typeface="Arial"/>
              </a:rPr>
              <a:t>Focal Point: the point of focus and how</a:t>
            </a:r>
            <a:r>
              <a:rPr b="1" lang="en" sz="1800"/>
              <a:t> the eye needs to look at that point, it </a:t>
            </a:r>
            <a:r>
              <a:rPr b="1" lang="en" sz="1800"/>
              <a:t>needs</a:t>
            </a:r>
            <a:r>
              <a:rPr b="1" lang="en" sz="1800"/>
              <a:t> to draw to the focal point</a:t>
            </a:r>
            <a:endParaRPr sz="1100"/>
          </a:p>
          <a:p>
            <a:pPr indent="0" lvl="0" marL="0" rtl="0" algn="l">
              <a:lnSpc>
                <a:spcPct val="107000"/>
              </a:lnSpc>
              <a:spcBef>
                <a:spcPts val="1400"/>
              </a:spcBef>
              <a:spcAft>
                <a:spcPts val="0"/>
              </a:spcAft>
              <a:buClr>
                <a:schemeClr val="dk1"/>
              </a:buClr>
              <a:buSzPct val="100000"/>
              <a:buNone/>
            </a:pPr>
            <a:r>
              <a:rPr b="1" lang="en" sz="1800">
                <a:latin typeface="Arial"/>
                <a:ea typeface="Arial"/>
                <a:cs typeface="Arial"/>
                <a:sym typeface="Arial"/>
              </a:rPr>
              <a:t>Depth of Field: the blur behind a</a:t>
            </a:r>
            <a:r>
              <a:rPr b="1" lang="en" sz="1800"/>
              <a:t> subject or infront, </a:t>
            </a:r>
            <a:r>
              <a:rPr b="1" lang="en" sz="1800"/>
              <a:t>accomplished</a:t>
            </a:r>
            <a:r>
              <a:rPr b="1" lang="en" sz="1800"/>
              <a:t> with f stop usage and </a:t>
            </a:r>
            <a:r>
              <a:rPr b="1" lang="en" sz="1800"/>
              <a:t>aperture</a:t>
            </a:r>
            <a:r>
              <a:rPr b="1" lang="en" sz="1800"/>
              <a:t> </a:t>
            </a:r>
            <a:endParaRPr sz="1100"/>
          </a:p>
          <a:p>
            <a:pPr indent="0" lvl="0" marL="0" rtl="0" algn="l">
              <a:lnSpc>
                <a:spcPct val="107000"/>
              </a:lnSpc>
              <a:spcBef>
                <a:spcPts val="1400"/>
              </a:spcBef>
              <a:spcAft>
                <a:spcPts val="0"/>
              </a:spcAft>
              <a:buClr>
                <a:schemeClr val="dk1"/>
              </a:buClr>
              <a:buSzPct val="100000"/>
              <a:buNone/>
            </a:pPr>
            <a:r>
              <a:rPr b="1" lang="en" sz="1800">
                <a:latin typeface="Arial"/>
                <a:ea typeface="Arial"/>
                <a:cs typeface="Arial"/>
                <a:sym typeface="Arial"/>
              </a:rPr>
              <a:t>Hyperfocal Distance: </a:t>
            </a:r>
            <a:r>
              <a:rPr lang="en" sz="1800">
                <a:latin typeface="Arial"/>
                <a:ea typeface="Arial"/>
                <a:cs typeface="Arial"/>
                <a:sym typeface="Arial"/>
              </a:rPr>
              <a:t>Dependent on the lens used. The focus and aperture combo that gives you the largest possible depth of field. Full range of information in focus can create a sense of realism and depth.</a:t>
            </a:r>
            <a:endParaRPr sz="1800">
              <a:latin typeface="Arial"/>
              <a:ea typeface="Arial"/>
              <a:cs typeface="Arial"/>
              <a:sym typeface="Arial"/>
            </a:endParaRPr>
          </a:p>
          <a:p>
            <a:pPr indent="0" lvl="0" marL="0" rtl="0" algn="l">
              <a:lnSpc>
                <a:spcPct val="107000"/>
              </a:lnSpc>
              <a:spcBef>
                <a:spcPts val="1400"/>
              </a:spcBef>
              <a:spcAft>
                <a:spcPts val="0"/>
              </a:spcAft>
              <a:buClr>
                <a:schemeClr val="dk1"/>
              </a:buClr>
              <a:buSzPct val="100000"/>
              <a:buNone/>
            </a:pPr>
            <a:r>
              <a:rPr lang="en" sz="1800"/>
              <a:t>https://www.huckmag.com/video/the-party-starters-fighting-to-revive-stonehenges-solstice-free-festival</a:t>
            </a:r>
            <a:endParaRPr sz="1800"/>
          </a:p>
          <a:p>
            <a:pPr indent="0" lvl="0" marL="0" rtl="0" algn="l">
              <a:lnSpc>
                <a:spcPct val="107000"/>
              </a:lnSpc>
              <a:spcBef>
                <a:spcPts val="1400"/>
              </a:spcBef>
              <a:spcAft>
                <a:spcPts val="0"/>
              </a:spcAft>
              <a:buClr>
                <a:schemeClr val="dk1"/>
              </a:buClr>
              <a:buSzPct val="100000"/>
              <a:buNone/>
            </a:pPr>
            <a:r>
              <a:t/>
            </a:r>
            <a:endParaRPr sz="1800"/>
          </a:p>
        </p:txBody>
      </p:sp>
      <p:pic>
        <p:nvPicPr>
          <p:cNvPr id="339" name="Google Shape;339;p55" title="IMG_2489.HEIC"/>
          <p:cNvPicPr preferRelativeResize="0"/>
          <p:nvPr/>
        </p:nvPicPr>
        <p:blipFill rotWithShape="1">
          <a:blip r:embed="rId3">
            <a:alphaModFix/>
          </a:blip>
          <a:srcRect b="56979" l="79982" r="3304" t="30403"/>
          <a:stretch/>
        </p:blipFill>
        <p:spPr>
          <a:xfrm>
            <a:off x="5968325" y="2671937"/>
            <a:ext cx="2211974" cy="2077894"/>
          </a:xfrm>
          <a:prstGeom prst="rect">
            <a:avLst/>
          </a:prstGeom>
          <a:noFill/>
          <a:ln>
            <a:noFill/>
          </a:ln>
        </p:spPr>
      </p:pic>
      <p:pic>
        <p:nvPicPr>
          <p:cNvPr id="340" name="Google Shape;340;p55"/>
          <p:cNvPicPr preferRelativeResize="0"/>
          <p:nvPr/>
        </p:nvPicPr>
        <p:blipFill>
          <a:blip r:embed="rId4">
            <a:alphaModFix/>
          </a:blip>
          <a:stretch>
            <a:fillRect/>
          </a:stretch>
        </p:blipFill>
        <p:spPr>
          <a:xfrm>
            <a:off x="5256574" y="391439"/>
            <a:ext cx="3778575" cy="170477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4" name="Shape 344"/>
        <p:cNvGrpSpPr/>
        <p:nvPr/>
      </p:nvGrpSpPr>
      <p:grpSpPr>
        <a:xfrm>
          <a:off x="0" y="0"/>
          <a:ext cx="0" cy="0"/>
          <a:chOff x="0" y="0"/>
          <a:chExt cx="0" cy="0"/>
        </a:xfrm>
      </p:grpSpPr>
      <p:sp>
        <p:nvSpPr>
          <p:cNvPr id="345" name="Google Shape;345;p56"/>
          <p:cNvSpPr txBox="1"/>
          <p:nvPr>
            <p:ph type="title"/>
          </p:nvPr>
        </p:nvSpPr>
        <p:spPr>
          <a:xfrm>
            <a:off x="136579" y="64966"/>
            <a:ext cx="7886700" cy="697039"/>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3000">
                <a:latin typeface="Poppins"/>
                <a:ea typeface="Poppins"/>
                <a:cs typeface="Poppins"/>
                <a:sym typeface="Poppins"/>
              </a:rPr>
              <a:t>POSITION/VIEWPOINT</a:t>
            </a:r>
            <a:endParaRPr sz="3000">
              <a:latin typeface="Poppins"/>
              <a:ea typeface="Poppins"/>
              <a:cs typeface="Poppins"/>
              <a:sym typeface="Poppins"/>
            </a:endParaRPr>
          </a:p>
        </p:txBody>
      </p:sp>
      <p:sp>
        <p:nvSpPr>
          <p:cNvPr id="346" name="Google Shape;346;p56"/>
          <p:cNvSpPr txBox="1"/>
          <p:nvPr>
            <p:ph idx="1" type="body"/>
          </p:nvPr>
        </p:nvSpPr>
        <p:spPr>
          <a:xfrm>
            <a:off x="226314" y="762004"/>
            <a:ext cx="492164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fontScale="92500"/>
          </a:bodyPr>
          <a:lstStyle/>
          <a:p>
            <a:pPr indent="0" lvl="0" marL="0" rtl="0" algn="l">
              <a:lnSpc>
                <a:spcPct val="107000"/>
              </a:lnSpc>
              <a:spcBef>
                <a:spcPts val="0"/>
              </a:spcBef>
              <a:spcAft>
                <a:spcPts val="0"/>
              </a:spcAft>
              <a:buClr>
                <a:schemeClr val="dk1"/>
              </a:buClr>
              <a:buSzPct val="100000"/>
              <a:buNone/>
            </a:pPr>
            <a:r>
              <a:rPr b="1" lang="en" sz="1800">
                <a:latin typeface="Arial"/>
                <a:ea typeface="Arial"/>
                <a:cs typeface="Arial"/>
                <a:sym typeface="Arial"/>
              </a:rPr>
              <a:t>Eye-level: something that is univer</a:t>
            </a:r>
            <a:r>
              <a:rPr b="1" lang="en" sz="1800"/>
              <a:t>sally eye level for the viewer creating ease for the viewers experience of the image </a:t>
            </a:r>
            <a:endParaRPr sz="1100"/>
          </a:p>
          <a:p>
            <a:pPr indent="0" lvl="0" marL="0" rtl="0" algn="l">
              <a:lnSpc>
                <a:spcPct val="107000"/>
              </a:lnSpc>
              <a:spcBef>
                <a:spcPts val="1400"/>
              </a:spcBef>
              <a:spcAft>
                <a:spcPts val="0"/>
              </a:spcAft>
              <a:buClr>
                <a:schemeClr val="dk1"/>
              </a:buClr>
              <a:buSzPct val="100000"/>
              <a:buNone/>
            </a:pPr>
            <a:r>
              <a:rPr b="1" lang="en" sz="1800">
                <a:latin typeface="Arial"/>
                <a:ea typeface="Arial"/>
                <a:cs typeface="Arial"/>
                <a:sym typeface="Arial"/>
              </a:rPr>
              <a:t>Above:</a:t>
            </a:r>
            <a:r>
              <a:rPr b="1" lang="en" sz="1800"/>
              <a:t> something looking down to a subject to create the viewer dominant in the image </a:t>
            </a:r>
            <a:endParaRPr sz="1100"/>
          </a:p>
          <a:p>
            <a:pPr indent="0" lvl="0" marL="0" rtl="0" algn="l">
              <a:lnSpc>
                <a:spcPct val="107000"/>
              </a:lnSpc>
              <a:spcBef>
                <a:spcPts val="1400"/>
              </a:spcBef>
              <a:spcAft>
                <a:spcPts val="0"/>
              </a:spcAft>
              <a:buClr>
                <a:schemeClr val="dk1"/>
              </a:buClr>
              <a:buSzPct val="100000"/>
              <a:buNone/>
            </a:pPr>
            <a:r>
              <a:rPr b="1" lang="en" sz="1800">
                <a:latin typeface="Arial"/>
                <a:ea typeface="Arial"/>
                <a:cs typeface="Arial"/>
                <a:sym typeface="Arial"/>
              </a:rPr>
              <a:t>Below: </a:t>
            </a:r>
            <a:r>
              <a:rPr lang="en" sz="1800">
                <a:latin typeface="Arial"/>
                <a:ea typeface="Arial"/>
                <a:cs typeface="Arial"/>
                <a:sym typeface="Arial"/>
              </a:rPr>
              <a:t>Looking up to a subject makes it appear dominant and towering. This can create a sense of respect or make the viewer feel small.</a:t>
            </a:r>
            <a:endParaRPr sz="1800">
              <a:latin typeface="Arial"/>
              <a:ea typeface="Arial"/>
              <a:cs typeface="Arial"/>
              <a:sym typeface="Arial"/>
            </a:endParaRPr>
          </a:p>
          <a:p>
            <a:pPr indent="0" lvl="0" marL="0" rtl="0" algn="l">
              <a:lnSpc>
                <a:spcPct val="107000"/>
              </a:lnSpc>
              <a:spcBef>
                <a:spcPts val="1400"/>
              </a:spcBef>
              <a:spcAft>
                <a:spcPts val="0"/>
              </a:spcAft>
              <a:buClr>
                <a:schemeClr val="dk1"/>
              </a:buClr>
              <a:buSzPct val="100000"/>
              <a:buNone/>
            </a:pPr>
            <a:r>
              <a:t/>
            </a:r>
            <a:endParaRPr sz="1800"/>
          </a:p>
          <a:p>
            <a:pPr indent="0" lvl="0" marL="0" rtl="0" algn="l">
              <a:lnSpc>
                <a:spcPct val="107000"/>
              </a:lnSpc>
              <a:spcBef>
                <a:spcPts val="1400"/>
              </a:spcBef>
              <a:spcAft>
                <a:spcPts val="0"/>
              </a:spcAft>
              <a:buClr>
                <a:schemeClr val="dk1"/>
              </a:buClr>
              <a:buSzPct val="100000"/>
              <a:buNone/>
            </a:pPr>
            <a:r>
              <a:rPr lang="en" sz="1800"/>
              <a:t>https://www.huckmag.com/video/the-party-starters-fighting-to-revive-stonehenges-solstice-free-festival</a:t>
            </a:r>
            <a:endParaRPr sz="1800"/>
          </a:p>
        </p:txBody>
      </p:sp>
      <p:pic>
        <p:nvPicPr>
          <p:cNvPr id="347" name="Google Shape;347;p56" title="IMG_2489.HEIC"/>
          <p:cNvPicPr preferRelativeResize="0"/>
          <p:nvPr/>
        </p:nvPicPr>
        <p:blipFill rotWithShape="1">
          <a:blip r:embed="rId3">
            <a:alphaModFix/>
          </a:blip>
          <a:srcRect b="43917" l="3503" r="80563" t="45887"/>
          <a:stretch/>
        </p:blipFill>
        <p:spPr>
          <a:xfrm>
            <a:off x="5506775" y="2523637"/>
            <a:ext cx="3178699" cy="2531202"/>
          </a:xfrm>
          <a:prstGeom prst="rect">
            <a:avLst/>
          </a:prstGeom>
          <a:noFill/>
          <a:ln>
            <a:noFill/>
          </a:ln>
        </p:spPr>
      </p:pic>
      <p:pic>
        <p:nvPicPr>
          <p:cNvPr id="348" name="Google Shape;348;p56"/>
          <p:cNvPicPr preferRelativeResize="0"/>
          <p:nvPr/>
        </p:nvPicPr>
        <p:blipFill>
          <a:blip r:embed="rId4">
            <a:alphaModFix/>
          </a:blip>
          <a:stretch>
            <a:fillRect/>
          </a:stretch>
        </p:blipFill>
        <p:spPr>
          <a:xfrm>
            <a:off x="6087620" y="347775"/>
            <a:ext cx="2215251" cy="1714049"/>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2" name="Shape 352"/>
        <p:cNvGrpSpPr/>
        <p:nvPr/>
      </p:nvGrpSpPr>
      <p:grpSpPr>
        <a:xfrm>
          <a:off x="0" y="0"/>
          <a:ext cx="0" cy="0"/>
          <a:chOff x="0" y="0"/>
          <a:chExt cx="0" cy="0"/>
        </a:xfrm>
      </p:grpSpPr>
      <p:sp>
        <p:nvSpPr>
          <p:cNvPr id="353" name="Google Shape;353;p57"/>
          <p:cNvSpPr txBox="1"/>
          <p:nvPr>
            <p:ph type="title"/>
          </p:nvPr>
        </p:nvSpPr>
        <p:spPr>
          <a:xfrm>
            <a:off x="136579" y="64966"/>
            <a:ext cx="7886700" cy="697039"/>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3000">
                <a:latin typeface="Poppins"/>
                <a:ea typeface="Poppins"/>
                <a:cs typeface="Poppins"/>
                <a:sym typeface="Poppins"/>
              </a:rPr>
              <a:t>MOVEMENT</a:t>
            </a:r>
            <a:endParaRPr sz="3000">
              <a:latin typeface="Poppins"/>
              <a:ea typeface="Poppins"/>
              <a:cs typeface="Poppins"/>
              <a:sym typeface="Poppins"/>
            </a:endParaRPr>
          </a:p>
        </p:txBody>
      </p:sp>
      <p:sp>
        <p:nvSpPr>
          <p:cNvPr id="354" name="Google Shape;354;p57"/>
          <p:cNvSpPr txBox="1"/>
          <p:nvPr>
            <p:ph idx="1" type="body"/>
          </p:nvPr>
        </p:nvSpPr>
        <p:spPr>
          <a:xfrm>
            <a:off x="226314" y="762004"/>
            <a:ext cx="492164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rtl="0" algn="l">
              <a:lnSpc>
                <a:spcPct val="107000"/>
              </a:lnSpc>
              <a:spcBef>
                <a:spcPts val="0"/>
              </a:spcBef>
              <a:spcAft>
                <a:spcPts val="0"/>
              </a:spcAft>
              <a:buClr>
                <a:schemeClr val="dk1"/>
              </a:buClr>
              <a:buSzPts val="1800"/>
              <a:buNone/>
            </a:pPr>
            <a:r>
              <a:rPr b="1" lang="en" sz="1800">
                <a:latin typeface="Arial"/>
                <a:ea typeface="Arial"/>
                <a:cs typeface="Arial"/>
                <a:sym typeface="Arial"/>
              </a:rPr>
              <a:t>Frozen:</a:t>
            </a:r>
            <a:r>
              <a:rPr lang="en" sz="1800">
                <a:latin typeface="Arial"/>
                <a:ea typeface="Arial"/>
                <a:cs typeface="Arial"/>
                <a:sym typeface="Arial"/>
              </a:rPr>
              <a:t> (High Shutter speed) – Decisive moment. </a:t>
            </a:r>
            <a:endParaRPr sz="1800">
              <a:latin typeface="Arial"/>
              <a:ea typeface="Arial"/>
              <a:cs typeface="Arial"/>
              <a:sym typeface="Arial"/>
            </a:endParaRPr>
          </a:p>
          <a:p>
            <a:pPr indent="0" lvl="0" marL="0" rtl="0" algn="l">
              <a:lnSpc>
                <a:spcPct val="107000"/>
              </a:lnSpc>
              <a:spcBef>
                <a:spcPts val="1400"/>
              </a:spcBef>
              <a:spcAft>
                <a:spcPts val="0"/>
              </a:spcAft>
              <a:buClr>
                <a:schemeClr val="dk1"/>
              </a:buClr>
              <a:buSzPts val="1800"/>
              <a:buNone/>
            </a:pPr>
            <a:r>
              <a:rPr b="1" lang="en" sz="1800">
                <a:latin typeface="Arial"/>
                <a:ea typeface="Arial"/>
                <a:cs typeface="Arial"/>
                <a:sym typeface="Arial"/>
              </a:rPr>
              <a:t>Blur: (</a:t>
            </a:r>
            <a:r>
              <a:rPr lang="en" sz="1800">
                <a:latin typeface="Arial"/>
                <a:ea typeface="Arial"/>
                <a:cs typeface="Arial"/>
                <a:sym typeface="Arial"/>
              </a:rPr>
              <a:t>Lower shutter speed) </a:t>
            </a:r>
            <a:endParaRPr sz="1100"/>
          </a:p>
          <a:p>
            <a:pPr indent="0" lvl="0" marL="0" rtl="0" algn="l">
              <a:lnSpc>
                <a:spcPct val="107000"/>
              </a:lnSpc>
              <a:spcBef>
                <a:spcPts val="1400"/>
              </a:spcBef>
              <a:spcAft>
                <a:spcPts val="0"/>
              </a:spcAft>
              <a:buClr>
                <a:schemeClr val="dk1"/>
              </a:buClr>
              <a:buSzPts val="1800"/>
              <a:buNone/>
            </a:pPr>
            <a:r>
              <a:rPr b="1" lang="en" sz="1800">
                <a:latin typeface="Arial"/>
                <a:ea typeface="Arial"/>
                <a:cs typeface="Arial"/>
                <a:sym typeface="Arial"/>
              </a:rPr>
              <a:t>Long Exposure: </a:t>
            </a:r>
            <a:r>
              <a:rPr lang="en" sz="1800">
                <a:latin typeface="Arial"/>
                <a:ea typeface="Arial"/>
                <a:cs typeface="Arial"/>
                <a:sym typeface="Arial"/>
              </a:rPr>
              <a:t>Creates smooth water or ghostly moving objects. Useful to show a passing of time.</a:t>
            </a:r>
            <a:endParaRPr sz="1800">
              <a:latin typeface="Arial"/>
              <a:ea typeface="Arial"/>
              <a:cs typeface="Arial"/>
              <a:sym typeface="Arial"/>
            </a:endParaRPr>
          </a:p>
        </p:txBody>
      </p:sp>
      <p:pic>
        <p:nvPicPr>
          <p:cNvPr id="355" name="Google Shape;355;p57" title="IMG_2489.HEIC"/>
          <p:cNvPicPr preferRelativeResize="0"/>
          <p:nvPr/>
        </p:nvPicPr>
        <p:blipFill rotWithShape="1">
          <a:blip r:embed="rId3">
            <a:alphaModFix/>
          </a:blip>
          <a:srcRect b="55768" l="35370" r="48820" t="30680"/>
          <a:stretch/>
        </p:blipFill>
        <p:spPr>
          <a:xfrm>
            <a:off x="5850125" y="2380570"/>
            <a:ext cx="2494326" cy="2660639"/>
          </a:xfrm>
          <a:prstGeom prst="rect">
            <a:avLst/>
          </a:prstGeom>
          <a:noFill/>
          <a:ln>
            <a:noFill/>
          </a:ln>
        </p:spPr>
      </p:pic>
      <p:pic>
        <p:nvPicPr>
          <p:cNvPr id="356" name="Google Shape;356;p57"/>
          <p:cNvPicPr preferRelativeResize="0"/>
          <p:nvPr/>
        </p:nvPicPr>
        <p:blipFill>
          <a:blip r:embed="rId4">
            <a:alphaModFix/>
          </a:blip>
          <a:stretch>
            <a:fillRect/>
          </a:stretch>
        </p:blipFill>
        <p:spPr>
          <a:xfrm>
            <a:off x="5838900" y="273663"/>
            <a:ext cx="2619375" cy="1743075"/>
          </a:xfrm>
          <a:prstGeom prst="rect">
            <a:avLst/>
          </a:prstGeom>
          <a:noFill/>
          <a:ln>
            <a:noFill/>
          </a:ln>
        </p:spPr>
      </p:pic>
      <p:sp>
        <p:nvSpPr>
          <p:cNvPr id="357" name="Google Shape;357;p57"/>
          <p:cNvSpPr txBox="1"/>
          <p:nvPr/>
        </p:nvSpPr>
        <p:spPr>
          <a:xfrm>
            <a:off x="136575" y="2668525"/>
            <a:ext cx="6135900" cy="30000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2400"/>
              </a:spcBef>
              <a:spcAft>
                <a:spcPts val="600"/>
              </a:spcAft>
              <a:buNone/>
            </a:pPr>
            <a:r>
              <a:rPr b="1" lang="en" sz="900" u="sng">
                <a:solidFill>
                  <a:schemeClr val="hlink"/>
                </a:solidFill>
                <a:hlinkClick r:id="rId5"/>
              </a:rPr>
              <a:t>How pinhole photography can capture stories of humanity | Huck</a:t>
            </a:r>
            <a:endParaRPr b="1" sz="900" u="sng">
              <a:solidFill>
                <a:schemeClr val="hlink"/>
              </a:solidFill>
              <a:hlinkClick r:id="rId6"/>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1" name="Shape 361"/>
        <p:cNvGrpSpPr/>
        <p:nvPr/>
      </p:nvGrpSpPr>
      <p:grpSpPr>
        <a:xfrm>
          <a:off x="0" y="0"/>
          <a:ext cx="0" cy="0"/>
          <a:chOff x="0" y="0"/>
          <a:chExt cx="0" cy="0"/>
        </a:xfrm>
      </p:grpSpPr>
      <p:sp>
        <p:nvSpPr>
          <p:cNvPr id="362" name="Google Shape;362;p58"/>
          <p:cNvSpPr txBox="1"/>
          <p:nvPr>
            <p:ph type="ctrTitle"/>
          </p:nvPr>
        </p:nvSpPr>
        <p:spPr>
          <a:xfrm>
            <a:off x="761134" y="109104"/>
            <a:ext cx="7621732" cy="1235777"/>
          </a:xfrm>
          <a:prstGeom prst="rect">
            <a:avLst/>
          </a:prstGeom>
          <a:solidFill>
            <a:srgbClr val="FFD5E4"/>
          </a:solidFill>
          <a:ln>
            <a:noFill/>
          </a:ln>
        </p:spPr>
        <p:txBody>
          <a:bodyPr anchorCtr="0" anchor="ctr" bIns="54000" lIns="54000" spcFirstLastPara="1" rIns="54000" wrap="square" tIns="108000">
            <a:normAutofit fontScale="90000"/>
          </a:bodyPr>
          <a:lstStyle/>
          <a:p>
            <a:pPr indent="0" lvl="0" marL="0" rtl="0" algn="ctr">
              <a:lnSpc>
                <a:spcPct val="90000"/>
              </a:lnSpc>
              <a:spcBef>
                <a:spcPts val="0"/>
              </a:spcBef>
              <a:spcAft>
                <a:spcPts val="0"/>
              </a:spcAft>
              <a:buClr>
                <a:schemeClr val="dk1"/>
              </a:buClr>
              <a:buSzPts val="4050"/>
              <a:buFont typeface="Poppins"/>
              <a:buNone/>
            </a:pPr>
            <a:r>
              <a:rPr lang="en" sz="1100">
                <a:latin typeface="Poppins"/>
                <a:ea typeface="Poppins"/>
                <a:cs typeface="Poppins"/>
                <a:sym typeface="Poppins"/>
              </a:rPr>
              <a:t>IMAGE ANALYSIS 3 - CONTEXT</a:t>
            </a:r>
            <a:endParaRPr sz="1100"/>
          </a:p>
        </p:txBody>
      </p:sp>
      <p:pic>
        <p:nvPicPr>
          <p:cNvPr id="363" name="Google Shape;363;p58"/>
          <p:cNvPicPr preferRelativeResize="0"/>
          <p:nvPr/>
        </p:nvPicPr>
        <p:blipFill>
          <a:blip r:embed="rId3">
            <a:alphaModFix/>
          </a:blip>
          <a:stretch>
            <a:fillRect/>
          </a:stretch>
        </p:blipFill>
        <p:spPr>
          <a:xfrm>
            <a:off x="3290034" y="1027978"/>
            <a:ext cx="2563931" cy="390225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7" name="Shape 367"/>
        <p:cNvGrpSpPr/>
        <p:nvPr/>
      </p:nvGrpSpPr>
      <p:grpSpPr>
        <a:xfrm>
          <a:off x="0" y="0"/>
          <a:ext cx="0" cy="0"/>
          <a:chOff x="0" y="0"/>
          <a:chExt cx="0" cy="0"/>
        </a:xfrm>
      </p:grpSpPr>
      <p:sp>
        <p:nvSpPr>
          <p:cNvPr id="368" name="Google Shape;368;p59"/>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lang="en" sz="3000">
                <a:latin typeface="Poppins"/>
                <a:ea typeface="Poppins"/>
                <a:cs typeface="Poppins"/>
                <a:sym typeface="Poppins"/>
              </a:rPr>
              <a:t>Context - definition</a:t>
            </a:r>
            <a:endParaRPr sz="1100"/>
          </a:p>
        </p:txBody>
      </p:sp>
      <p:sp>
        <p:nvSpPr>
          <p:cNvPr id="369" name="Google Shape;369;p59"/>
          <p:cNvSpPr txBox="1"/>
          <p:nvPr>
            <p:ph idx="1" type="body"/>
          </p:nvPr>
        </p:nvSpPr>
        <p:spPr>
          <a:xfrm>
            <a:off x="226314"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rtl="0" algn="l">
              <a:lnSpc>
                <a:spcPct val="90000"/>
              </a:lnSpc>
              <a:spcBef>
                <a:spcPts val="800"/>
              </a:spcBef>
              <a:spcAft>
                <a:spcPts val="0"/>
              </a:spcAft>
              <a:buClr>
                <a:schemeClr val="dk1"/>
              </a:buClr>
              <a:buSzPts val="1000"/>
              <a:buNone/>
            </a:pPr>
            <a:r>
              <a:rPr lang="en" sz="1300"/>
              <a:t>context is the journey to how the image has come to be, the way it has become. The intentions behind it and the initiation of the image. Often invisible and </a:t>
            </a:r>
            <a:r>
              <a:rPr lang="en" sz="1300"/>
              <a:t>can't</a:t>
            </a:r>
            <a:r>
              <a:rPr lang="en" sz="1300"/>
              <a:t> be seen we see the image for what we visibly see. But often behind the </a:t>
            </a:r>
            <a:r>
              <a:rPr lang="en" sz="1300"/>
              <a:t>lens</a:t>
            </a:r>
            <a:r>
              <a:rPr lang="en" sz="1300"/>
              <a:t> is a story of why,when,where,how,who and many more. These are the stepping stones the </a:t>
            </a:r>
            <a:r>
              <a:rPr lang="en" sz="1300"/>
              <a:t>photographer</a:t>
            </a:r>
            <a:r>
              <a:rPr lang="en" sz="1300"/>
              <a:t> would have taken to get to where he needed to be at the time of the image, why was it </a:t>
            </a:r>
            <a:r>
              <a:rPr lang="en" sz="1300"/>
              <a:t>taken</a:t>
            </a:r>
            <a:r>
              <a:rPr lang="en" sz="1300"/>
              <a:t>? </a:t>
            </a:r>
            <a:r>
              <a:rPr lang="en" sz="1300"/>
              <a:t>Religion, politics, media, it's all possibilities that we cannot see. But often times if we look at an image long enough we can see visible contexts. Like time period,place,genre. And by investigating contexts it allows us the viewer to understand more about the image and have a better outlook on it afterwards. Its something photographers have to acknowledge when taking photos too, as often times the viewer won't know these contexts, so if youre images are motivated by a certain topic, it can be hard for the viewer to know this purely based on the image itself.</a:t>
            </a:r>
            <a:endParaRPr sz="1400"/>
          </a:p>
        </p:txBody>
      </p:sp>
      <p:pic>
        <p:nvPicPr>
          <p:cNvPr id="370" name="Google Shape;370;p59"/>
          <p:cNvPicPr preferRelativeResize="0"/>
          <p:nvPr/>
        </p:nvPicPr>
        <p:blipFill rotWithShape="1">
          <a:blip r:embed="rId3">
            <a:alphaModFix/>
          </a:blip>
          <a:srcRect b="9645" l="18114" r="21803" t="15178"/>
          <a:stretch/>
        </p:blipFill>
        <p:spPr>
          <a:xfrm>
            <a:off x="4572001" y="761999"/>
            <a:ext cx="4513295" cy="3176701"/>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4" name="Shape 374"/>
        <p:cNvGrpSpPr/>
        <p:nvPr/>
      </p:nvGrpSpPr>
      <p:grpSpPr>
        <a:xfrm>
          <a:off x="0" y="0"/>
          <a:ext cx="0" cy="0"/>
          <a:chOff x="0" y="0"/>
          <a:chExt cx="0" cy="0"/>
        </a:xfrm>
      </p:grpSpPr>
      <p:sp>
        <p:nvSpPr>
          <p:cNvPr id="375" name="Google Shape;375;p60"/>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3000">
                <a:latin typeface="Poppins"/>
                <a:ea typeface="Poppins"/>
                <a:cs typeface="Poppins"/>
                <a:sym typeface="Poppins"/>
              </a:rPr>
              <a:t>Vj day</a:t>
            </a:r>
            <a:r>
              <a:rPr lang="en" sz="3000">
                <a:latin typeface="Poppins"/>
                <a:ea typeface="Poppins"/>
                <a:cs typeface="Poppins"/>
                <a:sym typeface="Poppins"/>
              </a:rPr>
              <a:t>. Alfred eisenstaedt. 1945.</a:t>
            </a:r>
            <a:endParaRPr sz="1100"/>
          </a:p>
        </p:txBody>
      </p:sp>
      <p:sp>
        <p:nvSpPr>
          <p:cNvPr id="376" name="Google Shape;376;p60"/>
          <p:cNvSpPr txBox="1"/>
          <p:nvPr/>
        </p:nvSpPr>
        <p:spPr>
          <a:xfrm>
            <a:off x="291175" y="762003"/>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marR="0" rtl="0" algn="l">
              <a:lnSpc>
                <a:spcPct val="90000"/>
              </a:lnSpc>
              <a:spcBef>
                <a:spcPts val="800"/>
              </a:spcBef>
              <a:spcAft>
                <a:spcPts val="0"/>
              </a:spcAft>
              <a:buClr>
                <a:schemeClr val="dk1"/>
              </a:buClr>
              <a:buSzPts val="1000"/>
              <a:buFont typeface="Arial"/>
              <a:buNone/>
            </a:pPr>
            <a:r>
              <a:rPr lang="en" sz="1300">
                <a:solidFill>
                  <a:schemeClr val="dk1"/>
                </a:solidFill>
              </a:rPr>
              <a:t>As i was speaking about this image earlier i shall expand on it.  This photo </a:t>
            </a:r>
            <a:r>
              <a:rPr lang="en" sz="1300">
                <a:solidFill>
                  <a:schemeClr val="dk1"/>
                </a:solidFill>
              </a:rPr>
              <a:t>compositionally</a:t>
            </a:r>
            <a:r>
              <a:rPr lang="en" sz="1300">
                <a:solidFill>
                  <a:schemeClr val="dk1"/>
                </a:solidFill>
              </a:rPr>
              <a:t> is shot really well for a documentary style, the subjects are in the middle as well as the building being on either side of them. The kiss itself </a:t>
            </a:r>
            <a:r>
              <a:rPr lang="en" sz="1300">
                <a:solidFill>
                  <a:schemeClr val="dk1"/>
                </a:solidFill>
              </a:rPr>
              <a:t>does not</a:t>
            </a:r>
            <a:r>
              <a:rPr lang="en" sz="1300">
                <a:solidFill>
                  <a:schemeClr val="dk1"/>
                </a:solidFill>
              </a:rPr>
              <a:t> show either of the peoples faces giving </a:t>
            </a:r>
            <a:r>
              <a:rPr lang="en" sz="1300">
                <a:solidFill>
                  <a:schemeClr val="dk1"/>
                </a:solidFill>
              </a:rPr>
              <a:t>them anonymity. the content of the image gives us a rough idea of what's going on too, like the confetti on the ground, the sailor and nurse, the people standing in the middle of a busy city street. It all screams celebration and bny using our thinking process, someone could easily come to the conclusion that is is celebrating the end of the second world war. And that is of course what is the image, but the fact we can tell this purely based on the content of the image shows how important the content really is, it lets us see the image clearer when we take a moment to really look at it and make a story in our own heads of what is going on and what could be. Its this process that we take to photography when making an image, asd the more content there is the more food for thought there is, but of course a visually blank image in terms of content isn't always bad, idf used correctly. </a:t>
            </a:r>
            <a:endParaRPr/>
          </a:p>
        </p:txBody>
      </p:sp>
      <p:pic>
        <p:nvPicPr>
          <p:cNvPr id="377" name="Google Shape;377;p60"/>
          <p:cNvPicPr preferRelativeResize="0"/>
          <p:nvPr/>
        </p:nvPicPr>
        <p:blipFill>
          <a:blip r:embed="rId3">
            <a:alphaModFix/>
          </a:blip>
          <a:stretch>
            <a:fillRect/>
          </a:stretch>
        </p:blipFill>
        <p:spPr>
          <a:xfrm>
            <a:off x="5353153" y="903365"/>
            <a:ext cx="2563931" cy="390225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1" name="Shape 381"/>
        <p:cNvGrpSpPr/>
        <p:nvPr/>
      </p:nvGrpSpPr>
      <p:grpSpPr>
        <a:xfrm>
          <a:off x="0" y="0"/>
          <a:ext cx="0" cy="0"/>
          <a:chOff x="0" y="0"/>
          <a:chExt cx="0" cy="0"/>
        </a:xfrm>
      </p:grpSpPr>
      <p:sp>
        <p:nvSpPr>
          <p:cNvPr id="382" name="Google Shape;382;p61"/>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spcBef>
                <a:spcPts val="0"/>
              </a:spcBef>
              <a:spcAft>
                <a:spcPts val="0"/>
              </a:spcAft>
              <a:buClr>
                <a:schemeClr val="dk1"/>
              </a:buClr>
              <a:buSzPts val="3000"/>
              <a:buFont typeface="Poppins"/>
              <a:buNone/>
            </a:pPr>
            <a:r>
              <a:rPr i="1" lang="en" sz="3000">
                <a:latin typeface="Poppins"/>
                <a:ea typeface="Poppins"/>
                <a:cs typeface="Poppins"/>
                <a:sym typeface="Poppins"/>
              </a:rPr>
              <a:t>Vj day</a:t>
            </a:r>
            <a:r>
              <a:rPr lang="en" sz="3000">
                <a:latin typeface="Poppins"/>
                <a:ea typeface="Poppins"/>
                <a:cs typeface="Poppins"/>
                <a:sym typeface="Poppins"/>
              </a:rPr>
              <a:t>. Alfred eisenstaedt. 1945.</a:t>
            </a:r>
            <a:endParaRPr sz="1100"/>
          </a:p>
          <a:p>
            <a:pPr indent="0" lvl="0" marL="0" rtl="0" algn="l">
              <a:lnSpc>
                <a:spcPct val="90000"/>
              </a:lnSpc>
              <a:spcBef>
                <a:spcPts val="0"/>
              </a:spcBef>
              <a:spcAft>
                <a:spcPts val="0"/>
              </a:spcAft>
              <a:buClr>
                <a:schemeClr val="dk1"/>
              </a:buClr>
              <a:buSzPts val="3000"/>
              <a:buFont typeface="Poppins"/>
              <a:buNone/>
            </a:pPr>
            <a:r>
              <a:t/>
            </a:r>
            <a:endParaRPr i="1" sz="3000">
              <a:latin typeface="Poppins"/>
              <a:ea typeface="Poppins"/>
              <a:cs typeface="Poppins"/>
              <a:sym typeface="Poppins"/>
            </a:endParaRPr>
          </a:p>
        </p:txBody>
      </p:sp>
      <p:sp>
        <p:nvSpPr>
          <p:cNvPr id="383" name="Google Shape;383;p61"/>
          <p:cNvSpPr txBox="1"/>
          <p:nvPr>
            <p:ph idx="1" type="body"/>
          </p:nvPr>
        </p:nvSpPr>
        <p:spPr>
          <a:xfrm>
            <a:off x="226314"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rtl="0" algn="l">
              <a:spcBef>
                <a:spcPts val="800"/>
              </a:spcBef>
              <a:spcAft>
                <a:spcPts val="0"/>
              </a:spcAft>
              <a:buClr>
                <a:schemeClr val="dk1"/>
              </a:buClr>
              <a:buSzPts val="1000"/>
              <a:buNone/>
            </a:pPr>
            <a:r>
              <a:rPr lang="en" sz="1500"/>
              <a:t>The context of an image is what can be make or break for a lot of artists, as learnt in our session however, the context of an image isn't always going to respond with the viewer, but contexts of images change our perspective if we know the said contexts behind them. For instance in our session we looked over the famous VJ day of the sailor and the nurse kissing, taken by eisenstaedt. Now at the time a lot of the girls in the session found it romantic and passionate and a thing you don't see anymore, however after they learned that in the context of the image they are strangers and that the sailor took her and kissed her without question, the girls attitudes changed finding it more disturbing and sickly rather than romantic and passionate. It is with these contexts and our ability to find them help us understand an image greater</a:t>
            </a:r>
            <a:endParaRPr sz="1600"/>
          </a:p>
        </p:txBody>
      </p:sp>
      <p:pic>
        <p:nvPicPr>
          <p:cNvPr id="384" name="Google Shape;384;p61"/>
          <p:cNvPicPr preferRelativeResize="0"/>
          <p:nvPr/>
        </p:nvPicPr>
        <p:blipFill>
          <a:blip r:embed="rId3">
            <a:alphaModFix/>
          </a:blip>
          <a:stretch>
            <a:fillRect/>
          </a:stretch>
        </p:blipFill>
        <p:spPr>
          <a:xfrm>
            <a:off x="5290884" y="857615"/>
            <a:ext cx="2563931" cy="3902250"/>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8" name="Shape 388"/>
        <p:cNvGrpSpPr/>
        <p:nvPr/>
      </p:nvGrpSpPr>
      <p:grpSpPr>
        <a:xfrm>
          <a:off x="0" y="0"/>
          <a:ext cx="0" cy="0"/>
          <a:chOff x="0" y="0"/>
          <a:chExt cx="0" cy="0"/>
        </a:xfrm>
      </p:grpSpPr>
      <p:sp>
        <p:nvSpPr>
          <p:cNvPr id="389" name="Google Shape;389;p62"/>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lang="en" sz="3000">
                <a:latin typeface="Poppins"/>
                <a:ea typeface="Poppins"/>
                <a:cs typeface="Poppins"/>
                <a:sym typeface="Poppins"/>
              </a:rPr>
              <a:t> Alex webb</a:t>
            </a:r>
            <a:endParaRPr sz="1100"/>
          </a:p>
        </p:txBody>
      </p:sp>
      <p:sp>
        <p:nvSpPr>
          <p:cNvPr id="390" name="Google Shape;390;p62"/>
          <p:cNvSpPr txBox="1"/>
          <p:nvPr>
            <p:ph idx="1" type="body"/>
          </p:nvPr>
        </p:nvSpPr>
        <p:spPr>
          <a:xfrm>
            <a:off x="226314"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rtl="0" algn="l">
              <a:lnSpc>
                <a:spcPct val="90000"/>
              </a:lnSpc>
              <a:spcBef>
                <a:spcPts val="800"/>
              </a:spcBef>
              <a:spcAft>
                <a:spcPts val="0"/>
              </a:spcAft>
              <a:buClr>
                <a:schemeClr val="dk1"/>
              </a:buClr>
              <a:buSzPts val="1000"/>
              <a:buNone/>
            </a:pPr>
            <a:r>
              <a:rPr lang="en" sz="1700"/>
              <a:t>As i stated earlier in the presentation of the image we can really gather </a:t>
            </a:r>
            <a:r>
              <a:rPr lang="en" sz="1700"/>
              <a:t>a lot</a:t>
            </a:r>
            <a:r>
              <a:rPr lang="en" sz="1700"/>
              <a:t> of information, another example of this is in the work of alex webb, but we will use this image for now, the children are playing in a run down building, we know its poor then, the </a:t>
            </a:r>
            <a:r>
              <a:rPr lang="en" sz="1700"/>
              <a:t>people</a:t>
            </a:r>
            <a:r>
              <a:rPr lang="en" sz="1700"/>
              <a:t> in the frame are people of colour and the ground is sandy and rocky, </a:t>
            </a:r>
            <a:r>
              <a:rPr lang="en" sz="1700"/>
              <a:t>from</a:t>
            </a:r>
            <a:r>
              <a:rPr lang="en" sz="1700"/>
              <a:t> all this we can </a:t>
            </a:r>
            <a:r>
              <a:rPr lang="en" sz="1700"/>
              <a:t>assume</a:t>
            </a:r>
            <a:r>
              <a:rPr lang="en" sz="1700"/>
              <a:t> its most likely in africa somewhere, the image on the wall shows culture too. </a:t>
            </a:r>
            <a:r>
              <a:rPr lang="en" sz="1700"/>
              <a:t>It's</a:t>
            </a:r>
            <a:r>
              <a:rPr lang="en" sz="1700"/>
              <a:t> these details that give context in the form of presentation and allows us as the </a:t>
            </a:r>
            <a:r>
              <a:rPr lang="en" sz="1700"/>
              <a:t>viewer</a:t>
            </a:r>
            <a:r>
              <a:rPr lang="en" sz="1700"/>
              <a:t> to </a:t>
            </a:r>
            <a:r>
              <a:rPr lang="en" sz="1700"/>
              <a:t>learn</a:t>
            </a:r>
            <a:r>
              <a:rPr lang="en" sz="1700"/>
              <a:t> things simply by looking at the image.</a:t>
            </a:r>
            <a:endParaRPr sz="1800"/>
          </a:p>
        </p:txBody>
      </p:sp>
      <p:pic>
        <p:nvPicPr>
          <p:cNvPr id="391" name="Google Shape;391;p62"/>
          <p:cNvPicPr preferRelativeResize="0"/>
          <p:nvPr/>
        </p:nvPicPr>
        <p:blipFill>
          <a:blip r:embed="rId3">
            <a:alphaModFix/>
          </a:blip>
          <a:stretch>
            <a:fillRect/>
          </a:stretch>
        </p:blipFill>
        <p:spPr>
          <a:xfrm>
            <a:off x="4495566" y="762000"/>
            <a:ext cx="4279106" cy="2857500"/>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5" name="Shape 395"/>
        <p:cNvGrpSpPr/>
        <p:nvPr/>
      </p:nvGrpSpPr>
      <p:grpSpPr>
        <a:xfrm>
          <a:off x="0" y="0"/>
          <a:ext cx="0" cy="0"/>
          <a:chOff x="0" y="0"/>
          <a:chExt cx="0" cy="0"/>
        </a:xfrm>
      </p:grpSpPr>
      <p:sp>
        <p:nvSpPr>
          <p:cNvPr id="396" name="Google Shape;396;p63"/>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3000">
                <a:latin typeface="Poppins"/>
                <a:ea typeface="Poppins"/>
                <a:cs typeface="Poppins"/>
                <a:sym typeface="Poppins"/>
              </a:rPr>
              <a:t>Trevor paglen </a:t>
            </a:r>
            <a:endParaRPr sz="1100"/>
          </a:p>
        </p:txBody>
      </p:sp>
      <p:sp>
        <p:nvSpPr>
          <p:cNvPr id="397" name="Google Shape;397;p63"/>
          <p:cNvSpPr txBox="1"/>
          <p:nvPr>
            <p:ph idx="1" type="body"/>
          </p:nvPr>
        </p:nvSpPr>
        <p:spPr>
          <a:xfrm>
            <a:off x="226314"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rtl="0" algn="l">
              <a:lnSpc>
                <a:spcPct val="90000"/>
              </a:lnSpc>
              <a:spcBef>
                <a:spcPts val="800"/>
              </a:spcBef>
              <a:spcAft>
                <a:spcPts val="0"/>
              </a:spcAft>
              <a:buClr>
                <a:schemeClr val="dk1"/>
              </a:buClr>
              <a:buSzPts val="1000"/>
              <a:buNone/>
            </a:pPr>
            <a:r>
              <a:rPr lang="en" sz="1300"/>
              <a:t>As a photo i personally am not a fan, it lacks content, but not in a way that makes it </a:t>
            </a:r>
            <a:r>
              <a:rPr lang="en" sz="1300"/>
              <a:t>intriguing</a:t>
            </a:r>
            <a:r>
              <a:rPr lang="en" sz="1300"/>
              <a:t>. The negative space is bland and the foreground is distorted, but not a clear </a:t>
            </a:r>
            <a:r>
              <a:rPr lang="en" sz="1300"/>
              <a:t>distortion</a:t>
            </a:r>
            <a:r>
              <a:rPr lang="en" sz="1300"/>
              <a:t> of heat it looks like </a:t>
            </a:r>
            <a:r>
              <a:rPr lang="en" sz="1300"/>
              <a:t>there's</a:t>
            </a:r>
            <a:r>
              <a:rPr lang="en" sz="1300"/>
              <a:t> also noise, if i was </a:t>
            </a:r>
            <a:r>
              <a:rPr lang="en" sz="1300"/>
              <a:t>shown</a:t>
            </a:r>
            <a:r>
              <a:rPr lang="en" sz="1300"/>
              <a:t> this i would think it was an over zoomed iphone camera image taken on </a:t>
            </a:r>
            <a:r>
              <a:rPr lang="en" sz="1300"/>
              <a:t>someone's</a:t>
            </a:r>
            <a:r>
              <a:rPr lang="en" sz="1300"/>
              <a:t> walk, it </a:t>
            </a:r>
            <a:r>
              <a:rPr lang="en" sz="1300"/>
              <a:t>isn't</a:t>
            </a:r>
            <a:r>
              <a:rPr lang="en" sz="1300"/>
              <a:t> </a:t>
            </a:r>
            <a:r>
              <a:rPr lang="en" sz="1300"/>
              <a:t>compositionally</a:t>
            </a:r>
            <a:r>
              <a:rPr lang="en" sz="1300"/>
              <a:t> </a:t>
            </a:r>
            <a:r>
              <a:rPr lang="en" sz="1300"/>
              <a:t>fulfilling</a:t>
            </a:r>
            <a:r>
              <a:rPr lang="en" sz="1300"/>
              <a:t> or </a:t>
            </a:r>
            <a:r>
              <a:rPr lang="en" sz="1300"/>
              <a:t>interesting</a:t>
            </a:r>
            <a:r>
              <a:rPr lang="en" sz="1300"/>
              <a:t>. But. now i know the context i see why this is a </a:t>
            </a:r>
            <a:r>
              <a:rPr lang="en" sz="1300"/>
              <a:t>decision</a:t>
            </a:r>
            <a:r>
              <a:rPr lang="en" sz="1300"/>
              <a:t> and not a </a:t>
            </a:r>
            <a:r>
              <a:rPr lang="en" sz="1300"/>
              <a:t>coincidence</a:t>
            </a:r>
            <a:r>
              <a:rPr lang="en" sz="1300"/>
              <a:t>. That building is a base of privacy storage that paglen has uses in many photos the context of privacy and surveillance. This in turn mirrors the idea of surveillance, having his images look like </a:t>
            </a:r>
            <a:r>
              <a:rPr lang="en" sz="1300"/>
              <a:t>surveillance</a:t>
            </a:r>
            <a:r>
              <a:rPr lang="en" sz="1300"/>
              <a:t> snap shots rather than carefully cared for photographic </a:t>
            </a:r>
            <a:r>
              <a:rPr lang="en" sz="1300"/>
              <a:t>imagery</a:t>
            </a:r>
            <a:r>
              <a:rPr lang="en" sz="1300"/>
              <a:t>. So as a </a:t>
            </a:r>
            <a:r>
              <a:rPr lang="en" sz="1300"/>
              <a:t>message</a:t>
            </a:r>
            <a:r>
              <a:rPr lang="en" sz="1300"/>
              <a:t> it works but on further inspection by an everyday viewer </a:t>
            </a:r>
            <a:r>
              <a:rPr lang="en" sz="1300"/>
              <a:t>whose</a:t>
            </a:r>
            <a:r>
              <a:rPr lang="en" sz="1300"/>
              <a:t> only going </a:t>
            </a:r>
            <a:r>
              <a:rPr lang="en" sz="1300"/>
              <a:t>to</a:t>
            </a:r>
            <a:r>
              <a:rPr lang="en" sz="1300"/>
              <a:t> spend at most 28 seconds looking at it, the context is absent and is left with this image as an image. Sometimes we need the context of a piece in order to even understand its existence at all.</a:t>
            </a:r>
            <a:endParaRPr sz="1400"/>
          </a:p>
        </p:txBody>
      </p:sp>
      <p:sp>
        <p:nvSpPr>
          <p:cNvPr id="398" name="Google Shape;398;p63"/>
          <p:cNvSpPr txBox="1"/>
          <p:nvPr/>
        </p:nvSpPr>
        <p:spPr>
          <a:xfrm>
            <a:off x="4572000"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marR="0" rtl="0" algn="l">
              <a:lnSpc>
                <a:spcPct val="90000"/>
              </a:lnSpc>
              <a:spcBef>
                <a:spcPts val="0"/>
              </a:spcBef>
              <a:spcAft>
                <a:spcPts val="0"/>
              </a:spcAft>
              <a:buClr>
                <a:schemeClr val="dk1"/>
              </a:buClr>
              <a:buSzPts val="2100"/>
              <a:buFont typeface="Arial"/>
              <a:buNone/>
            </a:pPr>
            <a:r>
              <a:rPr b="0" i="0" lang="en" sz="2100" u="none" cap="none" strike="noStrike">
                <a:solidFill>
                  <a:schemeClr val="dk1"/>
                </a:solidFill>
                <a:latin typeface="Arial"/>
                <a:ea typeface="Arial"/>
                <a:cs typeface="Arial"/>
                <a:sym typeface="Arial"/>
              </a:rPr>
              <a:t>Replace with either the Trevor Paglen image, or the LaToya Frazer image.</a:t>
            </a:r>
            <a:endParaRPr sz="1100"/>
          </a:p>
        </p:txBody>
      </p:sp>
      <p:pic>
        <p:nvPicPr>
          <p:cNvPr descr="National Reconnaissance Office Ground Station, New Mexico" id="399" name="Google Shape;399;p63"/>
          <p:cNvPicPr preferRelativeResize="0"/>
          <p:nvPr/>
        </p:nvPicPr>
        <p:blipFill rotWithShape="1">
          <a:blip r:embed="rId3">
            <a:alphaModFix/>
          </a:blip>
          <a:srcRect b="0" l="31958" r="0" t="0"/>
          <a:stretch/>
        </p:blipFill>
        <p:spPr>
          <a:xfrm>
            <a:off x="4491055" y="-12131"/>
            <a:ext cx="4572000" cy="5167762"/>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3" name="Shape 403"/>
        <p:cNvGrpSpPr/>
        <p:nvPr/>
      </p:nvGrpSpPr>
      <p:grpSpPr>
        <a:xfrm>
          <a:off x="0" y="0"/>
          <a:ext cx="0" cy="0"/>
          <a:chOff x="0" y="0"/>
          <a:chExt cx="0" cy="0"/>
        </a:xfrm>
      </p:grpSpPr>
      <p:pic>
        <p:nvPicPr>
          <p:cNvPr descr="National Reconnaissance Office Ground Station, New Mexico" id="404" name="Google Shape;404;p64"/>
          <p:cNvPicPr preferRelativeResize="0"/>
          <p:nvPr/>
        </p:nvPicPr>
        <p:blipFill rotWithShape="1">
          <a:blip r:embed="rId3">
            <a:alphaModFix/>
          </a:blip>
          <a:srcRect b="0" l="31957" r="0" t="0"/>
          <a:stretch/>
        </p:blipFill>
        <p:spPr>
          <a:xfrm>
            <a:off x="-1" y="0"/>
            <a:ext cx="4572001" cy="5167761"/>
          </a:xfrm>
          <a:prstGeom prst="rect">
            <a:avLst/>
          </a:prstGeom>
          <a:noFill/>
          <a:ln>
            <a:noFill/>
          </a:ln>
        </p:spPr>
      </p:pic>
      <p:pic>
        <p:nvPicPr>
          <p:cNvPr id="405" name="Google Shape;405;p64"/>
          <p:cNvPicPr preferRelativeResize="0"/>
          <p:nvPr/>
        </p:nvPicPr>
        <p:blipFill rotWithShape="1">
          <a:blip r:embed="rId4">
            <a:alphaModFix/>
          </a:blip>
          <a:srcRect b="0" l="0" r="29690" t="0"/>
          <a:stretch/>
        </p:blipFill>
        <p:spPr>
          <a:xfrm>
            <a:off x="4571999" y="0"/>
            <a:ext cx="4572001" cy="5167761"/>
          </a:xfrm>
          <a:prstGeom prst="rect">
            <a:avLst/>
          </a:prstGeom>
          <a:noFill/>
          <a:ln>
            <a:noFill/>
          </a:ln>
        </p:spPr>
      </p:pic>
      <p:sp>
        <p:nvSpPr>
          <p:cNvPr id="406" name="Google Shape;406;p64"/>
          <p:cNvSpPr txBox="1"/>
          <p:nvPr>
            <p:ph type="ctrTitle"/>
          </p:nvPr>
        </p:nvSpPr>
        <p:spPr>
          <a:xfrm>
            <a:off x="761134" y="109104"/>
            <a:ext cx="7621732" cy="1235777"/>
          </a:xfrm>
          <a:prstGeom prst="rect">
            <a:avLst/>
          </a:prstGeom>
          <a:solidFill>
            <a:srgbClr val="FFD5E4"/>
          </a:solidFill>
          <a:ln>
            <a:noFill/>
          </a:ln>
        </p:spPr>
        <p:txBody>
          <a:bodyPr anchorCtr="0" anchor="ctr" bIns="54000" lIns="54000" spcFirstLastPara="1" rIns="54000" wrap="square" tIns="108000">
            <a:normAutofit fontScale="90000"/>
          </a:bodyPr>
          <a:lstStyle/>
          <a:p>
            <a:pPr indent="0" lvl="0" marL="0" rtl="0" algn="ctr">
              <a:lnSpc>
                <a:spcPct val="90000"/>
              </a:lnSpc>
              <a:spcBef>
                <a:spcPts val="0"/>
              </a:spcBef>
              <a:spcAft>
                <a:spcPts val="0"/>
              </a:spcAft>
              <a:buClr>
                <a:schemeClr val="dk1"/>
              </a:buClr>
              <a:buSzPts val="4050"/>
              <a:buFont typeface="Poppins"/>
              <a:buNone/>
            </a:pPr>
            <a:r>
              <a:rPr lang="en" sz="1100">
                <a:latin typeface="Poppins"/>
                <a:ea typeface="Poppins"/>
                <a:cs typeface="Poppins"/>
                <a:sym typeface="Poppins"/>
              </a:rPr>
              <a:t>ARTWORK STUDY </a:t>
            </a:r>
            <a:br>
              <a:rPr lang="en" sz="1100">
                <a:latin typeface="Poppins"/>
                <a:ea typeface="Poppins"/>
                <a:cs typeface="Poppins"/>
                <a:sym typeface="Poppins"/>
              </a:rPr>
            </a:br>
            <a:r>
              <a:rPr lang="en" sz="1100">
                <a:latin typeface="Poppins"/>
                <a:ea typeface="Poppins"/>
                <a:cs typeface="Poppins"/>
                <a:sym typeface="Poppins"/>
              </a:rPr>
              <a:t>SEMINAR</a:t>
            </a:r>
            <a:endParaRPr sz="1100"/>
          </a:p>
        </p:txBody>
      </p:sp>
      <p:sp>
        <p:nvSpPr>
          <p:cNvPr id="407" name="Google Shape;407;p64"/>
          <p:cNvSpPr txBox="1"/>
          <p:nvPr/>
        </p:nvSpPr>
        <p:spPr>
          <a:xfrm>
            <a:off x="10672763" y="-14658975"/>
            <a:ext cx="138548" cy="276999"/>
          </a:xfrm>
          <a:prstGeom prst="rect">
            <a:avLst/>
          </a:prstGeom>
          <a:noFill/>
          <a:ln>
            <a:noFill/>
          </a:ln>
        </p:spPr>
        <p:txBody>
          <a:bodyPr anchorCtr="0" anchor="t" bIns="34275" lIns="68575" spcFirstLastPara="1" rIns="68575" wrap="square" tIns="34275">
            <a:spAutoFit/>
          </a:bodyPr>
          <a:lstStyle/>
          <a:p>
            <a:pPr indent="0" lvl="0" marL="0" marR="0" rtl="0" algn="l">
              <a:spcBef>
                <a:spcPts val="0"/>
              </a:spcBef>
              <a:spcAft>
                <a:spcPts val="0"/>
              </a:spcAft>
              <a:buNone/>
            </a:pPr>
            <a:r>
              <a:t/>
            </a:r>
            <a:endParaRPr sz="1400">
              <a:solidFill>
                <a:schemeClr val="dk1"/>
              </a:solidFill>
              <a:latin typeface="Arial"/>
              <a:ea typeface="Arial"/>
              <a:cs typeface="Arial"/>
              <a:sym typeface="Arial"/>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1" name="Shape 411"/>
        <p:cNvGrpSpPr/>
        <p:nvPr/>
      </p:nvGrpSpPr>
      <p:grpSpPr>
        <a:xfrm>
          <a:off x="0" y="0"/>
          <a:ext cx="0" cy="0"/>
          <a:chOff x="0" y="0"/>
          <a:chExt cx="0" cy="0"/>
        </a:xfrm>
      </p:grpSpPr>
      <p:sp>
        <p:nvSpPr>
          <p:cNvPr id="412" name="Google Shape;412;p65"/>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lang="en" sz="3000">
                <a:latin typeface="Poppins"/>
                <a:ea typeface="Poppins"/>
                <a:cs typeface="Poppins"/>
                <a:sym typeface="Poppins"/>
              </a:rPr>
              <a:t>Context - definition</a:t>
            </a:r>
            <a:endParaRPr sz="1100"/>
          </a:p>
        </p:txBody>
      </p:sp>
      <p:sp>
        <p:nvSpPr>
          <p:cNvPr id="413" name="Google Shape;413;p65"/>
          <p:cNvSpPr txBox="1"/>
          <p:nvPr>
            <p:ph idx="1" type="body"/>
          </p:nvPr>
        </p:nvSpPr>
        <p:spPr>
          <a:xfrm>
            <a:off x="226314"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Autofit/>
          </a:bodyPr>
          <a:lstStyle/>
          <a:p>
            <a:pPr indent="-285750" lvl="0" marL="254000" rtl="0" algn="l">
              <a:lnSpc>
                <a:spcPct val="90000"/>
              </a:lnSpc>
              <a:spcBef>
                <a:spcPts val="800"/>
              </a:spcBef>
              <a:spcAft>
                <a:spcPts val="0"/>
              </a:spcAft>
              <a:buClr>
                <a:schemeClr val="dk1"/>
              </a:buClr>
              <a:buSzPts val="1500"/>
              <a:buAutoNum type="arabicPeriod"/>
            </a:pPr>
            <a:r>
              <a:rPr lang="en" sz="1500"/>
              <a:t>I was absent for the seminar due to crashing a car but i in my own time looked into the </a:t>
            </a:r>
            <a:r>
              <a:rPr lang="en" sz="1500"/>
              <a:t>meaning</a:t>
            </a:r>
            <a:r>
              <a:rPr lang="en" sz="1500"/>
              <a:t> of the work, i learnt about the work so in my own research done outside of the seminar i found that in short Trevor </a:t>
            </a:r>
            <a:r>
              <a:rPr lang="en" sz="1500"/>
              <a:t>Paglen</a:t>
            </a:r>
            <a:r>
              <a:rPr lang="en" sz="1500"/>
              <a:t> work explores themes of surveillance, privacy, and the hidden systems that shape our lives. Using photography, he exposes the infrastructure of surveillance, like satellites, undersea cables, and military sites, often capturing what is invisible to the public eye. One notable project, </a:t>
            </a:r>
            <a:r>
              <a:rPr i="1" lang="en" sz="1500"/>
              <a:t>"Invisible Images,"</a:t>
            </a:r>
            <a:r>
              <a:rPr lang="en" sz="1500"/>
              <a:t> looks at how AI analyzes mass data collection. Paglen’s work critiques the growing presence of surveillance, questioning its impact on privacy and freedom by revealing the unseen forces that monitor us.</a:t>
            </a:r>
            <a:endParaRPr sz="1500"/>
          </a:p>
          <a:p>
            <a:pPr indent="0" lvl="0" marL="0" rtl="0" algn="l">
              <a:lnSpc>
                <a:spcPct val="90000"/>
              </a:lnSpc>
              <a:spcBef>
                <a:spcPts val="800"/>
              </a:spcBef>
              <a:spcAft>
                <a:spcPts val="0"/>
              </a:spcAft>
              <a:buClr>
                <a:schemeClr val="dk1"/>
              </a:buClr>
              <a:buSzPts val="1000"/>
              <a:buNone/>
            </a:pPr>
            <a:r>
              <a:t/>
            </a:r>
            <a:endParaRPr sz="1500"/>
          </a:p>
        </p:txBody>
      </p:sp>
      <p:sp>
        <p:nvSpPr>
          <p:cNvPr id="414" name="Google Shape;414;p65"/>
          <p:cNvSpPr txBox="1"/>
          <p:nvPr/>
        </p:nvSpPr>
        <p:spPr>
          <a:xfrm>
            <a:off x="4572000"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marR="0" rtl="0" algn="l">
              <a:lnSpc>
                <a:spcPct val="90000"/>
              </a:lnSpc>
              <a:spcBef>
                <a:spcPts val="0"/>
              </a:spcBef>
              <a:spcAft>
                <a:spcPts val="0"/>
              </a:spcAft>
              <a:buClr>
                <a:schemeClr val="dk1"/>
              </a:buClr>
              <a:buSzPts val="2100"/>
              <a:buFont typeface="Arial"/>
              <a:buNone/>
            </a:pPr>
            <a:r>
              <a:rPr lang="en" sz="2100">
                <a:solidFill>
                  <a:schemeClr val="dk1"/>
                </a:solidFill>
                <a:latin typeface="Arial"/>
                <a:ea typeface="Arial"/>
                <a:cs typeface="Arial"/>
                <a:sym typeface="Arial"/>
              </a:rPr>
              <a:t>Include either Paglen’s or Frazier’s image</a:t>
            </a:r>
            <a:endParaRPr sz="1100"/>
          </a:p>
        </p:txBody>
      </p:sp>
      <p:pic>
        <p:nvPicPr>
          <p:cNvPr descr="National Reconnaissance Office Ground Station, New Mexico" id="415" name="Google Shape;415;p65"/>
          <p:cNvPicPr preferRelativeResize="0"/>
          <p:nvPr/>
        </p:nvPicPr>
        <p:blipFill rotWithShape="1">
          <a:blip r:embed="rId3">
            <a:alphaModFix/>
          </a:blip>
          <a:srcRect b="0" l="31958" r="0" t="0"/>
          <a:stretch/>
        </p:blipFill>
        <p:spPr>
          <a:xfrm>
            <a:off x="4528833" y="71550"/>
            <a:ext cx="4423941" cy="5000401"/>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9" name="Shape 419"/>
        <p:cNvGrpSpPr/>
        <p:nvPr/>
      </p:nvGrpSpPr>
      <p:grpSpPr>
        <a:xfrm>
          <a:off x="0" y="0"/>
          <a:ext cx="0" cy="0"/>
          <a:chOff x="0" y="0"/>
          <a:chExt cx="0" cy="0"/>
        </a:xfrm>
      </p:grpSpPr>
      <p:sp>
        <p:nvSpPr>
          <p:cNvPr id="420" name="Google Shape;420;p66"/>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3000">
                <a:latin typeface="Poppins"/>
                <a:ea typeface="Poppins"/>
                <a:cs typeface="Poppins"/>
                <a:sym typeface="Poppins"/>
              </a:rPr>
              <a:t>Title</a:t>
            </a:r>
            <a:r>
              <a:rPr lang="en" sz="3000">
                <a:latin typeface="Poppins"/>
                <a:ea typeface="Poppins"/>
                <a:cs typeface="Poppins"/>
                <a:sym typeface="Poppins"/>
              </a:rPr>
              <a:t>. Author. Year.</a:t>
            </a:r>
            <a:endParaRPr sz="1100"/>
          </a:p>
        </p:txBody>
      </p:sp>
      <p:sp>
        <p:nvSpPr>
          <p:cNvPr id="421" name="Google Shape;421;p66"/>
          <p:cNvSpPr txBox="1"/>
          <p:nvPr/>
        </p:nvSpPr>
        <p:spPr>
          <a:xfrm>
            <a:off x="291174" y="762003"/>
            <a:ext cx="5137106"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fontScale="92500" lnSpcReduction="10000"/>
          </a:bodyPr>
          <a:lstStyle/>
          <a:p>
            <a:pPr indent="0" lvl="0" marL="0" rtl="0" algn="l">
              <a:lnSpc>
                <a:spcPct val="115000"/>
              </a:lnSpc>
              <a:spcBef>
                <a:spcPts val="1200"/>
              </a:spcBef>
              <a:spcAft>
                <a:spcPts val="0"/>
              </a:spcAft>
              <a:buClr>
                <a:schemeClr val="dk1"/>
              </a:buClr>
              <a:buSzPct val="110000"/>
              <a:buFont typeface="Arial"/>
              <a:buNone/>
            </a:pPr>
            <a:r>
              <a:rPr lang="en" sz="1000">
                <a:solidFill>
                  <a:schemeClr val="dk1"/>
                </a:solidFill>
              </a:rPr>
              <a:t>Paglen often uses photography to explore themes of privacy and surveillance. His work intentionally mimics the look of surveillance snapshots rather than polished, meticulously composed images. While this approach conveys his message effectively, it may be lost on the average viewer, who might only spend about 28 seconds engaging with the piece. Without context, the image risks being reduced to just another visual, detached from its deeper meaning. In many cases, understanding the context of a piece is essential for grasping its full significance.</a:t>
            </a:r>
            <a:endParaRPr sz="1000">
              <a:solidFill>
                <a:schemeClr val="dk1"/>
              </a:solidFill>
            </a:endParaRPr>
          </a:p>
          <a:p>
            <a:pPr indent="0" lvl="0" marL="0" rtl="0" algn="l">
              <a:lnSpc>
                <a:spcPct val="115000"/>
              </a:lnSpc>
              <a:spcBef>
                <a:spcPts val="1200"/>
              </a:spcBef>
              <a:spcAft>
                <a:spcPts val="0"/>
              </a:spcAft>
              <a:buClr>
                <a:schemeClr val="dk1"/>
              </a:buClr>
              <a:buSzPct val="110000"/>
              <a:buFont typeface="Arial"/>
              <a:buNone/>
            </a:pPr>
            <a:r>
              <a:rPr lang="en" sz="1000">
                <a:solidFill>
                  <a:schemeClr val="dk1"/>
                </a:solidFill>
              </a:rPr>
              <a:t>Invisible context in photographs can be difficult for viewers to grasp because, without understanding the background, they may miss the deeper message. In a world of short attention spans, a photo can be reduced to just its surface—misunderstood or dismissed. For example, a photo mimicking surveillance may be seen as ordinary without recognizing its commentary on privacy. Context provides the key to understanding the artist's intent, and without it, a photo risks being seen as mere decoration rather than a meaningful statement.</a:t>
            </a:r>
            <a:endParaRPr sz="1000">
              <a:solidFill>
                <a:schemeClr val="dk1"/>
              </a:solidFill>
            </a:endParaRPr>
          </a:p>
          <a:p>
            <a:pPr indent="0" lvl="0" marL="0" rtl="0" algn="l">
              <a:lnSpc>
                <a:spcPct val="115000"/>
              </a:lnSpc>
              <a:spcBef>
                <a:spcPts val="1200"/>
              </a:spcBef>
              <a:spcAft>
                <a:spcPts val="0"/>
              </a:spcAft>
              <a:buClr>
                <a:schemeClr val="dk1"/>
              </a:buClr>
              <a:buSzPct val="110000"/>
              <a:buFont typeface="Arial"/>
              <a:buNone/>
            </a:pPr>
            <a:r>
              <a:rPr lang="en" sz="1000">
                <a:solidFill>
                  <a:schemeClr val="dk1"/>
                </a:solidFill>
              </a:rPr>
              <a:t>Now i see it i like it,  but my understanding of it only popped in once I grasped the context behind it. At my first impression of him i just seen his images as just </a:t>
            </a:r>
            <a:r>
              <a:rPr lang="en" sz="1000">
                <a:solidFill>
                  <a:schemeClr val="dk1"/>
                </a:solidFill>
              </a:rPr>
              <a:t>photographs</a:t>
            </a:r>
            <a:r>
              <a:rPr lang="en" sz="1000">
                <a:solidFill>
                  <a:schemeClr val="dk1"/>
                </a:solidFill>
              </a:rPr>
              <a:t> and not the best at that. but knowing the themes of surveillance and privacy he explores changed my perception entirely. The way he mimics surveillance snapshots now feels like a powerful commentary, rather than just an aesthetic choice. Understanding the meaning behind his images made me see them in a much richer, more intentional light. But i </a:t>
            </a:r>
            <a:r>
              <a:rPr lang="en" sz="1000">
                <a:solidFill>
                  <a:schemeClr val="dk1"/>
                </a:solidFill>
              </a:rPr>
              <a:t>can't</a:t>
            </a:r>
            <a:r>
              <a:rPr lang="en" sz="1000">
                <a:solidFill>
                  <a:schemeClr val="dk1"/>
                </a:solidFill>
              </a:rPr>
              <a:t> lie when i say the images will always feel lackluster until i see behind the curtain</a:t>
            </a:r>
            <a:endParaRPr sz="1000">
              <a:solidFill>
                <a:schemeClr val="dk1"/>
              </a:solidFill>
            </a:endParaRPr>
          </a:p>
          <a:p>
            <a:pPr indent="0" lvl="0" marL="0" rtl="0" algn="l">
              <a:lnSpc>
                <a:spcPct val="115000"/>
              </a:lnSpc>
              <a:spcBef>
                <a:spcPts val="1200"/>
              </a:spcBef>
              <a:spcAft>
                <a:spcPts val="0"/>
              </a:spcAft>
              <a:buClr>
                <a:schemeClr val="dk1"/>
              </a:buClr>
              <a:buSzPct val="110000"/>
              <a:buFont typeface="Arial"/>
              <a:buNone/>
            </a:pPr>
            <a:r>
              <a:t/>
            </a:r>
            <a:endParaRPr sz="1000">
              <a:solidFill>
                <a:schemeClr val="dk1"/>
              </a:solidFill>
            </a:endParaRPr>
          </a:p>
          <a:p>
            <a:pPr indent="0" lvl="0" marL="0" marR="0" rtl="0" algn="l">
              <a:lnSpc>
                <a:spcPct val="90000"/>
              </a:lnSpc>
              <a:spcBef>
                <a:spcPts val="1200"/>
              </a:spcBef>
              <a:spcAft>
                <a:spcPts val="0"/>
              </a:spcAft>
              <a:buClr>
                <a:schemeClr val="dk1"/>
              </a:buClr>
              <a:buSzPct val="100000"/>
              <a:buFont typeface="Arial"/>
              <a:buNone/>
            </a:pPr>
            <a:r>
              <a:t/>
            </a:r>
            <a:endParaRPr sz="1000">
              <a:solidFill>
                <a:schemeClr val="dk1"/>
              </a:solidFill>
            </a:endParaRPr>
          </a:p>
        </p:txBody>
      </p:sp>
      <p:pic>
        <p:nvPicPr>
          <p:cNvPr descr="National Reconnaissance Office Ground Station, New Mexico" id="422" name="Google Shape;422;p66"/>
          <p:cNvPicPr preferRelativeResize="0"/>
          <p:nvPr/>
        </p:nvPicPr>
        <p:blipFill rotWithShape="1">
          <a:blip r:embed="rId3">
            <a:alphaModFix/>
          </a:blip>
          <a:srcRect b="0" l="31958" r="0" t="0"/>
          <a:stretch/>
        </p:blipFill>
        <p:spPr>
          <a:xfrm>
            <a:off x="5518525" y="446500"/>
            <a:ext cx="3524500" cy="3983750"/>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6" name="Shape 426"/>
        <p:cNvGrpSpPr/>
        <p:nvPr/>
      </p:nvGrpSpPr>
      <p:grpSpPr>
        <a:xfrm>
          <a:off x="0" y="0"/>
          <a:ext cx="0" cy="0"/>
          <a:chOff x="0" y="0"/>
          <a:chExt cx="0" cy="0"/>
        </a:xfrm>
      </p:grpSpPr>
      <p:pic>
        <p:nvPicPr>
          <p:cNvPr id="427" name="Google Shape;427;p67"/>
          <p:cNvPicPr preferRelativeResize="0"/>
          <p:nvPr/>
        </p:nvPicPr>
        <p:blipFill rotWithShape="1">
          <a:blip r:embed="rId3">
            <a:alphaModFix/>
          </a:blip>
          <a:srcRect b="0" l="0" r="0" t="0"/>
          <a:stretch/>
        </p:blipFill>
        <p:spPr>
          <a:xfrm>
            <a:off x="-72958" y="-631747"/>
            <a:ext cx="9216958" cy="6147710"/>
          </a:xfrm>
          <a:prstGeom prst="rect">
            <a:avLst/>
          </a:prstGeom>
          <a:noFill/>
          <a:ln>
            <a:noFill/>
          </a:ln>
        </p:spPr>
      </p:pic>
      <p:sp>
        <p:nvSpPr>
          <p:cNvPr id="428" name="Google Shape;428;p67"/>
          <p:cNvSpPr txBox="1"/>
          <p:nvPr/>
        </p:nvSpPr>
        <p:spPr>
          <a:xfrm>
            <a:off x="892969" y="97313"/>
            <a:ext cx="7358062" cy="777083"/>
          </a:xfrm>
          <a:prstGeom prst="rect">
            <a:avLst/>
          </a:prstGeom>
          <a:solidFill>
            <a:srgbClr val="FFD5E4"/>
          </a:solidFill>
          <a:ln>
            <a:noFill/>
          </a:ln>
        </p:spPr>
        <p:txBody>
          <a:bodyPr anchorCtr="0" anchor="ctr" bIns="34275" lIns="68575" spcFirstLastPara="1" rIns="68575" wrap="square" tIns="34275">
            <a:normAutofit fontScale="90000" lnSpcReduction="10000"/>
          </a:bodyPr>
          <a:lstStyle/>
          <a:p>
            <a:pPr indent="0" lvl="0" marL="0" marR="0" rtl="0" algn="ctr">
              <a:lnSpc>
                <a:spcPct val="90000"/>
              </a:lnSpc>
              <a:spcBef>
                <a:spcPts val="0"/>
              </a:spcBef>
              <a:spcAft>
                <a:spcPts val="0"/>
              </a:spcAft>
              <a:buClr>
                <a:schemeClr val="dk1"/>
              </a:buClr>
              <a:buSzPct val="100000"/>
              <a:buFont typeface="Poppins"/>
              <a:buNone/>
            </a:pPr>
            <a:r>
              <a:rPr b="0" i="0" lang="en" sz="3300" u="none" cap="none" strike="noStrike">
                <a:solidFill>
                  <a:schemeClr val="dk1"/>
                </a:solidFill>
                <a:latin typeface="Poppins"/>
                <a:ea typeface="Poppins"/>
                <a:cs typeface="Poppins"/>
                <a:sym typeface="Poppins"/>
              </a:rPr>
              <a:t>ADAA4014 - VISUAL STUDIES</a:t>
            </a:r>
            <a:br>
              <a:rPr b="0" i="0" lang="en" sz="3000" u="none" cap="none" strike="noStrike">
                <a:solidFill>
                  <a:schemeClr val="dk1"/>
                </a:solidFill>
                <a:latin typeface="Poppins"/>
                <a:ea typeface="Poppins"/>
                <a:cs typeface="Poppins"/>
                <a:sym typeface="Poppins"/>
              </a:rPr>
            </a:br>
            <a:r>
              <a:rPr b="0" i="0" lang="en" sz="3000" u="none" cap="none" strike="noStrike">
                <a:solidFill>
                  <a:schemeClr val="dk1"/>
                </a:solidFill>
                <a:latin typeface="Poppins"/>
                <a:ea typeface="Poppins"/>
                <a:cs typeface="Poppins"/>
                <a:sym typeface="Poppins"/>
              </a:rPr>
              <a:t>WEEK 8 – TASK 2 EXHIBITION REVIEW</a:t>
            </a:r>
            <a:endParaRPr sz="1100"/>
          </a:p>
        </p:txBody>
      </p:sp>
      <p:sp>
        <p:nvSpPr>
          <p:cNvPr id="429" name="Google Shape;429;p67"/>
          <p:cNvSpPr txBox="1"/>
          <p:nvPr/>
        </p:nvSpPr>
        <p:spPr>
          <a:xfrm>
            <a:off x="6108569" y="4130041"/>
            <a:ext cx="2723069" cy="777082"/>
          </a:xfrm>
          <a:prstGeom prst="rect">
            <a:avLst/>
          </a:prstGeom>
          <a:solidFill>
            <a:srgbClr val="FFD5E4"/>
          </a:solidFill>
          <a:ln>
            <a:noFill/>
          </a:ln>
        </p:spPr>
        <p:txBody>
          <a:bodyPr anchorCtr="0" anchor="t" bIns="34275" lIns="68575" spcFirstLastPara="1" rIns="68575" wrap="square" tIns="34275">
            <a:normAutofit lnSpcReduction="10000"/>
          </a:bodyPr>
          <a:lstStyle/>
          <a:p>
            <a:pPr indent="0" lvl="0" marL="0" marR="0" rtl="0" algn="r">
              <a:lnSpc>
                <a:spcPct val="90000"/>
              </a:lnSpc>
              <a:spcBef>
                <a:spcPts val="0"/>
              </a:spcBef>
              <a:spcAft>
                <a:spcPts val="0"/>
              </a:spcAft>
              <a:buClr>
                <a:schemeClr val="dk1"/>
              </a:buClr>
              <a:buSzPts val="1800"/>
              <a:buFont typeface="Arial"/>
              <a:buNone/>
            </a:pPr>
            <a:r>
              <a:rPr b="0" i="0" lang="en" sz="1800" u="none" cap="none" strike="noStrike">
                <a:solidFill>
                  <a:schemeClr val="dk1"/>
                </a:solidFill>
                <a:latin typeface="Geo"/>
                <a:ea typeface="Geo"/>
                <a:cs typeface="Geo"/>
                <a:sym typeface="Geo"/>
              </a:rPr>
              <a:t>Learning to review exhibitions to experience the value of visiting them.</a:t>
            </a:r>
            <a:endParaRPr sz="1100"/>
          </a:p>
        </p:txBody>
      </p:sp>
      <p:sp>
        <p:nvSpPr>
          <p:cNvPr id="430" name="Google Shape;430;p67"/>
          <p:cNvSpPr txBox="1"/>
          <p:nvPr/>
        </p:nvSpPr>
        <p:spPr>
          <a:xfrm>
            <a:off x="-72958" y="4907688"/>
            <a:ext cx="4655662" cy="276999"/>
          </a:xfrm>
          <a:prstGeom prst="rect">
            <a:avLst/>
          </a:prstGeom>
          <a:noFill/>
          <a:ln>
            <a:noFill/>
          </a:ln>
        </p:spPr>
        <p:txBody>
          <a:bodyPr anchorCtr="0" anchor="t" bIns="34275" lIns="68575" spcFirstLastPara="1" rIns="68575" wrap="square" tIns="34275">
            <a:spAutoFit/>
          </a:bodyPr>
          <a:lstStyle/>
          <a:p>
            <a:pPr indent="0" lvl="0" marL="0" marR="0" rtl="0" algn="l">
              <a:spcBef>
                <a:spcPts val="0"/>
              </a:spcBef>
              <a:spcAft>
                <a:spcPts val="0"/>
              </a:spcAft>
              <a:buNone/>
            </a:pPr>
            <a:r>
              <a:rPr b="0" i="0" lang="en" sz="1400" u="sng" cap="none" strike="noStrike">
                <a:solidFill>
                  <a:schemeClr val="dk1"/>
                </a:solidFill>
                <a:latin typeface="Geo"/>
                <a:ea typeface="Geo"/>
                <a:cs typeface="Geo"/>
                <a:sym typeface="Geo"/>
                <a:hlinkClick r:id="rId4">
                  <a:extLst>
                    <a:ext uri="{A12FA001-AC4F-418D-AE19-62706E023703}">
                      <ahyp:hlinkClr val="tx"/>
                    </a:ext>
                  </a:extLst>
                </a:hlinkClick>
              </a:rPr>
              <a:t>The Valleys: New exhibition opens at National Museum Cardiff</a:t>
            </a:r>
            <a:endParaRPr sz="1400">
              <a:solidFill>
                <a:schemeClr val="dk1"/>
              </a:solidFill>
              <a:latin typeface="Geo"/>
              <a:ea typeface="Geo"/>
              <a:cs typeface="Geo"/>
              <a:sym typeface="Geo"/>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4" name="Shape 434"/>
        <p:cNvGrpSpPr/>
        <p:nvPr/>
      </p:nvGrpSpPr>
      <p:grpSpPr>
        <a:xfrm>
          <a:off x="0" y="0"/>
          <a:ext cx="0" cy="0"/>
          <a:chOff x="0" y="0"/>
          <a:chExt cx="0" cy="0"/>
        </a:xfrm>
      </p:grpSpPr>
      <p:sp>
        <p:nvSpPr>
          <p:cNvPr id="435" name="Google Shape;435;p68"/>
          <p:cNvSpPr/>
          <p:nvPr/>
        </p:nvSpPr>
        <p:spPr>
          <a:xfrm>
            <a:off x="0" y="2571750"/>
            <a:ext cx="9144000" cy="2571750"/>
          </a:xfrm>
          <a:prstGeom prst="rect">
            <a:avLst/>
          </a:prstGeom>
          <a:solidFill>
            <a:srgbClr val="E59DDC"/>
          </a:solidFill>
          <a:ln cap="flat" cmpd="sng" w="19050">
            <a:solidFill>
              <a:srgbClr val="082836"/>
            </a:solidFill>
            <a:prstDash val="solid"/>
            <a:miter lim="800000"/>
            <a:headEnd len="sm" w="sm" type="none"/>
            <a:tailEnd len="sm" w="sm" type="none"/>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sz="1400">
              <a:solidFill>
                <a:schemeClr val="lt1"/>
              </a:solidFill>
              <a:latin typeface="Geo"/>
              <a:ea typeface="Geo"/>
              <a:cs typeface="Geo"/>
              <a:sym typeface="Geo"/>
            </a:endParaRPr>
          </a:p>
        </p:txBody>
      </p:sp>
      <p:sp>
        <p:nvSpPr>
          <p:cNvPr id="436" name="Google Shape;436;p68"/>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300"/>
              <a:buFont typeface="Poppins"/>
              <a:buNone/>
            </a:pPr>
            <a:r>
              <a:rPr b="1" lang="en"/>
              <a:t>Introduction to the Session</a:t>
            </a:r>
            <a:br>
              <a:rPr b="1" lang="en"/>
            </a:br>
            <a:endParaRPr/>
          </a:p>
        </p:txBody>
      </p:sp>
      <p:sp>
        <p:nvSpPr>
          <p:cNvPr id="437" name="Google Shape;437;p68"/>
          <p:cNvSpPr txBox="1"/>
          <p:nvPr>
            <p:ph idx="1" type="body"/>
          </p:nvPr>
        </p:nvSpPr>
        <p:spPr>
          <a:xfrm>
            <a:off x="628650" y="1051163"/>
            <a:ext cx="7886700" cy="1310350"/>
          </a:xfrm>
          <a:prstGeom prst="rect">
            <a:avLst/>
          </a:prstGeom>
          <a:noFill/>
          <a:ln>
            <a:noFill/>
          </a:ln>
        </p:spPr>
        <p:txBody>
          <a:bodyPr anchorCtr="0" anchor="t" bIns="34275" lIns="68575" spcFirstLastPara="1" rIns="68575" wrap="square" tIns="34275">
            <a:normAutofit/>
          </a:bodyPr>
          <a:lstStyle/>
          <a:p>
            <a:pPr indent="-171450" lvl="0" marL="177800" rtl="0" algn="l">
              <a:lnSpc>
                <a:spcPct val="90000"/>
              </a:lnSpc>
              <a:spcBef>
                <a:spcPts val="0"/>
              </a:spcBef>
              <a:spcAft>
                <a:spcPts val="0"/>
              </a:spcAft>
              <a:buClr>
                <a:schemeClr val="dk1"/>
              </a:buClr>
              <a:buSzPts val="2100"/>
              <a:buFont typeface="Arial"/>
              <a:buChar char="•"/>
            </a:pPr>
            <a:r>
              <a:rPr b="1" lang="en"/>
              <a:t>Overview</a:t>
            </a:r>
            <a:r>
              <a:rPr lang="en"/>
              <a:t>: </a:t>
            </a:r>
            <a:endParaRPr/>
          </a:p>
          <a:p>
            <a:pPr indent="-177800" lvl="1" marL="520700" rtl="0" algn="l">
              <a:lnSpc>
                <a:spcPct val="90000"/>
              </a:lnSpc>
              <a:spcBef>
                <a:spcPts val="400"/>
              </a:spcBef>
              <a:spcAft>
                <a:spcPts val="0"/>
              </a:spcAft>
              <a:buClr>
                <a:schemeClr val="dk1"/>
              </a:buClr>
              <a:buSzPts val="1800"/>
              <a:buChar char="•"/>
            </a:pPr>
            <a:r>
              <a:rPr lang="en"/>
              <a:t>Understand the structure of exhibition reviews.</a:t>
            </a:r>
            <a:endParaRPr/>
          </a:p>
          <a:p>
            <a:pPr indent="-177800" lvl="1" marL="520700" rtl="0" algn="l">
              <a:lnSpc>
                <a:spcPct val="90000"/>
              </a:lnSpc>
              <a:spcBef>
                <a:spcPts val="400"/>
              </a:spcBef>
              <a:spcAft>
                <a:spcPts val="0"/>
              </a:spcAft>
              <a:buClr>
                <a:schemeClr val="dk1"/>
              </a:buClr>
              <a:buSzPts val="1800"/>
              <a:buChar char="•"/>
            </a:pPr>
            <a:r>
              <a:rPr lang="en"/>
              <a:t>Analyse an example to develop a format. </a:t>
            </a:r>
            <a:endParaRPr/>
          </a:p>
        </p:txBody>
      </p:sp>
      <p:pic>
        <p:nvPicPr>
          <p:cNvPr id="438" name="Google Shape;438;p68"/>
          <p:cNvPicPr preferRelativeResize="0"/>
          <p:nvPr/>
        </p:nvPicPr>
        <p:blipFill rotWithShape="1">
          <a:blip r:embed="rId3">
            <a:alphaModFix/>
          </a:blip>
          <a:srcRect b="7376" l="15000" r="15824" t="40142"/>
          <a:stretch/>
        </p:blipFill>
        <p:spPr>
          <a:xfrm>
            <a:off x="196985" y="2807620"/>
            <a:ext cx="4844375" cy="2067380"/>
          </a:xfrm>
          <a:prstGeom prst="rect">
            <a:avLst/>
          </a:prstGeom>
          <a:noFill/>
          <a:ln>
            <a:noFill/>
          </a:ln>
        </p:spPr>
      </p:pic>
      <p:sp>
        <p:nvSpPr>
          <p:cNvPr id="439" name="Google Shape;439;p68"/>
          <p:cNvSpPr txBox="1"/>
          <p:nvPr/>
        </p:nvSpPr>
        <p:spPr>
          <a:xfrm>
            <a:off x="5227401" y="3281228"/>
            <a:ext cx="3719614" cy="1588427"/>
          </a:xfrm>
          <a:prstGeom prst="rect">
            <a:avLst/>
          </a:prstGeom>
          <a:noFill/>
          <a:ln>
            <a:noFill/>
          </a:ln>
        </p:spPr>
        <p:txBody>
          <a:bodyPr anchorCtr="0" anchor="t" bIns="34275" lIns="68575" spcFirstLastPara="1" rIns="68575" wrap="square" tIns="34275">
            <a:normAutofit/>
          </a:bodyPr>
          <a:lstStyle/>
          <a:p>
            <a:pPr indent="0" lvl="0" marL="0" marR="0" rtl="0" algn="l">
              <a:lnSpc>
                <a:spcPct val="90000"/>
              </a:lnSpc>
              <a:spcBef>
                <a:spcPts val="0"/>
              </a:spcBef>
              <a:spcAft>
                <a:spcPts val="0"/>
              </a:spcAft>
              <a:buClr>
                <a:schemeClr val="dk1"/>
              </a:buClr>
              <a:buSzPts val="1400"/>
              <a:buFont typeface="Arial"/>
              <a:buNone/>
            </a:pPr>
            <a:r>
              <a:rPr b="1" lang="en" sz="1400">
                <a:solidFill>
                  <a:schemeClr val="dk1"/>
                </a:solidFill>
                <a:latin typeface="Geo"/>
                <a:ea typeface="Geo"/>
                <a:cs typeface="Geo"/>
                <a:sym typeface="Geo"/>
              </a:rPr>
              <a:t>We will be unpicking and analysing Laura Cumming’s Review of Hiroshi Sugimoto’s retrospective exhibition at the Hayward Gallery in 2023.</a:t>
            </a:r>
            <a:endParaRPr sz="1100"/>
          </a:p>
          <a:p>
            <a:pPr indent="0" lvl="0" marL="0" marR="0" rtl="0" algn="l">
              <a:lnSpc>
                <a:spcPct val="90000"/>
              </a:lnSpc>
              <a:spcBef>
                <a:spcPts val="800"/>
              </a:spcBef>
              <a:spcAft>
                <a:spcPts val="0"/>
              </a:spcAft>
              <a:buClr>
                <a:schemeClr val="dk1"/>
              </a:buClr>
              <a:buSzPts val="1400"/>
              <a:buFont typeface="Arial"/>
              <a:buNone/>
            </a:pPr>
            <a:r>
              <a:rPr b="1" lang="en" sz="1400">
                <a:solidFill>
                  <a:schemeClr val="dk1"/>
                </a:solidFill>
                <a:latin typeface="Geo"/>
                <a:ea typeface="Geo"/>
                <a:cs typeface="Geo"/>
                <a:sym typeface="Geo"/>
              </a:rPr>
              <a:t>You should have a print copy as well as access on Moodle.</a:t>
            </a:r>
            <a:endParaRPr sz="1400">
              <a:solidFill>
                <a:schemeClr val="dk1"/>
              </a:solidFill>
              <a:latin typeface="Geo"/>
              <a:ea typeface="Geo"/>
              <a:cs typeface="Geo"/>
              <a:sym typeface="Geo"/>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39"/>
                                        </p:tgtEl>
                                        <p:attrNameLst>
                                          <p:attrName>style.visibility</p:attrName>
                                        </p:attrNameLst>
                                      </p:cBhvr>
                                      <p:to>
                                        <p:strVal val="visible"/>
                                      </p:to>
                                    </p:set>
                                    <p:animEffect filter="fade" transition="in">
                                      <p:cBhvr>
                                        <p:cTn dur="1000"/>
                                        <p:tgtEl>
                                          <p:spTgt spid="439"/>
                                        </p:tgtEl>
                                      </p:cBhvr>
                                    </p:animEffect>
                                  </p:childTnLst>
                                </p:cTn>
                              </p:par>
                              <p:par>
                                <p:cTn fill="hold" nodeType="withEffect" presetClass="entr" presetID="10" presetSubtype="0">
                                  <p:stCondLst>
                                    <p:cond delay="0"/>
                                  </p:stCondLst>
                                  <p:childTnLst>
                                    <p:set>
                                      <p:cBhvr>
                                        <p:cTn dur="1" fill="hold">
                                          <p:stCondLst>
                                            <p:cond delay="0"/>
                                          </p:stCondLst>
                                        </p:cTn>
                                        <p:tgtEl>
                                          <p:spTgt spid="438"/>
                                        </p:tgtEl>
                                        <p:attrNameLst>
                                          <p:attrName>style.visibility</p:attrName>
                                        </p:attrNameLst>
                                      </p:cBhvr>
                                      <p:to>
                                        <p:strVal val="visible"/>
                                      </p:to>
                                    </p:set>
                                    <p:animEffect filter="fade" transition="in">
                                      <p:cBhvr>
                                        <p:cTn dur="1000"/>
                                        <p:tgtEl>
                                          <p:spTgt spid="438"/>
                                        </p:tgtEl>
                                      </p:cBhvr>
                                    </p:animEffect>
                                  </p:childTnLst>
                                </p:cTn>
                              </p:par>
                              <p:par>
                                <p:cTn fill="hold" nodeType="withEffect" presetClass="entr" presetID="10" presetSubtype="0">
                                  <p:stCondLst>
                                    <p:cond delay="0"/>
                                  </p:stCondLst>
                                  <p:childTnLst>
                                    <p:set>
                                      <p:cBhvr>
                                        <p:cTn dur="1" fill="hold">
                                          <p:stCondLst>
                                            <p:cond delay="0"/>
                                          </p:stCondLst>
                                        </p:cTn>
                                        <p:tgtEl>
                                          <p:spTgt spid="435"/>
                                        </p:tgtEl>
                                        <p:attrNameLst>
                                          <p:attrName>style.visibility</p:attrName>
                                        </p:attrNameLst>
                                      </p:cBhvr>
                                      <p:to>
                                        <p:strVal val="visible"/>
                                      </p:to>
                                    </p:set>
                                    <p:animEffect filter="fade" transition="in">
                                      <p:cBhvr>
                                        <p:cTn dur="1000"/>
                                        <p:tgtEl>
                                          <p:spTgt spid="43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3" name="Shape 443"/>
        <p:cNvGrpSpPr/>
        <p:nvPr/>
      </p:nvGrpSpPr>
      <p:grpSpPr>
        <a:xfrm>
          <a:off x="0" y="0"/>
          <a:ext cx="0" cy="0"/>
          <a:chOff x="0" y="0"/>
          <a:chExt cx="0" cy="0"/>
        </a:xfrm>
      </p:grpSpPr>
      <p:sp>
        <p:nvSpPr>
          <p:cNvPr id="444" name="Google Shape;444;p69"/>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fontScale="90000"/>
          </a:bodyPr>
          <a:lstStyle/>
          <a:p>
            <a:pPr indent="0" lvl="0" marL="0" rtl="0" algn="l">
              <a:lnSpc>
                <a:spcPct val="90000"/>
              </a:lnSpc>
              <a:spcBef>
                <a:spcPts val="0"/>
              </a:spcBef>
              <a:spcAft>
                <a:spcPts val="0"/>
              </a:spcAft>
              <a:buClr>
                <a:schemeClr val="dk1"/>
              </a:buClr>
              <a:buSzPct val="100000"/>
              <a:buFont typeface="Poppins"/>
              <a:buNone/>
            </a:pPr>
            <a:r>
              <a:rPr b="1" lang="en"/>
              <a:t>| Identifying Key Structural Components</a:t>
            </a:r>
            <a:br>
              <a:rPr b="1" lang="en"/>
            </a:br>
            <a:endParaRPr/>
          </a:p>
        </p:txBody>
      </p:sp>
      <p:sp>
        <p:nvSpPr>
          <p:cNvPr id="445" name="Google Shape;445;p69"/>
          <p:cNvSpPr txBox="1"/>
          <p:nvPr>
            <p:ph idx="1" type="body"/>
          </p:nvPr>
        </p:nvSpPr>
        <p:spPr>
          <a:xfrm>
            <a:off x="628650" y="1369219"/>
            <a:ext cx="7886700" cy="3263504"/>
          </a:xfrm>
          <a:prstGeom prst="rect">
            <a:avLst/>
          </a:prstGeom>
          <a:noFill/>
          <a:ln>
            <a:noFill/>
          </a:ln>
        </p:spPr>
        <p:txBody>
          <a:bodyPr anchorCtr="0" anchor="t" bIns="34275" lIns="68575" spcFirstLastPara="1" rIns="68575" wrap="square" tIns="34275">
            <a:normAutofit fontScale="92500" lnSpcReduction="20000"/>
          </a:bodyPr>
          <a:lstStyle/>
          <a:p>
            <a:pPr indent="0" lvl="0" marL="0" rtl="0" algn="l">
              <a:lnSpc>
                <a:spcPct val="90000"/>
              </a:lnSpc>
              <a:spcBef>
                <a:spcPts val="0"/>
              </a:spcBef>
              <a:spcAft>
                <a:spcPts val="0"/>
              </a:spcAft>
              <a:buClr>
                <a:srgbClr val="E59DDC"/>
              </a:buClr>
              <a:buSzPct val="100000"/>
              <a:buNone/>
            </a:pPr>
            <a:r>
              <a:rPr b="1" lang="en">
                <a:solidFill>
                  <a:srgbClr val="E59DDC"/>
                </a:solidFill>
              </a:rPr>
              <a:t>Goal</a:t>
            </a:r>
            <a:r>
              <a:rPr lang="en">
                <a:solidFill>
                  <a:srgbClr val="E59DDC"/>
                </a:solidFill>
              </a:rPr>
              <a:t>: Familiarise yourself with the structure of a review.</a:t>
            </a:r>
            <a:endParaRPr/>
          </a:p>
          <a:p>
            <a:pPr indent="-174148" lvl="0" marL="177800" rtl="0" algn="l">
              <a:lnSpc>
                <a:spcPct val="90000"/>
              </a:lnSpc>
              <a:spcBef>
                <a:spcPts val="800"/>
              </a:spcBef>
              <a:spcAft>
                <a:spcPts val="0"/>
              </a:spcAft>
              <a:buClr>
                <a:schemeClr val="dk1"/>
              </a:buClr>
              <a:buSzPct val="100000"/>
              <a:buChar char="•"/>
            </a:pPr>
            <a:r>
              <a:rPr b="1" lang="en"/>
              <a:t>Instructions</a:t>
            </a:r>
            <a:r>
              <a:rPr lang="en"/>
              <a:t>:</a:t>
            </a:r>
            <a:endParaRPr/>
          </a:p>
          <a:p>
            <a:pPr indent="0" lvl="0" marL="0" rtl="0" algn="l">
              <a:lnSpc>
                <a:spcPct val="90000"/>
              </a:lnSpc>
              <a:spcBef>
                <a:spcPts val="800"/>
              </a:spcBef>
              <a:spcAft>
                <a:spcPts val="0"/>
              </a:spcAft>
              <a:buClr>
                <a:schemeClr val="dk1"/>
              </a:buClr>
              <a:buSzPct val="100000"/>
              <a:buNone/>
            </a:pPr>
            <a:r>
              <a:rPr lang="en"/>
              <a:t>Draw a box around the sections of the review, labelling them as follows.</a:t>
            </a:r>
            <a:endParaRPr/>
          </a:p>
          <a:p>
            <a:pPr indent="-174148" lvl="0" marL="177800" rtl="0" algn="l">
              <a:lnSpc>
                <a:spcPct val="90000"/>
              </a:lnSpc>
              <a:spcBef>
                <a:spcPts val="800"/>
              </a:spcBef>
              <a:spcAft>
                <a:spcPts val="0"/>
              </a:spcAft>
              <a:buClr>
                <a:schemeClr val="dk1"/>
              </a:buClr>
              <a:buSzPct val="100000"/>
              <a:buChar char="•"/>
            </a:pPr>
            <a:r>
              <a:rPr b="1" lang="en"/>
              <a:t>Headline</a:t>
            </a:r>
            <a:endParaRPr/>
          </a:p>
          <a:p>
            <a:pPr indent="-174148" lvl="0" marL="177800" rtl="0" algn="l">
              <a:lnSpc>
                <a:spcPct val="90000"/>
              </a:lnSpc>
              <a:spcBef>
                <a:spcPts val="800"/>
              </a:spcBef>
              <a:spcAft>
                <a:spcPts val="0"/>
              </a:spcAft>
              <a:buClr>
                <a:schemeClr val="dk1"/>
              </a:buClr>
              <a:buSzPct val="100000"/>
              <a:buChar char="•"/>
            </a:pPr>
            <a:r>
              <a:rPr b="1" lang="en"/>
              <a:t>Key Image – exhibition introduction</a:t>
            </a:r>
            <a:endParaRPr/>
          </a:p>
          <a:p>
            <a:pPr indent="-174148" lvl="0" marL="177800" rtl="0" algn="l">
              <a:lnSpc>
                <a:spcPct val="90000"/>
              </a:lnSpc>
              <a:spcBef>
                <a:spcPts val="800"/>
              </a:spcBef>
              <a:spcAft>
                <a:spcPts val="0"/>
              </a:spcAft>
              <a:buClr>
                <a:schemeClr val="dk1"/>
              </a:buClr>
              <a:buSzPct val="100000"/>
              <a:buChar char="•"/>
            </a:pPr>
            <a:r>
              <a:rPr b="1" lang="en"/>
              <a:t>Project 1</a:t>
            </a:r>
            <a:endParaRPr/>
          </a:p>
          <a:p>
            <a:pPr indent="-174148" lvl="0" marL="177800" rtl="0" algn="l">
              <a:lnSpc>
                <a:spcPct val="90000"/>
              </a:lnSpc>
              <a:spcBef>
                <a:spcPts val="800"/>
              </a:spcBef>
              <a:spcAft>
                <a:spcPts val="0"/>
              </a:spcAft>
              <a:buClr>
                <a:schemeClr val="dk1"/>
              </a:buClr>
              <a:buSzPct val="100000"/>
              <a:buChar char="•"/>
            </a:pPr>
            <a:r>
              <a:rPr b="1" lang="en"/>
              <a:t>Project 2</a:t>
            </a:r>
            <a:endParaRPr/>
          </a:p>
          <a:p>
            <a:pPr indent="-174148" lvl="0" marL="177800" rtl="0" algn="l">
              <a:lnSpc>
                <a:spcPct val="90000"/>
              </a:lnSpc>
              <a:spcBef>
                <a:spcPts val="800"/>
              </a:spcBef>
              <a:spcAft>
                <a:spcPts val="0"/>
              </a:spcAft>
              <a:buClr>
                <a:schemeClr val="dk1"/>
              </a:buClr>
              <a:buSzPct val="100000"/>
              <a:buChar char="•"/>
            </a:pPr>
            <a:r>
              <a:rPr b="1" lang="en"/>
              <a:t>Project 3</a:t>
            </a:r>
            <a:endParaRPr/>
          </a:p>
          <a:p>
            <a:pPr indent="-174148" lvl="0" marL="177800" rtl="0" algn="l">
              <a:lnSpc>
                <a:spcPct val="90000"/>
              </a:lnSpc>
              <a:spcBef>
                <a:spcPts val="800"/>
              </a:spcBef>
              <a:spcAft>
                <a:spcPts val="0"/>
              </a:spcAft>
              <a:buClr>
                <a:schemeClr val="dk1"/>
              </a:buClr>
              <a:buSzPct val="100000"/>
              <a:buChar char="•"/>
            </a:pPr>
            <a:r>
              <a:rPr b="1" lang="en"/>
              <a:t>Subjective Viewpoint</a:t>
            </a:r>
            <a:endParaRPr/>
          </a:p>
          <a:p>
            <a:pPr indent="-174148" lvl="0" marL="177800" rtl="0" algn="l">
              <a:lnSpc>
                <a:spcPct val="90000"/>
              </a:lnSpc>
              <a:spcBef>
                <a:spcPts val="800"/>
              </a:spcBef>
              <a:spcAft>
                <a:spcPts val="0"/>
              </a:spcAft>
              <a:buClr>
                <a:schemeClr val="dk1"/>
              </a:buClr>
              <a:buSzPct val="100000"/>
              <a:buChar char="•"/>
            </a:pPr>
            <a:r>
              <a:rPr b="1" lang="en"/>
              <a:t>Conclusion </a:t>
            </a:r>
            <a:endParaRPr/>
          </a:p>
          <a:p>
            <a:pPr indent="0" lvl="0" marL="0" rtl="0" algn="l">
              <a:lnSpc>
                <a:spcPct val="90000"/>
              </a:lnSpc>
              <a:spcBef>
                <a:spcPts val="800"/>
              </a:spcBef>
              <a:spcAft>
                <a:spcPts val="0"/>
              </a:spcAft>
              <a:buClr>
                <a:schemeClr val="dk1"/>
              </a:buClr>
              <a:buSzPct val="100000"/>
              <a:buNone/>
            </a:pPr>
            <a:r>
              <a:t/>
            </a:r>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9" name="Shape 449"/>
        <p:cNvGrpSpPr/>
        <p:nvPr/>
      </p:nvGrpSpPr>
      <p:grpSpPr>
        <a:xfrm>
          <a:off x="0" y="0"/>
          <a:ext cx="0" cy="0"/>
          <a:chOff x="0" y="0"/>
          <a:chExt cx="0" cy="0"/>
        </a:xfrm>
      </p:grpSpPr>
      <p:sp>
        <p:nvSpPr>
          <p:cNvPr id="450" name="Google Shape;450;p70"/>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300"/>
              <a:buFont typeface="Poppins"/>
              <a:buNone/>
            </a:pPr>
            <a:r>
              <a:rPr b="1" lang="en"/>
              <a:t>| Experiencing the Exhibition</a:t>
            </a:r>
            <a:br>
              <a:rPr b="1" lang="en"/>
            </a:br>
            <a:endParaRPr/>
          </a:p>
        </p:txBody>
      </p:sp>
      <p:sp>
        <p:nvSpPr>
          <p:cNvPr id="451" name="Google Shape;451;p70"/>
          <p:cNvSpPr txBox="1"/>
          <p:nvPr>
            <p:ph idx="1" type="body"/>
          </p:nvPr>
        </p:nvSpPr>
        <p:spPr>
          <a:xfrm>
            <a:off x="628650" y="1369219"/>
            <a:ext cx="7886700" cy="3263504"/>
          </a:xfrm>
          <a:prstGeom prst="rect">
            <a:avLst/>
          </a:prstGeom>
          <a:noFill/>
          <a:ln>
            <a:noFill/>
          </a:ln>
        </p:spPr>
        <p:txBody>
          <a:bodyPr anchorCtr="0" anchor="t" bIns="34275" lIns="68575" spcFirstLastPara="1" rIns="68575" wrap="square" tIns="34275">
            <a:normAutofit/>
          </a:bodyPr>
          <a:lstStyle/>
          <a:p>
            <a:pPr indent="0" lvl="0" marL="0" rtl="0" algn="l">
              <a:lnSpc>
                <a:spcPct val="90000"/>
              </a:lnSpc>
              <a:spcBef>
                <a:spcPts val="0"/>
              </a:spcBef>
              <a:spcAft>
                <a:spcPts val="0"/>
              </a:spcAft>
              <a:buClr>
                <a:srgbClr val="E59DDC"/>
              </a:buClr>
              <a:buSzPts val="2100"/>
              <a:buNone/>
            </a:pPr>
            <a:r>
              <a:rPr b="1" lang="en">
                <a:solidFill>
                  <a:srgbClr val="E59DDC"/>
                </a:solidFill>
              </a:rPr>
              <a:t>Goal</a:t>
            </a:r>
            <a:r>
              <a:rPr lang="en">
                <a:solidFill>
                  <a:srgbClr val="E59DDC"/>
                </a:solidFill>
              </a:rPr>
              <a:t>: Understand what to look for in an exhibition.</a:t>
            </a:r>
            <a:endParaRPr/>
          </a:p>
          <a:p>
            <a:pPr indent="-171450" lvl="0" marL="177800" rtl="0" algn="l">
              <a:lnSpc>
                <a:spcPct val="90000"/>
              </a:lnSpc>
              <a:spcBef>
                <a:spcPts val="800"/>
              </a:spcBef>
              <a:spcAft>
                <a:spcPts val="0"/>
              </a:spcAft>
              <a:buClr>
                <a:schemeClr val="dk1"/>
              </a:buClr>
              <a:buSzPts val="2100"/>
              <a:buChar char="•"/>
            </a:pPr>
            <a:r>
              <a:rPr b="1" lang="en"/>
              <a:t>Instructions</a:t>
            </a:r>
            <a:r>
              <a:rPr lang="en"/>
              <a:t>:</a:t>
            </a:r>
            <a:endParaRPr/>
          </a:p>
          <a:p>
            <a:pPr indent="0" lvl="0" marL="0" rtl="0" algn="l">
              <a:lnSpc>
                <a:spcPct val="90000"/>
              </a:lnSpc>
              <a:spcBef>
                <a:spcPts val="800"/>
              </a:spcBef>
              <a:spcAft>
                <a:spcPts val="0"/>
              </a:spcAft>
              <a:buClr>
                <a:schemeClr val="dk1"/>
              </a:buClr>
              <a:buSzPts val="2100"/>
              <a:buNone/>
            </a:pPr>
            <a:r>
              <a:rPr lang="en"/>
              <a:t>Highlight areas in the review which show the important things to look for and do in an exhibtion:</a:t>
            </a:r>
            <a:endParaRPr/>
          </a:p>
          <a:p>
            <a:pPr indent="0" lvl="0" marL="0" rtl="0" algn="l">
              <a:lnSpc>
                <a:spcPct val="90000"/>
              </a:lnSpc>
              <a:spcBef>
                <a:spcPts val="800"/>
              </a:spcBef>
              <a:spcAft>
                <a:spcPts val="0"/>
              </a:spcAft>
              <a:buClr>
                <a:schemeClr val="dk1"/>
              </a:buClr>
              <a:buSzPts val="2100"/>
              <a:buNone/>
            </a:pPr>
            <a:r>
              <a:rPr lang="en"/>
              <a:t>Think about audience, presentation, juxtaposition, information.</a:t>
            </a:r>
            <a:endParaRPr/>
          </a:p>
          <a:p>
            <a:pPr indent="0" lvl="0" marL="0" rtl="0" algn="l">
              <a:lnSpc>
                <a:spcPct val="90000"/>
              </a:lnSpc>
              <a:spcBef>
                <a:spcPts val="800"/>
              </a:spcBef>
              <a:spcAft>
                <a:spcPts val="0"/>
              </a:spcAft>
              <a:buClr>
                <a:schemeClr val="dk1"/>
              </a:buClr>
              <a:buSzPts val="2100"/>
              <a:buNone/>
            </a:pPr>
            <a:r>
              <a:t/>
            </a:r>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5" name="Shape 455"/>
        <p:cNvGrpSpPr/>
        <p:nvPr/>
      </p:nvGrpSpPr>
      <p:grpSpPr>
        <a:xfrm>
          <a:off x="0" y="0"/>
          <a:ext cx="0" cy="0"/>
          <a:chOff x="0" y="0"/>
          <a:chExt cx="0" cy="0"/>
        </a:xfrm>
      </p:grpSpPr>
      <p:sp>
        <p:nvSpPr>
          <p:cNvPr id="456" name="Google Shape;456;p71"/>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300"/>
              <a:buFont typeface="Poppins"/>
              <a:buNone/>
            </a:pPr>
            <a:r>
              <a:rPr b="1" lang="en"/>
              <a:t>| Section 1: Introduction</a:t>
            </a:r>
            <a:br>
              <a:rPr b="1" lang="en"/>
            </a:br>
            <a:endParaRPr/>
          </a:p>
        </p:txBody>
      </p:sp>
      <p:sp>
        <p:nvSpPr>
          <p:cNvPr id="457" name="Google Shape;457;p71"/>
          <p:cNvSpPr txBox="1"/>
          <p:nvPr>
            <p:ph idx="1" type="body"/>
          </p:nvPr>
        </p:nvSpPr>
        <p:spPr>
          <a:xfrm>
            <a:off x="628650" y="1369219"/>
            <a:ext cx="7886700" cy="3263504"/>
          </a:xfrm>
          <a:prstGeom prst="rect">
            <a:avLst/>
          </a:prstGeom>
          <a:noFill/>
          <a:ln>
            <a:noFill/>
          </a:ln>
        </p:spPr>
        <p:txBody>
          <a:bodyPr anchorCtr="0" anchor="t" bIns="34275" lIns="68575" spcFirstLastPara="1" rIns="68575" wrap="square" tIns="34275">
            <a:normAutofit/>
          </a:bodyPr>
          <a:lstStyle/>
          <a:p>
            <a:pPr indent="0" lvl="0" marL="0" rtl="0" algn="l">
              <a:lnSpc>
                <a:spcPct val="90000"/>
              </a:lnSpc>
              <a:spcBef>
                <a:spcPts val="0"/>
              </a:spcBef>
              <a:spcAft>
                <a:spcPts val="0"/>
              </a:spcAft>
              <a:buClr>
                <a:srgbClr val="E59DDC"/>
              </a:buClr>
              <a:buSzPts val="2100"/>
              <a:buNone/>
            </a:pPr>
            <a:r>
              <a:rPr b="1" lang="en">
                <a:solidFill>
                  <a:srgbClr val="E59DDC"/>
                </a:solidFill>
              </a:rPr>
              <a:t>Goal</a:t>
            </a:r>
            <a:r>
              <a:rPr lang="en">
                <a:solidFill>
                  <a:srgbClr val="E59DDC"/>
                </a:solidFill>
              </a:rPr>
              <a:t>: Understand the format and purpose of the introduction.</a:t>
            </a:r>
            <a:endParaRPr/>
          </a:p>
          <a:p>
            <a:pPr indent="-171450" lvl="0" marL="177800" rtl="0" algn="l">
              <a:lnSpc>
                <a:spcPct val="90000"/>
              </a:lnSpc>
              <a:spcBef>
                <a:spcPts val="800"/>
              </a:spcBef>
              <a:spcAft>
                <a:spcPts val="0"/>
              </a:spcAft>
              <a:buClr>
                <a:schemeClr val="dk1"/>
              </a:buClr>
              <a:buSzPts val="2100"/>
              <a:buChar char="•"/>
            </a:pPr>
            <a:r>
              <a:rPr b="1" lang="en"/>
              <a:t>Instructions</a:t>
            </a:r>
            <a:r>
              <a:rPr lang="en"/>
              <a:t>:</a:t>
            </a:r>
            <a:endParaRPr/>
          </a:p>
          <a:p>
            <a:pPr indent="0" lvl="0" marL="0" rtl="0" algn="l">
              <a:lnSpc>
                <a:spcPct val="90000"/>
              </a:lnSpc>
              <a:spcBef>
                <a:spcPts val="800"/>
              </a:spcBef>
              <a:spcAft>
                <a:spcPts val="0"/>
              </a:spcAft>
              <a:buClr>
                <a:schemeClr val="dk1"/>
              </a:buClr>
              <a:buSzPts val="1400"/>
              <a:buNone/>
            </a:pPr>
            <a:r>
              <a:rPr b="1" lang="en" sz="1400"/>
              <a:t>Purpose:</a:t>
            </a:r>
            <a:endParaRPr/>
          </a:p>
          <a:p>
            <a:pPr indent="0" lvl="0" marL="0" rtl="0" algn="l">
              <a:lnSpc>
                <a:spcPct val="90000"/>
              </a:lnSpc>
              <a:spcBef>
                <a:spcPts val="800"/>
              </a:spcBef>
              <a:spcAft>
                <a:spcPts val="0"/>
              </a:spcAft>
              <a:buClr>
                <a:schemeClr val="dk1"/>
              </a:buClr>
              <a:buSzPts val="1400"/>
              <a:buNone/>
            </a:pPr>
            <a:r>
              <a:rPr lang="en" sz="1400"/>
              <a:t>What does the title and headline tell us? (setting the tone)</a:t>
            </a:r>
            <a:endParaRPr sz="1400"/>
          </a:p>
          <a:p>
            <a:pPr indent="0" lvl="0" marL="0" rtl="0" algn="l">
              <a:lnSpc>
                <a:spcPct val="90000"/>
              </a:lnSpc>
              <a:spcBef>
                <a:spcPts val="800"/>
              </a:spcBef>
              <a:spcAft>
                <a:spcPts val="0"/>
              </a:spcAft>
              <a:buClr>
                <a:schemeClr val="dk1"/>
              </a:buClr>
              <a:buSzPts val="1400"/>
              <a:buNone/>
            </a:pPr>
            <a:r>
              <a:rPr lang="en" sz="1400"/>
              <a:t>Why has the reviewer picked the Key Image?</a:t>
            </a:r>
            <a:endParaRPr/>
          </a:p>
          <a:p>
            <a:pPr indent="0" lvl="0" marL="0" rtl="0" algn="l">
              <a:lnSpc>
                <a:spcPct val="90000"/>
              </a:lnSpc>
              <a:spcBef>
                <a:spcPts val="800"/>
              </a:spcBef>
              <a:spcAft>
                <a:spcPts val="0"/>
              </a:spcAft>
              <a:buClr>
                <a:schemeClr val="dk1"/>
              </a:buClr>
              <a:buSzPts val="1400"/>
              <a:buNone/>
            </a:pPr>
            <a:r>
              <a:rPr lang="en" sz="1400"/>
              <a:t>What does it tell us about Sugimoto’s work as a whole?</a:t>
            </a:r>
            <a:endParaRPr/>
          </a:p>
          <a:p>
            <a:pPr indent="0" lvl="0" marL="0" rtl="0" algn="l">
              <a:lnSpc>
                <a:spcPct val="90000"/>
              </a:lnSpc>
              <a:spcBef>
                <a:spcPts val="800"/>
              </a:spcBef>
              <a:spcAft>
                <a:spcPts val="0"/>
              </a:spcAft>
              <a:buClr>
                <a:schemeClr val="dk1"/>
              </a:buClr>
              <a:buSzPts val="1400"/>
              <a:buNone/>
            </a:pPr>
            <a:r>
              <a:rPr b="1" lang="en" sz="1400"/>
              <a:t>Style:</a:t>
            </a:r>
            <a:endParaRPr/>
          </a:p>
          <a:p>
            <a:pPr indent="0" lvl="0" marL="0" rtl="0" algn="l">
              <a:lnSpc>
                <a:spcPct val="90000"/>
              </a:lnSpc>
              <a:spcBef>
                <a:spcPts val="800"/>
              </a:spcBef>
              <a:spcAft>
                <a:spcPts val="0"/>
              </a:spcAft>
              <a:buClr>
                <a:schemeClr val="dk1"/>
              </a:buClr>
              <a:buSzPts val="1400"/>
              <a:buNone/>
            </a:pPr>
            <a:r>
              <a:rPr lang="en" sz="1400"/>
              <a:t>How is the paragraph about this image written?</a:t>
            </a:r>
            <a:endParaRPr/>
          </a:p>
          <a:p>
            <a:pPr indent="0" lvl="0" marL="0" rtl="0" algn="l">
              <a:lnSpc>
                <a:spcPct val="90000"/>
              </a:lnSpc>
              <a:spcBef>
                <a:spcPts val="800"/>
              </a:spcBef>
              <a:spcAft>
                <a:spcPts val="0"/>
              </a:spcAft>
              <a:buClr>
                <a:schemeClr val="dk1"/>
              </a:buClr>
              <a:buSzPts val="1400"/>
              <a:buNone/>
            </a:pPr>
            <a:r>
              <a:rPr lang="en" sz="1400"/>
              <a:t>Can you highlight use of Content/composition/context?</a:t>
            </a:r>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1" name="Shape 461"/>
        <p:cNvGrpSpPr/>
        <p:nvPr/>
      </p:nvGrpSpPr>
      <p:grpSpPr>
        <a:xfrm>
          <a:off x="0" y="0"/>
          <a:ext cx="0" cy="0"/>
          <a:chOff x="0" y="0"/>
          <a:chExt cx="0" cy="0"/>
        </a:xfrm>
      </p:grpSpPr>
      <p:sp>
        <p:nvSpPr>
          <p:cNvPr id="462" name="Google Shape;462;p72"/>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300"/>
              <a:buFont typeface="Poppins"/>
              <a:buNone/>
            </a:pPr>
            <a:r>
              <a:rPr b="1" lang="en"/>
              <a:t>| Section 1: Introduction - handout</a:t>
            </a:r>
            <a:endParaRPr/>
          </a:p>
        </p:txBody>
      </p:sp>
      <p:sp>
        <p:nvSpPr>
          <p:cNvPr id="463" name="Google Shape;463;p72"/>
          <p:cNvSpPr txBox="1"/>
          <p:nvPr>
            <p:ph idx="1" type="body"/>
          </p:nvPr>
        </p:nvSpPr>
        <p:spPr>
          <a:xfrm>
            <a:off x="628650" y="1369219"/>
            <a:ext cx="7886700" cy="3263504"/>
          </a:xfrm>
          <a:prstGeom prst="rect">
            <a:avLst/>
          </a:prstGeom>
          <a:noFill/>
          <a:ln>
            <a:noFill/>
          </a:ln>
        </p:spPr>
        <p:txBody>
          <a:bodyPr anchorCtr="0" anchor="t" bIns="34275" lIns="68575" spcFirstLastPara="1" rIns="68575" wrap="square" tIns="34275">
            <a:normAutofit/>
          </a:bodyPr>
          <a:lstStyle/>
          <a:p>
            <a:pPr indent="0" lvl="0" marL="0" rtl="0" algn="l">
              <a:lnSpc>
                <a:spcPct val="90000"/>
              </a:lnSpc>
              <a:spcBef>
                <a:spcPts val="0"/>
              </a:spcBef>
              <a:spcAft>
                <a:spcPts val="0"/>
              </a:spcAft>
              <a:buClr>
                <a:schemeClr val="dk1"/>
              </a:buClr>
              <a:buSzPts val="2100"/>
              <a:buNone/>
            </a:pPr>
            <a:r>
              <a:rPr b="1" lang="en" u="sng"/>
              <a:t>Handout Section 1: Headline, Overview &amp; Introduction</a:t>
            </a:r>
            <a:br>
              <a:rPr lang="en"/>
            </a:br>
            <a:r>
              <a:rPr lang="en" sz="1800"/>
              <a:t>In the exhibition, look for a project/artwork which you think sums up the exhibition. Include one image as the Key Image:</a:t>
            </a:r>
            <a:endParaRPr/>
          </a:p>
          <a:p>
            <a:pPr indent="-177800" lvl="0" marL="177800" rtl="0" algn="l">
              <a:lnSpc>
                <a:spcPct val="90000"/>
              </a:lnSpc>
              <a:spcBef>
                <a:spcPts val="800"/>
              </a:spcBef>
              <a:spcAft>
                <a:spcPts val="0"/>
              </a:spcAft>
              <a:buClr>
                <a:schemeClr val="dk1"/>
              </a:buClr>
              <a:buSzPts val="1800"/>
              <a:buChar char="•"/>
            </a:pPr>
            <a:r>
              <a:rPr lang="en" sz="1800"/>
              <a:t>Analyse it’s content, composition and contexts. </a:t>
            </a:r>
            <a:endParaRPr/>
          </a:p>
          <a:p>
            <a:pPr indent="-177800" lvl="0" marL="177800" rtl="0" algn="l">
              <a:lnSpc>
                <a:spcPct val="90000"/>
              </a:lnSpc>
              <a:spcBef>
                <a:spcPts val="800"/>
              </a:spcBef>
              <a:spcAft>
                <a:spcPts val="0"/>
              </a:spcAft>
              <a:buClr>
                <a:schemeClr val="dk1"/>
              </a:buClr>
              <a:buSzPts val="1800"/>
              <a:buChar char="•"/>
            </a:pPr>
            <a:r>
              <a:rPr lang="en" sz="1800"/>
              <a:t>Key themes, ideas, techniques and meanings </a:t>
            </a:r>
            <a:endParaRPr/>
          </a:p>
          <a:p>
            <a:pPr indent="-177800" lvl="0" marL="177800" rtl="0" algn="l">
              <a:lnSpc>
                <a:spcPct val="90000"/>
              </a:lnSpc>
              <a:spcBef>
                <a:spcPts val="800"/>
              </a:spcBef>
              <a:spcAft>
                <a:spcPts val="0"/>
              </a:spcAft>
              <a:buClr>
                <a:schemeClr val="dk1"/>
              </a:buClr>
              <a:buSzPts val="1800"/>
              <a:buChar char="•"/>
            </a:pPr>
            <a:r>
              <a:rPr lang="en" sz="1800"/>
              <a:t>Write about this image and what it shows/tells us about the exhibition as a whole.</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7" name="Shape 467"/>
        <p:cNvGrpSpPr/>
        <p:nvPr/>
      </p:nvGrpSpPr>
      <p:grpSpPr>
        <a:xfrm>
          <a:off x="0" y="0"/>
          <a:ext cx="0" cy="0"/>
          <a:chOff x="0" y="0"/>
          <a:chExt cx="0" cy="0"/>
        </a:xfrm>
      </p:grpSpPr>
      <p:sp>
        <p:nvSpPr>
          <p:cNvPr id="468" name="Google Shape;468;p73"/>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300"/>
              <a:buFont typeface="Poppins"/>
              <a:buNone/>
            </a:pPr>
            <a:r>
              <a:rPr b="1" lang="en"/>
              <a:t>| Section 2: Project 1, 2 &amp; 3</a:t>
            </a:r>
            <a:endParaRPr/>
          </a:p>
        </p:txBody>
      </p:sp>
      <p:sp>
        <p:nvSpPr>
          <p:cNvPr id="469" name="Google Shape;469;p73"/>
          <p:cNvSpPr txBox="1"/>
          <p:nvPr>
            <p:ph idx="1" type="body"/>
          </p:nvPr>
        </p:nvSpPr>
        <p:spPr>
          <a:xfrm>
            <a:off x="628650" y="1369219"/>
            <a:ext cx="7886700" cy="3263504"/>
          </a:xfrm>
          <a:prstGeom prst="rect">
            <a:avLst/>
          </a:prstGeom>
          <a:noFill/>
          <a:ln>
            <a:noFill/>
          </a:ln>
        </p:spPr>
        <p:txBody>
          <a:bodyPr anchorCtr="0" anchor="t" bIns="34275" lIns="68575" spcFirstLastPara="1" rIns="68575" wrap="square" tIns="34275">
            <a:normAutofit/>
          </a:bodyPr>
          <a:lstStyle/>
          <a:p>
            <a:pPr indent="0" lvl="0" marL="0" rtl="0" algn="l">
              <a:lnSpc>
                <a:spcPct val="90000"/>
              </a:lnSpc>
              <a:spcBef>
                <a:spcPts val="0"/>
              </a:spcBef>
              <a:spcAft>
                <a:spcPts val="0"/>
              </a:spcAft>
              <a:buClr>
                <a:srgbClr val="E59DDC"/>
              </a:buClr>
              <a:buSzPts val="2100"/>
              <a:buNone/>
            </a:pPr>
            <a:r>
              <a:rPr b="1" lang="en">
                <a:solidFill>
                  <a:srgbClr val="E59DDC"/>
                </a:solidFill>
              </a:rPr>
              <a:t>Goal</a:t>
            </a:r>
            <a:r>
              <a:rPr lang="en">
                <a:solidFill>
                  <a:srgbClr val="E59DDC"/>
                </a:solidFill>
              </a:rPr>
              <a:t>: Understand the format and purpose of each featured project.</a:t>
            </a:r>
            <a:endParaRPr/>
          </a:p>
          <a:p>
            <a:pPr indent="0" lvl="0" marL="0" rtl="0" algn="l">
              <a:lnSpc>
                <a:spcPct val="90000"/>
              </a:lnSpc>
              <a:spcBef>
                <a:spcPts val="800"/>
              </a:spcBef>
              <a:spcAft>
                <a:spcPts val="0"/>
              </a:spcAft>
              <a:buClr>
                <a:schemeClr val="dk1"/>
              </a:buClr>
              <a:buSzPts val="2100"/>
              <a:buNone/>
            </a:pPr>
            <a:r>
              <a:t/>
            </a:r>
            <a:endParaRPr b="1"/>
          </a:p>
          <a:p>
            <a:pPr indent="0" lvl="0" marL="0" rtl="0" algn="l">
              <a:lnSpc>
                <a:spcPct val="90000"/>
              </a:lnSpc>
              <a:spcBef>
                <a:spcPts val="800"/>
              </a:spcBef>
              <a:spcAft>
                <a:spcPts val="0"/>
              </a:spcAft>
              <a:buClr>
                <a:schemeClr val="dk1"/>
              </a:buClr>
              <a:buSzPts val="2100"/>
              <a:buNone/>
            </a:pPr>
            <a:r>
              <a:rPr b="1" lang="en"/>
              <a:t>Instructions</a:t>
            </a:r>
            <a:r>
              <a:rPr lang="en"/>
              <a:t>:</a:t>
            </a:r>
            <a:endParaRPr/>
          </a:p>
          <a:p>
            <a:pPr indent="0" lvl="0" marL="0" rtl="0" algn="l">
              <a:lnSpc>
                <a:spcPct val="90000"/>
              </a:lnSpc>
              <a:spcBef>
                <a:spcPts val="800"/>
              </a:spcBef>
              <a:spcAft>
                <a:spcPts val="0"/>
              </a:spcAft>
              <a:buClr>
                <a:schemeClr val="dk1"/>
              </a:buClr>
              <a:buSzPts val="2100"/>
              <a:buNone/>
            </a:pPr>
            <a:r>
              <a:t/>
            </a:r>
            <a:endParaRPr/>
          </a:p>
          <a:p>
            <a:pPr indent="-374650" lvl="0" marL="381000" rtl="0" algn="l">
              <a:lnSpc>
                <a:spcPct val="90000"/>
              </a:lnSpc>
              <a:spcBef>
                <a:spcPts val="800"/>
              </a:spcBef>
              <a:spcAft>
                <a:spcPts val="0"/>
              </a:spcAft>
              <a:buClr>
                <a:schemeClr val="dk1"/>
              </a:buClr>
              <a:buSzPts val="1500"/>
              <a:buFont typeface="Poppins"/>
              <a:buAutoNum type="arabicPeriod"/>
            </a:pPr>
            <a:r>
              <a:rPr lang="en" sz="1500"/>
              <a:t>Start by picking one of the projects Laura Cummings highlights. Box it.</a:t>
            </a:r>
            <a:endParaRPr/>
          </a:p>
          <a:p>
            <a:pPr indent="-374650" lvl="0" marL="381000" rtl="0" algn="l">
              <a:lnSpc>
                <a:spcPct val="90000"/>
              </a:lnSpc>
              <a:spcBef>
                <a:spcPts val="800"/>
              </a:spcBef>
              <a:spcAft>
                <a:spcPts val="0"/>
              </a:spcAft>
              <a:buClr>
                <a:schemeClr val="dk1"/>
              </a:buClr>
              <a:buSzPts val="1500"/>
              <a:buFont typeface="Poppins"/>
              <a:buAutoNum type="arabicPeriod"/>
            </a:pPr>
            <a:r>
              <a:rPr lang="en" sz="1500"/>
              <a:t>How does she describe the content/composition of the work?</a:t>
            </a:r>
            <a:endParaRPr/>
          </a:p>
          <a:p>
            <a:pPr indent="-374650" lvl="0" marL="381000" rtl="0" algn="l">
              <a:lnSpc>
                <a:spcPct val="90000"/>
              </a:lnSpc>
              <a:spcBef>
                <a:spcPts val="800"/>
              </a:spcBef>
              <a:spcAft>
                <a:spcPts val="0"/>
              </a:spcAft>
              <a:buClr>
                <a:schemeClr val="dk1"/>
              </a:buClr>
              <a:buSzPts val="1500"/>
              <a:buFont typeface="Poppins"/>
              <a:buAutoNum type="arabicPeriod"/>
            </a:pPr>
            <a:r>
              <a:rPr lang="en" sz="1500"/>
              <a:t>What does she analyse as its meaning/theme?</a:t>
            </a:r>
            <a:endParaRPr/>
          </a:p>
          <a:p>
            <a:pPr indent="-374650" lvl="0" marL="381000" rtl="0" algn="l">
              <a:lnSpc>
                <a:spcPct val="90000"/>
              </a:lnSpc>
              <a:spcBef>
                <a:spcPts val="800"/>
              </a:spcBef>
              <a:spcAft>
                <a:spcPts val="0"/>
              </a:spcAft>
              <a:buClr>
                <a:schemeClr val="dk1"/>
              </a:buClr>
              <a:buSzPts val="1500"/>
              <a:buFont typeface="Poppins"/>
              <a:buAutoNum type="arabicPeriod"/>
            </a:pPr>
            <a:r>
              <a:rPr lang="en" sz="1500"/>
              <a:t>Has she found any extra information out about the project?</a:t>
            </a:r>
            <a:endParaRPr/>
          </a:p>
          <a:p>
            <a:pPr indent="0" lvl="0" marL="0" rtl="0" algn="l">
              <a:lnSpc>
                <a:spcPct val="90000"/>
              </a:lnSpc>
              <a:spcBef>
                <a:spcPts val="800"/>
              </a:spcBef>
              <a:spcAft>
                <a:spcPts val="0"/>
              </a:spcAft>
              <a:buClr>
                <a:schemeClr val="dk1"/>
              </a:buClr>
              <a:buSzPts val="2100"/>
              <a:buNone/>
            </a:pPr>
            <a:r>
              <a:t/>
            </a:r>
            <a:endParaRPr>
              <a:solidFill>
                <a:srgbClr val="E59DDC"/>
              </a:solidFill>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3" name="Shape 473"/>
        <p:cNvGrpSpPr/>
        <p:nvPr/>
      </p:nvGrpSpPr>
      <p:grpSpPr>
        <a:xfrm>
          <a:off x="0" y="0"/>
          <a:ext cx="0" cy="0"/>
          <a:chOff x="0" y="0"/>
          <a:chExt cx="0" cy="0"/>
        </a:xfrm>
      </p:grpSpPr>
      <p:sp>
        <p:nvSpPr>
          <p:cNvPr id="474" name="Google Shape;474;p74"/>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b="1" lang="en" sz="3000"/>
              <a:t>| Section 2: Project 1, 2 &amp; 3 - Handout</a:t>
            </a:r>
            <a:endParaRPr sz="3000"/>
          </a:p>
        </p:txBody>
      </p:sp>
      <p:sp>
        <p:nvSpPr>
          <p:cNvPr id="475" name="Google Shape;475;p74"/>
          <p:cNvSpPr txBox="1"/>
          <p:nvPr>
            <p:ph idx="1" type="body"/>
          </p:nvPr>
        </p:nvSpPr>
        <p:spPr>
          <a:xfrm>
            <a:off x="628650" y="1369219"/>
            <a:ext cx="7886700" cy="3263504"/>
          </a:xfrm>
          <a:prstGeom prst="rect">
            <a:avLst/>
          </a:prstGeom>
          <a:noFill/>
          <a:ln>
            <a:noFill/>
          </a:ln>
        </p:spPr>
        <p:txBody>
          <a:bodyPr anchorCtr="0" anchor="t" bIns="34275" lIns="68575" spcFirstLastPara="1" rIns="68575" wrap="square" tIns="34275">
            <a:normAutofit/>
          </a:bodyPr>
          <a:lstStyle/>
          <a:p>
            <a:pPr indent="0" lvl="0" marL="0" rtl="0" algn="l">
              <a:lnSpc>
                <a:spcPct val="90000"/>
              </a:lnSpc>
              <a:spcBef>
                <a:spcPts val="0"/>
              </a:spcBef>
              <a:spcAft>
                <a:spcPts val="0"/>
              </a:spcAft>
              <a:buClr>
                <a:srgbClr val="FF0000"/>
              </a:buClr>
              <a:buSzPts val="1400"/>
              <a:buNone/>
            </a:pPr>
            <a:r>
              <a:rPr i="1" lang="en" sz="1400">
                <a:solidFill>
                  <a:srgbClr val="FF0000"/>
                </a:solidFill>
              </a:rPr>
              <a:t>Note- you only must include one project, but featuring more than one will allow you to talk in more detail, analyse more and ultimately achieve a higher grade.</a:t>
            </a:r>
            <a:endParaRPr/>
          </a:p>
          <a:p>
            <a:pPr indent="0" lvl="0" marL="0" rtl="0" algn="l">
              <a:lnSpc>
                <a:spcPct val="90000"/>
              </a:lnSpc>
              <a:spcBef>
                <a:spcPts val="800"/>
              </a:spcBef>
              <a:spcAft>
                <a:spcPts val="0"/>
              </a:spcAft>
              <a:buClr>
                <a:srgbClr val="FF0000"/>
              </a:buClr>
              <a:buSzPts val="1400"/>
              <a:buNone/>
            </a:pPr>
            <a:r>
              <a:rPr i="1" lang="en" sz="1400">
                <a:solidFill>
                  <a:srgbClr val="FF0000"/>
                </a:solidFill>
              </a:rPr>
              <a:t>Pick projects which are different in theme, year, style and technique! </a:t>
            </a:r>
            <a:endParaRPr/>
          </a:p>
          <a:p>
            <a:pPr indent="-177800" lvl="0" marL="177800" rtl="0" algn="l">
              <a:lnSpc>
                <a:spcPct val="90000"/>
              </a:lnSpc>
              <a:spcBef>
                <a:spcPts val="800"/>
              </a:spcBef>
              <a:spcAft>
                <a:spcPts val="0"/>
              </a:spcAft>
              <a:buClr>
                <a:schemeClr val="dk1"/>
              </a:buClr>
              <a:buSzPts val="1400"/>
              <a:buChar char="•"/>
            </a:pPr>
            <a:r>
              <a:rPr lang="en" sz="1400"/>
              <a:t>Record the details about the Project and the image chosen.</a:t>
            </a:r>
            <a:endParaRPr/>
          </a:p>
          <a:p>
            <a:pPr indent="-177800" lvl="0" marL="177800" rtl="0" algn="l">
              <a:lnSpc>
                <a:spcPct val="90000"/>
              </a:lnSpc>
              <a:spcBef>
                <a:spcPts val="800"/>
              </a:spcBef>
              <a:spcAft>
                <a:spcPts val="0"/>
              </a:spcAft>
              <a:buClr>
                <a:schemeClr val="dk1"/>
              </a:buClr>
              <a:buSzPts val="1400"/>
              <a:buChar char="•"/>
            </a:pPr>
            <a:r>
              <a:rPr lang="en" sz="1400"/>
              <a:t>Analyse it’s content, composition and contexts. Make notes of the most important details relevant to your review.</a:t>
            </a:r>
            <a:endParaRPr/>
          </a:p>
          <a:p>
            <a:pPr indent="-177800" lvl="0" marL="177800" rtl="0" algn="l">
              <a:lnSpc>
                <a:spcPct val="90000"/>
              </a:lnSpc>
              <a:spcBef>
                <a:spcPts val="800"/>
              </a:spcBef>
              <a:spcAft>
                <a:spcPts val="0"/>
              </a:spcAft>
              <a:buClr>
                <a:schemeClr val="dk1"/>
              </a:buClr>
              <a:buSzPts val="1400"/>
              <a:buChar char="•"/>
            </a:pPr>
            <a:r>
              <a:rPr lang="en" sz="1400"/>
              <a:t>Note how it’s been made – camera, media, lighting, special interest. How does this impact the work?</a:t>
            </a:r>
            <a:endParaRPr/>
          </a:p>
          <a:p>
            <a:pPr indent="-177800" lvl="0" marL="177800" rtl="0" algn="l">
              <a:lnSpc>
                <a:spcPct val="90000"/>
              </a:lnSpc>
              <a:spcBef>
                <a:spcPts val="800"/>
              </a:spcBef>
              <a:spcAft>
                <a:spcPts val="0"/>
              </a:spcAft>
              <a:buClr>
                <a:schemeClr val="dk1"/>
              </a:buClr>
              <a:buSzPts val="1400"/>
              <a:buChar char="•"/>
            </a:pPr>
            <a:r>
              <a:rPr lang="en" sz="1400"/>
              <a:t>Note how it’s been exhibited – think about the framing and positioning.</a:t>
            </a:r>
            <a:endParaRPr/>
          </a:p>
          <a:p>
            <a:pPr indent="0" lvl="0" marL="0" rtl="0" algn="l">
              <a:lnSpc>
                <a:spcPct val="90000"/>
              </a:lnSpc>
              <a:spcBef>
                <a:spcPts val="800"/>
              </a:spcBef>
              <a:spcAft>
                <a:spcPts val="0"/>
              </a:spcAft>
              <a:buClr>
                <a:schemeClr val="dk1"/>
              </a:buClr>
              <a:buSzPts val="1400"/>
              <a:buNone/>
            </a:pPr>
            <a:r>
              <a:t/>
            </a:r>
            <a:endParaRPr sz="1400"/>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9" name="Shape 479"/>
        <p:cNvGrpSpPr/>
        <p:nvPr/>
      </p:nvGrpSpPr>
      <p:grpSpPr>
        <a:xfrm>
          <a:off x="0" y="0"/>
          <a:ext cx="0" cy="0"/>
          <a:chOff x="0" y="0"/>
          <a:chExt cx="0" cy="0"/>
        </a:xfrm>
      </p:grpSpPr>
      <p:sp>
        <p:nvSpPr>
          <p:cNvPr id="480" name="Google Shape;480;p75"/>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300"/>
              <a:buFont typeface="Poppins"/>
              <a:buNone/>
            </a:pPr>
            <a:r>
              <a:rPr b="1" lang="en"/>
              <a:t>| Section 3: Conclusion</a:t>
            </a:r>
            <a:endParaRPr/>
          </a:p>
        </p:txBody>
      </p:sp>
      <p:sp>
        <p:nvSpPr>
          <p:cNvPr id="481" name="Google Shape;481;p75"/>
          <p:cNvSpPr txBox="1"/>
          <p:nvPr>
            <p:ph idx="1" type="body"/>
          </p:nvPr>
        </p:nvSpPr>
        <p:spPr>
          <a:xfrm>
            <a:off x="628650" y="1369219"/>
            <a:ext cx="7886700" cy="3263504"/>
          </a:xfrm>
          <a:prstGeom prst="rect">
            <a:avLst/>
          </a:prstGeom>
          <a:noFill/>
          <a:ln>
            <a:noFill/>
          </a:ln>
        </p:spPr>
        <p:txBody>
          <a:bodyPr anchorCtr="0" anchor="t" bIns="34275" lIns="68575" spcFirstLastPara="1" rIns="68575" wrap="square" tIns="34275">
            <a:normAutofit/>
          </a:bodyPr>
          <a:lstStyle/>
          <a:p>
            <a:pPr indent="0" lvl="0" marL="0" rtl="0" algn="l">
              <a:lnSpc>
                <a:spcPct val="90000"/>
              </a:lnSpc>
              <a:spcBef>
                <a:spcPts val="0"/>
              </a:spcBef>
              <a:spcAft>
                <a:spcPts val="0"/>
              </a:spcAft>
              <a:buClr>
                <a:srgbClr val="E59DDC"/>
              </a:buClr>
              <a:buSzPts val="2100"/>
              <a:buNone/>
            </a:pPr>
            <a:r>
              <a:rPr b="1" lang="en">
                <a:solidFill>
                  <a:srgbClr val="E59DDC"/>
                </a:solidFill>
              </a:rPr>
              <a:t>Goal</a:t>
            </a:r>
            <a:r>
              <a:rPr lang="en">
                <a:solidFill>
                  <a:srgbClr val="E59DDC"/>
                </a:solidFill>
              </a:rPr>
              <a:t>: Understand the format and purpose for the conclusion  - last 4 paragraphs.</a:t>
            </a:r>
            <a:endParaRPr/>
          </a:p>
          <a:p>
            <a:pPr indent="0" lvl="0" marL="0" rtl="0" algn="l">
              <a:lnSpc>
                <a:spcPct val="90000"/>
              </a:lnSpc>
              <a:spcBef>
                <a:spcPts val="800"/>
              </a:spcBef>
              <a:spcAft>
                <a:spcPts val="0"/>
              </a:spcAft>
              <a:buClr>
                <a:schemeClr val="dk1"/>
              </a:buClr>
              <a:buSzPts val="2100"/>
              <a:buNone/>
            </a:pPr>
            <a:r>
              <a:t/>
            </a:r>
            <a:endParaRPr b="1"/>
          </a:p>
          <a:p>
            <a:pPr indent="0" lvl="0" marL="0" rtl="0" algn="l">
              <a:lnSpc>
                <a:spcPct val="90000"/>
              </a:lnSpc>
              <a:spcBef>
                <a:spcPts val="800"/>
              </a:spcBef>
              <a:spcAft>
                <a:spcPts val="0"/>
              </a:spcAft>
              <a:buClr>
                <a:schemeClr val="dk1"/>
              </a:buClr>
              <a:buSzPts val="2100"/>
              <a:buNone/>
            </a:pPr>
            <a:r>
              <a:rPr b="1" lang="en"/>
              <a:t>Instructions</a:t>
            </a:r>
            <a:r>
              <a:rPr lang="en"/>
              <a:t>:</a:t>
            </a:r>
            <a:endParaRPr/>
          </a:p>
          <a:p>
            <a:pPr indent="0" lvl="0" marL="0" rtl="0" algn="l">
              <a:lnSpc>
                <a:spcPct val="90000"/>
              </a:lnSpc>
              <a:spcBef>
                <a:spcPts val="800"/>
              </a:spcBef>
              <a:spcAft>
                <a:spcPts val="0"/>
              </a:spcAft>
              <a:buClr>
                <a:schemeClr val="dk1"/>
              </a:buClr>
              <a:buSzPts val="2100"/>
              <a:buNone/>
            </a:pPr>
            <a:r>
              <a:t/>
            </a:r>
            <a:endParaRPr/>
          </a:p>
          <a:p>
            <a:pPr indent="-374650" lvl="0" marL="381000" rtl="0" algn="l">
              <a:lnSpc>
                <a:spcPct val="90000"/>
              </a:lnSpc>
              <a:spcBef>
                <a:spcPts val="800"/>
              </a:spcBef>
              <a:spcAft>
                <a:spcPts val="0"/>
              </a:spcAft>
              <a:buClr>
                <a:schemeClr val="dk1"/>
              </a:buClr>
              <a:buSzPts val="1500"/>
              <a:buFont typeface="Poppins"/>
              <a:buAutoNum type="arabicPeriod"/>
            </a:pPr>
            <a:r>
              <a:rPr lang="en" sz="1500"/>
              <a:t>Before Laura’s subjective review, there are two paragraphs summing up the exhibition. How has she focused this – mentioning previous work.</a:t>
            </a:r>
            <a:endParaRPr/>
          </a:p>
          <a:p>
            <a:pPr indent="-374650" lvl="0" marL="381000" rtl="0" algn="l">
              <a:lnSpc>
                <a:spcPct val="90000"/>
              </a:lnSpc>
              <a:spcBef>
                <a:spcPts val="800"/>
              </a:spcBef>
              <a:spcAft>
                <a:spcPts val="0"/>
              </a:spcAft>
              <a:buClr>
                <a:schemeClr val="dk1"/>
              </a:buClr>
              <a:buSzPts val="1500"/>
              <a:buFont typeface="Poppins"/>
              <a:buAutoNum type="arabicPeriod"/>
            </a:pPr>
            <a:r>
              <a:rPr lang="en" sz="1500"/>
              <a:t>In the subjective review, does Laura say she likes it? How do we know she does.</a:t>
            </a:r>
            <a:endParaRPr/>
          </a:p>
          <a:p>
            <a:pPr indent="-374650" lvl="0" marL="381000" rtl="0" algn="l">
              <a:lnSpc>
                <a:spcPct val="90000"/>
              </a:lnSpc>
              <a:spcBef>
                <a:spcPts val="800"/>
              </a:spcBef>
              <a:spcAft>
                <a:spcPts val="0"/>
              </a:spcAft>
              <a:buClr>
                <a:schemeClr val="dk1"/>
              </a:buClr>
              <a:buSzPts val="1500"/>
              <a:buFont typeface="Poppins"/>
              <a:buAutoNum type="arabicPeriod"/>
            </a:pPr>
            <a:r>
              <a:rPr lang="en" sz="1500"/>
              <a:t>In the final paragraph, Laura’s writing becomes particularly conceptual. How else could she have finished the review? – The future? Audience?</a:t>
            </a:r>
            <a:endParaRPr/>
          </a:p>
          <a:p>
            <a:pPr indent="0" lvl="0" marL="0" rtl="0" algn="l">
              <a:lnSpc>
                <a:spcPct val="90000"/>
              </a:lnSpc>
              <a:spcBef>
                <a:spcPts val="800"/>
              </a:spcBef>
              <a:spcAft>
                <a:spcPts val="0"/>
              </a:spcAft>
              <a:buClr>
                <a:schemeClr val="dk1"/>
              </a:buClr>
              <a:buSzPts val="2100"/>
              <a:buNone/>
            </a:pPr>
            <a:r>
              <a:t/>
            </a:r>
            <a:endParaRPr>
              <a:solidFill>
                <a:srgbClr val="E59DDC"/>
              </a:solidFill>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5" name="Shape 485"/>
        <p:cNvGrpSpPr/>
        <p:nvPr/>
      </p:nvGrpSpPr>
      <p:grpSpPr>
        <a:xfrm>
          <a:off x="0" y="0"/>
          <a:ext cx="0" cy="0"/>
          <a:chOff x="0" y="0"/>
          <a:chExt cx="0" cy="0"/>
        </a:xfrm>
      </p:grpSpPr>
      <p:sp>
        <p:nvSpPr>
          <p:cNvPr id="486" name="Google Shape;486;p76"/>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b="1" lang="en" sz="3000"/>
              <a:t>| Section 3: Conclusion- Handout</a:t>
            </a:r>
            <a:endParaRPr sz="3000"/>
          </a:p>
        </p:txBody>
      </p:sp>
      <p:sp>
        <p:nvSpPr>
          <p:cNvPr id="487" name="Google Shape;487;p76"/>
          <p:cNvSpPr txBox="1"/>
          <p:nvPr>
            <p:ph idx="1" type="body"/>
          </p:nvPr>
        </p:nvSpPr>
        <p:spPr>
          <a:xfrm>
            <a:off x="628650" y="1369219"/>
            <a:ext cx="7886700" cy="3263504"/>
          </a:xfrm>
          <a:prstGeom prst="rect">
            <a:avLst/>
          </a:prstGeom>
          <a:noFill/>
          <a:ln>
            <a:noFill/>
          </a:ln>
        </p:spPr>
        <p:txBody>
          <a:bodyPr anchorCtr="0" anchor="t" bIns="34275" lIns="68575" spcFirstLastPara="1" rIns="68575" wrap="square" tIns="34275">
            <a:normAutofit/>
          </a:bodyPr>
          <a:lstStyle/>
          <a:p>
            <a:pPr indent="0" lvl="0" marL="0" rtl="0" algn="l">
              <a:lnSpc>
                <a:spcPct val="90000"/>
              </a:lnSpc>
              <a:spcBef>
                <a:spcPts val="0"/>
              </a:spcBef>
              <a:spcAft>
                <a:spcPts val="0"/>
              </a:spcAft>
              <a:buClr>
                <a:schemeClr val="dk1"/>
              </a:buClr>
              <a:buSzPts val="1800"/>
              <a:buNone/>
            </a:pPr>
            <a:r>
              <a:rPr lang="en" sz="1800"/>
              <a:t>When in the exhibition, try to make notes using the three boxes provided.</a:t>
            </a:r>
            <a:endParaRPr/>
          </a:p>
          <a:p>
            <a:pPr indent="0" lvl="0" marL="0" rtl="0" algn="l">
              <a:lnSpc>
                <a:spcPct val="90000"/>
              </a:lnSpc>
              <a:spcBef>
                <a:spcPts val="800"/>
              </a:spcBef>
              <a:spcAft>
                <a:spcPts val="0"/>
              </a:spcAft>
              <a:buClr>
                <a:schemeClr val="dk1"/>
              </a:buClr>
              <a:buSzPts val="1800"/>
              <a:buNone/>
            </a:pPr>
            <a:r>
              <a:t/>
            </a:r>
            <a:endParaRPr sz="1800"/>
          </a:p>
          <a:p>
            <a:pPr indent="0" lvl="0" marL="0" rtl="0" algn="l">
              <a:lnSpc>
                <a:spcPct val="90000"/>
              </a:lnSpc>
              <a:spcBef>
                <a:spcPts val="800"/>
              </a:spcBef>
              <a:spcAft>
                <a:spcPts val="0"/>
              </a:spcAft>
              <a:buClr>
                <a:schemeClr val="dk1"/>
              </a:buClr>
              <a:buSzPts val="1800"/>
              <a:buNone/>
            </a:pPr>
            <a:r>
              <a:rPr lang="en" sz="1800"/>
              <a:t>You will find writing your conclusion easier once you have written the rest of your review.</a:t>
            </a:r>
            <a:endParaRPr/>
          </a:p>
          <a:p>
            <a:pPr indent="0" lvl="0" marL="0" rtl="0" algn="l">
              <a:lnSpc>
                <a:spcPct val="90000"/>
              </a:lnSpc>
              <a:spcBef>
                <a:spcPts val="800"/>
              </a:spcBef>
              <a:spcAft>
                <a:spcPts val="0"/>
              </a:spcAft>
              <a:buClr>
                <a:schemeClr val="dk1"/>
              </a:buClr>
              <a:buSzPts val="1800"/>
              <a:buNone/>
            </a:pPr>
            <a:r>
              <a:t/>
            </a:r>
            <a:endParaRPr sz="1800"/>
          </a:p>
          <a:p>
            <a:pPr indent="0" lvl="0" marL="0" rtl="0" algn="l">
              <a:lnSpc>
                <a:spcPct val="90000"/>
              </a:lnSpc>
              <a:spcBef>
                <a:spcPts val="800"/>
              </a:spcBef>
              <a:spcAft>
                <a:spcPts val="0"/>
              </a:spcAft>
              <a:buClr>
                <a:schemeClr val="dk1"/>
              </a:buClr>
              <a:buSzPts val="1800"/>
              <a:buNone/>
            </a:pPr>
            <a:r>
              <a:rPr lang="en" sz="1800"/>
              <a:t>Ensure that your subjective opinion is balanced and not overly critical! Look for the positives and avoid subjective preferences. Focus on the exhibition as a whole.</a:t>
            </a:r>
            <a:endParaRPr/>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1" name="Shape 491"/>
        <p:cNvGrpSpPr/>
        <p:nvPr/>
      </p:nvGrpSpPr>
      <p:grpSpPr>
        <a:xfrm>
          <a:off x="0" y="0"/>
          <a:ext cx="0" cy="0"/>
          <a:chOff x="0" y="0"/>
          <a:chExt cx="0" cy="0"/>
        </a:xfrm>
      </p:grpSpPr>
      <p:sp>
        <p:nvSpPr>
          <p:cNvPr id="492" name="Google Shape;492;p77"/>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b="1" lang="en" sz="3000"/>
              <a:t>| Next week</a:t>
            </a:r>
            <a:endParaRPr sz="3000"/>
          </a:p>
        </p:txBody>
      </p:sp>
      <p:sp>
        <p:nvSpPr>
          <p:cNvPr id="493" name="Google Shape;493;p77"/>
          <p:cNvSpPr txBox="1"/>
          <p:nvPr>
            <p:ph idx="1" type="body"/>
          </p:nvPr>
        </p:nvSpPr>
        <p:spPr>
          <a:xfrm>
            <a:off x="628650" y="1369219"/>
            <a:ext cx="7886700" cy="3263504"/>
          </a:xfrm>
          <a:prstGeom prst="rect">
            <a:avLst/>
          </a:prstGeom>
          <a:noFill/>
          <a:ln>
            <a:noFill/>
          </a:ln>
        </p:spPr>
        <p:txBody>
          <a:bodyPr anchorCtr="0" anchor="t" bIns="34275" lIns="68575" spcFirstLastPara="1" rIns="68575" wrap="square" tIns="34275">
            <a:normAutofit/>
          </a:bodyPr>
          <a:lstStyle/>
          <a:p>
            <a:pPr indent="0" lvl="0" marL="0" rtl="0" algn="l">
              <a:lnSpc>
                <a:spcPct val="90000"/>
              </a:lnSpc>
              <a:spcBef>
                <a:spcPts val="0"/>
              </a:spcBef>
              <a:spcAft>
                <a:spcPts val="0"/>
              </a:spcAft>
              <a:buClr>
                <a:schemeClr val="dk1"/>
              </a:buClr>
              <a:buSzPts val="1800"/>
              <a:buNone/>
            </a:pPr>
            <a:r>
              <a:rPr lang="en" sz="1800"/>
              <a:t>bring the Exhibition Review Notes document and make clear notes about the exhibition and its featured projects.</a:t>
            </a:r>
            <a:endParaRPr/>
          </a:p>
          <a:p>
            <a:pPr indent="-177800" lvl="0" marL="177800" rtl="0" algn="l">
              <a:lnSpc>
                <a:spcPct val="90000"/>
              </a:lnSpc>
              <a:spcBef>
                <a:spcPts val="800"/>
              </a:spcBef>
              <a:spcAft>
                <a:spcPts val="0"/>
              </a:spcAft>
              <a:buClr>
                <a:schemeClr val="dk1"/>
              </a:buClr>
              <a:buSzPts val="1400"/>
              <a:buChar char="•"/>
            </a:pPr>
            <a:r>
              <a:rPr lang="en" sz="1400"/>
              <a:t>Afterwards, Look up extra information about your chosen projects, including facts, technical information, processes and quotes from the photographer where relevant.</a:t>
            </a:r>
            <a:endParaRPr/>
          </a:p>
          <a:p>
            <a:pPr indent="-177800" lvl="0" marL="177800" rtl="0" algn="l">
              <a:lnSpc>
                <a:spcPct val="90000"/>
              </a:lnSpc>
              <a:spcBef>
                <a:spcPts val="800"/>
              </a:spcBef>
              <a:spcAft>
                <a:spcPts val="0"/>
              </a:spcAft>
              <a:buClr>
                <a:schemeClr val="dk1"/>
              </a:buClr>
              <a:buSzPts val="1400"/>
              <a:buChar char="•"/>
            </a:pPr>
            <a:r>
              <a:rPr lang="en" sz="1400"/>
              <a:t>Write your exhibition review draft in the template slides.</a:t>
            </a:r>
            <a:endParaRPr/>
          </a:p>
          <a:p>
            <a:pPr indent="-177800" lvl="0" marL="177800" rtl="0" algn="l">
              <a:lnSpc>
                <a:spcPct val="90000"/>
              </a:lnSpc>
              <a:spcBef>
                <a:spcPts val="800"/>
              </a:spcBef>
              <a:spcAft>
                <a:spcPts val="0"/>
              </a:spcAft>
              <a:buClr>
                <a:schemeClr val="dk1"/>
              </a:buClr>
              <a:buSzPts val="1400"/>
              <a:buChar char="•"/>
            </a:pPr>
            <a:r>
              <a:rPr lang="en" sz="1400"/>
              <a:t>Use your notes to clearly write your introduction, featured projects and conclusion.</a:t>
            </a:r>
            <a:endParaRPr/>
          </a:p>
          <a:p>
            <a:pPr indent="-177800" lvl="0" marL="177800" rtl="0" algn="l">
              <a:lnSpc>
                <a:spcPct val="90000"/>
              </a:lnSpc>
              <a:spcBef>
                <a:spcPts val="800"/>
              </a:spcBef>
              <a:spcAft>
                <a:spcPts val="0"/>
              </a:spcAft>
              <a:buClr>
                <a:schemeClr val="dk1"/>
              </a:buClr>
              <a:buSzPts val="1400"/>
              <a:buChar char="•"/>
            </a:pPr>
            <a:r>
              <a:rPr lang="en" sz="1400"/>
              <a:t>Keep Laura Cumming’s review to hand so you can borrow techniques.</a:t>
            </a:r>
            <a:endParaRPr/>
          </a:p>
          <a:p>
            <a:pPr indent="-88900" lvl="0" marL="177800" rtl="0" algn="l">
              <a:lnSpc>
                <a:spcPct val="90000"/>
              </a:lnSpc>
              <a:spcBef>
                <a:spcPts val="800"/>
              </a:spcBef>
              <a:spcAft>
                <a:spcPts val="0"/>
              </a:spcAft>
              <a:buClr>
                <a:schemeClr val="dk1"/>
              </a:buClr>
              <a:buSzPts val="1400"/>
              <a:buNone/>
            </a:pPr>
            <a:r>
              <a:t/>
            </a:r>
            <a:endParaRPr sz="1400"/>
          </a:p>
          <a:p>
            <a:pPr indent="-88900" lvl="0" marL="177800" rtl="0" algn="l">
              <a:lnSpc>
                <a:spcPct val="90000"/>
              </a:lnSpc>
              <a:spcBef>
                <a:spcPts val="800"/>
              </a:spcBef>
              <a:spcAft>
                <a:spcPts val="0"/>
              </a:spcAft>
              <a:buClr>
                <a:schemeClr val="dk1"/>
              </a:buClr>
              <a:buSzPts val="1400"/>
              <a:buNone/>
            </a:pPr>
            <a:r>
              <a:t/>
            </a:r>
            <a:endParaRPr sz="1400"/>
          </a:p>
          <a:p>
            <a:pPr indent="0" lvl="0" marL="0" rtl="0" algn="l">
              <a:lnSpc>
                <a:spcPct val="90000"/>
              </a:lnSpc>
              <a:spcBef>
                <a:spcPts val="800"/>
              </a:spcBef>
              <a:spcAft>
                <a:spcPts val="0"/>
              </a:spcAft>
              <a:buClr>
                <a:schemeClr val="dk1"/>
              </a:buClr>
              <a:buSzPts val="1400"/>
              <a:buNone/>
            </a:pPr>
            <a:r>
              <a:t/>
            </a:r>
            <a:endParaRPr sz="1400"/>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7" name="Shape 497"/>
        <p:cNvGrpSpPr/>
        <p:nvPr/>
      </p:nvGrpSpPr>
      <p:grpSpPr>
        <a:xfrm>
          <a:off x="0" y="0"/>
          <a:ext cx="0" cy="0"/>
          <a:chOff x="0" y="0"/>
          <a:chExt cx="0" cy="0"/>
        </a:xfrm>
      </p:grpSpPr>
      <p:sp>
        <p:nvSpPr>
          <p:cNvPr id="498" name="Google Shape;498;p78"/>
          <p:cNvSpPr txBox="1"/>
          <p:nvPr>
            <p:ph idx="1" type="body"/>
          </p:nvPr>
        </p:nvSpPr>
        <p:spPr>
          <a:xfrm>
            <a:off x="628650" y="0"/>
            <a:ext cx="7886700" cy="5017500"/>
          </a:xfrm>
          <a:prstGeom prst="rect">
            <a:avLst/>
          </a:prstGeom>
        </p:spPr>
        <p:txBody>
          <a:bodyPr anchorCtr="0" anchor="t" bIns="34275" lIns="68575" spcFirstLastPara="1" rIns="68575" wrap="square" tIns="34275">
            <a:normAutofit/>
          </a:bodyPr>
          <a:lstStyle/>
          <a:p>
            <a:pPr indent="0" lvl="0" marL="0" rtl="0" algn="l">
              <a:lnSpc>
                <a:spcPct val="107916"/>
              </a:lnSpc>
              <a:spcBef>
                <a:spcPts val="0"/>
              </a:spcBef>
              <a:spcAft>
                <a:spcPts val="0"/>
              </a:spcAft>
              <a:buClr>
                <a:schemeClr val="dk1"/>
              </a:buClr>
              <a:buSzPts val="1100"/>
              <a:buFont typeface="Arial"/>
              <a:buNone/>
            </a:pPr>
            <a:r>
              <a:rPr b="1" lang="en" sz="1800" u="sng">
                <a:latin typeface="Aptos"/>
                <a:ea typeface="Aptos"/>
                <a:cs typeface="Aptos"/>
                <a:sym typeface="Aptos"/>
              </a:rPr>
              <a:t>Jamie Sides review 2024 </a:t>
            </a:r>
            <a:r>
              <a:rPr b="1" lang="en" sz="3100" u="sng">
                <a:latin typeface="Aptos"/>
                <a:ea typeface="Aptos"/>
                <a:cs typeface="Aptos"/>
                <a:sym typeface="Aptos"/>
              </a:rPr>
              <a:t>the valleys 5/5</a:t>
            </a:r>
            <a:endParaRPr b="1" sz="2200">
              <a:latin typeface="Aptos"/>
              <a:ea typeface="Aptos"/>
              <a:cs typeface="Aptos"/>
              <a:sym typeface="Aptos"/>
            </a:endParaRPr>
          </a:p>
          <a:p>
            <a:pPr indent="0" lvl="0" marL="0" rtl="0" algn="l">
              <a:lnSpc>
                <a:spcPct val="107916"/>
              </a:lnSpc>
              <a:spcBef>
                <a:spcPts val="0"/>
              </a:spcBef>
              <a:spcAft>
                <a:spcPts val="0"/>
              </a:spcAft>
              <a:buClr>
                <a:schemeClr val="dk1"/>
              </a:buClr>
              <a:buSzPts val="1100"/>
              <a:buFont typeface="Arial"/>
              <a:buNone/>
            </a:pPr>
            <a:r>
              <a:t/>
            </a:r>
            <a:endParaRPr b="1" sz="900">
              <a:latin typeface="Aptos"/>
              <a:ea typeface="Aptos"/>
              <a:cs typeface="Aptos"/>
              <a:sym typeface="Aptos"/>
            </a:endParaRPr>
          </a:p>
          <a:p>
            <a:pPr indent="0" lvl="0" marL="0" rtl="0" algn="ctr">
              <a:lnSpc>
                <a:spcPct val="107916"/>
              </a:lnSpc>
              <a:spcBef>
                <a:spcPts val="0"/>
              </a:spcBef>
              <a:spcAft>
                <a:spcPts val="0"/>
              </a:spcAft>
              <a:buClr>
                <a:schemeClr val="dk1"/>
              </a:buClr>
              <a:buSzPts val="1100"/>
              <a:buFont typeface="Arial"/>
              <a:buNone/>
            </a:pPr>
            <a:r>
              <a:rPr b="1" lang="en" sz="1600" u="sng">
                <a:latin typeface="Aptos"/>
                <a:ea typeface="Aptos"/>
                <a:cs typeface="Aptos"/>
                <a:sym typeface="Aptos"/>
              </a:rPr>
              <a:t>THE VALLEYS; A dive into culture</a:t>
            </a:r>
            <a:endParaRPr b="1" sz="1600" u="sng">
              <a:latin typeface="Aptos"/>
              <a:ea typeface="Aptos"/>
              <a:cs typeface="Aptos"/>
              <a:sym typeface="Aptos"/>
            </a:endParaRPr>
          </a:p>
          <a:p>
            <a:pPr indent="0" lvl="0" marL="0" rtl="0" algn="l">
              <a:lnSpc>
                <a:spcPct val="107916"/>
              </a:lnSpc>
              <a:spcBef>
                <a:spcPts val="800"/>
              </a:spcBef>
              <a:spcAft>
                <a:spcPts val="800"/>
              </a:spcAft>
              <a:buClr>
                <a:schemeClr val="dk1"/>
              </a:buClr>
              <a:buSzPts val="1100"/>
              <a:buFont typeface="Arial"/>
              <a:buNone/>
            </a:pPr>
            <a:r>
              <a:rPr b="1" lang="en" sz="1100">
                <a:latin typeface="Aptos"/>
                <a:ea typeface="Aptos"/>
                <a:cs typeface="Aptos"/>
                <a:sym typeface="Aptos"/>
              </a:rPr>
              <a:t>The exhibition was a true delight of a walk, greeted by a gigantic wall filled with photography that draws eye to it with ease. The archway leads you naturally through a corridor shaped exhibition carefully designed so you must see everything, while simultaneously not being tedious to navigate through. i found that the gallery of paintings in the second hall found through the 1st archway brings a calmness to the exhibition, looking around at a history of the valleys as you stay in one, locked in between two mountains of paintings the curator has thought out to shape the exhibition within the shape of those valleys of which the exhibition is named after. I distinctly remember writing down on my pad as I walked through it my inspired mind, and how something as simple as verticality can really amplify the experience. As you proceed from the painting section you climb some stairs to come to the black and white film section, a lot of photos taken by american photographers from a time when our coal mines boggled those of american minds, making their curiosity get the better of them and bring them over here to find out. these photographers took some incredible images of what is a part of our culture and history and somethings that when we look back upon we feel a connection, even though we may not know those people, wales and the valleys is a culture so small and tight that we feel connected to it anyway, like meeting a distant family member, you know there's a connection if its not so apparent and distinct as others but its still present, and to this day we all still feel connected to those who came before us, did things that brought us to where we are. This exhibition of the valleys is a true understanding of what it means to experience that connection and how we thrive off what came before and how much we've changed in these small passages of time. </a:t>
            </a:r>
            <a:br>
              <a:rPr lang="en" sz="1100">
                <a:latin typeface="Aptos"/>
                <a:ea typeface="Aptos"/>
                <a:cs typeface="Aptos"/>
                <a:sym typeface="Aptos"/>
              </a:rPr>
            </a:br>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2" name="Shape 502"/>
        <p:cNvGrpSpPr/>
        <p:nvPr/>
      </p:nvGrpSpPr>
      <p:grpSpPr>
        <a:xfrm>
          <a:off x="0" y="0"/>
          <a:ext cx="0" cy="0"/>
          <a:chOff x="0" y="0"/>
          <a:chExt cx="0" cy="0"/>
        </a:xfrm>
      </p:grpSpPr>
      <p:sp>
        <p:nvSpPr>
          <p:cNvPr id="503" name="Google Shape;503;p79"/>
          <p:cNvSpPr txBox="1"/>
          <p:nvPr>
            <p:ph idx="1" type="body"/>
          </p:nvPr>
        </p:nvSpPr>
        <p:spPr>
          <a:xfrm>
            <a:off x="628650" y="0"/>
            <a:ext cx="7886700" cy="5002200"/>
          </a:xfrm>
          <a:prstGeom prst="rect">
            <a:avLst/>
          </a:prstGeom>
        </p:spPr>
        <p:txBody>
          <a:bodyPr anchorCtr="0" anchor="t" bIns="34275" lIns="68575" spcFirstLastPara="1" rIns="68575" wrap="square" tIns="34275">
            <a:normAutofit lnSpcReduction="10000"/>
          </a:bodyPr>
          <a:lstStyle/>
          <a:p>
            <a:pPr indent="0" lvl="0" marL="0" rtl="0" algn="l">
              <a:lnSpc>
                <a:spcPct val="107916"/>
              </a:lnSpc>
              <a:spcBef>
                <a:spcPts val="0"/>
              </a:spcBef>
              <a:spcAft>
                <a:spcPts val="0"/>
              </a:spcAft>
              <a:buClr>
                <a:schemeClr val="dk1"/>
              </a:buClr>
              <a:buSzPts val="1100"/>
              <a:buFont typeface="Arial"/>
              <a:buNone/>
            </a:pPr>
            <a:r>
              <a:rPr lang="en" sz="1100">
                <a:latin typeface="Aptos"/>
                <a:ea typeface="Aptos"/>
                <a:cs typeface="Aptos"/>
                <a:sym typeface="Aptos"/>
              </a:rPr>
              <a:t>Project Title: </a:t>
            </a:r>
            <a:r>
              <a:rPr i="1" lang="en" sz="1050">
                <a:solidFill>
                  <a:srgbClr val="212529"/>
                </a:solidFill>
                <a:highlight>
                  <a:srgbClr val="FCF9F4"/>
                </a:highlight>
                <a:latin typeface="Montserrat"/>
                <a:ea typeface="Montserrat"/>
                <a:cs typeface="Montserrat"/>
                <a:sym typeface="Montserrat"/>
              </a:rPr>
              <a:t>the valleys</a:t>
            </a:r>
            <a:endParaRPr sz="1100">
              <a:latin typeface="Aptos"/>
              <a:ea typeface="Aptos"/>
              <a:cs typeface="Aptos"/>
              <a:sym typeface="Aptos"/>
            </a:endParaRPr>
          </a:p>
          <a:p>
            <a:pPr indent="0" lvl="0" marL="0" rtl="0" algn="l">
              <a:lnSpc>
                <a:spcPct val="107916"/>
              </a:lnSpc>
              <a:spcBef>
                <a:spcPts val="0"/>
              </a:spcBef>
              <a:spcAft>
                <a:spcPts val="0"/>
              </a:spcAft>
              <a:buClr>
                <a:schemeClr val="dk1"/>
              </a:buClr>
              <a:buSzPts val="1100"/>
              <a:buFont typeface="Arial"/>
              <a:buNone/>
            </a:pPr>
            <a:r>
              <a:rPr lang="en" sz="1100">
                <a:latin typeface="Aptos"/>
                <a:ea typeface="Aptos"/>
                <a:cs typeface="Aptos"/>
                <a:sym typeface="Aptos"/>
              </a:rPr>
              <a:t>Artist/Photographer:</a:t>
            </a:r>
            <a:r>
              <a:rPr i="1" lang="en" sz="1050">
                <a:solidFill>
                  <a:srgbClr val="212529"/>
                </a:solidFill>
                <a:highlight>
                  <a:srgbClr val="FCF9F4"/>
                </a:highlight>
                <a:latin typeface="Montserrat"/>
                <a:ea typeface="Montserrat"/>
                <a:cs typeface="Montserrat"/>
                <a:sym typeface="Montserrat"/>
              </a:rPr>
              <a:t>Bruce Davidson</a:t>
            </a:r>
            <a:endParaRPr sz="1100">
              <a:latin typeface="Aptos"/>
              <a:ea typeface="Aptos"/>
              <a:cs typeface="Aptos"/>
              <a:sym typeface="Aptos"/>
            </a:endParaRPr>
          </a:p>
          <a:p>
            <a:pPr indent="0" lvl="0" marL="0" rtl="0" algn="l">
              <a:lnSpc>
                <a:spcPct val="107916"/>
              </a:lnSpc>
              <a:spcBef>
                <a:spcPts val="0"/>
              </a:spcBef>
              <a:spcAft>
                <a:spcPts val="0"/>
              </a:spcAft>
              <a:buClr>
                <a:schemeClr val="dk1"/>
              </a:buClr>
              <a:buSzPts val="1100"/>
              <a:buFont typeface="Arial"/>
              <a:buNone/>
            </a:pPr>
            <a:r>
              <a:rPr lang="en" sz="1100">
                <a:latin typeface="Aptos"/>
                <a:ea typeface="Aptos"/>
                <a:cs typeface="Aptos"/>
                <a:sym typeface="Aptos"/>
              </a:rPr>
              <a:t>Artwork Title:</a:t>
            </a:r>
            <a:r>
              <a:rPr i="1" lang="en" sz="1050">
                <a:solidFill>
                  <a:srgbClr val="212529"/>
                </a:solidFill>
                <a:highlight>
                  <a:srgbClr val="FCF9F4"/>
                </a:highlight>
                <a:latin typeface="Montserrat"/>
                <a:ea typeface="Montserrat"/>
                <a:cs typeface="Montserrat"/>
                <a:sym typeface="Montserrat"/>
              </a:rPr>
              <a:t>Welsh Miners</a:t>
            </a:r>
            <a:endParaRPr sz="1100">
              <a:latin typeface="Aptos"/>
              <a:ea typeface="Aptos"/>
              <a:cs typeface="Aptos"/>
              <a:sym typeface="Aptos"/>
            </a:endParaRPr>
          </a:p>
          <a:p>
            <a:pPr indent="0" lvl="0" marL="0" rtl="0" algn="l">
              <a:lnSpc>
                <a:spcPct val="107916"/>
              </a:lnSpc>
              <a:spcBef>
                <a:spcPts val="0"/>
              </a:spcBef>
              <a:spcAft>
                <a:spcPts val="0"/>
              </a:spcAft>
              <a:buClr>
                <a:schemeClr val="dk1"/>
              </a:buClr>
              <a:buSzPts val="1100"/>
              <a:buFont typeface="Arial"/>
              <a:buNone/>
            </a:pPr>
            <a:r>
              <a:rPr lang="en" sz="1100">
                <a:latin typeface="Aptos"/>
                <a:ea typeface="Aptos"/>
                <a:cs typeface="Aptos"/>
                <a:sym typeface="Aptos"/>
              </a:rPr>
              <a:t>Year:1965</a:t>
            </a:r>
            <a:endParaRPr sz="1100">
              <a:latin typeface="Aptos"/>
              <a:ea typeface="Aptos"/>
              <a:cs typeface="Aptos"/>
              <a:sym typeface="Aptos"/>
            </a:endParaRPr>
          </a:p>
          <a:p>
            <a:pPr indent="0" lvl="0" marL="0" rtl="0" algn="l">
              <a:lnSpc>
                <a:spcPct val="107916"/>
              </a:lnSpc>
              <a:spcBef>
                <a:spcPts val="0"/>
              </a:spcBef>
              <a:spcAft>
                <a:spcPts val="0"/>
              </a:spcAft>
              <a:buClr>
                <a:schemeClr val="dk1"/>
              </a:buClr>
              <a:buSzPts val="1100"/>
              <a:buFont typeface="Arial"/>
              <a:buNone/>
            </a:pPr>
            <a:r>
              <a:t/>
            </a:r>
            <a:endParaRPr sz="1100">
              <a:latin typeface="Aptos"/>
              <a:ea typeface="Aptos"/>
              <a:cs typeface="Aptos"/>
              <a:sym typeface="Aptos"/>
            </a:endParaRPr>
          </a:p>
          <a:p>
            <a:pPr indent="0" lvl="0" marL="0" rtl="0" algn="l">
              <a:lnSpc>
                <a:spcPct val="107916"/>
              </a:lnSpc>
              <a:spcBef>
                <a:spcPts val="800"/>
              </a:spcBef>
              <a:spcAft>
                <a:spcPts val="0"/>
              </a:spcAft>
              <a:buClr>
                <a:schemeClr val="dk1"/>
              </a:buClr>
              <a:buSzPts val="1100"/>
              <a:buFont typeface="Arial"/>
              <a:buNone/>
            </a:pPr>
            <a:r>
              <a:t/>
            </a:r>
            <a:endParaRPr sz="1100">
              <a:latin typeface="Aptos"/>
              <a:ea typeface="Aptos"/>
              <a:cs typeface="Aptos"/>
              <a:sym typeface="Aptos"/>
            </a:endParaRPr>
          </a:p>
          <a:p>
            <a:pPr indent="0" lvl="0" marL="0" rtl="0" algn="l">
              <a:lnSpc>
                <a:spcPct val="107916"/>
              </a:lnSpc>
              <a:spcBef>
                <a:spcPts val="800"/>
              </a:spcBef>
              <a:spcAft>
                <a:spcPts val="0"/>
              </a:spcAft>
              <a:buNone/>
            </a:pPr>
            <a:r>
              <a:t/>
            </a:r>
            <a:endParaRPr sz="1100">
              <a:latin typeface="Aptos"/>
              <a:ea typeface="Aptos"/>
              <a:cs typeface="Aptos"/>
              <a:sym typeface="Aptos"/>
            </a:endParaRPr>
          </a:p>
          <a:p>
            <a:pPr indent="0" lvl="0" marL="0" rtl="0" algn="l">
              <a:lnSpc>
                <a:spcPct val="107916"/>
              </a:lnSpc>
              <a:spcBef>
                <a:spcPts val="800"/>
              </a:spcBef>
              <a:spcAft>
                <a:spcPts val="0"/>
              </a:spcAft>
              <a:buNone/>
            </a:pPr>
            <a:r>
              <a:t/>
            </a:r>
            <a:endParaRPr sz="1100">
              <a:latin typeface="Aptos"/>
              <a:ea typeface="Aptos"/>
              <a:cs typeface="Aptos"/>
              <a:sym typeface="Aptos"/>
            </a:endParaRPr>
          </a:p>
          <a:p>
            <a:pPr indent="0" lvl="0" marL="0" rtl="0" algn="l">
              <a:lnSpc>
                <a:spcPct val="107916"/>
              </a:lnSpc>
              <a:spcBef>
                <a:spcPts val="800"/>
              </a:spcBef>
              <a:spcAft>
                <a:spcPts val="0"/>
              </a:spcAft>
              <a:buClr>
                <a:schemeClr val="dk1"/>
              </a:buClr>
              <a:buSzPts val="1100"/>
              <a:buFont typeface="Arial"/>
              <a:buNone/>
            </a:pPr>
            <a:r>
              <a:rPr lang="en" sz="1100">
                <a:latin typeface="Aptos"/>
                <a:ea typeface="Aptos"/>
                <a:cs typeface="Aptos"/>
                <a:sym typeface="Aptos"/>
              </a:rPr>
              <a:t>This photo is beautiful telling a story that is as old as time, the story of two becoming one. but this photo is different as it is saying that those two people are proud of who they are and what they have come from, they are proud to be a valley boy and valley girl. it's in there blood to be in the grass and the mud, to see the billows of smoke in the hills and to stand in the dirt even in a perfect white dress, somen people might cringe at how she's standing in such deep grass in that dress but not her, she's proud and she stands there sending the message of that she is welsh and she is from a valley and this is who she will always be and she's proud of it. its a beautiful image packed with content, with the hills as background striking with the contrast and eye popping colour of the bright white, the sky is a smoggy grey like most wales days and the grass blows westward as the smoke blows up it's a mish mash of weather and we see that the two are unfazed, Davidson has unintentionally taken a quintessential image of welsh culture and attitudes towards marriage, they love each other just as much as anyone else but there place confines them to marry on a hill by a factory and that's ok. there's more charm to it than any regular wedding. Davidson has taken what to me is now one of the pinnacles of Wales photography, a simple black and white 35mm snap shot developed in a dark room back in america probably and found to develop these images that america couldn't even dream of finding over there it's great from that technical point and is also a perfect image for the gallery to make their cover, as well as mine. a beautiful image deserving of the spotlight and is why it's shown at the end, it's a journey to discover this beautiful piece of work. and it's logical to be at the end as you've travelled backwards to get to the beginning. very beautiful piece and cleverly designed way of it adding to the overall punch that the exhibition has </a:t>
            </a:r>
            <a:endParaRPr sz="1100">
              <a:latin typeface="Aptos"/>
              <a:ea typeface="Aptos"/>
              <a:cs typeface="Aptos"/>
              <a:sym typeface="Aptos"/>
            </a:endParaRPr>
          </a:p>
          <a:p>
            <a:pPr indent="0" lvl="0" marL="0" rtl="0" algn="l">
              <a:spcBef>
                <a:spcPts val="800"/>
              </a:spcBef>
              <a:spcAft>
                <a:spcPts val="0"/>
              </a:spcAft>
              <a:buNone/>
            </a:pPr>
            <a:r>
              <a:t/>
            </a:r>
            <a:endParaRPr/>
          </a:p>
        </p:txBody>
      </p:sp>
      <p:pic>
        <p:nvPicPr>
          <p:cNvPr id="504" name="Google Shape;504;p79"/>
          <p:cNvPicPr preferRelativeResize="0"/>
          <p:nvPr/>
        </p:nvPicPr>
        <p:blipFill>
          <a:blip r:embed="rId3">
            <a:alphaModFix/>
          </a:blip>
          <a:stretch>
            <a:fillRect/>
          </a:stretch>
        </p:blipFill>
        <p:spPr>
          <a:xfrm>
            <a:off x="4982575" y="76625"/>
            <a:ext cx="2203551" cy="1473900"/>
          </a:xfrm>
          <a:prstGeom prst="rect">
            <a:avLst/>
          </a:prstGeom>
          <a:noFill/>
          <a:ln>
            <a:noFill/>
          </a:ln>
        </p:spPr>
      </p:pic>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8" name="Shape 508"/>
        <p:cNvGrpSpPr/>
        <p:nvPr/>
      </p:nvGrpSpPr>
      <p:grpSpPr>
        <a:xfrm>
          <a:off x="0" y="0"/>
          <a:ext cx="0" cy="0"/>
          <a:chOff x="0" y="0"/>
          <a:chExt cx="0" cy="0"/>
        </a:xfrm>
      </p:grpSpPr>
      <p:sp>
        <p:nvSpPr>
          <p:cNvPr id="509" name="Google Shape;509;p80"/>
          <p:cNvSpPr txBox="1"/>
          <p:nvPr>
            <p:ph idx="1" type="body"/>
          </p:nvPr>
        </p:nvSpPr>
        <p:spPr>
          <a:xfrm>
            <a:off x="487300" y="0"/>
            <a:ext cx="7886700" cy="5615400"/>
          </a:xfrm>
          <a:prstGeom prst="rect">
            <a:avLst/>
          </a:prstGeom>
        </p:spPr>
        <p:txBody>
          <a:bodyPr anchorCtr="0" anchor="t" bIns="34275" lIns="68575" spcFirstLastPara="1" rIns="68575" wrap="square" tIns="34275">
            <a:normAutofit lnSpcReduction="20000"/>
          </a:bodyPr>
          <a:lstStyle/>
          <a:p>
            <a:pPr indent="0" lvl="0" marL="0" rtl="0" algn="l">
              <a:lnSpc>
                <a:spcPct val="107916"/>
              </a:lnSpc>
              <a:spcBef>
                <a:spcPts val="0"/>
              </a:spcBef>
              <a:spcAft>
                <a:spcPts val="0"/>
              </a:spcAft>
              <a:buClr>
                <a:schemeClr val="dk1"/>
              </a:buClr>
              <a:buSzPts val="1100"/>
              <a:buFont typeface="Arial"/>
              <a:buNone/>
            </a:pPr>
            <a:r>
              <a:rPr lang="en" sz="1100">
                <a:latin typeface="Aptos"/>
                <a:ea typeface="Aptos"/>
                <a:cs typeface="Aptos"/>
                <a:sym typeface="Aptos"/>
              </a:rPr>
              <a:t>Project Title:rhymney valley saga</a:t>
            </a:r>
            <a:endParaRPr sz="1100">
              <a:latin typeface="Aptos"/>
              <a:ea typeface="Aptos"/>
              <a:cs typeface="Aptos"/>
              <a:sym typeface="Aptos"/>
            </a:endParaRPr>
          </a:p>
          <a:p>
            <a:pPr indent="0" lvl="0" marL="0" rtl="0" algn="l">
              <a:lnSpc>
                <a:spcPct val="107916"/>
              </a:lnSpc>
              <a:spcBef>
                <a:spcPts val="0"/>
              </a:spcBef>
              <a:spcAft>
                <a:spcPts val="0"/>
              </a:spcAft>
              <a:buClr>
                <a:schemeClr val="dk1"/>
              </a:buClr>
              <a:buSzPts val="1100"/>
              <a:buFont typeface="Arial"/>
              <a:buNone/>
            </a:pPr>
            <a:r>
              <a:rPr lang="en" sz="1100">
                <a:latin typeface="Aptos"/>
                <a:ea typeface="Aptos"/>
                <a:cs typeface="Aptos"/>
                <a:sym typeface="Aptos"/>
              </a:rPr>
              <a:t>Artist/Photographer: illtyd davies</a:t>
            </a:r>
            <a:endParaRPr sz="1100">
              <a:latin typeface="Aptos"/>
              <a:ea typeface="Aptos"/>
              <a:cs typeface="Aptos"/>
              <a:sym typeface="Aptos"/>
            </a:endParaRPr>
          </a:p>
          <a:p>
            <a:pPr indent="0" lvl="0" marL="0" rtl="0" algn="l">
              <a:lnSpc>
                <a:spcPct val="107916"/>
              </a:lnSpc>
              <a:spcBef>
                <a:spcPts val="0"/>
              </a:spcBef>
              <a:spcAft>
                <a:spcPts val="0"/>
              </a:spcAft>
              <a:buClr>
                <a:schemeClr val="dk1"/>
              </a:buClr>
              <a:buSzPts val="1100"/>
              <a:buFont typeface="Arial"/>
              <a:buNone/>
            </a:pPr>
            <a:r>
              <a:rPr lang="en" sz="1100">
                <a:latin typeface="Aptos"/>
                <a:ea typeface="Aptos"/>
                <a:cs typeface="Aptos"/>
                <a:sym typeface="Aptos"/>
              </a:rPr>
              <a:t>Artwork Title:valley saga</a:t>
            </a:r>
            <a:endParaRPr sz="1100">
              <a:latin typeface="Aptos"/>
              <a:ea typeface="Aptos"/>
              <a:cs typeface="Aptos"/>
              <a:sym typeface="Aptos"/>
            </a:endParaRPr>
          </a:p>
          <a:p>
            <a:pPr indent="0" lvl="0" marL="0" rtl="0" algn="l">
              <a:lnSpc>
                <a:spcPct val="107916"/>
              </a:lnSpc>
              <a:spcBef>
                <a:spcPts val="0"/>
              </a:spcBef>
              <a:spcAft>
                <a:spcPts val="0"/>
              </a:spcAft>
              <a:buClr>
                <a:schemeClr val="dk1"/>
              </a:buClr>
              <a:buSzPts val="1100"/>
              <a:buFont typeface="Arial"/>
              <a:buNone/>
            </a:pPr>
            <a:r>
              <a:rPr lang="en" sz="1100">
                <a:latin typeface="Aptos"/>
                <a:ea typeface="Aptos"/>
                <a:cs typeface="Aptos"/>
                <a:sym typeface="Aptos"/>
              </a:rPr>
              <a:t>Year:1971</a:t>
            </a:r>
            <a:endParaRPr b="1" sz="900">
              <a:latin typeface="Aptos"/>
              <a:ea typeface="Aptos"/>
              <a:cs typeface="Aptos"/>
              <a:sym typeface="Aptos"/>
            </a:endParaRPr>
          </a:p>
          <a:p>
            <a:pPr indent="0" lvl="0" marL="0" rtl="0" algn="l">
              <a:lnSpc>
                <a:spcPct val="107916"/>
              </a:lnSpc>
              <a:spcBef>
                <a:spcPts val="0"/>
              </a:spcBef>
              <a:spcAft>
                <a:spcPts val="0"/>
              </a:spcAft>
              <a:buClr>
                <a:schemeClr val="dk1"/>
              </a:buClr>
              <a:buSzPts val="1100"/>
              <a:buFont typeface="Arial"/>
              <a:buNone/>
            </a:pPr>
            <a:r>
              <a:t/>
            </a:r>
            <a:endParaRPr sz="1100">
              <a:latin typeface="Aptos"/>
              <a:ea typeface="Aptos"/>
              <a:cs typeface="Aptos"/>
              <a:sym typeface="Aptos"/>
            </a:endParaRPr>
          </a:p>
          <a:p>
            <a:pPr indent="0" lvl="0" marL="0" rtl="0" algn="l">
              <a:lnSpc>
                <a:spcPct val="107916"/>
              </a:lnSpc>
              <a:spcBef>
                <a:spcPts val="800"/>
              </a:spcBef>
              <a:spcAft>
                <a:spcPts val="0"/>
              </a:spcAft>
              <a:buNone/>
            </a:pPr>
            <a:r>
              <a:t/>
            </a:r>
            <a:endParaRPr sz="1100">
              <a:latin typeface="Aptos"/>
              <a:ea typeface="Aptos"/>
              <a:cs typeface="Aptos"/>
              <a:sym typeface="Aptos"/>
            </a:endParaRPr>
          </a:p>
          <a:p>
            <a:pPr indent="0" lvl="0" marL="0" rtl="0" algn="l">
              <a:lnSpc>
                <a:spcPct val="107916"/>
              </a:lnSpc>
              <a:spcBef>
                <a:spcPts val="800"/>
              </a:spcBef>
              <a:spcAft>
                <a:spcPts val="0"/>
              </a:spcAft>
              <a:buNone/>
            </a:pPr>
            <a:r>
              <a:t/>
            </a:r>
            <a:endParaRPr sz="1100">
              <a:latin typeface="Aptos"/>
              <a:ea typeface="Aptos"/>
              <a:cs typeface="Aptos"/>
              <a:sym typeface="Aptos"/>
            </a:endParaRPr>
          </a:p>
          <a:p>
            <a:pPr indent="0" lvl="0" marL="0" rtl="0" algn="l">
              <a:lnSpc>
                <a:spcPct val="107916"/>
              </a:lnSpc>
              <a:spcBef>
                <a:spcPts val="800"/>
              </a:spcBef>
              <a:spcAft>
                <a:spcPts val="0"/>
              </a:spcAft>
              <a:buNone/>
            </a:pPr>
            <a:r>
              <a:t/>
            </a:r>
            <a:endParaRPr sz="1100">
              <a:latin typeface="Aptos"/>
              <a:ea typeface="Aptos"/>
              <a:cs typeface="Aptos"/>
              <a:sym typeface="Aptos"/>
            </a:endParaRPr>
          </a:p>
          <a:p>
            <a:pPr indent="0" lvl="0" marL="0" rtl="0" algn="l">
              <a:lnSpc>
                <a:spcPct val="107916"/>
              </a:lnSpc>
              <a:spcBef>
                <a:spcPts val="800"/>
              </a:spcBef>
              <a:spcAft>
                <a:spcPts val="0"/>
              </a:spcAft>
              <a:buClr>
                <a:schemeClr val="dk1"/>
              </a:buClr>
              <a:buSzPts val="1100"/>
              <a:buFont typeface="Arial"/>
              <a:buNone/>
            </a:pPr>
            <a:r>
              <a:rPr lang="en" sz="1100">
                <a:latin typeface="Aptos"/>
                <a:ea typeface="Aptos"/>
                <a:cs typeface="Aptos"/>
                <a:sym typeface="Aptos"/>
              </a:rPr>
              <a:t>this painting is massive spanning almost half the room it is the widest painting i've seen, what seems to be 3 to 5  canvases glued together  this artwork tells the story of the Rhymney valleys, in a stylistic but compressed fashion, it's impossible to fit the entire image into these pages but here's a snippet of the image, if you want to see the rest i highly recommend this exhibition for yourself to get an idea. its humongous shape contributes to its location in the gallery, where i said before you're placed in the middle of a valley yourself this is one of the few pieces that meets you at eye level, it has been cleverly placed amongst so many other historical pieces because this piece in juxtaposition with the others tell the full story across an entire century. filling gaps in our knowledge of the valleys in a very digestible yet thought provoking way, some imagery in the painting is in fact grimm, as you can see here the people being represented as suited rats because the rats in the painting represent those running away from the war tainting the valleys for those who are originally from there as the painting shifts towards modern day a regular family can be seen. It sends many messages but the reason I found it so interesting is because of its placement, placed underneath this giant of a wall places you here at eye level with these rats and fires, trains and smoke, coal mines and cars. it puts it all into perspective like a flip of a switch, you see all of it in an instant and then when you step back and look up, each section of this painting is expanded upon into larger  paintings with more detail, you see the blurb and then you read the story. Again, it's so intelligently placed so that the exhibition thrives and expands upon every corner of your mind, you enjoy every second of it and it's all because everything is placed meticulously to make the most sense and make the most out of every other piece. The gallery works in harmony with each other and excels at telling a story of culture. A fitting painting in a certain part of the building can change everything, maybe looking at it in a different light tells a different story. it's so intellectually designed and it makes everything create a chain that leads you across the history of the welsh valleys </a:t>
            </a:r>
            <a:endParaRPr sz="1100">
              <a:latin typeface="Aptos"/>
              <a:ea typeface="Aptos"/>
              <a:cs typeface="Aptos"/>
              <a:sym typeface="Aptos"/>
            </a:endParaRPr>
          </a:p>
          <a:p>
            <a:pPr indent="0" lvl="0" marL="0" rtl="0" algn="l">
              <a:lnSpc>
                <a:spcPct val="107916"/>
              </a:lnSpc>
              <a:spcBef>
                <a:spcPts val="800"/>
              </a:spcBef>
              <a:spcAft>
                <a:spcPts val="0"/>
              </a:spcAft>
              <a:buClr>
                <a:schemeClr val="dk1"/>
              </a:buClr>
              <a:buSzPts val="1100"/>
              <a:buFont typeface="Arial"/>
              <a:buNone/>
            </a:pPr>
            <a:r>
              <a:t/>
            </a:r>
            <a:endParaRPr sz="1100">
              <a:latin typeface="Aptos"/>
              <a:ea typeface="Aptos"/>
              <a:cs typeface="Aptos"/>
              <a:sym typeface="Aptos"/>
            </a:endParaRPr>
          </a:p>
          <a:p>
            <a:pPr indent="0" lvl="0" marL="0" rtl="0" algn="l">
              <a:lnSpc>
                <a:spcPct val="107916"/>
              </a:lnSpc>
              <a:spcBef>
                <a:spcPts val="800"/>
              </a:spcBef>
              <a:spcAft>
                <a:spcPts val="0"/>
              </a:spcAft>
              <a:buClr>
                <a:schemeClr val="dk1"/>
              </a:buClr>
              <a:buSzPts val="1100"/>
              <a:buFont typeface="Arial"/>
              <a:buNone/>
            </a:pPr>
            <a:r>
              <a:t/>
            </a:r>
            <a:endParaRPr sz="1100">
              <a:latin typeface="Aptos"/>
              <a:ea typeface="Aptos"/>
              <a:cs typeface="Aptos"/>
              <a:sym typeface="Aptos"/>
            </a:endParaRPr>
          </a:p>
          <a:p>
            <a:pPr indent="0" lvl="0" marL="0" rtl="0" algn="l">
              <a:spcBef>
                <a:spcPts val="800"/>
              </a:spcBef>
              <a:spcAft>
                <a:spcPts val="0"/>
              </a:spcAft>
              <a:buNone/>
            </a:pPr>
            <a:r>
              <a:t/>
            </a:r>
            <a:endParaRPr/>
          </a:p>
        </p:txBody>
      </p:sp>
      <p:pic>
        <p:nvPicPr>
          <p:cNvPr id="510" name="Google Shape;510;p80"/>
          <p:cNvPicPr preferRelativeResize="0"/>
          <p:nvPr/>
        </p:nvPicPr>
        <p:blipFill rotWithShape="1">
          <a:blip r:embed="rId3">
            <a:alphaModFix/>
          </a:blip>
          <a:srcRect b="19484" l="0" r="5589" t="25843"/>
          <a:stretch/>
        </p:blipFill>
        <p:spPr>
          <a:xfrm>
            <a:off x="7309650" y="0"/>
            <a:ext cx="1274600" cy="1596200"/>
          </a:xfrm>
          <a:prstGeom prst="rect">
            <a:avLst/>
          </a:prstGeom>
          <a:noFill/>
          <a:ln>
            <a:noFill/>
          </a:ln>
        </p:spPr>
      </p:pic>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4" name="Shape 514"/>
        <p:cNvGrpSpPr/>
        <p:nvPr/>
      </p:nvGrpSpPr>
      <p:grpSpPr>
        <a:xfrm>
          <a:off x="0" y="0"/>
          <a:ext cx="0" cy="0"/>
          <a:chOff x="0" y="0"/>
          <a:chExt cx="0" cy="0"/>
        </a:xfrm>
      </p:grpSpPr>
      <p:sp>
        <p:nvSpPr>
          <p:cNvPr id="515" name="Google Shape;515;p81"/>
          <p:cNvSpPr txBox="1"/>
          <p:nvPr>
            <p:ph type="title"/>
          </p:nvPr>
        </p:nvSpPr>
        <p:spPr>
          <a:xfrm>
            <a:off x="628650" y="273844"/>
            <a:ext cx="7886700" cy="994200"/>
          </a:xfrm>
          <a:prstGeom prst="rect">
            <a:avLst/>
          </a:prstGeom>
        </p:spPr>
        <p:txBody>
          <a:bodyPr anchorCtr="0" anchor="ctr" bIns="34275" lIns="68575" spcFirstLastPara="1" rIns="68575" wrap="square" tIns="34275">
            <a:normAutofit/>
          </a:bodyPr>
          <a:lstStyle/>
          <a:p>
            <a:pPr indent="0" lvl="0" marL="0" rtl="0" algn="l">
              <a:spcBef>
                <a:spcPts val="0"/>
              </a:spcBef>
              <a:spcAft>
                <a:spcPts val="0"/>
              </a:spcAft>
              <a:buNone/>
            </a:pPr>
            <a:r>
              <a:rPr lang="en"/>
              <a:t>The images for easier viewing </a:t>
            </a:r>
            <a:endParaRPr/>
          </a:p>
        </p:txBody>
      </p:sp>
      <p:pic>
        <p:nvPicPr>
          <p:cNvPr id="516" name="Google Shape;516;p81"/>
          <p:cNvPicPr preferRelativeResize="0"/>
          <p:nvPr/>
        </p:nvPicPr>
        <p:blipFill>
          <a:blip r:embed="rId3">
            <a:alphaModFix/>
          </a:blip>
          <a:stretch>
            <a:fillRect/>
          </a:stretch>
        </p:blipFill>
        <p:spPr>
          <a:xfrm>
            <a:off x="295800" y="1370650"/>
            <a:ext cx="4534525" cy="3033025"/>
          </a:xfrm>
          <a:prstGeom prst="rect">
            <a:avLst/>
          </a:prstGeom>
          <a:noFill/>
          <a:ln>
            <a:noFill/>
          </a:ln>
        </p:spPr>
      </p:pic>
      <p:pic>
        <p:nvPicPr>
          <p:cNvPr id="517" name="Google Shape;517;p81"/>
          <p:cNvPicPr preferRelativeResize="0"/>
          <p:nvPr/>
        </p:nvPicPr>
        <p:blipFill rotWithShape="1">
          <a:blip r:embed="rId4">
            <a:alphaModFix/>
          </a:blip>
          <a:srcRect b="19484" l="0" r="5589" t="25843"/>
          <a:stretch/>
        </p:blipFill>
        <p:spPr>
          <a:xfrm>
            <a:off x="5439275" y="1123638"/>
            <a:ext cx="2816425" cy="3527049"/>
          </a:xfrm>
          <a:prstGeom prst="rect">
            <a:avLst/>
          </a:prstGeom>
          <a:noFill/>
          <a:ln>
            <a:noFill/>
          </a:ln>
        </p:spPr>
      </p:pic>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521" name="Shape 521"/>
        <p:cNvGrpSpPr/>
        <p:nvPr/>
      </p:nvGrpSpPr>
      <p:grpSpPr>
        <a:xfrm>
          <a:off x="0" y="0"/>
          <a:ext cx="0" cy="0"/>
          <a:chOff x="0" y="0"/>
          <a:chExt cx="0" cy="0"/>
        </a:xfrm>
      </p:grpSpPr>
      <p:sp>
        <p:nvSpPr>
          <p:cNvPr id="522" name="Google Shape;522;p82"/>
          <p:cNvSpPr/>
          <p:nvPr/>
        </p:nvSpPr>
        <p:spPr>
          <a:xfrm>
            <a:off x="0" y="0"/>
            <a:ext cx="9144000" cy="5143499"/>
          </a:xfrm>
          <a:prstGeom prst="rect">
            <a:avLst/>
          </a:prstGeom>
          <a:solidFill>
            <a:srgbClr val="000000"/>
          </a:solidFill>
          <a:ln>
            <a:noFill/>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b="0" i="0" sz="1400" u="none" cap="none" strike="noStrike">
              <a:solidFill>
                <a:schemeClr val="lt1"/>
              </a:solidFill>
              <a:latin typeface="Arial"/>
              <a:ea typeface="Arial"/>
              <a:cs typeface="Arial"/>
              <a:sym typeface="Arial"/>
            </a:endParaRPr>
          </a:p>
        </p:txBody>
      </p:sp>
      <p:pic>
        <p:nvPicPr>
          <p:cNvPr descr="A notebook and camera on a table&#10;&#10;Description automatically generated" id="523" name="Google Shape;523;p82"/>
          <p:cNvPicPr preferRelativeResize="0"/>
          <p:nvPr/>
        </p:nvPicPr>
        <p:blipFill rotWithShape="1">
          <a:blip r:embed="rId3">
            <a:alphaModFix amt="50000"/>
          </a:blip>
          <a:srcRect b="12741" l="0" r="0" t="31009"/>
          <a:stretch/>
        </p:blipFill>
        <p:spPr>
          <a:xfrm>
            <a:off x="15" y="1"/>
            <a:ext cx="9143985" cy="5143499"/>
          </a:xfrm>
          <a:prstGeom prst="rect">
            <a:avLst/>
          </a:prstGeom>
          <a:noFill/>
          <a:ln>
            <a:noFill/>
          </a:ln>
        </p:spPr>
      </p:pic>
      <p:sp>
        <p:nvSpPr>
          <p:cNvPr id="524" name="Google Shape;524;p82"/>
          <p:cNvSpPr txBox="1"/>
          <p:nvPr>
            <p:ph type="ctrTitle"/>
          </p:nvPr>
        </p:nvSpPr>
        <p:spPr>
          <a:xfrm>
            <a:off x="1143000" y="841772"/>
            <a:ext cx="6858000" cy="2175389"/>
          </a:xfrm>
          <a:prstGeom prst="rect">
            <a:avLst/>
          </a:prstGeom>
          <a:noFill/>
          <a:ln>
            <a:noFill/>
          </a:ln>
        </p:spPr>
        <p:txBody>
          <a:bodyPr anchorCtr="0" anchor="b" bIns="54000" lIns="54000" spcFirstLastPara="1" rIns="54000" wrap="square" tIns="108000">
            <a:normAutofit/>
          </a:bodyPr>
          <a:lstStyle/>
          <a:p>
            <a:pPr indent="0" lvl="0" marL="0" rtl="0" algn="ctr">
              <a:lnSpc>
                <a:spcPct val="90000"/>
              </a:lnSpc>
              <a:spcBef>
                <a:spcPts val="0"/>
              </a:spcBef>
              <a:spcAft>
                <a:spcPts val="0"/>
              </a:spcAft>
              <a:buClr>
                <a:srgbClr val="FFFFFF"/>
              </a:buClr>
              <a:buSzPts val="4500"/>
              <a:buFont typeface="Poppins"/>
              <a:buNone/>
            </a:pPr>
            <a:r>
              <a:rPr lang="en">
                <a:solidFill>
                  <a:srgbClr val="FFFFFF"/>
                </a:solidFill>
                <a:latin typeface="Poppins"/>
                <a:ea typeface="Poppins"/>
                <a:cs typeface="Poppins"/>
                <a:sym typeface="Poppins"/>
              </a:rPr>
              <a:t>PROJECT CYCLE-</a:t>
            </a:r>
            <a:br>
              <a:rPr lang="en">
                <a:solidFill>
                  <a:srgbClr val="FFFFFF"/>
                </a:solidFill>
                <a:latin typeface="Poppins"/>
                <a:ea typeface="Poppins"/>
                <a:cs typeface="Poppins"/>
                <a:sym typeface="Poppins"/>
              </a:rPr>
            </a:br>
            <a:r>
              <a:rPr lang="en">
                <a:solidFill>
                  <a:srgbClr val="FFFFFF"/>
                </a:solidFill>
                <a:latin typeface="Poppins"/>
                <a:ea typeface="Poppins"/>
                <a:cs typeface="Poppins"/>
                <a:sym typeface="Poppins"/>
              </a:rPr>
              <a:t>Planning/Documenting</a:t>
            </a:r>
            <a:endParaRPr>
              <a:solidFill>
                <a:srgbClr val="FFFFFF"/>
              </a:solidFill>
              <a:latin typeface="Poppins"/>
              <a:ea typeface="Poppins"/>
              <a:cs typeface="Poppins"/>
              <a:sym typeface="Poppins"/>
            </a:endParaRPr>
          </a:p>
        </p:txBody>
      </p:sp>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8" name="Shape 528"/>
        <p:cNvGrpSpPr/>
        <p:nvPr/>
      </p:nvGrpSpPr>
      <p:grpSpPr>
        <a:xfrm>
          <a:off x="0" y="0"/>
          <a:ext cx="0" cy="0"/>
          <a:chOff x="0" y="0"/>
          <a:chExt cx="0" cy="0"/>
        </a:xfrm>
      </p:grpSpPr>
      <p:sp>
        <p:nvSpPr>
          <p:cNvPr id="529" name="Google Shape;529;p83"/>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lang="en" sz="3000">
                <a:latin typeface="Poppins"/>
                <a:ea typeface="Poppins"/>
                <a:cs typeface="Poppins"/>
                <a:sym typeface="Poppins"/>
              </a:rPr>
              <a:t>Planning and documenting</a:t>
            </a:r>
            <a:endParaRPr sz="1100"/>
          </a:p>
        </p:txBody>
      </p:sp>
      <p:sp>
        <p:nvSpPr>
          <p:cNvPr id="530" name="Google Shape;530;p83"/>
          <p:cNvSpPr txBox="1"/>
          <p:nvPr>
            <p:ph idx="1" type="body"/>
          </p:nvPr>
        </p:nvSpPr>
        <p:spPr>
          <a:xfrm>
            <a:off x="226325" y="762000"/>
            <a:ext cx="4126200" cy="4210800"/>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Autofit/>
          </a:bodyPr>
          <a:lstStyle/>
          <a:p>
            <a:pPr indent="0" lvl="0" marL="0" rtl="0" algn="l">
              <a:lnSpc>
                <a:spcPct val="90000"/>
              </a:lnSpc>
              <a:spcBef>
                <a:spcPts val="800"/>
              </a:spcBef>
              <a:spcAft>
                <a:spcPts val="0"/>
              </a:spcAft>
              <a:buClr>
                <a:schemeClr val="dk1"/>
              </a:buClr>
              <a:buSzPts val="1000"/>
              <a:buNone/>
            </a:pPr>
            <a:r>
              <a:rPr lang="en" sz="1300"/>
              <a:t>I have friends who believe planning is the death of a good moment but i do think planning is a key advantage to get that bit better at photos, il say it now </a:t>
            </a:r>
            <a:r>
              <a:rPr lang="en" sz="1300"/>
              <a:t>i've</a:t>
            </a:r>
            <a:r>
              <a:rPr lang="en" sz="1300"/>
              <a:t> had tons of moments where i </a:t>
            </a:r>
            <a:r>
              <a:rPr lang="en" sz="1300"/>
              <a:t>haven't</a:t>
            </a:r>
            <a:r>
              <a:rPr lang="en" sz="1300"/>
              <a:t> planned and had to pay for it later down the line. But </a:t>
            </a:r>
            <a:r>
              <a:rPr lang="en" sz="1300"/>
              <a:t>it's</a:t>
            </a:r>
            <a:r>
              <a:rPr lang="en" sz="1300"/>
              <a:t> still </a:t>
            </a:r>
            <a:r>
              <a:rPr lang="en" sz="1300"/>
              <a:t>apparent</a:t>
            </a:r>
            <a:r>
              <a:rPr lang="en" sz="1300"/>
              <a:t> that some people </a:t>
            </a:r>
            <a:r>
              <a:rPr lang="en" sz="1300"/>
              <a:t>don't</a:t>
            </a:r>
            <a:r>
              <a:rPr lang="en" sz="1300"/>
              <a:t> </a:t>
            </a:r>
            <a:r>
              <a:rPr lang="en" sz="1300"/>
              <a:t>believe</a:t>
            </a:r>
            <a:r>
              <a:rPr lang="en" sz="1300"/>
              <a:t> in </a:t>
            </a:r>
            <a:r>
              <a:rPr lang="en" sz="1300"/>
              <a:t>planning</a:t>
            </a:r>
            <a:r>
              <a:rPr lang="en" sz="1300"/>
              <a:t> but it can go a long way, even if </a:t>
            </a:r>
            <a:r>
              <a:rPr lang="en" sz="1300"/>
              <a:t>it's</a:t>
            </a:r>
            <a:r>
              <a:rPr lang="en" sz="1300"/>
              <a:t> the simples. Plan a camera, a </a:t>
            </a:r>
            <a:r>
              <a:rPr lang="en" sz="1300"/>
              <a:t>lens, and make sure your batteries are charged. If you do all that then you are already on the way to planning, planning shoots can be a great help. Weather, lighting, actors/ models it all helps to know if you need to have these things ready or known before you set off to take some photos. Within my time at uni i have learnt to plan my lighting so much more, designing a plan that best fits my techniques and goals, i also then allocate time to accomplish these plans, making me more prepared and at ease when the time comes to go get that shoot done, because i already know how to do it. Its good to document how well it went after so you can tweak it afterwards. I recently take a notepad with me to these places and it allows me to place it on my wall and plan another shoot with a more apt plan for me </a:t>
            </a:r>
            <a:endParaRPr sz="1400"/>
          </a:p>
        </p:txBody>
      </p:sp>
      <p:pic>
        <p:nvPicPr>
          <p:cNvPr id="531" name="Google Shape;531;p83"/>
          <p:cNvPicPr preferRelativeResize="0"/>
          <p:nvPr/>
        </p:nvPicPr>
        <p:blipFill rotWithShape="1">
          <a:blip r:embed="rId3">
            <a:alphaModFix/>
          </a:blip>
          <a:srcRect b="10223" l="35908" r="46206" t="45385"/>
          <a:stretch/>
        </p:blipFill>
        <p:spPr>
          <a:xfrm>
            <a:off x="5262625" y="914600"/>
            <a:ext cx="2635699" cy="3679525"/>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5" name="Shape 535"/>
        <p:cNvGrpSpPr/>
        <p:nvPr/>
      </p:nvGrpSpPr>
      <p:grpSpPr>
        <a:xfrm>
          <a:off x="0" y="0"/>
          <a:ext cx="0" cy="0"/>
          <a:chOff x="0" y="0"/>
          <a:chExt cx="0" cy="0"/>
        </a:xfrm>
      </p:grpSpPr>
      <p:sp>
        <p:nvSpPr>
          <p:cNvPr id="536" name="Google Shape;536;p84"/>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lang="en" sz="3000">
                <a:latin typeface="Poppins"/>
                <a:ea typeface="Poppins"/>
                <a:cs typeface="Poppins"/>
                <a:sym typeface="Poppins"/>
              </a:rPr>
              <a:t>How did they do this?</a:t>
            </a:r>
            <a:endParaRPr sz="1100"/>
          </a:p>
        </p:txBody>
      </p:sp>
      <p:sp>
        <p:nvSpPr>
          <p:cNvPr id="537" name="Google Shape;537;p84"/>
          <p:cNvSpPr txBox="1"/>
          <p:nvPr>
            <p:ph idx="1" type="body"/>
          </p:nvPr>
        </p:nvSpPr>
        <p:spPr>
          <a:xfrm>
            <a:off x="226314"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Autofit/>
          </a:bodyPr>
          <a:lstStyle/>
          <a:p>
            <a:pPr indent="0" lvl="0" marL="0" rtl="0" algn="l">
              <a:lnSpc>
                <a:spcPct val="115000"/>
              </a:lnSpc>
              <a:spcBef>
                <a:spcPts val="1200"/>
              </a:spcBef>
              <a:spcAft>
                <a:spcPts val="0"/>
              </a:spcAft>
              <a:buClr>
                <a:schemeClr val="dk1"/>
              </a:buClr>
              <a:buSzPts val="1100"/>
              <a:buFont typeface="Arial"/>
              <a:buNone/>
            </a:pPr>
            <a:r>
              <a:rPr lang="en" sz="1200"/>
              <a:t>Anthony Cairns creates unique images of cities at night by combining digital ink with traditional photography methods (this is his </a:t>
            </a:r>
            <a:r>
              <a:rPr lang="en" sz="1200"/>
              <a:t>equipment</a:t>
            </a:r>
            <a:r>
              <a:rPr lang="en" sz="1200"/>
              <a:t>). He uses digital tools to change the way light, shadow, and texture appear in his photos, giving them a dreamy, almost unreal look. With digital ink he lock in a frame almost. He demonstrated in a video that he simply removed the battery and the image stayed as left. This is him utilising his tools</a:t>
            </a:r>
            <a:endParaRPr sz="1200"/>
          </a:p>
          <a:p>
            <a:pPr indent="0" lvl="0" marL="0" rtl="0" algn="l">
              <a:lnSpc>
                <a:spcPct val="115000"/>
              </a:lnSpc>
              <a:spcBef>
                <a:spcPts val="1200"/>
              </a:spcBef>
              <a:spcAft>
                <a:spcPts val="0"/>
              </a:spcAft>
              <a:buClr>
                <a:schemeClr val="dk1"/>
              </a:buClr>
              <a:buSzPts val="1100"/>
              <a:buFont typeface="Arial"/>
              <a:buNone/>
            </a:pPr>
            <a:r>
              <a:rPr lang="en" sz="1200"/>
              <a:t>But Cairns doesn’t only use digital methods. He also incorporates analog techniques like traditional photography and printing, which adds a grainy texture to the photos this is his planning of knowing to use a darkroom and then he knows that </a:t>
            </a:r>
            <a:r>
              <a:rPr lang="en" sz="1200"/>
              <a:t>he's</a:t>
            </a:r>
            <a:r>
              <a:rPr lang="en" sz="1200"/>
              <a:t> </a:t>
            </a:r>
            <a:r>
              <a:rPr lang="en" sz="1200"/>
              <a:t>going</a:t>
            </a:r>
            <a:r>
              <a:rPr lang="en" sz="1200"/>
              <a:t> to be Mixing these two approaches—digital and analog, that gets him images that feel real but also dreamlike. The combination of precise digital editing and the unpredictability of analog techniques makes his cityscapes stand out. And is all a paramount </a:t>
            </a:r>
            <a:r>
              <a:rPr lang="en" sz="1200"/>
              <a:t>understanding</a:t>
            </a:r>
            <a:r>
              <a:rPr lang="en" sz="1200"/>
              <a:t> of PROPER PLANNING</a:t>
            </a:r>
            <a:endParaRPr sz="1200"/>
          </a:p>
          <a:p>
            <a:pPr indent="-317500" lvl="0" marL="381000" rtl="0" algn="l">
              <a:lnSpc>
                <a:spcPct val="90000"/>
              </a:lnSpc>
              <a:spcBef>
                <a:spcPts val="1200"/>
              </a:spcBef>
              <a:spcAft>
                <a:spcPts val="0"/>
              </a:spcAft>
              <a:buClr>
                <a:schemeClr val="dk1"/>
              </a:buClr>
              <a:buSzPts val="1100"/>
              <a:buFont typeface="Play"/>
              <a:buNone/>
            </a:pPr>
            <a:r>
              <a:t/>
            </a:r>
            <a:endParaRPr sz="1200"/>
          </a:p>
        </p:txBody>
      </p:sp>
      <p:pic>
        <p:nvPicPr>
          <p:cNvPr id="538" name="Google Shape;538;p84"/>
          <p:cNvPicPr preferRelativeResize="0"/>
          <p:nvPr/>
        </p:nvPicPr>
        <p:blipFill rotWithShape="1">
          <a:blip r:embed="rId3">
            <a:alphaModFix/>
          </a:blip>
          <a:srcRect b="0" l="0" r="0" t="0"/>
          <a:stretch/>
        </p:blipFill>
        <p:spPr>
          <a:xfrm>
            <a:off x="4512890" y="1456113"/>
            <a:ext cx="4222549" cy="2705251"/>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2" name="Shape 542"/>
        <p:cNvGrpSpPr/>
        <p:nvPr/>
      </p:nvGrpSpPr>
      <p:grpSpPr>
        <a:xfrm>
          <a:off x="0" y="0"/>
          <a:ext cx="0" cy="0"/>
          <a:chOff x="0" y="0"/>
          <a:chExt cx="0" cy="0"/>
        </a:xfrm>
      </p:grpSpPr>
      <p:sp>
        <p:nvSpPr>
          <p:cNvPr id="543" name="Google Shape;543;p85"/>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lang="en" sz="3000">
                <a:latin typeface="Poppins"/>
                <a:ea typeface="Poppins"/>
                <a:cs typeface="Poppins"/>
                <a:sym typeface="Poppins"/>
              </a:rPr>
              <a:t>How did they do this? (continued)</a:t>
            </a:r>
            <a:endParaRPr sz="1100"/>
          </a:p>
        </p:txBody>
      </p:sp>
      <p:sp>
        <p:nvSpPr>
          <p:cNvPr id="544" name="Google Shape;544;p85"/>
          <p:cNvSpPr txBox="1"/>
          <p:nvPr>
            <p:ph idx="1" type="body"/>
          </p:nvPr>
        </p:nvSpPr>
        <p:spPr>
          <a:xfrm>
            <a:off x="226314"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Autofit/>
          </a:bodyPr>
          <a:lstStyle/>
          <a:p>
            <a:pPr indent="0" lvl="0" marL="0" rtl="0" algn="l">
              <a:lnSpc>
                <a:spcPct val="90000"/>
              </a:lnSpc>
              <a:spcBef>
                <a:spcPts val="800"/>
              </a:spcBef>
              <a:spcAft>
                <a:spcPts val="0"/>
              </a:spcAft>
              <a:buNone/>
            </a:pPr>
            <a:r>
              <a:t/>
            </a:r>
            <a:endParaRPr sz="1200"/>
          </a:p>
          <a:p>
            <a:pPr indent="0" lvl="0" marL="0" rtl="0" algn="l">
              <a:lnSpc>
                <a:spcPct val="90000"/>
              </a:lnSpc>
              <a:spcBef>
                <a:spcPts val="800"/>
              </a:spcBef>
              <a:spcAft>
                <a:spcPts val="0"/>
              </a:spcAft>
              <a:buNone/>
            </a:pPr>
            <a:r>
              <a:rPr lang="en" sz="1200"/>
              <a:t>So </a:t>
            </a:r>
            <a:r>
              <a:rPr lang="en" sz="1200"/>
              <a:t>completely</a:t>
            </a:r>
            <a:r>
              <a:rPr lang="en" sz="1200"/>
              <a:t> opposite to cairns this work is extremely staged, BUT equally if not more planned. As you can see from the get go this is a staged sequence of a scene a cuban flag hangs in the back as a man in a dress ( i believe) sits front and centre as a woman dabs his head, this is a message for the cuban </a:t>
            </a:r>
            <a:r>
              <a:rPr lang="en" sz="1200"/>
              <a:t>people saying they are here. A very important message for that place as it has had an extreme history of oppression in the past, this is the cuban people making a stand in a single photo. I really like this and it shows so much planning, the research of the decor, it needs to feek cuban and have that style that cuba has always had, it waves the flag in the back while also showing a new kind of cuba in the front with the two models breaking social norms, like a man wearing a dress. It's all planned and requires correspondence and communication with the models and potentially cuban people themselves to get approval if this is truly the message that wanted to be said. It has a plethora of cool details so many that i could talk about for a good hour. This to me is a great form of how planning has such an impact on what is a beautiful powerful image demonstrating a country with such rich culture. </a:t>
            </a:r>
            <a:endParaRPr sz="1200"/>
          </a:p>
          <a:p>
            <a:pPr indent="-317500" lvl="0" marL="381000" rtl="0" algn="l">
              <a:lnSpc>
                <a:spcPct val="90000"/>
              </a:lnSpc>
              <a:spcBef>
                <a:spcPts val="800"/>
              </a:spcBef>
              <a:spcAft>
                <a:spcPts val="0"/>
              </a:spcAft>
              <a:buClr>
                <a:schemeClr val="dk1"/>
              </a:buClr>
              <a:buSzPts val="1100"/>
              <a:buFont typeface="Play"/>
              <a:buNone/>
            </a:pPr>
            <a:r>
              <a:t/>
            </a:r>
            <a:endParaRPr sz="1200"/>
          </a:p>
        </p:txBody>
      </p:sp>
      <p:pic>
        <p:nvPicPr>
          <p:cNvPr id="545" name="Google Shape;545;p85"/>
          <p:cNvPicPr preferRelativeResize="0"/>
          <p:nvPr/>
        </p:nvPicPr>
        <p:blipFill rotWithShape="1">
          <a:blip r:embed="rId3">
            <a:alphaModFix/>
          </a:blip>
          <a:srcRect b="0" l="0" r="0" t="0"/>
          <a:stretch/>
        </p:blipFill>
        <p:spPr>
          <a:xfrm>
            <a:off x="4571999" y="1120697"/>
            <a:ext cx="4084325" cy="2722899"/>
          </a:xfrm>
          <a:prstGeom prst="rect">
            <a:avLst/>
          </a:prstGeom>
          <a:noFill/>
          <a:ln>
            <a:noFill/>
          </a:ln>
        </p:spPr>
      </p:pic>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9" name="Shape 549"/>
        <p:cNvGrpSpPr/>
        <p:nvPr/>
      </p:nvGrpSpPr>
      <p:grpSpPr>
        <a:xfrm>
          <a:off x="0" y="0"/>
          <a:ext cx="0" cy="0"/>
          <a:chOff x="0" y="0"/>
          <a:chExt cx="0" cy="0"/>
        </a:xfrm>
      </p:grpSpPr>
      <p:sp>
        <p:nvSpPr>
          <p:cNvPr id="550" name="Google Shape;550;p86"/>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lang="en" sz="3000">
                <a:latin typeface="Poppins"/>
                <a:ea typeface="Poppins"/>
                <a:cs typeface="Poppins"/>
                <a:sym typeface="Poppins"/>
              </a:rPr>
              <a:t>Planning your next roll of film</a:t>
            </a:r>
            <a:endParaRPr sz="1100"/>
          </a:p>
        </p:txBody>
      </p:sp>
      <p:sp>
        <p:nvSpPr>
          <p:cNvPr id="551" name="Google Shape;551;p86"/>
          <p:cNvSpPr txBox="1"/>
          <p:nvPr>
            <p:ph idx="1" type="body"/>
          </p:nvPr>
        </p:nvSpPr>
        <p:spPr>
          <a:xfrm>
            <a:off x="226314"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317500" lvl="0" marL="381000" rtl="0" algn="l">
              <a:lnSpc>
                <a:spcPct val="90000"/>
              </a:lnSpc>
              <a:spcBef>
                <a:spcPts val="800"/>
              </a:spcBef>
              <a:spcAft>
                <a:spcPts val="0"/>
              </a:spcAft>
              <a:buClr>
                <a:schemeClr val="dk1"/>
              </a:buClr>
              <a:buSzPts val="1100"/>
              <a:buFont typeface="Play"/>
              <a:buNone/>
            </a:pPr>
            <a:r>
              <a:rPr lang="en" sz="1100"/>
              <a:t>I have a choice of two film cameras and a digital. Now of </a:t>
            </a:r>
            <a:r>
              <a:rPr lang="en" sz="1100"/>
              <a:t>course</a:t>
            </a:r>
            <a:r>
              <a:rPr lang="en" sz="1100"/>
              <a:t> when planning how to plan a film roll i </a:t>
            </a:r>
            <a:r>
              <a:rPr lang="en" sz="1100"/>
              <a:t>can't</a:t>
            </a:r>
            <a:r>
              <a:rPr lang="en" sz="1100"/>
              <a:t> </a:t>
            </a:r>
            <a:r>
              <a:rPr lang="en" sz="1100"/>
              <a:t>exactly</a:t>
            </a:r>
            <a:r>
              <a:rPr lang="en" sz="1100"/>
              <a:t> use the dslr, but my work can change drastically depending on the film camera i choose to take with me the zenit ( a russian USSR film camera) i have several old russian lenses to use for it, it gives me so many opportunities to play with when i can select so many different </a:t>
            </a:r>
            <a:r>
              <a:rPr lang="en" sz="1100"/>
              <a:t>approaches</a:t>
            </a:r>
            <a:r>
              <a:rPr lang="en" sz="1100"/>
              <a:t> because i have the </a:t>
            </a:r>
            <a:r>
              <a:rPr lang="en" sz="1100"/>
              <a:t>equipment</a:t>
            </a:r>
            <a:r>
              <a:rPr lang="en" sz="1100"/>
              <a:t> </a:t>
            </a:r>
            <a:r>
              <a:rPr lang="en" sz="1100"/>
              <a:t>with</a:t>
            </a:r>
            <a:r>
              <a:rPr lang="en" sz="1100"/>
              <a:t> me, however the zenit does produce a swirly bokeh in the </a:t>
            </a:r>
            <a:r>
              <a:rPr lang="en" sz="1100"/>
              <a:t>final</a:t>
            </a:r>
            <a:r>
              <a:rPr lang="en" sz="1100"/>
              <a:t> image which sometimes </a:t>
            </a:r>
            <a:r>
              <a:rPr lang="en" sz="1100"/>
              <a:t>isn't</a:t>
            </a:r>
            <a:r>
              <a:rPr lang="en" sz="1100"/>
              <a:t> ideal for say models or water, so maybe for those id use the canon, </a:t>
            </a:r>
            <a:r>
              <a:rPr lang="en" sz="1100"/>
              <a:t>it's</a:t>
            </a:r>
            <a:r>
              <a:rPr lang="en" sz="1100"/>
              <a:t> more reliable too </a:t>
            </a:r>
            <a:r>
              <a:rPr lang="en" sz="1100"/>
              <a:t>with</a:t>
            </a:r>
            <a:r>
              <a:rPr lang="en" sz="1100"/>
              <a:t> a fantastic light sensor and have fantastic iso and </a:t>
            </a:r>
            <a:r>
              <a:rPr lang="en" sz="1100"/>
              <a:t>shutter speed</a:t>
            </a:r>
            <a:r>
              <a:rPr lang="en" sz="1100"/>
              <a:t> options due </a:t>
            </a:r>
            <a:r>
              <a:rPr lang="en" sz="1100"/>
              <a:t>to</a:t>
            </a:r>
            <a:r>
              <a:rPr lang="en" sz="1100"/>
              <a:t> its age being only 30-40 years old. But it </a:t>
            </a:r>
            <a:r>
              <a:rPr lang="en" sz="1100"/>
              <a:t>doesn't</a:t>
            </a:r>
            <a:r>
              <a:rPr lang="en" sz="1100"/>
              <a:t> have a flash yet, a tool im yet to </a:t>
            </a:r>
            <a:r>
              <a:rPr lang="en" sz="1100"/>
              <a:t>acquire</a:t>
            </a:r>
            <a:r>
              <a:rPr lang="en" sz="1100"/>
              <a:t> for it, whereas my zenit has a fully functioning </a:t>
            </a:r>
            <a:r>
              <a:rPr lang="en" sz="1100"/>
              <a:t>flash</a:t>
            </a:r>
            <a:r>
              <a:rPr lang="en" sz="1100"/>
              <a:t> on the hot plate that works. Meaning for late night photos the zenits flash can become a much more desirable asset to have. So it makes me be in a difficult </a:t>
            </a:r>
            <a:r>
              <a:rPr lang="en" sz="1100"/>
              <a:t>position</a:t>
            </a:r>
            <a:r>
              <a:rPr lang="en" sz="1100"/>
              <a:t> as of now. I plan on using the zenit, as last time i shot purely at day and relied on the light sensor. But now i have more knowledge of how to plan ahead, my usage of the zenits lenses and ability to apply correct </a:t>
            </a:r>
            <a:r>
              <a:rPr lang="en" sz="1100"/>
              <a:t>shutter speed</a:t>
            </a:r>
            <a:r>
              <a:rPr lang="en" sz="1100"/>
              <a:t> could result in a much more interesting shoot. IF i plan ahead well and understand the limits of what the zenit can and </a:t>
            </a:r>
            <a:r>
              <a:rPr lang="en" sz="1100"/>
              <a:t>can't</a:t>
            </a:r>
            <a:r>
              <a:rPr lang="en" sz="1100"/>
              <a:t> </a:t>
            </a:r>
            <a:r>
              <a:rPr lang="en" sz="1100"/>
              <a:t>accomplish</a:t>
            </a:r>
            <a:r>
              <a:rPr lang="en" sz="1100"/>
              <a:t> </a:t>
            </a:r>
            <a:endParaRPr sz="1200"/>
          </a:p>
        </p:txBody>
      </p:sp>
      <p:pic>
        <p:nvPicPr>
          <p:cNvPr id="552" name="Google Shape;552;p86" title="IMG_3794.HEIC"/>
          <p:cNvPicPr preferRelativeResize="0"/>
          <p:nvPr/>
        </p:nvPicPr>
        <p:blipFill>
          <a:blip r:embed="rId3">
            <a:alphaModFix/>
          </a:blip>
          <a:stretch>
            <a:fillRect/>
          </a:stretch>
        </p:blipFill>
        <p:spPr>
          <a:xfrm>
            <a:off x="4746675" y="1447800"/>
            <a:ext cx="3276600" cy="2457450"/>
          </a:xfrm>
          <a:prstGeom prst="rect">
            <a:avLst/>
          </a:prstGeom>
          <a:noFill/>
          <a:ln>
            <a:noFill/>
          </a:ln>
        </p:spPr>
      </p:pic>
    </p:spTree>
  </p:cSld>
  <p:clrMapOvr>
    <a:masterClrMapping/>
  </p:clrMapOvr>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6" name="Shape 556"/>
        <p:cNvGrpSpPr/>
        <p:nvPr/>
      </p:nvGrpSpPr>
      <p:grpSpPr>
        <a:xfrm>
          <a:off x="0" y="0"/>
          <a:ext cx="0" cy="0"/>
          <a:chOff x="0" y="0"/>
          <a:chExt cx="0" cy="0"/>
        </a:xfrm>
      </p:grpSpPr>
      <p:sp>
        <p:nvSpPr>
          <p:cNvPr id="557" name="Google Shape;557;p87"/>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lang="en" sz="3000">
                <a:latin typeface="Poppins"/>
                <a:ea typeface="Poppins"/>
                <a:cs typeface="Poppins"/>
                <a:sym typeface="Poppins"/>
              </a:rPr>
              <a:t>Documenting your roll of film</a:t>
            </a:r>
            <a:endParaRPr sz="1100"/>
          </a:p>
        </p:txBody>
      </p:sp>
      <p:sp>
        <p:nvSpPr>
          <p:cNvPr id="558" name="Google Shape;558;p87"/>
          <p:cNvSpPr txBox="1"/>
          <p:nvPr>
            <p:ph idx="1" type="body"/>
          </p:nvPr>
        </p:nvSpPr>
        <p:spPr>
          <a:xfrm>
            <a:off x="226314"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Autofit/>
          </a:bodyPr>
          <a:lstStyle/>
          <a:p>
            <a:pPr indent="0" lvl="0" marL="0" rtl="0" algn="l">
              <a:lnSpc>
                <a:spcPct val="105000"/>
              </a:lnSpc>
              <a:spcBef>
                <a:spcPts val="1200"/>
              </a:spcBef>
              <a:spcAft>
                <a:spcPts val="0"/>
              </a:spcAft>
              <a:buClr>
                <a:schemeClr val="dk1"/>
              </a:buClr>
              <a:buSzPts val="1100"/>
              <a:buFont typeface="Arial"/>
              <a:buNone/>
            </a:pPr>
            <a:r>
              <a:rPr lang="en" sz="1000"/>
              <a:t>I decided to go with the Zenit, just like I had planned. I made sure to take my time and think through the whole process—how to use the lenses, set the right shutter speed, and be aware of the camera's limits. The last time I used the Zenit, I relied mostly on natural daylight, but this time I was ready to experiment with its flash for those evening shots.When I started shooting, I really paid attention to how the Zenit’s lenses worked, especially with the swirly bokeh effect. I avoided using it for things like water or portraits, where I knew the effect might be distracting. For those types of shots, I stuck to the Canon, which I knew would give me a cleaner, more controlled result. But for everything else—landscapes, close-ups, and the night shots—I went all in with the Zenit.When it came to the evening photos, the Zenit's built-in flash was a total lifesaver. I was able to light up the scenes just right without having to worry about missing shots because of low light. The flash really helped add that extra layer of depth, and the images came out just like I had hoped.By the time I finished the roll, everything came together perfectly. I had the variety I was looking for: some shots with that dreamy, swirling bokeh, others with clean, sharp focus, and a few where the flash made everything pop at night. It all worked out just like I planned. The careful thought I put into the camera choice, the lens selection, and the settings paid off, and the photos were exactly the kind of mix I was aiming for.</a:t>
            </a:r>
            <a:endParaRPr sz="1000"/>
          </a:p>
          <a:p>
            <a:pPr indent="-317500" lvl="0" marL="381000" rtl="0" algn="l">
              <a:lnSpc>
                <a:spcPct val="80000"/>
              </a:lnSpc>
              <a:spcBef>
                <a:spcPts val="1200"/>
              </a:spcBef>
              <a:spcAft>
                <a:spcPts val="0"/>
              </a:spcAft>
              <a:buClr>
                <a:schemeClr val="dk1"/>
              </a:buClr>
              <a:buSzPts val="1100"/>
              <a:buFont typeface="Play"/>
              <a:buNone/>
            </a:pPr>
            <a:r>
              <a:t/>
            </a:r>
            <a:endParaRPr sz="1000"/>
          </a:p>
        </p:txBody>
      </p:sp>
      <p:pic>
        <p:nvPicPr>
          <p:cNvPr id="559" name="Google Shape;559;p87" title="20230929_020141.jpg"/>
          <p:cNvPicPr preferRelativeResize="0"/>
          <p:nvPr/>
        </p:nvPicPr>
        <p:blipFill rotWithShape="1">
          <a:blip r:embed="rId3">
            <a:alphaModFix/>
          </a:blip>
          <a:srcRect b="21263" l="0" r="0" t="28868"/>
          <a:stretch/>
        </p:blipFill>
        <p:spPr>
          <a:xfrm>
            <a:off x="4704975" y="788564"/>
            <a:ext cx="3833349" cy="4040351"/>
          </a:xfrm>
          <a:prstGeom prst="rect">
            <a:avLst/>
          </a:prstGeom>
          <a:noFill/>
          <a:ln>
            <a:noFill/>
          </a:ln>
        </p:spPr>
      </p:pic>
    </p:spTree>
  </p:cSld>
  <p:clrMapOvr>
    <a:masterClrMapping/>
  </p:clrMapOvr>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63" name="Shape 563"/>
        <p:cNvGrpSpPr/>
        <p:nvPr/>
      </p:nvGrpSpPr>
      <p:grpSpPr>
        <a:xfrm>
          <a:off x="0" y="0"/>
          <a:ext cx="0" cy="0"/>
          <a:chOff x="0" y="0"/>
          <a:chExt cx="0" cy="0"/>
        </a:xfrm>
      </p:grpSpPr>
      <p:pic>
        <p:nvPicPr>
          <p:cNvPr id="564" name="Google Shape;564;p88"/>
          <p:cNvPicPr preferRelativeResize="0"/>
          <p:nvPr/>
        </p:nvPicPr>
        <p:blipFill rotWithShape="1">
          <a:blip r:embed="rId3">
            <a:alphaModFix/>
          </a:blip>
          <a:srcRect b="0" l="0" r="0" t="0"/>
          <a:stretch/>
        </p:blipFill>
        <p:spPr>
          <a:xfrm>
            <a:off x="0" y="-355466"/>
            <a:ext cx="9154019" cy="6103620"/>
          </a:xfrm>
          <a:prstGeom prst="rect">
            <a:avLst/>
          </a:prstGeom>
          <a:noFill/>
          <a:ln>
            <a:noFill/>
          </a:ln>
        </p:spPr>
      </p:pic>
      <p:sp>
        <p:nvSpPr>
          <p:cNvPr id="565" name="Google Shape;565;p88"/>
          <p:cNvSpPr txBox="1"/>
          <p:nvPr>
            <p:ph type="ctrTitle"/>
          </p:nvPr>
        </p:nvSpPr>
        <p:spPr>
          <a:xfrm>
            <a:off x="761134" y="0"/>
            <a:ext cx="7621800" cy="1391400"/>
          </a:xfrm>
          <a:prstGeom prst="rect">
            <a:avLst/>
          </a:prstGeom>
          <a:solidFill>
            <a:srgbClr val="FFD5E4"/>
          </a:solidFill>
          <a:ln>
            <a:noFill/>
          </a:ln>
        </p:spPr>
        <p:txBody>
          <a:bodyPr anchorCtr="0" anchor="ctr" bIns="54000" lIns="54000" spcFirstLastPara="1" rIns="54000" wrap="square" tIns="108000">
            <a:normAutofit fontScale="90000"/>
          </a:bodyPr>
          <a:lstStyle/>
          <a:p>
            <a:pPr indent="0" lvl="0" marL="0" rtl="0" algn="ctr">
              <a:lnSpc>
                <a:spcPct val="90000"/>
              </a:lnSpc>
              <a:spcBef>
                <a:spcPts val="0"/>
              </a:spcBef>
              <a:spcAft>
                <a:spcPts val="0"/>
              </a:spcAft>
              <a:buClr>
                <a:schemeClr val="dk1"/>
              </a:buClr>
              <a:buSzPct val="100000"/>
              <a:buFont typeface="Poppins"/>
              <a:buNone/>
            </a:pPr>
            <a:r>
              <a:rPr lang="en">
                <a:latin typeface="Poppins"/>
                <a:ea typeface="Poppins"/>
                <a:cs typeface="Poppins"/>
                <a:sym typeface="Poppins"/>
              </a:rPr>
              <a:t>PROJECT CYCLE-</a:t>
            </a:r>
            <a:br>
              <a:rPr lang="en">
                <a:latin typeface="Poppins"/>
                <a:ea typeface="Poppins"/>
                <a:cs typeface="Poppins"/>
                <a:sym typeface="Poppins"/>
              </a:rPr>
            </a:br>
            <a:r>
              <a:rPr lang="en">
                <a:latin typeface="Poppins"/>
                <a:ea typeface="Poppins"/>
                <a:cs typeface="Poppins"/>
                <a:sym typeface="Poppins"/>
              </a:rPr>
              <a:t>Contact Sheets</a:t>
            </a:r>
            <a:endParaRPr/>
          </a:p>
        </p:txBody>
      </p:sp>
    </p:spTree>
  </p:cSld>
  <p:clrMapOvr>
    <a:masterClrMapping/>
  </p:clrMapOvr>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69" name="Shape 569"/>
        <p:cNvGrpSpPr/>
        <p:nvPr/>
      </p:nvGrpSpPr>
      <p:grpSpPr>
        <a:xfrm>
          <a:off x="0" y="0"/>
          <a:ext cx="0" cy="0"/>
          <a:chOff x="0" y="0"/>
          <a:chExt cx="0" cy="0"/>
        </a:xfrm>
      </p:grpSpPr>
      <p:sp>
        <p:nvSpPr>
          <p:cNvPr id="570" name="Google Shape;570;p89"/>
          <p:cNvSpPr txBox="1"/>
          <p:nvPr>
            <p:ph type="title"/>
          </p:nvPr>
        </p:nvSpPr>
        <p:spPr>
          <a:xfrm>
            <a:off x="136579" y="64966"/>
            <a:ext cx="7886700" cy="994200"/>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lang="en" sz="3000">
                <a:latin typeface="Poppins"/>
                <a:ea typeface="Poppins"/>
                <a:cs typeface="Poppins"/>
                <a:sym typeface="Poppins"/>
              </a:rPr>
              <a:t>Contact sheets</a:t>
            </a:r>
            <a:endParaRPr/>
          </a:p>
        </p:txBody>
      </p:sp>
      <p:sp>
        <p:nvSpPr>
          <p:cNvPr id="571" name="Google Shape;571;p89"/>
          <p:cNvSpPr txBox="1"/>
          <p:nvPr>
            <p:ph idx="1" type="body"/>
          </p:nvPr>
        </p:nvSpPr>
        <p:spPr>
          <a:xfrm>
            <a:off x="226325" y="762000"/>
            <a:ext cx="4126200" cy="4278600"/>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Autofit/>
          </a:bodyPr>
          <a:lstStyle/>
          <a:p>
            <a:pPr indent="0" lvl="0" marL="0" rtl="0" algn="l">
              <a:lnSpc>
                <a:spcPct val="90000"/>
              </a:lnSpc>
              <a:spcBef>
                <a:spcPts val="800"/>
              </a:spcBef>
              <a:spcAft>
                <a:spcPts val="0"/>
              </a:spcAft>
              <a:buNone/>
            </a:pPr>
            <a:r>
              <a:rPr lang="en" sz="1400"/>
              <a:t>Contact sheets are the use of photo paper and film rolls to make a print of the image in a collage sort of fashion. The use of contact sheets are so we can overlook our work and decide what works and what does not work in our set of images, magazines and papers often would sift through the contact prints in order to decide what is the cover of a piece of set of images</a:t>
            </a:r>
            <a:endParaRPr sz="1400"/>
          </a:p>
          <a:p>
            <a:pPr indent="0" lvl="0" marL="0" rtl="0" algn="l">
              <a:spcBef>
                <a:spcPts val="800"/>
              </a:spcBef>
              <a:spcAft>
                <a:spcPts val="0"/>
              </a:spcAft>
              <a:buClr>
                <a:schemeClr val="dk1"/>
              </a:buClr>
              <a:buSzPts val="800"/>
              <a:buFont typeface="Arial"/>
              <a:buNone/>
            </a:pPr>
            <a:r>
              <a:rPr lang="en" sz="1400"/>
              <a:t>The contact sheet shows the general as being a powerful man, i do not have too much knowledge on this person but i do understand that he is a man of great power just by seeing the contact sheet of the photos taken of him. He is shown with the famous cigar. How do i know its famous of him to smoke a cigar? Because this contact sheet shows it, by using the cigar as a recurring motif in the work we get the idea of the significance of it, cigars also indicate power and capabilities associated within that power. He is a military leader with that canvas field jacket commonly worn by military veterans.</a:t>
            </a:r>
            <a:endParaRPr sz="1400"/>
          </a:p>
        </p:txBody>
      </p:sp>
      <p:pic>
        <p:nvPicPr>
          <p:cNvPr id="572" name="Google Shape;572;p89"/>
          <p:cNvPicPr preferRelativeResize="0"/>
          <p:nvPr/>
        </p:nvPicPr>
        <p:blipFill rotWithShape="1">
          <a:blip r:embed="rId3">
            <a:alphaModFix/>
          </a:blip>
          <a:srcRect b="0" l="0" r="0" t="0"/>
          <a:stretch/>
        </p:blipFill>
        <p:spPr>
          <a:xfrm rot="5400000">
            <a:off x="4428960" y="1023506"/>
            <a:ext cx="4644000" cy="3096486"/>
          </a:xfrm>
          <a:prstGeom prst="rect">
            <a:avLst/>
          </a:prstGeom>
          <a:noFill/>
          <a:ln>
            <a:noFill/>
          </a:ln>
        </p:spPr>
      </p:pic>
    </p:spTree>
  </p:cSld>
  <p:clrMapOvr>
    <a:masterClrMapping/>
  </p:clrMapOvr>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6" name="Shape 576"/>
        <p:cNvGrpSpPr/>
        <p:nvPr/>
      </p:nvGrpSpPr>
      <p:grpSpPr>
        <a:xfrm>
          <a:off x="0" y="0"/>
          <a:ext cx="0" cy="0"/>
          <a:chOff x="0" y="0"/>
          <a:chExt cx="0" cy="0"/>
        </a:xfrm>
      </p:grpSpPr>
      <p:sp>
        <p:nvSpPr>
          <p:cNvPr id="577" name="Google Shape;577;p90"/>
          <p:cNvSpPr txBox="1"/>
          <p:nvPr>
            <p:ph type="title"/>
          </p:nvPr>
        </p:nvSpPr>
        <p:spPr>
          <a:xfrm>
            <a:off x="136579" y="64966"/>
            <a:ext cx="7886700" cy="994200"/>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3000">
                <a:latin typeface="Poppins"/>
                <a:ea typeface="Poppins"/>
                <a:cs typeface="Poppins"/>
                <a:sym typeface="Poppins"/>
              </a:rPr>
              <a:t>Task 1A</a:t>
            </a:r>
            <a:endParaRPr sz="3000">
              <a:latin typeface="Poppins"/>
              <a:ea typeface="Poppins"/>
              <a:cs typeface="Poppins"/>
              <a:sym typeface="Poppins"/>
            </a:endParaRPr>
          </a:p>
        </p:txBody>
      </p:sp>
      <p:sp>
        <p:nvSpPr>
          <p:cNvPr id="578" name="Google Shape;578;p90"/>
          <p:cNvSpPr txBox="1"/>
          <p:nvPr/>
        </p:nvSpPr>
        <p:spPr>
          <a:xfrm>
            <a:off x="291175" y="762003"/>
            <a:ext cx="4126200" cy="4093500"/>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rtl="0" algn="l">
              <a:lnSpc>
                <a:spcPct val="115000"/>
              </a:lnSpc>
              <a:spcBef>
                <a:spcPts val="900"/>
              </a:spcBef>
              <a:spcAft>
                <a:spcPts val="0"/>
              </a:spcAft>
              <a:buClr>
                <a:schemeClr val="dk1"/>
              </a:buClr>
              <a:buSzPts val="800"/>
              <a:buFont typeface="Arial"/>
              <a:buNone/>
            </a:pPr>
            <a:r>
              <a:rPr lang="en" sz="1200">
                <a:solidFill>
                  <a:schemeClr val="dk1"/>
                </a:solidFill>
              </a:rPr>
              <a:t>Best way to say it for me is that it still feels super relevant. </a:t>
            </a:r>
            <a:endParaRPr sz="1200">
              <a:solidFill>
                <a:schemeClr val="dk1"/>
              </a:solidFill>
            </a:endParaRPr>
          </a:p>
          <a:p>
            <a:pPr indent="0" lvl="0" marL="0" rtl="0" algn="l">
              <a:lnSpc>
                <a:spcPct val="115000"/>
              </a:lnSpc>
              <a:spcBef>
                <a:spcPts val="900"/>
              </a:spcBef>
              <a:spcAft>
                <a:spcPts val="0"/>
              </a:spcAft>
              <a:buClr>
                <a:schemeClr val="dk1"/>
              </a:buClr>
              <a:buSzPts val="800"/>
              <a:buFont typeface="Arial"/>
              <a:buNone/>
            </a:pPr>
            <a:r>
              <a:rPr lang="en" sz="1200">
                <a:solidFill>
                  <a:schemeClr val="dk1"/>
                </a:solidFill>
              </a:rPr>
              <a:t>It's a depressing look into the activities of a police officer and there almost lack of urgency in these photos, at least that's my take The cool part is that contact sheets aren’t all polished and perfect—this is just the raw footage of what happened. No edits, no “highlight reel.” You get to see the full picture of how uninterested the officers seem. And since this is happening in New York, it kind of adds this twist, like, "Wait, isn't this supposed to be one of the most active cities ever?" But here we are, seeing officers act like they're on autopilot. It makes a big impact because it's so real.</a:t>
            </a:r>
            <a:endParaRPr sz="1200">
              <a:solidFill>
                <a:schemeClr val="dk1"/>
              </a:solidFill>
            </a:endParaRPr>
          </a:p>
          <a:p>
            <a:pPr indent="0" lvl="0" marL="0" rtl="0" algn="l">
              <a:lnSpc>
                <a:spcPct val="115000"/>
              </a:lnSpc>
              <a:spcBef>
                <a:spcPts val="900"/>
              </a:spcBef>
              <a:spcAft>
                <a:spcPts val="0"/>
              </a:spcAft>
              <a:buClr>
                <a:schemeClr val="dk1"/>
              </a:buClr>
              <a:buSzPts val="800"/>
              <a:buFont typeface="Arial"/>
              <a:buNone/>
            </a:pPr>
            <a:r>
              <a:rPr lang="en" sz="1200">
                <a:solidFill>
                  <a:schemeClr val="dk1"/>
                </a:solidFill>
              </a:rPr>
              <a:t>Honestly, this isn’t just a bunch of photos; it’s like a visual punch to the gut. It makes the issue feel even more urgent, like, “Okay, we need to talk about this.” it’s the perfect fit for showing how broken the system is.</a:t>
            </a:r>
            <a:endParaRPr sz="1200">
              <a:solidFill>
                <a:schemeClr val="dk1"/>
              </a:solidFill>
            </a:endParaRPr>
          </a:p>
          <a:p>
            <a:pPr indent="0" lvl="0" marL="0" marR="0" rtl="0" algn="l">
              <a:lnSpc>
                <a:spcPct val="90000"/>
              </a:lnSpc>
              <a:spcBef>
                <a:spcPts val="900"/>
              </a:spcBef>
              <a:spcAft>
                <a:spcPts val="0"/>
              </a:spcAft>
              <a:buClr>
                <a:schemeClr val="dk1"/>
              </a:buClr>
              <a:buSzPts val="800"/>
              <a:buFont typeface="Arial"/>
              <a:buNone/>
            </a:pPr>
            <a:r>
              <a:t/>
            </a:r>
            <a:endParaRPr sz="800">
              <a:solidFill>
                <a:schemeClr val="dk1"/>
              </a:solidFill>
            </a:endParaRPr>
          </a:p>
        </p:txBody>
      </p:sp>
      <p:pic>
        <p:nvPicPr>
          <p:cNvPr id="579" name="Google Shape;579;p90"/>
          <p:cNvPicPr preferRelativeResize="0"/>
          <p:nvPr/>
        </p:nvPicPr>
        <p:blipFill>
          <a:blip r:embed="rId3">
            <a:alphaModFix/>
          </a:blip>
          <a:stretch>
            <a:fillRect/>
          </a:stretch>
        </p:blipFill>
        <p:spPr>
          <a:xfrm>
            <a:off x="4697738" y="-113231"/>
            <a:ext cx="4000500" cy="5129213"/>
          </a:xfrm>
          <a:prstGeom prst="rect">
            <a:avLst/>
          </a:prstGeom>
          <a:noFill/>
          <a:ln>
            <a:noFill/>
          </a:ln>
        </p:spPr>
      </p:pic>
    </p:spTree>
  </p:cSld>
  <p:clrMapOvr>
    <a:masterClrMapping/>
  </p:clrMapOvr>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3" name="Shape 583"/>
        <p:cNvGrpSpPr/>
        <p:nvPr/>
      </p:nvGrpSpPr>
      <p:grpSpPr>
        <a:xfrm>
          <a:off x="0" y="0"/>
          <a:ext cx="0" cy="0"/>
          <a:chOff x="0" y="0"/>
          <a:chExt cx="0" cy="0"/>
        </a:xfrm>
      </p:grpSpPr>
      <p:sp>
        <p:nvSpPr>
          <p:cNvPr id="584" name="Google Shape;584;p91"/>
          <p:cNvSpPr txBox="1"/>
          <p:nvPr>
            <p:ph type="title"/>
          </p:nvPr>
        </p:nvSpPr>
        <p:spPr>
          <a:xfrm>
            <a:off x="136579" y="64966"/>
            <a:ext cx="7886700" cy="994200"/>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3000">
                <a:latin typeface="Poppins"/>
                <a:ea typeface="Poppins"/>
                <a:cs typeface="Poppins"/>
                <a:sym typeface="Poppins"/>
              </a:rPr>
              <a:t>Task 1B</a:t>
            </a:r>
            <a:endParaRPr sz="3000">
              <a:latin typeface="Poppins"/>
              <a:ea typeface="Poppins"/>
              <a:cs typeface="Poppins"/>
              <a:sym typeface="Poppins"/>
            </a:endParaRPr>
          </a:p>
        </p:txBody>
      </p:sp>
      <p:sp>
        <p:nvSpPr>
          <p:cNvPr id="585" name="Google Shape;585;p91"/>
          <p:cNvSpPr txBox="1"/>
          <p:nvPr/>
        </p:nvSpPr>
        <p:spPr>
          <a:xfrm>
            <a:off x="291175" y="762003"/>
            <a:ext cx="4126200" cy="4093500"/>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marR="0" rtl="0" algn="l">
              <a:lnSpc>
                <a:spcPct val="90000"/>
              </a:lnSpc>
              <a:spcBef>
                <a:spcPts val="0"/>
              </a:spcBef>
              <a:spcAft>
                <a:spcPts val="0"/>
              </a:spcAft>
              <a:buClr>
                <a:schemeClr val="dk1"/>
              </a:buClr>
              <a:buSzPts val="1100"/>
              <a:buFont typeface="Arial"/>
              <a:buNone/>
            </a:pPr>
            <a:r>
              <a:rPr lang="en" sz="1500">
                <a:solidFill>
                  <a:schemeClr val="dk1"/>
                </a:solidFill>
              </a:rPr>
              <a:t>We chose this image because of just how compact it is with so much content. It has everything you need for a FRONT  PAGE EYE CATCHER. It has the drama with the person on the ground and the ambulance in the back, it has the action of the EMT walking towards the person on the floor and it has the policeman taking notes. It summarises what this shoot was to the photographer </a:t>
            </a:r>
            <a:endParaRPr sz="1500"/>
          </a:p>
          <a:p>
            <a:pPr indent="0" lvl="0" marL="0" marR="0" rtl="0" algn="l">
              <a:lnSpc>
                <a:spcPct val="90000"/>
              </a:lnSpc>
              <a:spcBef>
                <a:spcPts val="800"/>
              </a:spcBef>
              <a:spcAft>
                <a:spcPts val="0"/>
              </a:spcAft>
              <a:buClr>
                <a:schemeClr val="dk1"/>
              </a:buClr>
              <a:buSzPts val="1100"/>
              <a:buFont typeface="Arial"/>
              <a:buNone/>
            </a:pPr>
            <a:r>
              <a:rPr lang="en" sz="1500">
                <a:solidFill>
                  <a:schemeClr val="dk1"/>
                </a:solidFill>
              </a:rPr>
              <a:t>It's a great image for everything that i stated before i believe it shows, look how nonchalant the officer looks as a woman lays on the ground, the ambulance driver strolling to the scene, not running but strolling, took longer for the ambulance than the photographer to be there, that in itself says alot about what this image can represent. When the journalists beat the responders </a:t>
            </a:r>
            <a:endParaRPr b="0" i="0" sz="2000" u="none" cap="none" strike="noStrike">
              <a:solidFill>
                <a:schemeClr val="dk1"/>
              </a:solidFill>
              <a:latin typeface="Arial"/>
              <a:ea typeface="Arial"/>
              <a:cs typeface="Arial"/>
              <a:sym typeface="Arial"/>
            </a:endParaRPr>
          </a:p>
        </p:txBody>
      </p:sp>
      <p:pic>
        <p:nvPicPr>
          <p:cNvPr id="586" name="Google Shape;586;p91"/>
          <p:cNvPicPr preferRelativeResize="0"/>
          <p:nvPr/>
        </p:nvPicPr>
        <p:blipFill>
          <a:blip r:embed="rId3">
            <a:alphaModFix/>
          </a:blip>
          <a:stretch>
            <a:fillRect/>
          </a:stretch>
        </p:blipFill>
        <p:spPr>
          <a:xfrm>
            <a:off x="5626275" y="1059122"/>
            <a:ext cx="1800225" cy="2664619"/>
          </a:xfrm>
          <a:prstGeom prst="rect">
            <a:avLst/>
          </a:prstGeom>
          <a:noFill/>
          <a:ln>
            <a:noFill/>
          </a:ln>
        </p:spPr>
      </p:pic>
    </p:spTree>
  </p:cSld>
  <p:clrMapOvr>
    <a:masterClrMapping/>
  </p:clrMapOvr>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0" name="Shape 590"/>
        <p:cNvGrpSpPr/>
        <p:nvPr/>
      </p:nvGrpSpPr>
      <p:grpSpPr>
        <a:xfrm>
          <a:off x="0" y="0"/>
          <a:ext cx="0" cy="0"/>
          <a:chOff x="0" y="0"/>
          <a:chExt cx="0" cy="0"/>
        </a:xfrm>
      </p:grpSpPr>
      <p:sp>
        <p:nvSpPr>
          <p:cNvPr id="591" name="Google Shape;591;p92"/>
          <p:cNvSpPr txBox="1"/>
          <p:nvPr>
            <p:ph type="title"/>
          </p:nvPr>
        </p:nvSpPr>
        <p:spPr>
          <a:xfrm>
            <a:off x="136579" y="64966"/>
            <a:ext cx="7886700" cy="994200"/>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3000">
                <a:latin typeface="Poppins"/>
                <a:ea typeface="Poppins"/>
                <a:cs typeface="Poppins"/>
                <a:sym typeface="Poppins"/>
              </a:rPr>
              <a:t>Task 2A</a:t>
            </a:r>
            <a:endParaRPr sz="3000">
              <a:latin typeface="Poppins"/>
              <a:ea typeface="Poppins"/>
              <a:cs typeface="Poppins"/>
              <a:sym typeface="Poppins"/>
            </a:endParaRPr>
          </a:p>
        </p:txBody>
      </p:sp>
      <p:sp>
        <p:nvSpPr>
          <p:cNvPr id="592" name="Google Shape;592;p92"/>
          <p:cNvSpPr txBox="1"/>
          <p:nvPr/>
        </p:nvSpPr>
        <p:spPr>
          <a:xfrm>
            <a:off x="291174" y="2743200"/>
            <a:ext cx="5791500" cy="2112300"/>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marR="0" rtl="0" algn="l">
              <a:lnSpc>
                <a:spcPct val="90000"/>
              </a:lnSpc>
              <a:spcBef>
                <a:spcPts val="800"/>
              </a:spcBef>
              <a:spcAft>
                <a:spcPts val="0"/>
              </a:spcAft>
              <a:buClr>
                <a:schemeClr val="dk1"/>
              </a:buClr>
              <a:buSzPts val="1200"/>
              <a:buFont typeface="Arial"/>
              <a:buNone/>
            </a:pPr>
            <a:r>
              <a:rPr lang="en" sz="1200">
                <a:solidFill>
                  <a:schemeClr val="dk1"/>
                </a:solidFill>
              </a:rPr>
              <a:t>I was the one who chose the cover image as i saw its eye popping nature it just screamed to me, me and my ‘colleagues’ as they were in our  group concurred and we moved on with the idea that this would be our front cover</a:t>
            </a:r>
            <a:endParaRPr sz="1200">
              <a:solidFill>
                <a:schemeClr val="dk1"/>
              </a:solidFill>
            </a:endParaRPr>
          </a:p>
          <a:p>
            <a:pPr indent="0" lvl="0" marL="0" marR="0" rtl="0" algn="l">
              <a:lnSpc>
                <a:spcPct val="90000"/>
              </a:lnSpc>
              <a:spcBef>
                <a:spcPts val="800"/>
              </a:spcBef>
              <a:spcAft>
                <a:spcPts val="0"/>
              </a:spcAft>
              <a:buClr>
                <a:schemeClr val="dk1"/>
              </a:buClr>
              <a:buSzPts val="1200"/>
              <a:buFont typeface="Arial"/>
              <a:buNone/>
            </a:pPr>
            <a:r>
              <a:t/>
            </a:r>
            <a:endParaRPr sz="1200">
              <a:solidFill>
                <a:schemeClr val="dk1"/>
              </a:solidFill>
            </a:endParaRPr>
          </a:p>
          <a:p>
            <a:pPr indent="0" lvl="0" marL="0" marR="0" rtl="0" algn="l">
              <a:lnSpc>
                <a:spcPct val="90000"/>
              </a:lnSpc>
              <a:spcBef>
                <a:spcPts val="800"/>
              </a:spcBef>
              <a:spcAft>
                <a:spcPts val="0"/>
              </a:spcAft>
              <a:buClr>
                <a:schemeClr val="dk1"/>
              </a:buClr>
              <a:buSzPts val="1200"/>
              <a:buFont typeface="Arial"/>
              <a:buNone/>
            </a:pPr>
            <a:r>
              <a:rPr lang="en" sz="1200">
                <a:solidFill>
                  <a:schemeClr val="dk1"/>
                </a:solidFill>
              </a:rPr>
              <a:t>As for the other images we wanted to show the tough nature of the new york streets and the negatives shown, with these we chose a wide range of photos that conveyed a clear idea of oppression and difficulties put onto these communities, we decided that as a collective we wanted our magazine to cover world issues and is why we chose some of the moire hard hitting imagery rather than some of the more picturesque ones  </a:t>
            </a:r>
            <a:endParaRPr b="0" i="0" sz="1800" u="none" cap="none" strike="noStrike">
              <a:solidFill>
                <a:schemeClr val="dk1"/>
              </a:solidFill>
              <a:latin typeface="Arial"/>
              <a:ea typeface="Arial"/>
              <a:cs typeface="Arial"/>
              <a:sym typeface="Arial"/>
            </a:endParaRPr>
          </a:p>
        </p:txBody>
      </p:sp>
      <p:pic>
        <p:nvPicPr>
          <p:cNvPr id="593" name="Google Shape;593;p92"/>
          <p:cNvPicPr preferRelativeResize="0"/>
          <p:nvPr/>
        </p:nvPicPr>
        <p:blipFill>
          <a:blip r:embed="rId3">
            <a:alphaModFix/>
          </a:blip>
          <a:stretch>
            <a:fillRect/>
          </a:stretch>
        </p:blipFill>
        <p:spPr>
          <a:xfrm>
            <a:off x="3388875" y="-48206"/>
            <a:ext cx="1800225" cy="2664619"/>
          </a:xfrm>
          <a:prstGeom prst="rect">
            <a:avLst/>
          </a:prstGeom>
          <a:noFill/>
          <a:ln>
            <a:noFill/>
          </a:ln>
        </p:spPr>
      </p:pic>
      <p:pic>
        <p:nvPicPr>
          <p:cNvPr id="594" name="Google Shape;594;p92"/>
          <p:cNvPicPr preferRelativeResize="0"/>
          <p:nvPr/>
        </p:nvPicPr>
        <p:blipFill rotWithShape="1">
          <a:blip r:embed="rId4">
            <a:alphaModFix/>
          </a:blip>
          <a:srcRect b="38263" l="0" r="81143" t="48507"/>
          <a:stretch/>
        </p:blipFill>
        <p:spPr>
          <a:xfrm rot="-5400000">
            <a:off x="6642215" y="56094"/>
            <a:ext cx="2074106" cy="1865511"/>
          </a:xfrm>
          <a:prstGeom prst="rect">
            <a:avLst/>
          </a:prstGeom>
          <a:noFill/>
          <a:ln>
            <a:noFill/>
          </a:ln>
        </p:spPr>
      </p:pic>
      <p:pic>
        <p:nvPicPr>
          <p:cNvPr id="595" name="Google Shape;595;p92"/>
          <p:cNvPicPr preferRelativeResize="0"/>
          <p:nvPr/>
        </p:nvPicPr>
        <p:blipFill rotWithShape="1">
          <a:blip r:embed="rId4">
            <a:alphaModFix/>
          </a:blip>
          <a:srcRect b="63023" l="31763" r="47891" t="22680"/>
          <a:stretch/>
        </p:blipFill>
        <p:spPr>
          <a:xfrm>
            <a:off x="6528103" y="1755356"/>
            <a:ext cx="2302328" cy="2074106"/>
          </a:xfrm>
          <a:prstGeom prst="rect">
            <a:avLst/>
          </a:prstGeom>
          <a:noFill/>
          <a:ln>
            <a:noFill/>
          </a:ln>
        </p:spPr>
      </p:pic>
      <p:pic>
        <p:nvPicPr>
          <p:cNvPr id="596" name="Google Shape;596;p92"/>
          <p:cNvPicPr preferRelativeResize="0"/>
          <p:nvPr/>
        </p:nvPicPr>
        <p:blipFill rotWithShape="1">
          <a:blip r:embed="rId4">
            <a:alphaModFix/>
          </a:blip>
          <a:srcRect b="10418" l="64571" r="0" t="75713"/>
          <a:stretch/>
        </p:blipFill>
        <p:spPr>
          <a:xfrm>
            <a:off x="6437044" y="3741919"/>
            <a:ext cx="2588288" cy="1299018"/>
          </a:xfrm>
          <a:prstGeom prst="rect">
            <a:avLst/>
          </a:prstGeom>
          <a:noFill/>
          <a:ln>
            <a:noFill/>
          </a:ln>
        </p:spPr>
      </p:pic>
    </p:spTree>
  </p:cSld>
  <p:clrMapOvr>
    <a:masterClrMapping/>
  </p:clrMapOvr>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0" name="Shape 600"/>
        <p:cNvGrpSpPr/>
        <p:nvPr/>
      </p:nvGrpSpPr>
      <p:grpSpPr>
        <a:xfrm>
          <a:off x="0" y="0"/>
          <a:ext cx="0" cy="0"/>
          <a:chOff x="0" y="0"/>
          <a:chExt cx="0" cy="0"/>
        </a:xfrm>
      </p:grpSpPr>
      <p:sp>
        <p:nvSpPr>
          <p:cNvPr id="601" name="Google Shape;601;p93"/>
          <p:cNvSpPr txBox="1"/>
          <p:nvPr>
            <p:ph type="title"/>
          </p:nvPr>
        </p:nvSpPr>
        <p:spPr>
          <a:xfrm>
            <a:off x="136579" y="64966"/>
            <a:ext cx="7886700" cy="994200"/>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3000">
                <a:latin typeface="Poppins"/>
                <a:ea typeface="Poppins"/>
                <a:cs typeface="Poppins"/>
                <a:sym typeface="Poppins"/>
              </a:rPr>
              <a:t>Task 2B</a:t>
            </a:r>
            <a:endParaRPr sz="3000">
              <a:latin typeface="Poppins"/>
              <a:ea typeface="Poppins"/>
              <a:cs typeface="Poppins"/>
              <a:sym typeface="Poppins"/>
            </a:endParaRPr>
          </a:p>
        </p:txBody>
      </p:sp>
      <p:sp>
        <p:nvSpPr>
          <p:cNvPr id="602" name="Google Shape;602;p93"/>
          <p:cNvSpPr txBox="1"/>
          <p:nvPr/>
        </p:nvSpPr>
        <p:spPr>
          <a:xfrm>
            <a:off x="291175" y="762003"/>
            <a:ext cx="4126200" cy="4093500"/>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marR="0" rtl="0" algn="l">
              <a:lnSpc>
                <a:spcPct val="90000"/>
              </a:lnSpc>
              <a:spcBef>
                <a:spcPts val="800"/>
              </a:spcBef>
              <a:spcAft>
                <a:spcPts val="0"/>
              </a:spcAft>
              <a:buClr>
                <a:schemeClr val="dk1"/>
              </a:buClr>
              <a:buSzPts val="1200"/>
              <a:buFont typeface="Arial"/>
              <a:buNone/>
            </a:pPr>
            <a:r>
              <a:rPr lang="en" sz="1600">
                <a:solidFill>
                  <a:schemeClr val="dk1"/>
                </a:solidFill>
              </a:rPr>
              <a:t>So what id really want to do is make is so the ambulance really </a:t>
            </a:r>
            <a:r>
              <a:rPr i="1" lang="en" sz="1600">
                <a:solidFill>
                  <a:schemeClr val="dk1"/>
                </a:solidFill>
              </a:rPr>
              <a:t>pops</a:t>
            </a:r>
            <a:r>
              <a:rPr lang="en" sz="1600">
                <a:solidFill>
                  <a:schemeClr val="dk1"/>
                </a:solidFill>
              </a:rPr>
              <a:t> against its surroundings, almost like it’s jumping out of the frame. It’ll have more of a dramatic effect, which draws the viewer’s eye right to it. So maybe some light dodging if i took this raw but with photoshop tools today it make it more white and the black more black this way it makes the image feel more dynamic, without changing the overall vibe of the photo. It’s like giving the ambulance its own spotlight, without making it look overdone or unnatural. Because it can get to a point of over editing and then it's too far gone and you miss out on the idea of a naturalistic on the scene photo that was taken </a:t>
            </a:r>
            <a:endParaRPr b="0" i="0" sz="1600" u="none" cap="none" strike="noStrike">
              <a:solidFill>
                <a:schemeClr val="dk1"/>
              </a:solidFill>
              <a:latin typeface="Arial"/>
              <a:ea typeface="Arial"/>
              <a:cs typeface="Arial"/>
              <a:sym typeface="Arial"/>
            </a:endParaRPr>
          </a:p>
        </p:txBody>
      </p:sp>
      <p:pic>
        <p:nvPicPr>
          <p:cNvPr id="603" name="Google Shape;603;p93"/>
          <p:cNvPicPr preferRelativeResize="0"/>
          <p:nvPr/>
        </p:nvPicPr>
        <p:blipFill>
          <a:blip r:embed="rId3">
            <a:alphaModFix/>
          </a:blip>
          <a:stretch>
            <a:fillRect/>
          </a:stretch>
        </p:blipFill>
        <p:spPr>
          <a:xfrm>
            <a:off x="5735006" y="1059122"/>
            <a:ext cx="1800225" cy="2664619"/>
          </a:xfrm>
          <a:prstGeom prst="rect">
            <a:avLst/>
          </a:prstGeom>
          <a:noFill/>
          <a:ln>
            <a:noFill/>
          </a:ln>
        </p:spPr>
      </p:pic>
    </p:spTree>
  </p:cSld>
  <p:clrMapOvr>
    <a:masterClrMapping/>
  </p:clrMapOvr>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7" name="Shape 607"/>
        <p:cNvGrpSpPr/>
        <p:nvPr/>
      </p:nvGrpSpPr>
      <p:grpSpPr>
        <a:xfrm>
          <a:off x="0" y="0"/>
          <a:ext cx="0" cy="0"/>
          <a:chOff x="0" y="0"/>
          <a:chExt cx="0" cy="0"/>
        </a:xfrm>
      </p:grpSpPr>
      <p:sp>
        <p:nvSpPr>
          <p:cNvPr id="608" name="Google Shape;608;p94"/>
          <p:cNvSpPr txBox="1"/>
          <p:nvPr>
            <p:ph type="title"/>
          </p:nvPr>
        </p:nvSpPr>
        <p:spPr>
          <a:xfrm>
            <a:off x="136579" y="64966"/>
            <a:ext cx="7886700" cy="994200"/>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i="1" lang="en" sz="3000">
                <a:latin typeface="Poppins"/>
                <a:ea typeface="Poppins"/>
                <a:cs typeface="Poppins"/>
                <a:sym typeface="Poppins"/>
              </a:rPr>
              <a:t>MUNGAM</a:t>
            </a:r>
            <a:endParaRPr sz="3000">
              <a:latin typeface="Poppins"/>
              <a:ea typeface="Poppins"/>
              <a:cs typeface="Poppins"/>
              <a:sym typeface="Poppins"/>
            </a:endParaRPr>
          </a:p>
        </p:txBody>
      </p:sp>
      <p:sp>
        <p:nvSpPr>
          <p:cNvPr id="609" name="Google Shape;609;p94"/>
          <p:cNvSpPr txBox="1"/>
          <p:nvPr/>
        </p:nvSpPr>
        <p:spPr>
          <a:xfrm>
            <a:off x="291175" y="762003"/>
            <a:ext cx="4126200" cy="4093500"/>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Autofit/>
          </a:bodyPr>
          <a:lstStyle/>
          <a:p>
            <a:pPr indent="0" lvl="0" marL="0" marR="0" rtl="0" algn="l">
              <a:lnSpc>
                <a:spcPct val="100000"/>
              </a:lnSpc>
              <a:spcBef>
                <a:spcPts val="800"/>
              </a:spcBef>
              <a:spcAft>
                <a:spcPts val="0"/>
              </a:spcAft>
              <a:buNone/>
            </a:pPr>
            <a:r>
              <a:rPr lang="en" sz="1300">
                <a:solidFill>
                  <a:schemeClr val="dk1"/>
                </a:solidFill>
              </a:rPr>
              <a:t>Setting up the fake agency was a fun task, it helped flow into it all because we are all photography enthusiasts and because We’re all passionate about what we do it made communicating ideas is super easy. It doesn’t feel like work at all, it was just a very fun time to imagine a future of that job and as we were all on the same page it makes everything run smoothly.</a:t>
            </a:r>
            <a:endParaRPr sz="1300">
              <a:solidFill>
                <a:schemeClr val="dk1"/>
              </a:solidFill>
            </a:endParaRPr>
          </a:p>
          <a:p>
            <a:pPr indent="0" lvl="0" marL="0" rtl="0" algn="l">
              <a:lnSpc>
                <a:spcPct val="100000"/>
              </a:lnSpc>
              <a:spcBef>
                <a:spcPts val="900"/>
              </a:spcBef>
              <a:spcAft>
                <a:spcPts val="0"/>
              </a:spcAft>
              <a:buNone/>
            </a:pPr>
            <a:r>
              <a:rPr lang="en" sz="1300">
                <a:solidFill>
                  <a:schemeClr val="dk1"/>
                </a:solidFill>
              </a:rPr>
              <a:t>As for my role, I’m honestly most confident in being the photo selector. That’s where I really shine. It’s not just that I have a good eye for what works; it’s more about how I can pick up on the details and overall vibe of an image, and then articulate that to the team. I’m really good at conveying my thoughts and explaining why a shot stands out, which helps everyone else see what I’m seeing. It’s not just about picking photos; it’s about setting the tone for the final product and making sure the team’s vision aligns.</a:t>
            </a:r>
            <a:endParaRPr sz="1300">
              <a:solidFill>
                <a:schemeClr val="dk1"/>
              </a:solidFill>
            </a:endParaRPr>
          </a:p>
          <a:p>
            <a:pPr indent="0" lvl="0" marL="0" marR="0" rtl="0" algn="l">
              <a:lnSpc>
                <a:spcPct val="100000"/>
              </a:lnSpc>
              <a:spcBef>
                <a:spcPts val="900"/>
              </a:spcBef>
              <a:spcAft>
                <a:spcPts val="0"/>
              </a:spcAft>
              <a:buNone/>
            </a:pPr>
            <a:r>
              <a:t/>
            </a:r>
            <a:endParaRPr sz="1300">
              <a:solidFill>
                <a:schemeClr val="dk1"/>
              </a:solidFill>
            </a:endParaRPr>
          </a:p>
        </p:txBody>
      </p:sp>
      <p:pic>
        <p:nvPicPr>
          <p:cNvPr id="610" name="Google Shape;610;p94"/>
          <p:cNvPicPr preferRelativeResize="0"/>
          <p:nvPr/>
        </p:nvPicPr>
        <p:blipFill>
          <a:blip r:embed="rId3">
            <a:alphaModFix/>
          </a:blip>
          <a:stretch>
            <a:fillRect/>
          </a:stretch>
        </p:blipFill>
        <p:spPr>
          <a:xfrm>
            <a:off x="5047200" y="64969"/>
            <a:ext cx="3746419" cy="2502488"/>
          </a:xfrm>
          <a:prstGeom prst="rect">
            <a:avLst/>
          </a:prstGeom>
          <a:noFill/>
          <a:ln>
            <a:noFill/>
          </a:ln>
        </p:spPr>
      </p:pic>
    </p:spTree>
  </p:cSld>
  <p:clrMapOvr>
    <a:masterClrMapping/>
  </p:clrMapOvr>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4" name="Shape 614"/>
        <p:cNvGrpSpPr/>
        <p:nvPr/>
      </p:nvGrpSpPr>
      <p:grpSpPr>
        <a:xfrm>
          <a:off x="0" y="0"/>
          <a:ext cx="0" cy="0"/>
          <a:chOff x="0" y="0"/>
          <a:chExt cx="0" cy="0"/>
        </a:xfrm>
      </p:grpSpPr>
      <p:sp>
        <p:nvSpPr>
          <p:cNvPr id="615" name="Google Shape;615;p95"/>
          <p:cNvSpPr txBox="1"/>
          <p:nvPr/>
        </p:nvSpPr>
        <p:spPr>
          <a:xfrm>
            <a:off x="291175" y="762003"/>
            <a:ext cx="4126200" cy="4093500"/>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lnSpcReduction="20000"/>
          </a:bodyPr>
          <a:lstStyle/>
          <a:p>
            <a:pPr indent="0" lvl="0" marL="0" rtl="0" algn="l">
              <a:lnSpc>
                <a:spcPct val="115000"/>
              </a:lnSpc>
              <a:spcBef>
                <a:spcPts val="900"/>
              </a:spcBef>
              <a:spcAft>
                <a:spcPts val="0"/>
              </a:spcAft>
              <a:buClr>
                <a:schemeClr val="dk1"/>
              </a:buClr>
              <a:buSzPts val="800"/>
              <a:buFont typeface="Arial"/>
              <a:buNone/>
            </a:pPr>
            <a:r>
              <a:rPr lang="en" sz="1200">
                <a:solidFill>
                  <a:schemeClr val="dk1"/>
                </a:solidFill>
              </a:rPr>
              <a:t>The contact sheet turned out so well, and I’m really happy with it because it totally captures the vibe I was aiming for with the beach shoot. This is my standout image and with it in mind I had this vision of showing the calm, peaceful feeling of just standing there, watching a sunset on a windy beach, There’s something so special about those quiet moments, just being in the moment and feeling the wind and light shift around you. Its important to visualize feelings sometimes because that how we feel the most sometimes, with your eyes and you can’t rush that feeling its all about soaking it in.</a:t>
            </a:r>
            <a:endParaRPr sz="1200">
              <a:solidFill>
                <a:schemeClr val="dk1"/>
              </a:solidFill>
            </a:endParaRPr>
          </a:p>
          <a:p>
            <a:pPr indent="0" lvl="0" marL="0" rtl="0" algn="l">
              <a:lnSpc>
                <a:spcPct val="115000"/>
              </a:lnSpc>
              <a:spcBef>
                <a:spcPts val="900"/>
              </a:spcBef>
              <a:spcAft>
                <a:spcPts val="0"/>
              </a:spcAft>
              <a:buClr>
                <a:schemeClr val="dk1"/>
              </a:buClr>
              <a:buSzPts val="800"/>
              <a:buFont typeface="Arial"/>
              <a:buNone/>
            </a:pPr>
            <a:r>
              <a:rPr lang="en" sz="1200">
                <a:solidFill>
                  <a:schemeClr val="dk1"/>
                </a:solidFill>
              </a:rPr>
              <a:t>That’s why I included the horizon so much in the shots. See it clearly here, It’s not just part of the scene, it’s of the focal point. The horizon gives everything that sense of space, like the world just keeps going beyond what you can see. It pulls you into this wide-open, peaceful feeling that I was trying to convey. I wanted the viewer to feel like they were right there with me, just taking it all in, and I’m really glad I got the chance to do this shoot as i drove 45 mins to get there.I’m proud of how it turned out. And i keep a copy</a:t>
            </a:r>
            <a:endParaRPr sz="1200">
              <a:solidFill>
                <a:schemeClr val="dk1"/>
              </a:solidFill>
            </a:endParaRPr>
          </a:p>
          <a:p>
            <a:pPr indent="0" lvl="0" marL="0" marR="0" rtl="0" algn="l">
              <a:lnSpc>
                <a:spcPct val="90000"/>
              </a:lnSpc>
              <a:spcBef>
                <a:spcPts val="900"/>
              </a:spcBef>
              <a:spcAft>
                <a:spcPts val="0"/>
              </a:spcAft>
              <a:buClr>
                <a:schemeClr val="dk1"/>
              </a:buClr>
              <a:buSzPts val="1200"/>
              <a:buFont typeface="Arial"/>
              <a:buNone/>
            </a:pPr>
            <a:r>
              <a:t/>
            </a:r>
            <a:endParaRPr sz="1200">
              <a:solidFill>
                <a:schemeClr val="dk1"/>
              </a:solidFill>
            </a:endParaRPr>
          </a:p>
        </p:txBody>
      </p:sp>
      <p:pic>
        <p:nvPicPr>
          <p:cNvPr id="616" name="Google Shape;616;p95" title="IMG_3797.HEIC"/>
          <p:cNvPicPr preferRelativeResize="0"/>
          <p:nvPr/>
        </p:nvPicPr>
        <p:blipFill rotWithShape="1">
          <a:blip r:embed="rId3">
            <a:alphaModFix/>
          </a:blip>
          <a:srcRect b="0" l="0" r="8265" t="0"/>
          <a:stretch/>
        </p:blipFill>
        <p:spPr>
          <a:xfrm>
            <a:off x="4728694" y="1121981"/>
            <a:ext cx="4126239" cy="3373501"/>
          </a:xfrm>
          <a:prstGeom prst="rect">
            <a:avLst/>
          </a:prstGeom>
          <a:noFill/>
          <a:ln>
            <a:noFill/>
          </a:ln>
        </p:spPr>
      </p:pic>
    </p:spTree>
  </p:cSld>
  <p:clrMapOvr>
    <a:masterClrMapping/>
  </p:clrMapOvr>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0" name="Shape 620"/>
        <p:cNvGrpSpPr/>
        <p:nvPr/>
      </p:nvGrpSpPr>
      <p:grpSpPr>
        <a:xfrm>
          <a:off x="0" y="0"/>
          <a:ext cx="0" cy="0"/>
          <a:chOff x="0" y="0"/>
          <a:chExt cx="0" cy="0"/>
        </a:xfrm>
      </p:grpSpPr>
      <p:sp>
        <p:nvSpPr>
          <p:cNvPr id="621" name="Google Shape;621;p96"/>
          <p:cNvSpPr txBox="1"/>
          <p:nvPr>
            <p:ph type="title"/>
          </p:nvPr>
        </p:nvSpPr>
        <p:spPr>
          <a:xfrm>
            <a:off x="136579" y="64966"/>
            <a:ext cx="7886700" cy="994200"/>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lang="en" sz="3000">
                <a:latin typeface="Poppins"/>
                <a:ea typeface="Poppins"/>
                <a:cs typeface="Poppins"/>
                <a:sym typeface="Poppins"/>
              </a:rPr>
              <a:t>Digital contact sheets</a:t>
            </a:r>
            <a:endParaRPr/>
          </a:p>
        </p:txBody>
      </p:sp>
      <p:sp>
        <p:nvSpPr>
          <p:cNvPr id="622" name="Google Shape;622;p96"/>
          <p:cNvSpPr txBox="1"/>
          <p:nvPr>
            <p:ph idx="1" type="body"/>
          </p:nvPr>
        </p:nvSpPr>
        <p:spPr>
          <a:xfrm>
            <a:off x="226314" y="762005"/>
            <a:ext cx="8472000" cy="1370700"/>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Autofit/>
          </a:bodyPr>
          <a:lstStyle/>
          <a:p>
            <a:pPr indent="0" lvl="0" marL="0" rtl="0" algn="l">
              <a:lnSpc>
                <a:spcPct val="100000"/>
              </a:lnSpc>
              <a:spcBef>
                <a:spcPts val="0"/>
              </a:spcBef>
              <a:spcAft>
                <a:spcPts val="0"/>
              </a:spcAft>
              <a:buClr>
                <a:schemeClr val="dk1"/>
              </a:buClr>
              <a:buSzPts val="1100"/>
              <a:buFont typeface="Arial"/>
              <a:buNone/>
            </a:pPr>
            <a:r>
              <a:rPr lang="en" sz="1600"/>
              <a:t>Contact sheets were originally how photographers laid out there film strips after a roll was used. However modern photography does still use the technique. Perhaps for nostalgia or the still practical use of the sheets. This is performed digitally by pressing file in photoshop then automate then clicking contact sheet II this will automatically transfer your photos into a contact sheet </a:t>
            </a:r>
            <a:endParaRPr sz="1600"/>
          </a:p>
          <a:p>
            <a:pPr indent="0" lvl="0" marL="0" rtl="0" algn="l">
              <a:lnSpc>
                <a:spcPct val="90000"/>
              </a:lnSpc>
              <a:spcBef>
                <a:spcPts val="0"/>
              </a:spcBef>
              <a:spcAft>
                <a:spcPts val="0"/>
              </a:spcAft>
              <a:buClr>
                <a:schemeClr val="dk1"/>
              </a:buClr>
              <a:buSzPts val="1000"/>
              <a:buNone/>
            </a:pPr>
            <a:r>
              <a:t/>
            </a:r>
            <a:endParaRPr sz="1000"/>
          </a:p>
        </p:txBody>
      </p:sp>
      <p:pic>
        <p:nvPicPr>
          <p:cNvPr id="623" name="Google Shape;623;p96"/>
          <p:cNvPicPr preferRelativeResize="0"/>
          <p:nvPr/>
        </p:nvPicPr>
        <p:blipFill rotWithShape="1">
          <a:blip r:embed="rId3">
            <a:alphaModFix/>
          </a:blip>
          <a:srcRect b="13956" l="26433" r="42242" t="16434"/>
          <a:stretch/>
        </p:blipFill>
        <p:spPr>
          <a:xfrm rot="5400000">
            <a:off x="4926238" y="1830749"/>
            <a:ext cx="2833848" cy="3542324"/>
          </a:xfrm>
          <a:prstGeom prst="rect">
            <a:avLst/>
          </a:prstGeom>
          <a:noFill/>
          <a:ln>
            <a:noFill/>
          </a:ln>
        </p:spPr>
      </p:pic>
      <p:pic>
        <p:nvPicPr>
          <p:cNvPr id="624" name="Google Shape;624;p96"/>
          <p:cNvPicPr preferRelativeResize="0"/>
          <p:nvPr/>
        </p:nvPicPr>
        <p:blipFill rotWithShape="1">
          <a:blip r:embed="rId4">
            <a:alphaModFix/>
          </a:blip>
          <a:srcRect b="15810" l="0" r="61403" t="0"/>
          <a:stretch/>
        </p:blipFill>
        <p:spPr>
          <a:xfrm>
            <a:off x="1637225" y="2284325"/>
            <a:ext cx="1812075" cy="2635175"/>
          </a:xfrm>
          <a:prstGeom prst="rect">
            <a:avLst/>
          </a:prstGeom>
          <a:noFill/>
          <a:ln>
            <a:noFill/>
          </a:ln>
        </p:spPr>
      </p:pic>
    </p:spTree>
  </p:cSld>
  <p:clrMapOvr>
    <a:masterClrMapping/>
  </p:clrMapOvr>
</p:sld>
</file>

<file path=ppt/slides/slide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628" name="Shape 628"/>
        <p:cNvGrpSpPr/>
        <p:nvPr/>
      </p:nvGrpSpPr>
      <p:grpSpPr>
        <a:xfrm>
          <a:off x="0" y="0"/>
          <a:ext cx="0" cy="0"/>
          <a:chOff x="0" y="0"/>
          <a:chExt cx="0" cy="0"/>
        </a:xfrm>
      </p:grpSpPr>
      <p:sp>
        <p:nvSpPr>
          <p:cNvPr id="629" name="Google Shape;629;p97"/>
          <p:cNvSpPr/>
          <p:nvPr/>
        </p:nvSpPr>
        <p:spPr>
          <a:xfrm>
            <a:off x="0" y="0"/>
            <a:ext cx="9141714" cy="5143500"/>
          </a:xfrm>
          <a:prstGeom prst="rect">
            <a:avLst/>
          </a:prstGeom>
          <a:solidFill>
            <a:schemeClr val="dk1"/>
          </a:solidFill>
          <a:ln>
            <a:noFill/>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b="0" i="0" sz="1400" u="none" cap="none" strike="noStrike">
              <a:solidFill>
                <a:schemeClr val="lt1"/>
              </a:solidFill>
              <a:latin typeface="Arial"/>
              <a:ea typeface="Arial"/>
              <a:cs typeface="Arial"/>
              <a:sym typeface="Arial"/>
            </a:endParaRPr>
          </a:p>
        </p:txBody>
      </p:sp>
      <p:pic>
        <p:nvPicPr>
          <p:cNvPr id="630" name="Google Shape;630;p97"/>
          <p:cNvPicPr preferRelativeResize="0"/>
          <p:nvPr/>
        </p:nvPicPr>
        <p:blipFill rotWithShape="1">
          <a:blip r:embed="rId3">
            <a:alphaModFix amt="50000"/>
          </a:blip>
          <a:srcRect b="16087" l="0" r="-1" t="16932"/>
          <a:stretch/>
        </p:blipFill>
        <p:spPr>
          <a:xfrm>
            <a:off x="15" y="8"/>
            <a:ext cx="9141698" cy="5143492"/>
          </a:xfrm>
          <a:prstGeom prst="rect">
            <a:avLst/>
          </a:prstGeom>
          <a:noFill/>
          <a:ln>
            <a:noFill/>
          </a:ln>
        </p:spPr>
      </p:pic>
      <p:sp>
        <p:nvSpPr>
          <p:cNvPr id="631" name="Google Shape;631;p97"/>
          <p:cNvSpPr txBox="1"/>
          <p:nvPr>
            <p:ph type="ctrTitle"/>
          </p:nvPr>
        </p:nvSpPr>
        <p:spPr>
          <a:xfrm>
            <a:off x="1143000" y="841772"/>
            <a:ext cx="6858000" cy="2297430"/>
          </a:xfrm>
          <a:prstGeom prst="rect">
            <a:avLst/>
          </a:prstGeom>
          <a:noFill/>
          <a:ln>
            <a:noFill/>
          </a:ln>
        </p:spPr>
        <p:txBody>
          <a:bodyPr anchorCtr="0" anchor="b" bIns="54000" lIns="54000" spcFirstLastPara="1" rIns="54000" wrap="square" tIns="108000">
            <a:normAutofit/>
          </a:bodyPr>
          <a:lstStyle/>
          <a:p>
            <a:pPr indent="0" lvl="0" marL="0" rtl="0" algn="ctr">
              <a:lnSpc>
                <a:spcPct val="90000"/>
              </a:lnSpc>
              <a:spcBef>
                <a:spcPts val="0"/>
              </a:spcBef>
              <a:spcAft>
                <a:spcPts val="0"/>
              </a:spcAft>
              <a:buClr>
                <a:schemeClr val="lt1"/>
              </a:buClr>
              <a:buSzPts val="5000"/>
              <a:buFont typeface="Poppins"/>
              <a:buNone/>
            </a:pPr>
            <a:r>
              <a:rPr lang="en" sz="5000">
                <a:solidFill>
                  <a:schemeClr val="lt1"/>
                </a:solidFill>
                <a:latin typeface="Poppins"/>
                <a:ea typeface="Poppins"/>
                <a:cs typeface="Poppins"/>
                <a:sym typeface="Poppins"/>
              </a:rPr>
              <a:t>PROJECT CYCLE-</a:t>
            </a:r>
            <a:br>
              <a:rPr lang="en" sz="5000">
                <a:solidFill>
                  <a:schemeClr val="lt1"/>
                </a:solidFill>
                <a:latin typeface="Poppins"/>
                <a:ea typeface="Poppins"/>
                <a:cs typeface="Poppins"/>
                <a:sym typeface="Poppins"/>
              </a:rPr>
            </a:br>
            <a:r>
              <a:rPr lang="en" sz="5000">
                <a:solidFill>
                  <a:schemeClr val="lt1"/>
                </a:solidFill>
                <a:latin typeface="Poppins"/>
                <a:ea typeface="Poppins"/>
                <a:cs typeface="Poppins"/>
                <a:sym typeface="Poppins"/>
              </a:rPr>
              <a:t>Editing &amp; Evaluating</a:t>
            </a:r>
            <a:endParaRPr sz="1100"/>
          </a:p>
        </p:txBody>
      </p:sp>
      <p:sp>
        <p:nvSpPr>
          <p:cNvPr id="632" name="Google Shape;632;p97"/>
          <p:cNvSpPr/>
          <p:nvPr/>
        </p:nvSpPr>
        <p:spPr>
          <a:xfrm>
            <a:off x="2980655" y="3276467"/>
            <a:ext cx="3182692" cy="13716"/>
          </a:xfrm>
          <a:custGeom>
            <a:rect b="b" l="l" r="r" t="t"/>
            <a:pathLst>
              <a:path extrusionOk="0" fill="none" h="18288" w="4243589">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extrusionOk="0" h="18288" w="4243589">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4901"/>
            </a:srgbClr>
          </a:solidFill>
          <a:ln cap="rnd" cmpd="sng" w="44450">
            <a:solidFill>
              <a:schemeClr val="lt1">
                <a:alpha val="74901"/>
              </a:schemeClr>
            </a:solidFill>
            <a:prstDash val="solid"/>
            <a:round/>
            <a:headEnd len="sm" w="sm" type="none"/>
            <a:tailEnd len="sm" w="sm" type="none"/>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Tree>
  </p:cSld>
  <p:clrMapOvr>
    <a:masterClrMapping/>
  </p:clrMapOvr>
</p:sld>
</file>

<file path=ppt/slides/slide6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6" name="Shape 636"/>
        <p:cNvGrpSpPr/>
        <p:nvPr/>
      </p:nvGrpSpPr>
      <p:grpSpPr>
        <a:xfrm>
          <a:off x="0" y="0"/>
          <a:ext cx="0" cy="0"/>
          <a:chOff x="0" y="0"/>
          <a:chExt cx="0" cy="0"/>
        </a:xfrm>
      </p:grpSpPr>
      <p:sp>
        <p:nvSpPr>
          <p:cNvPr id="637" name="Google Shape;637;p98"/>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lang="en" sz="3000">
                <a:latin typeface="Poppins"/>
                <a:ea typeface="Poppins"/>
                <a:cs typeface="Poppins"/>
                <a:sym typeface="Poppins"/>
              </a:rPr>
              <a:t>Editing </a:t>
            </a:r>
            <a:endParaRPr sz="1100"/>
          </a:p>
        </p:txBody>
      </p:sp>
      <p:sp>
        <p:nvSpPr>
          <p:cNvPr id="638" name="Google Shape;638;p98"/>
          <p:cNvSpPr txBox="1"/>
          <p:nvPr>
            <p:ph idx="1" type="body"/>
          </p:nvPr>
        </p:nvSpPr>
        <p:spPr>
          <a:xfrm>
            <a:off x="226314"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Autofit/>
          </a:bodyPr>
          <a:lstStyle/>
          <a:p>
            <a:pPr indent="0" lvl="0" marL="0" rtl="0" algn="l">
              <a:lnSpc>
                <a:spcPct val="90000"/>
              </a:lnSpc>
              <a:spcBef>
                <a:spcPts val="800"/>
              </a:spcBef>
              <a:spcAft>
                <a:spcPts val="0"/>
              </a:spcAft>
              <a:buClr>
                <a:schemeClr val="dk1"/>
              </a:buClr>
              <a:buSzPts val="1000"/>
              <a:buNone/>
            </a:pPr>
            <a:r>
              <a:rPr lang="en" sz="1400"/>
              <a:t>I did push for a large-scale photo, which is the one you see now . I was the only person in the group using the larger paper, so I knew I had to make some adjustments with my exposure times to account for that. It was a little while ago now, but I still clearly remember going with an approximate 20 second exposure. I chose that because I wanted to give myself enough time to make fine adjustments during the process, just in case anything went off-track. In the end, that exposure time ended up working really well for the final shot. I </a:t>
            </a:r>
            <a:r>
              <a:rPr lang="en" sz="1400"/>
              <a:t>didn't</a:t>
            </a:r>
            <a:r>
              <a:rPr lang="en" sz="1400"/>
              <a:t> dodge or burn but did enlarge it, in post if i could go back and have more time on the day i did this i would </a:t>
            </a:r>
            <a:r>
              <a:rPr lang="en" sz="1400"/>
              <a:t>definitely</a:t>
            </a:r>
            <a:r>
              <a:rPr lang="en" sz="1400"/>
              <a:t> dodge the buildings and burn the tree, it looks almost like a kurosawa film with the umbrella and tree and i love that aesthetic so i would just lean more into it and really develop a theme of that drama. But with what i did accomplish i would now go down and do it again with the mindset </a:t>
            </a:r>
            <a:r>
              <a:rPr lang="en" sz="1400"/>
              <a:t>i've</a:t>
            </a:r>
            <a:r>
              <a:rPr lang="en" sz="1400"/>
              <a:t> not gained from looking at it again. </a:t>
            </a:r>
            <a:r>
              <a:rPr lang="en" sz="1400"/>
              <a:t>It's</a:t>
            </a:r>
            <a:r>
              <a:rPr lang="en" sz="1400"/>
              <a:t> all 20/20 with hindsight</a:t>
            </a:r>
            <a:endParaRPr sz="1500"/>
          </a:p>
        </p:txBody>
      </p:sp>
      <p:pic>
        <p:nvPicPr>
          <p:cNvPr id="639" name="Google Shape;639;p98" title="IMG_2151.HEIC"/>
          <p:cNvPicPr preferRelativeResize="0"/>
          <p:nvPr/>
        </p:nvPicPr>
        <p:blipFill rotWithShape="1">
          <a:blip r:embed="rId3">
            <a:alphaModFix/>
          </a:blip>
          <a:srcRect b="14160" l="11319" r="15650" t="8715"/>
          <a:stretch/>
        </p:blipFill>
        <p:spPr>
          <a:xfrm>
            <a:off x="5253900" y="58298"/>
            <a:ext cx="3062972" cy="5026898"/>
          </a:xfrm>
          <a:prstGeom prst="rect">
            <a:avLst/>
          </a:prstGeom>
          <a:noFill/>
          <a:ln>
            <a:noFill/>
          </a:ln>
        </p:spPr>
      </p:pic>
    </p:spTree>
  </p:cSld>
  <p:clrMapOvr>
    <a:masterClrMapping/>
  </p:clrMapOvr>
</p:sld>
</file>

<file path=ppt/slides/slide6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3" name="Shape 643"/>
        <p:cNvGrpSpPr/>
        <p:nvPr/>
      </p:nvGrpSpPr>
      <p:grpSpPr>
        <a:xfrm>
          <a:off x="0" y="0"/>
          <a:ext cx="0" cy="0"/>
          <a:chOff x="0" y="0"/>
          <a:chExt cx="0" cy="0"/>
        </a:xfrm>
      </p:grpSpPr>
      <p:sp>
        <p:nvSpPr>
          <p:cNvPr id="644" name="Google Shape;644;p99"/>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lang="en" sz="3000">
                <a:latin typeface="Poppins"/>
                <a:ea typeface="Poppins"/>
                <a:cs typeface="Poppins"/>
                <a:sym typeface="Poppins"/>
              </a:rPr>
              <a:t>Evaluating </a:t>
            </a:r>
            <a:endParaRPr sz="1100"/>
          </a:p>
        </p:txBody>
      </p:sp>
      <p:sp>
        <p:nvSpPr>
          <p:cNvPr id="645" name="Google Shape;645;p99"/>
          <p:cNvSpPr txBox="1"/>
          <p:nvPr>
            <p:ph idx="1" type="body"/>
          </p:nvPr>
        </p:nvSpPr>
        <p:spPr>
          <a:xfrm>
            <a:off x="226314"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rtl="0" algn="l">
              <a:lnSpc>
                <a:spcPct val="90000"/>
              </a:lnSpc>
              <a:spcBef>
                <a:spcPts val="800"/>
              </a:spcBef>
              <a:spcAft>
                <a:spcPts val="0"/>
              </a:spcAft>
              <a:buClr>
                <a:schemeClr val="dk1"/>
              </a:buClr>
              <a:buSzPts val="1000"/>
              <a:buNone/>
            </a:pPr>
            <a:r>
              <a:rPr lang="en" sz="1300"/>
              <a:t>Evaluating</a:t>
            </a:r>
            <a:r>
              <a:rPr lang="en" sz="1300"/>
              <a:t> my </a:t>
            </a:r>
            <a:r>
              <a:rPr lang="en" sz="1300"/>
              <a:t>development</a:t>
            </a:r>
            <a:r>
              <a:rPr lang="en" sz="1300"/>
              <a:t> process i used this photo of my girlfriends art piece in cardiff to get a good idea of contrast and what i can do best. I got it so i could develop deep blacks and nice creamy whites. I feel really happy with this image but to evaluate my whole work throughout the project of </a:t>
            </a:r>
            <a:r>
              <a:rPr lang="en" sz="1300"/>
              <a:t>development</a:t>
            </a:r>
            <a:r>
              <a:rPr lang="en" sz="1300"/>
              <a:t>. I would say that at the time of doing it it was </a:t>
            </a:r>
            <a:r>
              <a:rPr lang="en" sz="1300"/>
              <a:t>a lot</a:t>
            </a:r>
            <a:r>
              <a:rPr lang="en" sz="1300"/>
              <a:t> of learning, as every </a:t>
            </a:r>
            <a:r>
              <a:rPr lang="en" sz="1300"/>
              <a:t>technique</a:t>
            </a:r>
            <a:r>
              <a:rPr lang="en" sz="1300"/>
              <a:t> we practiced in the course was a first time for me whereas some others had done it </a:t>
            </a:r>
            <a:r>
              <a:rPr lang="en" sz="1300"/>
              <a:t>before</a:t>
            </a:r>
            <a:r>
              <a:rPr lang="en" sz="1300"/>
              <a:t>, but now i can confidently say its something </a:t>
            </a:r>
            <a:r>
              <a:rPr lang="en" sz="1300"/>
              <a:t>i'm</a:t>
            </a:r>
            <a:r>
              <a:rPr lang="en" sz="1300"/>
              <a:t> educated in enough to try it again alone, i would </a:t>
            </a:r>
            <a:r>
              <a:rPr lang="en" sz="1300"/>
              <a:t>definitely</a:t>
            </a:r>
            <a:r>
              <a:rPr lang="en" sz="1300"/>
              <a:t> change some of these up, because with my current mindset of how i want these to come out i witness </a:t>
            </a:r>
            <a:r>
              <a:rPr lang="en" sz="1300"/>
              <a:t>the</a:t>
            </a:r>
            <a:r>
              <a:rPr lang="en" sz="1300"/>
              <a:t> work of mine and think i can improve, and i can and its important that i know that i can because when i do go back and try again, i now know what </a:t>
            </a:r>
            <a:r>
              <a:rPr lang="en" sz="1300"/>
              <a:t>i'm</a:t>
            </a:r>
            <a:r>
              <a:rPr lang="en" sz="1300"/>
              <a:t> doing so that i can </a:t>
            </a:r>
            <a:r>
              <a:rPr lang="en" sz="1300"/>
              <a:t>accomplish</a:t>
            </a:r>
            <a:r>
              <a:rPr lang="en" sz="1300"/>
              <a:t> a much better end result and so when i re evaluate my work i can b e proud and happy </a:t>
            </a:r>
            <a:r>
              <a:rPr lang="en" sz="1300"/>
              <a:t>with</a:t>
            </a:r>
            <a:r>
              <a:rPr lang="en" sz="1300"/>
              <a:t> the end result of the </a:t>
            </a:r>
            <a:r>
              <a:rPr lang="en" sz="1300"/>
              <a:t>entire</a:t>
            </a:r>
            <a:r>
              <a:rPr lang="en" sz="1300"/>
              <a:t> project </a:t>
            </a:r>
            <a:endParaRPr sz="1300"/>
          </a:p>
        </p:txBody>
      </p:sp>
      <p:pic>
        <p:nvPicPr>
          <p:cNvPr id="646" name="Google Shape;646;p99" title="IMG_3798.HEIC"/>
          <p:cNvPicPr preferRelativeResize="0"/>
          <p:nvPr/>
        </p:nvPicPr>
        <p:blipFill rotWithShape="1">
          <a:blip r:embed="rId3">
            <a:alphaModFix/>
          </a:blip>
          <a:srcRect b="13000" l="11038" r="9204" t="14812"/>
          <a:stretch/>
        </p:blipFill>
        <p:spPr>
          <a:xfrm>
            <a:off x="4946700" y="715325"/>
            <a:ext cx="3076573" cy="3712850"/>
          </a:xfrm>
          <a:prstGeom prst="rect">
            <a:avLst/>
          </a:prstGeom>
          <a:noFill/>
          <a:ln>
            <a:noFill/>
          </a:ln>
        </p:spPr>
      </p:pic>
    </p:spTree>
  </p:cSld>
  <p:clrMapOvr>
    <a:masterClrMapping/>
  </p:clrMapOvr>
</p:sld>
</file>

<file path=ppt/slides/slide6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0" name="Shape 650"/>
        <p:cNvGrpSpPr/>
        <p:nvPr/>
      </p:nvGrpSpPr>
      <p:grpSpPr>
        <a:xfrm>
          <a:off x="0" y="0"/>
          <a:ext cx="0" cy="0"/>
          <a:chOff x="0" y="0"/>
          <a:chExt cx="0" cy="0"/>
        </a:xfrm>
      </p:grpSpPr>
      <p:sp>
        <p:nvSpPr>
          <p:cNvPr id="651" name="Google Shape;651;p100"/>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lang="en" sz="3000">
                <a:latin typeface="Poppins"/>
                <a:ea typeface="Poppins"/>
                <a:cs typeface="Poppins"/>
                <a:sym typeface="Poppins"/>
              </a:rPr>
              <a:t>Editing – Darkroom Printing</a:t>
            </a:r>
            <a:endParaRPr sz="1100"/>
          </a:p>
        </p:txBody>
      </p:sp>
      <p:sp>
        <p:nvSpPr>
          <p:cNvPr id="652" name="Google Shape;652;p100"/>
          <p:cNvSpPr txBox="1"/>
          <p:nvPr>
            <p:ph idx="1" type="body"/>
          </p:nvPr>
        </p:nvSpPr>
        <p:spPr>
          <a:xfrm>
            <a:off x="226314"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rtl="0" algn="l">
              <a:lnSpc>
                <a:spcPct val="90000"/>
              </a:lnSpc>
              <a:spcBef>
                <a:spcPts val="800"/>
              </a:spcBef>
              <a:spcAft>
                <a:spcPts val="0"/>
              </a:spcAft>
              <a:buClr>
                <a:schemeClr val="dk1"/>
              </a:buClr>
              <a:buSzPts val="1100"/>
              <a:buNone/>
            </a:pPr>
            <a:r>
              <a:rPr lang="en" sz="1500"/>
              <a:t>So the cropping </a:t>
            </a:r>
            <a:r>
              <a:rPr lang="en" sz="1500"/>
              <a:t>didn't</a:t>
            </a:r>
            <a:r>
              <a:rPr lang="en" sz="1500"/>
              <a:t> </a:t>
            </a:r>
            <a:r>
              <a:rPr lang="en" sz="1500"/>
              <a:t>really</a:t>
            </a:r>
            <a:r>
              <a:rPr lang="en" sz="1500"/>
              <a:t> work out the best but i did attempt a large scale photo which is the one on the right. I was the only person who used the larger paper and i adjusted my times to fit this, it was a while ago but i </a:t>
            </a:r>
            <a:r>
              <a:rPr lang="en" sz="1500"/>
              <a:t>distinctly</a:t>
            </a:r>
            <a:r>
              <a:rPr lang="en" sz="1500"/>
              <a:t> remember following a 18 second </a:t>
            </a:r>
            <a:r>
              <a:rPr lang="en" sz="1500"/>
              <a:t>exposure</a:t>
            </a:r>
            <a:r>
              <a:rPr lang="en" sz="1500"/>
              <a:t>, as i wanted more time to </a:t>
            </a:r>
            <a:r>
              <a:rPr lang="en" sz="1500"/>
              <a:t>expose</a:t>
            </a:r>
            <a:r>
              <a:rPr lang="en" sz="1500"/>
              <a:t> so i could make fine adjustments if needed, in the end my </a:t>
            </a:r>
            <a:r>
              <a:rPr lang="en" sz="1500"/>
              <a:t>exposures</a:t>
            </a:r>
            <a:r>
              <a:rPr lang="en" sz="1500"/>
              <a:t> came out great, </a:t>
            </a:r>
            <a:r>
              <a:rPr lang="en" sz="1500"/>
              <a:t>open</a:t>
            </a:r>
            <a:r>
              <a:rPr lang="en" sz="1500"/>
              <a:t> the image on the left i used 2 test strips following 12 sections of two second </a:t>
            </a:r>
            <a:r>
              <a:rPr lang="en" sz="1500"/>
              <a:t>exposures</a:t>
            </a:r>
            <a:r>
              <a:rPr lang="en" sz="1500"/>
              <a:t> increasingly 2 at a time, this led me to find the 18 second window and </a:t>
            </a:r>
            <a:r>
              <a:rPr lang="en" sz="1500"/>
              <a:t>exposed</a:t>
            </a:r>
            <a:r>
              <a:rPr lang="en" sz="1500"/>
              <a:t> from there, however on </a:t>
            </a:r>
            <a:r>
              <a:rPr lang="en" sz="1500"/>
              <a:t>the</a:t>
            </a:r>
            <a:r>
              <a:rPr lang="en" sz="1500"/>
              <a:t> image on the right i eyeballed it which is not </a:t>
            </a:r>
            <a:r>
              <a:rPr lang="en" sz="1500"/>
              <a:t>recommended</a:t>
            </a:r>
            <a:r>
              <a:rPr lang="en" sz="1500"/>
              <a:t> but i was short for time and was </a:t>
            </a:r>
            <a:r>
              <a:rPr lang="en" sz="1500"/>
              <a:t>confident</a:t>
            </a:r>
            <a:r>
              <a:rPr lang="en" sz="1500"/>
              <a:t> that an added 2 second would fit and i was correct and got a very nice image out of it at </a:t>
            </a:r>
            <a:r>
              <a:rPr lang="en" sz="1500"/>
              <a:t>the</a:t>
            </a:r>
            <a:r>
              <a:rPr lang="en" sz="1500"/>
              <a:t> end</a:t>
            </a:r>
            <a:endParaRPr sz="1500"/>
          </a:p>
        </p:txBody>
      </p:sp>
      <p:pic>
        <p:nvPicPr>
          <p:cNvPr id="653" name="Google Shape;653;p100" title="IMG_2149.HEIC"/>
          <p:cNvPicPr preferRelativeResize="0"/>
          <p:nvPr/>
        </p:nvPicPr>
        <p:blipFill>
          <a:blip r:embed="rId3">
            <a:alphaModFix/>
          </a:blip>
          <a:stretch>
            <a:fillRect/>
          </a:stretch>
        </p:blipFill>
        <p:spPr>
          <a:xfrm>
            <a:off x="4463735" y="876650"/>
            <a:ext cx="2486527" cy="3864151"/>
          </a:xfrm>
          <a:prstGeom prst="rect">
            <a:avLst/>
          </a:prstGeom>
          <a:noFill/>
          <a:ln>
            <a:noFill/>
          </a:ln>
        </p:spPr>
      </p:pic>
      <p:pic>
        <p:nvPicPr>
          <p:cNvPr id="654" name="Google Shape;654;p100" title="IMG_2151.HEIC"/>
          <p:cNvPicPr preferRelativeResize="0"/>
          <p:nvPr/>
        </p:nvPicPr>
        <p:blipFill>
          <a:blip r:embed="rId4">
            <a:alphaModFix/>
          </a:blip>
          <a:stretch>
            <a:fillRect/>
          </a:stretch>
        </p:blipFill>
        <p:spPr>
          <a:xfrm>
            <a:off x="6657485" y="0"/>
            <a:ext cx="2486527" cy="3864151"/>
          </a:xfrm>
          <a:prstGeom prst="rect">
            <a:avLst/>
          </a:prstGeom>
          <a:noFill/>
          <a:ln>
            <a:noFill/>
          </a:ln>
        </p:spPr>
      </p:pic>
    </p:spTree>
  </p:cSld>
  <p:clrMapOvr>
    <a:masterClrMapping/>
  </p:clrMapOvr>
</p:sld>
</file>

<file path=ppt/slides/slide6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8" name="Shape 658"/>
        <p:cNvGrpSpPr/>
        <p:nvPr/>
      </p:nvGrpSpPr>
      <p:grpSpPr>
        <a:xfrm>
          <a:off x="0" y="0"/>
          <a:ext cx="0" cy="0"/>
          <a:chOff x="0" y="0"/>
          <a:chExt cx="0" cy="0"/>
        </a:xfrm>
      </p:grpSpPr>
      <p:sp>
        <p:nvSpPr>
          <p:cNvPr id="659" name="Google Shape;659;p101"/>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lang="en" sz="3000">
                <a:latin typeface="Poppins"/>
                <a:ea typeface="Poppins"/>
                <a:cs typeface="Poppins"/>
                <a:sym typeface="Poppins"/>
              </a:rPr>
              <a:t>Critique</a:t>
            </a:r>
            <a:endParaRPr sz="1100"/>
          </a:p>
        </p:txBody>
      </p:sp>
      <p:sp>
        <p:nvSpPr>
          <p:cNvPr id="660" name="Google Shape;660;p101"/>
          <p:cNvSpPr txBox="1"/>
          <p:nvPr>
            <p:ph idx="1" type="body"/>
          </p:nvPr>
        </p:nvSpPr>
        <p:spPr>
          <a:xfrm>
            <a:off x="226314"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rtl="0" algn="l">
              <a:lnSpc>
                <a:spcPct val="90000"/>
              </a:lnSpc>
              <a:spcBef>
                <a:spcPts val="800"/>
              </a:spcBef>
              <a:spcAft>
                <a:spcPts val="0"/>
              </a:spcAft>
              <a:buClr>
                <a:schemeClr val="dk1"/>
              </a:buClr>
              <a:buSzPts val="1100"/>
              <a:buNone/>
            </a:pPr>
            <a:r>
              <a:rPr lang="en" sz="1300"/>
              <a:t>I'm</a:t>
            </a:r>
            <a:r>
              <a:rPr lang="en" sz="1300"/>
              <a:t> quite proud of this image so i aim to defend it, but one of the most obvious notes was its blurry. I agree that it is indeed blurry but i almost find it adds to the photo, i imagine it clear and it </a:t>
            </a:r>
            <a:r>
              <a:rPr lang="en" sz="1300"/>
              <a:t>doesn't</a:t>
            </a:r>
            <a:r>
              <a:rPr lang="en" sz="1300"/>
              <a:t> hit quite the same, i do say however that if i were to take a more clear image i would set a higher </a:t>
            </a:r>
            <a:r>
              <a:rPr lang="en" sz="1300"/>
              <a:t>shutter speed</a:t>
            </a:r>
            <a:r>
              <a:rPr lang="en" sz="1300"/>
              <a:t> and remain still as i took the image as i was walking when i took it. </a:t>
            </a:r>
            <a:endParaRPr sz="1300"/>
          </a:p>
          <a:p>
            <a:pPr indent="0" lvl="0" marL="0" rtl="0" algn="l">
              <a:lnSpc>
                <a:spcPct val="90000"/>
              </a:lnSpc>
              <a:spcBef>
                <a:spcPts val="800"/>
              </a:spcBef>
              <a:spcAft>
                <a:spcPts val="0"/>
              </a:spcAft>
              <a:buClr>
                <a:schemeClr val="dk1"/>
              </a:buClr>
              <a:buSzPts val="1100"/>
              <a:buNone/>
            </a:pPr>
            <a:r>
              <a:rPr lang="en" sz="1300"/>
              <a:t>Second is the poor cropping </a:t>
            </a:r>
            <a:r>
              <a:rPr lang="en" sz="1300"/>
              <a:t>which</a:t>
            </a:r>
            <a:r>
              <a:rPr lang="en" sz="1300"/>
              <a:t> i am very aware of, this is something that with </a:t>
            </a:r>
            <a:r>
              <a:rPr lang="en" sz="1300"/>
              <a:t>practice</a:t>
            </a:r>
            <a:r>
              <a:rPr lang="en" sz="1300"/>
              <a:t> is an easy fix as i did manage to get a good crop on a </a:t>
            </a:r>
            <a:r>
              <a:rPr lang="en" sz="1300"/>
              <a:t>separate</a:t>
            </a:r>
            <a:r>
              <a:rPr lang="en" sz="1300"/>
              <a:t> image. So i do agree that in the </a:t>
            </a:r>
            <a:r>
              <a:rPr lang="en" sz="1300"/>
              <a:t>enlargement</a:t>
            </a:r>
            <a:r>
              <a:rPr lang="en" sz="1300"/>
              <a:t> process of this image i could easily </a:t>
            </a:r>
            <a:r>
              <a:rPr lang="en" sz="1300"/>
              <a:t>improve</a:t>
            </a:r>
            <a:r>
              <a:rPr lang="en" sz="1300"/>
              <a:t> upon the cropping of the image. </a:t>
            </a:r>
            <a:endParaRPr sz="1300"/>
          </a:p>
          <a:p>
            <a:pPr indent="0" lvl="0" marL="0" rtl="0" algn="l">
              <a:lnSpc>
                <a:spcPct val="90000"/>
              </a:lnSpc>
              <a:spcBef>
                <a:spcPts val="800"/>
              </a:spcBef>
              <a:spcAft>
                <a:spcPts val="0"/>
              </a:spcAft>
              <a:buClr>
                <a:schemeClr val="dk1"/>
              </a:buClr>
              <a:buSzPts val="1100"/>
              <a:buNone/>
            </a:pPr>
            <a:r>
              <a:rPr lang="en" sz="1300"/>
              <a:t>Lastly is that someone appreciated the rain, i take this as the aesthetic is nice, like i said </a:t>
            </a:r>
            <a:r>
              <a:rPr lang="en" sz="1300"/>
              <a:t>before</a:t>
            </a:r>
            <a:r>
              <a:rPr lang="en" sz="1300"/>
              <a:t> of a </a:t>
            </a:r>
            <a:r>
              <a:rPr lang="en" sz="1300"/>
              <a:t>kurosawa</a:t>
            </a:r>
            <a:r>
              <a:rPr lang="en" sz="1300"/>
              <a:t> film it has a certain vibe to it and i take that the vibe </a:t>
            </a:r>
            <a:r>
              <a:rPr lang="en" sz="1300"/>
              <a:t>received</a:t>
            </a:r>
            <a:r>
              <a:rPr lang="en" sz="1300"/>
              <a:t> was </a:t>
            </a:r>
            <a:r>
              <a:rPr lang="en" sz="1300"/>
              <a:t>appreciated, so i will like i said before lean into this idea for the next time i do a full on black and white roll of film.</a:t>
            </a:r>
            <a:endParaRPr sz="1300"/>
          </a:p>
        </p:txBody>
      </p:sp>
      <p:pic>
        <p:nvPicPr>
          <p:cNvPr id="661" name="Google Shape;661;p101" title="IMG_2151.HEIC"/>
          <p:cNvPicPr preferRelativeResize="0"/>
          <p:nvPr/>
        </p:nvPicPr>
        <p:blipFill>
          <a:blip r:embed="rId3">
            <a:alphaModFix/>
          </a:blip>
          <a:stretch>
            <a:fillRect/>
          </a:stretch>
        </p:blipFill>
        <p:spPr>
          <a:xfrm>
            <a:off x="5536760" y="762012"/>
            <a:ext cx="2486527" cy="3864151"/>
          </a:xfrm>
          <a:prstGeom prst="rect">
            <a:avLst/>
          </a:prstGeom>
          <a:noFill/>
          <a:ln>
            <a:noFill/>
          </a:ln>
        </p:spPr>
      </p:pic>
    </p:spTree>
  </p:cSld>
  <p:clrMapOvr>
    <a:masterClrMapping/>
  </p:clrMapOvr>
</p:sld>
</file>

<file path=ppt/slides/slide6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5" name="Shape 665"/>
        <p:cNvGrpSpPr/>
        <p:nvPr/>
      </p:nvGrpSpPr>
      <p:grpSpPr>
        <a:xfrm>
          <a:off x="0" y="0"/>
          <a:ext cx="0" cy="0"/>
          <a:chOff x="0" y="0"/>
          <a:chExt cx="0" cy="0"/>
        </a:xfrm>
      </p:grpSpPr>
      <p:sp>
        <p:nvSpPr>
          <p:cNvPr id="666" name="Google Shape;666;p102"/>
          <p:cNvSpPr txBox="1"/>
          <p:nvPr>
            <p:ph type="title"/>
          </p:nvPr>
        </p:nvSpPr>
        <p:spPr>
          <a:xfrm>
            <a:off x="136579" y="64966"/>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000"/>
              <a:buFont typeface="Poppins"/>
              <a:buNone/>
            </a:pPr>
            <a:r>
              <a:rPr lang="en" sz="3000">
                <a:latin typeface="Poppins"/>
                <a:ea typeface="Poppins"/>
                <a:cs typeface="Poppins"/>
                <a:sym typeface="Poppins"/>
              </a:rPr>
              <a:t>Evaluating</a:t>
            </a:r>
            <a:endParaRPr sz="1100"/>
          </a:p>
        </p:txBody>
      </p:sp>
      <p:sp>
        <p:nvSpPr>
          <p:cNvPr id="667" name="Google Shape;667;p102"/>
          <p:cNvSpPr txBox="1"/>
          <p:nvPr>
            <p:ph idx="1" type="body"/>
          </p:nvPr>
        </p:nvSpPr>
        <p:spPr>
          <a:xfrm>
            <a:off x="226314" y="762004"/>
            <a:ext cx="4126230" cy="4093459"/>
          </a:xfrm>
          <a:prstGeom prst="rect">
            <a:avLst/>
          </a:prstGeom>
          <a:noFill/>
          <a:ln cap="flat" cmpd="sng" w="9525">
            <a:solidFill>
              <a:schemeClr val="dk1"/>
            </a:solidFill>
            <a:prstDash val="solid"/>
            <a:round/>
            <a:headEnd len="sm" w="sm" type="none"/>
            <a:tailEnd len="sm" w="sm" type="none"/>
          </a:ln>
        </p:spPr>
        <p:txBody>
          <a:bodyPr anchorCtr="0" anchor="t" bIns="34275" lIns="68575" spcFirstLastPara="1" rIns="68575" wrap="square" tIns="34275">
            <a:normAutofit/>
          </a:bodyPr>
          <a:lstStyle/>
          <a:p>
            <a:pPr indent="0" lvl="0" marL="0" rtl="0" algn="l">
              <a:lnSpc>
                <a:spcPct val="115000"/>
              </a:lnSpc>
              <a:spcBef>
                <a:spcPts val="1200"/>
              </a:spcBef>
              <a:spcAft>
                <a:spcPts val="0"/>
              </a:spcAft>
              <a:buClr>
                <a:schemeClr val="dk1"/>
              </a:buClr>
              <a:buSzPts val="1100"/>
              <a:buNone/>
            </a:pPr>
            <a:r>
              <a:rPr lang="en" sz="1000"/>
              <a:t>Every shot came out brilliantly, and it really shows how much thought and planning I put into the whole process. The Zenit worked its magic, especially with that signature swirly bokeh—it added such a dreamy, almost ethereal quality to the landscapes and close-ups. I nailed the timing and lens choices, creating a stunning mix of depth and texture that felt both artistic and intentional. When it came to the evening shots, the built-in flash was my secret weapon. The way it lit up the scene, adding just the right amount of depth, was perfection. One of my best was this image you see on the right which was of the waterfront </a:t>
            </a:r>
            <a:r>
              <a:rPr lang="en" sz="1000"/>
              <a:t>accommodation</a:t>
            </a:r>
            <a:r>
              <a:rPr lang="en" sz="1000"/>
              <a:t> ( i dont know its name) but the streaks of light in the water really are just amazing. Maybe he said it in sarcasm but one classmate put it as “Simply breathtaking”. I had a good balance of light and shadow that only a thoughtful, controlled flash could provide. I didn’t just capture moments I elevated them. The variety I was aiming for was achieved seamlessly, creating a cohesive collection of photos that each stood out on their own but still told a unified story of my time in swansea. The entire shoot was an improvement due to my time in planning, experimenting, and capturing the perfect frame. Each photo reflected my meticulous care and creativity, making it an undeniable success.</a:t>
            </a:r>
            <a:endParaRPr sz="1000"/>
          </a:p>
          <a:p>
            <a:pPr indent="0" lvl="0" marL="0" rtl="0" algn="l">
              <a:lnSpc>
                <a:spcPct val="90000"/>
              </a:lnSpc>
              <a:spcBef>
                <a:spcPts val="1200"/>
              </a:spcBef>
              <a:spcAft>
                <a:spcPts val="0"/>
              </a:spcAft>
              <a:buClr>
                <a:schemeClr val="dk1"/>
              </a:buClr>
              <a:buSzPts val="1100"/>
              <a:buNone/>
            </a:pPr>
            <a:r>
              <a:t/>
            </a:r>
            <a:endParaRPr sz="1000"/>
          </a:p>
        </p:txBody>
      </p:sp>
      <p:pic>
        <p:nvPicPr>
          <p:cNvPr id="668" name="Google Shape;668;p102" title="IMG_2489.HEIC"/>
          <p:cNvPicPr preferRelativeResize="0"/>
          <p:nvPr/>
        </p:nvPicPr>
        <p:blipFill rotWithShape="1">
          <a:blip r:embed="rId3">
            <a:alphaModFix/>
          </a:blip>
          <a:srcRect b="56148" l="35253" r="34097" t="30073"/>
          <a:stretch/>
        </p:blipFill>
        <p:spPr>
          <a:xfrm rot="5400000">
            <a:off x="3989574" y="1163481"/>
            <a:ext cx="5034852" cy="2816549"/>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