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1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59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326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391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750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937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041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50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591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105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47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720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1E1EF-0908-4E58-97A6-9A13201DFB9A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40F72-CCC2-4E2B-889A-C29E2DF0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Error Theory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283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Theory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05446" y="1844980"/>
            <a:ext cx="2948354" cy="389182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8200" y="1844980"/>
            <a:ext cx="709246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Devised by J.L. Mackie</a:t>
            </a:r>
          </a:p>
          <a:p>
            <a:endParaRPr lang="en-GB" sz="3600" dirty="0"/>
          </a:p>
          <a:p>
            <a:r>
              <a:rPr lang="en-GB" sz="3600" dirty="0" smtClean="0"/>
              <a:t>Presented in his 1977 book </a:t>
            </a:r>
            <a:r>
              <a:rPr lang="en-GB" sz="3600" i="1" dirty="0" smtClean="0"/>
              <a:t>Ethics: Inventing Right and Wrong</a:t>
            </a:r>
            <a:r>
              <a:rPr lang="en-GB" sz="3600" dirty="0" smtClean="0"/>
              <a:t>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254429" y="5736807"/>
            <a:ext cx="1250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1917-1971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410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problem of emotivism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Emotivism cannot account for our everyday moral language. </a:t>
            </a:r>
          </a:p>
          <a:p>
            <a:endParaRPr lang="en-GB" dirty="0"/>
          </a:p>
          <a:p>
            <a:r>
              <a:rPr lang="en-GB" dirty="0" smtClean="0"/>
              <a:t>Our everyday moral language is cognitivist in nature.</a:t>
            </a:r>
          </a:p>
          <a:p>
            <a:endParaRPr lang="en-GB" dirty="0"/>
          </a:p>
          <a:p>
            <a:r>
              <a:rPr lang="en-GB" dirty="0" smtClean="0"/>
              <a:t>When we make moral judgments we are expressing beliefs about the world.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139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Moral Realism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Moral Realism is false </a:t>
            </a:r>
          </a:p>
          <a:p>
            <a:endParaRPr lang="en-GB" dirty="0" smtClean="0"/>
          </a:p>
          <a:p>
            <a:r>
              <a:rPr lang="en-GB" dirty="0" smtClean="0"/>
              <a:t>There are no moral properties in the world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02762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Relativism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 are scientific facts, however there are disagreement in science.</a:t>
            </a:r>
          </a:p>
          <a:p>
            <a:r>
              <a:rPr lang="en-GB" dirty="0" smtClean="0"/>
              <a:t>If people had all the scientific information, we would expect them to agree.</a:t>
            </a:r>
          </a:p>
          <a:p>
            <a:endParaRPr lang="en-GB" dirty="0"/>
          </a:p>
          <a:p>
            <a:r>
              <a:rPr lang="en-GB" dirty="0" smtClean="0"/>
              <a:t>There are disagreements about ethics.</a:t>
            </a:r>
          </a:p>
          <a:p>
            <a:r>
              <a:rPr lang="en-GB" dirty="0" smtClean="0"/>
              <a:t>If there are moral facts, then if people had all the information then would we expect them to agree?</a:t>
            </a:r>
          </a:p>
          <a:p>
            <a:endParaRPr lang="en-GB" dirty="0"/>
          </a:p>
          <a:p>
            <a:r>
              <a:rPr lang="en-GB" dirty="0" smtClean="0"/>
              <a:t>Mackie argues that even with all the information, we would still expect there to be moral disagreements.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660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argument from queerness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there were moral properties then they would be utterly different from anything else in the universe. </a:t>
            </a:r>
          </a:p>
          <a:p>
            <a:endParaRPr lang="en-GB" dirty="0"/>
          </a:p>
          <a:p>
            <a:r>
              <a:rPr lang="en-GB" dirty="0" smtClean="0"/>
              <a:t>Moral properties are independent from our beliefs. </a:t>
            </a:r>
          </a:p>
          <a:p>
            <a:endParaRPr lang="en-GB" dirty="0"/>
          </a:p>
          <a:p>
            <a:r>
              <a:rPr lang="en-GB" dirty="0" smtClean="0"/>
              <a:t>They are accessible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They would be independent of us and yet give us reasons to act.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838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Moral judgments are expression of beliefs about the world (cognitivism)</a:t>
            </a:r>
          </a:p>
          <a:p>
            <a:pPr marL="514350" indent="-514350">
              <a:buAutoNum type="arabicPeriod"/>
            </a:pPr>
            <a:r>
              <a:rPr lang="en-GB" dirty="0" smtClean="0"/>
              <a:t>There are no objective moral properties (non-realism)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therefore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3. Our moral judgments are systematically and uniformly false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8170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225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Error Theory</vt:lpstr>
      <vt:lpstr>Error Theory </vt:lpstr>
      <vt:lpstr>The problem of emotivism </vt:lpstr>
      <vt:lpstr>Moral Realism</vt:lpstr>
      <vt:lpstr>Relativism </vt:lpstr>
      <vt:lpstr>The argument from queerness </vt:lpstr>
      <vt:lpstr>Error Theory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Error Theory</dc:title>
  <dc:creator>Tristan Nash</dc:creator>
  <cp:lastModifiedBy>Tristan Nash</cp:lastModifiedBy>
  <cp:revision>4</cp:revision>
  <dcterms:created xsi:type="dcterms:W3CDTF">2017-10-29T22:36:12Z</dcterms:created>
  <dcterms:modified xsi:type="dcterms:W3CDTF">2017-10-29T23:07:06Z</dcterms:modified>
</cp:coreProperties>
</file>