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302" r:id="rId3"/>
    <p:sldId id="303" r:id="rId4"/>
    <p:sldId id="280" r:id="rId5"/>
    <p:sldId id="305" r:id="rId6"/>
    <p:sldId id="306" r:id="rId7"/>
    <p:sldId id="307" r:id="rId8"/>
    <p:sldId id="310" r:id="rId9"/>
    <p:sldId id="308" r:id="rId10"/>
    <p:sldId id="304" r:id="rId11"/>
    <p:sldId id="311" r:id="rId12"/>
    <p:sldId id="312" r:id="rId13"/>
    <p:sldId id="281"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9EBF5"/>
          </a:solidFill>
        </a:fill>
      </a:tcStyle>
    </a:wholeTbl>
    <a:band1H>
      <a:tcStyle>
        <a:tcBdr/>
        <a:fill>
          <a:solidFill>
            <a:srgbClr val="CFD5EA"/>
          </a:solidFill>
        </a:fill>
      </a:tcStyle>
    </a:band1H>
    <a:band2H>
      <a:tcStyle>
        <a:tcBdr/>
      </a:tcStyle>
    </a:band2H>
    <a:band1V>
      <a:tcStyle>
        <a:tcBdr/>
        <a:fill>
          <a:solidFill>
            <a:srgbClr val="CFD5EA"/>
          </a:solidFill>
        </a:fill>
      </a:tcStyle>
    </a:band1V>
    <a:band2V>
      <a:tcStyle>
        <a:tcBdr/>
      </a:tcStyle>
    </a:band2V>
    <a:lastCol>
      <a:tcTxStyle b="on">
        <a:font>
          <a:latin typeface="+mn-lt"/>
          <a:ea typeface="+mn-ea"/>
          <a:cs typeface="+mn-cs"/>
        </a:font>
        <a:srgbClr val="FFFFFF"/>
      </a:tcTxStyle>
      <a:tcStyle>
        <a:tcBdr/>
        <a:fill>
          <a:solidFill>
            <a:srgbClr val="4472C4"/>
          </a:solidFill>
        </a:fill>
      </a:tcStyle>
    </a:lastCol>
    <a:firstCol>
      <a:tcTxStyle b="on">
        <a:font>
          <a:latin typeface="+mn-lt"/>
          <a:ea typeface="+mn-ea"/>
          <a:cs typeface="+mn-cs"/>
        </a:font>
        <a:srgbClr val="FFFFFF"/>
      </a:tcTxStyle>
      <a:tcStyle>
        <a:tcBdr/>
        <a:fill>
          <a:solidFill>
            <a:srgbClr val="4472C4"/>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4472C4"/>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4472C4"/>
          </a:solidFill>
        </a:fill>
      </a:tcStyle>
    </a:firstRow>
  </a:tblStyle>
  <a:tblStyle styleId="{00A15C55-8517-42AA-B614-E9B94910E393}"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FFF4E7"/>
          </a:solidFill>
        </a:fill>
      </a:tcStyle>
    </a:wholeTbl>
    <a:band1H>
      <a:tcStyle>
        <a:tcBdr/>
        <a:fill>
          <a:solidFill>
            <a:srgbClr val="FFE8CB"/>
          </a:solidFill>
        </a:fill>
      </a:tcStyle>
    </a:band1H>
    <a:band2H>
      <a:tcStyle>
        <a:tcBdr/>
      </a:tcStyle>
    </a:band2H>
    <a:band1V>
      <a:tcStyle>
        <a:tcBdr/>
        <a:fill>
          <a:solidFill>
            <a:srgbClr val="FFE8CB"/>
          </a:solidFill>
        </a:fill>
      </a:tcStyle>
    </a:band1V>
    <a:band2V>
      <a:tcStyle>
        <a:tcBdr/>
      </a:tcStyle>
    </a:band2V>
    <a:lastCol>
      <a:tcTxStyle b="on">
        <a:font>
          <a:latin typeface="+mn-lt"/>
          <a:ea typeface="+mn-ea"/>
          <a:cs typeface="+mn-cs"/>
        </a:font>
        <a:srgbClr val="FFFFFF"/>
      </a:tcTxStyle>
      <a:tcStyle>
        <a:tcBdr/>
        <a:fill>
          <a:solidFill>
            <a:srgbClr val="FFC000"/>
          </a:solidFill>
        </a:fill>
      </a:tcStyle>
    </a:lastCol>
    <a:firstCol>
      <a:tcTxStyle b="on">
        <a:font>
          <a:latin typeface="+mn-lt"/>
          <a:ea typeface="+mn-ea"/>
          <a:cs typeface="+mn-cs"/>
        </a:font>
        <a:srgbClr val="FFFFFF"/>
      </a:tcTxStyle>
      <a:tcStyle>
        <a:tcBdr/>
        <a:fill>
          <a:solidFill>
            <a:srgbClr val="FFC000"/>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FFC000"/>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FFC000"/>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294" autoAdjust="0"/>
    <p:restoredTop sz="94660"/>
  </p:normalViewPr>
  <p:slideViewPr>
    <p:cSldViewPr snapToGrid="0">
      <p:cViewPr>
        <p:scale>
          <a:sx n="66" d="100"/>
          <a:sy n="66" d="100"/>
        </p:scale>
        <p:origin x="888"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038337D-758C-4C61-20A3-C70231BA72AF}"/>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endParaRPr lang="en-US"/>
          </a:p>
        </p:txBody>
      </p:sp>
      <p:sp>
        <p:nvSpPr>
          <p:cNvPr id="3" name="Date Placeholder 2">
            <a:extLst>
              <a:ext uri="{FF2B5EF4-FFF2-40B4-BE49-F238E27FC236}">
                <a16:creationId xmlns:a16="http://schemas.microsoft.com/office/drawing/2014/main" id="{25376EA9-FDA7-C260-95E3-EA250E0E8230}"/>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fld id="{D93ED3E8-CF7E-42E9-ABA9-EF9BA0EC1BA7}" type="datetime1">
              <a:rPr lang="en-US"/>
              <a:pPr lvl="0"/>
              <a:t>4/2/2023</a:t>
            </a:fld>
            <a:endParaRPr lang="en-US"/>
          </a:p>
        </p:txBody>
      </p:sp>
      <p:sp>
        <p:nvSpPr>
          <p:cNvPr id="4" name="Slide Image Placeholder 3">
            <a:extLst>
              <a:ext uri="{FF2B5EF4-FFF2-40B4-BE49-F238E27FC236}">
                <a16:creationId xmlns:a16="http://schemas.microsoft.com/office/drawing/2014/main" id="{5E465DB6-9B78-2C5A-7675-CCEEFAC393C7}"/>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B1867674-2C2B-6DC3-6365-D5CEA177A683}"/>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6A30184-FBCA-2393-521C-0BF6A8BB5F4E}"/>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endParaRPr lang="en-US"/>
          </a:p>
        </p:txBody>
      </p:sp>
      <p:sp>
        <p:nvSpPr>
          <p:cNvPr id="7" name="Slide Number Placeholder 6">
            <a:extLst>
              <a:ext uri="{FF2B5EF4-FFF2-40B4-BE49-F238E27FC236}">
                <a16:creationId xmlns:a16="http://schemas.microsoft.com/office/drawing/2014/main" id="{C0378775-CC56-54DF-CDA6-2ABF847DC38A}"/>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fld id="{FE025F18-59BB-401B-BBFD-A836796DE6AB}" type="slidenum">
              <a:t>‹#›</a:t>
            </a:fld>
            <a:endParaRPr lang="en-US"/>
          </a:p>
        </p:txBody>
      </p:sp>
    </p:spTree>
    <p:extLst>
      <p:ext uri="{BB962C8B-B14F-4D97-AF65-F5344CB8AC3E}">
        <p14:creationId xmlns:p14="http://schemas.microsoft.com/office/powerpoint/2010/main" val="2979474288"/>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1E4BCED-D270-97DB-F714-C09B86DE7C7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FB46482-0240-E7A4-A0F4-B8B927DFDC8B}"/>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5EFF88CD-5C14-5AB5-9098-4D58CDD666F0}"/>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9E101A80-CEB0-4407-AF03-0BC2D158C735}" type="slidenum">
              <a:t>1</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lvl="0"/>
            <a:fld id="{FE025F18-59BB-401B-BBFD-A836796DE6AB}" type="slidenum">
              <a:rPr lang="en-GB" smtClean="0"/>
              <a:t>8</a:t>
            </a:fld>
            <a:endParaRPr lang="en-GB"/>
          </a:p>
        </p:txBody>
      </p:sp>
    </p:spTree>
    <p:extLst>
      <p:ext uri="{BB962C8B-B14F-4D97-AF65-F5344CB8AC3E}">
        <p14:creationId xmlns:p14="http://schemas.microsoft.com/office/powerpoint/2010/main" val="24096809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2" name="Picture 4">
            <a:extLst>
              <a:ext uri="{FF2B5EF4-FFF2-40B4-BE49-F238E27FC236}">
                <a16:creationId xmlns:a16="http://schemas.microsoft.com/office/drawing/2014/main" id="{7318CC33-5A3F-9986-4E70-574F3CDE39A0}"/>
              </a:ext>
            </a:extLst>
          </p:cNvPr>
          <p:cNvPicPr>
            <a:picLocks noChangeAspect="1"/>
          </p:cNvPicPr>
          <p:nvPr/>
        </p:nvPicPr>
        <p:blipFill>
          <a:blip r:embed="rId2"/>
          <a:srcRect/>
          <a:stretch>
            <a:fillRect/>
          </a:stretch>
        </p:blipFill>
        <p:spPr>
          <a:xfrm>
            <a:off x="0" y="0"/>
            <a:ext cx="12191996" cy="6858000"/>
          </a:xfrm>
          <a:prstGeom prst="rect">
            <a:avLst/>
          </a:prstGeom>
          <a:noFill/>
          <a:ln cap="flat">
            <a:noFill/>
          </a:ln>
        </p:spPr>
      </p:pic>
      <p:sp>
        <p:nvSpPr>
          <p:cNvPr id="3" name="Title 1">
            <a:extLst>
              <a:ext uri="{FF2B5EF4-FFF2-40B4-BE49-F238E27FC236}">
                <a16:creationId xmlns:a16="http://schemas.microsoft.com/office/drawing/2014/main" id="{1181FDF1-6507-81B2-12B9-027062D3E591}"/>
              </a:ext>
            </a:extLst>
          </p:cNvPr>
          <p:cNvSpPr txBox="1">
            <a:spLocks noGrp="1"/>
          </p:cNvSpPr>
          <p:nvPr>
            <p:ph type="ctrTitle"/>
          </p:nvPr>
        </p:nvSpPr>
        <p:spPr>
          <a:xfrm>
            <a:off x="1078992" y="1956816"/>
            <a:ext cx="10040112" cy="2387598"/>
          </a:xfrm>
        </p:spPr>
        <p:txBody>
          <a:bodyPr anchor="t"/>
          <a:lstStyle>
            <a:lvl1pPr>
              <a:defRPr sz="9600" spc="300">
                <a:ln w="0">
                  <a:solidFill>
                    <a:srgbClr val="000000"/>
                  </a:solidFill>
                  <a:prstDash val="solid"/>
                </a:ln>
                <a:noFill/>
              </a:defRPr>
            </a:lvl1pPr>
          </a:lstStyle>
          <a:p>
            <a:pPr lvl="0"/>
            <a:r>
              <a:rPr lang="en-US"/>
              <a:t>CLICK TO EDIT MASTER TITLE STYLE</a:t>
            </a:r>
          </a:p>
        </p:txBody>
      </p:sp>
      <p:sp>
        <p:nvSpPr>
          <p:cNvPr id="4" name="Subtitle 2">
            <a:extLst>
              <a:ext uri="{FF2B5EF4-FFF2-40B4-BE49-F238E27FC236}">
                <a16:creationId xmlns:a16="http://schemas.microsoft.com/office/drawing/2014/main" id="{260259C8-2F2B-D6C9-AAFA-7A5709A73C9B}"/>
              </a:ext>
            </a:extLst>
          </p:cNvPr>
          <p:cNvSpPr txBox="1">
            <a:spLocks noGrp="1"/>
          </p:cNvSpPr>
          <p:nvPr>
            <p:ph type="subTitle" idx="1"/>
          </p:nvPr>
        </p:nvSpPr>
        <p:spPr>
          <a:xfrm>
            <a:off x="1078992" y="4901183"/>
            <a:ext cx="10040112" cy="1280160"/>
          </a:xfrm>
        </p:spPr>
        <p:txBody>
          <a:bodyPr/>
          <a:lstStyle>
            <a:lvl1pPr marL="0" indent="0">
              <a:buNone/>
              <a:defRPr sz="2400" b="1"/>
            </a:lvl1pPr>
          </a:lstStyle>
          <a:p>
            <a:pPr lvl="0"/>
            <a:r>
              <a:rPr lang="en-US"/>
              <a:t>Click to edit Master subtitle style</a:t>
            </a:r>
          </a:p>
        </p:txBody>
      </p:sp>
    </p:spTree>
    <p:extLst>
      <p:ext uri="{BB962C8B-B14F-4D97-AF65-F5344CB8AC3E}">
        <p14:creationId xmlns:p14="http://schemas.microsoft.com/office/powerpoint/2010/main" val="2722095594"/>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pic>
        <p:nvPicPr>
          <p:cNvPr id="2" name="Picture 9">
            <a:extLst>
              <a:ext uri="{FF2B5EF4-FFF2-40B4-BE49-F238E27FC236}">
                <a16:creationId xmlns:a16="http://schemas.microsoft.com/office/drawing/2014/main" id="{46B7C306-A66D-C874-8274-CE81911A18B8}"/>
              </a:ext>
            </a:extLst>
          </p:cNvPr>
          <p:cNvPicPr>
            <a:picLocks noChangeAspect="1"/>
          </p:cNvPicPr>
          <p:nvPr/>
        </p:nvPicPr>
        <p:blipFill>
          <a:blip r:embed="rId2"/>
          <a:stretch>
            <a:fillRect/>
          </a:stretch>
        </p:blipFill>
        <p:spPr>
          <a:xfrm>
            <a:off x="0" y="857286"/>
            <a:ext cx="5797296" cy="6000713"/>
          </a:xfrm>
          <a:prstGeom prst="rect">
            <a:avLst/>
          </a:prstGeom>
          <a:noFill/>
          <a:ln cap="flat">
            <a:noFill/>
          </a:ln>
        </p:spPr>
      </p:pic>
      <p:pic>
        <p:nvPicPr>
          <p:cNvPr id="3" name="Picture 7">
            <a:extLst>
              <a:ext uri="{FF2B5EF4-FFF2-40B4-BE49-F238E27FC236}">
                <a16:creationId xmlns:a16="http://schemas.microsoft.com/office/drawing/2014/main" id="{FA82750A-9020-1014-A059-AA3E83C905B9}"/>
              </a:ext>
            </a:extLst>
          </p:cNvPr>
          <p:cNvPicPr>
            <a:picLocks noChangeAspect="1"/>
          </p:cNvPicPr>
          <p:nvPr/>
        </p:nvPicPr>
        <p:blipFill>
          <a:blip r:embed="rId3"/>
          <a:stretch>
            <a:fillRect/>
          </a:stretch>
        </p:blipFill>
        <p:spPr>
          <a:xfrm>
            <a:off x="8762996" y="0"/>
            <a:ext cx="3429000" cy="6807195"/>
          </a:xfrm>
          <a:prstGeom prst="rect">
            <a:avLst/>
          </a:prstGeom>
          <a:noFill/>
          <a:ln cap="flat">
            <a:noFill/>
          </a:ln>
        </p:spPr>
      </p:pic>
      <p:sp>
        <p:nvSpPr>
          <p:cNvPr id="4" name="Title 11">
            <a:extLst>
              <a:ext uri="{FF2B5EF4-FFF2-40B4-BE49-F238E27FC236}">
                <a16:creationId xmlns:a16="http://schemas.microsoft.com/office/drawing/2014/main" id="{DA77317E-CFC5-6491-198A-8088F03F3235}"/>
              </a:ext>
            </a:extLst>
          </p:cNvPr>
          <p:cNvSpPr txBox="1">
            <a:spLocks noGrp="1"/>
          </p:cNvSpPr>
          <p:nvPr>
            <p:ph type="title"/>
          </p:nvPr>
        </p:nvSpPr>
        <p:spPr>
          <a:xfrm>
            <a:off x="612648" y="1216152"/>
            <a:ext cx="5184648" cy="4416552"/>
          </a:xfrm>
        </p:spPr>
        <p:txBody>
          <a:bodyPr lIns="0" rIns="0"/>
          <a:lstStyle>
            <a:lvl1pPr algn="r">
              <a:defRPr sz="4800"/>
            </a:lvl1pPr>
          </a:lstStyle>
          <a:p>
            <a:pPr lvl="0"/>
            <a:r>
              <a:rPr lang="en-US"/>
              <a:t>Click to edit Master title style</a:t>
            </a:r>
          </a:p>
        </p:txBody>
      </p:sp>
      <p:sp>
        <p:nvSpPr>
          <p:cNvPr id="5" name="Content Placeholder 13">
            <a:extLst>
              <a:ext uri="{FF2B5EF4-FFF2-40B4-BE49-F238E27FC236}">
                <a16:creationId xmlns:a16="http://schemas.microsoft.com/office/drawing/2014/main" id="{7792E0CF-C2A5-6060-40DD-E210CA73156D}"/>
              </a:ext>
            </a:extLst>
          </p:cNvPr>
          <p:cNvSpPr txBox="1">
            <a:spLocks noGrp="1"/>
          </p:cNvSpPr>
          <p:nvPr>
            <p:ph idx="4294967295"/>
          </p:nvPr>
        </p:nvSpPr>
        <p:spPr>
          <a:xfrm>
            <a:off x="6400800" y="1216023"/>
            <a:ext cx="5184648" cy="4416423"/>
          </a:xfrm>
        </p:spPr>
        <p:txBody>
          <a:bodyPr anchor="ctr"/>
          <a:lstStyle>
            <a:lvl1pPr marL="0" indent="0">
              <a:lnSpc>
                <a:spcPct val="100000"/>
              </a:lnSpc>
              <a:buNone/>
              <a:defRPr sz="2400" b="1" spc="200"/>
            </a:lvl1pPr>
            <a:lvl2pPr marL="228600">
              <a:lnSpc>
                <a:spcPct val="150000"/>
              </a:lnSpc>
              <a:spcBef>
                <a:spcPts val="1000"/>
              </a:spcBef>
              <a:defRPr spc="100"/>
            </a:lvl2pPr>
            <a:lvl3pPr marL="457200">
              <a:lnSpc>
                <a:spcPct val="150000"/>
              </a:lnSpc>
              <a:spcBef>
                <a:spcPts val="1000"/>
              </a:spcBef>
              <a:defRPr sz="2400" spc="100"/>
            </a:lvl3pPr>
            <a:lvl4pPr marL="685800">
              <a:lnSpc>
                <a:spcPct val="150000"/>
              </a:lnSpc>
              <a:spcBef>
                <a:spcPts val="1000"/>
              </a:spcBef>
              <a:defRPr sz="2400" spc="100"/>
            </a:lvl4pPr>
            <a:lvl5pPr marL="914400">
              <a:lnSpc>
                <a:spcPct val="150000"/>
              </a:lnSpc>
              <a:spcBef>
                <a:spcPts val="1000"/>
              </a:spcBef>
              <a:defRPr sz="2400" spc="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2">
            <a:extLst>
              <a:ext uri="{FF2B5EF4-FFF2-40B4-BE49-F238E27FC236}">
                <a16:creationId xmlns:a16="http://schemas.microsoft.com/office/drawing/2014/main" id="{BA501F2E-B8E6-B335-C608-0DD3DFD9C01A}"/>
              </a:ext>
            </a:extLst>
          </p:cNvPr>
          <p:cNvSpPr txBox="1">
            <a:spLocks noGrp="1"/>
          </p:cNvSpPr>
          <p:nvPr>
            <p:ph type="ftr" sz="quarter" idx="9"/>
          </p:nvPr>
        </p:nvSpPr>
        <p:spPr/>
        <p:txBody>
          <a:bodyPr/>
          <a:lstStyle>
            <a:lvl1pPr>
              <a:defRPr/>
            </a:lvl1pPr>
          </a:lstStyle>
          <a:p>
            <a:pPr lvl="0"/>
            <a:r>
              <a:rPr lang="en-US"/>
              <a:t>PRESENTATION TITLE</a:t>
            </a:r>
          </a:p>
        </p:txBody>
      </p:sp>
      <p:sp>
        <p:nvSpPr>
          <p:cNvPr id="7" name="Slide Number Placeholder 3">
            <a:extLst>
              <a:ext uri="{FF2B5EF4-FFF2-40B4-BE49-F238E27FC236}">
                <a16:creationId xmlns:a16="http://schemas.microsoft.com/office/drawing/2014/main" id="{193DEE8F-AE29-AF2C-981F-217D40F9CB2E}"/>
              </a:ext>
            </a:extLst>
          </p:cNvPr>
          <p:cNvSpPr txBox="1">
            <a:spLocks noGrp="1"/>
          </p:cNvSpPr>
          <p:nvPr>
            <p:ph type="sldNum" sz="quarter" idx="8"/>
          </p:nvPr>
        </p:nvSpPr>
        <p:spPr/>
        <p:txBody>
          <a:bodyPr/>
          <a:lstStyle>
            <a:lvl1pPr>
              <a:defRPr/>
            </a:lvl1pPr>
          </a:lstStyle>
          <a:p>
            <a:pPr lvl="0"/>
            <a:fld id="{19C1849B-97C7-4CD4-B924-271CAE287E6E}" type="slidenum">
              <a:t>‹#›</a:t>
            </a:fld>
            <a:endParaRPr lang="en-US"/>
          </a:p>
        </p:txBody>
      </p:sp>
      <p:cxnSp>
        <p:nvCxnSpPr>
          <p:cNvPr id="8" name="Straight Connector 4">
            <a:extLst>
              <a:ext uri="{FF2B5EF4-FFF2-40B4-BE49-F238E27FC236}">
                <a16:creationId xmlns:a16="http://schemas.microsoft.com/office/drawing/2014/main" id="{EA341276-FD66-0212-483B-4D91BB91DFC0}"/>
              </a:ext>
            </a:extLst>
          </p:cNvPr>
          <p:cNvCxnSpPr/>
          <p:nvPr/>
        </p:nvCxnSpPr>
        <p:spPr>
          <a:xfrm>
            <a:off x="5251051" y="868103"/>
            <a:ext cx="1689903" cy="0"/>
          </a:xfrm>
          <a:prstGeom prst="straightConnector1">
            <a:avLst/>
          </a:prstGeom>
          <a:noFill/>
          <a:ln w="12701" cap="flat">
            <a:solidFill>
              <a:srgbClr val="000000"/>
            </a:solidFill>
            <a:prstDash val="solid"/>
            <a:miter/>
          </a:ln>
        </p:spPr>
      </p:cxnSp>
      <p:cxnSp>
        <p:nvCxnSpPr>
          <p:cNvPr id="9" name="Straight Connector 5">
            <a:extLst>
              <a:ext uri="{FF2B5EF4-FFF2-40B4-BE49-F238E27FC236}">
                <a16:creationId xmlns:a16="http://schemas.microsoft.com/office/drawing/2014/main" id="{02B301F9-4C14-AD8C-37D6-B301721EC4C2}"/>
              </a:ext>
            </a:extLst>
          </p:cNvPr>
          <p:cNvCxnSpPr/>
          <p:nvPr/>
        </p:nvCxnSpPr>
        <p:spPr>
          <a:xfrm>
            <a:off x="5251051" y="5995684"/>
            <a:ext cx="1689903" cy="0"/>
          </a:xfrm>
          <a:prstGeom prst="straightConnector1">
            <a:avLst/>
          </a:prstGeom>
          <a:noFill/>
          <a:ln w="12701" cap="flat">
            <a:solidFill>
              <a:srgbClr val="000000"/>
            </a:solidFill>
            <a:prstDash val="solid"/>
            <a:miter/>
          </a:ln>
        </p:spPr>
      </p:cxnSp>
    </p:spTree>
    <p:extLst>
      <p:ext uri="{BB962C8B-B14F-4D97-AF65-F5344CB8AC3E}">
        <p14:creationId xmlns:p14="http://schemas.microsoft.com/office/powerpoint/2010/main" val="3516439744"/>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pic>
        <p:nvPicPr>
          <p:cNvPr id="2" name="Picture 7">
            <a:extLst>
              <a:ext uri="{FF2B5EF4-FFF2-40B4-BE49-F238E27FC236}">
                <a16:creationId xmlns:a16="http://schemas.microsoft.com/office/drawing/2014/main" id="{07B0200A-A0A5-F478-E9DC-254ACD8C30B2}"/>
              </a:ext>
            </a:extLst>
          </p:cNvPr>
          <p:cNvPicPr>
            <a:picLocks noChangeAspect="1"/>
          </p:cNvPicPr>
          <p:nvPr/>
        </p:nvPicPr>
        <p:blipFill>
          <a:blip r:embed="rId2"/>
          <a:stretch>
            <a:fillRect/>
          </a:stretch>
        </p:blipFill>
        <p:spPr>
          <a:xfrm>
            <a:off x="5370572" y="3428231"/>
            <a:ext cx="6821424" cy="3429768"/>
          </a:xfrm>
          <a:prstGeom prst="rect">
            <a:avLst/>
          </a:prstGeom>
          <a:noFill/>
          <a:ln cap="flat">
            <a:noFill/>
          </a:ln>
        </p:spPr>
      </p:pic>
      <p:pic>
        <p:nvPicPr>
          <p:cNvPr id="3" name="Picture 9">
            <a:extLst>
              <a:ext uri="{FF2B5EF4-FFF2-40B4-BE49-F238E27FC236}">
                <a16:creationId xmlns:a16="http://schemas.microsoft.com/office/drawing/2014/main" id="{68AF0212-DCC0-590D-6414-0614B2F2282D}"/>
              </a:ext>
            </a:extLst>
          </p:cNvPr>
          <p:cNvPicPr>
            <a:picLocks noChangeAspect="1"/>
          </p:cNvPicPr>
          <p:nvPr/>
        </p:nvPicPr>
        <p:blipFill>
          <a:blip r:embed="rId3"/>
          <a:stretch>
            <a:fillRect/>
          </a:stretch>
        </p:blipFill>
        <p:spPr>
          <a:xfrm>
            <a:off x="0" y="0"/>
            <a:ext cx="4654515" cy="5239512"/>
          </a:xfrm>
          <a:prstGeom prst="rect">
            <a:avLst/>
          </a:prstGeom>
          <a:noFill/>
          <a:ln cap="flat">
            <a:noFill/>
          </a:ln>
        </p:spPr>
      </p:pic>
      <p:sp>
        <p:nvSpPr>
          <p:cNvPr id="4" name="Title 11">
            <a:extLst>
              <a:ext uri="{FF2B5EF4-FFF2-40B4-BE49-F238E27FC236}">
                <a16:creationId xmlns:a16="http://schemas.microsoft.com/office/drawing/2014/main" id="{BB0C82AC-ADD3-EB02-81C2-F14F3E363779}"/>
              </a:ext>
            </a:extLst>
          </p:cNvPr>
          <p:cNvSpPr txBox="1">
            <a:spLocks noGrp="1"/>
          </p:cNvSpPr>
          <p:nvPr>
            <p:ph type="title"/>
          </p:nvPr>
        </p:nvSpPr>
        <p:spPr>
          <a:xfrm>
            <a:off x="612648" y="1216152"/>
            <a:ext cx="5184648" cy="4416552"/>
          </a:xfrm>
        </p:spPr>
        <p:txBody>
          <a:bodyPr lIns="0" rIns="0"/>
          <a:lstStyle>
            <a:lvl1pPr algn="r">
              <a:defRPr sz="4800"/>
            </a:lvl1pPr>
          </a:lstStyle>
          <a:p>
            <a:pPr lvl="0"/>
            <a:r>
              <a:rPr lang="en-US"/>
              <a:t>Click to edit Master title style</a:t>
            </a:r>
          </a:p>
        </p:txBody>
      </p:sp>
      <p:sp>
        <p:nvSpPr>
          <p:cNvPr id="5" name="Content Placeholder 13">
            <a:extLst>
              <a:ext uri="{FF2B5EF4-FFF2-40B4-BE49-F238E27FC236}">
                <a16:creationId xmlns:a16="http://schemas.microsoft.com/office/drawing/2014/main" id="{35F50D9E-E793-4C3F-6B89-CF0F5A8A1EAD}"/>
              </a:ext>
            </a:extLst>
          </p:cNvPr>
          <p:cNvSpPr txBox="1">
            <a:spLocks noGrp="1"/>
          </p:cNvSpPr>
          <p:nvPr>
            <p:ph idx="4294967295"/>
          </p:nvPr>
        </p:nvSpPr>
        <p:spPr>
          <a:xfrm>
            <a:off x="6400800" y="1216023"/>
            <a:ext cx="5184648" cy="4416423"/>
          </a:xfrm>
        </p:spPr>
        <p:txBody>
          <a:bodyPr anchor="ctr"/>
          <a:lstStyle>
            <a:lvl1pPr marL="0" indent="0">
              <a:lnSpc>
                <a:spcPct val="150000"/>
              </a:lnSpc>
              <a:buNone/>
              <a:defRPr sz="1600" spc="100"/>
            </a:lvl1pPr>
            <a:lvl2pPr marL="228600">
              <a:lnSpc>
                <a:spcPct val="150000"/>
              </a:lnSpc>
              <a:spcBef>
                <a:spcPts val="1000"/>
              </a:spcBef>
              <a:defRPr sz="1600" spc="100"/>
            </a:lvl2pPr>
            <a:lvl3pPr marL="457200">
              <a:lnSpc>
                <a:spcPct val="150000"/>
              </a:lnSpc>
              <a:spcBef>
                <a:spcPts val="1000"/>
              </a:spcBef>
              <a:defRPr sz="1600" spc="100"/>
            </a:lvl3pPr>
            <a:lvl4pPr marL="685800">
              <a:lnSpc>
                <a:spcPct val="150000"/>
              </a:lnSpc>
              <a:spcBef>
                <a:spcPts val="1000"/>
              </a:spcBef>
              <a:defRPr sz="1600" spc="100"/>
            </a:lvl4pPr>
            <a:lvl5pPr marL="914400">
              <a:lnSpc>
                <a:spcPct val="150000"/>
              </a:lnSpc>
              <a:spcBef>
                <a:spcPts val="1000"/>
              </a:spcBef>
              <a:defRPr sz="1600" spc="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2">
            <a:extLst>
              <a:ext uri="{FF2B5EF4-FFF2-40B4-BE49-F238E27FC236}">
                <a16:creationId xmlns:a16="http://schemas.microsoft.com/office/drawing/2014/main" id="{87E88A06-9C4F-7556-AA9D-7D85E1CFFA1D}"/>
              </a:ext>
            </a:extLst>
          </p:cNvPr>
          <p:cNvSpPr txBox="1">
            <a:spLocks noGrp="1"/>
          </p:cNvSpPr>
          <p:nvPr>
            <p:ph type="ftr" sz="quarter" idx="9"/>
          </p:nvPr>
        </p:nvSpPr>
        <p:spPr/>
        <p:txBody>
          <a:bodyPr/>
          <a:lstStyle>
            <a:lvl1pPr>
              <a:defRPr/>
            </a:lvl1pPr>
          </a:lstStyle>
          <a:p>
            <a:pPr lvl="0"/>
            <a:r>
              <a:rPr lang="en-US"/>
              <a:t>PRESENTATION TITLE</a:t>
            </a:r>
          </a:p>
        </p:txBody>
      </p:sp>
      <p:sp>
        <p:nvSpPr>
          <p:cNvPr id="7" name="Slide Number Placeholder 3">
            <a:extLst>
              <a:ext uri="{FF2B5EF4-FFF2-40B4-BE49-F238E27FC236}">
                <a16:creationId xmlns:a16="http://schemas.microsoft.com/office/drawing/2014/main" id="{15A5CBBC-FBA2-18C6-7C82-E87987AB2A82}"/>
              </a:ext>
            </a:extLst>
          </p:cNvPr>
          <p:cNvSpPr txBox="1">
            <a:spLocks noGrp="1"/>
          </p:cNvSpPr>
          <p:nvPr>
            <p:ph type="sldNum" sz="quarter" idx="8"/>
          </p:nvPr>
        </p:nvSpPr>
        <p:spPr/>
        <p:txBody>
          <a:bodyPr/>
          <a:lstStyle>
            <a:lvl1pPr>
              <a:defRPr/>
            </a:lvl1pPr>
          </a:lstStyle>
          <a:p>
            <a:pPr lvl="0"/>
            <a:fld id="{7D3EDE19-342A-4075-B860-A3A6B3B7EB47}" type="slidenum">
              <a:t>‹#›</a:t>
            </a:fld>
            <a:endParaRPr lang="en-US"/>
          </a:p>
        </p:txBody>
      </p:sp>
      <p:cxnSp>
        <p:nvCxnSpPr>
          <p:cNvPr id="8" name="Straight Connector 4">
            <a:extLst>
              <a:ext uri="{FF2B5EF4-FFF2-40B4-BE49-F238E27FC236}">
                <a16:creationId xmlns:a16="http://schemas.microsoft.com/office/drawing/2014/main" id="{3E8EAE2D-788D-3DF6-AF64-3BB40204EF7F}"/>
              </a:ext>
            </a:extLst>
          </p:cNvPr>
          <p:cNvCxnSpPr/>
          <p:nvPr/>
        </p:nvCxnSpPr>
        <p:spPr>
          <a:xfrm>
            <a:off x="5251051" y="868103"/>
            <a:ext cx="1689903" cy="0"/>
          </a:xfrm>
          <a:prstGeom prst="straightConnector1">
            <a:avLst/>
          </a:prstGeom>
          <a:noFill/>
          <a:ln w="12701" cap="flat">
            <a:solidFill>
              <a:srgbClr val="000000"/>
            </a:solidFill>
            <a:prstDash val="solid"/>
            <a:miter/>
          </a:ln>
        </p:spPr>
      </p:cxnSp>
      <p:cxnSp>
        <p:nvCxnSpPr>
          <p:cNvPr id="9" name="Straight Connector 5">
            <a:extLst>
              <a:ext uri="{FF2B5EF4-FFF2-40B4-BE49-F238E27FC236}">
                <a16:creationId xmlns:a16="http://schemas.microsoft.com/office/drawing/2014/main" id="{4245E429-8702-56AB-6153-99D9CCAD5B66}"/>
              </a:ext>
            </a:extLst>
          </p:cNvPr>
          <p:cNvCxnSpPr/>
          <p:nvPr/>
        </p:nvCxnSpPr>
        <p:spPr>
          <a:xfrm>
            <a:off x="5251051" y="5995684"/>
            <a:ext cx="1689903" cy="0"/>
          </a:xfrm>
          <a:prstGeom prst="straightConnector1">
            <a:avLst/>
          </a:prstGeom>
          <a:noFill/>
          <a:ln w="12701" cap="flat">
            <a:solidFill>
              <a:srgbClr val="000000"/>
            </a:solidFill>
            <a:prstDash val="solid"/>
            <a:miter/>
          </a:ln>
        </p:spPr>
      </p:cxnSp>
    </p:spTree>
    <p:extLst>
      <p:ext uri="{BB962C8B-B14F-4D97-AF65-F5344CB8AC3E}">
        <p14:creationId xmlns:p14="http://schemas.microsoft.com/office/powerpoint/2010/main" val="526154564"/>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pic>
        <p:nvPicPr>
          <p:cNvPr id="2" name="Picture 4">
            <a:extLst>
              <a:ext uri="{FF2B5EF4-FFF2-40B4-BE49-F238E27FC236}">
                <a16:creationId xmlns:a16="http://schemas.microsoft.com/office/drawing/2014/main" id="{77D09EE9-BCB8-ECDF-6849-5FE8827FD42C}"/>
              </a:ext>
            </a:extLst>
          </p:cNvPr>
          <p:cNvPicPr>
            <a:picLocks noChangeAspect="1"/>
          </p:cNvPicPr>
          <p:nvPr/>
        </p:nvPicPr>
        <p:blipFill>
          <a:blip r:embed="rId2"/>
          <a:srcRect/>
          <a:stretch>
            <a:fillRect/>
          </a:stretch>
        </p:blipFill>
        <p:spPr>
          <a:xfrm>
            <a:off x="0" y="0"/>
            <a:ext cx="12191996" cy="6858000"/>
          </a:xfrm>
          <a:prstGeom prst="rect">
            <a:avLst/>
          </a:prstGeom>
          <a:noFill/>
          <a:ln cap="flat">
            <a:noFill/>
          </a:ln>
        </p:spPr>
      </p:pic>
      <p:sp>
        <p:nvSpPr>
          <p:cNvPr id="3" name="Title 1">
            <a:extLst>
              <a:ext uri="{FF2B5EF4-FFF2-40B4-BE49-F238E27FC236}">
                <a16:creationId xmlns:a16="http://schemas.microsoft.com/office/drawing/2014/main" id="{68F2D4A9-CA45-207E-02FE-2388C26B550B}"/>
              </a:ext>
            </a:extLst>
          </p:cNvPr>
          <p:cNvSpPr txBox="1">
            <a:spLocks noGrp="1"/>
          </p:cNvSpPr>
          <p:nvPr>
            <p:ph type="title"/>
          </p:nvPr>
        </p:nvSpPr>
        <p:spPr>
          <a:xfrm>
            <a:off x="1078992" y="1956816"/>
            <a:ext cx="10040112" cy="2387598"/>
          </a:xfrm>
        </p:spPr>
        <p:txBody>
          <a:bodyPr anchor="t"/>
          <a:lstStyle>
            <a:lvl1pPr>
              <a:defRPr sz="9600" spc="300">
                <a:ln w="0">
                  <a:solidFill>
                    <a:srgbClr val="000000"/>
                  </a:solidFill>
                  <a:prstDash val="solid"/>
                </a:ln>
                <a:noFill/>
              </a:defRPr>
            </a:lvl1pPr>
          </a:lstStyle>
          <a:p>
            <a:pPr lvl="0"/>
            <a:r>
              <a:rPr lang="en-US"/>
              <a:t>CLICK TO EDIT MASTER TITLE STYLE</a:t>
            </a:r>
          </a:p>
        </p:txBody>
      </p:sp>
      <p:sp>
        <p:nvSpPr>
          <p:cNvPr id="4" name="Subtitle 2">
            <a:extLst>
              <a:ext uri="{FF2B5EF4-FFF2-40B4-BE49-F238E27FC236}">
                <a16:creationId xmlns:a16="http://schemas.microsoft.com/office/drawing/2014/main" id="{3605652A-4396-8586-C78D-B26A39DFC5CE}"/>
              </a:ext>
            </a:extLst>
          </p:cNvPr>
          <p:cNvSpPr txBox="1">
            <a:spLocks noGrp="1"/>
          </p:cNvSpPr>
          <p:nvPr>
            <p:ph type="subTitle" idx="4294967295"/>
          </p:nvPr>
        </p:nvSpPr>
        <p:spPr>
          <a:xfrm>
            <a:off x="1078992" y="4901183"/>
            <a:ext cx="10040112" cy="1280160"/>
          </a:xfrm>
        </p:spPr>
        <p:txBody>
          <a:bodyPr/>
          <a:lstStyle>
            <a:lvl1pPr marL="0" indent="0">
              <a:buNone/>
              <a:defRPr sz="2400" b="1"/>
            </a:lvl1pPr>
          </a:lstStyle>
          <a:p>
            <a:pPr lvl="0"/>
            <a:r>
              <a:rPr lang="en-US"/>
              <a:t>Click to edit Master subtitle style</a:t>
            </a:r>
          </a:p>
        </p:txBody>
      </p:sp>
    </p:spTree>
    <p:extLst>
      <p:ext uri="{BB962C8B-B14F-4D97-AF65-F5344CB8AC3E}">
        <p14:creationId xmlns:p14="http://schemas.microsoft.com/office/powerpoint/2010/main" val="670559511"/>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Title and Content 2">
    <p:spTree>
      <p:nvGrpSpPr>
        <p:cNvPr id="1" name=""/>
        <p:cNvGrpSpPr/>
        <p:nvPr/>
      </p:nvGrpSpPr>
      <p:grpSpPr>
        <a:xfrm>
          <a:off x="0" y="0"/>
          <a:ext cx="0" cy="0"/>
          <a:chOff x="0" y="0"/>
          <a:chExt cx="0" cy="0"/>
        </a:xfrm>
      </p:grpSpPr>
      <p:pic>
        <p:nvPicPr>
          <p:cNvPr id="2" name="Picture 6">
            <a:extLst>
              <a:ext uri="{FF2B5EF4-FFF2-40B4-BE49-F238E27FC236}">
                <a16:creationId xmlns:a16="http://schemas.microsoft.com/office/drawing/2014/main" id="{863E1D56-70E1-852E-7B7E-D68EC9B9E9B4}"/>
              </a:ext>
            </a:extLst>
          </p:cNvPr>
          <p:cNvPicPr>
            <a:picLocks noChangeAspect="1"/>
          </p:cNvPicPr>
          <p:nvPr/>
        </p:nvPicPr>
        <p:blipFill>
          <a:blip r:embed="rId2"/>
          <a:stretch>
            <a:fillRect/>
          </a:stretch>
        </p:blipFill>
        <p:spPr>
          <a:xfrm>
            <a:off x="0" y="3655533"/>
            <a:ext cx="4727448" cy="3202466"/>
          </a:xfrm>
          <a:prstGeom prst="rect">
            <a:avLst/>
          </a:prstGeom>
          <a:noFill/>
          <a:ln cap="flat">
            <a:noFill/>
          </a:ln>
        </p:spPr>
      </p:pic>
      <p:pic>
        <p:nvPicPr>
          <p:cNvPr id="3" name="Picture 8">
            <a:extLst>
              <a:ext uri="{FF2B5EF4-FFF2-40B4-BE49-F238E27FC236}">
                <a16:creationId xmlns:a16="http://schemas.microsoft.com/office/drawing/2014/main" id="{23CDAFC6-903B-0BC5-52AA-439812755D95}"/>
              </a:ext>
            </a:extLst>
          </p:cNvPr>
          <p:cNvPicPr>
            <a:picLocks noChangeAspect="1"/>
          </p:cNvPicPr>
          <p:nvPr/>
        </p:nvPicPr>
        <p:blipFill>
          <a:blip r:embed="rId3"/>
          <a:stretch>
            <a:fillRect/>
          </a:stretch>
        </p:blipFill>
        <p:spPr>
          <a:xfrm>
            <a:off x="6548247" y="0"/>
            <a:ext cx="5643759" cy="2313432"/>
          </a:xfrm>
          <a:prstGeom prst="rect">
            <a:avLst/>
          </a:prstGeom>
          <a:noFill/>
          <a:ln cap="flat">
            <a:noFill/>
          </a:ln>
        </p:spPr>
      </p:pic>
      <p:sp>
        <p:nvSpPr>
          <p:cNvPr id="4" name="Title 11">
            <a:extLst>
              <a:ext uri="{FF2B5EF4-FFF2-40B4-BE49-F238E27FC236}">
                <a16:creationId xmlns:a16="http://schemas.microsoft.com/office/drawing/2014/main" id="{3BF2EEA7-F3D4-B8E8-E7AB-569080B41C73}"/>
              </a:ext>
            </a:extLst>
          </p:cNvPr>
          <p:cNvSpPr txBox="1">
            <a:spLocks noGrp="1"/>
          </p:cNvSpPr>
          <p:nvPr>
            <p:ph type="title"/>
          </p:nvPr>
        </p:nvSpPr>
        <p:spPr>
          <a:xfrm>
            <a:off x="612648" y="1216152"/>
            <a:ext cx="5184648" cy="4416552"/>
          </a:xfrm>
        </p:spPr>
        <p:txBody>
          <a:bodyPr lIns="0" rIns="0"/>
          <a:lstStyle>
            <a:lvl1pPr algn="r">
              <a:defRPr sz="4800"/>
            </a:lvl1pPr>
          </a:lstStyle>
          <a:p>
            <a:pPr lvl="0"/>
            <a:r>
              <a:rPr lang="en-US"/>
              <a:t>Click to edit Master title style</a:t>
            </a:r>
          </a:p>
        </p:txBody>
      </p:sp>
      <p:sp>
        <p:nvSpPr>
          <p:cNvPr id="5" name="Content Placeholder 13">
            <a:extLst>
              <a:ext uri="{FF2B5EF4-FFF2-40B4-BE49-F238E27FC236}">
                <a16:creationId xmlns:a16="http://schemas.microsoft.com/office/drawing/2014/main" id="{FF83408C-614C-C9D9-5C58-EB537F51E122}"/>
              </a:ext>
            </a:extLst>
          </p:cNvPr>
          <p:cNvSpPr txBox="1">
            <a:spLocks noGrp="1"/>
          </p:cNvSpPr>
          <p:nvPr>
            <p:ph idx="4294967295"/>
          </p:nvPr>
        </p:nvSpPr>
        <p:spPr>
          <a:xfrm>
            <a:off x="6400800" y="1216023"/>
            <a:ext cx="5184648" cy="4416423"/>
          </a:xfrm>
        </p:spPr>
        <p:txBody>
          <a:bodyPr anchor="ctr"/>
          <a:lstStyle>
            <a:lvl1pPr marL="0" indent="0">
              <a:lnSpc>
                <a:spcPct val="150000"/>
              </a:lnSpc>
              <a:buNone/>
              <a:defRPr sz="1600" spc="100"/>
            </a:lvl1pPr>
            <a:lvl2pPr marL="228600">
              <a:lnSpc>
                <a:spcPct val="150000"/>
              </a:lnSpc>
              <a:spcBef>
                <a:spcPts val="1000"/>
              </a:spcBef>
              <a:defRPr sz="1600" spc="100"/>
            </a:lvl2pPr>
            <a:lvl3pPr marL="457200">
              <a:lnSpc>
                <a:spcPct val="150000"/>
              </a:lnSpc>
              <a:spcBef>
                <a:spcPts val="1000"/>
              </a:spcBef>
              <a:defRPr sz="1600" spc="100"/>
            </a:lvl3pPr>
            <a:lvl4pPr marL="685800">
              <a:lnSpc>
                <a:spcPct val="150000"/>
              </a:lnSpc>
              <a:spcBef>
                <a:spcPts val="1000"/>
              </a:spcBef>
              <a:defRPr sz="1600" spc="100"/>
            </a:lvl4pPr>
            <a:lvl5pPr marL="914400">
              <a:lnSpc>
                <a:spcPct val="150000"/>
              </a:lnSpc>
              <a:spcBef>
                <a:spcPts val="1000"/>
              </a:spcBef>
              <a:defRPr sz="1600" spc="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2">
            <a:extLst>
              <a:ext uri="{FF2B5EF4-FFF2-40B4-BE49-F238E27FC236}">
                <a16:creationId xmlns:a16="http://schemas.microsoft.com/office/drawing/2014/main" id="{F7FCA84E-F804-E8B7-68E7-3280596FA0CA}"/>
              </a:ext>
            </a:extLst>
          </p:cNvPr>
          <p:cNvSpPr txBox="1">
            <a:spLocks noGrp="1"/>
          </p:cNvSpPr>
          <p:nvPr>
            <p:ph type="ftr" sz="quarter" idx="9"/>
          </p:nvPr>
        </p:nvSpPr>
        <p:spPr/>
        <p:txBody>
          <a:bodyPr/>
          <a:lstStyle>
            <a:lvl1pPr>
              <a:defRPr/>
            </a:lvl1pPr>
          </a:lstStyle>
          <a:p>
            <a:pPr lvl="0"/>
            <a:r>
              <a:rPr lang="en-US"/>
              <a:t>PRESENTATION TITLE</a:t>
            </a:r>
          </a:p>
        </p:txBody>
      </p:sp>
      <p:sp>
        <p:nvSpPr>
          <p:cNvPr id="7" name="Slide Number Placeholder 3">
            <a:extLst>
              <a:ext uri="{FF2B5EF4-FFF2-40B4-BE49-F238E27FC236}">
                <a16:creationId xmlns:a16="http://schemas.microsoft.com/office/drawing/2014/main" id="{C9D3B589-8000-5E1A-E5F6-55DFED9332EF}"/>
              </a:ext>
            </a:extLst>
          </p:cNvPr>
          <p:cNvSpPr txBox="1">
            <a:spLocks noGrp="1"/>
          </p:cNvSpPr>
          <p:nvPr>
            <p:ph type="sldNum" sz="quarter" idx="8"/>
          </p:nvPr>
        </p:nvSpPr>
        <p:spPr/>
        <p:txBody>
          <a:bodyPr/>
          <a:lstStyle>
            <a:lvl1pPr>
              <a:defRPr/>
            </a:lvl1pPr>
          </a:lstStyle>
          <a:p>
            <a:pPr lvl="0"/>
            <a:fld id="{18AE41F3-7CB7-437A-8E48-89B9C72B635C}" type="slidenum">
              <a:t>‹#›</a:t>
            </a:fld>
            <a:endParaRPr lang="en-US"/>
          </a:p>
        </p:txBody>
      </p:sp>
      <p:cxnSp>
        <p:nvCxnSpPr>
          <p:cNvPr id="8" name="Straight Connector 4">
            <a:extLst>
              <a:ext uri="{FF2B5EF4-FFF2-40B4-BE49-F238E27FC236}">
                <a16:creationId xmlns:a16="http://schemas.microsoft.com/office/drawing/2014/main" id="{2BA58827-3886-4B39-C87F-C01D340E3D7F}"/>
              </a:ext>
            </a:extLst>
          </p:cNvPr>
          <p:cNvCxnSpPr/>
          <p:nvPr/>
        </p:nvCxnSpPr>
        <p:spPr>
          <a:xfrm>
            <a:off x="5251051" y="868103"/>
            <a:ext cx="1689903" cy="0"/>
          </a:xfrm>
          <a:prstGeom prst="straightConnector1">
            <a:avLst/>
          </a:prstGeom>
          <a:noFill/>
          <a:ln w="12701" cap="flat">
            <a:solidFill>
              <a:srgbClr val="000000"/>
            </a:solidFill>
            <a:prstDash val="solid"/>
            <a:miter/>
          </a:ln>
        </p:spPr>
      </p:cxnSp>
      <p:cxnSp>
        <p:nvCxnSpPr>
          <p:cNvPr id="9" name="Straight Connector 5">
            <a:extLst>
              <a:ext uri="{FF2B5EF4-FFF2-40B4-BE49-F238E27FC236}">
                <a16:creationId xmlns:a16="http://schemas.microsoft.com/office/drawing/2014/main" id="{65951E56-1BC3-8AAA-2C16-7A7F181C1CC6}"/>
              </a:ext>
            </a:extLst>
          </p:cNvPr>
          <p:cNvCxnSpPr/>
          <p:nvPr/>
        </p:nvCxnSpPr>
        <p:spPr>
          <a:xfrm>
            <a:off x="5251051" y="5995684"/>
            <a:ext cx="1689903" cy="0"/>
          </a:xfrm>
          <a:prstGeom prst="straightConnector1">
            <a:avLst/>
          </a:prstGeom>
          <a:noFill/>
          <a:ln w="12701" cap="flat">
            <a:solidFill>
              <a:srgbClr val="000000"/>
            </a:solidFill>
            <a:prstDash val="solid"/>
            <a:miter/>
          </a:ln>
        </p:spPr>
      </p:cxnSp>
    </p:spTree>
    <p:extLst>
      <p:ext uri="{BB962C8B-B14F-4D97-AF65-F5344CB8AC3E}">
        <p14:creationId xmlns:p14="http://schemas.microsoft.com/office/powerpoint/2010/main" val="3664775876"/>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and Content 3">
    <p:spTree>
      <p:nvGrpSpPr>
        <p:cNvPr id="1" name=""/>
        <p:cNvGrpSpPr/>
        <p:nvPr/>
      </p:nvGrpSpPr>
      <p:grpSpPr>
        <a:xfrm>
          <a:off x="0" y="0"/>
          <a:ext cx="0" cy="0"/>
          <a:chOff x="0" y="0"/>
          <a:chExt cx="0" cy="0"/>
        </a:xfrm>
      </p:grpSpPr>
      <p:pic>
        <p:nvPicPr>
          <p:cNvPr id="2" name="Picture 4">
            <a:extLst>
              <a:ext uri="{FF2B5EF4-FFF2-40B4-BE49-F238E27FC236}">
                <a16:creationId xmlns:a16="http://schemas.microsoft.com/office/drawing/2014/main" id="{13903FAB-C17D-C34B-1324-F569EA073565}"/>
              </a:ext>
            </a:extLst>
          </p:cNvPr>
          <p:cNvPicPr>
            <a:picLocks noChangeAspect="1"/>
          </p:cNvPicPr>
          <p:nvPr/>
        </p:nvPicPr>
        <p:blipFill>
          <a:blip r:embed="rId2"/>
          <a:stretch>
            <a:fillRect/>
          </a:stretch>
        </p:blipFill>
        <p:spPr>
          <a:xfrm>
            <a:off x="7031909" y="0"/>
            <a:ext cx="5160087" cy="4041648"/>
          </a:xfrm>
          <a:prstGeom prst="rect">
            <a:avLst/>
          </a:prstGeom>
          <a:noFill/>
          <a:ln cap="flat">
            <a:noFill/>
          </a:ln>
        </p:spPr>
      </p:pic>
      <p:pic>
        <p:nvPicPr>
          <p:cNvPr id="3" name="Picture 6">
            <a:extLst>
              <a:ext uri="{FF2B5EF4-FFF2-40B4-BE49-F238E27FC236}">
                <a16:creationId xmlns:a16="http://schemas.microsoft.com/office/drawing/2014/main" id="{9BDA047E-E7F7-8E34-D858-4B7CC6E19579}"/>
              </a:ext>
            </a:extLst>
          </p:cNvPr>
          <p:cNvPicPr>
            <a:picLocks noChangeAspect="1"/>
          </p:cNvPicPr>
          <p:nvPr/>
        </p:nvPicPr>
        <p:blipFill>
          <a:blip r:embed="rId3"/>
          <a:stretch>
            <a:fillRect/>
          </a:stretch>
        </p:blipFill>
        <p:spPr>
          <a:xfrm>
            <a:off x="0" y="3127248"/>
            <a:ext cx="4162202" cy="3730752"/>
          </a:xfrm>
          <a:prstGeom prst="rect">
            <a:avLst/>
          </a:prstGeom>
          <a:noFill/>
          <a:ln cap="flat">
            <a:noFill/>
          </a:ln>
        </p:spPr>
      </p:pic>
      <p:sp>
        <p:nvSpPr>
          <p:cNvPr id="4" name="Title 1">
            <a:extLst>
              <a:ext uri="{FF2B5EF4-FFF2-40B4-BE49-F238E27FC236}">
                <a16:creationId xmlns:a16="http://schemas.microsoft.com/office/drawing/2014/main" id="{47A60844-FE26-EE02-C026-F31E63A2CA47}"/>
              </a:ext>
            </a:extLst>
          </p:cNvPr>
          <p:cNvSpPr txBox="1">
            <a:spLocks noGrp="1"/>
          </p:cNvSpPr>
          <p:nvPr>
            <p:ph type="title"/>
          </p:nvPr>
        </p:nvSpPr>
        <p:spPr>
          <a:xfrm>
            <a:off x="612648" y="868680"/>
            <a:ext cx="10972800" cy="1572768"/>
          </a:xfrm>
        </p:spPr>
        <p:txBody>
          <a:bodyPr tIns="182880" bIns="0" anchorCtr="1"/>
          <a:lstStyle>
            <a:lvl1pPr algn="ctr">
              <a:defRPr sz="4800"/>
            </a:lvl1pPr>
          </a:lstStyle>
          <a:p>
            <a:pPr lvl="0"/>
            <a:r>
              <a:rPr lang="en-US"/>
              <a:t>Click to edit Master title style</a:t>
            </a:r>
          </a:p>
        </p:txBody>
      </p:sp>
      <p:sp>
        <p:nvSpPr>
          <p:cNvPr id="5" name="Content Placeholder 3">
            <a:extLst>
              <a:ext uri="{FF2B5EF4-FFF2-40B4-BE49-F238E27FC236}">
                <a16:creationId xmlns:a16="http://schemas.microsoft.com/office/drawing/2014/main" id="{71E9C631-0091-8B5A-EC1F-E43231098012}"/>
              </a:ext>
            </a:extLst>
          </p:cNvPr>
          <p:cNvSpPr txBox="1">
            <a:spLocks noGrp="1"/>
          </p:cNvSpPr>
          <p:nvPr>
            <p:ph idx="4294967295"/>
          </p:nvPr>
        </p:nvSpPr>
        <p:spPr>
          <a:xfrm>
            <a:off x="612648" y="2441448"/>
            <a:ext cx="10972800" cy="3044951"/>
          </a:xfrm>
        </p:spPr>
        <p:txBody>
          <a:bodyPr/>
          <a:lstStyle>
            <a:lvl1pPr>
              <a:lnSpc>
                <a:spcPct val="100000"/>
              </a:lnSpc>
              <a:defRPr sz="1600" spc="100"/>
            </a:lvl1pPr>
            <a:lvl2pPr>
              <a:lnSpc>
                <a:spcPct val="100000"/>
              </a:lnSpc>
              <a:spcBef>
                <a:spcPts val="1000"/>
              </a:spcBef>
              <a:defRPr sz="1400" spc="100"/>
            </a:lvl2pPr>
            <a:lvl3pPr>
              <a:lnSpc>
                <a:spcPct val="100000"/>
              </a:lnSpc>
              <a:spcBef>
                <a:spcPts val="1000"/>
              </a:spcBef>
              <a:defRPr sz="1200" spc="100"/>
            </a:lvl3pPr>
            <a:lvl4pPr>
              <a:lnSpc>
                <a:spcPct val="100000"/>
              </a:lnSpc>
              <a:spcBef>
                <a:spcPts val="1000"/>
              </a:spcBef>
              <a:defRPr sz="1100" spc="100"/>
            </a:lvl4pPr>
            <a:lvl5pPr>
              <a:lnSpc>
                <a:spcPct val="100000"/>
              </a:lnSpc>
              <a:spcBef>
                <a:spcPts val="1000"/>
              </a:spcBef>
              <a:defRPr sz="1100" spc="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7">
            <a:extLst>
              <a:ext uri="{FF2B5EF4-FFF2-40B4-BE49-F238E27FC236}">
                <a16:creationId xmlns:a16="http://schemas.microsoft.com/office/drawing/2014/main" id="{FEF187B2-9454-1CEB-491C-FA02042EF224}"/>
              </a:ext>
            </a:extLst>
          </p:cNvPr>
          <p:cNvSpPr txBox="1">
            <a:spLocks noGrp="1"/>
          </p:cNvSpPr>
          <p:nvPr>
            <p:ph type="ftr" sz="quarter" idx="9"/>
          </p:nvPr>
        </p:nvSpPr>
        <p:spPr/>
        <p:txBody>
          <a:bodyPr/>
          <a:lstStyle>
            <a:lvl1pPr>
              <a:defRPr/>
            </a:lvl1pPr>
          </a:lstStyle>
          <a:p>
            <a:pPr lvl="0"/>
            <a:r>
              <a:rPr lang="en-US"/>
              <a:t>PRESENTATION TITLE</a:t>
            </a:r>
          </a:p>
        </p:txBody>
      </p:sp>
      <p:sp>
        <p:nvSpPr>
          <p:cNvPr id="7" name="Slide Number Placeholder 8">
            <a:extLst>
              <a:ext uri="{FF2B5EF4-FFF2-40B4-BE49-F238E27FC236}">
                <a16:creationId xmlns:a16="http://schemas.microsoft.com/office/drawing/2014/main" id="{DBF4D1C1-3E90-FCE8-371C-03C3665AF0F4}"/>
              </a:ext>
            </a:extLst>
          </p:cNvPr>
          <p:cNvSpPr txBox="1">
            <a:spLocks noGrp="1"/>
          </p:cNvSpPr>
          <p:nvPr>
            <p:ph type="sldNum" sz="quarter" idx="8"/>
          </p:nvPr>
        </p:nvSpPr>
        <p:spPr/>
        <p:txBody>
          <a:bodyPr/>
          <a:lstStyle>
            <a:lvl1pPr>
              <a:defRPr/>
            </a:lvl1pPr>
          </a:lstStyle>
          <a:p>
            <a:pPr lvl="0"/>
            <a:fld id="{A09FF58F-E175-43B0-9D5A-14D870C88CAC}" type="slidenum">
              <a:t>‹#›</a:t>
            </a:fld>
            <a:endParaRPr lang="en-US"/>
          </a:p>
        </p:txBody>
      </p:sp>
      <p:cxnSp>
        <p:nvCxnSpPr>
          <p:cNvPr id="8" name="Straight Connector 9">
            <a:extLst>
              <a:ext uri="{FF2B5EF4-FFF2-40B4-BE49-F238E27FC236}">
                <a16:creationId xmlns:a16="http://schemas.microsoft.com/office/drawing/2014/main" id="{0EA7732B-8520-55E3-2F50-093C4F25DC20}"/>
              </a:ext>
            </a:extLst>
          </p:cNvPr>
          <p:cNvCxnSpPr/>
          <p:nvPr/>
        </p:nvCxnSpPr>
        <p:spPr>
          <a:xfrm>
            <a:off x="5251051" y="868103"/>
            <a:ext cx="1689903" cy="0"/>
          </a:xfrm>
          <a:prstGeom prst="straightConnector1">
            <a:avLst/>
          </a:prstGeom>
          <a:noFill/>
          <a:ln w="12701" cap="flat">
            <a:solidFill>
              <a:srgbClr val="000000"/>
            </a:solidFill>
            <a:prstDash val="solid"/>
            <a:miter/>
          </a:ln>
        </p:spPr>
      </p:cxnSp>
      <p:cxnSp>
        <p:nvCxnSpPr>
          <p:cNvPr id="9" name="Straight Connector 10">
            <a:extLst>
              <a:ext uri="{FF2B5EF4-FFF2-40B4-BE49-F238E27FC236}">
                <a16:creationId xmlns:a16="http://schemas.microsoft.com/office/drawing/2014/main" id="{6F7033D5-F1C3-A968-8ABE-CD441EF5B245}"/>
              </a:ext>
            </a:extLst>
          </p:cNvPr>
          <p:cNvCxnSpPr/>
          <p:nvPr/>
        </p:nvCxnSpPr>
        <p:spPr>
          <a:xfrm>
            <a:off x="5251051" y="5995684"/>
            <a:ext cx="1689903" cy="0"/>
          </a:xfrm>
          <a:prstGeom prst="straightConnector1">
            <a:avLst/>
          </a:prstGeom>
          <a:noFill/>
          <a:ln w="12701" cap="flat">
            <a:solidFill>
              <a:srgbClr val="000000"/>
            </a:solidFill>
            <a:prstDash val="solid"/>
            <a:miter/>
          </a:ln>
        </p:spPr>
      </p:cxnSp>
    </p:spTree>
    <p:extLst>
      <p:ext uri="{BB962C8B-B14F-4D97-AF65-F5344CB8AC3E}">
        <p14:creationId xmlns:p14="http://schemas.microsoft.com/office/powerpoint/2010/main" val="515934001"/>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pic>
        <p:nvPicPr>
          <p:cNvPr id="2" name="Picture 4">
            <a:extLst>
              <a:ext uri="{FF2B5EF4-FFF2-40B4-BE49-F238E27FC236}">
                <a16:creationId xmlns:a16="http://schemas.microsoft.com/office/drawing/2014/main" id="{BBBBE3BC-0F43-A4F9-D774-BDEE3A88ED40}"/>
              </a:ext>
            </a:extLst>
          </p:cNvPr>
          <p:cNvPicPr>
            <a:picLocks noChangeAspect="1"/>
          </p:cNvPicPr>
          <p:nvPr/>
        </p:nvPicPr>
        <p:blipFill>
          <a:blip r:embed="rId2"/>
          <a:stretch>
            <a:fillRect/>
          </a:stretch>
        </p:blipFill>
        <p:spPr>
          <a:xfrm>
            <a:off x="0" y="0"/>
            <a:ext cx="4196903" cy="3611879"/>
          </a:xfrm>
          <a:prstGeom prst="rect">
            <a:avLst/>
          </a:prstGeom>
          <a:noFill/>
          <a:ln cap="flat">
            <a:noFill/>
          </a:ln>
        </p:spPr>
      </p:pic>
      <p:pic>
        <p:nvPicPr>
          <p:cNvPr id="3" name="Picture 2">
            <a:extLst>
              <a:ext uri="{FF2B5EF4-FFF2-40B4-BE49-F238E27FC236}">
                <a16:creationId xmlns:a16="http://schemas.microsoft.com/office/drawing/2014/main" id="{72606E1B-DD02-2142-7DAE-2BB5080D0FAA}"/>
              </a:ext>
            </a:extLst>
          </p:cNvPr>
          <p:cNvPicPr>
            <a:picLocks noChangeAspect="1"/>
          </p:cNvPicPr>
          <p:nvPr/>
        </p:nvPicPr>
        <p:blipFill>
          <a:blip r:embed="rId3"/>
          <a:stretch>
            <a:fillRect/>
          </a:stretch>
        </p:blipFill>
        <p:spPr>
          <a:xfrm>
            <a:off x="6202676" y="4079056"/>
            <a:ext cx="5989320" cy="2778943"/>
          </a:xfrm>
          <a:prstGeom prst="rect">
            <a:avLst/>
          </a:prstGeom>
          <a:noFill/>
          <a:ln cap="flat">
            <a:noFill/>
          </a:ln>
        </p:spPr>
      </p:pic>
      <p:sp>
        <p:nvSpPr>
          <p:cNvPr id="4" name="Title 11">
            <a:extLst>
              <a:ext uri="{FF2B5EF4-FFF2-40B4-BE49-F238E27FC236}">
                <a16:creationId xmlns:a16="http://schemas.microsoft.com/office/drawing/2014/main" id="{888B0E5A-9B5C-A8E3-8E8E-5D46BC1F5332}"/>
              </a:ext>
            </a:extLst>
          </p:cNvPr>
          <p:cNvSpPr txBox="1">
            <a:spLocks noGrp="1"/>
          </p:cNvSpPr>
          <p:nvPr>
            <p:ph type="title"/>
          </p:nvPr>
        </p:nvSpPr>
        <p:spPr>
          <a:xfrm>
            <a:off x="3063239" y="2651760"/>
            <a:ext cx="6309360" cy="1580714"/>
          </a:xfrm>
        </p:spPr>
        <p:txBody>
          <a:bodyPr anchor="t"/>
          <a:lstStyle>
            <a:lvl1pPr>
              <a:lnSpc>
                <a:spcPct val="100000"/>
              </a:lnSpc>
              <a:defRPr sz="2800" cap="none" spc="200"/>
            </a:lvl1pPr>
          </a:lstStyle>
          <a:p>
            <a:pPr lvl="0"/>
            <a:r>
              <a:rPr lang="en-US"/>
              <a:t>Click to edit Master title style</a:t>
            </a:r>
          </a:p>
        </p:txBody>
      </p:sp>
      <p:sp>
        <p:nvSpPr>
          <p:cNvPr id="5" name="Text Placeholder 15">
            <a:extLst>
              <a:ext uri="{FF2B5EF4-FFF2-40B4-BE49-F238E27FC236}">
                <a16:creationId xmlns:a16="http://schemas.microsoft.com/office/drawing/2014/main" id="{D0396F5E-FAD8-477D-2AC9-10630ADFEE12}"/>
              </a:ext>
            </a:extLst>
          </p:cNvPr>
          <p:cNvSpPr txBox="1">
            <a:spLocks noGrp="1"/>
          </p:cNvSpPr>
          <p:nvPr>
            <p:ph type="body" idx="4294967295"/>
          </p:nvPr>
        </p:nvSpPr>
        <p:spPr>
          <a:xfrm>
            <a:off x="3063239" y="4232474"/>
            <a:ext cx="5775963" cy="333948"/>
          </a:xfrm>
        </p:spPr>
        <p:txBody>
          <a:bodyPr/>
          <a:lstStyle>
            <a:lvl1pPr marL="0" indent="0">
              <a:buNone/>
              <a:defRPr sz="1800" spc="200"/>
            </a:lvl1pPr>
          </a:lstStyle>
          <a:p>
            <a:pPr lvl="0"/>
            <a:r>
              <a:rPr lang="en-US"/>
              <a:t>Click to edit Master text styles</a:t>
            </a:r>
          </a:p>
        </p:txBody>
      </p:sp>
      <p:sp>
        <p:nvSpPr>
          <p:cNvPr id="6" name="Text Placeholder 13">
            <a:extLst>
              <a:ext uri="{FF2B5EF4-FFF2-40B4-BE49-F238E27FC236}">
                <a16:creationId xmlns:a16="http://schemas.microsoft.com/office/drawing/2014/main" id="{FC9F7115-7F01-9D7D-7C41-14D70DA7C6B2}"/>
              </a:ext>
            </a:extLst>
          </p:cNvPr>
          <p:cNvSpPr txBox="1">
            <a:spLocks noGrp="1"/>
          </p:cNvSpPr>
          <p:nvPr>
            <p:ph type="body" idx="4294967295"/>
          </p:nvPr>
        </p:nvSpPr>
        <p:spPr>
          <a:xfrm>
            <a:off x="9737921" y="3591342"/>
            <a:ext cx="1171575" cy="2387598"/>
          </a:xfrm>
        </p:spPr>
        <p:txBody>
          <a:bodyPr/>
          <a:lstStyle>
            <a:lvl1pPr marL="914400" indent="-1143000">
              <a:spcBef>
                <a:spcPts val="0"/>
              </a:spcBef>
              <a:buNone/>
              <a:defRPr sz="17000" b="1" cap="all" spc="300">
                <a:ln w="0">
                  <a:solidFill>
                    <a:srgbClr val="000000"/>
                  </a:solidFill>
                  <a:prstDash val="solid"/>
                </a:ln>
                <a:noFill/>
              </a:defRPr>
            </a:lvl1pPr>
          </a:lstStyle>
          <a:p>
            <a:pPr lvl="0"/>
            <a:r>
              <a:rPr lang="en-US"/>
              <a:t>”</a:t>
            </a:r>
          </a:p>
        </p:txBody>
      </p:sp>
      <p:sp>
        <p:nvSpPr>
          <p:cNvPr id="7" name="Text Placeholder 13">
            <a:extLst>
              <a:ext uri="{FF2B5EF4-FFF2-40B4-BE49-F238E27FC236}">
                <a16:creationId xmlns:a16="http://schemas.microsoft.com/office/drawing/2014/main" id="{F1D306AE-1820-6D68-3E8E-0D192F6B9B95}"/>
              </a:ext>
            </a:extLst>
          </p:cNvPr>
          <p:cNvSpPr txBox="1">
            <a:spLocks noGrp="1"/>
          </p:cNvSpPr>
          <p:nvPr>
            <p:ph type="body" idx="4294967295"/>
          </p:nvPr>
        </p:nvSpPr>
        <p:spPr>
          <a:xfrm>
            <a:off x="1209257" y="1982218"/>
            <a:ext cx="1171575" cy="2386584"/>
          </a:xfrm>
        </p:spPr>
        <p:txBody>
          <a:bodyPr/>
          <a:lstStyle>
            <a:lvl1pPr marL="914400" indent="-1143000">
              <a:spcBef>
                <a:spcPts val="0"/>
              </a:spcBef>
              <a:buNone/>
              <a:defRPr sz="17000" b="1" cap="all" spc="300">
                <a:ln w="0">
                  <a:solidFill>
                    <a:srgbClr val="000000"/>
                  </a:solidFill>
                  <a:prstDash val="solid"/>
                </a:ln>
                <a:noFill/>
              </a:defRPr>
            </a:lvl1pPr>
          </a:lstStyle>
          <a:p>
            <a:pPr lvl="0"/>
            <a:r>
              <a:rPr lang="en-US"/>
              <a:t>“</a:t>
            </a:r>
          </a:p>
        </p:txBody>
      </p:sp>
    </p:spTree>
    <p:extLst>
      <p:ext uri="{BB962C8B-B14F-4D97-AF65-F5344CB8AC3E}">
        <p14:creationId xmlns:p14="http://schemas.microsoft.com/office/powerpoint/2010/main" val="10764189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Team x4">
    <p:spTree>
      <p:nvGrpSpPr>
        <p:cNvPr id="1" name=""/>
        <p:cNvGrpSpPr/>
        <p:nvPr/>
      </p:nvGrpSpPr>
      <p:grpSpPr>
        <a:xfrm>
          <a:off x="0" y="0"/>
          <a:ext cx="0" cy="0"/>
          <a:chOff x="0" y="0"/>
          <a:chExt cx="0" cy="0"/>
        </a:xfrm>
      </p:grpSpPr>
      <p:pic>
        <p:nvPicPr>
          <p:cNvPr id="2" name="Picture 2">
            <a:extLst>
              <a:ext uri="{FF2B5EF4-FFF2-40B4-BE49-F238E27FC236}">
                <a16:creationId xmlns:a16="http://schemas.microsoft.com/office/drawing/2014/main" id="{BFA17E2C-7A89-C266-4BA8-E11FBBAB3C4B}"/>
              </a:ext>
            </a:extLst>
          </p:cNvPr>
          <p:cNvPicPr>
            <a:picLocks noChangeAspect="1"/>
          </p:cNvPicPr>
          <p:nvPr/>
        </p:nvPicPr>
        <p:blipFill>
          <a:blip r:embed="rId2"/>
          <a:stretch>
            <a:fillRect/>
          </a:stretch>
        </p:blipFill>
        <p:spPr>
          <a:xfrm>
            <a:off x="0" y="1764792"/>
            <a:ext cx="5359938" cy="5093208"/>
          </a:xfrm>
          <a:prstGeom prst="rect">
            <a:avLst/>
          </a:prstGeom>
          <a:noFill/>
          <a:ln cap="flat">
            <a:noFill/>
          </a:ln>
        </p:spPr>
      </p:pic>
      <p:pic>
        <p:nvPicPr>
          <p:cNvPr id="3" name="Picture 22">
            <a:extLst>
              <a:ext uri="{FF2B5EF4-FFF2-40B4-BE49-F238E27FC236}">
                <a16:creationId xmlns:a16="http://schemas.microsoft.com/office/drawing/2014/main" id="{D7E23EB2-A671-398E-C792-A5BD87492FDA}"/>
              </a:ext>
            </a:extLst>
          </p:cNvPr>
          <p:cNvPicPr>
            <a:picLocks noChangeAspect="1"/>
          </p:cNvPicPr>
          <p:nvPr/>
        </p:nvPicPr>
        <p:blipFill>
          <a:blip r:embed="rId3"/>
          <a:stretch>
            <a:fillRect/>
          </a:stretch>
        </p:blipFill>
        <p:spPr>
          <a:xfrm>
            <a:off x="9262085" y="0"/>
            <a:ext cx="2929911" cy="2752344"/>
          </a:xfrm>
          <a:prstGeom prst="rect">
            <a:avLst/>
          </a:prstGeom>
          <a:noFill/>
          <a:ln cap="flat">
            <a:noFill/>
          </a:ln>
        </p:spPr>
      </p:pic>
      <p:sp>
        <p:nvSpPr>
          <p:cNvPr id="4" name="Title 1">
            <a:extLst>
              <a:ext uri="{FF2B5EF4-FFF2-40B4-BE49-F238E27FC236}">
                <a16:creationId xmlns:a16="http://schemas.microsoft.com/office/drawing/2014/main" id="{0B582B7D-7A25-6BF1-2DB1-CA7E9AB46D9B}"/>
              </a:ext>
            </a:extLst>
          </p:cNvPr>
          <p:cNvSpPr txBox="1">
            <a:spLocks noGrp="1"/>
          </p:cNvSpPr>
          <p:nvPr>
            <p:ph type="title"/>
          </p:nvPr>
        </p:nvSpPr>
        <p:spPr>
          <a:xfrm>
            <a:off x="612648" y="868680"/>
            <a:ext cx="10972800" cy="1572768"/>
          </a:xfrm>
        </p:spPr>
        <p:txBody>
          <a:bodyPr tIns="182880" bIns="0" anchorCtr="1"/>
          <a:lstStyle>
            <a:lvl1pPr algn="ctr">
              <a:defRPr sz="4800"/>
            </a:lvl1pPr>
          </a:lstStyle>
          <a:p>
            <a:pPr lvl="0"/>
            <a:r>
              <a:rPr lang="en-US"/>
              <a:t>Click to edit Master title style</a:t>
            </a:r>
          </a:p>
        </p:txBody>
      </p:sp>
      <p:sp>
        <p:nvSpPr>
          <p:cNvPr id="5" name="Picture Placeholder 23">
            <a:extLst>
              <a:ext uri="{FF2B5EF4-FFF2-40B4-BE49-F238E27FC236}">
                <a16:creationId xmlns:a16="http://schemas.microsoft.com/office/drawing/2014/main" id="{3C16DC34-CB81-E16D-4DCB-220731FE5FA3}"/>
              </a:ext>
            </a:extLst>
          </p:cNvPr>
          <p:cNvSpPr txBox="1">
            <a:spLocks noGrp="1"/>
          </p:cNvSpPr>
          <p:nvPr>
            <p:ph type="pic" idx="4294967295"/>
          </p:nvPr>
        </p:nvSpPr>
        <p:spPr>
          <a:xfrm>
            <a:off x="960120" y="2450592"/>
            <a:ext cx="2057400" cy="2057400"/>
          </a:xfrm>
        </p:spPr>
        <p:txBody>
          <a:bodyPr>
            <a:normAutofit/>
          </a:bodyPr>
          <a:lstStyle>
            <a:lvl1pPr marL="0" indent="0">
              <a:buNone/>
              <a:defRPr sz="1400"/>
            </a:lvl1pPr>
          </a:lstStyle>
          <a:p>
            <a:pPr lvl="0"/>
            <a:r>
              <a:rPr lang="en-US"/>
              <a:t>Click icon to add picture</a:t>
            </a:r>
          </a:p>
        </p:txBody>
      </p:sp>
      <p:sp>
        <p:nvSpPr>
          <p:cNvPr id="6" name="Text Placeholder 28">
            <a:extLst>
              <a:ext uri="{FF2B5EF4-FFF2-40B4-BE49-F238E27FC236}">
                <a16:creationId xmlns:a16="http://schemas.microsoft.com/office/drawing/2014/main" id="{735B049C-DB91-05FB-599D-5676AF366EBC}"/>
              </a:ext>
            </a:extLst>
          </p:cNvPr>
          <p:cNvSpPr txBox="1">
            <a:spLocks noGrp="1"/>
          </p:cNvSpPr>
          <p:nvPr>
            <p:ph type="body" idx="4294967295"/>
          </p:nvPr>
        </p:nvSpPr>
        <p:spPr>
          <a:xfrm>
            <a:off x="858959" y="4611547"/>
            <a:ext cx="2286000" cy="274320"/>
          </a:xfrm>
        </p:spPr>
        <p:txBody>
          <a:bodyPr lIns="0" tIns="0" rIns="0" bIns="0" anchor="ctr" anchorCtr="1"/>
          <a:lstStyle>
            <a:lvl1pPr marL="0" indent="0" algn="ctr">
              <a:lnSpc>
                <a:spcPct val="100000"/>
              </a:lnSpc>
              <a:spcBef>
                <a:spcPts val="0"/>
              </a:spcBef>
              <a:buNone/>
              <a:defRPr sz="1400" b="1" cap="all" spc="200"/>
            </a:lvl1pPr>
          </a:lstStyle>
          <a:p>
            <a:pPr lvl="0"/>
            <a:r>
              <a:rPr lang="en-US"/>
              <a:t>Name</a:t>
            </a:r>
          </a:p>
        </p:txBody>
      </p:sp>
      <p:sp>
        <p:nvSpPr>
          <p:cNvPr id="7" name="Text Placeholder 28">
            <a:extLst>
              <a:ext uri="{FF2B5EF4-FFF2-40B4-BE49-F238E27FC236}">
                <a16:creationId xmlns:a16="http://schemas.microsoft.com/office/drawing/2014/main" id="{0A734B9C-8B82-53CA-2CED-66671DAF6758}"/>
              </a:ext>
            </a:extLst>
          </p:cNvPr>
          <p:cNvSpPr txBox="1">
            <a:spLocks noGrp="1"/>
          </p:cNvSpPr>
          <p:nvPr>
            <p:ph type="body" idx="4294967295"/>
          </p:nvPr>
        </p:nvSpPr>
        <p:spPr>
          <a:xfrm>
            <a:off x="858959" y="4865220"/>
            <a:ext cx="2286000" cy="182880"/>
          </a:xfrm>
        </p:spPr>
        <p:txBody>
          <a:bodyPr lIns="0" tIns="0" rIns="0" bIns="0" anchorCtr="1"/>
          <a:lstStyle>
            <a:lvl1pPr marL="0" indent="0" algn="ctr">
              <a:lnSpc>
                <a:spcPct val="100000"/>
              </a:lnSpc>
              <a:spcBef>
                <a:spcPts val="0"/>
              </a:spcBef>
              <a:buNone/>
              <a:defRPr sz="1200" spc="200"/>
            </a:lvl1pPr>
          </a:lstStyle>
          <a:p>
            <a:pPr lvl="0"/>
            <a:r>
              <a:rPr lang="en-US"/>
              <a:t>Title</a:t>
            </a:r>
          </a:p>
        </p:txBody>
      </p:sp>
      <p:sp>
        <p:nvSpPr>
          <p:cNvPr id="8" name="Picture Placeholder 23">
            <a:extLst>
              <a:ext uri="{FF2B5EF4-FFF2-40B4-BE49-F238E27FC236}">
                <a16:creationId xmlns:a16="http://schemas.microsoft.com/office/drawing/2014/main" id="{ED71B82F-4E94-99F2-ED15-14911CEA25C8}"/>
              </a:ext>
            </a:extLst>
          </p:cNvPr>
          <p:cNvSpPr txBox="1">
            <a:spLocks noGrp="1"/>
          </p:cNvSpPr>
          <p:nvPr>
            <p:ph type="pic" idx="4294967295"/>
          </p:nvPr>
        </p:nvSpPr>
        <p:spPr>
          <a:xfrm>
            <a:off x="3730752" y="2450592"/>
            <a:ext cx="2057400" cy="2057400"/>
          </a:xfrm>
        </p:spPr>
        <p:txBody>
          <a:bodyPr>
            <a:normAutofit/>
          </a:bodyPr>
          <a:lstStyle>
            <a:lvl1pPr marL="0" indent="0">
              <a:buNone/>
              <a:defRPr sz="1400"/>
            </a:lvl1pPr>
          </a:lstStyle>
          <a:p>
            <a:pPr lvl="0"/>
            <a:r>
              <a:rPr lang="en-US"/>
              <a:t>Click icon to add picture</a:t>
            </a:r>
          </a:p>
        </p:txBody>
      </p:sp>
      <p:sp>
        <p:nvSpPr>
          <p:cNvPr id="9" name="Text Placeholder 28">
            <a:extLst>
              <a:ext uri="{FF2B5EF4-FFF2-40B4-BE49-F238E27FC236}">
                <a16:creationId xmlns:a16="http://schemas.microsoft.com/office/drawing/2014/main" id="{6CC1190A-A708-E8EB-1C94-CD293E21EA31}"/>
              </a:ext>
            </a:extLst>
          </p:cNvPr>
          <p:cNvSpPr txBox="1">
            <a:spLocks noGrp="1"/>
          </p:cNvSpPr>
          <p:nvPr>
            <p:ph type="body" idx="4294967295"/>
          </p:nvPr>
        </p:nvSpPr>
        <p:spPr>
          <a:xfrm>
            <a:off x="3629591" y="4611547"/>
            <a:ext cx="2286000" cy="274320"/>
          </a:xfrm>
        </p:spPr>
        <p:txBody>
          <a:bodyPr lIns="0" tIns="0" rIns="0" bIns="0" anchor="ctr" anchorCtr="1"/>
          <a:lstStyle>
            <a:lvl1pPr marL="0" indent="0" algn="ctr">
              <a:lnSpc>
                <a:spcPct val="100000"/>
              </a:lnSpc>
              <a:spcBef>
                <a:spcPts val="0"/>
              </a:spcBef>
              <a:buNone/>
              <a:defRPr sz="1400" b="1" cap="all" spc="200"/>
            </a:lvl1pPr>
          </a:lstStyle>
          <a:p>
            <a:pPr lvl="0"/>
            <a:r>
              <a:rPr lang="en-US"/>
              <a:t>Name</a:t>
            </a:r>
          </a:p>
        </p:txBody>
      </p:sp>
      <p:sp>
        <p:nvSpPr>
          <p:cNvPr id="10" name="Text Placeholder 28">
            <a:extLst>
              <a:ext uri="{FF2B5EF4-FFF2-40B4-BE49-F238E27FC236}">
                <a16:creationId xmlns:a16="http://schemas.microsoft.com/office/drawing/2014/main" id="{756818A3-F812-83BF-C2F7-E05BA3B53E42}"/>
              </a:ext>
            </a:extLst>
          </p:cNvPr>
          <p:cNvSpPr txBox="1">
            <a:spLocks noGrp="1"/>
          </p:cNvSpPr>
          <p:nvPr>
            <p:ph type="body" idx="4294967295"/>
          </p:nvPr>
        </p:nvSpPr>
        <p:spPr>
          <a:xfrm>
            <a:off x="3629591" y="4865220"/>
            <a:ext cx="2286000" cy="182880"/>
          </a:xfrm>
        </p:spPr>
        <p:txBody>
          <a:bodyPr lIns="0" tIns="0" rIns="0" bIns="0" anchorCtr="1"/>
          <a:lstStyle>
            <a:lvl1pPr marL="0" indent="0" algn="ctr">
              <a:lnSpc>
                <a:spcPct val="100000"/>
              </a:lnSpc>
              <a:spcBef>
                <a:spcPts val="0"/>
              </a:spcBef>
              <a:buNone/>
              <a:defRPr sz="1200" spc="200"/>
            </a:lvl1pPr>
          </a:lstStyle>
          <a:p>
            <a:pPr lvl="0"/>
            <a:r>
              <a:rPr lang="en-US"/>
              <a:t>Title</a:t>
            </a:r>
          </a:p>
        </p:txBody>
      </p:sp>
      <p:sp>
        <p:nvSpPr>
          <p:cNvPr id="11" name="Picture Placeholder 23">
            <a:extLst>
              <a:ext uri="{FF2B5EF4-FFF2-40B4-BE49-F238E27FC236}">
                <a16:creationId xmlns:a16="http://schemas.microsoft.com/office/drawing/2014/main" id="{09F77BF9-7883-CF15-F525-D6B051A526B1}"/>
              </a:ext>
            </a:extLst>
          </p:cNvPr>
          <p:cNvSpPr txBox="1">
            <a:spLocks noGrp="1"/>
          </p:cNvSpPr>
          <p:nvPr>
            <p:ph type="pic" idx="4294967295"/>
          </p:nvPr>
        </p:nvSpPr>
        <p:spPr>
          <a:xfrm>
            <a:off x="6464808" y="2450592"/>
            <a:ext cx="2057400" cy="2057400"/>
          </a:xfrm>
        </p:spPr>
        <p:txBody>
          <a:bodyPr>
            <a:normAutofit/>
          </a:bodyPr>
          <a:lstStyle>
            <a:lvl1pPr marL="0" indent="0">
              <a:buNone/>
              <a:defRPr sz="1400"/>
            </a:lvl1pPr>
          </a:lstStyle>
          <a:p>
            <a:pPr lvl="0"/>
            <a:r>
              <a:rPr lang="en-US"/>
              <a:t>Click icon to add picture</a:t>
            </a:r>
          </a:p>
        </p:txBody>
      </p:sp>
      <p:sp>
        <p:nvSpPr>
          <p:cNvPr id="12" name="Text Placeholder 28">
            <a:extLst>
              <a:ext uri="{FF2B5EF4-FFF2-40B4-BE49-F238E27FC236}">
                <a16:creationId xmlns:a16="http://schemas.microsoft.com/office/drawing/2014/main" id="{01FFEE63-2AE1-C67D-F333-DC1A6FE7B7F5}"/>
              </a:ext>
            </a:extLst>
          </p:cNvPr>
          <p:cNvSpPr txBox="1">
            <a:spLocks noGrp="1"/>
          </p:cNvSpPr>
          <p:nvPr>
            <p:ph type="body" idx="4294967295"/>
          </p:nvPr>
        </p:nvSpPr>
        <p:spPr>
          <a:xfrm>
            <a:off x="6363647" y="4611547"/>
            <a:ext cx="2286000" cy="274320"/>
          </a:xfrm>
        </p:spPr>
        <p:txBody>
          <a:bodyPr lIns="0" tIns="0" rIns="0" bIns="0" anchor="ctr" anchorCtr="1"/>
          <a:lstStyle>
            <a:lvl1pPr marL="0" indent="0" algn="ctr">
              <a:lnSpc>
                <a:spcPct val="100000"/>
              </a:lnSpc>
              <a:spcBef>
                <a:spcPts val="0"/>
              </a:spcBef>
              <a:buNone/>
              <a:defRPr sz="1400" b="1" cap="all" spc="200"/>
            </a:lvl1pPr>
          </a:lstStyle>
          <a:p>
            <a:pPr lvl="0"/>
            <a:r>
              <a:rPr lang="en-US"/>
              <a:t>Name</a:t>
            </a:r>
          </a:p>
        </p:txBody>
      </p:sp>
      <p:sp>
        <p:nvSpPr>
          <p:cNvPr id="13" name="Text Placeholder 28">
            <a:extLst>
              <a:ext uri="{FF2B5EF4-FFF2-40B4-BE49-F238E27FC236}">
                <a16:creationId xmlns:a16="http://schemas.microsoft.com/office/drawing/2014/main" id="{22E88F40-8666-1639-DA8B-0DC2BEAAB9F2}"/>
              </a:ext>
            </a:extLst>
          </p:cNvPr>
          <p:cNvSpPr txBox="1">
            <a:spLocks noGrp="1"/>
          </p:cNvSpPr>
          <p:nvPr>
            <p:ph type="body" idx="4294967295"/>
          </p:nvPr>
        </p:nvSpPr>
        <p:spPr>
          <a:xfrm>
            <a:off x="6363647" y="4865220"/>
            <a:ext cx="2286000" cy="182880"/>
          </a:xfrm>
        </p:spPr>
        <p:txBody>
          <a:bodyPr lIns="0" tIns="0" rIns="0" bIns="0" anchorCtr="1"/>
          <a:lstStyle>
            <a:lvl1pPr marL="0" indent="0" algn="ctr">
              <a:lnSpc>
                <a:spcPct val="100000"/>
              </a:lnSpc>
              <a:spcBef>
                <a:spcPts val="0"/>
              </a:spcBef>
              <a:buNone/>
              <a:defRPr sz="1200" spc="200"/>
            </a:lvl1pPr>
          </a:lstStyle>
          <a:p>
            <a:pPr lvl="0"/>
            <a:r>
              <a:rPr lang="en-US"/>
              <a:t>Title</a:t>
            </a:r>
          </a:p>
        </p:txBody>
      </p:sp>
      <p:sp>
        <p:nvSpPr>
          <p:cNvPr id="14" name="Picture Placeholder 23">
            <a:extLst>
              <a:ext uri="{FF2B5EF4-FFF2-40B4-BE49-F238E27FC236}">
                <a16:creationId xmlns:a16="http://schemas.microsoft.com/office/drawing/2014/main" id="{1B55C3FC-8034-C37B-5B69-F666E17EDED3}"/>
              </a:ext>
            </a:extLst>
          </p:cNvPr>
          <p:cNvSpPr txBox="1">
            <a:spLocks noGrp="1"/>
          </p:cNvSpPr>
          <p:nvPr>
            <p:ph type="pic" idx="4294967295"/>
          </p:nvPr>
        </p:nvSpPr>
        <p:spPr>
          <a:xfrm>
            <a:off x="9198864" y="2450592"/>
            <a:ext cx="2057400" cy="2057400"/>
          </a:xfrm>
        </p:spPr>
        <p:txBody>
          <a:bodyPr>
            <a:normAutofit/>
          </a:bodyPr>
          <a:lstStyle>
            <a:lvl1pPr marL="0" indent="0">
              <a:buNone/>
              <a:defRPr sz="1400"/>
            </a:lvl1pPr>
          </a:lstStyle>
          <a:p>
            <a:pPr lvl="0"/>
            <a:r>
              <a:rPr lang="en-US"/>
              <a:t>Click icon to add picture</a:t>
            </a:r>
          </a:p>
        </p:txBody>
      </p:sp>
      <p:sp>
        <p:nvSpPr>
          <p:cNvPr id="15" name="Text Placeholder 28">
            <a:extLst>
              <a:ext uri="{FF2B5EF4-FFF2-40B4-BE49-F238E27FC236}">
                <a16:creationId xmlns:a16="http://schemas.microsoft.com/office/drawing/2014/main" id="{2895A5E4-3115-D67F-1838-86845743CDB2}"/>
              </a:ext>
            </a:extLst>
          </p:cNvPr>
          <p:cNvSpPr txBox="1">
            <a:spLocks noGrp="1"/>
          </p:cNvSpPr>
          <p:nvPr>
            <p:ph type="body" idx="4294967295"/>
          </p:nvPr>
        </p:nvSpPr>
        <p:spPr>
          <a:xfrm>
            <a:off x="9097703" y="4611547"/>
            <a:ext cx="2286000" cy="274320"/>
          </a:xfrm>
        </p:spPr>
        <p:txBody>
          <a:bodyPr lIns="0" tIns="0" rIns="0" bIns="0" anchor="ctr" anchorCtr="1"/>
          <a:lstStyle>
            <a:lvl1pPr marL="0" indent="0" algn="ctr">
              <a:lnSpc>
                <a:spcPct val="100000"/>
              </a:lnSpc>
              <a:spcBef>
                <a:spcPts val="0"/>
              </a:spcBef>
              <a:buNone/>
              <a:defRPr sz="1400" b="1" cap="all" spc="200"/>
            </a:lvl1pPr>
          </a:lstStyle>
          <a:p>
            <a:pPr lvl="0"/>
            <a:r>
              <a:rPr lang="en-US"/>
              <a:t>Name</a:t>
            </a:r>
          </a:p>
        </p:txBody>
      </p:sp>
      <p:sp>
        <p:nvSpPr>
          <p:cNvPr id="16" name="Text Placeholder 28">
            <a:extLst>
              <a:ext uri="{FF2B5EF4-FFF2-40B4-BE49-F238E27FC236}">
                <a16:creationId xmlns:a16="http://schemas.microsoft.com/office/drawing/2014/main" id="{6DFDA30C-7AB5-213A-71BE-2778106E6791}"/>
              </a:ext>
            </a:extLst>
          </p:cNvPr>
          <p:cNvSpPr txBox="1">
            <a:spLocks noGrp="1"/>
          </p:cNvSpPr>
          <p:nvPr>
            <p:ph type="body" idx="4294967295"/>
          </p:nvPr>
        </p:nvSpPr>
        <p:spPr>
          <a:xfrm>
            <a:off x="9097703" y="4865220"/>
            <a:ext cx="2286000" cy="182880"/>
          </a:xfrm>
        </p:spPr>
        <p:txBody>
          <a:bodyPr lIns="0" tIns="0" rIns="0" bIns="0" anchorCtr="1"/>
          <a:lstStyle>
            <a:lvl1pPr marL="0" indent="0" algn="ctr">
              <a:lnSpc>
                <a:spcPct val="100000"/>
              </a:lnSpc>
              <a:spcBef>
                <a:spcPts val="0"/>
              </a:spcBef>
              <a:buNone/>
              <a:defRPr sz="1200" spc="200"/>
            </a:lvl1pPr>
          </a:lstStyle>
          <a:p>
            <a:pPr lvl="0"/>
            <a:r>
              <a:rPr lang="en-US"/>
              <a:t>Title</a:t>
            </a:r>
          </a:p>
        </p:txBody>
      </p:sp>
      <p:sp>
        <p:nvSpPr>
          <p:cNvPr id="17" name="Footer Placeholder 3">
            <a:extLst>
              <a:ext uri="{FF2B5EF4-FFF2-40B4-BE49-F238E27FC236}">
                <a16:creationId xmlns:a16="http://schemas.microsoft.com/office/drawing/2014/main" id="{B91D1472-9EE8-28DE-A01D-D535EBBDFE6C}"/>
              </a:ext>
            </a:extLst>
          </p:cNvPr>
          <p:cNvSpPr txBox="1">
            <a:spLocks noGrp="1"/>
          </p:cNvSpPr>
          <p:nvPr>
            <p:ph type="ftr" sz="quarter" idx="9"/>
          </p:nvPr>
        </p:nvSpPr>
        <p:spPr/>
        <p:txBody>
          <a:bodyPr/>
          <a:lstStyle>
            <a:lvl1pPr>
              <a:defRPr/>
            </a:lvl1pPr>
          </a:lstStyle>
          <a:p>
            <a:pPr lvl="0"/>
            <a:r>
              <a:rPr lang="en-US"/>
              <a:t>PRESENTATION TITLE</a:t>
            </a:r>
          </a:p>
        </p:txBody>
      </p:sp>
      <p:sp>
        <p:nvSpPr>
          <p:cNvPr id="18" name="Slide Number Placeholder 4">
            <a:extLst>
              <a:ext uri="{FF2B5EF4-FFF2-40B4-BE49-F238E27FC236}">
                <a16:creationId xmlns:a16="http://schemas.microsoft.com/office/drawing/2014/main" id="{CDF71C8D-1B98-3499-16C0-418D411F969A}"/>
              </a:ext>
            </a:extLst>
          </p:cNvPr>
          <p:cNvSpPr txBox="1">
            <a:spLocks noGrp="1"/>
          </p:cNvSpPr>
          <p:nvPr>
            <p:ph type="sldNum" sz="quarter" idx="8"/>
          </p:nvPr>
        </p:nvSpPr>
        <p:spPr/>
        <p:txBody>
          <a:bodyPr/>
          <a:lstStyle>
            <a:lvl1pPr>
              <a:defRPr/>
            </a:lvl1pPr>
          </a:lstStyle>
          <a:p>
            <a:pPr lvl="0"/>
            <a:fld id="{E543D91D-68C4-4F7D-BCF1-F31734A349AC}" type="slidenum">
              <a:t>‹#›</a:t>
            </a:fld>
            <a:endParaRPr lang="en-US"/>
          </a:p>
        </p:txBody>
      </p:sp>
      <p:cxnSp>
        <p:nvCxnSpPr>
          <p:cNvPr id="19" name="Straight Connector 17">
            <a:extLst>
              <a:ext uri="{FF2B5EF4-FFF2-40B4-BE49-F238E27FC236}">
                <a16:creationId xmlns:a16="http://schemas.microsoft.com/office/drawing/2014/main" id="{28759793-6B6A-AF11-C8B8-93F55DEDEC99}"/>
              </a:ext>
            </a:extLst>
          </p:cNvPr>
          <p:cNvCxnSpPr/>
          <p:nvPr/>
        </p:nvCxnSpPr>
        <p:spPr>
          <a:xfrm>
            <a:off x="5251051" y="868103"/>
            <a:ext cx="1689903" cy="0"/>
          </a:xfrm>
          <a:prstGeom prst="straightConnector1">
            <a:avLst/>
          </a:prstGeom>
          <a:noFill/>
          <a:ln w="12701" cap="flat">
            <a:solidFill>
              <a:srgbClr val="000000"/>
            </a:solidFill>
            <a:prstDash val="solid"/>
            <a:miter/>
          </a:ln>
        </p:spPr>
      </p:cxnSp>
      <p:cxnSp>
        <p:nvCxnSpPr>
          <p:cNvPr id="20" name="Straight Connector 18">
            <a:extLst>
              <a:ext uri="{FF2B5EF4-FFF2-40B4-BE49-F238E27FC236}">
                <a16:creationId xmlns:a16="http://schemas.microsoft.com/office/drawing/2014/main" id="{417E229F-8F2B-28D7-5E07-AEEE82E43F9E}"/>
              </a:ext>
            </a:extLst>
          </p:cNvPr>
          <p:cNvCxnSpPr/>
          <p:nvPr/>
        </p:nvCxnSpPr>
        <p:spPr>
          <a:xfrm>
            <a:off x="5251051" y="5995684"/>
            <a:ext cx="1689903" cy="0"/>
          </a:xfrm>
          <a:prstGeom prst="straightConnector1">
            <a:avLst/>
          </a:prstGeom>
          <a:noFill/>
          <a:ln w="12701" cap="flat">
            <a:solidFill>
              <a:srgbClr val="000000"/>
            </a:solidFill>
            <a:prstDash val="solid"/>
            <a:miter/>
          </a:ln>
        </p:spPr>
      </p:cxnSp>
    </p:spTree>
    <p:extLst>
      <p:ext uri="{BB962C8B-B14F-4D97-AF65-F5344CB8AC3E}">
        <p14:creationId xmlns:p14="http://schemas.microsoft.com/office/powerpoint/2010/main" val="2333949940"/>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Team x8">
    <p:spTree>
      <p:nvGrpSpPr>
        <p:cNvPr id="1" name=""/>
        <p:cNvGrpSpPr/>
        <p:nvPr/>
      </p:nvGrpSpPr>
      <p:grpSpPr>
        <a:xfrm>
          <a:off x="0" y="0"/>
          <a:ext cx="0" cy="0"/>
          <a:chOff x="0" y="0"/>
          <a:chExt cx="0" cy="0"/>
        </a:xfrm>
      </p:grpSpPr>
      <p:pic>
        <p:nvPicPr>
          <p:cNvPr id="2" name="Picture 19">
            <a:extLst>
              <a:ext uri="{FF2B5EF4-FFF2-40B4-BE49-F238E27FC236}">
                <a16:creationId xmlns:a16="http://schemas.microsoft.com/office/drawing/2014/main" id="{E39B138C-A389-9DCB-ADD6-515BB601A93D}"/>
              </a:ext>
            </a:extLst>
          </p:cNvPr>
          <p:cNvPicPr>
            <a:picLocks noChangeAspect="1"/>
          </p:cNvPicPr>
          <p:nvPr/>
        </p:nvPicPr>
        <p:blipFill>
          <a:blip r:embed="rId2"/>
          <a:stretch>
            <a:fillRect/>
          </a:stretch>
        </p:blipFill>
        <p:spPr>
          <a:xfrm>
            <a:off x="0" y="1766264"/>
            <a:ext cx="5358383" cy="5091735"/>
          </a:xfrm>
          <a:prstGeom prst="rect">
            <a:avLst/>
          </a:prstGeom>
          <a:noFill/>
          <a:ln cap="flat">
            <a:noFill/>
          </a:ln>
        </p:spPr>
      </p:pic>
      <p:sp>
        <p:nvSpPr>
          <p:cNvPr id="3" name="Title 1">
            <a:extLst>
              <a:ext uri="{FF2B5EF4-FFF2-40B4-BE49-F238E27FC236}">
                <a16:creationId xmlns:a16="http://schemas.microsoft.com/office/drawing/2014/main" id="{01B52C21-66F7-2730-33B7-F0C42CC52C41}"/>
              </a:ext>
            </a:extLst>
          </p:cNvPr>
          <p:cNvSpPr txBox="1">
            <a:spLocks noGrp="1"/>
          </p:cNvSpPr>
          <p:nvPr>
            <p:ph type="title"/>
          </p:nvPr>
        </p:nvSpPr>
        <p:spPr>
          <a:xfrm>
            <a:off x="612648" y="868680"/>
            <a:ext cx="10972800" cy="1572768"/>
          </a:xfrm>
        </p:spPr>
        <p:txBody>
          <a:bodyPr tIns="182880" bIns="0" anchorCtr="1"/>
          <a:lstStyle>
            <a:lvl1pPr algn="ctr">
              <a:defRPr sz="4800"/>
            </a:lvl1pPr>
          </a:lstStyle>
          <a:p>
            <a:pPr lvl="0"/>
            <a:r>
              <a:rPr lang="en-US"/>
              <a:t>Click to edit Master title style</a:t>
            </a:r>
          </a:p>
        </p:txBody>
      </p:sp>
      <p:sp>
        <p:nvSpPr>
          <p:cNvPr id="4" name="Text Placeholder 28">
            <a:extLst>
              <a:ext uri="{FF2B5EF4-FFF2-40B4-BE49-F238E27FC236}">
                <a16:creationId xmlns:a16="http://schemas.microsoft.com/office/drawing/2014/main" id="{373CC4DE-51AE-8EDB-D82A-DE191880424B}"/>
              </a:ext>
            </a:extLst>
          </p:cNvPr>
          <p:cNvSpPr txBox="1">
            <a:spLocks noGrp="1"/>
          </p:cNvSpPr>
          <p:nvPr>
            <p:ph type="body" idx="4294967295"/>
          </p:nvPr>
        </p:nvSpPr>
        <p:spPr>
          <a:xfrm>
            <a:off x="457200" y="2670048"/>
            <a:ext cx="1399032" cy="411480"/>
          </a:xfrm>
        </p:spPr>
        <p:txBody>
          <a:bodyPr lIns="0" tIns="0" rIns="0" bIns="0"/>
          <a:lstStyle>
            <a:lvl1pPr marL="0" indent="0" algn="r">
              <a:lnSpc>
                <a:spcPct val="100000"/>
              </a:lnSpc>
              <a:spcBef>
                <a:spcPts val="0"/>
              </a:spcBef>
              <a:buNone/>
              <a:defRPr sz="1400" b="1" cap="all" spc="100"/>
            </a:lvl1pPr>
          </a:lstStyle>
          <a:p>
            <a:pPr lvl="0"/>
            <a:r>
              <a:rPr lang="en-US"/>
              <a:t>Name</a:t>
            </a:r>
          </a:p>
        </p:txBody>
      </p:sp>
      <p:sp>
        <p:nvSpPr>
          <p:cNvPr id="5" name="Text Placeholder 28">
            <a:extLst>
              <a:ext uri="{FF2B5EF4-FFF2-40B4-BE49-F238E27FC236}">
                <a16:creationId xmlns:a16="http://schemas.microsoft.com/office/drawing/2014/main" id="{2C8D38AF-D21D-72A5-609C-4BAD12392071}"/>
              </a:ext>
            </a:extLst>
          </p:cNvPr>
          <p:cNvSpPr txBox="1">
            <a:spLocks noGrp="1"/>
          </p:cNvSpPr>
          <p:nvPr>
            <p:ph type="body" idx="4294967295"/>
          </p:nvPr>
        </p:nvSpPr>
        <p:spPr>
          <a:xfrm>
            <a:off x="457200" y="3094302"/>
            <a:ext cx="1399032" cy="517577"/>
          </a:xfrm>
        </p:spPr>
        <p:txBody>
          <a:bodyPr lIns="0" tIns="0" rIns="0" bIns="0"/>
          <a:lstStyle>
            <a:lvl1pPr marL="0" indent="0" algn="r">
              <a:lnSpc>
                <a:spcPct val="100000"/>
              </a:lnSpc>
              <a:spcBef>
                <a:spcPts val="0"/>
              </a:spcBef>
              <a:buNone/>
              <a:defRPr sz="1200" spc="100"/>
            </a:lvl1pPr>
          </a:lstStyle>
          <a:p>
            <a:pPr lvl="0"/>
            <a:r>
              <a:rPr lang="en-US"/>
              <a:t>Title</a:t>
            </a:r>
          </a:p>
        </p:txBody>
      </p:sp>
      <p:sp>
        <p:nvSpPr>
          <p:cNvPr id="6" name="Text Placeholder 28">
            <a:extLst>
              <a:ext uri="{FF2B5EF4-FFF2-40B4-BE49-F238E27FC236}">
                <a16:creationId xmlns:a16="http://schemas.microsoft.com/office/drawing/2014/main" id="{96B37766-36DC-89D2-F44D-D4AFEEF40290}"/>
              </a:ext>
            </a:extLst>
          </p:cNvPr>
          <p:cNvSpPr txBox="1">
            <a:spLocks noGrp="1"/>
          </p:cNvSpPr>
          <p:nvPr>
            <p:ph type="body" idx="4294967295"/>
          </p:nvPr>
        </p:nvSpPr>
        <p:spPr>
          <a:xfrm>
            <a:off x="457200" y="4479947"/>
            <a:ext cx="1399032" cy="411480"/>
          </a:xfrm>
        </p:spPr>
        <p:txBody>
          <a:bodyPr lIns="0" tIns="0" rIns="0" bIns="0"/>
          <a:lstStyle>
            <a:lvl1pPr marL="0" indent="0" algn="r">
              <a:lnSpc>
                <a:spcPct val="100000"/>
              </a:lnSpc>
              <a:spcBef>
                <a:spcPts val="0"/>
              </a:spcBef>
              <a:buNone/>
              <a:defRPr sz="1400" b="1" cap="all" spc="100"/>
            </a:lvl1pPr>
          </a:lstStyle>
          <a:p>
            <a:pPr lvl="0"/>
            <a:r>
              <a:rPr lang="en-US"/>
              <a:t>Name</a:t>
            </a:r>
          </a:p>
        </p:txBody>
      </p:sp>
      <p:sp>
        <p:nvSpPr>
          <p:cNvPr id="7" name="Text Placeholder 28">
            <a:extLst>
              <a:ext uri="{FF2B5EF4-FFF2-40B4-BE49-F238E27FC236}">
                <a16:creationId xmlns:a16="http://schemas.microsoft.com/office/drawing/2014/main" id="{F6A5AC16-5172-D676-8EDB-C7B317AAA38F}"/>
              </a:ext>
            </a:extLst>
          </p:cNvPr>
          <p:cNvSpPr txBox="1">
            <a:spLocks noGrp="1"/>
          </p:cNvSpPr>
          <p:nvPr>
            <p:ph type="body" idx="4294967295"/>
          </p:nvPr>
        </p:nvSpPr>
        <p:spPr>
          <a:xfrm>
            <a:off x="457200" y="4904192"/>
            <a:ext cx="1399032" cy="517577"/>
          </a:xfrm>
        </p:spPr>
        <p:txBody>
          <a:bodyPr lIns="0" tIns="0" rIns="0" bIns="0"/>
          <a:lstStyle>
            <a:lvl1pPr marL="0" indent="0" algn="r">
              <a:lnSpc>
                <a:spcPct val="100000"/>
              </a:lnSpc>
              <a:spcBef>
                <a:spcPts val="0"/>
              </a:spcBef>
              <a:buNone/>
              <a:defRPr sz="1200" spc="100"/>
            </a:lvl1pPr>
          </a:lstStyle>
          <a:p>
            <a:pPr lvl="0"/>
            <a:r>
              <a:rPr lang="en-US"/>
              <a:t>Title</a:t>
            </a:r>
          </a:p>
        </p:txBody>
      </p:sp>
      <p:sp>
        <p:nvSpPr>
          <p:cNvPr id="8" name="Picture Placeholder 23">
            <a:extLst>
              <a:ext uri="{FF2B5EF4-FFF2-40B4-BE49-F238E27FC236}">
                <a16:creationId xmlns:a16="http://schemas.microsoft.com/office/drawing/2014/main" id="{FF34B36C-A0FE-9A4D-30C0-E80CEDD6BC0A}"/>
              </a:ext>
            </a:extLst>
          </p:cNvPr>
          <p:cNvSpPr txBox="1">
            <a:spLocks noGrp="1"/>
          </p:cNvSpPr>
          <p:nvPr>
            <p:ph type="pic" idx="4294967295"/>
          </p:nvPr>
        </p:nvSpPr>
        <p:spPr>
          <a:xfrm>
            <a:off x="1993392" y="2450592"/>
            <a:ext cx="1161288" cy="1161288"/>
          </a:xfrm>
        </p:spPr>
        <p:txBody>
          <a:bodyPr>
            <a:normAutofit/>
          </a:bodyPr>
          <a:lstStyle>
            <a:lvl1pPr marL="0" indent="0">
              <a:buNone/>
              <a:defRPr sz="1400"/>
            </a:lvl1pPr>
          </a:lstStyle>
          <a:p>
            <a:pPr lvl="0"/>
            <a:r>
              <a:rPr lang="en-US"/>
              <a:t>Click icon to add picture</a:t>
            </a:r>
          </a:p>
        </p:txBody>
      </p:sp>
      <p:sp>
        <p:nvSpPr>
          <p:cNvPr id="9" name="Picture Placeholder 23">
            <a:extLst>
              <a:ext uri="{FF2B5EF4-FFF2-40B4-BE49-F238E27FC236}">
                <a16:creationId xmlns:a16="http://schemas.microsoft.com/office/drawing/2014/main" id="{1E704CC8-7ACC-33D7-4616-55CC8063D0BD}"/>
              </a:ext>
            </a:extLst>
          </p:cNvPr>
          <p:cNvSpPr txBox="1">
            <a:spLocks noGrp="1"/>
          </p:cNvSpPr>
          <p:nvPr>
            <p:ph type="pic" idx="4294967295"/>
          </p:nvPr>
        </p:nvSpPr>
        <p:spPr>
          <a:xfrm>
            <a:off x="1993392" y="4260491"/>
            <a:ext cx="1161288" cy="1161288"/>
          </a:xfrm>
        </p:spPr>
        <p:txBody>
          <a:bodyPr>
            <a:normAutofit/>
          </a:bodyPr>
          <a:lstStyle>
            <a:lvl1pPr marL="0" indent="0">
              <a:buNone/>
              <a:defRPr sz="1400"/>
            </a:lvl1pPr>
          </a:lstStyle>
          <a:p>
            <a:pPr lvl="0"/>
            <a:r>
              <a:rPr lang="en-US"/>
              <a:t>Click icon to add picture</a:t>
            </a:r>
          </a:p>
        </p:txBody>
      </p:sp>
      <p:sp>
        <p:nvSpPr>
          <p:cNvPr id="10" name="Text Placeholder 28">
            <a:extLst>
              <a:ext uri="{FF2B5EF4-FFF2-40B4-BE49-F238E27FC236}">
                <a16:creationId xmlns:a16="http://schemas.microsoft.com/office/drawing/2014/main" id="{5D3D9092-29C2-E019-7C33-C206C0F7718E}"/>
              </a:ext>
            </a:extLst>
          </p:cNvPr>
          <p:cNvSpPr txBox="1">
            <a:spLocks noGrp="1"/>
          </p:cNvSpPr>
          <p:nvPr>
            <p:ph type="body" idx="4294967295"/>
          </p:nvPr>
        </p:nvSpPr>
        <p:spPr>
          <a:xfrm>
            <a:off x="3218688" y="2670048"/>
            <a:ext cx="1399032" cy="411480"/>
          </a:xfrm>
        </p:spPr>
        <p:txBody>
          <a:bodyPr lIns="0" tIns="0" rIns="0" bIns="0"/>
          <a:lstStyle>
            <a:lvl1pPr marL="0" indent="0" algn="r">
              <a:lnSpc>
                <a:spcPct val="100000"/>
              </a:lnSpc>
              <a:spcBef>
                <a:spcPts val="0"/>
              </a:spcBef>
              <a:buNone/>
              <a:defRPr sz="1400" b="1" cap="all" spc="100"/>
            </a:lvl1pPr>
          </a:lstStyle>
          <a:p>
            <a:pPr lvl="0"/>
            <a:r>
              <a:rPr lang="en-US"/>
              <a:t>Name</a:t>
            </a:r>
          </a:p>
        </p:txBody>
      </p:sp>
      <p:sp>
        <p:nvSpPr>
          <p:cNvPr id="11" name="Text Placeholder 28">
            <a:extLst>
              <a:ext uri="{FF2B5EF4-FFF2-40B4-BE49-F238E27FC236}">
                <a16:creationId xmlns:a16="http://schemas.microsoft.com/office/drawing/2014/main" id="{CD45A793-1FFB-BC81-72C2-0AC20EBC1C75}"/>
              </a:ext>
            </a:extLst>
          </p:cNvPr>
          <p:cNvSpPr txBox="1">
            <a:spLocks noGrp="1"/>
          </p:cNvSpPr>
          <p:nvPr>
            <p:ph type="body" idx="4294967295"/>
          </p:nvPr>
        </p:nvSpPr>
        <p:spPr>
          <a:xfrm>
            <a:off x="3218688" y="3094302"/>
            <a:ext cx="1399032" cy="517577"/>
          </a:xfrm>
        </p:spPr>
        <p:txBody>
          <a:bodyPr lIns="0" tIns="0" rIns="0" bIns="0"/>
          <a:lstStyle>
            <a:lvl1pPr marL="0" indent="0" algn="r">
              <a:lnSpc>
                <a:spcPct val="100000"/>
              </a:lnSpc>
              <a:spcBef>
                <a:spcPts val="0"/>
              </a:spcBef>
              <a:buNone/>
              <a:defRPr sz="1200" spc="100"/>
            </a:lvl1pPr>
          </a:lstStyle>
          <a:p>
            <a:pPr lvl="0"/>
            <a:r>
              <a:rPr lang="en-US"/>
              <a:t>Title</a:t>
            </a:r>
          </a:p>
        </p:txBody>
      </p:sp>
      <p:sp>
        <p:nvSpPr>
          <p:cNvPr id="12" name="Text Placeholder 28">
            <a:extLst>
              <a:ext uri="{FF2B5EF4-FFF2-40B4-BE49-F238E27FC236}">
                <a16:creationId xmlns:a16="http://schemas.microsoft.com/office/drawing/2014/main" id="{7935D258-612A-D873-9A0C-658CD92C82E1}"/>
              </a:ext>
            </a:extLst>
          </p:cNvPr>
          <p:cNvSpPr txBox="1">
            <a:spLocks noGrp="1"/>
          </p:cNvSpPr>
          <p:nvPr>
            <p:ph type="body" idx="4294967295"/>
          </p:nvPr>
        </p:nvSpPr>
        <p:spPr>
          <a:xfrm>
            <a:off x="3218688" y="4479947"/>
            <a:ext cx="1399032" cy="411480"/>
          </a:xfrm>
        </p:spPr>
        <p:txBody>
          <a:bodyPr lIns="0" tIns="0" rIns="0" bIns="0"/>
          <a:lstStyle>
            <a:lvl1pPr marL="0" indent="0" algn="r">
              <a:lnSpc>
                <a:spcPct val="100000"/>
              </a:lnSpc>
              <a:spcBef>
                <a:spcPts val="0"/>
              </a:spcBef>
              <a:buNone/>
              <a:defRPr sz="1400" b="1" cap="all" spc="100"/>
            </a:lvl1pPr>
          </a:lstStyle>
          <a:p>
            <a:pPr lvl="0"/>
            <a:r>
              <a:rPr lang="en-US"/>
              <a:t>Name</a:t>
            </a:r>
          </a:p>
        </p:txBody>
      </p:sp>
      <p:sp>
        <p:nvSpPr>
          <p:cNvPr id="13" name="Text Placeholder 28">
            <a:extLst>
              <a:ext uri="{FF2B5EF4-FFF2-40B4-BE49-F238E27FC236}">
                <a16:creationId xmlns:a16="http://schemas.microsoft.com/office/drawing/2014/main" id="{6417E6DE-29F1-8D1B-900A-7C0E2995982E}"/>
              </a:ext>
            </a:extLst>
          </p:cNvPr>
          <p:cNvSpPr txBox="1">
            <a:spLocks noGrp="1"/>
          </p:cNvSpPr>
          <p:nvPr>
            <p:ph type="body" idx="4294967295"/>
          </p:nvPr>
        </p:nvSpPr>
        <p:spPr>
          <a:xfrm>
            <a:off x="3218688" y="4904192"/>
            <a:ext cx="1399032" cy="517577"/>
          </a:xfrm>
        </p:spPr>
        <p:txBody>
          <a:bodyPr lIns="0" tIns="0" rIns="0" bIns="0"/>
          <a:lstStyle>
            <a:lvl1pPr marL="0" indent="0" algn="r">
              <a:lnSpc>
                <a:spcPct val="100000"/>
              </a:lnSpc>
              <a:spcBef>
                <a:spcPts val="0"/>
              </a:spcBef>
              <a:buNone/>
              <a:defRPr sz="1200" spc="100"/>
            </a:lvl1pPr>
          </a:lstStyle>
          <a:p>
            <a:pPr lvl="0"/>
            <a:r>
              <a:rPr lang="en-US"/>
              <a:t>Title</a:t>
            </a:r>
          </a:p>
        </p:txBody>
      </p:sp>
      <p:sp>
        <p:nvSpPr>
          <p:cNvPr id="14" name="Picture Placeholder 23">
            <a:extLst>
              <a:ext uri="{FF2B5EF4-FFF2-40B4-BE49-F238E27FC236}">
                <a16:creationId xmlns:a16="http://schemas.microsoft.com/office/drawing/2014/main" id="{E5F7E5AB-FEC2-EEA6-DCD9-471FD322D8B7}"/>
              </a:ext>
            </a:extLst>
          </p:cNvPr>
          <p:cNvSpPr txBox="1">
            <a:spLocks noGrp="1"/>
          </p:cNvSpPr>
          <p:nvPr>
            <p:ph type="pic" idx="4294967295"/>
          </p:nvPr>
        </p:nvSpPr>
        <p:spPr>
          <a:xfrm>
            <a:off x="4745736" y="2450592"/>
            <a:ext cx="1161288" cy="1161288"/>
          </a:xfrm>
        </p:spPr>
        <p:txBody>
          <a:bodyPr>
            <a:normAutofit/>
          </a:bodyPr>
          <a:lstStyle>
            <a:lvl1pPr marL="0" indent="0">
              <a:buNone/>
              <a:defRPr sz="1400"/>
            </a:lvl1pPr>
          </a:lstStyle>
          <a:p>
            <a:pPr lvl="0"/>
            <a:r>
              <a:rPr lang="en-US"/>
              <a:t>Click icon to add picture</a:t>
            </a:r>
          </a:p>
        </p:txBody>
      </p:sp>
      <p:sp>
        <p:nvSpPr>
          <p:cNvPr id="15" name="Picture Placeholder 23">
            <a:extLst>
              <a:ext uri="{FF2B5EF4-FFF2-40B4-BE49-F238E27FC236}">
                <a16:creationId xmlns:a16="http://schemas.microsoft.com/office/drawing/2014/main" id="{78FD77B0-89BA-E8B4-2453-F9712E52F07C}"/>
              </a:ext>
            </a:extLst>
          </p:cNvPr>
          <p:cNvSpPr txBox="1">
            <a:spLocks noGrp="1"/>
          </p:cNvSpPr>
          <p:nvPr>
            <p:ph type="pic" idx="4294967295"/>
          </p:nvPr>
        </p:nvSpPr>
        <p:spPr>
          <a:xfrm>
            <a:off x="4745736" y="4260491"/>
            <a:ext cx="1161288" cy="1161288"/>
          </a:xfrm>
        </p:spPr>
        <p:txBody>
          <a:bodyPr>
            <a:normAutofit/>
          </a:bodyPr>
          <a:lstStyle>
            <a:lvl1pPr marL="0" indent="0">
              <a:buNone/>
              <a:defRPr sz="1400"/>
            </a:lvl1pPr>
          </a:lstStyle>
          <a:p>
            <a:pPr lvl="0"/>
            <a:r>
              <a:rPr lang="en-US"/>
              <a:t>Click icon to add picture</a:t>
            </a:r>
          </a:p>
        </p:txBody>
      </p:sp>
      <p:sp>
        <p:nvSpPr>
          <p:cNvPr id="16" name="Text Placeholder 28">
            <a:extLst>
              <a:ext uri="{FF2B5EF4-FFF2-40B4-BE49-F238E27FC236}">
                <a16:creationId xmlns:a16="http://schemas.microsoft.com/office/drawing/2014/main" id="{F511A37B-265C-706F-2DE4-4A099BB7866D}"/>
              </a:ext>
            </a:extLst>
          </p:cNvPr>
          <p:cNvSpPr txBox="1">
            <a:spLocks noGrp="1"/>
          </p:cNvSpPr>
          <p:nvPr>
            <p:ph type="body" idx="4294967295"/>
          </p:nvPr>
        </p:nvSpPr>
        <p:spPr>
          <a:xfrm>
            <a:off x="5966789" y="2670048"/>
            <a:ext cx="1399032" cy="411480"/>
          </a:xfrm>
        </p:spPr>
        <p:txBody>
          <a:bodyPr lIns="0" tIns="0" rIns="0" bIns="0"/>
          <a:lstStyle>
            <a:lvl1pPr marL="0" indent="0" algn="r">
              <a:lnSpc>
                <a:spcPct val="100000"/>
              </a:lnSpc>
              <a:spcBef>
                <a:spcPts val="0"/>
              </a:spcBef>
              <a:buNone/>
              <a:defRPr sz="1400" b="1" cap="all" spc="100"/>
            </a:lvl1pPr>
          </a:lstStyle>
          <a:p>
            <a:pPr lvl="0"/>
            <a:r>
              <a:rPr lang="en-US"/>
              <a:t>Name</a:t>
            </a:r>
          </a:p>
        </p:txBody>
      </p:sp>
      <p:sp>
        <p:nvSpPr>
          <p:cNvPr id="17" name="Text Placeholder 28">
            <a:extLst>
              <a:ext uri="{FF2B5EF4-FFF2-40B4-BE49-F238E27FC236}">
                <a16:creationId xmlns:a16="http://schemas.microsoft.com/office/drawing/2014/main" id="{0958B6D9-F8A5-1666-CABF-22149F1A60E5}"/>
              </a:ext>
            </a:extLst>
          </p:cNvPr>
          <p:cNvSpPr txBox="1">
            <a:spLocks noGrp="1"/>
          </p:cNvSpPr>
          <p:nvPr>
            <p:ph type="body" idx="4294967295"/>
          </p:nvPr>
        </p:nvSpPr>
        <p:spPr>
          <a:xfrm>
            <a:off x="5966789" y="3094302"/>
            <a:ext cx="1399032" cy="517577"/>
          </a:xfrm>
        </p:spPr>
        <p:txBody>
          <a:bodyPr lIns="0" tIns="0" rIns="0" bIns="0"/>
          <a:lstStyle>
            <a:lvl1pPr marL="0" indent="0" algn="r">
              <a:lnSpc>
                <a:spcPct val="100000"/>
              </a:lnSpc>
              <a:spcBef>
                <a:spcPts val="0"/>
              </a:spcBef>
              <a:buNone/>
              <a:defRPr sz="1200" spc="100"/>
            </a:lvl1pPr>
          </a:lstStyle>
          <a:p>
            <a:pPr lvl="0"/>
            <a:r>
              <a:rPr lang="en-US"/>
              <a:t>Title</a:t>
            </a:r>
          </a:p>
        </p:txBody>
      </p:sp>
      <p:sp>
        <p:nvSpPr>
          <p:cNvPr id="18" name="Text Placeholder 28">
            <a:extLst>
              <a:ext uri="{FF2B5EF4-FFF2-40B4-BE49-F238E27FC236}">
                <a16:creationId xmlns:a16="http://schemas.microsoft.com/office/drawing/2014/main" id="{C27A2EAB-F85D-2F04-A024-AB5C689CBCA0}"/>
              </a:ext>
            </a:extLst>
          </p:cNvPr>
          <p:cNvSpPr txBox="1">
            <a:spLocks noGrp="1"/>
          </p:cNvSpPr>
          <p:nvPr>
            <p:ph type="body" idx="4294967295"/>
          </p:nvPr>
        </p:nvSpPr>
        <p:spPr>
          <a:xfrm>
            <a:off x="5966789" y="4479947"/>
            <a:ext cx="1399032" cy="411480"/>
          </a:xfrm>
        </p:spPr>
        <p:txBody>
          <a:bodyPr lIns="0" tIns="0" rIns="0" bIns="0"/>
          <a:lstStyle>
            <a:lvl1pPr marL="0" indent="0" algn="r">
              <a:lnSpc>
                <a:spcPct val="100000"/>
              </a:lnSpc>
              <a:spcBef>
                <a:spcPts val="0"/>
              </a:spcBef>
              <a:buNone/>
              <a:defRPr sz="1400" b="1" cap="all" spc="100"/>
            </a:lvl1pPr>
          </a:lstStyle>
          <a:p>
            <a:pPr lvl="0"/>
            <a:r>
              <a:rPr lang="en-US"/>
              <a:t>Name</a:t>
            </a:r>
          </a:p>
        </p:txBody>
      </p:sp>
      <p:sp>
        <p:nvSpPr>
          <p:cNvPr id="19" name="Text Placeholder 28">
            <a:extLst>
              <a:ext uri="{FF2B5EF4-FFF2-40B4-BE49-F238E27FC236}">
                <a16:creationId xmlns:a16="http://schemas.microsoft.com/office/drawing/2014/main" id="{D68B3F20-E10F-2E63-E376-326AA95711F5}"/>
              </a:ext>
            </a:extLst>
          </p:cNvPr>
          <p:cNvSpPr txBox="1">
            <a:spLocks noGrp="1"/>
          </p:cNvSpPr>
          <p:nvPr>
            <p:ph type="body" idx="4294967295"/>
          </p:nvPr>
        </p:nvSpPr>
        <p:spPr>
          <a:xfrm>
            <a:off x="5966789" y="4904192"/>
            <a:ext cx="1399032" cy="517577"/>
          </a:xfrm>
        </p:spPr>
        <p:txBody>
          <a:bodyPr lIns="0" tIns="0" rIns="0" bIns="0"/>
          <a:lstStyle>
            <a:lvl1pPr marL="0" indent="0" algn="r">
              <a:lnSpc>
                <a:spcPct val="100000"/>
              </a:lnSpc>
              <a:spcBef>
                <a:spcPts val="0"/>
              </a:spcBef>
              <a:buNone/>
              <a:defRPr sz="1200" spc="100"/>
            </a:lvl1pPr>
          </a:lstStyle>
          <a:p>
            <a:pPr lvl="0"/>
            <a:r>
              <a:rPr lang="en-US"/>
              <a:t>Title</a:t>
            </a:r>
          </a:p>
        </p:txBody>
      </p:sp>
      <p:sp>
        <p:nvSpPr>
          <p:cNvPr id="20" name="Picture Placeholder 23">
            <a:extLst>
              <a:ext uri="{FF2B5EF4-FFF2-40B4-BE49-F238E27FC236}">
                <a16:creationId xmlns:a16="http://schemas.microsoft.com/office/drawing/2014/main" id="{9102DB50-FDF0-BA91-1A74-DFA5C0850E06}"/>
              </a:ext>
            </a:extLst>
          </p:cNvPr>
          <p:cNvSpPr txBox="1">
            <a:spLocks noGrp="1"/>
          </p:cNvSpPr>
          <p:nvPr>
            <p:ph type="pic" idx="4294967295"/>
          </p:nvPr>
        </p:nvSpPr>
        <p:spPr>
          <a:xfrm>
            <a:off x="7498079" y="2450592"/>
            <a:ext cx="1161288" cy="1161288"/>
          </a:xfrm>
        </p:spPr>
        <p:txBody>
          <a:bodyPr>
            <a:normAutofit/>
          </a:bodyPr>
          <a:lstStyle>
            <a:lvl1pPr marL="0" indent="0">
              <a:buNone/>
              <a:defRPr sz="1400"/>
            </a:lvl1pPr>
          </a:lstStyle>
          <a:p>
            <a:pPr lvl="0"/>
            <a:r>
              <a:rPr lang="en-US"/>
              <a:t>Click icon to add picture</a:t>
            </a:r>
          </a:p>
        </p:txBody>
      </p:sp>
      <p:sp>
        <p:nvSpPr>
          <p:cNvPr id="21" name="Picture Placeholder 23">
            <a:extLst>
              <a:ext uri="{FF2B5EF4-FFF2-40B4-BE49-F238E27FC236}">
                <a16:creationId xmlns:a16="http://schemas.microsoft.com/office/drawing/2014/main" id="{CCB3698D-3207-7F43-2A08-990BCC61BEAC}"/>
              </a:ext>
            </a:extLst>
          </p:cNvPr>
          <p:cNvSpPr txBox="1">
            <a:spLocks noGrp="1"/>
          </p:cNvSpPr>
          <p:nvPr>
            <p:ph type="pic" idx="4294967295"/>
          </p:nvPr>
        </p:nvSpPr>
        <p:spPr>
          <a:xfrm>
            <a:off x="7498079" y="4260491"/>
            <a:ext cx="1161288" cy="1161288"/>
          </a:xfrm>
        </p:spPr>
        <p:txBody>
          <a:bodyPr>
            <a:normAutofit/>
          </a:bodyPr>
          <a:lstStyle>
            <a:lvl1pPr marL="0" indent="0">
              <a:buNone/>
              <a:defRPr sz="1400"/>
            </a:lvl1pPr>
          </a:lstStyle>
          <a:p>
            <a:pPr lvl="0"/>
            <a:r>
              <a:rPr lang="en-US"/>
              <a:t>Click icon to add picture</a:t>
            </a:r>
          </a:p>
        </p:txBody>
      </p:sp>
      <p:sp>
        <p:nvSpPr>
          <p:cNvPr id="22" name="Text Placeholder 28">
            <a:extLst>
              <a:ext uri="{FF2B5EF4-FFF2-40B4-BE49-F238E27FC236}">
                <a16:creationId xmlns:a16="http://schemas.microsoft.com/office/drawing/2014/main" id="{F5E53426-2A7E-1878-124A-BCE8689BFE8A}"/>
              </a:ext>
            </a:extLst>
          </p:cNvPr>
          <p:cNvSpPr txBox="1">
            <a:spLocks noGrp="1"/>
          </p:cNvSpPr>
          <p:nvPr>
            <p:ph type="body" idx="4294967295"/>
          </p:nvPr>
        </p:nvSpPr>
        <p:spPr>
          <a:xfrm>
            <a:off x="8732520" y="2670048"/>
            <a:ext cx="1399032" cy="411480"/>
          </a:xfrm>
        </p:spPr>
        <p:txBody>
          <a:bodyPr lIns="0" tIns="0" rIns="0" bIns="0"/>
          <a:lstStyle>
            <a:lvl1pPr marL="0" indent="0" algn="r">
              <a:lnSpc>
                <a:spcPct val="100000"/>
              </a:lnSpc>
              <a:spcBef>
                <a:spcPts val="0"/>
              </a:spcBef>
              <a:buNone/>
              <a:defRPr sz="1400" b="1" cap="all" spc="100"/>
            </a:lvl1pPr>
          </a:lstStyle>
          <a:p>
            <a:pPr lvl="0"/>
            <a:r>
              <a:rPr lang="en-US"/>
              <a:t>Name</a:t>
            </a:r>
          </a:p>
        </p:txBody>
      </p:sp>
      <p:sp>
        <p:nvSpPr>
          <p:cNvPr id="23" name="Text Placeholder 28">
            <a:extLst>
              <a:ext uri="{FF2B5EF4-FFF2-40B4-BE49-F238E27FC236}">
                <a16:creationId xmlns:a16="http://schemas.microsoft.com/office/drawing/2014/main" id="{9DEF69AB-1B6B-6FAE-F338-82510A07F819}"/>
              </a:ext>
            </a:extLst>
          </p:cNvPr>
          <p:cNvSpPr txBox="1">
            <a:spLocks noGrp="1"/>
          </p:cNvSpPr>
          <p:nvPr>
            <p:ph type="body" idx="4294967295"/>
          </p:nvPr>
        </p:nvSpPr>
        <p:spPr>
          <a:xfrm>
            <a:off x="8732520" y="3094302"/>
            <a:ext cx="1399032" cy="517577"/>
          </a:xfrm>
        </p:spPr>
        <p:txBody>
          <a:bodyPr lIns="0" tIns="0" rIns="0" bIns="0"/>
          <a:lstStyle>
            <a:lvl1pPr marL="0" indent="0" algn="r">
              <a:lnSpc>
                <a:spcPct val="100000"/>
              </a:lnSpc>
              <a:spcBef>
                <a:spcPts val="0"/>
              </a:spcBef>
              <a:buNone/>
              <a:defRPr sz="1200" spc="100"/>
            </a:lvl1pPr>
          </a:lstStyle>
          <a:p>
            <a:pPr lvl="0"/>
            <a:r>
              <a:rPr lang="en-US"/>
              <a:t>Title</a:t>
            </a:r>
          </a:p>
        </p:txBody>
      </p:sp>
      <p:sp>
        <p:nvSpPr>
          <p:cNvPr id="24" name="Text Placeholder 28">
            <a:extLst>
              <a:ext uri="{FF2B5EF4-FFF2-40B4-BE49-F238E27FC236}">
                <a16:creationId xmlns:a16="http://schemas.microsoft.com/office/drawing/2014/main" id="{95608FB2-1335-AB79-1BB8-1F58346FA133}"/>
              </a:ext>
            </a:extLst>
          </p:cNvPr>
          <p:cNvSpPr txBox="1">
            <a:spLocks noGrp="1"/>
          </p:cNvSpPr>
          <p:nvPr>
            <p:ph type="body" idx="4294967295"/>
          </p:nvPr>
        </p:nvSpPr>
        <p:spPr>
          <a:xfrm>
            <a:off x="8732520" y="4479947"/>
            <a:ext cx="1399032" cy="411480"/>
          </a:xfrm>
        </p:spPr>
        <p:txBody>
          <a:bodyPr lIns="0" tIns="0" rIns="0" bIns="0"/>
          <a:lstStyle>
            <a:lvl1pPr marL="0" indent="0" algn="r">
              <a:lnSpc>
                <a:spcPct val="100000"/>
              </a:lnSpc>
              <a:spcBef>
                <a:spcPts val="0"/>
              </a:spcBef>
              <a:buNone/>
              <a:defRPr sz="1400" b="1" cap="all" spc="100"/>
            </a:lvl1pPr>
          </a:lstStyle>
          <a:p>
            <a:pPr lvl="0"/>
            <a:r>
              <a:rPr lang="en-US"/>
              <a:t>Name</a:t>
            </a:r>
          </a:p>
        </p:txBody>
      </p:sp>
      <p:sp>
        <p:nvSpPr>
          <p:cNvPr id="25" name="Text Placeholder 28">
            <a:extLst>
              <a:ext uri="{FF2B5EF4-FFF2-40B4-BE49-F238E27FC236}">
                <a16:creationId xmlns:a16="http://schemas.microsoft.com/office/drawing/2014/main" id="{67343D36-E605-C959-62B2-BEAF05115A69}"/>
              </a:ext>
            </a:extLst>
          </p:cNvPr>
          <p:cNvSpPr txBox="1">
            <a:spLocks noGrp="1"/>
          </p:cNvSpPr>
          <p:nvPr>
            <p:ph type="body" idx="4294967295"/>
          </p:nvPr>
        </p:nvSpPr>
        <p:spPr>
          <a:xfrm>
            <a:off x="8732520" y="4904192"/>
            <a:ext cx="1399032" cy="517577"/>
          </a:xfrm>
        </p:spPr>
        <p:txBody>
          <a:bodyPr lIns="0" tIns="0" rIns="0" bIns="0"/>
          <a:lstStyle>
            <a:lvl1pPr marL="0" indent="0" algn="r">
              <a:lnSpc>
                <a:spcPct val="100000"/>
              </a:lnSpc>
              <a:spcBef>
                <a:spcPts val="0"/>
              </a:spcBef>
              <a:buNone/>
              <a:defRPr sz="1200" spc="100"/>
            </a:lvl1pPr>
          </a:lstStyle>
          <a:p>
            <a:pPr lvl="0"/>
            <a:r>
              <a:rPr lang="en-US"/>
              <a:t>Title</a:t>
            </a:r>
          </a:p>
        </p:txBody>
      </p:sp>
      <p:sp>
        <p:nvSpPr>
          <p:cNvPr id="26" name="Picture Placeholder 23">
            <a:extLst>
              <a:ext uri="{FF2B5EF4-FFF2-40B4-BE49-F238E27FC236}">
                <a16:creationId xmlns:a16="http://schemas.microsoft.com/office/drawing/2014/main" id="{8A62D20B-B605-2934-F315-31A85B605EEE}"/>
              </a:ext>
            </a:extLst>
          </p:cNvPr>
          <p:cNvSpPr txBox="1">
            <a:spLocks noGrp="1"/>
          </p:cNvSpPr>
          <p:nvPr>
            <p:ph type="pic" idx="4294967295"/>
          </p:nvPr>
        </p:nvSpPr>
        <p:spPr>
          <a:xfrm>
            <a:off x="10250424" y="2450592"/>
            <a:ext cx="1161288" cy="1161288"/>
          </a:xfrm>
        </p:spPr>
        <p:txBody>
          <a:bodyPr>
            <a:normAutofit/>
          </a:bodyPr>
          <a:lstStyle>
            <a:lvl1pPr marL="0" indent="0">
              <a:buNone/>
              <a:defRPr sz="1400"/>
            </a:lvl1pPr>
          </a:lstStyle>
          <a:p>
            <a:pPr lvl="0"/>
            <a:r>
              <a:rPr lang="en-US"/>
              <a:t>Click icon to add picture</a:t>
            </a:r>
          </a:p>
        </p:txBody>
      </p:sp>
      <p:sp>
        <p:nvSpPr>
          <p:cNvPr id="27" name="Picture Placeholder 23">
            <a:extLst>
              <a:ext uri="{FF2B5EF4-FFF2-40B4-BE49-F238E27FC236}">
                <a16:creationId xmlns:a16="http://schemas.microsoft.com/office/drawing/2014/main" id="{33C49FA0-48A0-1DBB-E27D-70DDE22C0228}"/>
              </a:ext>
            </a:extLst>
          </p:cNvPr>
          <p:cNvSpPr txBox="1">
            <a:spLocks noGrp="1"/>
          </p:cNvSpPr>
          <p:nvPr>
            <p:ph type="pic" idx="4294967295"/>
          </p:nvPr>
        </p:nvSpPr>
        <p:spPr>
          <a:xfrm>
            <a:off x="10250424" y="4260491"/>
            <a:ext cx="1161288" cy="1161288"/>
          </a:xfrm>
        </p:spPr>
        <p:txBody>
          <a:bodyPr>
            <a:normAutofit/>
          </a:bodyPr>
          <a:lstStyle>
            <a:lvl1pPr marL="0" indent="0">
              <a:buNone/>
              <a:defRPr sz="1400"/>
            </a:lvl1pPr>
          </a:lstStyle>
          <a:p>
            <a:pPr lvl="0"/>
            <a:r>
              <a:rPr lang="en-US"/>
              <a:t>Click icon to add picture</a:t>
            </a:r>
          </a:p>
        </p:txBody>
      </p:sp>
      <p:sp>
        <p:nvSpPr>
          <p:cNvPr id="28" name="Footer Placeholder 3">
            <a:extLst>
              <a:ext uri="{FF2B5EF4-FFF2-40B4-BE49-F238E27FC236}">
                <a16:creationId xmlns:a16="http://schemas.microsoft.com/office/drawing/2014/main" id="{E4306A80-3671-7E0E-0A26-FA455E529359}"/>
              </a:ext>
            </a:extLst>
          </p:cNvPr>
          <p:cNvSpPr txBox="1">
            <a:spLocks noGrp="1"/>
          </p:cNvSpPr>
          <p:nvPr>
            <p:ph type="ftr" sz="quarter" idx="9"/>
          </p:nvPr>
        </p:nvSpPr>
        <p:spPr/>
        <p:txBody>
          <a:bodyPr/>
          <a:lstStyle>
            <a:lvl1pPr>
              <a:defRPr/>
            </a:lvl1pPr>
          </a:lstStyle>
          <a:p>
            <a:pPr lvl="0"/>
            <a:r>
              <a:rPr lang="en-US"/>
              <a:t>PRESENTATION TITLE</a:t>
            </a:r>
          </a:p>
        </p:txBody>
      </p:sp>
      <p:sp>
        <p:nvSpPr>
          <p:cNvPr id="29" name="Slide Number Placeholder 4">
            <a:extLst>
              <a:ext uri="{FF2B5EF4-FFF2-40B4-BE49-F238E27FC236}">
                <a16:creationId xmlns:a16="http://schemas.microsoft.com/office/drawing/2014/main" id="{8D6C396A-78F1-5C09-1F75-356B600E2978}"/>
              </a:ext>
            </a:extLst>
          </p:cNvPr>
          <p:cNvSpPr txBox="1">
            <a:spLocks noGrp="1"/>
          </p:cNvSpPr>
          <p:nvPr>
            <p:ph type="sldNum" sz="quarter" idx="8"/>
          </p:nvPr>
        </p:nvSpPr>
        <p:spPr/>
        <p:txBody>
          <a:bodyPr/>
          <a:lstStyle>
            <a:lvl1pPr>
              <a:defRPr/>
            </a:lvl1pPr>
          </a:lstStyle>
          <a:p>
            <a:pPr lvl="0"/>
            <a:fld id="{83E23D2F-DED7-4652-9B28-995588F33614}" type="slidenum">
              <a:t>‹#›</a:t>
            </a:fld>
            <a:endParaRPr lang="en-US"/>
          </a:p>
        </p:txBody>
      </p:sp>
      <p:cxnSp>
        <p:nvCxnSpPr>
          <p:cNvPr id="30" name="Straight Connector 17">
            <a:extLst>
              <a:ext uri="{FF2B5EF4-FFF2-40B4-BE49-F238E27FC236}">
                <a16:creationId xmlns:a16="http://schemas.microsoft.com/office/drawing/2014/main" id="{73BF5272-B096-F3A9-CFB6-E72DF7396870}"/>
              </a:ext>
            </a:extLst>
          </p:cNvPr>
          <p:cNvCxnSpPr/>
          <p:nvPr/>
        </p:nvCxnSpPr>
        <p:spPr>
          <a:xfrm>
            <a:off x="5251051" y="868103"/>
            <a:ext cx="1689903" cy="0"/>
          </a:xfrm>
          <a:prstGeom prst="straightConnector1">
            <a:avLst/>
          </a:prstGeom>
          <a:noFill/>
          <a:ln w="12701" cap="flat">
            <a:solidFill>
              <a:srgbClr val="000000"/>
            </a:solidFill>
            <a:prstDash val="solid"/>
            <a:miter/>
          </a:ln>
        </p:spPr>
      </p:cxnSp>
      <p:cxnSp>
        <p:nvCxnSpPr>
          <p:cNvPr id="31" name="Straight Connector 18">
            <a:extLst>
              <a:ext uri="{FF2B5EF4-FFF2-40B4-BE49-F238E27FC236}">
                <a16:creationId xmlns:a16="http://schemas.microsoft.com/office/drawing/2014/main" id="{43EE6B75-5522-FF4C-4084-18BACD8483F5}"/>
              </a:ext>
            </a:extLst>
          </p:cNvPr>
          <p:cNvCxnSpPr/>
          <p:nvPr/>
        </p:nvCxnSpPr>
        <p:spPr>
          <a:xfrm>
            <a:off x="5251051" y="5995684"/>
            <a:ext cx="1689903" cy="0"/>
          </a:xfrm>
          <a:prstGeom prst="straightConnector1">
            <a:avLst/>
          </a:prstGeom>
          <a:noFill/>
          <a:ln w="12701" cap="flat">
            <a:solidFill>
              <a:srgbClr val="000000"/>
            </a:solidFill>
            <a:prstDash val="solid"/>
            <a:miter/>
          </a:ln>
        </p:spPr>
      </p:cxnSp>
    </p:spTree>
    <p:extLst>
      <p:ext uri="{BB962C8B-B14F-4D97-AF65-F5344CB8AC3E}">
        <p14:creationId xmlns:p14="http://schemas.microsoft.com/office/powerpoint/2010/main" val="3486138043"/>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5 Column">
    <p:spTree>
      <p:nvGrpSpPr>
        <p:cNvPr id="1" name=""/>
        <p:cNvGrpSpPr/>
        <p:nvPr/>
      </p:nvGrpSpPr>
      <p:grpSpPr>
        <a:xfrm>
          <a:off x="0" y="0"/>
          <a:ext cx="0" cy="0"/>
          <a:chOff x="0" y="0"/>
          <a:chExt cx="0" cy="0"/>
        </a:xfrm>
      </p:grpSpPr>
      <p:pic>
        <p:nvPicPr>
          <p:cNvPr id="2" name="Picture 16">
            <a:extLst>
              <a:ext uri="{FF2B5EF4-FFF2-40B4-BE49-F238E27FC236}">
                <a16:creationId xmlns:a16="http://schemas.microsoft.com/office/drawing/2014/main" id="{ED77CCB4-38FC-6669-61E3-D216D3A5C251}"/>
              </a:ext>
            </a:extLst>
          </p:cNvPr>
          <p:cNvPicPr>
            <a:picLocks noChangeAspect="1"/>
          </p:cNvPicPr>
          <p:nvPr/>
        </p:nvPicPr>
        <p:blipFill>
          <a:blip r:embed="rId2"/>
          <a:srcRect l="8809"/>
          <a:stretch>
            <a:fillRect/>
          </a:stretch>
        </p:blipFill>
        <p:spPr>
          <a:xfrm>
            <a:off x="0" y="0"/>
            <a:ext cx="5467554" cy="2350008"/>
          </a:xfrm>
          <a:prstGeom prst="rect">
            <a:avLst/>
          </a:prstGeom>
          <a:noFill/>
          <a:ln cap="flat">
            <a:noFill/>
          </a:ln>
        </p:spPr>
      </p:pic>
      <p:pic>
        <p:nvPicPr>
          <p:cNvPr id="3" name="Picture 14">
            <a:extLst>
              <a:ext uri="{FF2B5EF4-FFF2-40B4-BE49-F238E27FC236}">
                <a16:creationId xmlns:a16="http://schemas.microsoft.com/office/drawing/2014/main" id="{F0CD99D7-1869-F200-CCCC-59F5B12F969F}"/>
              </a:ext>
            </a:extLst>
          </p:cNvPr>
          <p:cNvPicPr>
            <a:picLocks noChangeAspect="1"/>
          </p:cNvPicPr>
          <p:nvPr/>
        </p:nvPicPr>
        <p:blipFill>
          <a:blip r:embed="rId3"/>
          <a:stretch>
            <a:fillRect/>
          </a:stretch>
        </p:blipFill>
        <p:spPr>
          <a:xfrm>
            <a:off x="7241234" y="1234440"/>
            <a:ext cx="4950762" cy="5623559"/>
          </a:xfrm>
          <a:prstGeom prst="rect">
            <a:avLst/>
          </a:prstGeom>
          <a:noFill/>
          <a:ln cap="flat">
            <a:noFill/>
          </a:ln>
        </p:spPr>
      </p:pic>
      <p:sp>
        <p:nvSpPr>
          <p:cNvPr id="4" name="Title 1">
            <a:extLst>
              <a:ext uri="{FF2B5EF4-FFF2-40B4-BE49-F238E27FC236}">
                <a16:creationId xmlns:a16="http://schemas.microsoft.com/office/drawing/2014/main" id="{FCAAA8D9-AD13-62F2-3AAE-82D91E8FEF58}"/>
              </a:ext>
            </a:extLst>
          </p:cNvPr>
          <p:cNvSpPr txBox="1">
            <a:spLocks noGrp="1"/>
          </p:cNvSpPr>
          <p:nvPr>
            <p:ph type="title"/>
          </p:nvPr>
        </p:nvSpPr>
        <p:spPr>
          <a:xfrm>
            <a:off x="612648" y="868680"/>
            <a:ext cx="10972800" cy="1572768"/>
          </a:xfrm>
        </p:spPr>
        <p:txBody>
          <a:bodyPr tIns="182880" bIns="0" anchorCtr="1"/>
          <a:lstStyle>
            <a:lvl1pPr algn="ctr">
              <a:defRPr sz="4800"/>
            </a:lvl1pPr>
          </a:lstStyle>
          <a:p>
            <a:pPr lvl="0"/>
            <a:r>
              <a:rPr lang="en-US"/>
              <a:t>Click to edit Master title style</a:t>
            </a:r>
          </a:p>
        </p:txBody>
      </p:sp>
      <p:sp>
        <p:nvSpPr>
          <p:cNvPr id="5" name="Text Placeholder 2">
            <a:extLst>
              <a:ext uri="{FF2B5EF4-FFF2-40B4-BE49-F238E27FC236}">
                <a16:creationId xmlns:a16="http://schemas.microsoft.com/office/drawing/2014/main" id="{E0B30653-13DB-933C-78CA-8AF5AA106AF7}"/>
              </a:ext>
            </a:extLst>
          </p:cNvPr>
          <p:cNvSpPr txBox="1">
            <a:spLocks noGrp="1"/>
          </p:cNvSpPr>
          <p:nvPr>
            <p:ph type="body" idx="1"/>
          </p:nvPr>
        </p:nvSpPr>
        <p:spPr>
          <a:xfrm>
            <a:off x="612648" y="2438403"/>
            <a:ext cx="2029968" cy="530352"/>
          </a:xfrm>
          <a:solidFill>
            <a:srgbClr val="000000"/>
          </a:solidFill>
        </p:spPr>
        <p:txBody>
          <a:bodyPr anchor="ctr" anchorCtr="1"/>
          <a:lstStyle>
            <a:lvl1pPr marL="0" indent="0" algn="ctr">
              <a:lnSpc>
                <a:spcPct val="100000"/>
              </a:lnSpc>
              <a:buNone/>
              <a:defRPr sz="2000" b="1" cap="all" spc="200">
                <a:solidFill>
                  <a:srgbClr val="FFFFFF"/>
                </a:solidFill>
              </a:defRPr>
            </a:lvl1pPr>
          </a:lstStyle>
          <a:p>
            <a:pPr lvl="0"/>
            <a:r>
              <a:rPr lang="en-US"/>
              <a:t>Click to edit Master text styles</a:t>
            </a:r>
          </a:p>
        </p:txBody>
      </p:sp>
      <p:sp>
        <p:nvSpPr>
          <p:cNvPr id="6" name="Content Placeholder 3">
            <a:extLst>
              <a:ext uri="{FF2B5EF4-FFF2-40B4-BE49-F238E27FC236}">
                <a16:creationId xmlns:a16="http://schemas.microsoft.com/office/drawing/2014/main" id="{7E9205C1-3D2A-A22A-945A-4D66436CD945}"/>
              </a:ext>
            </a:extLst>
          </p:cNvPr>
          <p:cNvSpPr txBox="1">
            <a:spLocks noGrp="1"/>
          </p:cNvSpPr>
          <p:nvPr>
            <p:ph idx="2"/>
          </p:nvPr>
        </p:nvSpPr>
        <p:spPr>
          <a:xfrm>
            <a:off x="612648" y="3127248"/>
            <a:ext cx="2029968" cy="2514600"/>
          </a:xfrm>
          <a:solidFill>
            <a:srgbClr val="E3FBF3">
              <a:alpha val="50000"/>
            </a:srgbClr>
          </a:solidFill>
          <a:ln w="9528">
            <a:solidFill>
              <a:srgbClr val="000000"/>
            </a:solidFill>
            <a:prstDash val="solid"/>
          </a:ln>
        </p:spPr>
        <p:txBody>
          <a:bodyPr tIns="182880" bIns="91440"/>
          <a:lstStyle>
            <a:lvl1pPr marL="0" indent="0">
              <a:lnSpc>
                <a:spcPct val="100000"/>
              </a:lnSpc>
              <a:spcBef>
                <a:spcPts val="0"/>
              </a:spcBef>
              <a:buNone/>
              <a:defRPr sz="1600" spc="100"/>
            </a:lvl1pPr>
            <a:lvl2pPr marL="228600">
              <a:lnSpc>
                <a:spcPct val="100000"/>
              </a:lnSpc>
              <a:spcBef>
                <a:spcPts val="0"/>
              </a:spcBef>
              <a:defRPr sz="1400" spc="100"/>
            </a:lvl2pPr>
          </a:lstStyle>
          <a:p>
            <a:pPr lvl="0"/>
            <a:r>
              <a:rPr lang="en-US"/>
              <a:t>Click to edit Master text styles</a:t>
            </a:r>
          </a:p>
          <a:p>
            <a:pPr lvl="1"/>
            <a:r>
              <a:rPr lang="en-US"/>
              <a:t>Second level</a:t>
            </a:r>
          </a:p>
        </p:txBody>
      </p:sp>
      <p:sp>
        <p:nvSpPr>
          <p:cNvPr id="7" name="Text Placeholder 4">
            <a:extLst>
              <a:ext uri="{FF2B5EF4-FFF2-40B4-BE49-F238E27FC236}">
                <a16:creationId xmlns:a16="http://schemas.microsoft.com/office/drawing/2014/main" id="{9F80B91F-5D36-C337-F960-FB13D990428D}"/>
              </a:ext>
            </a:extLst>
          </p:cNvPr>
          <p:cNvSpPr txBox="1">
            <a:spLocks noGrp="1"/>
          </p:cNvSpPr>
          <p:nvPr>
            <p:ph type="body" idx="3"/>
          </p:nvPr>
        </p:nvSpPr>
        <p:spPr>
          <a:xfrm>
            <a:off x="2843784" y="2438403"/>
            <a:ext cx="2029968" cy="530352"/>
          </a:xfrm>
          <a:solidFill>
            <a:srgbClr val="000000"/>
          </a:solidFill>
        </p:spPr>
        <p:txBody>
          <a:bodyPr anchor="ctr" anchorCtr="1"/>
          <a:lstStyle>
            <a:lvl1pPr marL="0" indent="0" algn="ctr">
              <a:lnSpc>
                <a:spcPct val="100000"/>
              </a:lnSpc>
              <a:buNone/>
              <a:defRPr sz="2000" b="1" cap="all" spc="200">
                <a:solidFill>
                  <a:srgbClr val="FFFFFF"/>
                </a:solidFill>
              </a:defRPr>
            </a:lvl1pPr>
          </a:lstStyle>
          <a:p>
            <a:pPr lvl="0"/>
            <a:r>
              <a:rPr lang="en-US"/>
              <a:t>Click to edit Master text styles</a:t>
            </a:r>
          </a:p>
        </p:txBody>
      </p:sp>
      <p:sp>
        <p:nvSpPr>
          <p:cNvPr id="8" name="Content Placeholder 5">
            <a:extLst>
              <a:ext uri="{FF2B5EF4-FFF2-40B4-BE49-F238E27FC236}">
                <a16:creationId xmlns:a16="http://schemas.microsoft.com/office/drawing/2014/main" id="{9AFE92CA-3A96-4F0B-8A13-7D0E4E0E050E}"/>
              </a:ext>
            </a:extLst>
          </p:cNvPr>
          <p:cNvSpPr txBox="1">
            <a:spLocks noGrp="1"/>
          </p:cNvSpPr>
          <p:nvPr>
            <p:ph idx="4"/>
          </p:nvPr>
        </p:nvSpPr>
        <p:spPr>
          <a:xfrm>
            <a:off x="2843784" y="3127248"/>
            <a:ext cx="2029968" cy="2514600"/>
          </a:xfrm>
          <a:solidFill>
            <a:srgbClr val="B5C3FF">
              <a:alpha val="30000"/>
            </a:srgbClr>
          </a:solidFill>
          <a:ln w="9528">
            <a:solidFill>
              <a:srgbClr val="000000"/>
            </a:solidFill>
            <a:prstDash val="solid"/>
          </a:ln>
        </p:spPr>
        <p:txBody>
          <a:bodyPr tIns="182880" bIns="91440"/>
          <a:lstStyle>
            <a:lvl1pPr marL="0" indent="0">
              <a:lnSpc>
                <a:spcPct val="100000"/>
              </a:lnSpc>
              <a:spcBef>
                <a:spcPts val="0"/>
              </a:spcBef>
              <a:buNone/>
              <a:defRPr sz="1600" spc="100"/>
            </a:lvl1pPr>
            <a:lvl2pPr marL="228600">
              <a:lnSpc>
                <a:spcPct val="100000"/>
              </a:lnSpc>
              <a:spcBef>
                <a:spcPts val="0"/>
              </a:spcBef>
              <a:defRPr sz="1400" spc="100"/>
            </a:lvl2pPr>
          </a:lstStyle>
          <a:p>
            <a:pPr lvl="0"/>
            <a:r>
              <a:rPr lang="en-US"/>
              <a:t>Click to edit Master text styles</a:t>
            </a:r>
          </a:p>
          <a:p>
            <a:pPr lvl="1"/>
            <a:r>
              <a:rPr lang="en-US"/>
              <a:t>Second level</a:t>
            </a:r>
          </a:p>
        </p:txBody>
      </p:sp>
      <p:sp>
        <p:nvSpPr>
          <p:cNvPr id="9" name="Text Placeholder 4">
            <a:extLst>
              <a:ext uri="{FF2B5EF4-FFF2-40B4-BE49-F238E27FC236}">
                <a16:creationId xmlns:a16="http://schemas.microsoft.com/office/drawing/2014/main" id="{DC446DA3-4F55-AD4C-73F2-2CC2E3BC26E7}"/>
              </a:ext>
            </a:extLst>
          </p:cNvPr>
          <p:cNvSpPr txBox="1">
            <a:spLocks noGrp="1"/>
          </p:cNvSpPr>
          <p:nvPr>
            <p:ph type="body" idx="4294967295"/>
          </p:nvPr>
        </p:nvSpPr>
        <p:spPr>
          <a:xfrm>
            <a:off x="5084064" y="2438403"/>
            <a:ext cx="2029968" cy="530352"/>
          </a:xfrm>
          <a:solidFill>
            <a:srgbClr val="000000"/>
          </a:solidFill>
        </p:spPr>
        <p:txBody>
          <a:bodyPr anchor="ctr" anchorCtr="1"/>
          <a:lstStyle>
            <a:lvl1pPr marL="0" indent="0" algn="ctr">
              <a:lnSpc>
                <a:spcPct val="100000"/>
              </a:lnSpc>
              <a:buNone/>
              <a:defRPr sz="2000" b="1" cap="all" spc="200">
                <a:solidFill>
                  <a:srgbClr val="FFFFFF"/>
                </a:solidFill>
              </a:defRPr>
            </a:lvl1pPr>
          </a:lstStyle>
          <a:p>
            <a:pPr lvl="0"/>
            <a:r>
              <a:rPr lang="en-US"/>
              <a:t>Click to edit Master text styles</a:t>
            </a:r>
          </a:p>
        </p:txBody>
      </p:sp>
      <p:sp>
        <p:nvSpPr>
          <p:cNvPr id="10" name="Content Placeholder 5">
            <a:extLst>
              <a:ext uri="{FF2B5EF4-FFF2-40B4-BE49-F238E27FC236}">
                <a16:creationId xmlns:a16="http://schemas.microsoft.com/office/drawing/2014/main" id="{1283F579-8442-DE5A-E023-C6F0ACF5E874}"/>
              </a:ext>
            </a:extLst>
          </p:cNvPr>
          <p:cNvSpPr txBox="1">
            <a:spLocks noGrp="1"/>
          </p:cNvSpPr>
          <p:nvPr>
            <p:ph idx="4294967295"/>
          </p:nvPr>
        </p:nvSpPr>
        <p:spPr>
          <a:xfrm>
            <a:off x="5084064" y="3127248"/>
            <a:ext cx="2029968" cy="2514600"/>
          </a:xfrm>
          <a:solidFill>
            <a:srgbClr val="EDEBFE">
              <a:alpha val="50000"/>
            </a:srgbClr>
          </a:solidFill>
          <a:ln w="9528">
            <a:solidFill>
              <a:srgbClr val="000000"/>
            </a:solidFill>
            <a:prstDash val="solid"/>
          </a:ln>
        </p:spPr>
        <p:txBody>
          <a:bodyPr tIns="182880" bIns="91440"/>
          <a:lstStyle>
            <a:lvl1pPr marL="0" indent="0">
              <a:lnSpc>
                <a:spcPct val="100000"/>
              </a:lnSpc>
              <a:spcBef>
                <a:spcPts val="0"/>
              </a:spcBef>
              <a:buNone/>
              <a:defRPr sz="1600" spc="100"/>
            </a:lvl1pPr>
            <a:lvl2pPr marL="228600">
              <a:lnSpc>
                <a:spcPct val="100000"/>
              </a:lnSpc>
              <a:spcBef>
                <a:spcPts val="0"/>
              </a:spcBef>
              <a:defRPr sz="1400" spc="100"/>
            </a:lvl2pPr>
          </a:lstStyle>
          <a:p>
            <a:pPr lvl="0"/>
            <a:r>
              <a:rPr lang="en-US"/>
              <a:t>Click to edit Master text styles</a:t>
            </a:r>
          </a:p>
          <a:p>
            <a:pPr lvl="1"/>
            <a:r>
              <a:rPr lang="en-US"/>
              <a:t>Second level</a:t>
            </a:r>
          </a:p>
        </p:txBody>
      </p:sp>
      <p:sp>
        <p:nvSpPr>
          <p:cNvPr id="11" name="Text Placeholder 4">
            <a:extLst>
              <a:ext uri="{FF2B5EF4-FFF2-40B4-BE49-F238E27FC236}">
                <a16:creationId xmlns:a16="http://schemas.microsoft.com/office/drawing/2014/main" id="{F9271A7D-7B0E-5D45-5193-75BF5C2A46E6}"/>
              </a:ext>
            </a:extLst>
          </p:cNvPr>
          <p:cNvSpPr txBox="1">
            <a:spLocks noGrp="1"/>
          </p:cNvSpPr>
          <p:nvPr>
            <p:ph type="body" idx="4294967295"/>
          </p:nvPr>
        </p:nvSpPr>
        <p:spPr>
          <a:xfrm>
            <a:off x="7315200" y="2438403"/>
            <a:ext cx="2029968" cy="530352"/>
          </a:xfrm>
          <a:solidFill>
            <a:srgbClr val="000000"/>
          </a:solidFill>
        </p:spPr>
        <p:txBody>
          <a:bodyPr anchor="ctr" anchorCtr="1"/>
          <a:lstStyle>
            <a:lvl1pPr marL="0" indent="0" algn="ctr">
              <a:lnSpc>
                <a:spcPct val="100000"/>
              </a:lnSpc>
              <a:buNone/>
              <a:defRPr sz="2000" b="1" cap="all" spc="200">
                <a:solidFill>
                  <a:srgbClr val="FFFFFF"/>
                </a:solidFill>
              </a:defRPr>
            </a:lvl1pPr>
          </a:lstStyle>
          <a:p>
            <a:pPr lvl="0"/>
            <a:r>
              <a:rPr lang="en-US"/>
              <a:t>Click to edit Master text styles</a:t>
            </a:r>
          </a:p>
        </p:txBody>
      </p:sp>
      <p:sp>
        <p:nvSpPr>
          <p:cNvPr id="12" name="Content Placeholder 5">
            <a:extLst>
              <a:ext uri="{FF2B5EF4-FFF2-40B4-BE49-F238E27FC236}">
                <a16:creationId xmlns:a16="http://schemas.microsoft.com/office/drawing/2014/main" id="{BF60F5A3-8C77-CDFB-C1C7-E186CE2331A0}"/>
              </a:ext>
            </a:extLst>
          </p:cNvPr>
          <p:cNvSpPr txBox="1">
            <a:spLocks noGrp="1"/>
          </p:cNvSpPr>
          <p:nvPr>
            <p:ph idx="4294967295"/>
          </p:nvPr>
        </p:nvSpPr>
        <p:spPr>
          <a:xfrm>
            <a:off x="7315200" y="3127248"/>
            <a:ext cx="2029968" cy="2514600"/>
          </a:xfrm>
          <a:solidFill>
            <a:srgbClr val="FDCFFD">
              <a:alpha val="50000"/>
            </a:srgbClr>
          </a:solidFill>
          <a:ln w="9528">
            <a:solidFill>
              <a:srgbClr val="000000"/>
            </a:solidFill>
            <a:prstDash val="solid"/>
          </a:ln>
        </p:spPr>
        <p:txBody>
          <a:bodyPr tIns="182880" bIns="91440"/>
          <a:lstStyle>
            <a:lvl1pPr marL="0" indent="0">
              <a:lnSpc>
                <a:spcPct val="100000"/>
              </a:lnSpc>
              <a:spcBef>
                <a:spcPts val="0"/>
              </a:spcBef>
              <a:buNone/>
              <a:defRPr sz="1600" spc="100"/>
            </a:lvl1pPr>
            <a:lvl2pPr marL="228600">
              <a:lnSpc>
                <a:spcPct val="100000"/>
              </a:lnSpc>
              <a:spcBef>
                <a:spcPts val="0"/>
              </a:spcBef>
              <a:defRPr sz="1400" spc="100"/>
            </a:lvl2pPr>
          </a:lstStyle>
          <a:p>
            <a:pPr lvl="0"/>
            <a:r>
              <a:rPr lang="en-US"/>
              <a:t>Click to edit Master text styles</a:t>
            </a:r>
          </a:p>
          <a:p>
            <a:pPr lvl="1"/>
            <a:r>
              <a:rPr lang="en-US"/>
              <a:t>Second level</a:t>
            </a:r>
          </a:p>
        </p:txBody>
      </p:sp>
      <p:sp>
        <p:nvSpPr>
          <p:cNvPr id="13" name="Text Placeholder 4">
            <a:extLst>
              <a:ext uri="{FF2B5EF4-FFF2-40B4-BE49-F238E27FC236}">
                <a16:creationId xmlns:a16="http://schemas.microsoft.com/office/drawing/2014/main" id="{83C2D146-C9BD-F355-D63F-DBCB7D5EDE94}"/>
              </a:ext>
            </a:extLst>
          </p:cNvPr>
          <p:cNvSpPr txBox="1">
            <a:spLocks noGrp="1"/>
          </p:cNvSpPr>
          <p:nvPr>
            <p:ph type="body" idx="4294967295"/>
          </p:nvPr>
        </p:nvSpPr>
        <p:spPr>
          <a:xfrm>
            <a:off x="9546336" y="2438403"/>
            <a:ext cx="2029968" cy="530352"/>
          </a:xfrm>
          <a:solidFill>
            <a:srgbClr val="000000"/>
          </a:solidFill>
        </p:spPr>
        <p:txBody>
          <a:bodyPr anchor="ctr" anchorCtr="1"/>
          <a:lstStyle>
            <a:lvl1pPr marL="0" indent="0" algn="ctr">
              <a:lnSpc>
                <a:spcPct val="100000"/>
              </a:lnSpc>
              <a:buNone/>
              <a:defRPr sz="2000" b="1" cap="all" spc="200">
                <a:solidFill>
                  <a:srgbClr val="FFFFFF"/>
                </a:solidFill>
              </a:defRPr>
            </a:lvl1pPr>
          </a:lstStyle>
          <a:p>
            <a:pPr lvl="0"/>
            <a:r>
              <a:rPr lang="en-US"/>
              <a:t>Click to edit Master text styles</a:t>
            </a:r>
          </a:p>
        </p:txBody>
      </p:sp>
      <p:sp>
        <p:nvSpPr>
          <p:cNvPr id="14" name="Content Placeholder 5">
            <a:extLst>
              <a:ext uri="{FF2B5EF4-FFF2-40B4-BE49-F238E27FC236}">
                <a16:creationId xmlns:a16="http://schemas.microsoft.com/office/drawing/2014/main" id="{B4889974-DC27-CFCD-0857-E77A52D1A7CA}"/>
              </a:ext>
            </a:extLst>
          </p:cNvPr>
          <p:cNvSpPr txBox="1">
            <a:spLocks noGrp="1"/>
          </p:cNvSpPr>
          <p:nvPr>
            <p:ph idx="4294967295"/>
          </p:nvPr>
        </p:nvSpPr>
        <p:spPr>
          <a:xfrm>
            <a:off x="9546336" y="3127248"/>
            <a:ext cx="2029968" cy="2514600"/>
          </a:xfrm>
          <a:solidFill>
            <a:srgbClr val="EDEBFE">
              <a:alpha val="50000"/>
            </a:srgbClr>
          </a:solidFill>
          <a:ln w="9528">
            <a:solidFill>
              <a:srgbClr val="000000"/>
            </a:solidFill>
            <a:prstDash val="solid"/>
          </a:ln>
        </p:spPr>
        <p:txBody>
          <a:bodyPr tIns="182880" bIns="91440"/>
          <a:lstStyle>
            <a:lvl1pPr marL="0" indent="0">
              <a:lnSpc>
                <a:spcPct val="100000"/>
              </a:lnSpc>
              <a:spcBef>
                <a:spcPts val="0"/>
              </a:spcBef>
              <a:buNone/>
              <a:defRPr sz="1600" spc="100"/>
            </a:lvl1pPr>
            <a:lvl2pPr marL="228600">
              <a:lnSpc>
                <a:spcPct val="100000"/>
              </a:lnSpc>
              <a:spcBef>
                <a:spcPts val="0"/>
              </a:spcBef>
              <a:defRPr sz="1400" spc="100"/>
            </a:lvl2pPr>
          </a:lstStyle>
          <a:p>
            <a:pPr lvl="0"/>
            <a:r>
              <a:rPr lang="en-US"/>
              <a:t>Click to edit Master text styles</a:t>
            </a:r>
          </a:p>
          <a:p>
            <a:pPr lvl="1"/>
            <a:r>
              <a:rPr lang="en-US"/>
              <a:t>Second level</a:t>
            </a:r>
          </a:p>
        </p:txBody>
      </p:sp>
      <p:sp>
        <p:nvSpPr>
          <p:cNvPr id="15" name="Footer Placeholder 7">
            <a:extLst>
              <a:ext uri="{FF2B5EF4-FFF2-40B4-BE49-F238E27FC236}">
                <a16:creationId xmlns:a16="http://schemas.microsoft.com/office/drawing/2014/main" id="{EA663CF6-935D-914C-5A1A-778115EBF925}"/>
              </a:ext>
            </a:extLst>
          </p:cNvPr>
          <p:cNvSpPr txBox="1">
            <a:spLocks noGrp="1"/>
          </p:cNvSpPr>
          <p:nvPr>
            <p:ph type="ftr" sz="quarter" idx="9"/>
          </p:nvPr>
        </p:nvSpPr>
        <p:spPr/>
        <p:txBody>
          <a:bodyPr/>
          <a:lstStyle>
            <a:lvl1pPr>
              <a:defRPr/>
            </a:lvl1pPr>
          </a:lstStyle>
          <a:p>
            <a:pPr lvl="0"/>
            <a:r>
              <a:rPr lang="en-US"/>
              <a:t>PRESENTATION TITLE</a:t>
            </a:r>
          </a:p>
        </p:txBody>
      </p:sp>
      <p:sp>
        <p:nvSpPr>
          <p:cNvPr id="16" name="Slide Number Placeholder 8">
            <a:extLst>
              <a:ext uri="{FF2B5EF4-FFF2-40B4-BE49-F238E27FC236}">
                <a16:creationId xmlns:a16="http://schemas.microsoft.com/office/drawing/2014/main" id="{545ABAB2-4197-E208-53D7-B42D1C86C84F}"/>
              </a:ext>
            </a:extLst>
          </p:cNvPr>
          <p:cNvSpPr txBox="1">
            <a:spLocks noGrp="1"/>
          </p:cNvSpPr>
          <p:nvPr>
            <p:ph type="sldNum" sz="quarter" idx="8"/>
          </p:nvPr>
        </p:nvSpPr>
        <p:spPr/>
        <p:txBody>
          <a:bodyPr/>
          <a:lstStyle>
            <a:lvl1pPr>
              <a:defRPr/>
            </a:lvl1pPr>
          </a:lstStyle>
          <a:p>
            <a:pPr lvl="0"/>
            <a:fld id="{A3F2ACB0-B835-444A-8FD8-02A99CB25222}" type="slidenum">
              <a:t>‹#›</a:t>
            </a:fld>
            <a:endParaRPr lang="en-US"/>
          </a:p>
        </p:txBody>
      </p:sp>
      <p:cxnSp>
        <p:nvCxnSpPr>
          <p:cNvPr id="17" name="Straight Connector 9">
            <a:extLst>
              <a:ext uri="{FF2B5EF4-FFF2-40B4-BE49-F238E27FC236}">
                <a16:creationId xmlns:a16="http://schemas.microsoft.com/office/drawing/2014/main" id="{29ED6A81-3875-E0B4-BFBB-006237DA1E2E}"/>
              </a:ext>
            </a:extLst>
          </p:cNvPr>
          <p:cNvCxnSpPr/>
          <p:nvPr/>
        </p:nvCxnSpPr>
        <p:spPr>
          <a:xfrm>
            <a:off x="5251051" y="868103"/>
            <a:ext cx="1689903" cy="0"/>
          </a:xfrm>
          <a:prstGeom prst="straightConnector1">
            <a:avLst/>
          </a:prstGeom>
          <a:noFill/>
          <a:ln w="12701" cap="flat">
            <a:solidFill>
              <a:srgbClr val="000000"/>
            </a:solidFill>
            <a:prstDash val="solid"/>
            <a:miter/>
          </a:ln>
        </p:spPr>
      </p:cxnSp>
      <p:cxnSp>
        <p:nvCxnSpPr>
          <p:cNvPr id="18" name="Straight Connector 10">
            <a:extLst>
              <a:ext uri="{FF2B5EF4-FFF2-40B4-BE49-F238E27FC236}">
                <a16:creationId xmlns:a16="http://schemas.microsoft.com/office/drawing/2014/main" id="{4136256E-6E10-C782-5979-772CC956ED33}"/>
              </a:ext>
            </a:extLst>
          </p:cNvPr>
          <p:cNvCxnSpPr/>
          <p:nvPr/>
        </p:nvCxnSpPr>
        <p:spPr>
          <a:xfrm>
            <a:off x="5251051" y="5995684"/>
            <a:ext cx="1689903" cy="0"/>
          </a:xfrm>
          <a:prstGeom prst="straightConnector1">
            <a:avLst/>
          </a:prstGeom>
          <a:noFill/>
          <a:ln w="12701" cap="flat">
            <a:solidFill>
              <a:srgbClr val="000000"/>
            </a:solidFill>
            <a:prstDash val="solid"/>
            <a:miter/>
          </a:ln>
        </p:spPr>
      </p:cxnSp>
    </p:spTree>
    <p:extLst>
      <p:ext uri="{BB962C8B-B14F-4D97-AF65-F5344CB8AC3E}">
        <p14:creationId xmlns:p14="http://schemas.microsoft.com/office/powerpoint/2010/main" val="20813078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melie">
    <p:spTree>
      <p:nvGrpSpPr>
        <p:cNvPr id="1" name=""/>
        <p:cNvGrpSpPr/>
        <p:nvPr/>
      </p:nvGrpSpPr>
      <p:grpSpPr>
        <a:xfrm>
          <a:off x="0" y="0"/>
          <a:ext cx="0" cy="0"/>
          <a:chOff x="0" y="0"/>
          <a:chExt cx="0" cy="0"/>
        </a:xfrm>
      </p:grpSpPr>
      <p:pic>
        <p:nvPicPr>
          <p:cNvPr id="2" name="Picture 3">
            <a:extLst>
              <a:ext uri="{FF2B5EF4-FFF2-40B4-BE49-F238E27FC236}">
                <a16:creationId xmlns:a16="http://schemas.microsoft.com/office/drawing/2014/main" id="{48345630-8BF7-70AF-F421-4E2FF798655B}"/>
              </a:ext>
            </a:extLst>
          </p:cNvPr>
          <p:cNvPicPr>
            <a:picLocks noChangeAspect="1"/>
          </p:cNvPicPr>
          <p:nvPr/>
        </p:nvPicPr>
        <p:blipFill>
          <a:blip r:embed="rId2"/>
          <a:stretch>
            <a:fillRect/>
          </a:stretch>
        </p:blipFill>
        <p:spPr>
          <a:xfrm>
            <a:off x="8762238" y="0"/>
            <a:ext cx="3429768" cy="6821424"/>
          </a:xfrm>
          <a:prstGeom prst="rect">
            <a:avLst/>
          </a:prstGeom>
          <a:noFill/>
          <a:ln cap="flat">
            <a:noFill/>
          </a:ln>
        </p:spPr>
      </p:pic>
      <p:sp>
        <p:nvSpPr>
          <p:cNvPr id="3" name="Title 1">
            <a:extLst>
              <a:ext uri="{FF2B5EF4-FFF2-40B4-BE49-F238E27FC236}">
                <a16:creationId xmlns:a16="http://schemas.microsoft.com/office/drawing/2014/main" id="{80B5A47A-6CA6-8938-AE08-AEFB7A9BDEE7}"/>
              </a:ext>
            </a:extLst>
          </p:cNvPr>
          <p:cNvSpPr txBox="1">
            <a:spLocks noGrp="1"/>
          </p:cNvSpPr>
          <p:nvPr>
            <p:ph type="title"/>
          </p:nvPr>
        </p:nvSpPr>
        <p:spPr>
          <a:xfrm>
            <a:off x="612648" y="868680"/>
            <a:ext cx="10972800" cy="1572768"/>
          </a:xfrm>
        </p:spPr>
        <p:txBody>
          <a:bodyPr tIns="182880" bIns="0" anchorCtr="1"/>
          <a:lstStyle>
            <a:lvl1pPr algn="ctr">
              <a:defRPr sz="4800"/>
            </a:lvl1pPr>
          </a:lstStyle>
          <a:p>
            <a:pPr lvl="0"/>
            <a:r>
              <a:rPr lang="en-US"/>
              <a:t>Click to edit Master title style</a:t>
            </a:r>
          </a:p>
        </p:txBody>
      </p:sp>
      <p:sp>
        <p:nvSpPr>
          <p:cNvPr id="4" name="Text Placeholder 33">
            <a:extLst>
              <a:ext uri="{FF2B5EF4-FFF2-40B4-BE49-F238E27FC236}">
                <a16:creationId xmlns:a16="http://schemas.microsoft.com/office/drawing/2014/main" id="{3A8319F7-78D0-9023-A42D-9176E7887A2C}"/>
              </a:ext>
            </a:extLst>
          </p:cNvPr>
          <p:cNvSpPr txBox="1">
            <a:spLocks noGrp="1"/>
          </p:cNvSpPr>
          <p:nvPr>
            <p:ph type="body" idx="4294967295"/>
          </p:nvPr>
        </p:nvSpPr>
        <p:spPr>
          <a:xfrm rot="16200004">
            <a:off x="-25905" y="3072704"/>
            <a:ext cx="1783080" cy="512064"/>
          </a:xfrm>
          <a:solidFill>
            <a:srgbClr val="FDCFFD"/>
          </a:solidFill>
        </p:spPr>
        <p:txBody>
          <a:bodyPr anchor="ctr" anchorCtr="1"/>
          <a:lstStyle>
            <a:lvl1pPr marL="0" indent="0" algn="ctr">
              <a:lnSpc>
                <a:spcPct val="100000"/>
              </a:lnSpc>
              <a:spcBef>
                <a:spcPts val="0"/>
              </a:spcBef>
              <a:buNone/>
              <a:defRPr sz="2000" b="1" cap="all" spc="200"/>
            </a:lvl1pPr>
          </a:lstStyle>
          <a:p>
            <a:pPr lvl="0"/>
            <a:r>
              <a:rPr lang="en-US"/>
              <a:t>MMM YYYY</a:t>
            </a:r>
          </a:p>
        </p:txBody>
      </p:sp>
      <p:sp>
        <p:nvSpPr>
          <p:cNvPr id="5" name="Text Placeholder 40">
            <a:extLst>
              <a:ext uri="{FF2B5EF4-FFF2-40B4-BE49-F238E27FC236}">
                <a16:creationId xmlns:a16="http://schemas.microsoft.com/office/drawing/2014/main" id="{AA26800B-6F14-1DD9-8D01-92A06A9405F1}"/>
              </a:ext>
            </a:extLst>
          </p:cNvPr>
          <p:cNvSpPr txBox="1">
            <a:spLocks noGrp="1"/>
          </p:cNvSpPr>
          <p:nvPr>
            <p:ph type="body" idx="4294967295"/>
          </p:nvPr>
        </p:nvSpPr>
        <p:spPr>
          <a:xfrm>
            <a:off x="1146218" y="2432432"/>
            <a:ext cx="1644987" cy="1783080"/>
          </a:xfrm>
        </p:spPr>
        <p:txBody>
          <a:bodyPr tIns="0" rIns="0" bIns="0" anchor="ctr"/>
          <a:lstStyle>
            <a:lvl1pPr marL="0" indent="0">
              <a:lnSpc>
                <a:spcPct val="100000"/>
              </a:lnSpc>
              <a:spcBef>
                <a:spcPts val="0"/>
              </a:spcBef>
              <a:buNone/>
              <a:defRPr sz="1600" spc="100"/>
            </a:lvl1pPr>
          </a:lstStyle>
          <a:p>
            <a:pPr lvl="0"/>
            <a:r>
              <a:rPr lang="en-US"/>
              <a:t>Click to edit Master text styles</a:t>
            </a:r>
          </a:p>
        </p:txBody>
      </p:sp>
      <p:sp>
        <p:nvSpPr>
          <p:cNvPr id="6" name="Text Placeholder 33">
            <a:extLst>
              <a:ext uri="{FF2B5EF4-FFF2-40B4-BE49-F238E27FC236}">
                <a16:creationId xmlns:a16="http://schemas.microsoft.com/office/drawing/2014/main" id="{9F399D89-7B6F-4340-DB43-302663DAD79F}"/>
              </a:ext>
            </a:extLst>
          </p:cNvPr>
          <p:cNvSpPr txBox="1">
            <a:spLocks noGrp="1"/>
          </p:cNvSpPr>
          <p:nvPr>
            <p:ph type="body" idx="4294967295"/>
          </p:nvPr>
        </p:nvSpPr>
        <p:spPr>
          <a:xfrm rot="16200004">
            <a:off x="2196132" y="4517648"/>
            <a:ext cx="1783080" cy="512064"/>
          </a:xfrm>
          <a:solidFill>
            <a:srgbClr val="B6DFFF"/>
          </a:solidFill>
        </p:spPr>
        <p:txBody>
          <a:bodyPr anchor="ctr" anchorCtr="1"/>
          <a:lstStyle>
            <a:lvl1pPr marL="0" indent="0" algn="ctr">
              <a:lnSpc>
                <a:spcPct val="100000"/>
              </a:lnSpc>
              <a:spcBef>
                <a:spcPts val="0"/>
              </a:spcBef>
              <a:buNone/>
              <a:defRPr sz="2000" b="1" cap="all" spc="200"/>
            </a:lvl1pPr>
          </a:lstStyle>
          <a:p>
            <a:pPr lvl="0"/>
            <a:r>
              <a:rPr lang="en-US"/>
              <a:t>MMM YYYY</a:t>
            </a:r>
          </a:p>
        </p:txBody>
      </p:sp>
      <p:sp>
        <p:nvSpPr>
          <p:cNvPr id="7" name="Text Placeholder 40">
            <a:extLst>
              <a:ext uri="{FF2B5EF4-FFF2-40B4-BE49-F238E27FC236}">
                <a16:creationId xmlns:a16="http://schemas.microsoft.com/office/drawing/2014/main" id="{6BC1742F-110B-FE05-FA5C-C814F319DAA4}"/>
              </a:ext>
            </a:extLst>
          </p:cNvPr>
          <p:cNvSpPr txBox="1">
            <a:spLocks noGrp="1"/>
          </p:cNvSpPr>
          <p:nvPr>
            <p:ph type="body" idx="4294967295"/>
          </p:nvPr>
        </p:nvSpPr>
        <p:spPr>
          <a:xfrm>
            <a:off x="3383307" y="3882140"/>
            <a:ext cx="1644987" cy="1783080"/>
          </a:xfrm>
        </p:spPr>
        <p:txBody>
          <a:bodyPr tIns="0" rIns="0" bIns="0" anchor="ctr"/>
          <a:lstStyle>
            <a:lvl1pPr marL="0" indent="0">
              <a:lnSpc>
                <a:spcPct val="100000"/>
              </a:lnSpc>
              <a:spcBef>
                <a:spcPts val="0"/>
              </a:spcBef>
              <a:buNone/>
              <a:defRPr sz="1600" spc="100"/>
            </a:lvl1pPr>
          </a:lstStyle>
          <a:p>
            <a:pPr lvl="0"/>
            <a:r>
              <a:rPr lang="en-US"/>
              <a:t>Click to edit Master text styles</a:t>
            </a:r>
          </a:p>
        </p:txBody>
      </p:sp>
      <p:sp>
        <p:nvSpPr>
          <p:cNvPr id="8" name="Text Placeholder 33">
            <a:extLst>
              <a:ext uri="{FF2B5EF4-FFF2-40B4-BE49-F238E27FC236}">
                <a16:creationId xmlns:a16="http://schemas.microsoft.com/office/drawing/2014/main" id="{7D6C4D13-CC5B-0B4E-7E18-522666DDEF17}"/>
              </a:ext>
            </a:extLst>
          </p:cNvPr>
          <p:cNvSpPr txBox="1">
            <a:spLocks noGrp="1"/>
          </p:cNvSpPr>
          <p:nvPr>
            <p:ph type="body" idx="4294967295"/>
          </p:nvPr>
        </p:nvSpPr>
        <p:spPr>
          <a:xfrm rot="16200004">
            <a:off x="4418179" y="3067940"/>
            <a:ext cx="1783080" cy="512064"/>
          </a:xfrm>
          <a:solidFill>
            <a:srgbClr val="8AE3A8"/>
          </a:solidFill>
        </p:spPr>
        <p:txBody>
          <a:bodyPr anchor="ctr" anchorCtr="1"/>
          <a:lstStyle>
            <a:lvl1pPr marL="0" indent="0" algn="ctr">
              <a:lnSpc>
                <a:spcPct val="100000"/>
              </a:lnSpc>
              <a:spcBef>
                <a:spcPts val="0"/>
              </a:spcBef>
              <a:buNone/>
              <a:defRPr sz="2000" b="1" cap="all" spc="200"/>
            </a:lvl1pPr>
          </a:lstStyle>
          <a:p>
            <a:pPr lvl="0"/>
            <a:r>
              <a:rPr lang="en-US"/>
              <a:t>MMM YYYY</a:t>
            </a:r>
          </a:p>
        </p:txBody>
      </p:sp>
      <p:sp>
        <p:nvSpPr>
          <p:cNvPr id="9" name="Text Placeholder 40">
            <a:extLst>
              <a:ext uri="{FF2B5EF4-FFF2-40B4-BE49-F238E27FC236}">
                <a16:creationId xmlns:a16="http://schemas.microsoft.com/office/drawing/2014/main" id="{DCF5EB20-71D5-B6EE-CD94-A46D57A39456}"/>
              </a:ext>
            </a:extLst>
          </p:cNvPr>
          <p:cNvSpPr txBox="1">
            <a:spLocks noGrp="1"/>
          </p:cNvSpPr>
          <p:nvPr>
            <p:ph type="body" idx="4294967295"/>
          </p:nvPr>
        </p:nvSpPr>
        <p:spPr>
          <a:xfrm>
            <a:off x="5589590" y="2432432"/>
            <a:ext cx="1644987" cy="1783080"/>
          </a:xfrm>
        </p:spPr>
        <p:txBody>
          <a:bodyPr tIns="0" rIns="0" bIns="0" anchor="ctr"/>
          <a:lstStyle>
            <a:lvl1pPr marL="0" indent="0">
              <a:lnSpc>
                <a:spcPct val="100000"/>
              </a:lnSpc>
              <a:spcBef>
                <a:spcPts val="0"/>
              </a:spcBef>
              <a:buNone/>
              <a:defRPr sz="1600" spc="100"/>
            </a:lvl1pPr>
          </a:lstStyle>
          <a:p>
            <a:pPr lvl="0"/>
            <a:r>
              <a:rPr lang="en-US"/>
              <a:t>Click to edit Master text styles</a:t>
            </a:r>
          </a:p>
        </p:txBody>
      </p:sp>
      <p:sp>
        <p:nvSpPr>
          <p:cNvPr id="10" name="Text Placeholder 33">
            <a:extLst>
              <a:ext uri="{FF2B5EF4-FFF2-40B4-BE49-F238E27FC236}">
                <a16:creationId xmlns:a16="http://schemas.microsoft.com/office/drawing/2014/main" id="{0DB3E71F-C383-B954-8AEC-46A671D46683}"/>
              </a:ext>
            </a:extLst>
          </p:cNvPr>
          <p:cNvSpPr txBox="1">
            <a:spLocks noGrp="1"/>
          </p:cNvSpPr>
          <p:nvPr>
            <p:ph type="body" idx="4294967295"/>
          </p:nvPr>
        </p:nvSpPr>
        <p:spPr>
          <a:xfrm rot="16200004">
            <a:off x="6640226" y="4517648"/>
            <a:ext cx="1783080" cy="512064"/>
          </a:xfrm>
          <a:solidFill>
            <a:srgbClr val="A69BFB"/>
          </a:solidFill>
        </p:spPr>
        <p:txBody>
          <a:bodyPr anchor="ctr" anchorCtr="1"/>
          <a:lstStyle>
            <a:lvl1pPr marL="0" indent="0" algn="ctr">
              <a:lnSpc>
                <a:spcPct val="100000"/>
              </a:lnSpc>
              <a:spcBef>
                <a:spcPts val="0"/>
              </a:spcBef>
              <a:buNone/>
              <a:defRPr sz="2000" b="1" cap="all" spc="200"/>
            </a:lvl1pPr>
          </a:lstStyle>
          <a:p>
            <a:pPr lvl="0"/>
            <a:r>
              <a:rPr lang="en-US"/>
              <a:t>MMM YYYY</a:t>
            </a:r>
          </a:p>
        </p:txBody>
      </p:sp>
      <p:sp>
        <p:nvSpPr>
          <p:cNvPr id="11" name="Text Placeholder 40">
            <a:extLst>
              <a:ext uri="{FF2B5EF4-FFF2-40B4-BE49-F238E27FC236}">
                <a16:creationId xmlns:a16="http://schemas.microsoft.com/office/drawing/2014/main" id="{4BC53CD5-4785-9DCF-A375-8A3CC11A6A0C}"/>
              </a:ext>
            </a:extLst>
          </p:cNvPr>
          <p:cNvSpPr txBox="1">
            <a:spLocks noGrp="1"/>
          </p:cNvSpPr>
          <p:nvPr>
            <p:ph type="body" idx="4294967295"/>
          </p:nvPr>
        </p:nvSpPr>
        <p:spPr>
          <a:xfrm>
            <a:off x="7827392" y="3882140"/>
            <a:ext cx="1644987" cy="1783080"/>
          </a:xfrm>
        </p:spPr>
        <p:txBody>
          <a:bodyPr tIns="0" rIns="0" bIns="0" anchor="ctr"/>
          <a:lstStyle>
            <a:lvl1pPr marL="0" indent="0">
              <a:lnSpc>
                <a:spcPct val="100000"/>
              </a:lnSpc>
              <a:spcBef>
                <a:spcPts val="0"/>
              </a:spcBef>
              <a:buNone/>
              <a:defRPr sz="1600" spc="100"/>
            </a:lvl1pPr>
          </a:lstStyle>
          <a:p>
            <a:pPr lvl="0"/>
            <a:r>
              <a:rPr lang="en-US"/>
              <a:t>Click to edit Master text styles</a:t>
            </a:r>
          </a:p>
        </p:txBody>
      </p:sp>
      <p:sp>
        <p:nvSpPr>
          <p:cNvPr id="12" name="Text Placeholder 33">
            <a:extLst>
              <a:ext uri="{FF2B5EF4-FFF2-40B4-BE49-F238E27FC236}">
                <a16:creationId xmlns:a16="http://schemas.microsoft.com/office/drawing/2014/main" id="{D17BEB56-9E5F-1E8C-13AA-BD2560164975}"/>
              </a:ext>
            </a:extLst>
          </p:cNvPr>
          <p:cNvSpPr txBox="1">
            <a:spLocks noGrp="1"/>
          </p:cNvSpPr>
          <p:nvPr>
            <p:ph type="body" idx="4294967295"/>
          </p:nvPr>
        </p:nvSpPr>
        <p:spPr>
          <a:xfrm rot="16200004">
            <a:off x="8862264" y="3072704"/>
            <a:ext cx="1783080" cy="512064"/>
          </a:xfrm>
          <a:solidFill>
            <a:srgbClr val="B5C3FF"/>
          </a:solidFill>
        </p:spPr>
        <p:txBody>
          <a:bodyPr anchor="ctr" anchorCtr="1"/>
          <a:lstStyle>
            <a:lvl1pPr marL="0" indent="0" algn="ctr">
              <a:lnSpc>
                <a:spcPct val="100000"/>
              </a:lnSpc>
              <a:spcBef>
                <a:spcPts val="0"/>
              </a:spcBef>
              <a:buNone/>
              <a:defRPr sz="2000" b="1" cap="all" spc="200"/>
            </a:lvl1pPr>
          </a:lstStyle>
          <a:p>
            <a:pPr lvl="0"/>
            <a:r>
              <a:rPr lang="en-US"/>
              <a:t>MMM YYYY</a:t>
            </a:r>
          </a:p>
        </p:txBody>
      </p:sp>
      <p:sp>
        <p:nvSpPr>
          <p:cNvPr id="13" name="Text Placeholder 40">
            <a:extLst>
              <a:ext uri="{FF2B5EF4-FFF2-40B4-BE49-F238E27FC236}">
                <a16:creationId xmlns:a16="http://schemas.microsoft.com/office/drawing/2014/main" id="{E9680ADC-ACB9-D32C-7349-1BC71F5947FE}"/>
              </a:ext>
            </a:extLst>
          </p:cNvPr>
          <p:cNvSpPr txBox="1">
            <a:spLocks noGrp="1"/>
          </p:cNvSpPr>
          <p:nvPr>
            <p:ph type="body" idx="4294967295"/>
          </p:nvPr>
        </p:nvSpPr>
        <p:spPr>
          <a:xfrm>
            <a:off x="10035229" y="2437196"/>
            <a:ext cx="1796649" cy="1783080"/>
          </a:xfrm>
        </p:spPr>
        <p:txBody>
          <a:bodyPr tIns="0" rIns="0" bIns="0" anchor="ctr"/>
          <a:lstStyle>
            <a:lvl1pPr marL="0" indent="0">
              <a:lnSpc>
                <a:spcPct val="100000"/>
              </a:lnSpc>
              <a:spcBef>
                <a:spcPts val="0"/>
              </a:spcBef>
              <a:buNone/>
              <a:defRPr sz="1600" spc="100"/>
            </a:lvl1pPr>
          </a:lstStyle>
          <a:p>
            <a:pPr lvl="0"/>
            <a:r>
              <a:rPr lang="en-US"/>
              <a:t>Click to edit Master text styles</a:t>
            </a:r>
          </a:p>
        </p:txBody>
      </p:sp>
      <p:sp>
        <p:nvSpPr>
          <p:cNvPr id="14" name="Footer Placeholder 7">
            <a:extLst>
              <a:ext uri="{FF2B5EF4-FFF2-40B4-BE49-F238E27FC236}">
                <a16:creationId xmlns:a16="http://schemas.microsoft.com/office/drawing/2014/main" id="{73CC769B-6FA7-E95C-9A44-F11803966AFE}"/>
              </a:ext>
            </a:extLst>
          </p:cNvPr>
          <p:cNvSpPr txBox="1">
            <a:spLocks noGrp="1"/>
          </p:cNvSpPr>
          <p:nvPr>
            <p:ph type="ftr" sz="quarter" idx="9"/>
          </p:nvPr>
        </p:nvSpPr>
        <p:spPr/>
        <p:txBody>
          <a:bodyPr/>
          <a:lstStyle>
            <a:lvl1pPr>
              <a:defRPr/>
            </a:lvl1pPr>
          </a:lstStyle>
          <a:p>
            <a:pPr lvl="0"/>
            <a:r>
              <a:rPr lang="en-US"/>
              <a:t>PRESENTATION TITLE</a:t>
            </a:r>
          </a:p>
        </p:txBody>
      </p:sp>
      <p:sp>
        <p:nvSpPr>
          <p:cNvPr id="15" name="Slide Number Placeholder 8">
            <a:extLst>
              <a:ext uri="{FF2B5EF4-FFF2-40B4-BE49-F238E27FC236}">
                <a16:creationId xmlns:a16="http://schemas.microsoft.com/office/drawing/2014/main" id="{DD2A2866-59A7-3D1D-809A-CF0E0F909F9F}"/>
              </a:ext>
            </a:extLst>
          </p:cNvPr>
          <p:cNvSpPr txBox="1">
            <a:spLocks noGrp="1"/>
          </p:cNvSpPr>
          <p:nvPr>
            <p:ph type="sldNum" sz="quarter" idx="8"/>
          </p:nvPr>
        </p:nvSpPr>
        <p:spPr/>
        <p:txBody>
          <a:bodyPr/>
          <a:lstStyle>
            <a:lvl1pPr>
              <a:defRPr/>
            </a:lvl1pPr>
          </a:lstStyle>
          <a:p>
            <a:pPr lvl="0"/>
            <a:fld id="{46884F65-E1EB-4758-B4D5-DC444BBFFAAA}" type="slidenum">
              <a:t>‹#›</a:t>
            </a:fld>
            <a:endParaRPr lang="en-US"/>
          </a:p>
        </p:txBody>
      </p:sp>
      <p:cxnSp>
        <p:nvCxnSpPr>
          <p:cNvPr id="16" name="Straight Connector 9">
            <a:extLst>
              <a:ext uri="{FF2B5EF4-FFF2-40B4-BE49-F238E27FC236}">
                <a16:creationId xmlns:a16="http://schemas.microsoft.com/office/drawing/2014/main" id="{C23855C4-4E29-CDD3-0775-48701D44133A}"/>
              </a:ext>
            </a:extLst>
          </p:cNvPr>
          <p:cNvCxnSpPr/>
          <p:nvPr/>
        </p:nvCxnSpPr>
        <p:spPr>
          <a:xfrm>
            <a:off x="5251051" y="868103"/>
            <a:ext cx="1689903" cy="0"/>
          </a:xfrm>
          <a:prstGeom prst="straightConnector1">
            <a:avLst/>
          </a:prstGeom>
          <a:noFill/>
          <a:ln w="12701" cap="flat">
            <a:solidFill>
              <a:srgbClr val="000000"/>
            </a:solidFill>
            <a:prstDash val="solid"/>
            <a:miter/>
          </a:ln>
        </p:spPr>
      </p:cxnSp>
      <p:cxnSp>
        <p:nvCxnSpPr>
          <p:cNvPr id="17" name="Straight Connector 10">
            <a:extLst>
              <a:ext uri="{FF2B5EF4-FFF2-40B4-BE49-F238E27FC236}">
                <a16:creationId xmlns:a16="http://schemas.microsoft.com/office/drawing/2014/main" id="{1D8BB13D-9B0A-5B5E-0471-F9EEF968C9A8}"/>
              </a:ext>
            </a:extLst>
          </p:cNvPr>
          <p:cNvCxnSpPr/>
          <p:nvPr/>
        </p:nvCxnSpPr>
        <p:spPr>
          <a:xfrm>
            <a:off x="5251051" y="5995684"/>
            <a:ext cx="1689903" cy="0"/>
          </a:xfrm>
          <a:prstGeom prst="straightConnector1">
            <a:avLst/>
          </a:prstGeom>
          <a:noFill/>
          <a:ln w="12701" cap="flat">
            <a:solidFill>
              <a:srgbClr val="000000"/>
            </a:solidFill>
            <a:prstDash val="solid"/>
            <a:miter/>
          </a:ln>
        </p:spPr>
      </p:cxnSp>
    </p:spTree>
    <p:extLst>
      <p:ext uri="{BB962C8B-B14F-4D97-AF65-F5344CB8AC3E}">
        <p14:creationId xmlns:p14="http://schemas.microsoft.com/office/powerpoint/2010/main" val="2186132630"/>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type="twoTxTwoObj" preserve="1">
  <p:cSld name="Two Content">
    <p:spTree>
      <p:nvGrpSpPr>
        <p:cNvPr id="1" name=""/>
        <p:cNvGrpSpPr/>
        <p:nvPr/>
      </p:nvGrpSpPr>
      <p:grpSpPr>
        <a:xfrm>
          <a:off x="0" y="0"/>
          <a:ext cx="0" cy="0"/>
          <a:chOff x="0" y="0"/>
          <a:chExt cx="0" cy="0"/>
        </a:xfrm>
      </p:grpSpPr>
      <p:pic>
        <p:nvPicPr>
          <p:cNvPr id="2" name="Picture 12">
            <a:extLst>
              <a:ext uri="{FF2B5EF4-FFF2-40B4-BE49-F238E27FC236}">
                <a16:creationId xmlns:a16="http://schemas.microsoft.com/office/drawing/2014/main" id="{88366D3A-8565-E00A-A376-27AEA75B9536}"/>
              </a:ext>
            </a:extLst>
          </p:cNvPr>
          <p:cNvPicPr>
            <a:picLocks noChangeAspect="1"/>
          </p:cNvPicPr>
          <p:nvPr/>
        </p:nvPicPr>
        <p:blipFill>
          <a:blip r:embed="rId2"/>
          <a:stretch>
            <a:fillRect/>
          </a:stretch>
        </p:blipFill>
        <p:spPr>
          <a:xfrm>
            <a:off x="0" y="3931920"/>
            <a:ext cx="5470498" cy="2926080"/>
          </a:xfrm>
          <a:prstGeom prst="rect">
            <a:avLst/>
          </a:prstGeom>
          <a:noFill/>
          <a:ln cap="flat">
            <a:noFill/>
          </a:ln>
        </p:spPr>
      </p:pic>
      <p:pic>
        <p:nvPicPr>
          <p:cNvPr id="3" name="Picture 15">
            <a:extLst>
              <a:ext uri="{FF2B5EF4-FFF2-40B4-BE49-F238E27FC236}">
                <a16:creationId xmlns:a16="http://schemas.microsoft.com/office/drawing/2014/main" id="{1D6784ED-6810-C54B-5612-ACBBECBAC6EC}"/>
              </a:ext>
            </a:extLst>
          </p:cNvPr>
          <p:cNvPicPr>
            <a:picLocks noChangeAspect="1"/>
          </p:cNvPicPr>
          <p:nvPr/>
        </p:nvPicPr>
        <p:blipFill>
          <a:blip r:embed="rId3"/>
          <a:stretch>
            <a:fillRect/>
          </a:stretch>
        </p:blipFill>
        <p:spPr>
          <a:xfrm>
            <a:off x="7208215" y="0"/>
            <a:ext cx="4983781" cy="2276856"/>
          </a:xfrm>
          <a:prstGeom prst="rect">
            <a:avLst/>
          </a:prstGeom>
          <a:noFill/>
          <a:ln cap="flat">
            <a:noFill/>
          </a:ln>
        </p:spPr>
      </p:pic>
      <p:sp>
        <p:nvSpPr>
          <p:cNvPr id="4" name="Title 1">
            <a:extLst>
              <a:ext uri="{FF2B5EF4-FFF2-40B4-BE49-F238E27FC236}">
                <a16:creationId xmlns:a16="http://schemas.microsoft.com/office/drawing/2014/main" id="{87BF52F4-E46A-56D9-0A97-59E800354635}"/>
              </a:ext>
            </a:extLst>
          </p:cNvPr>
          <p:cNvSpPr txBox="1">
            <a:spLocks noGrp="1"/>
          </p:cNvSpPr>
          <p:nvPr>
            <p:ph type="title"/>
          </p:nvPr>
        </p:nvSpPr>
        <p:spPr>
          <a:xfrm>
            <a:off x="612648" y="868680"/>
            <a:ext cx="10972800" cy="1572768"/>
          </a:xfrm>
        </p:spPr>
        <p:txBody>
          <a:bodyPr tIns="182880" bIns="0" anchorCtr="1"/>
          <a:lstStyle>
            <a:lvl1pPr algn="ctr">
              <a:defRPr sz="4800"/>
            </a:lvl1pPr>
          </a:lstStyle>
          <a:p>
            <a:pPr lvl="0"/>
            <a:r>
              <a:rPr lang="en-US"/>
              <a:t>Click to edit Master title style</a:t>
            </a:r>
          </a:p>
        </p:txBody>
      </p:sp>
      <p:sp>
        <p:nvSpPr>
          <p:cNvPr id="5" name="Text Placeholder 2">
            <a:extLst>
              <a:ext uri="{FF2B5EF4-FFF2-40B4-BE49-F238E27FC236}">
                <a16:creationId xmlns:a16="http://schemas.microsoft.com/office/drawing/2014/main" id="{DB0C3962-C163-11E2-228B-2373800A7974}"/>
              </a:ext>
            </a:extLst>
          </p:cNvPr>
          <p:cNvSpPr txBox="1">
            <a:spLocks noGrp="1"/>
          </p:cNvSpPr>
          <p:nvPr>
            <p:ph type="body" idx="1"/>
          </p:nvPr>
        </p:nvSpPr>
        <p:spPr>
          <a:xfrm>
            <a:off x="612648" y="2438403"/>
            <a:ext cx="5157782" cy="365760"/>
          </a:xfrm>
        </p:spPr>
        <p:txBody>
          <a:bodyPr/>
          <a:lstStyle>
            <a:lvl1pPr marL="0" indent="0">
              <a:lnSpc>
                <a:spcPct val="100000"/>
              </a:lnSpc>
              <a:buNone/>
              <a:defRPr sz="2000" b="1" cap="all" spc="200"/>
            </a:lvl1pPr>
          </a:lstStyle>
          <a:p>
            <a:pPr lvl="0"/>
            <a:r>
              <a:rPr lang="en-US"/>
              <a:t>Click to edit Master text styles</a:t>
            </a:r>
          </a:p>
        </p:txBody>
      </p:sp>
      <p:sp>
        <p:nvSpPr>
          <p:cNvPr id="6" name="Content Placeholder 3">
            <a:extLst>
              <a:ext uri="{FF2B5EF4-FFF2-40B4-BE49-F238E27FC236}">
                <a16:creationId xmlns:a16="http://schemas.microsoft.com/office/drawing/2014/main" id="{892A8822-45A3-94FB-C863-1E9AEC3F52E0}"/>
              </a:ext>
            </a:extLst>
          </p:cNvPr>
          <p:cNvSpPr txBox="1">
            <a:spLocks noGrp="1"/>
          </p:cNvSpPr>
          <p:nvPr>
            <p:ph idx="2"/>
          </p:nvPr>
        </p:nvSpPr>
        <p:spPr>
          <a:xfrm>
            <a:off x="612648" y="2871216"/>
            <a:ext cx="5157782" cy="3247464"/>
          </a:xfrm>
        </p:spPr>
        <p:txBody>
          <a:bodyPr/>
          <a:lstStyle>
            <a:lvl1pPr>
              <a:lnSpc>
                <a:spcPct val="100000"/>
              </a:lnSpc>
              <a:defRPr sz="1600" spc="100"/>
            </a:lvl1pPr>
            <a:lvl2pPr>
              <a:lnSpc>
                <a:spcPct val="100000"/>
              </a:lnSpc>
              <a:spcBef>
                <a:spcPts val="1000"/>
              </a:spcBef>
              <a:defRPr sz="1400" spc="100"/>
            </a:lvl2pPr>
            <a:lvl3pPr>
              <a:lnSpc>
                <a:spcPct val="100000"/>
              </a:lnSpc>
              <a:spcBef>
                <a:spcPts val="1000"/>
              </a:spcBef>
              <a:defRPr sz="1200" spc="100"/>
            </a:lvl3pPr>
            <a:lvl4pPr>
              <a:lnSpc>
                <a:spcPct val="100000"/>
              </a:lnSpc>
              <a:spcBef>
                <a:spcPts val="1000"/>
              </a:spcBef>
              <a:defRPr sz="1100" spc="100"/>
            </a:lvl4pPr>
            <a:lvl5pPr>
              <a:lnSpc>
                <a:spcPct val="100000"/>
              </a:lnSpc>
              <a:spcBef>
                <a:spcPts val="1000"/>
              </a:spcBef>
              <a:defRPr sz="1100" spc="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Text Placeholder 4">
            <a:extLst>
              <a:ext uri="{FF2B5EF4-FFF2-40B4-BE49-F238E27FC236}">
                <a16:creationId xmlns:a16="http://schemas.microsoft.com/office/drawing/2014/main" id="{780AEB9E-AA96-17F2-110C-DE3B6863DA24}"/>
              </a:ext>
            </a:extLst>
          </p:cNvPr>
          <p:cNvSpPr txBox="1">
            <a:spLocks noGrp="1"/>
          </p:cNvSpPr>
          <p:nvPr>
            <p:ph type="body" idx="3"/>
          </p:nvPr>
        </p:nvSpPr>
        <p:spPr>
          <a:xfrm>
            <a:off x="6400800" y="2438403"/>
            <a:ext cx="5183184" cy="365760"/>
          </a:xfrm>
        </p:spPr>
        <p:txBody>
          <a:bodyPr/>
          <a:lstStyle>
            <a:lvl1pPr marL="0" indent="0">
              <a:lnSpc>
                <a:spcPct val="100000"/>
              </a:lnSpc>
              <a:buNone/>
              <a:defRPr sz="2000" b="1" cap="all" spc="200"/>
            </a:lvl1pPr>
          </a:lstStyle>
          <a:p>
            <a:pPr lvl="0"/>
            <a:r>
              <a:rPr lang="en-US"/>
              <a:t>Click to edit Master text styles</a:t>
            </a:r>
          </a:p>
        </p:txBody>
      </p:sp>
      <p:sp>
        <p:nvSpPr>
          <p:cNvPr id="8" name="Content Placeholder 5">
            <a:extLst>
              <a:ext uri="{FF2B5EF4-FFF2-40B4-BE49-F238E27FC236}">
                <a16:creationId xmlns:a16="http://schemas.microsoft.com/office/drawing/2014/main" id="{15FEC90C-1AD3-C407-5C9A-E6327CF52AC5}"/>
              </a:ext>
            </a:extLst>
          </p:cNvPr>
          <p:cNvSpPr txBox="1">
            <a:spLocks noGrp="1"/>
          </p:cNvSpPr>
          <p:nvPr>
            <p:ph idx="4"/>
          </p:nvPr>
        </p:nvSpPr>
        <p:spPr>
          <a:xfrm>
            <a:off x="6400800" y="2871216"/>
            <a:ext cx="5183184" cy="3247464"/>
          </a:xfrm>
        </p:spPr>
        <p:txBody>
          <a:bodyPr/>
          <a:lstStyle>
            <a:lvl1pPr>
              <a:lnSpc>
                <a:spcPct val="100000"/>
              </a:lnSpc>
              <a:defRPr sz="1600" spc="100"/>
            </a:lvl1pPr>
            <a:lvl2pPr>
              <a:lnSpc>
                <a:spcPct val="100000"/>
              </a:lnSpc>
              <a:spcBef>
                <a:spcPts val="1000"/>
              </a:spcBef>
              <a:defRPr sz="1400" spc="100"/>
            </a:lvl2pPr>
            <a:lvl3pPr>
              <a:lnSpc>
                <a:spcPct val="100000"/>
              </a:lnSpc>
              <a:spcBef>
                <a:spcPts val="1000"/>
              </a:spcBef>
              <a:defRPr sz="1200" spc="100"/>
            </a:lvl3pPr>
            <a:lvl4pPr>
              <a:lnSpc>
                <a:spcPct val="100000"/>
              </a:lnSpc>
              <a:spcBef>
                <a:spcPts val="1000"/>
              </a:spcBef>
              <a:defRPr sz="1100" spc="100"/>
            </a:lvl4pPr>
            <a:lvl5pPr>
              <a:lnSpc>
                <a:spcPct val="100000"/>
              </a:lnSpc>
              <a:spcBef>
                <a:spcPts val="1000"/>
              </a:spcBef>
              <a:defRPr sz="1100" spc="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Footer Placeholder 7">
            <a:extLst>
              <a:ext uri="{FF2B5EF4-FFF2-40B4-BE49-F238E27FC236}">
                <a16:creationId xmlns:a16="http://schemas.microsoft.com/office/drawing/2014/main" id="{047079CE-25E3-C60B-9A6D-9F6CC185BF5F}"/>
              </a:ext>
            </a:extLst>
          </p:cNvPr>
          <p:cNvSpPr txBox="1">
            <a:spLocks noGrp="1"/>
          </p:cNvSpPr>
          <p:nvPr>
            <p:ph type="ftr" sz="quarter" idx="9"/>
          </p:nvPr>
        </p:nvSpPr>
        <p:spPr/>
        <p:txBody>
          <a:bodyPr/>
          <a:lstStyle>
            <a:lvl1pPr>
              <a:defRPr/>
            </a:lvl1pPr>
          </a:lstStyle>
          <a:p>
            <a:pPr lvl="0"/>
            <a:r>
              <a:rPr lang="en-US"/>
              <a:t>PRESENTATION TITLE</a:t>
            </a:r>
          </a:p>
        </p:txBody>
      </p:sp>
      <p:sp>
        <p:nvSpPr>
          <p:cNvPr id="10" name="Slide Number Placeholder 8">
            <a:extLst>
              <a:ext uri="{FF2B5EF4-FFF2-40B4-BE49-F238E27FC236}">
                <a16:creationId xmlns:a16="http://schemas.microsoft.com/office/drawing/2014/main" id="{31A2D6A1-F6AC-299D-87B0-BAD90631D584}"/>
              </a:ext>
            </a:extLst>
          </p:cNvPr>
          <p:cNvSpPr txBox="1">
            <a:spLocks noGrp="1"/>
          </p:cNvSpPr>
          <p:nvPr>
            <p:ph type="sldNum" sz="quarter" idx="8"/>
          </p:nvPr>
        </p:nvSpPr>
        <p:spPr/>
        <p:txBody>
          <a:bodyPr/>
          <a:lstStyle>
            <a:lvl1pPr>
              <a:defRPr/>
            </a:lvl1pPr>
          </a:lstStyle>
          <a:p>
            <a:pPr lvl="0"/>
            <a:fld id="{2ABA16FC-FE34-4C46-9F25-F45061824CE0}" type="slidenum">
              <a:t>‹#›</a:t>
            </a:fld>
            <a:endParaRPr lang="en-US"/>
          </a:p>
        </p:txBody>
      </p:sp>
      <p:cxnSp>
        <p:nvCxnSpPr>
          <p:cNvPr id="11" name="Straight Connector 9">
            <a:extLst>
              <a:ext uri="{FF2B5EF4-FFF2-40B4-BE49-F238E27FC236}">
                <a16:creationId xmlns:a16="http://schemas.microsoft.com/office/drawing/2014/main" id="{F337EDED-6483-9957-854A-75BE9FAA18EC}"/>
              </a:ext>
            </a:extLst>
          </p:cNvPr>
          <p:cNvCxnSpPr/>
          <p:nvPr/>
        </p:nvCxnSpPr>
        <p:spPr>
          <a:xfrm>
            <a:off x="5251051" y="868103"/>
            <a:ext cx="1689903" cy="0"/>
          </a:xfrm>
          <a:prstGeom prst="straightConnector1">
            <a:avLst/>
          </a:prstGeom>
          <a:noFill/>
          <a:ln w="12701" cap="flat">
            <a:solidFill>
              <a:srgbClr val="000000"/>
            </a:solidFill>
            <a:prstDash val="solid"/>
            <a:miter/>
          </a:ln>
        </p:spPr>
      </p:cxnSp>
      <p:cxnSp>
        <p:nvCxnSpPr>
          <p:cNvPr id="12" name="Straight Connector 10">
            <a:extLst>
              <a:ext uri="{FF2B5EF4-FFF2-40B4-BE49-F238E27FC236}">
                <a16:creationId xmlns:a16="http://schemas.microsoft.com/office/drawing/2014/main" id="{DEE31748-8244-7771-B686-D1DF8B9B315E}"/>
              </a:ext>
            </a:extLst>
          </p:cNvPr>
          <p:cNvCxnSpPr/>
          <p:nvPr/>
        </p:nvCxnSpPr>
        <p:spPr>
          <a:xfrm>
            <a:off x="5251051" y="5995684"/>
            <a:ext cx="1689903" cy="0"/>
          </a:xfrm>
          <a:prstGeom prst="straightConnector1">
            <a:avLst/>
          </a:prstGeom>
          <a:noFill/>
          <a:ln w="12701" cap="flat">
            <a:solidFill>
              <a:srgbClr val="000000"/>
            </a:solidFill>
            <a:prstDash val="solid"/>
            <a:miter/>
          </a:ln>
        </p:spPr>
      </p:cxnSp>
    </p:spTree>
    <p:extLst>
      <p:ext uri="{BB962C8B-B14F-4D97-AF65-F5344CB8AC3E}">
        <p14:creationId xmlns:p14="http://schemas.microsoft.com/office/powerpoint/2010/main" val="34545561"/>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Three Content">
    <p:spTree>
      <p:nvGrpSpPr>
        <p:cNvPr id="1" name=""/>
        <p:cNvGrpSpPr/>
        <p:nvPr/>
      </p:nvGrpSpPr>
      <p:grpSpPr>
        <a:xfrm>
          <a:off x="0" y="0"/>
          <a:ext cx="0" cy="0"/>
          <a:chOff x="0" y="0"/>
          <a:chExt cx="0" cy="0"/>
        </a:xfrm>
      </p:grpSpPr>
      <p:pic>
        <p:nvPicPr>
          <p:cNvPr id="2" name="Picture 15">
            <a:extLst>
              <a:ext uri="{FF2B5EF4-FFF2-40B4-BE49-F238E27FC236}">
                <a16:creationId xmlns:a16="http://schemas.microsoft.com/office/drawing/2014/main" id="{DC1FDB08-C11B-A439-E31F-B651A2E4E42F}"/>
              </a:ext>
            </a:extLst>
          </p:cNvPr>
          <p:cNvPicPr>
            <a:picLocks noChangeAspect="1"/>
          </p:cNvPicPr>
          <p:nvPr/>
        </p:nvPicPr>
        <p:blipFill>
          <a:blip r:embed="rId2"/>
          <a:stretch>
            <a:fillRect/>
          </a:stretch>
        </p:blipFill>
        <p:spPr>
          <a:xfrm>
            <a:off x="6453652" y="4014215"/>
            <a:ext cx="5738353" cy="2843784"/>
          </a:xfrm>
          <a:prstGeom prst="rect">
            <a:avLst/>
          </a:prstGeom>
          <a:noFill/>
          <a:ln cap="flat">
            <a:noFill/>
          </a:ln>
        </p:spPr>
      </p:pic>
      <p:pic>
        <p:nvPicPr>
          <p:cNvPr id="3" name="Picture 13">
            <a:extLst>
              <a:ext uri="{FF2B5EF4-FFF2-40B4-BE49-F238E27FC236}">
                <a16:creationId xmlns:a16="http://schemas.microsoft.com/office/drawing/2014/main" id="{F8CCA53E-2D16-F1A7-B6F8-C7BEDCB6189C}"/>
              </a:ext>
            </a:extLst>
          </p:cNvPr>
          <p:cNvPicPr>
            <a:picLocks noChangeAspect="1"/>
          </p:cNvPicPr>
          <p:nvPr/>
        </p:nvPicPr>
        <p:blipFill>
          <a:blip r:embed="rId3"/>
          <a:stretch>
            <a:fillRect/>
          </a:stretch>
        </p:blipFill>
        <p:spPr>
          <a:xfrm>
            <a:off x="0" y="0"/>
            <a:ext cx="5458968" cy="2919916"/>
          </a:xfrm>
          <a:prstGeom prst="rect">
            <a:avLst/>
          </a:prstGeom>
          <a:noFill/>
          <a:ln cap="flat">
            <a:noFill/>
          </a:ln>
        </p:spPr>
      </p:pic>
      <p:sp>
        <p:nvSpPr>
          <p:cNvPr id="4" name="Title 1">
            <a:extLst>
              <a:ext uri="{FF2B5EF4-FFF2-40B4-BE49-F238E27FC236}">
                <a16:creationId xmlns:a16="http://schemas.microsoft.com/office/drawing/2014/main" id="{486BFF1F-0B38-32DF-4572-20D3CD0C9F2E}"/>
              </a:ext>
            </a:extLst>
          </p:cNvPr>
          <p:cNvSpPr txBox="1">
            <a:spLocks noGrp="1"/>
          </p:cNvSpPr>
          <p:nvPr>
            <p:ph type="title"/>
          </p:nvPr>
        </p:nvSpPr>
        <p:spPr>
          <a:xfrm>
            <a:off x="612648" y="868680"/>
            <a:ext cx="10972800" cy="1572768"/>
          </a:xfrm>
        </p:spPr>
        <p:txBody>
          <a:bodyPr tIns="182880" bIns="0" anchorCtr="1"/>
          <a:lstStyle>
            <a:lvl1pPr algn="ctr">
              <a:defRPr sz="4800"/>
            </a:lvl1pPr>
          </a:lstStyle>
          <a:p>
            <a:pPr lvl="0"/>
            <a:r>
              <a:rPr lang="en-US"/>
              <a:t>Click to edit Master title style</a:t>
            </a:r>
          </a:p>
        </p:txBody>
      </p:sp>
      <p:sp>
        <p:nvSpPr>
          <p:cNvPr id="5" name="Text Placeholder 2">
            <a:extLst>
              <a:ext uri="{FF2B5EF4-FFF2-40B4-BE49-F238E27FC236}">
                <a16:creationId xmlns:a16="http://schemas.microsoft.com/office/drawing/2014/main" id="{DEFA8B06-67DF-96D8-D998-FBA292E5A983}"/>
              </a:ext>
            </a:extLst>
          </p:cNvPr>
          <p:cNvSpPr txBox="1">
            <a:spLocks noGrp="1"/>
          </p:cNvSpPr>
          <p:nvPr>
            <p:ph type="body" idx="1"/>
          </p:nvPr>
        </p:nvSpPr>
        <p:spPr>
          <a:xfrm>
            <a:off x="612648" y="2438403"/>
            <a:ext cx="3419856" cy="365760"/>
          </a:xfrm>
        </p:spPr>
        <p:txBody>
          <a:bodyPr/>
          <a:lstStyle>
            <a:lvl1pPr marL="0" indent="0">
              <a:lnSpc>
                <a:spcPct val="100000"/>
              </a:lnSpc>
              <a:buNone/>
              <a:defRPr sz="2000" b="1" cap="all" spc="200"/>
            </a:lvl1pPr>
          </a:lstStyle>
          <a:p>
            <a:pPr lvl="0"/>
            <a:r>
              <a:rPr lang="en-US"/>
              <a:t>Click to edit Master text styles</a:t>
            </a:r>
          </a:p>
        </p:txBody>
      </p:sp>
      <p:sp>
        <p:nvSpPr>
          <p:cNvPr id="6" name="Content Placeholder 3">
            <a:extLst>
              <a:ext uri="{FF2B5EF4-FFF2-40B4-BE49-F238E27FC236}">
                <a16:creationId xmlns:a16="http://schemas.microsoft.com/office/drawing/2014/main" id="{4DF2B7F5-45D8-2A96-D7BA-5DC937F983D1}"/>
              </a:ext>
            </a:extLst>
          </p:cNvPr>
          <p:cNvSpPr txBox="1">
            <a:spLocks noGrp="1"/>
          </p:cNvSpPr>
          <p:nvPr>
            <p:ph idx="2"/>
          </p:nvPr>
        </p:nvSpPr>
        <p:spPr>
          <a:xfrm>
            <a:off x="612648" y="2871216"/>
            <a:ext cx="3419856" cy="2925549"/>
          </a:xfrm>
        </p:spPr>
        <p:txBody>
          <a:bodyPr/>
          <a:lstStyle>
            <a:lvl1pPr>
              <a:lnSpc>
                <a:spcPct val="100000"/>
              </a:lnSpc>
              <a:defRPr sz="1600" spc="100"/>
            </a:lvl1pPr>
            <a:lvl2pPr>
              <a:lnSpc>
                <a:spcPct val="100000"/>
              </a:lnSpc>
              <a:spcBef>
                <a:spcPts val="1000"/>
              </a:spcBef>
              <a:defRPr sz="1400" spc="100"/>
            </a:lvl2pPr>
            <a:lvl3pPr>
              <a:lnSpc>
                <a:spcPct val="100000"/>
              </a:lnSpc>
              <a:spcBef>
                <a:spcPts val="1000"/>
              </a:spcBef>
              <a:defRPr sz="1200" spc="100"/>
            </a:lvl3pPr>
            <a:lvl4pPr>
              <a:lnSpc>
                <a:spcPct val="100000"/>
              </a:lnSpc>
              <a:spcBef>
                <a:spcPts val="1000"/>
              </a:spcBef>
              <a:defRPr sz="1100" spc="100"/>
            </a:lvl4pPr>
            <a:lvl5pPr>
              <a:lnSpc>
                <a:spcPct val="100000"/>
              </a:lnSpc>
              <a:spcBef>
                <a:spcPts val="1000"/>
              </a:spcBef>
              <a:defRPr sz="1100" spc="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Text Placeholder 4">
            <a:extLst>
              <a:ext uri="{FF2B5EF4-FFF2-40B4-BE49-F238E27FC236}">
                <a16:creationId xmlns:a16="http://schemas.microsoft.com/office/drawing/2014/main" id="{B101E27A-73BA-3086-AFE2-0A362F1EEE74}"/>
              </a:ext>
            </a:extLst>
          </p:cNvPr>
          <p:cNvSpPr txBox="1">
            <a:spLocks noGrp="1"/>
          </p:cNvSpPr>
          <p:nvPr>
            <p:ph type="body" idx="3"/>
          </p:nvPr>
        </p:nvSpPr>
        <p:spPr>
          <a:xfrm>
            <a:off x="4407407" y="2438403"/>
            <a:ext cx="3419856" cy="365760"/>
          </a:xfrm>
        </p:spPr>
        <p:txBody>
          <a:bodyPr/>
          <a:lstStyle>
            <a:lvl1pPr marL="0" indent="0">
              <a:lnSpc>
                <a:spcPct val="100000"/>
              </a:lnSpc>
              <a:buNone/>
              <a:defRPr sz="2000" b="1" cap="all" spc="200"/>
            </a:lvl1pPr>
          </a:lstStyle>
          <a:p>
            <a:pPr lvl="0"/>
            <a:r>
              <a:rPr lang="en-US"/>
              <a:t>Click to edit Master text styles</a:t>
            </a:r>
          </a:p>
        </p:txBody>
      </p:sp>
      <p:sp>
        <p:nvSpPr>
          <p:cNvPr id="8" name="Content Placeholder 5">
            <a:extLst>
              <a:ext uri="{FF2B5EF4-FFF2-40B4-BE49-F238E27FC236}">
                <a16:creationId xmlns:a16="http://schemas.microsoft.com/office/drawing/2014/main" id="{3CBAA209-70AB-22E5-FB2A-894CAE4AC53A}"/>
              </a:ext>
            </a:extLst>
          </p:cNvPr>
          <p:cNvSpPr txBox="1">
            <a:spLocks noGrp="1"/>
          </p:cNvSpPr>
          <p:nvPr>
            <p:ph idx="4"/>
          </p:nvPr>
        </p:nvSpPr>
        <p:spPr>
          <a:xfrm>
            <a:off x="4407407" y="2871216"/>
            <a:ext cx="3419856" cy="2925549"/>
          </a:xfrm>
        </p:spPr>
        <p:txBody>
          <a:bodyPr/>
          <a:lstStyle>
            <a:lvl1pPr>
              <a:lnSpc>
                <a:spcPct val="100000"/>
              </a:lnSpc>
              <a:defRPr sz="1600" spc="100"/>
            </a:lvl1pPr>
            <a:lvl2pPr>
              <a:lnSpc>
                <a:spcPct val="100000"/>
              </a:lnSpc>
              <a:spcBef>
                <a:spcPts val="1000"/>
              </a:spcBef>
              <a:defRPr sz="1400" spc="100"/>
            </a:lvl2pPr>
            <a:lvl3pPr>
              <a:lnSpc>
                <a:spcPct val="100000"/>
              </a:lnSpc>
              <a:spcBef>
                <a:spcPts val="1000"/>
              </a:spcBef>
              <a:defRPr sz="1200" spc="100"/>
            </a:lvl3pPr>
            <a:lvl4pPr>
              <a:lnSpc>
                <a:spcPct val="100000"/>
              </a:lnSpc>
              <a:spcBef>
                <a:spcPts val="1000"/>
              </a:spcBef>
              <a:defRPr sz="1100" spc="100"/>
            </a:lvl4pPr>
            <a:lvl5pPr>
              <a:lnSpc>
                <a:spcPct val="100000"/>
              </a:lnSpc>
              <a:spcBef>
                <a:spcPts val="1000"/>
              </a:spcBef>
              <a:defRPr sz="1100" spc="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Text Placeholder 4">
            <a:extLst>
              <a:ext uri="{FF2B5EF4-FFF2-40B4-BE49-F238E27FC236}">
                <a16:creationId xmlns:a16="http://schemas.microsoft.com/office/drawing/2014/main" id="{12D5BF33-104F-3C85-9EAC-3F7FBFF640B1}"/>
              </a:ext>
            </a:extLst>
          </p:cNvPr>
          <p:cNvSpPr txBox="1">
            <a:spLocks noGrp="1"/>
          </p:cNvSpPr>
          <p:nvPr>
            <p:ph type="body" idx="4294967295"/>
          </p:nvPr>
        </p:nvSpPr>
        <p:spPr>
          <a:xfrm>
            <a:off x="8183880" y="2438403"/>
            <a:ext cx="3419856" cy="365760"/>
          </a:xfrm>
        </p:spPr>
        <p:txBody>
          <a:bodyPr/>
          <a:lstStyle>
            <a:lvl1pPr marL="0" indent="0">
              <a:lnSpc>
                <a:spcPct val="100000"/>
              </a:lnSpc>
              <a:buNone/>
              <a:defRPr sz="2000" b="1" cap="all" spc="200"/>
            </a:lvl1pPr>
          </a:lstStyle>
          <a:p>
            <a:pPr lvl="0"/>
            <a:r>
              <a:rPr lang="en-US"/>
              <a:t>Click to edit Master text styles</a:t>
            </a:r>
          </a:p>
        </p:txBody>
      </p:sp>
      <p:sp>
        <p:nvSpPr>
          <p:cNvPr id="10" name="Content Placeholder 5">
            <a:extLst>
              <a:ext uri="{FF2B5EF4-FFF2-40B4-BE49-F238E27FC236}">
                <a16:creationId xmlns:a16="http://schemas.microsoft.com/office/drawing/2014/main" id="{C3CA0767-49C1-B606-D033-08927CC9A9BD}"/>
              </a:ext>
            </a:extLst>
          </p:cNvPr>
          <p:cNvSpPr txBox="1">
            <a:spLocks noGrp="1"/>
          </p:cNvSpPr>
          <p:nvPr>
            <p:ph idx="4294967295"/>
          </p:nvPr>
        </p:nvSpPr>
        <p:spPr>
          <a:xfrm>
            <a:off x="8183880" y="2871216"/>
            <a:ext cx="3419856" cy="2925549"/>
          </a:xfrm>
        </p:spPr>
        <p:txBody>
          <a:bodyPr/>
          <a:lstStyle>
            <a:lvl1pPr>
              <a:lnSpc>
                <a:spcPct val="100000"/>
              </a:lnSpc>
              <a:defRPr sz="1600" spc="100"/>
            </a:lvl1pPr>
            <a:lvl2pPr>
              <a:lnSpc>
                <a:spcPct val="100000"/>
              </a:lnSpc>
              <a:spcBef>
                <a:spcPts val="1000"/>
              </a:spcBef>
              <a:defRPr sz="1400" spc="100"/>
            </a:lvl2pPr>
            <a:lvl3pPr>
              <a:lnSpc>
                <a:spcPct val="100000"/>
              </a:lnSpc>
              <a:spcBef>
                <a:spcPts val="1000"/>
              </a:spcBef>
              <a:defRPr sz="1200" spc="100"/>
            </a:lvl3pPr>
            <a:lvl4pPr>
              <a:lnSpc>
                <a:spcPct val="100000"/>
              </a:lnSpc>
              <a:spcBef>
                <a:spcPts val="1000"/>
              </a:spcBef>
              <a:defRPr sz="1100" spc="100"/>
            </a:lvl4pPr>
            <a:lvl5pPr>
              <a:lnSpc>
                <a:spcPct val="100000"/>
              </a:lnSpc>
              <a:spcBef>
                <a:spcPts val="1000"/>
              </a:spcBef>
              <a:defRPr sz="1100" spc="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Footer Placeholder 7">
            <a:extLst>
              <a:ext uri="{FF2B5EF4-FFF2-40B4-BE49-F238E27FC236}">
                <a16:creationId xmlns:a16="http://schemas.microsoft.com/office/drawing/2014/main" id="{73DE0B93-08D8-C895-ACE0-79EBFD56ACE0}"/>
              </a:ext>
            </a:extLst>
          </p:cNvPr>
          <p:cNvSpPr txBox="1">
            <a:spLocks noGrp="1"/>
          </p:cNvSpPr>
          <p:nvPr>
            <p:ph type="ftr" sz="quarter" idx="9"/>
          </p:nvPr>
        </p:nvSpPr>
        <p:spPr/>
        <p:txBody>
          <a:bodyPr/>
          <a:lstStyle>
            <a:lvl1pPr>
              <a:defRPr/>
            </a:lvl1pPr>
          </a:lstStyle>
          <a:p>
            <a:pPr lvl="0"/>
            <a:r>
              <a:rPr lang="en-US"/>
              <a:t>PRESENTATION TITLE</a:t>
            </a:r>
          </a:p>
        </p:txBody>
      </p:sp>
      <p:sp>
        <p:nvSpPr>
          <p:cNvPr id="12" name="Slide Number Placeholder 8">
            <a:extLst>
              <a:ext uri="{FF2B5EF4-FFF2-40B4-BE49-F238E27FC236}">
                <a16:creationId xmlns:a16="http://schemas.microsoft.com/office/drawing/2014/main" id="{63745A48-768F-9BAA-2897-FBBFBD36864A}"/>
              </a:ext>
            </a:extLst>
          </p:cNvPr>
          <p:cNvSpPr txBox="1">
            <a:spLocks noGrp="1"/>
          </p:cNvSpPr>
          <p:nvPr>
            <p:ph type="sldNum" sz="quarter" idx="8"/>
          </p:nvPr>
        </p:nvSpPr>
        <p:spPr/>
        <p:txBody>
          <a:bodyPr/>
          <a:lstStyle>
            <a:lvl1pPr>
              <a:defRPr/>
            </a:lvl1pPr>
          </a:lstStyle>
          <a:p>
            <a:pPr lvl="0"/>
            <a:fld id="{E3F8019D-262A-4CB7-8D4A-1FEDAE64AF0D}" type="slidenum">
              <a:t>‹#›</a:t>
            </a:fld>
            <a:endParaRPr lang="en-US"/>
          </a:p>
        </p:txBody>
      </p:sp>
      <p:cxnSp>
        <p:nvCxnSpPr>
          <p:cNvPr id="13" name="Straight Connector 9">
            <a:extLst>
              <a:ext uri="{FF2B5EF4-FFF2-40B4-BE49-F238E27FC236}">
                <a16:creationId xmlns:a16="http://schemas.microsoft.com/office/drawing/2014/main" id="{2B3F3436-EFBE-CC68-9812-8E6634AF1542}"/>
              </a:ext>
            </a:extLst>
          </p:cNvPr>
          <p:cNvCxnSpPr/>
          <p:nvPr/>
        </p:nvCxnSpPr>
        <p:spPr>
          <a:xfrm>
            <a:off x="5251051" y="868103"/>
            <a:ext cx="1689903" cy="0"/>
          </a:xfrm>
          <a:prstGeom prst="straightConnector1">
            <a:avLst/>
          </a:prstGeom>
          <a:noFill/>
          <a:ln w="12701" cap="flat">
            <a:solidFill>
              <a:srgbClr val="000000"/>
            </a:solidFill>
            <a:prstDash val="solid"/>
            <a:miter/>
          </a:ln>
        </p:spPr>
      </p:cxnSp>
      <p:cxnSp>
        <p:nvCxnSpPr>
          <p:cNvPr id="14" name="Straight Connector 10">
            <a:extLst>
              <a:ext uri="{FF2B5EF4-FFF2-40B4-BE49-F238E27FC236}">
                <a16:creationId xmlns:a16="http://schemas.microsoft.com/office/drawing/2014/main" id="{2A4AF8BC-62E6-3225-080B-D3F1247D538C}"/>
              </a:ext>
            </a:extLst>
          </p:cNvPr>
          <p:cNvCxnSpPr/>
          <p:nvPr/>
        </p:nvCxnSpPr>
        <p:spPr>
          <a:xfrm>
            <a:off x="5251051" y="5995684"/>
            <a:ext cx="1689903" cy="0"/>
          </a:xfrm>
          <a:prstGeom prst="straightConnector1">
            <a:avLst/>
          </a:prstGeom>
          <a:noFill/>
          <a:ln w="12701" cap="flat">
            <a:solidFill>
              <a:srgbClr val="000000"/>
            </a:solidFill>
            <a:prstDash val="solid"/>
            <a:miter/>
          </a:ln>
        </p:spPr>
      </p:cxnSp>
    </p:spTree>
    <p:extLst>
      <p:ext uri="{BB962C8B-B14F-4D97-AF65-F5344CB8AC3E}">
        <p14:creationId xmlns:p14="http://schemas.microsoft.com/office/powerpoint/2010/main" val="2155025998"/>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pic>
        <p:nvPicPr>
          <p:cNvPr id="2" name="Picture 9">
            <a:extLst>
              <a:ext uri="{FF2B5EF4-FFF2-40B4-BE49-F238E27FC236}">
                <a16:creationId xmlns:a16="http://schemas.microsoft.com/office/drawing/2014/main" id="{638157E5-223F-23F5-28F7-FB23454244D1}"/>
              </a:ext>
            </a:extLst>
          </p:cNvPr>
          <p:cNvPicPr>
            <a:picLocks noChangeAspect="1"/>
          </p:cNvPicPr>
          <p:nvPr/>
        </p:nvPicPr>
        <p:blipFill>
          <a:blip r:embed="rId2"/>
          <a:stretch>
            <a:fillRect/>
          </a:stretch>
        </p:blipFill>
        <p:spPr>
          <a:xfrm>
            <a:off x="0" y="3758531"/>
            <a:ext cx="4700016" cy="3099468"/>
          </a:xfrm>
          <a:prstGeom prst="rect">
            <a:avLst/>
          </a:prstGeom>
          <a:noFill/>
          <a:ln cap="flat">
            <a:noFill/>
          </a:ln>
        </p:spPr>
      </p:pic>
      <p:pic>
        <p:nvPicPr>
          <p:cNvPr id="3" name="Picture 7">
            <a:extLst>
              <a:ext uri="{FF2B5EF4-FFF2-40B4-BE49-F238E27FC236}">
                <a16:creationId xmlns:a16="http://schemas.microsoft.com/office/drawing/2014/main" id="{48672251-F721-A72A-66CF-613B75EEA13C}"/>
              </a:ext>
            </a:extLst>
          </p:cNvPr>
          <p:cNvPicPr>
            <a:picLocks noChangeAspect="1"/>
          </p:cNvPicPr>
          <p:nvPr/>
        </p:nvPicPr>
        <p:blipFill>
          <a:blip r:embed="rId3"/>
          <a:stretch>
            <a:fillRect/>
          </a:stretch>
        </p:blipFill>
        <p:spPr>
          <a:xfrm>
            <a:off x="0" y="0"/>
            <a:ext cx="5148072" cy="3436278"/>
          </a:xfrm>
          <a:prstGeom prst="rect">
            <a:avLst/>
          </a:prstGeom>
          <a:noFill/>
          <a:ln cap="flat">
            <a:noFill/>
          </a:ln>
        </p:spPr>
      </p:pic>
      <p:sp>
        <p:nvSpPr>
          <p:cNvPr id="4" name="Title 11">
            <a:extLst>
              <a:ext uri="{FF2B5EF4-FFF2-40B4-BE49-F238E27FC236}">
                <a16:creationId xmlns:a16="http://schemas.microsoft.com/office/drawing/2014/main" id="{9F1AC222-D3EF-4238-3ABC-DF3C59BF3370}"/>
              </a:ext>
            </a:extLst>
          </p:cNvPr>
          <p:cNvSpPr txBox="1">
            <a:spLocks noGrp="1"/>
          </p:cNvSpPr>
          <p:nvPr>
            <p:ph type="title"/>
          </p:nvPr>
        </p:nvSpPr>
        <p:spPr>
          <a:xfrm>
            <a:off x="612648" y="1216152"/>
            <a:ext cx="5184648" cy="4416552"/>
          </a:xfrm>
        </p:spPr>
        <p:txBody>
          <a:bodyPr lIns="0" rIns="0"/>
          <a:lstStyle>
            <a:lvl1pPr algn="r">
              <a:defRPr sz="4800"/>
            </a:lvl1pPr>
          </a:lstStyle>
          <a:p>
            <a:pPr lvl="0"/>
            <a:r>
              <a:rPr lang="en-US"/>
              <a:t>Click to edit Master title style</a:t>
            </a:r>
          </a:p>
        </p:txBody>
      </p:sp>
      <p:sp>
        <p:nvSpPr>
          <p:cNvPr id="5" name="Content Placeholder 13">
            <a:extLst>
              <a:ext uri="{FF2B5EF4-FFF2-40B4-BE49-F238E27FC236}">
                <a16:creationId xmlns:a16="http://schemas.microsoft.com/office/drawing/2014/main" id="{747AF9CE-CDDA-E6F2-C82A-323927F5823C}"/>
              </a:ext>
            </a:extLst>
          </p:cNvPr>
          <p:cNvSpPr txBox="1">
            <a:spLocks noGrp="1"/>
          </p:cNvSpPr>
          <p:nvPr>
            <p:ph idx="4294967295"/>
          </p:nvPr>
        </p:nvSpPr>
        <p:spPr>
          <a:xfrm>
            <a:off x="6400800" y="1216023"/>
            <a:ext cx="5184648" cy="4416423"/>
          </a:xfrm>
        </p:spPr>
        <p:txBody>
          <a:bodyPr anchor="ctr"/>
          <a:lstStyle>
            <a:lvl1pPr marL="0" indent="0">
              <a:lnSpc>
                <a:spcPct val="150000"/>
              </a:lnSpc>
              <a:buNone/>
              <a:defRPr sz="1600" spc="100"/>
            </a:lvl1pPr>
            <a:lvl2pPr marL="228600">
              <a:lnSpc>
                <a:spcPct val="150000"/>
              </a:lnSpc>
              <a:spcBef>
                <a:spcPts val="1000"/>
              </a:spcBef>
              <a:defRPr sz="1600" spc="100"/>
            </a:lvl2pPr>
            <a:lvl3pPr marL="457200">
              <a:lnSpc>
                <a:spcPct val="150000"/>
              </a:lnSpc>
              <a:spcBef>
                <a:spcPts val="1000"/>
              </a:spcBef>
              <a:defRPr sz="1600" spc="100"/>
            </a:lvl3pPr>
            <a:lvl4pPr marL="685800">
              <a:lnSpc>
                <a:spcPct val="150000"/>
              </a:lnSpc>
              <a:spcBef>
                <a:spcPts val="1000"/>
              </a:spcBef>
              <a:defRPr sz="1600" spc="100"/>
            </a:lvl4pPr>
            <a:lvl5pPr marL="914400">
              <a:lnSpc>
                <a:spcPct val="150000"/>
              </a:lnSpc>
              <a:spcBef>
                <a:spcPts val="1000"/>
              </a:spcBef>
              <a:defRPr sz="1600" spc="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2">
            <a:extLst>
              <a:ext uri="{FF2B5EF4-FFF2-40B4-BE49-F238E27FC236}">
                <a16:creationId xmlns:a16="http://schemas.microsoft.com/office/drawing/2014/main" id="{1A5977EB-4D3F-5E2C-AAB0-5A025EA17DE4}"/>
              </a:ext>
            </a:extLst>
          </p:cNvPr>
          <p:cNvSpPr txBox="1">
            <a:spLocks noGrp="1"/>
          </p:cNvSpPr>
          <p:nvPr>
            <p:ph type="ftr" sz="quarter" idx="9"/>
          </p:nvPr>
        </p:nvSpPr>
        <p:spPr/>
        <p:txBody>
          <a:bodyPr/>
          <a:lstStyle>
            <a:lvl1pPr>
              <a:defRPr/>
            </a:lvl1pPr>
          </a:lstStyle>
          <a:p>
            <a:pPr lvl="0"/>
            <a:r>
              <a:rPr lang="en-US"/>
              <a:t>PRESENTATION TITLE</a:t>
            </a:r>
          </a:p>
        </p:txBody>
      </p:sp>
      <p:sp>
        <p:nvSpPr>
          <p:cNvPr id="7" name="Slide Number Placeholder 3">
            <a:extLst>
              <a:ext uri="{FF2B5EF4-FFF2-40B4-BE49-F238E27FC236}">
                <a16:creationId xmlns:a16="http://schemas.microsoft.com/office/drawing/2014/main" id="{005C678C-B87A-D6F1-7438-CAA9B3DD4930}"/>
              </a:ext>
            </a:extLst>
          </p:cNvPr>
          <p:cNvSpPr txBox="1">
            <a:spLocks noGrp="1"/>
          </p:cNvSpPr>
          <p:nvPr>
            <p:ph type="sldNum" sz="quarter" idx="8"/>
          </p:nvPr>
        </p:nvSpPr>
        <p:spPr/>
        <p:txBody>
          <a:bodyPr/>
          <a:lstStyle>
            <a:lvl1pPr>
              <a:defRPr/>
            </a:lvl1pPr>
          </a:lstStyle>
          <a:p>
            <a:pPr lvl="0"/>
            <a:fld id="{EF8FC90B-6EE5-4F33-9D8D-17BAC3054FFE}" type="slidenum">
              <a:t>‹#›</a:t>
            </a:fld>
            <a:endParaRPr lang="en-US"/>
          </a:p>
        </p:txBody>
      </p:sp>
      <p:cxnSp>
        <p:nvCxnSpPr>
          <p:cNvPr id="8" name="Straight Connector 4">
            <a:extLst>
              <a:ext uri="{FF2B5EF4-FFF2-40B4-BE49-F238E27FC236}">
                <a16:creationId xmlns:a16="http://schemas.microsoft.com/office/drawing/2014/main" id="{D03790BF-383D-93C2-7C10-FE7BDFFE0E8D}"/>
              </a:ext>
            </a:extLst>
          </p:cNvPr>
          <p:cNvCxnSpPr/>
          <p:nvPr/>
        </p:nvCxnSpPr>
        <p:spPr>
          <a:xfrm>
            <a:off x="5251051" y="868103"/>
            <a:ext cx="1689903" cy="0"/>
          </a:xfrm>
          <a:prstGeom prst="straightConnector1">
            <a:avLst/>
          </a:prstGeom>
          <a:noFill/>
          <a:ln w="12701" cap="flat">
            <a:solidFill>
              <a:srgbClr val="000000"/>
            </a:solidFill>
            <a:prstDash val="solid"/>
            <a:miter/>
          </a:ln>
        </p:spPr>
      </p:cxnSp>
      <p:cxnSp>
        <p:nvCxnSpPr>
          <p:cNvPr id="9" name="Straight Connector 5">
            <a:extLst>
              <a:ext uri="{FF2B5EF4-FFF2-40B4-BE49-F238E27FC236}">
                <a16:creationId xmlns:a16="http://schemas.microsoft.com/office/drawing/2014/main" id="{E9765DE7-8D56-6708-C110-7CC45F4A3EB4}"/>
              </a:ext>
            </a:extLst>
          </p:cNvPr>
          <p:cNvCxnSpPr/>
          <p:nvPr/>
        </p:nvCxnSpPr>
        <p:spPr>
          <a:xfrm>
            <a:off x="5251051" y="5995684"/>
            <a:ext cx="1689903" cy="0"/>
          </a:xfrm>
          <a:prstGeom prst="straightConnector1">
            <a:avLst/>
          </a:prstGeom>
          <a:noFill/>
          <a:ln w="12701" cap="flat">
            <a:solidFill>
              <a:srgbClr val="000000"/>
            </a:solidFill>
            <a:prstDash val="solid"/>
            <a:miter/>
          </a:ln>
        </p:spPr>
      </p:cxnSp>
    </p:spTree>
    <p:extLst>
      <p:ext uri="{BB962C8B-B14F-4D97-AF65-F5344CB8AC3E}">
        <p14:creationId xmlns:p14="http://schemas.microsoft.com/office/powerpoint/2010/main" val="344031665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losing">
    <p:spTree>
      <p:nvGrpSpPr>
        <p:cNvPr id="1" name=""/>
        <p:cNvGrpSpPr/>
        <p:nvPr/>
      </p:nvGrpSpPr>
      <p:grpSpPr>
        <a:xfrm>
          <a:off x="0" y="0"/>
          <a:ext cx="0" cy="0"/>
          <a:chOff x="0" y="0"/>
          <a:chExt cx="0" cy="0"/>
        </a:xfrm>
      </p:grpSpPr>
      <p:pic>
        <p:nvPicPr>
          <p:cNvPr id="2" name="Picture 2">
            <a:extLst>
              <a:ext uri="{FF2B5EF4-FFF2-40B4-BE49-F238E27FC236}">
                <a16:creationId xmlns:a16="http://schemas.microsoft.com/office/drawing/2014/main" id="{03B343DB-AFF7-330C-559E-730114DEA33F}"/>
              </a:ext>
            </a:extLst>
          </p:cNvPr>
          <p:cNvPicPr>
            <a:picLocks noChangeAspect="1"/>
          </p:cNvPicPr>
          <p:nvPr/>
        </p:nvPicPr>
        <p:blipFill>
          <a:blip r:embed="rId2"/>
          <a:srcRect/>
          <a:stretch>
            <a:fillRect/>
          </a:stretch>
        </p:blipFill>
        <p:spPr>
          <a:xfrm>
            <a:off x="0" y="0"/>
            <a:ext cx="12191996" cy="6858000"/>
          </a:xfrm>
          <a:prstGeom prst="rect">
            <a:avLst/>
          </a:prstGeom>
          <a:noFill/>
          <a:ln cap="flat">
            <a:noFill/>
          </a:ln>
        </p:spPr>
      </p:pic>
      <p:sp>
        <p:nvSpPr>
          <p:cNvPr id="3" name="Title 1">
            <a:extLst>
              <a:ext uri="{FF2B5EF4-FFF2-40B4-BE49-F238E27FC236}">
                <a16:creationId xmlns:a16="http://schemas.microsoft.com/office/drawing/2014/main" id="{DB311B51-B48C-E8B5-BA83-075B540CC22C}"/>
              </a:ext>
            </a:extLst>
          </p:cNvPr>
          <p:cNvSpPr txBox="1">
            <a:spLocks noGrp="1"/>
          </p:cNvSpPr>
          <p:nvPr>
            <p:ph type="title"/>
          </p:nvPr>
        </p:nvSpPr>
        <p:spPr>
          <a:xfrm>
            <a:off x="1078992" y="1956816"/>
            <a:ext cx="10040112" cy="2387598"/>
          </a:xfrm>
        </p:spPr>
        <p:txBody>
          <a:bodyPr anchor="t"/>
          <a:lstStyle>
            <a:lvl1pPr>
              <a:defRPr sz="9600" spc="300">
                <a:ln w="0">
                  <a:solidFill>
                    <a:srgbClr val="000000"/>
                  </a:solidFill>
                  <a:prstDash val="solid"/>
                </a:ln>
                <a:noFill/>
              </a:defRPr>
            </a:lvl1pPr>
          </a:lstStyle>
          <a:p>
            <a:pPr lvl="0"/>
            <a:r>
              <a:rPr lang="en-US"/>
              <a:t>CLICK TO EDIT MASTER TITLE STYLE</a:t>
            </a:r>
          </a:p>
        </p:txBody>
      </p:sp>
      <p:sp>
        <p:nvSpPr>
          <p:cNvPr id="4" name="Subtitle 2">
            <a:extLst>
              <a:ext uri="{FF2B5EF4-FFF2-40B4-BE49-F238E27FC236}">
                <a16:creationId xmlns:a16="http://schemas.microsoft.com/office/drawing/2014/main" id="{7E64CE51-B66B-CA16-7690-8DF479B0F378}"/>
              </a:ext>
            </a:extLst>
          </p:cNvPr>
          <p:cNvSpPr txBox="1">
            <a:spLocks noGrp="1"/>
          </p:cNvSpPr>
          <p:nvPr>
            <p:ph type="subTitle" idx="4294967295"/>
          </p:nvPr>
        </p:nvSpPr>
        <p:spPr>
          <a:xfrm>
            <a:off x="1078992" y="3483863"/>
            <a:ext cx="10040112" cy="1280160"/>
          </a:xfrm>
        </p:spPr>
        <p:txBody>
          <a:bodyPr/>
          <a:lstStyle>
            <a:lvl1pPr marL="0" indent="0">
              <a:buNone/>
              <a:defRPr sz="2400" b="1"/>
            </a:lvl1pPr>
          </a:lstStyle>
          <a:p>
            <a:pPr lvl="0"/>
            <a:r>
              <a:rPr lang="en-US"/>
              <a:t>Click to edit Master subtitle style</a:t>
            </a:r>
          </a:p>
        </p:txBody>
      </p:sp>
    </p:spTree>
    <p:extLst>
      <p:ext uri="{BB962C8B-B14F-4D97-AF65-F5344CB8AC3E}">
        <p14:creationId xmlns:p14="http://schemas.microsoft.com/office/powerpoint/2010/main" val="4025215666"/>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2" name="Footer Placeholder 2">
            <a:extLst>
              <a:ext uri="{FF2B5EF4-FFF2-40B4-BE49-F238E27FC236}">
                <a16:creationId xmlns:a16="http://schemas.microsoft.com/office/drawing/2014/main" id="{F11EB29F-0489-2476-EEF8-B71902AA4519}"/>
              </a:ext>
            </a:extLst>
          </p:cNvPr>
          <p:cNvSpPr txBox="1">
            <a:spLocks noGrp="1"/>
          </p:cNvSpPr>
          <p:nvPr>
            <p:ph type="ftr" sz="quarter" idx="9"/>
          </p:nvPr>
        </p:nvSpPr>
        <p:spPr/>
        <p:txBody>
          <a:bodyPr/>
          <a:lstStyle>
            <a:lvl1pPr>
              <a:defRPr/>
            </a:lvl1pPr>
          </a:lstStyle>
          <a:p>
            <a:pPr lvl="0"/>
            <a:r>
              <a:rPr lang="en-US"/>
              <a:t>PRESENTATION TITLE</a:t>
            </a:r>
          </a:p>
        </p:txBody>
      </p:sp>
      <p:sp>
        <p:nvSpPr>
          <p:cNvPr id="3" name="Slide Number Placeholder 3">
            <a:extLst>
              <a:ext uri="{FF2B5EF4-FFF2-40B4-BE49-F238E27FC236}">
                <a16:creationId xmlns:a16="http://schemas.microsoft.com/office/drawing/2014/main" id="{2F6E0A5C-720F-EFBE-2987-3BC917147B00}"/>
              </a:ext>
            </a:extLst>
          </p:cNvPr>
          <p:cNvSpPr txBox="1">
            <a:spLocks noGrp="1"/>
          </p:cNvSpPr>
          <p:nvPr>
            <p:ph type="sldNum" sz="quarter" idx="8"/>
          </p:nvPr>
        </p:nvSpPr>
        <p:spPr/>
        <p:txBody>
          <a:bodyPr/>
          <a:lstStyle>
            <a:lvl1pPr>
              <a:defRPr/>
            </a:lvl1pPr>
          </a:lstStyle>
          <a:p>
            <a:pPr lvl="0"/>
            <a:fld id="{19B808CD-2980-4C7A-83CF-2F5100C3743B}" type="slidenum">
              <a:t>‹#›</a:t>
            </a:fld>
            <a:endParaRPr lang="en-US"/>
          </a:p>
        </p:txBody>
      </p:sp>
      <p:cxnSp>
        <p:nvCxnSpPr>
          <p:cNvPr id="4" name="Straight Connector 4">
            <a:extLst>
              <a:ext uri="{FF2B5EF4-FFF2-40B4-BE49-F238E27FC236}">
                <a16:creationId xmlns:a16="http://schemas.microsoft.com/office/drawing/2014/main" id="{5B4A012F-21A2-D408-0E7D-EA4262DB9FAC}"/>
              </a:ext>
            </a:extLst>
          </p:cNvPr>
          <p:cNvCxnSpPr/>
          <p:nvPr/>
        </p:nvCxnSpPr>
        <p:spPr>
          <a:xfrm>
            <a:off x="5251051" y="868103"/>
            <a:ext cx="1689903" cy="0"/>
          </a:xfrm>
          <a:prstGeom prst="straightConnector1">
            <a:avLst/>
          </a:prstGeom>
          <a:noFill/>
          <a:ln w="12701" cap="flat">
            <a:solidFill>
              <a:srgbClr val="000000"/>
            </a:solidFill>
            <a:prstDash val="solid"/>
            <a:miter/>
          </a:ln>
        </p:spPr>
      </p:cxnSp>
      <p:cxnSp>
        <p:nvCxnSpPr>
          <p:cNvPr id="5" name="Straight Connector 5">
            <a:extLst>
              <a:ext uri="{FF2B5EF4-FFF2-40B4-BE49-F238E27FC236}">
                <a16:creationId xmlns:a16="http://schemas.microsoft.com/office/drawing/2014/main" id="{59C9D110-B938-F52D-6196-5A418E254EFA}"/>
              </a:ext>
            </a:extLst>
          </p:cNvPr>
          <p:cNvCxnSpPr/>
          <p:nvPr/>
        </p:nvCxnSpPr>
        <p:spPr>
          <a:xfrm>
            <a:off x="5251051" y="5995684"/>
            <a:ext cx="1689903" cy="0"/>
          </a:xfrm>
          <a:prstGeom prst="straightConnector1">
            <a:avLst/>
          </a:prstGeom>
          <a:noFill/>
          <a:ln w="12701" cap="flat">
            <a:solidFill>
              <a:srgbClr val="000000"/>
            </a:solidFill>
            <a:prstDash val="solid"/>
            <a:miter/>
          </a:ln>
        </p:spPr>
      </p:cxnSp>
      <p:sp>
        <p:nvSpPr>
          <p:cNvPr id="6" name="Title 1">
            <a:extLst>
              <a:ext uri="{FF2B5EF4-FFF2-40B4-BE49-F238E27FC236}">
                <a16:creationId xmlns:a16="http://schemas.microsoft.com/office/drawing/2014/main" id="{A4D532F5-B419-0616-A613-8DB126629BF6}"/>
              </a:ext>
            </a:extLst>
          </p:cNvPr>
          <p:cNvSpPr txBox="1">
            <a:spLocks noGrp="1"/>
          </p:cNvSpPr>
          <p:nvPr>
            <p:ph type="title"/>
          </p:nvPr>
        </p:nvSpPr>
        <p:spPr>
          <a:xfrm>
            <a:off x="612648" y="868680"/>
            <a:ext cx="10972800" cy="1572768"/>
          </a:xfrm>
        </p:spPr>
        <p:txBody>
          <a:bodyPr tIns="182880" bIns="0" anchorCtr="1"/>
          <a:lstStyle>
            <a:lvl1pPr algn="ctr">
              <a:defRPr sz="4800"/>
            </a:lvl1pPr>
          </a:lstStyle>
          <a:p>
            <a:pPr lvl="0"/>
            <a:r>
              <a:rPr lang="en-US"/>
              <a:t>Click to edit Master title style</a:t>
            </a:r>
          </a:p>
        </p:txBody>
      </p:sp>
    </p:spTree>
    <p:extLst>
      <p:ext uri="{BB962C8B-B14F-4D97-AF65-F5344CB8AC3E}">
        <p14:creationId xmlns:p14="http://schemas.microsoft.com/office/powerpoint/2010/main" val="207366766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55556287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55B3A-0110-3FB2-5767-A4BDC40AB6F8}"/>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p>
        </p:txBody>
      </p:sp>
      <p:sp>
        <p:nvSpPr>
          <p:cNvPr id="3" name="Content Placeholder 2">
            <a:extLst>
              <a:ext uri="{FF2B5EF4-FFF2-40B4-BE49-F238E27FC236}">
                <a16:creationId xmlns:a16="http://schemas.microsoft.com/office/drawing/2014/main" id="{B30E864E-E68B-3C8C-249E-6A744739DB18}"/>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9FBA46F-22B2-F1D4-9275-B36061467915}"/>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Footer Placeholder 5">
            <a:extLst>
              <a:ext uri="{FF2B5EF4-FFF2-40B4-BE49-F238E27FC236}">
                <a16:creationId xmlns:a16="http://schemas.microsoft.com/office/drawing/2014/main" id="{317718B3-3712-B3AE-8BF7-225A6B31FF1A}"/>
              </a:ext>
            </a:extLst>
          </p:cNvPr>
          <p:cNvSpPr txBox="1">
            <a:spLocks noGrp="1"/>
          </p:cNvSpPr>
          <p:nvPr>
            <p:ph type="ftr" sz="quarter" idx="9"/>
          </p:nvPr>
        </p:nvSpPr>
        <p:spPr/>
        <p:txBody>
          <a:bodyPr/>
          <a:lstStyle>
            <a:lvl1pPr>
              <a:defRPr/>
            </a:lvl1pPr>
          </a:lstStyle>
          <a:p>
            <a:pPr lvl="0"/>
            <a:r>
              <a:rPr lang="en-US"/>
              <a:t>PRESENTATION TITLE</a:t>
            </a:r>
          </a:p>
        </p:txBody>
      </p:sp>
      <p:sp>
        <p:nvSpPr>
          <p:cNvPr id="6" name="Slide Number Placeholder 6">
            <a:extLst>
              <a:ext uri="{FF2B5EF4-FFF2-40B4-BE49-F238E27FC236}">
                <a16:creationId xmlns:a16="http://schemas.microsoft.com/office/drawing/2014/main" id="{8439D6B5-4AD6-047F-34B7-0677BC231FAE}"/>
              </a:ext>
            </a:extLst>
          </p:cNvPr>
          <p:cNvSpPr txBox="1">
            <a:spLocks noGrp="1"/>
          </p:cNvSpPr>
          <p:nvPr>
            <p:ph type="sldNum" sz="quarter" idx="8"/>
          </p:nvPr>
        </p:nvSpPr>
        <p:spPr/>
        <p:txBody>
          <a:bodyPr/>
          <a:lstStyle>
            <a:lvl1pPr>
              <a:defRPr/>
            </a:lvl1pPr>
          </a:lstStyle>
          <a:p>
            <a:pPr lvl="0"/>
            <a:fld id="{C954151D-4558-4403-8E93-ED57EBD3D755}" type="slidenum">
              <a:t>‹#›</a:t>
            </a:fld>
            <a:endParaRPr lang="en-US"/>
          </a:p>
        </p:txBody>
      </p:sp>
      <p:cxnSp>
        <p:nvCxnSpPr>
          <p:cNvPr id="7" name="Straight Connector 7">
            <a:extLst>
              <a:ext uri="{FF2B5EF4-FFF2-40B4-BE49-F238E27FC236}">
                <a16:creationId xmlns:a16="http://schemas.microsoft.com/office/drawing/2014/main" id="{B0971907-52F7-A030-6323-B238E9119C8B}"/>
              </a:ext>
            </a:extLst>
          </p:cNvPr>
          <p:cNvCxnSpPr/>
          <p:nvPr/>
        </p:nvCxnSpPr>
        <p:spPr>
          <a:xfrm>
            <a:off x="5251051" y="868103"/>
            <a:ext cx="1689903" cy="0"/>
          </a:xfrm>
          <a:prstGeom prst="straightConnector1">
            <a:avLst/>
          </a:prstGeom>
          <a:noFill/>
          <a:ln w="12701" cap="flat">
            <a:solidFill>
              <a:srgbClr val="000000"/>
            </a:solidFill>
            <a:prstDash val="solid"/>
            <a:miter/>
          </a:ln>
        </p:spPr>
      </p:cxnSp>
      <p:cxnSp>
        <p:nvCxnSpPr>
          <p:cNvPr id="8" name="Straight Connector 8">
            <a:extLst>
              <a:ext uri="{FF2B5EF4-FFF2-40B4-BE49-F238E27FC236}">
                <a16:creationId xmlns:a16="http://schemas.microsoft.com/office/drawing/2014/main" id="{914A35C7-EFA1-6CB9-A7FA-BB3833BC6577}"/>
              </a:ext>
            </a:extLst>
          </p:cNvPr>
          <p:cNvCxnSpPr/>
          <p:nvPr/>
        </p:nvCxnSpPr>
        <p:spPr>
          <a:xfrm>
            <a:off x="5251051" y="5995684"/>
            <a:ext cx="1689903" cy="0"/>
          </a:xfrm>
          <a:prstGeom prst="straightConnector1">
            <a:avLst/>
          </a:prstGeom>
          <a:noFill/>
          <a:ln w="12701" cap="flat">
            <a:solidFill>
              <a:srgbClr val="000000"/>
            </a:solidFill>
            <a:prstDash val="solid"/>
            <a:miter/>
          </a:ln>
        </p:spPr>
      </p:cxnSp>
    </p:spTree>
    <p:extLst>
      <p:ext uri="{BB962C8B-B14F-4D97-AF65-F5344CB8AC3E}">
        <p14:creationId xmlns:p14="http://schemas.microsoft.com/office/powerpoint/2010/main" val="176340656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2EEC9E-015A-5A29-BF3B-B8FA0ACD3D60}"/>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p>
        </p:txBody>
      </p:sp>
      <p:sp>
        <p:nvSpPr>
          <p:cNvPr id="3" name="Picture Placeholder 2">
            <a:extLst>
              <a:ext uri="{FF2B5EF4-FFF2-40B4-BE49-F238E27FC236}">
                <a16:creationId xmlns:a16="http://schemas.microsoft.com/office/drawing/2014/main" id="{1F8A4C1E-8F5E-C28B-D500-00770CC98351}"/>
              </a:ext>
            </a:extLst>
          </p:cNvPr>
          <p:cNvSpPr txBox="1">
            <a:spLocks noGrp="1"/>
          </p:cNvSpPr>
          <p:nvPr>
            <p:ph type="pic" idx="1"/>
          </p:nvPr>
        </p:nvSpPr>
        <p:spPr>
          <a:xfrm>
            <a:off x="5183184" y="987423"/>
            <a:ext cx="6172200" cy="4873623"/>
          </a:xfrm>
        </p:spPr>
        <p:txBody>
          <a:bodyPr/>
          <a:lstStyle>
            <a:lvl1pPr marL="0" indent="0">
              <a:buNone/>
              <a:defRPr sz="3200"/>
            </a:lvl1pPr>
          </a:lstStyle>
          <a:p>
            <a:pPr lvl="0"/>
            <a:r>
              <a:rPr lang="en-US"/>
              <a:t>Click icon to add picture</a:t>
            </a:r>
          </a:p>
        </p:txBody>
      </p:sp>
      <p:sp>
        <p:nvSpPr>
          <p:cNvPr id="4" name="Text Placeholder 3">
            <a:extLst>
              <a:ext uri="{FF2B5EF4-FFF2-40B4-BE49-F238E27FC236}">
                <a16:creationId xmlns:a16="http://schemas.microsoft.com/office/drawing/2014/main" id="{F4846083-814F-CC79-68B3-1C84DB883067}"/>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Footer Placeholder 5">
            <a:extLst>
              <a:ext uri="{FF2B5EF4-FFF2-40B4-BE49-F238E27FC236}">
                <a16:creationId xmlns:a16="http://schemas.microsoft.com/office/drawing/2014/main" id="{EF3E6CCF-4792-3D02-70D9-8A2234B70EFB}"/>
              </a:ext>
            </a:extLst>
          </p:cNvPr>
          <p:cNvSpPr txBox="1">
            <a:spLocks noGrp="1"/>
          </p:cNvSpPr>
          <p:nvPr>
            <p:ph type="ftr" sz="quarter" idx="9"/>
          </p:nvPr>
        </p:nvSpPr>
        <p:spPr/>
        <p:txBody>
          <a:bodyPr/>
          <a:lstStyle>
            <a:lvl1pPr>
              <a:defRPr/>
            </a:lvl1pPr>
          </a:lstStyle>
          <a:p>
            <a:pPr lvl="0"/>
            <a:r>
              <a:rPr lang="en-US"/>
              <a:t>PRESENTATION TITLE</a:t>
            </a:r>
          </a:p>
        </p:txBody>
      </p:sp>
      <p:sp>
        <p:nvSpPr>
          <p:cNvPr id="6" name="Slide Number Placeholder 6">
            <a:extLst>
              <a:ext uri="{FF2B5EF4-FFF2-40B4-BE49-F238E27FC236}">
                <a16:creationId xmlns:a16="http://schemas.microsoft.com/office/drawing/2014/main" id="{023F52AF-4BF8-BFDE-55F8-705FD20DF27D}"/>
              </a:ext>
            </a:extLst>
          </p:cNvPr>
          <p:cNvSpPr txBox="1">
            <a:spLocks noGrp="1"/>
          </p:cNvSpPr>
          <p:nvPr>
            <p:ph type="sldNum" sz="quarter" idx="8"/>
          </p:nvPr>
        </p:nvSpPr>
        <p:spPr/>
        <p:txBody>
          <a:bodyPr/>
          <a:lstStyle>
            <a:lvl1pPr>
              <a:defRPr/>
            </a:lvl1pPr>
          </a:lstStyle>
          <a:p>
            <a:pPr lvl="0"/>
            <a:fld id="{D15550D3-7F89-46DC-A178-EF6A49AC76A7}" type="slidenum">
              <a:t>‹#›</a:t>
            </a:fld>
            <a:endParaRPr lang="en-US"/>
          </a:p>
        </p:txBody>
      </p:sp>
      <p:cxnSp>
        <p:nvCxnSpPr>
          <p:cNvPr id="7" name="Straight Connector 7">
            <a:extLst>
              <a:ext uri="{FF2B5EF4-FFF2-40B4-BE49-F238E27FC236}">
                <a16:creationId xmlns:a16="http://schemas.microsoft.com/office/drawing/2014/main" id="{8487AAAB-A202-D7E3-1292-F9873D20D72F}"/>
              </a:ext>
            </a:extLst>
          </p:cNvPr>
          <p:cNvCxnSpPr/>
          <p:nvPr/>
        </p:nvCxnSpPr>
        <p:spPr>
          <a:xfrm>
            <a:off x="5251051" y="868103"/>
            <a:ext cx="1689903" cy="0"/>
          </a:xfrm>
          <a:prstGeom prst="straightConnector1">
            <a:avLst/>
          </a:prstGeom>
          <a:noFill/>
          <a:ln w="12701" cap="flat">
            <a:solidFill>
              <a:srgbClr val="000000"/>
            </a:solidFill>
            <a:prstDash val="solid"/>
            <a:miter/>
          </a:ln>
        </p:spPr>
      </p:cxnSp>
      <p:cxnSp>
        <p:nvCxnSpPr>
          <p:cNvPr id="8" name="Straight Connector 8">
            <a:extLst>
              <a:ext uri="{FF2B5EF4-FFF2-40B4-BE49-F238E27FC236}">
                <a16:creationId xmlns:a16="http://schemas.microsoft.com/office/drawing/2014/main" id="{0A9C4106-A5FB-B335-38CE-46FF034588BF}"/>
              </a:ext>
            </a:extLst>
          </p:cNvPr>
          <p:cNvCxnSpPr/>
          <p:nvPr/>
        </p:nvCxnSpPr>
        <p:spPr>
          <a:xfrm>
            <a:off x="5251051" y="5995684"/>
            <a:ext cx="1689903" cy="0"/>
          </a:xfrm>
          <a:prstGeom prst="straightConnector1">
            <a:avLst/>
          </a:prstGeom>
          <a:noFill/>
          <a:ln w="12701" cap="flat">
            <a:solidFill>
              <a:srgbClr val="000000"/>
            </a:solidFill>
            <a:prstDash val="solid"/>
            <a:miter/>
          </a:ln>
        </p:spPr>
      </p:cxnSp>
    </p:spTree>
    <p:extLst>
      <p:ext uri="{BB962C8B-B14F-4D97-AF65-F5344CB8AC3E}">
        <p14:creationId xmlns:p14="http://schemas.microsoft.com/office/powerpoint/2010/main" val="28653785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1.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2" name="Picture 6" descr="Background pattern&#10;&#10;Description automatically generated">
            <a:extLst>
              <a:ext uri="{FF2B5EF4-FFF2-40B4-BE49-F238E27FC236}">
                <a16:creationId xmlns:a16="http://schemas.microsoft.com/office/drawing/2014/main" id="{F8D71277-31A6-0DB2-3F6D-F9B3579AE330}"/>
              </a:ext>
            </a:extLst>
          </p:cNvPr>
          <p:cNvPicPr>
            <a:picLocks noChangeAspect="1"/>
          </p:cNvPicPr>
          <p:nvPr/>
        </p:nvPicPr>
        <p:blipFill>
          <a:blip r:embed="rId21"/>
          <a:stretch>
            <a:fillRect/>
          </a:stretch>
        </p:blipFill>
        <p:spPr>
          <a:xfrm>
            <a:off x="0" y="0"/>
            <a:ext cx="12191996" cy="6858000"/>
          </a:xfrm>
          <a:prstGeom prst="rect">
            <a:avLst/>
          </a:prstGeom>
          <a:noFill/>
          <a:ln cap="flat">
            <a:noFill/>
          </a:ln>
        </p:spPr>
      </p:pic>
      <p:sp>
        <p:nvSpPr>
          <p:cNvPr id="3" name="Title Placeholder 1">
            <a:extLst>
              <a:ext uri="{FF2B5EF4-FFF2-40B4-BE49-F238E27FC236}">
                <a16:creationId xmlns:a16="http://schemas.microsoft.com/office/drawing/2014/main" id="{0FEFFC7D-2C93-4DFE-F2F6-961EB6AC9120}"/>
              </a:ext>
            </a:extLst>
          </p:cNvPr>
          <p:cNvSpPr txBox="1">
            <a:spLocks noGrp="1"/>
          </p:cNvSpPr>
          <p:nvPr>
            <p:ph type="title"/>
          </p:nvPr>
        </p:nvSpPr>
        <p:spPr>
          <a:xfrm>
            <a:off x="381003" y="1660129"/>
            <a:ext cx="11430000" cy="1325559"/>
          </a:xfrm>
          <a:prstGeom prst="rect">
            <a:avLst/>
          </a:prstGeom>
          <a:noFill/>
          <a:ln>
            <a:noFill/>
          </a:ln>
        </p:spPr>
        <p:txBody>
          <a:bodyPr vert="horz" wrap="square" lIns="91440" tIns="45720" rIns="91440" bIns="45720" anchor="ctr" anchorCtr="0" compatLnSpc="1">
            <a:noAutofit/>
          </a:bodyPr>
          <a:lstStyle/>
          <a:p>
            <a:pPr lvl="0"/>
            <a:r>
              <a:rPr lang="en-US"/>
              <a:t>Click to edit Master title style</a:t>
            </a:r>
          </a:p>
        </p:txBody>
      </p:sp>
      <p:sp>
        <p:nvSpPr>
          <p:cNvPr id="4" name="Text Placeholder 2">
            <a:extLst>
              <a:ext uri="{FF2B5EF4-FFF2-40B4-BE49-F238E27FC236}">
                <a16:creationId xmlns:a16="http://schemas.microsoft.com/office/drawing/2014/main" id="{7A78C953-8F93-F9BD-7EB3-B419BF87F502}"/>
              </a:ext>
            </a:extLst>
          </p:cNvPr>
          <p:cNvSpPr txBox="1">
            <a:spLocks noGrp="1"/>
          </p:cNvSpPr>
          <p:nvPr>
            <p:ph type="body" idx="1"/>
          </p:nvPr>
        </p:nvSpPr>
        <p:spPr>
          <a:xfrm>
            <a:off x="381003" y="3104753"/>
            <a:ext cx="11430000" cy="2092284"/>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1521DB0A-769C-371C-E721-0517212899E2}"/>
              </a:ext>
            </a:extLst>
          </p:cNvPr>
          <p:cNvSpPr txBox="1">
            <a:spLocks noGrp="1"/>
          </p:cNvSpPr>
          <p:nvPr>
            <p:ph type="ftr" sz="quarter" idx="3"/>
          </p:nvPr>
        </p:nvSpPr>
        <p:spPr>
          <a:xfrm>
            <a:off x="4038603" y="11576"/>
            <a:ext cx="4114800" cy="856527"/>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US" sz="1200" b="1" i="0" u="none" strike="noStrike" kern="1200" cap="none" spc="200" baseline="0">
                <a:solidFill>
                  <a:srgbClr val="000000"/>
                </a:solidFill>
                <a:uFillTx/>
                <a:latin typeface="Arial"/>
                <a:cs typeface="Arial" pitchFamily="34"/>
              </a:defRPr>
            </a:lvl1pPr>
          </a:lstStyle>
          <a:p>
            <a:pPr lvl="0"/>
            <a:r>
              <a:rPr lang="en-US"/>
              <a:t>PRESENTATION TITLE</a:t>
            </a:r>
          </a:p>
        </p:txBody>
      </p:sp>
      <p:sp>
        <p:nvSpPr>
          <p:cNvPr id="6" name="Slide Number Placeholder 5">
            <a:extLst>
              <a:ext uri="{FF2B5EF4-FFF2-40B4-BE49-F238E27FC236}">
                <a16:creationId xmlns:a16="http://schemas.microsoft.com/office/drawing/2014/main" id="{4C0EB6A2-75DF-BADF-E40A-9A5EC55DD146}"/>
              </a:ext>
            </a:extLst>
          </p:cNvPr>
          <p:cNvSpPr txBox="1">
            <a:spLocks noGrp="1"/>
          </p:cNvSpPr>
          <p:nvPr>
            <p:ph type="sldNum" sz="quarter" idx="4"/>
          </p:nvPr>
        </p:nvSpPr>
        <p:spPr>
          <a:xfrm>
            <a:off x="4038603" y="6006547"/>
            <a:ext cx="4114800" cy="851452"/>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US" sz="1200" b="1" i="0" u="none" strike="noStrike" kern="1200" cap="none" spc="200" baseline="0">
                <a:solidFill>
                  <a:srgbClr val="000000"/>
                </a:solidFill>
                <a:uFillTx/>
                <a:latin typeface="Arial"/>
                <a:cs typeface="Arial" pitchFamily="34"/>
              </a:defRPr>
            </a:lvl1pPr>
          </a:lstStyle>
          <a:p>
            <a:pPr lvl="0"/>
            <a:r>
              <a:rPr lang="en-US"/>
              <a:t>&lt;##&gt;</a:t>
            </a: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Lst>
  <p:txStyles>
    <p:titleStyle>
      <a:lvl1pPr marL="0" marR="0" lvl="0" indent="0" algn="l" defTabSz="914400" rtl="0" fontAlgn="auto" hangingPunct="1">
        <a:lnSpc>
          <a:spcPct val="90000"/>
        </a:lnSpc>
        <a:spcBef>
          <a:spcPts val="0"/>
        </a:spcBef>
        <a:spcAft>
          <a:spcPts val="0"/>
        </a:spcAft>
        <a:buNone/>
        <a:tabLst/>
        <a:defRPr lang="en-US" sz="4400" b="1" i="0" u="none" strike="noStrike" kern="1200" cap="all" spc="400" baseline="0">
          <a:solidFill>
            <a:srgbClr val="000000"/>
          </a:solidFill>
          <a:uFillTx/>
          <a:latin typeface="Arial"/>
          <a:cs typeface="Arial" pitchFamily="34"/>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800" b="0" i="0" u="none" strike="noStrike" kern="1200" cap="none" spc="50" baseline="0">
          <a:solidFill>
            <a:srgbClr val="000000"/>
          </a:solidFill>
          <a:uFillTx/>
          <a:latin typeface="Arial"/>
          <a:cs typeface="Arial" pitchFamily="34"/>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400" b="0" i="0" u="none" strike="noStrike" kern="1200" cap="none" spc="50" baseline="0">
          <a:solidFill>
            <a:srgbClr val="000000"/>
          </a:solidFill>
          <a:uFillTx/>
          <a:latin typeface="Arial"/>
          <a:cs typeface="Arial" pitchFamily="34"/>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50" baseline="0">
          <a:solidFill>
            <a:srgbClr val="000000"/>
          </a:solidFill>
          <a:uFillTx/>
          <a:latin typeface="Arial"/>
          <a:cs typeface="Arial" pitchFamily="34"/>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50" baseline="0">
          <a:solidFill>
            <a:srgbClr val="000000"/>
          </a:solidFill>
          <a:uFillTx/>
          <a:latin typeface="Arial"/>
          <a:cs typeface="Arial" pitchFamily="34"/>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50" baseline="0">
          <a:solidFill>
            <a:srgbClr val="000000"/>
          </a:solidFill>
          <a:uFillTx/>
          <a:latin typeface="Arial"/>
          <a:cs typeface="Arial" pitchFamily="34"/>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7.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hyperlink" Target="https://www.grantthornton.co.uk/globalassets/1.-member-firms/uk/documents/insights/staffing-in-the-nhs-report.pdf" TargetMode="External"/><Relationship Id="rId2" Type="http://schemas.openxmlformats.org/officeDocument/2006/relationships/hyperlink" Target="https://www.england.nhs.uk/wp-content/uploads/2019/06/interim-nhs-people-plan_june-2019.pdf" TargetMode="External"/><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3" Type="http://schemas.openxmlformats.org/officeDocument/2006/relationships/hyperlink" Target="https://digital.nhs.uk/data-and-information/publications/statistical/hospital-and-community-health-services-workforce/hospital-and-community-health-services-workforce-statistics-in-england-as-at-september-2020-provisional-statistics" TargetMode="External"/><Relationship Id="rId2" Type="http://schemas.openxmlformats.org/officeDocument/2006/relationships/hyperlink" Target="https://www.nhsconfed.org/resources/2021/01/nhs-staff-shortage-what-are-the-solutions" TargetMode="Externa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name="Slide1">
    <p:bg>
      <p:bgPr>
        <a:blipFill>
          <a:blip r:embed="rId3"/>
          <a:tile/>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41C5F9-0D21-8B7E-8F15-3C7E7123E22B}"/>
              </a:ext>
            </a:extLst>
          </p:cNvPr>
          <p:cNvSpPr txBox="1">
            <a:spLocks noGrp="1"/>
          </p:cNvSpPr>
          <p:nvPr>
            <p:ph type="ctrTitle"/>
          </p:nvPr>
        </p:nvSpPr>
        <p:spPr/>
        <p:txBody>
          <a:bodyPr anchorCtr="1"/>
          <a:lstStyle/>
          <a:p>
            <a:pPr lvl="0" algn="ctr"/>
            <a:r>
              <a:rPr lang="en-US">
                <a:solidFill>
                  <a:srgbClr val="000000"/>
                </a:solidFill>
                <a:effectLst>
                  <a:outerShdw dist="38096" dir="18900000">
                    <a:srgbClr val="000000"/>
                  </a:outerShdw>
                </a:effectLst>
              </a:rPr>
              <a:t>NHS staff shortage </a:t>
            </a:r>
          </a:p>
        </p:txBody>
      </p:sp>
      <p:sp>
        <p:nvSpPr>
          <p:cNvPr id="3" name="Subtitle 2">
            <a:extLst>
              <a:ext uri="{FF2B5EF4-FFF2-40B4-BE49-F238E27FC236}">
                <a16:creationId xmlns:a16="http://schemas.microsoft.com/office/drawing/2014/main" id="{0ADECFFD-113B-B1C7-FE75-4F84AAC24C22}"/>
              </a:ext>
            </a:extLst>
          </p:cNvPr>
          <p:cNvSpPr txBox="1">
            <a:spLocks noGrp="1"/>
          </p:cNvSpPr>
          <p:nvPr>
            <p:ph type="subTitle" idx="1"/>
          </p:nvPr>
        </p:nvSpPr>
        <p:spPr>
          <a:xfrm>
            <a:off x="1078992" y="4901183"/>
            <a:ext cx="10040112" cy="1480148"/>
          </a:xfrm>
        </p:spPr>
        <p:txBody>
          <a:bodyPr/>
          <a:lstStyle/>
          <a:p>
            <a:pPr lvl="0" indent="-228600">
              <a:lnSpc>
                <a:spcPct val="100000"/>
              </a:lnSpc>
              <a:buChar char="•"/>
            </a:pPr>
            <a:r>
              <a:rPr lang="en-US"/>
              <a:t>​</a:t>
            </a:r>
            <a:r>
              <a:rPr lang="en-US">
                <a:latin typeface="Calibri" pitchFamily="34"/>
                <a:cs typeface="Calibri" pitchFamily="34"/>
              </a:rPr>
              <a:t>Student: Claudia Ilie (1816378)</a:t>
            </a:r>
          </a:p>
          <a:p>
            <a:pPr lvl="0" indent="-228600">
              <a:lnSpc>
                <a:spcPct val="100000"/>
              </a:lnSpc>
              <a:buChar char="•"/>
            </a:pPr>
            <a:r>
              <a:rPr lang="en-US">
                <a:latin typeface="Calibri" pitchFamily="34"/>
                <a:cs typeface="Calibri" pitchFamily="34"/>
              </a:rPr>
              <a:t>Problem Solving and Decision Making (BMSW 4004)</a:t>
            </a:r>
          </a:p>
          <a:p>
            <a:pPr lvl="0" indent="-228600">
              <a:lnSpc>
                <a:spcPct val="100000"/>
              </a:lnSpc>
              <a:buChar char="•"/>
            </a:pPr>
            <a:r>
              <a:rPr lang="en-US">
                <a:latin typeface="Calibri" pitchFamily="34"/>
                <a:cs typeface="Calibri" pitchFamily="34"/>
              </a:rPr>
              <a:t>Lecturer : Nicholas Worthington </a:t>
            </a:r>
          </a:p>
          <a:p>
            <a:pPr lvl="0"/>
            <a:endParaRPr 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47">
    <p:spTree>
      <p:nvGrpSpPr>
        <p:cNvPr id="1" name=""/>
        <p:cNvGrpSpPr/>
        <p:nvPr/>
      </p:nvGrpSpPr>
      <p:grpSpPr>
        <a:xfrm>
          <a:off x="0" y="0"/>
          <a:ext cx="0" cy="0"/>
          <a:chOff x="0" y="0"/>
          <a:chExt cx="0" cy="0"/>
        </a:xfrm>
      </p:grpSpPr>
      <p:sp>
        <p:nvSpPr>
          <p:cNvPr id="2" name="Title 3">
            <a:extLst>
              <a:ext uri="{FF2B5EF4-FFF2-40B4-BE49-F238E27FC236}">
                <a16:creationId xmlns:a16="http://schemas.microsoft.com/office/drawing/2014/main" id="{E1F5D4EF-AB3F-3673-B62A-5DC13BC47C42}"/>
              </a:ext>
            </a:extLst>
          </p:cNvPr>
          <p:cNvSpPr txBox="1">
            <a:spLocks noGrp="1"/>
          </p:cNvSpPr>
          <p:nvPr>
            <p:ph type="title"/>
          </p:nvPr>
        </p:nvSpPr>
        <p:spPr>
          <a:xfrm>
            <a:off x="612648" y="1216152"/>
            <a:ext cx="5267328" cy="4416552"/>
          </a:xfrm>
        </p:spPr>
        <p:txBody>
          <a:bodyPr/>
          <a:lstStyle/>
          <a:p>
            <a:pPr lvl="0"/>
            <a:r>
              <a:rPr lang="en-GB" sz="1800">
                <a:latin typeface="Calibri" pitchFamily="34"/>
                <a:cs typeface="Calibri" pitchFamily="34"/>
              </a:rPr>
              <a:t>This presentation aims to explore the causes and consequences of staff shortages in the NHS and present some potential solutions in solving this problems.</a:t>
            </a:r>
            <a:r>
              <a:rPr lang="en-GB" sz="1800">
                <a:solidFill>
                  <a:srgbClr val="FFFFFF"/>
                </a:solidFill>
                <a:latin typeface="Calibri" pitchFamily="34"/>
                <a:cs typeface="Calibri" pitchFamily="34"/>
              </a:rPr>
              <a:t>.</a:t>
            </a:r>
            <a:endParaRPr lang="en-US" sz="1800"/>
          </a:p>
        </p:txBody>
      </p:sp>
      <p:sp>
        <p:nvSpPr>
          <p:cNvPr id="3" name="Footer Placeholder 1">
            <a:extLst>
              <a:ext uri="{FF2B5EF4-FFF2-40B4-BE49-F238E27FC236}">
                <a16:creationId xmlns:a16="http://schemas.microsoft.com/office/drawing/2014/main" id="{84775E27-5EF6-1E1B-FA4E-6C174470EB1A}"/>
              </a:ext>
            </a:extLst>
          </p:cNvPr>
          <p:cNvSpPr txBox="1"/>
          <p:nvPr/>
        </p:nvSpPr>
        <p:spPr>
          <a:xfrm>
            <a:off x="3936034" y="172702"/>
            <a:ext cx="4114800" cy="856527"/>
          </a:xfrm>
          <a:prstGeom prst="rect">
            <a:avLst/>
          </a:prstGeom>
          <a:noFill/>
          <a:ln cap="flat">
            <a:noFill/>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1" i="0" u="none" strike="noStrike" kern="1200" cap="none" spc="200" baseline="0">
                <a:solidFill>
                  <a:srgbClr val="000000"/>
                </a:solidFill>
                <a:uFillTx/>
                <a:latin typeface="Arial"/>
                <a:cs typeface="Arial" pitchFamily="34"/>
              </a:rPr>
              <a:t>NHS staff shortage </a:t>
            </a:r>
          </a:p>
        </p:txBody>
      </p:sp>
      <p:pic>
        <p:nvPicPr>
          <p:cNvPr id="4" name="Content Placeholder 6" descr="Stethoscope on green background">
            <a:extLst>
              <a:ext uri="{FF2B5EF4-FFF2-40B4-BE49-F238E27FC236}">
                <a16:creationId xmlns:a16="http://schemas.microsoft.com/office/drawing/2014/main" id="{5DA72511-61D0-B7E5-62EC-0CA6A41567D1}"/>
              </a:ext>
            </a:extLst>
          </p:cNvPr>
          <p:cNvPicPr>
            <a:picLocks noGrp="1" noChangeAspect="1"/>
          </p:cNvPicPr>
          <p:nvPr>
            <p:ph type="pic" idx="4294967295"/>
          </p:nvPr>
        </p:nvPicPr>
        <p:blipFill>
          <a:blip r:embed="rId2"/>
          <a:stretch>
            <a:fillRect/>
          </a:stretch>
        </p:blipFill>
        <p:spPr>
          <a:xfrm>
            <a:off x="6400800" y="1846447"/>
            <a:ext cx="5184776" cy="3155576"/>
          </a:xfrm>
        </p:spPr>
      </p:pic>
      <p:sp>
        <p:nvSpPr>
          <p:cNvPr id="5" name="Slide Number Placeholder 2">
            <a:extLst>
              <a:ext uri="{FF2B5EF4-FFF2-40B4-BE49-F238E27FC236}">
                <a16:creationId xmlns:a16="http://schemas.microsoft.com/office/drawing/2014/main" id="{7CE60371-6F24-3608-1D4B-06B629C0ADE3}"/>
              </a:ext>
            </a:extLst>
          </p:cNvPr>
          <p:cNvSpPr txBox="1"/>
          <p:nvPr/>
        </p:nvSpPr>
        <p:spPr>
          <a:xfrm>
            <a:off x="4038603" y="6006547"/>
            <a:ext cx="4114800" cy="851452"/>
          </a:xfrm>
          <a:prstGeom prst="rect">
            <a:avLst/>
          </a:prstGeom>
          <a:noFill/>
          <a:ln cap="flat">
            <a:noFill/>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1" i="0" u="none" strike="noStrike" kern="1200" cap="none" spc="200" baseline="0">
                <a:solidFill>
                  <a:srgbClr val="000000"/>
                </a:solidFill>
                <a:uFillTx/>
                <a:latin typeface="Arial"/>
                <a:cs typeface="Arial" pitchFamily="34"/>
              </a:rPr>
              <a:t>1</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48">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0DD7C0DA-C936-050E-094A-BE532CDCAB4B}"/>
              </a:ext>
            </a:extLst>
          </p:cNvPr>
          <p:cNvSpPr txBox="1"/>
          <p:nvPr/>
        </p:nvSpPr>
        <p:spPr>
          <a:xfrm>
            <a:off x="4038118" y="172446"/>
            <a:ext cx="4114800" cy="856527"/>
          </a:xfrm>
          <a:prstGeom prst="rect">
            <a:avLst/>
          </a:prstGeom>
          <a:noFill/>
          <a:ln cap="flat">
            <a:noFill/>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1" i="0" u="none" strike="noStrike" kern="1200" cap="none" spc="200" baseline="0">
                <a:solidFill>
                  <a:srgbClr val="000000"/>
                </a:solidFill>
                <a:uFillTx/>
                <a:latin typeface="Arial"/>
                <a:cs typeface="Arial" pitchFamily="34"/>
              </a:rPr>
              <a:t>NHS staff shortage </a:t>
            </a:r>
          </a:p>
        </p:txBody>
      </p:sp>
      <p:sp>
        <p:nvSpPr>
          <p:cNvPr id="3" name="Content Placeholder 4">
            <a:extLst>
              <a:ext uri="{FF2B5EF4-FFF2-40B4-BE49-F238E27FC236}">
                <a16:creationId xmlns:a16="http://schemas.microsoft.com/office/drawing/2014/main" id="{FB10C946-14FD-F8BE-4287-160479D7B675}"/>
              </a:ext>
            </a:extLst>
          </p:cNvPr>
          <p:cNvSpPr txBox="1">
            <a:spLocks noGrp="1"/>
          </p:cNvSpPr>
          <p:nvPr>
            <p:ph type="body" idx="4294967295"/>
          </p:nvPr>
        </p:nvSpPr>
        <p:spPr>
          <a:xfrm>
            <a:off x="6400800" y="1216023"/>
            <a:ext cx="5184648" cy="4416423"/>
          </a:xfrm>
        </p:spPr>
        <p:txBody>
          <a:bodyPr anchor="ctr"/>
          <a:lstStyle/>
          <a:p>
            <a:pPr marL="0" lvl="0" indent="0">
              <a:lnSpc>
                <a:spcPct val="150000"/>
              </a:lnSpc>
              <a:buNone/>
            </a:pPr>
            <a:r>
              <a:rPr lang="en-US" sz="1600" spc="100" dirty="0">
                <a:cs typeface="Calibri" pitchFamily="34"/>
              </a:rPr>
              <a:t>The NHS is facing a critical shortage of staff across various healthcare roles.</a:t>
            </a:r>
            <a:br>
              <a:rPr lang="en-US" sz="1600" spc="100" dirty="0">
                <a:cs typeface="Calibri" pitchFamily="34"/>
              </a:rPr>
            </a:br>
            <a:r>
              <a:rPr lang="en-US" sz="1600" spc="100" dirty="0">
                <a:cs typeface="Calibri" pitchFamily="34"/>
              </a:rPr>
              <a:t>This shortage has serious implications for patient care, healthcare outcomes, and healthcare system sustainability.</a:t>
            </a:r>
            <a:br>
              <a:rPr lang="en-US" sz="1600" spc="100" dirty="0">
                <a:cs typeface="Calibri" pitchFamily="34"/>
              </a:rPr>
            </a:br>
            <a:endParaRPr lang="en-US" sz="1600" spc="100" dirty="0"/>
          </a:p>
        </p:txBody>
      </p:sp>
      <p:sp>
        <p:nvSpPr>
          <p:cNvPr id="4" name="Slide Number Placeholder 2">
            <a:extLst>
              <a:ext uri="{FF2B5EF4-FFF2-40B4-BE49-F238E27FC236}">
                <a16:creationId xmlns:a16="http://schemas.microsoft.com/office/drawing/2014/main" id="{3C7CF7D9-FF28-67AB-CB36-239EA3388C5A}"/>
              </a:ext>
            </a:extLst>
          </p:cNvPr>
          <p:cNvSpPr txBox="1"/>
          <p:nvPr/>
        </p:nvSpPr>
        <p:spPr>
          <a:xfrm>
            <a:off x="4038603" y="6006547"/>
            <a:ext cx="4114800" cy="851452"/>
          </a:xfrm>
          <a:prstGeom prst="rect">
            <a:avLst/>
          </a:prstGeom>
          <a:noFill/>
          <a:ln cap="flat">
            <a:noFill/>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1FEA2324-3F06-4638-BCC0-236325D71B86}" type="slidenum">
              <a:rPr/>
              <a:t>3</a:t>
            </a:fld>
            <a:endParaRPr lang="en-US" sz="1200" b="1" i="0" u="none" strike="noStrike" kern="1200" cap="none" spc="200" baseline="0">
              <a:solidFill>
                <a:srgbClr val="000000"/>
              </a:solidFill>
              <a:uFillTx/>
              <a:latin typeface="Arial"/>
              <a:cs typeface="Arial" pitchFamily="34"/>
            </a:endParaRPr>
          </a:p>
        </p:txBody>
      </p:sp>
      <p:sp>
        <p:nvSpPr>
          <p:cNvPr id="5" name="Title 6">
            <a:extLst>
              <a:ext uri="{FF2B5EF4-FFF2-40B4-BE49-F238E27FC236}">
                <a16:creationId xmlns:a16="http://schemas.microsoft.com/office/drawing/2014/main" id="{DCB6217B-1CE1-2B4F-53CA-88AD18568BF5}"/>
              </a:ext>
            </a:extLst>
          </p:cNvPr>
          <p:cNvSpPr txBox="1">
            <a:spLocks noGrp="1"/>
          </p:cNvSpPr>
          <p:nvPr>
            <p:ph type="title"/>
          </p:nvPr>
        </p:nvSpPr>
        <p:spPr/>
        <p:txBody>
          <a:bodyPr anchorCtr="1"/>
          <a:lstStyle/>
          <a:p>
            <a:pPr lvl="0" algn="ctr"/>
            <a:r>
              <a:rPr lang="en-GB"/>
              <a:t>What problem is NHS facing ?</a:t>
            </a:r>
            <a:br>
              <a:rPr lang="en-GB"/>
            </a:br>
            <a:r>
              <a:rPr lang="en-GB"/>
              <a:t>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2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3F754-BAFF-C44D-F38A-DED9C2240E5E}"/>
              </a:ext>
            </a:extLst>
          </p:cNvPr>
          <p:cNvSpPr txBox="1">
            <a:spLocks noGrp="1"/>
          </p:cNvSpPr>
          <p:nvPr>
            <p:ph type="title"/>
          </p:nvPr>
        </p:nvSpPr>
        <p:spPr>
          <a:xfrm>
            <a:off x="911428" y="1534538"/>
            <a:ext cx="10040112" cy="2387598"/>
          </a:xfrm>
        </p:spPr>
        <p:txBody>
          <a:bodyPr/>
          <a:lstStyle/>
          <a:p>
            <a:pPr lvl="0"/>
            <a:r>
              <a:rPr lang="en-US" sz="5400" dirty="0"/>
              <a:t>     </a:t>
            </a:r>
            <a:r>
              <a:rPr lang="en-US" sz="5400" dirty="0">
                <a:solidFill>
                  <a:schemeClr val="tx1"/>
                </a:solidFill>
              </a:rPr>
              <a:t>PESTLE Analysis </a:t>
            </a:r>
          </a:p>
        </p:txBody>
      </p:sp>
      <p:sp>
        <p:nvSpPr>
          <p:cNvPr id="3" name="Subtitle 2">
            <a:extLst>
              <a:ext uri="{FF2B5EF4-FFF2-40B4-BE49-F238E27FC236}">
                <a16:creationId xmlns:a16="http://schemas.microsoft.com/office/drawing/2014/main" id="{3CBB5F19-6F54-692E-1622-B416AF8CA7E5}"/>
              </a:ext>
            </a:extLst>
          </p:cNvPr>
          <p:cNvSpPr txBox="1">
            <a:spLocks noGrp="1"/>
          </p:cNvSpPr>
          <p:nvPr>
            <p:ph type="subTitle" idx="4294967295"/>
          </p:nvPr>
        </p:nvSpPr>
        <p:spPr>
          <a:xfrm>
            <a:off x="911428" y="2996955"/>
            <a:ext cx="10040112" cy="1872206"/>
          </a:xfrm>
        </p:spPr>
        <p:txBody>
          <a:bodyPr/>
          <a:lstStyle/>
          <a:p>
            <a:pPr marL="0" lvl="0" indent="0">
              <a:lnSpc>
                <a:spcPct val="150000"/>
              </a:lnSpc>
              <a:buNone/>
            </a:pPr>
            <a:r>
              <a:rPr lang="en-US" sz="1800" dirty="0"/>
              <a:t>PESTLE analysis is a strategic tool used in business and organizations to identify the external factors that affect their operations. It is an acronym that stands for Political, Economic, Social, Technological, Legal, and Environmental. PESTLE analysis is commonly used to assess the macro-environmental factors that influence a company's operations and decision-making processes.</a:t>
            </a:r>
            <a:endParaRPr lang="en-US" sz="1800" b="1" dirty="0"/>
          </a:p>
        </p:txBody>
      </p:sp>
      <p:sp>
        <p:nvSpPr>
          <p:cNvPr id="4" name="TextBox 5">
            <a:extLst>
              <a:ext uri="{FF2B5EF4-FFF2-40B4-BE49-F238E27FC236}">
                <a16:creationId xmlns:a16="http://schemas.microsoft.com/office/drawing/2014/main" id="{548D870A-3BC2-2925-A55B-C807396DC24A}"/>
              </a:ext>
            </a:extLst>
          </p:cNvPr>
          <p:cNvSpPr txBox="1"/>
          <p:nvPr/>
        </p:nvSpPr>
        <p:spPr>
          <a:xfrm>
            <a:off x="1240465" y="5362709"/>
            <a:ext cx="3487384" cy="30777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dirty="0">
                <a:solidFill>
                  <a:srgbClr val="000000"/>
                </a:solidFill>
                <a:uFillTx/>
                <a:latin typeface="Arial"/>
              </a:rPr>
              <a:t>(</a:t>
            </a:r>
            <a:r>
              <a:rPr lang="en-GB" sz="1400" dirty="0">
                <a:solidFill>
                  <a:srgbClr val="000000"/>
                </a:solidFill>
                <a:latin typeface="Arial"/>
              </a:rPr>
              <a:t>Akman</a:t>
            </a:r>
            <a:r>
              <a:rPr lang="en-GB" sz="1400" b="0" i="0" u="none" strike="noStrike" kern="1200" cap="none" spc="0" baseline="0" dirty="0">
                <a:solidFill>
                  <a:srgbClr val="000000"/>
                </a:solidFill>
                <a:uFillTx/>
                <a:latin typeface="Arial"/>
              </a:rPr>
              <a:t>, 2020)</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5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E2EF78-0849-2648-548B-69A9FAE20436}"/>
              </a:ext>
            </a:extLst>
          </p:cNvPr>
          <p:cNvSpPr txBox="1">
            <a:spLocks noGrp="1"/>
          </p:cNvSpPr>
          <p:nvPr>
            <p:ph type="title"/>
          </p:nvPr>
        </p:nvSpPr>
        <p:spPr>
          <a:xfrm>
            <a:off x="616534" y="833375"/>
            <a:ext cx="10972800" cy="1572768"/>
          </a:xfrm>
        </p:spPr>
        <p:txBody>
          <a:bodyPr/>
          <a:lstStyle/>
          <a:p>
            <a:pPr lvl="0"/>
            <a:r>
              <a:rPr lang="en-US"/>
              <a:t>PESTLE</a:t>
            </a:r>
          </a:p>
        </p:txBody>
      </p:sp>
      <p:sp>
        <p:nvSpPr>
          <p:cNvPr id="3" name="Footer Placeholder 3">
            <a:extLst>
              <a:ext uri="{FF2B5EF4-FFF2-40B4-BE49-F238E27FC236}">
                <a16:creationId xmlns:a16="http://schemas.microsoft.com/office/drawing/2014/main" id="{6167F6FF-CC64-553C-A8C0-A5A09AF42580}"/>
              </a:ext>
            </a:extLst>
          </p:cNvPr>
          <p:cNvSpPr txBox="1"/>
          <p:nvPr/>
        </p:nvSpPr>
        <p:spPr>
          <a:xfrm>
            <a:off x="4017590" y="179707"/>
            <a:ext cx="4114800" cy="856527"/>
          </a:xfrm>
          <a:prstGeom prst="rect">
            <a:avLst/>
          </a:prstGeom>
          <a:noFill/>
          <a:ln cap="flat">
            <a:noFill/>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1" i="0" u="none" strike="noStrike" kern="1200" cap="none" spc="200" baseline="0">
                <a:solidFill>
                  <a:srgbClr val="000000"/>
                </a:solidFill>
                <a:uFillTx/>
                <a:latin typeface="Arial"/>
                <a:cs typeface="Arial" pitchFamily="34"/>
              </a:rPr>
              <a:t>NHS staff shortage</a:t>
            </a:r>
          </a:p>
        </p:txBody>
      </p:sp>
      <p:graphicFrame>
        <p:nvGraphicFramePr>
          <p:cNvPr id="4" name="Table 4">
            <a:extLst>
              <a:ext uri="{FF2B5EF4-FFF2-40B4-BE49-F238E27FC236}">
                <a16:creationId xmlns:a16="http://schemas.microsoft.com/office/drawing/2014/main" id="{E71C40FB-7470-E2B3-950F-731B7400B952}"/>
              </a:ext>
            </a:extLst>
          </p:cNvPr>
          <p:cNvGraphicFramePr>
            <a:graphicFrameLocks noGrp="1"/>
          </p:cNvGraphicFramePr>
          <p:nvPr>
            <p:ph type="tbl" idx="4294967295"/>
          </p:nvPr>
        </p:nvGraphicFramePr>
        <p:xfrm>
          <a:off x="609603" y="2507293"/>
          <a:ext cx="11064557" cy="1863518"/>
        </p:xfrm>
        <a:graphic>
          <a:graphicData uri="http://schemas.openxmlformats.org/drawingml/2006/table">
            <a:tbl>
              <a:tblPr firstRow="1" bandRow="1">
                <a:effectLst/>
                <a:tableStyleId>{5C22544A-7EE6-4342-B048-85BDC9FD1C3A}</a:tableStyleId>
              </a:tblPr>
              <a:tblGrid>
                <a:gridCol w="1605988">
                  <a:extLst>
                    <a:ext uri="{9D8B030D-6E8A-4147-A177-3AD203B41FA5}">
                      <a16:colId xmlns:a16="http://schemas.microsoft.com/office/drawing/2014/main" val="2773952518"/>
                    </a:ext>
                  </a:extLst>
                </a:gridCol>
                <a:gridCol w="1686875">
                  <a:extLst>
                    <a:ext uri="{9D8B030D-6E8A-4147-A177-3AD203B41FA5}">
                      <a16:colId xmlns:a16="http://schemas.microsoft.com/office/drawing/2014/main" val="3732810436"/>
                    </a:ext>
                  </a:extLst>
                </a:gridCol>
                <a:gridCol w="1626626">
                  <a:extLst>
                    <a:ext uri="{9D8B030D-6E8A-4147-A177-3AD203B41FA5}">
                      <a16:colId xmlns:a16="http://schemas.microsoft.com/office/drawing/2014/main" val="1866271054"/>
                    </a:ext>
                  </a:extLst>
                </a:gridCol>
                <a:gridCol w="2530318">
                  <a:extLst>
                    <a:ext uri="{9D8B030D-6E8A-4147-A177-3AD203B41FA5}">
                      <a16:colId xmlns:a16="http://schemas.microsoft.com/office/drawing/2014/main" val="1430354609"/>
                    </a:ext>
                  </a:extLst>
                </a:gridCol>
                <a:gridCol w="1807375">
                  <a:extLst>
                    <a:ext uri="{9D8B030D-6E8A-4147-A177-3AD203B41FA5}">
                      <a16:colId xmlns:a16="http://schemas.microsoft.com/office/drawing/2014/main" val="2920648185"/>
                    </a:ext>
                  </a:extLst>
                </a:gridCol>
                <a:gridCol w="1807375">
                  <a:extLst>
                    <a:ext uri="{9D8B030D-6E8A-4147-A177-3AD203B41FA5}">
                      <a16:colId xmlns:a16="http://schemas.microsoft.com/office/drawing/2014/main" val="4088297473"/>
                    </a:ext>
                  </a:extLst>
                </a:gridCol>
              </a:tblGrid>
              <a:tr h="667100">
                <a:tc>
                  <a:txBody>
                    <a:bodyPr/>
                    <a:lstStyle/>
                    <a:p>
                      <a:pPr lvl="0" algn="ctr"/>
                      <a:r>
                        <a:rPr lang="en-US" sz="1000" b="1" i="0" spc="200" baseline="0">
                          <a:solidFill>
                            <a:srgbClr val="FFFFFF"/>
                          </a:solidFill>
                          <a:latin typeface="Arial"/>
                          <a:cs typeface="Arial" pitchFamily="34"/>
                        </a:rPr>
                        <a:t>POLITICAL </a:t>
                      </a:r>
                    </a:p>
                  </a:txBody>
                  <a:tcPr anchor="ctr">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solidFill>
                      <a:srgbClr val="000000"/>
                    </a:solidFill>
                  </a:tcPr>
                </a:tc>
                <a:tc>
                  <a:txBody>
                    <a:bodyPr/>
                    <a:lstStyle/>
                    <a:p>
                      <a:pPr lvl="0" algn="ctr"/>
                      <a:r>
                        <a:rPr lang="en-US" sz="1000" b="1" i="0" spc="200" baseline="0">
                          <a:solidFill>
                            <a:srgbClr val="FFFFFF"/>
                          </a:solidFill>
                          <a:latin typeface="Arial"/>
                          <a:cs typeface="Arial" pitchFamily="34"/>
                        </a:rPr>
                        <a:t>ECONOMIC </a:t>
                      </a:r>
                    </a:p>
                  </a:txBody>
                  <a:tcPr anchor="ctr">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solidFill>
                      <a:srgbClr val="000000"/>
                    </a:solidFill>
                  </a:tcPr>
                </a:tc>
                <a:tc>
                  <a:txBody>
                    <a:bodyPr/>
                    <a:lstStyle/>
                    <a:p>
                      <a:pPr lvl="0" algn="ctr"/>
                      <a:r>
                        <a:rPr lang="en-US" sz="1000" b="1" i="0" spc="200" baseline="0">
                          <a:solidFill>
                            <a:srgbClr val="FFFFFF"/>
                          </a:solidFill>
                          <a:latin typeface="Arial"/>
                          <a:cs typeface="Arial" pitchFamily="34"/>
                        </a:rPr>
                        <a:t>SOCIAL</a:t>
                      </a:r>
                    </a:p>
                  </a:txBody>
                  <a:tcPr anchor="ctr">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solidFill>
                      <a:srgbClr val="000000"/>
                    </a:solidFill>
                  </a:tcPr>
                </a:tc>
                <a:tc>
                  <a:txBody>
                    <a:bodyPr/>
                    <a:lstStyle/>
                    <a:p>
                      <a:pPr lvl="0" algn="ctr"/>
                      <a:r>
                        <a:rPr lang="en-US" sz="1000" b="1" i="0" spc="200" baseline="0">
                          <a:solidFill>
                            <a:srgbClr val="FFFFFF"/>
                          </a:solidFill>
                          <a:latin typeface="Arial"/>
                          <a:cs typeface="Arial" pitchFamily="34"/>
                        </a:rPr>
                        <a:t>TEHNOLOGICAL</a:t>
                      </a:r>
                    </a:p>
                  </a:txBody>
                  <a:tcPr anchor="ctr">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solidFill>
                      <a:srgbClr val="000000"/>
                    </a:solidFill>
                  </a:tcPr>
                </a:tc>
                <a:tc>
                  <a:txBody>
                    <a:bodyPr/>
                    <a:lstStyle/>
                    <a:p>
                      <a:pPr lvl="0" algn="ctr"/>
                      <a:r>
                        <a:rPr lang="en-US" sz="1000" b="1" i="0" spc="200" baseline="0">
                          <a:solidFill>
                            <a:srgbClr val="FFFFFF"/>
                          </a:solidFill>
                          <a:latin typeface="Arial"/>
                          <a:cs typeface="Arial" pitchFamily="34"/>
                        </a:rPr>
                        <a:t>LEGAL </a:t>
                      </a:r>
                    </a:p>
                  </a:txBody>
                  <a:tcPr anchor="ctr">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solidFill>
                      <a:srgbClr val="000000"/>
                    </a:solidFill>
                  </a:tcPr>
                </a:tc>
                <a:tc>
                  <a:txBody>
                    <a:bodyPr/>
                    <a:lstStyle/>
                    <a:p>
                      <a:pPr lvl="0" algn="ctr"/>
                      <a:r>
                        <a:rPr lang="en-US" sz="1000" b="1" i="0" spc="200" baseline="0">
                          <a:solidFill>
                            <a:srgbClr val="FFFFFF"/>
                          </a:solidFill>
                          <a:latin typeface="Arial"/>
                          <a:cs typeface="Arial" pitchFamily="34"/>
                        </a:rPr>
                        <a:t>ENVIRONMENTAL </a:t>
                      </a:r>
                    </a:p>
                  </a:txBody>
                  <a:tcPr anchor="ctr">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solidFill>
                      <a:srgbClr val="000000"/>
                    </a:solidFill>
                  </a:tcPr>
                </a:tc>
                <a:extLst>
                  <a:ext uri="{0D108BD9-81ED-4DB2-BD59-A6C34878D82A}">
                    <a16:rowId xmlns:a16="http://schemas.microsoft.com/office/drawing/2014/main" val="1808443485"/>
                  </a:ext>
                </a:extLst>
              </a:tr>
              <a:tr h="598209">
                <a:tc>
                  <a:txBody>
                    <a:bodyPr/>
                    <a:lstStyle/>
                    <a:p>
                      <a:pPr lvl="0" algn="ctr"/>
                      <a:r>
                        <a:rPr lang="en-US" sz="1000" b="1" i="0" spc="100" baseline="0">
                          <a:solidFill>
                            <a:srgbClr val="000000"/>
                          </a:solidFill>
                          <a:latin typeface="Arial"/>
                          <a:cs typeface="Arial" pitchFamily="34"/>
                        </a:rPr>
                        <a:t>GPOUVERNMENT REGULATIONS</a:t>
                      </a:r>
                    </a:p>
                  </a:txBody>
                  <a:tcPr anchor="ctr">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solidFill>
                      <a:srgbClr val="FBA3FB"/>
                    </a:solidFill>
                  </a:tcPr>
                </a:tc>
                <a:tc>
                  <a:txBody>
                    <a:bodyPr/>
                    <a:lstStyle/>
                    <a:p>
                      <a:pPr lvl="0" algn="ctr"/>
                      <a:r>
                        <a:rPr lang="en-US" sz="1000" b="1" i="0" spc="100" baseline="0">
                          <a:solidFill>
                            <a:srgbClr val="000000"/>
                          </a:solidFill>
                          <a:latin typeface="Arial"/>
                          <a:cs typeface="Arial" pitchFamily="34"/>
                        </a:rPr>
                        <a:t>ECONOMIC DECLINE </a:t>
                      </a:r>
                    </a:p>
                  </a:txBody>
                  <a:tcPr anchor="ctr">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solidFill>
                      <a:srgbClr val="FBA3FB"/>
                    </a:solidFill>
                  </a:tcPr>
                </a:tc>
                <a:tc>
                  <a:txBody>
                    <a:bodyPr/>
                    <a:lstStyle/>
                    <a:p>
                      <a:pPr lvl="0" algn="ctr"/>
                      <a:r>
                        <a:rPr lang="en-US" sz="1000" b="1" i="0" spc="100" baseline="0">
                          <a:solidFill>
                            <a:srgbClr val="000000"/>
                          </a:solidFill>
                          <a:latin typeface="Arial"/>
                          <a:cs typeface="Arial" pitchFamily="34"/>
                        </a:rPr>
                        <a:t>STRIKES</a:t>
                      </a:r>
                    </a:p>
                  </a:txBody>
                  <a:tcPr anchor="ctr">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solidFill>
                      <a:srgbClr val="FBA3FB"/>
                    </a:solidFill>
                  </a:tcPr>
                </a:tc>
                <a:tc>
                  <a:txBody>
                    <a:bodyPr/>
                    <a:lstStyle/>
                    <a:p>
                      <a:pPr lvl="0" algn="ctr"/>
                      <a:r>
                        <a:rPr lang="en-US" sz="1000" b="1" i="0" spc="100" baseline="0">
                          <a:solidFill>
                            <a:srgbClr val="000000"/>
                          </a:solidFill>
                          <a:latin typeface="Arial"/>
                          <a:cs typeface="Arial" pitchFamily="34"/>
                        </a:rPr>
                        <a:t>NEW MACHINERY </a:t>
                      </a:r>
                    </a:p>
                  </a:txBody>
                  <a:tcPr anchor="ctr">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solidFill>
                      <a:srgbClr val="FBA3FB"/>
                    </a:solidFill>
                  </a:tcPr>
                </a:tc>
                <a:tc>
                  <a:txBody>
                    <a:bodyPr/>
                    <a:lstStyle/>
                    <a:p>
                      <a:pPr lvl="0" algn="ctr"/>
                      <a:r>
                        <a:rPr lang="en-US" sz="1000" b="1" i="0" spc="100" baseline="0">
                          <a:solidFill>
                            <a:srgbClr val="000000"/>
                          </a:solidFill>
                          <a:latin typeface="Arial"/>
                          <a:cs typeface="Arial" pitchFamily="34"/>
                        </a:rPr>
                        <a:t>VISAS REQUIRMENT</a:t>
                      </a:r>
                    </a:p>
                  </a:txBody>
                  <a:tcPr anchor="ctr">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solidFill>
                      <a:srgbClr val="FBA3FB"/>
                    </a:solidFill>
                  </a:tcPr>
                </a:tc>
                <a:tc>
                  <a:txBody>
                    <a:bodyPr/>
                    <a:lstStyle/>
                    <a:p>
                      <a:pPr lvl="0" algn="ctr"/>
                      <a:r>
                        <a:rPr lang="en-US" sz="1000" b="1" i="0" spc="100" baseline="0">
                          <a:solidFill>
                            <a:srgbClr val="000000"/>
                          </a:solidFill>
                          <a:latin typeface="Arial"/>
                          <a:cs typeface="Arial" pitchFamily="34"/>
                        </a:rPr>
                        <a:t>STAFF SHORTAGE </a:t>
                      </a:r>
                    </a:p>
                  </a:txBody>
                  <a:tcPr anchor="ctr">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solidFill>
                      <a:srgbClr val="FBA3FB"/>
                    </a:solidFill>
                  </a:tcPr>
                </a:tc>
                <a:extLst>
                  <a:ext uri="{0D108BD9-81ED-4DB2-BD59-A6C34878D82A}">
                    <a16:rowId xmlns:a16="http://schemas.microsoft.com/office/drawing/2014/main" val="1749965339"/>
                  </a:ext>
                </a:extLst>
              </a:tr>
              <a:tr h="598209">
                <a:tc>
                  <a:txBody>
                    <a:bodyPr/>
                    <a:lstStyle/>
                    <a:p>
                      <a:pPr lvl="0" algn="ctr"/>
                      <a:r>
                        <a:rPr lang="en-US" sz="1000" b="1" i="0" spc="100" baseline="0">
                          <a:solidFill>
                            <a:srgbClr val="000000"/>
                          </a:solidFill>
                          <a:latin typeface="Arial"/>
                          <a:cs typeface="Arial" pitchFamily="34"/>
                        </a:rPr>
                        <a:t>BREXIT</a:t>
                      </a:r>
                    </a:p>
                  </a:txBody>
                  <a:tcPr anchor="ctr">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solidFill>
                      <a:srgbClr val="B6DFFF"/>
                    </a:solidFill>
                  </a:tcPr>
                </a:tc>
                <a:tc>
                  <a:txBody>
                    <a:bodyPr/>
                    <a:lstStyle/>
                    <a:p>
                      <a:pPr lvl="0" algn="ctr"/>
                      <a:r>
                        <a:rPr lang="en-US" sz="1000" b="1" i="0" spc="100" baseline="0">
                          <a:solidFill>
                            <a:srgbClr val="000000"/>
                          </a:solidFill>
                          <a:latin typeface="Arial"/>
                          <a:cs typeface="Arial" pitchFamily="34"/>
                        </a:rPr>
                        <a:t>BUGET CUTS </a:t>
                      </a:r>
                    </a:p>
                  </a:txBody>
                  <a:tcPr anchor="ctr">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solidFill>
                      <a:srgbClr val="B6DFFF"/>
                    </a:solidFill>
                  </a:tcPr>
                </a:tc>
                <a:tc>
                  <a:txBody>
                    <a:bodyPr/>
                    <a:lstStyle/>
                    <a:p>
                      <a:pPr lvl="0" algn="ctr"/>
                      <a:r>
                        <a:rPr lang="en-US" sz="1000" b="1" i="0" spc="100" baseline="0">
                          <a:solidFill>
                            <a:srgbClr val="000000"/>
                          </a:solidFill>
                          <a:latin typeface="Arial"/>
                          <a:cs typeface="Arial" pitchFamily="34"/>
                        </a:rPr>
                        <a:t>AGING POPULATION</a:t>
                      </a:r>
                    </a:p>
                  </a:txBody>
                  <a:tcPr anchor="ctr">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solidFill>
                      <a:srgbClr val="B6DFFF"/>
                    </a:solidFill>
                  </a:tcPr>
                </a:tc>
                <a:tc>
                  <a:txBody>
                    <a:bodyPr/>
                    <a:lstStyle/>
                    <a:p>
                      <a:pPr lvl="0" algn="ctr"/>
                      <a:r>
                        <a:rPr lang="en-US" sz="1000" b="1" i="0" spc="100" baseline="0">
                          <a:solidFill>
                            <a:srgbClr val="000000"/>
                          </a:solidFill>
                          <a:latin typeface="Arial"/>
                          <a:cs typeface="Arial" pitchFamily="34"/>
                        </a:rPr>
                        <a:t>CUSTOMER EXPECTATIONS OF TEHNOLOGY, RESEARCH AND DEVELOPMENT </a:t>
                      </a:r>
                    </a:p>
                  </a:txBody>
                  <a:tcPr anchor="ctr">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solidFill>
                      <a:srgbClr val="B6DFFF"/>
                    </a:solidFill>
                  </a:tcPr>
                </a:tc>
                <a:tc>
                  <a:txBody>
                    <a:bodyPr/>
                    <a:lstStyle/>
                    <a:p>
                      <a:pPr lvl="0" algn="ctr"/>
                      <a:r>
                        <a:rPr lang="en-US" sz="1000" b="1" i="0" spc="100" baseline="0">
                          <a:solidFill>
                            <a:srgbClr val="000000"/>
                          </a:solidFill>
                          <a:latin typeface="Arial"/>
                          <a:cs typeface="Arial" pitchFamily="34"/>
                        </a:rPr>
                        <a:t>LITIGATION</a:t>
                      </a:r>
                    </a:p>
                  </a:txBody>
                  <a:tcPr anchor="ctr">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solidFill>
                      <a:srgbClr val="B6DFFF"/>
                    </a:solidFill>
                  </a:tcPr>
                </a:tc>
                <a:tc>
                  <a:txBody>
                    <a:bodyPr/>
                    <a:lstStyle/>
                    <a:p>
                      <a:pPr lvl="0" algn="ctr"/>
                      <a:r>
                        <a:rPr lang="en-US" sz="1000" b="1" i="0" spc="100" baseline="0">
                          <a:solidFill>
                            <a:srgbClr val="000000"/>
                          </a:solidFill>
                          <a:latin typeface="Arial"/>
                          <a:cs typeface="Arial" pitchFamily="34"/>
                        </a:rPr>
                        <a:t>COVID-19</a:t>
                      </a:r>
                    </a:p>
                  </a:txBody>
                  <a:tcPr anchor="ctr">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solidFill>
                      <a:srgbClr val="B6DFFF"/>
                    </a:solidFill>
                  </a:tcPr>
                </a:tc>
                <a:extLst>
                  <a:ext uri="{0D108BD9-81ED-4DB2-BD59-A6C34878D82A}">
                    <a16:rowId xmlns:a16="http://schemas.microsoft.com/office/drawing/2014/main" val="1764259906"/>
                  </a:ext>
                </a:extLst>
              </a:tr>
            </a:tbl>
          </a:graphicData>
        </a:graphic>
      </p:graphicFrame>
      <p:sp>
        <p:nvSpPr>
          <p:cNvPr id="5" name="Slide Number Placeholder 4">
            <a:extLst>
              <a:ext uri="{FF2B5EF4-FFF2-40B4-BE49-F238E27FC236}">
                <a16:creationId xmlns:a16="http://schemas.microsoft.com/office/drawing/2014/main" id="{6390C38E-BA1A-B445-294D-B90404521B62}"/>
              </a:ext>
            </a:extLst>
          </p:cNvPr>
          <p:cNvSpPr txBox="1"/>
          <p:nvPr/>
        </p:nvSpPr>
        <p:spPr>
          <a:xfrm>
            <a:off x="4038603" y="6006547"/>
            <a:ext cx="4114800" cy="851452"/>
          </a:xfrm>
          <a:prstGeom prst="rect">
            <a:avLst/>
          </a:prstGeom>
          <a:noFill/>
          <a:ln cap="flat">
            <a:noFill/>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2DCA7B08-C7CE-49E6-BEC3-836E84583882}" type="slidenum">
              <a:rPr lang="en-US" sz="1200" b="1" i="0" u="none" strike="noStrike" kern="1200" cap="none" spc="200" baseline="0">
                <a:solidFill>
                  <a:srgbClr val="000000"/>
                </a:solidFill>
                <a:uFillTx/>
                <a:latin typeface="Arial"/>
                <a:cs typeface="Arial" pitchFamily="34"/>
              </a:rPr>
              <a:t>5</a:t>
            </a:fld>
            <a:endParaRPr lang="en-US" sz="1200" b="1" i="0" u="none" strike="noStrike" kern="1200" cap="none" spc="200" baseline="0">
              <a:solidFill>
                <a:srgbClr val="000000"/>
              </a:solidFill>
              <a:uFillTx/>
              <a:latin typeface="Arial"/>
              <a:cs typeface="Arial" pitchFamily="34"/>
            </a:endParaRPr>
          </a:p>
        </p:txBody>
      </p:sp>
      <p:sp>
        <p:nvSpPr>
          <p:cNvPr id="6" name="TextBox 2">
            <a:extLst>
              <a:ext uri="{FF2B5EF4-FFF2-40B4-BE49-F238E27FC236}">
                <a16:creationId xmlns:a16="http://schemas.microsoft.com/office/drawing/2014/main" id="{C1C4256D-E244-CEAE-980E-408BC00B89A2}"/>
              </a:ext>
            </a:extLst>
          </p:cNvPr>
          <p:cNvSpPr txBox="1"/>
          <p:nvPr/>
        </p:nvSpPr>
        <p:spPr>
          <a:xfrm>
            <a:off x="609603" y="4573133"/>
            <a:ext cx="9479840" cy="1231106"/>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1400" b="0" i="0" u="none" strike="noStrike" kern="1200" cap="none" spc="0" baseline="0" dirty="0">
                <a:solidFill>
                  <a:srgbClr val="000000"/>
                </a:solidFill>
                <a:uFillTx/>
                <a:latin typeface="Arial"/>
              </a:rPr>
              <a:t>(Akman</a:t>
            </a:r>
            <a:r>
              <a:rPr lang="en-GB" sz="1400" dirty="0">
                <a:solidFill>
                  <a:srgbClr val="000000"/>
                </a:solidFill>
                <a:latin typeface="Arial"/>
              </a:rPr>
              <a:t>, 2020)</a:t>
            </a:r>
            <a:endParaRPr lang="en-GB" sz="1400" b="0" i="0" u="none" strike="noStrike" kern="1200" cap="none" spc="0" baseline="0" dirty="0">
              <a:solidFill>
                <a:srgbClr val="000000"/>
              </a:solidFill>
              <a:uFillTx/>
              <a:latin typeface="Arial"/>
            </a:endParaRPr>
          </a:p>
          <a:p>
            <a:pPr marL="285750" marR="0" lvl="0" indent="-285750" algn="l"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1400" b="0" i="0" u="none" strike="noStrike" kern="1200" cap="none" spc="0" baseline="0" dirty="0">
                <a:solidFill>
                  <a:srgbClr val="000000"/>
                </a:solidFill>
                <a:uFillTx/>
                <a:latin typeface="Arial"/>
              </a:rPr>
              <a:t>(Brexit and what it means for nursing and midwifery-The Nursing and Midwifery Council,2022)</a:t>
            </a:r>
          </a:p>
          <a:p>
            <a:pPr marL="285750" marR="0" lvl="0" indent="-285750" algn="l"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1400" b="0" i="0" u="none" strike="noStrike" kern="1200" cap="none" spc="0" baseline="0" dirty="0">
                <a:solidFill>
                  <a:srgbClr val="000000"/>
                </a:solidFill>
                <a:uFillTx/>
                <a:latin typeface="Arial"/>
              </a:rPr>
              <a:t>(Dalingwater, 2019)</a:t>
            </a:r>
          </a:p>
          <a:p>
            <a:pPr marL="285750" marR="0" lvl="0" indent="-285750" algn="l"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1400" b="0" i="0" u="none" strike="noStrike" kern="1200" cap="none" spc="0" baseline="0" dirty="0">
                <a:solidFill>
                  <a:srgbClr val="000000"/>
                </a:solidFill>
                <a:uFillTx/>
                <a:latin typeface="Arial"/>
              </a:rPr>
              <a:t>Readers’ poll: do NHS staff deserve a pay rise of more than 3%, 2021)</a:t>
            </a:r>
          </a:p>
          <a:p>
            <a:pPr marR="0" lvl="0" algn="l" defTabSz="914400" rtl="0" fontAlgn="auto" hangingPunct="1">
              <a:lnSpc>
                <a:spcPct val="100000"/>
              </a:lnSpc>
              <a:spcBef>
                <a:spcPts val="0"/>
              </a:spcBef>
              <a:spcAft>
                <a:spcPts val="0"/>
              </a:spcAft>
              <a:buSzPct val="100000"/>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Aria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51">
    <p:spTree>
      <p:nvGrpSpPr>
        <p:cNvPr id="1" name=""/>
        <p:cNvGrpSpPr/>
        <p:nvPr/>
      </p:nvGrpSpPr>
      <p:grpSpPr>
        <a:xfrm>
          <a:off x="0" y="0"/>
          <a:ext cx="0" cy="0"/>
          <a:chOff x="0" y="0"/>
          <a:chExt cx="0" cy="0"/>
        </a:xfrm>
      </p:grpSpPr>
      <p:sp>
        <p:nvSpPr>
          <p:cNvPr id="2" name="Title 15">
            <a:extLst>
              <a:ext uri="{FF2B5EF4-FFF2-40B4-BE49-F238E27FC236}">
                <a16:creationId xmlns:a16="http://schemas.microsoft.com/office/drawing/2014/main" id="{85187AB2-F407-F547-24B0-A8342F2479E0}"/>
              </a:ext>
            </a:extLst>
          </p:cNvPr>
          <p:cNvSpPr txBox="1">
            <a:spLocks noGrp="1"/>
          </p:cNvSpPr>
          <p:nvPr>
            <p:ph type="title"/>
          </p:nvPr>
        </p:nvSpPr>
        <p:spPr>
          <a:xfrm>
            <a:off x="609603" y="561359"/>
            <a:ext cx="10972800" cy="1572768"/>
          </a:xfrm>
        </p:spPr>
        <p:txBody>
          <a:bodyPr/>
          <a:lstStyle/>
          <a:p>
            <a:pPr lvl="0"/>
            <a:r>
              <a:rPr lang="en-US"/>
              <a:t>Fishbone Diagram </a:t>
            </a:r>
          </a:p>
        </p:txBody>
      </p:sp>
      <p:sp>
        <p:nvSpPr>
          <p:cNvPr id="3" name="Footer Placeholder 1">
            <a:extLst>
              <a:ext uri="{FF2B5EF4-FFF2-40B4-BE49-F238E27FC236}">
                <a16:creationId xmlns:a16="http://schemas.microsoft.com/office/drawing/2014/main" id="{289F0477-7BCA-C91E-EA24-1A08C8AF9BC0}"/>
              </a:ext>
            </a:extLst>
          </p:cNvPr>
          <p:cNvSpPr txBox="1"/>
          <p:nvPr/>
        </p:nvSpPr>
        <p:spPr>
          <a:xfrm>
            <a:off x="4041282" y="166466"/>
            <a:ext cx="4114800" cy="856527"/>
          </a:xfrm>
          <a:prstGeom prst="rect">
            <a:avLst/>
          </a:prstGeom>
          <a:noFill/>
          <a:ln cap="flat">
            <a:noFill/>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1" i="0" u="none" strike="noStrike" kern="1200" cap="none" spc="200" baseline="0">
                <a:solidFill>
                  <a:srgbClr val="000000"/>
                </a:solidFill>
                <a:uFillTx/>
                <a:latin typeface="Arial"/>
                <a:cs typeface="Arial" pitchFamily="34"/>
              </a:rPr>
              <a:t>NHS staff shortage </a:t>
            </a:r>
          </a:p>
        </p:txBody>
      </p:sp>
      <p:sp>
        <p:nvSpPr>
          <p:cNvPr id="4" name="Slide Number Placeholder 2">
            <a:extLst>
              <a:ext uri="{FF2B5EF4-FFF2-40B4-BE49-F238E27FC236}">
                <a16:creationId xmlns:a16="http://schemas.microsoft.com/office/drawing/2014/main" id="{CFE1299B-287E-848F-559B-BFF1C53ABDFA}"/>
              </a:ext>
            </a:extLst>
          </p:cNvPr>
          <p:cNvSpPr txBox="1"/>
          <p:nvPr/>
        </p:nvSpPr>
        <p:spPr>
          <a:xfrm>
            <a:off x="4038603" y="6006547"/>
            <a:ext cx="4114800" cy="851452"/>
          </a:xfrm>
          <a:prstGeom prst="rect">
            <a:avLst/>
          </a:prstGeom>
          <a:noFill/>
          <a:ln cap="flat">
            <a:noFill/>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D586F813-8EBA-4EC1-9C91-848CACEA0F4F}" type="slidenum">
              <a:rPr lang="en-US" sz="1200" b="1" i="0" u="none" strike="noStrike" kern="1200" cap="none" spc="200" baseline="0">
                <a:solidFill>
                  <a:srgbClr val="000000"/>
                </a:solidFill>
                <a:uFillTx/>
                <a:latin typeface="Arial"/>
                <a:cs typeface="Arial" pitchFamily="34"/>
              </a:rPr>
              <a:t>6</a:t>
            </a:fld>
            <a:endParaRPr lang="en-US" sz="1200" b="1" i="0" u="none" strike="noStrike" kern="1200" cap="none" spc="200" baseline="0">
              <a:solidFill>
                <a:srgbClr val="000000"/>
              </a:solidFill>
              <a:uFillTx/>
              <a:latin typeface="Arial"/>
              <a:cs typeface="Arial" pitchFamily="34"/>
            </a:endParaRPr>
          </a:p>
        </p:txBody>
      </p:sp>
      <p:sp>
        <p:nvSpPr>
          <p:cNvPr id="5" name="TextBox 40">
            <a:extLst>
              <a:ext uri="{FF2B5EF4-FFF2-40B4-BE49-F238E27FC236}">
                <a16:creationId xmlns:a16="http://schemas.microsoft.com/office/drawing/2014/main" id="{1D7AE8A2-947A-9E0A-4212-4CA7E6F864AD}"/>
              </a:ext>
            </a:extLst>
          </p:cNvPr>
          <p:cNvSpPr txBox="1"/>
          <p:nvPr/>
        </p:nvSpPr>
        <p:spPr>
          <a:xfrm>
            <a:off x="1656069" y="2529010"/>
            <a:ext cx="8699857" cy="170303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dirty="0">
                <a:solidFill>
                  <a:srgbClr val="374151"/>
                </a:solidFill>
                <a:uFillTx/>
                <a:latin typeface="Arial"/>
              </a:rPr>
              <a:t>A fishbone diagram, also known as an Ishikawa diagram, can help identify the root causes of a problem. The tool diagram reveals a variety of potential root reasons for an outcome or issue. It can be applied to help organize ideation sessions. It immediately classifies concepts into helpful ideas. </a:t>
            </a:r>
            <a:endParaRPr lang="en-GB" sz="1800" b="0" i="0" u="none" strike="noStrike" kern="1200" cap="none" spc="0" baseline="0" dirty="0">
              <a:solidFill>
                <a:srgbClr val="000000"/>
              </a:solidFill>
              <a:uFillTx/>
              <a:latin typeface="Arial"/>
            </a:endParaRPr>
          </a:p>
        </p:txBody>
      </p:sp>
      <p:sp>
        <p:nvSpPr>
          <p:cNvPr id="6" name="TextBox 41">
            <a:extLst>
              <a:ext uri="{FF2B5EF4-FFF2-40B4-BE49-F238E27FC236}">
                <a16:creationId xmlns:a16="http://schemas.microsoft.com/office/drawing/2014/main" id="{4FE9BC93-1F17-0C4E-63CB-B793C5AA9F74}"/>
              </a:ext>
            </a:extLst>
          </p:cNvPr>
          <p:cNvSpPr txBox="1"/>
          <p:nvPr/>
        </p:nvSpPr>
        <p:spPr>
          <a:xfrm>
            <a:off x="816083" y="5228968"/>
            <a:ext cx="4019931" cy="58477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rial"/>
              </a:rPr>
              <a:t>(Ishikawa, K. 1986)</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ria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52">
    <p:spTree>
      <p:nvGrpSpPr>
        <p:cNvPr id="1" name=""/>
        <p:cNvGrpSpPr/>
        <p:nvPr/>
      </p:nvGrpSpPr>
      <p:grpSpPr>
        <a:xfrm>
          <a:off x="0" y="0"/>
          <a:ext cx="0" cy="0"/>
          <a:chOff x="0" y="0"/>
          <a:chExt cx="0" cy="0"/>
        </a:xfrm>
      </p:grpSpPr>
      <p:sp>
        <p:nvSpPr>
          <p:cNvPr id="2" name="Title 15">
            <a:extLst>
              <a:ext uri="{FF2B5EF4-FFF2-40B4-BE49-F238E27FC236}">
                <a16:creationId xmlns:a16="http://schemas.microsoft.com/office/drawing/2014/main" id="{FA0C0F9C-CF3C-EFCB-FB4C-D92871CFE693}"/>
              </a:ext>
            </a:extLst>
          </p:cNvPr>
          <p:cNvSpPr txBox="1">
            <a:spLocks noGrp="1"/>
          </p:cNvSpPr>
          <p:nvPr>
            <p:ph type="title"/>
          </p:nvPr>
        </p:nvSpPr>
        <p:spPr>
          <a:xfrm>
            <a:off x="802193" y="366610"/>
            <a:ext cx="10972800" cy="1572768"/>
          </a:xfrm>
        </p:spPr>
        <p:txBody>
          <a:bodyPr/>
          <a:lstStyle/>
          <a:p>
            <a:pPr lvl="0"/>
            <a:r>
              <a:rPr lang="en-US"/>
              <a:t>FISHBONE DIAGRAM </a:t>
            </a:r>
          </a:p>
        </p:txBody>
      </p:sp>
      <p:sp>
        <p:nvSpPr>
          <p:cNvPr id="3" name="Footer Placeholder 1">
            <a:extLst>
              <a:ext uri="{FF2B5EF4-FFF2-40B4-BE49-F238E27FC236}">
                <a16:creationId xmlns:a16="http://schemas.microsoft.com/office/drawing/2014/main" id="{CD97C262-7C38-90BF-C437-4E7D1E2799A3}"/>
              </a:ext>
            </a:extLst>
          </p:cNvPr>
          <p:cNvSpPr txBox="1"/>
          <p:nvPr/>
        </p:nvSpPr>
        <p:spPr>
          <a:xfrm>
            <a:off x="3977914" y="167463"/>
            <a:ext cx="4114800" cy="856527"/>
          </a:xfrm>
          <a:prstGeom prst="rect">
            <a:avLst/>
          </a:prstGeom>
          <a:noFill/>
          <a:ln cap="flat">
            <a:noFill/>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1" i="0" u="none" strike="noStrike" kern="1200" cap="none" spc="200" baseline="0">
                <a:solidFill>
                  <a:srgbClr val="000000"/>
                </a:solidFill>
                <a:uFillTx/>
                <a:latin typeface="Arial"/>
                <a:cs typeface="Arial" pitchFamily="34"/>
              </a:rPr>
              <a:t>NHS staff shortage </a:t>
            </a:r>
          </a:p>
        </p:txBody>
      </p:sp>
      <p:sp>
        <p:nvSpPr>
          <p:cNvPr id="4" name="Slide Number Placeholder 2">
            <a:extLst>
              <a:ext uri="{FF2B5EF4-FFF2-40B4-BE49-F238E27FC236}">
                <a16:creationId xmlns:a16="http://schemas.microsoft.com/office/drawing/2014/main" id="{C2FAEC41-1FA1-F582-8926-33CAF2A24794}"/>
              </a:ext>
            </a:extLst>
          </p:cNvPr>
          <p:cNvSpPr txBox="1"/>
          <p:nvPr/>
        </p:nvSpPr>
        <p:spPr>
          <a:xfrm>
            <a:off x="4038603" y="6006547"/>
            <a:ext cx="4114800" cy="851452"/>
          </a:xfrm>
          <a:prstGeom prst="rect">
            <a:avLst/>
          </a:prstGeom>
          <a:noFill/>
          <a:ln cap="flat">
            <a:noFill/>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24D17F4F-63C3-4FE2-9967-48427F99959F}" type="slidenum">
              <a:rPr lang="en-US" sz="1200" b="1" i="0" u="none" strike="noStrike" kern="1200" cap="none" spc="200" baseline="0">
                <a:solidFill>
                  <a:srgbClr val="000000"/>
                </a:solidFill>
                <a:uFillTx/>
                <a:latin typeface="Arial"/>
                <a:cs typeface="Arial" pitchFamily="34"/>
              </a:rPr>
              <a:t>7</a:t>
            </a:fld>
            <a:endParaRPr lang="en-US" sz="1200" b="1" i="0" u="none" strike="noStrike" kern="1200" cap="none" spc="200" baseline="0">
              <a:solidFill>
                <a:srgbClr val="000000"/>
              </a:solidFill>
              <a:uFillTx/>
              <a:latin typeface="Arial"/>
              <a:cs typeface="Arial" pitchFamily="34"/>
            </a:endParaRPr>
          </a:p>
        </p:txBody>
      </p:sp>
      <p:cxnSp>
        <p:nvCxnSpPr>
          <p:cNvPr id="5" name="Straight Arrow Connector 77">
            <a:extLst>
              <a:ext uri="{FF2B5EF4-FFF2-40B4-BE49-F238E27FC236}">
                <a16:creationId xmlns:a16="http://schemas.microsoft.com/office/drawing/2014/main" id="{77D33DC9-3487-AB8A-869D-790FB7A226EA}"/>
              </a:ext>
            </a:extLst>
          </p:cNvPr>
          <p:cNvCxnSpPr/>
          <p:nvPr/>
        </p:nvCxnSpPr>
        <p:spPr>
          <a:xfrm>
            <a:off x="496126" y="3621188"/>
            <a:ext cx="9616799" cy="72347"/>
          </a:xfrm>
          <a:prstGeom prst="straightConnector1">
            <a:avLst/>
          </a:prstGeom>
          <a:noFill/>
          <a:ln w="6345" cap="flat">
            <a:solidFill>
              <a:srgbClr val="6E056E"/>
            </a:solidFill>
            <a:prstDash val="solid"/>
            <a:miter/>
            <a:tailEnd type="arrow"/>
          </a:ln>
        </p:spPr>
      </p:cxnSp>
      <p:sp>
        <p:nvSpPr>
          <p:cNvPr id="6" name="Isosceles Triangle 78">
            <a:extLst>
              <a:ext uri="{FF2B5EF4-FFF2-40B4-BE49-F238E27FC236}">
                <a16:creationId xmlns:a16="http://schemas.microsoft.com/office/drawing/2014/main" id="{3C45F79E-D1ED-7862-241F-19A4F54FDA66}"/>
              </a:ext>
            </a:extLst>
          </p:cNvPr>
          <p:cNvSpPr/>
          <p:nvPr/>
        </p:nvSpPr>
        <p:spPr>
          <a:xfrm rot="5400013">
            <a:off x="10029473" y="2766054"/>
            <a:ext cx="2099965" cy="1679972"/>
          </a:xfrm>
          <a:custGeom>
            <a:avLst>
              <a:gd name="f8" fmla="val 50000"/>
            </a:avLst>
            <a:gdLst>
              <a:gd name="f1" fmla="val 10800000"/>
              <a:gd name="f2" fmla="val 5400000"/>
              <a:gd name="f3" fmla="val 180"/>
              <a:gd name="f4" fmla="val w"/>
              <a:gd name="f5" fmla="val h"/>
              <a:gd name="f6" fmla="val ss"/>
              <a:gd name="f7" fmla="val 0"/>
              <a:gd name="f8" fmla="val 50000"/>
              <a:gd name="f9" fmla="+- 0 0 -360"/>
              <a:gd name="f10" fmla="+- 0 0 -270"/>
              <a:gd name="f11" fmla="+- 0 0 -180"/>
              <a:gd name="f12" fmla="+- 0 0 -90"/>
              <a:gd name="f13" fmla="abs f4"/>
              <a:gd name="f14" fmla="abs f5"/>
              <a:gd name="f15" fmla="abs f6"/>
              <a:gd name="f16" fmla="val f7"/>
              <a:gd name="f17" fmla="val f8"/>
              <a:gd name="f18" fmla="*/ f9 f1 1"/>
              <a:gd name="f19" fmla="*/ f10 f1 1"/>
              <a:gd name="f20" fmla="*/ f11 f1 1"/>
              <a:gd name="f21" fmla="*/ f12 f1 1"/>
              <a:gd name="f22" fmla="?: f13 f4 1"/>
              <a:gd name="f23" fmla="?: f14 f5 1"/>
              <a:gd name="f24" fmla="?: f15 f6 1"/>
              <a:gd name="f25" fmla="*/ f18 1 f3"/>
              <a:gd name="f26" fmla="*/ f19 1 f3"/>
              <a:gd name="f27" fmla="*/ f20 1 f3"/>
              <a:gd name="f28" fmla="*/ f21 1 f3"/>
              <a:gd name="f29" fmla="*/ f22 1 21600"/>
              <a:gd name="f30" fmla="*/ f23 1 21600"/>
              <a:gd name="f31" fmla="*/ 21600 f22 1"/>
              <a:gd name="f32" fmla="*/ 21600 f23 1"/>
              <a:gd name="f33" fmla="+- f25 0 f2"/>
              <a:gd name="f34" fmla="+- f26 0 f2"/>
              <a:gd name="f35" fmla="+- f27 0 f2"/>
              <a:gd name="f36" fmla="+- f28 0 f2"/>
              <a:gd name="f37" fmla="min f30 f29"/>
              <a:gd name="f38" fmla="*/ f31 1 f24"/>
              <a:gd name="f39" fmla="*/ f32 1 f24"/>
              <a:gd name="f40" fmla="val f38"/>
              <a:gd name="f41" fmla="val f39"/>
              <a:gd name="f42" fmla="*/ f16 f37 1"/>
              <a:gd name="f43" fmla="+- f41 0 f16"/>
              <a:gd name="f44" fmla="+- f40 0 f16"/>
              <a:gd name="f45" fmla="*/ f41 f37 1"/>
              <a:gd name="f46" fmla="*/ f40 f37 1"/>
              <a:gd name="f47" fmla="*/ f43 1 2"/>
              <a:gd name="f48" fmla="*/ f44 1 2"/>
              <a:gd name="f49" fmla="*/ f44 f17 1"/>
              <a:gd name="f50" fmla="+- f16 f47 0"/>
              <a:gd name="f51" fmla="*/ f49 1 200000"/>
              <a:gd name="f52" fmla="*/ f49 1 100000"/>
              <a:gd name="f53" fmla="+- f51 f48 0"/>
              <a:gd name="f54" fmla="*/ f51 f37 1"/>
              <a:gd name="f55" fmla="*/ f50 f37 1"/>
              <a:gd name="f56" fmla="*/ f52 f37 1"/>
              <a:gd name="f57" fmla="*/ f53 f37 1"/>
            </a:gdLst>
            <a:ahLst/>
            <a:cxnLst>
              <a:cxn ang="3cd4">
                <a:pos x="hc" y="t"/>
              </a:cxn>
              <a:cxn ang="0">
                <a:pos x="r" y="vc"/>
              </a:cxn>
              <a:cxn ang="cd4">
                <a:pos x="hc" y="b"/>
              </a:cxn>
              <a:cxn ang="cd2">
                <a:pos x="l" y="vc"/>
              </a:cxn>
              <a:cxn ang="f33">
                <a:pos x="f56" y="f42"/>
              </a:cxn>
              <a:cxn ang="f34">
                <a:pos x="f54" y="f55"/>
              </a:cxn>
              <a:cxn ang="f35">
                <a:pos x="f42" y="f45"/>
              </a:cxn>
              <a:cxn ang="f35">
                <a:pos x="f56" y="f45"/>
              </a:cxn>
              <a:cxn ang="f35">
                <a:pos x="f46" y="f45"/>
              </a:cxn>
              <a:cxn ang="f36">
                <a:pos x="f57" y="f55"/>
              </a:cxn>
            </a:cxnLst>
            <a:rect l="f54" t="f55" r="f57" b="f45"/>
            <a:pathLst>
              <a:path>
                <a:moveTo>
                  <a:pt x="f42" y="f45"/>
                </a:moveTo>
                <a:lnTo>
                  <a:pt x="f56" y="f42"/>
                </a:lnTo>
                <a:lnTo>
                  <a:pt x="f46" y="f45"/>
                </a:lnTo>
                <a:close/>
              </a:path>
            </a:pathLst>
          </a:custGeom>
          <a:solidFill>
            <a:srgbClr val="7030A0"/>
          </a:solidFill>
          <a:ln w="12701" cap="flat">
            <a:solidFill>
              <a:srgbClr val="BA98BA"/>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rial"/>
            </a:endParaRPr>
          </a:p>
        </p:txBody>
      </p:sp>
      <p:sp>
        <p:nvSpPr>
          <p:cNvPr id="7" name="Rectangle 79">
            <a:extLst>
              <a:ext uri="{FF2B5EF4-FFF2-40B4-BE49-F238E27FC236}">
                <a16:creationId xmlns:a16="http://schemas.microsoft.com/office/drawing/2014/main" id="{CFB38832-57B3-5BAC-B1B1-33D9DD7CF78F}"/>
              </a:ext>
            </a:extLst>
          </p:cNvPr>
          <p:cNvSpPr/>
          <p:nvPr/>
        </p:nvSpPr>
        <p:spPr>
          <a:xfrm>
            <a:off x="2666372" y="2229014"/>
            <a:ext cx="1379975" cy="340897"/>
          </a:xfrm>
          <a:prstGeom prst="rect">
            <a:avLst/>
          </a:prstGeom>
          <a:solidFill>
            <a:srgbClr val="7030A0"/>
          </a:solidFill>
          <a:ln w="12701" cap="flat">
            <a:solidFill>
              <a:srgbClr val="BA98BA"/>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rial"/>
              </a:rPr>
              <a:t>People </a:t>
            </a:r>
          </a:p>
        </p:txBody>
      </p:sp>
      <p:sp>
        <p:nvSpPr>
          <p:cNvPr id="8" name="Rectangle 80">
            <a:extLst>
              <a:ext uri="{FF2B5EF4-FFF2-40B4-BE49-F238E27FC236}">
                <a16:creationId xmlns:a16="http://schemas.microsoft.com/office/drawing/2014/main" id="{A2AE7499-2659-AA99-76D6-094792A97B67}"/>
              </a:ext>
            </a:extLst>
          </p:cNvPr>
          <p:cNvSpPr/>
          <p:nvPr/>
        </p:nvSpPr>
        <p:spPr>
          <a:xfrm>
            <a:off x="5949424" y="2255157"/>
            <a:ext cx="1679972" cy="359990"/>
          </a:xfrm>
          <a:prstGeom prst="rect">
            <a:avLst/>
          </a:prstGeom>
          <a:solidFill>
            <a:srgbClr val="7030A0"/>
          </a:solidFill>
          <a:ln w="12701" cap="flat">
            <a:solidFill>
              <a:srgbClr val="BA98BA"/>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rial"/>
              </a:rPr>
              <a:t>Method </a:t>
            </a:r>
          </a:p>
        </p:txBody>
      </p:sp>
      <p:sp>
        <p:nvSpPr>
          <p:cNvPr id="9" name="Rectangle 81">
            <a:extLst>
              <a:ext uri="{FF2B5EF4-FFF2-40B4-BE49-F238E27FC236}">
                <a16:creationId xmlns:a16="http://schemas.microsoft.com/office/drawing/2014/main" id="{49A140AF-185E-56AA-F0FF-947EEA4D9985}"/>
              </a:ext>
            </a:extLst>
          </p:cNvPr>
          <p:cNvSpPr/>
          <p:nvPr/>
        </p:nvSpPr>
        <p:spPr>
          <a:xfrm>
            <a:off x="1203606" y="4928972"/>
            <a:ext cx="1979968" cy="359990"/>
          </a:xfrm>
          <a:prstGeom prst="rect">
            <a:avLst/>
          </a:prstGeom>
          <a:solidFill>
            <a:srgbClr val="7030A0"/>
          </a:solidFill>
          <a:ln w="12701" cap="flat">
            <a:solidFill>
              <a:srgbClr val="BA98BA"/>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rial"/>
              </a:rPr>
              <a:t>Material</a:t>
            </a:r>
          </a:p>
        </p:txBody>
      </p:sp>
      <p:sp>
        <p:nvSpPr>
          <p:cNvPr id="10" name="Rectangle 82">
            <a:extLst>
              <a:ext uri="{FF2B5EF4-FFF2-40B4-BE49-F238E27FC236}">
                <a16:creationId xmlns:a16="http://schemas.microsoft.com/office/drawing/2014/main" id="{D2B64A19-F696-5ADE-1825-601BF0754DB8}"/>
              </a:ext>
            </a:extLst>
          </p:cNvPr>
          <p:cNvSpPr/>
          <p:nvPr/>
        </p:nvSpPr>
        <p:spPr>
          <a:xfrm>
            <a:off x="4776020" y="4928981"/>
            <a:ext cx="1619969" cy="359990"/>
          </a:xfrm>
          <a:prstGeom prst="rect">
            <a:avLst/>
          </a:prstGeom>
          <a:solidFill>
            <a:srgbClr val="7030A0"/>
          </a:solidFill>
          <a:ln w="12701" cap="flat">
            <a:solidFill>
              <a:srgbClr val="BA98BA"/>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rial"/>
              </a:rPr>
              <a:t>Equipment</a:t>
            </a:r>
          </a:p>
        </p:txBody>
      </p:sp>
      <p:sp>
        <p:nvSpPr>
          <p:cNvPr id="11" name="Rectangle 83">
            <a:extLst>
              <a:ext uri="{FF2B5EF4-FFF2-40B4-BE49-F238E27FC236}">
                <a16:creationId xmlns:a16="http://schemas.microsoft.com/office/drawing/2014/main" id="{5E4224B3-CB27-5953-E050-A84B7A99F4CE}"/>
              </a:ext>
            </a:extLst>
          </p:cNvPr>
          <p:cNvSpPr/>
          <p:nvPr/>
        </p:nvSpPr>
        <p:spPr>
          <a:xfrm>
            <a:off x="7475978" y="4948065"/>
            <a:ext cx="1919965" cy="359980"/>
          </a:xfrm>
          <a:prstGeom prst="rect">
            <a:avLst/>
          </a:prstGeom>
          <a:solidFill>
            <a:srgbClr val="7030A0"/>
          </a:solidFill>
          <a:ln w="12701" cap="flat">
            <a:solidFill>
              <a:srgbClr val="BA98BA"/>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rial"/>
              </a:rPr>
              <a:t>Environment </a:t>
            </a:r>
          </a:p>
        </p:txBody>
      </p:sp>
      <p:cxnSp>
        <p:nvCxnSpPr>
          <p:cNvPr id="12" name="Straight Arrow Connector 85">
            <a:extLst>
              <a:ext uri="{FF2B5EF4-FFF2-40B4-BE49-F238E27FC236}">
                <a16:creationId xmlns:a16="http://schemas.microsoft.com/office/drawing/2014/main" id="{B9E2371D-88C9-CBA9-B678-8DAAD04C4D39}"/>
              </a:ext>
            </a:extLst>
          </p:cNvPr>
          <p:cNvCxnSpPr/>
          <p:nvPr/>
        </p:nvCxnSpPr>
        <p:spPr>
          <a:xfrm flipH="1" flipV="1">
            <a:off x="3276048" y="2591062"/>
            <a:ext cx="1259979" cy="1031040"/>
          </a:xfrm>
          <a:prstGeom prst="straightConnector1">
            <a:avLst/>
          </a:prstGeom>
          <a:noFill/>
          <a:ln w="6345" cap="flat">
            <a:solidFill>
              <a:srgbClr val="6E056E"/>
            </a:solidFill>
            <a:prstDash val="solid"/>
            <a:miter/>
            <a:tailEnd type="arrow"/>
          </a:ln>
        </p:spPr>
      </p:cxnSp>
      <p:cxnSp>
        <p:nvCxnSpPr>
          <p:cNvPr id="13" name="Straight Arrow Connector 90">
            <a:extLst>
              <a:ext uri="{FF2B5EF4-FFF2-40B4-BE49-F238E27FC236}">
                <a16:creationId xmlns:a16="http://schemas.microsoft.com/office/drawing/2014/main" id="{7253C679-E963-020C-C936-E404506C6697}"/>
              </a:ext>
            </a:extLst>
          </p:cNvPr>
          <p:cNvCxnSpPr/>
          <p:nvPr/>
        </p:nvCxnSpPr>
        <p:spPr>
          <a:xfrm flipH="1">
            <a:off x="2076062" y="3639001"/>
            <a:ext cx="959992" cy="1289971"/>
          </a:xfrm>
          <a:prstGeom prst="straightConnector1">
            <a:avLst/>
          </a:prstGeom>
          <a:noFill/>
          <a:ln w="6345" cap="flat">
            <a:solidFill>
              <a:srgbClr val="6E056E"/>
            </a:solidFill>
            <a:prstDash val="solid"/>
            <a:miter/>
            <a:tailEnd type="arrow"/>
          </a:ln>
        </p:spPr>
      </p:cxnSp>
      <p:cxnSp>
        <p:nvCxnSpPr>
          <p:cNvPr id="14" name="Straight Arrow Connector 92">
            <a:extLst>
              <a:ext uri="{FF2B5EF4-FFF2-40B4-BE49-F238E27FC236}">
                <a16:creationId xmlns:a16="http://schemas.microsoft.com/office/drawing/2014/main" id="{376D9B29-74A8-1298-8BEB-DE244D8BA0F3}"/>
              </a:ext>
            </a:extLst>
          </p:cNvPr>
          <p:cNvCxnSpPr/>
          <p:nvPr/>
        </p:nvCxnSpPr>
        <p:spPr>
          <a:xfrm flipH="1" flipV="1">
            <a:off x="6834755" y="2619774"/>
            <a:ext cx="779984" cy="965149"/>
          </a:xfrm>
          <a:prstGeom prst="straightConnector1">
            <a:avLst/>
          </a:prstGeom>
          <a:noFill/>
          <a:ln w="6345" cap="flat">
            <a:solidFill>
              <a:srgbClr val="6E056E"/>
            </a:solidFill>
            <a:prstDash val="solid"/>
            <a:miter/>
            <a:tailEnd type="arrow"/>
          </a:ln>
        </p:spPr>
      </p:cxnSp>
      <p:cxnSp>
        <p:nvCxnSpPr>
          <p:cNvPr id="15" name="Straight Arrow Connector 99">
            <a:extLst>
              <a:ext uri="{FF2B5EF4-FFF2-40B4-BE49-F238E27FC236}">
                <a16:creationId xmlns:a16="http://schemas.microsoft.com/office/drawing/2014/main" id="{5A391FE0-5C44-2572-AA4A-CD353C86A662}"/>
              </a:ext>
            </a:extLst>
          </p:cNvPr>
          <p:cNvCxnSpPr/>
          <p:nvPr/>
        </p:nvCxnSpPr>
        <p:spPr>
          <a:xfrm flipH="1">
            <a:off x="5376013" y="3639001"/>
            <a:ext cx="479987" cy="1289971"/>
          </a:xfrm>
          <a:prstGeom prst="straightConnector1">
            <a:avLst/>
          </a:prstGeom>
          <a:noFill/>
          <a:ln w="6345" cap="flat">
            <a:solidFill>
              <a:srgbClr val="6E056E"/>
            </a:solidFill>
            <a:prstDash val="solid"/>
            <a:miter/>
            <a:tailEnd type="arrow"/>
          </a:ln>
        </p:spPr>
      </p:cxnSp>
      <p:cxnSp>
        <p:nvCxnSpPr>
          <p:cNvPr id="16" name="Straight Arrow Connector 101">
            <a:extLst>
              <a:ext uri="{FF2B5EF4-FFF2-40B4-BE49-F238E27FC236}">
                <a16:creationId xmlns:a16="http://schemas.microsoft.com/office/drawing/2014/main" id="{111D02BB-575C-D4E1-0F15-D671FB5C9FD1}"/>
              </a:ext>
            </a:extLst>
          </p:cNvPr>
          <p:cNvCxnSpPr/>
          <p:nvPr/>
        </p:nvCxnSpPr>
        <p:spPr>
          <a:xfrm>
            <a:off x="8260909" y="3675037"/>
            <a:ext cx="299996" cy="1289972"/>
          </a:xfrm>
          <a:prstGeom prst="straightConnector1">
            <a:avLst/>
          </a:prstGeom>
          <a:noFill/>
          <a:ln w="6345" cap="flat">
            <a:solidFill>
              <a:srgbClr val="6E056E"/>
            </a:solidFill>
            <a:prstDash val="solid"/>
            <a:miter/>
            <a:tailEnd type="arrow"/>
          </a:ln>
        </p:spPr>
      </p:cxnSp>
      <p:cxnSp>
        <p:nvCxnSpPr>
          <p:cNvPr id="17" name="Straight Arrow Connector 103">
            <a:extLst>
              <a:ext uri="{FF2B5EF4-FFF2-40B4-BE49-F238E27FC236}">
                <a16:creationId xmlns:a16="http://schemas.microsoft.com/office/drawing/2014/main" id="{0F1B842A-2A25-7DE8-0B9D-E8F56212DA90}"/>
              </a:ext>
            </a:extLst>
          </p:cNvPr>
          <p:cNvCxnSpPr/>
          <p:nvPr/>
        </p:nvCxnSpPr>
        <p:spPr>
          <a:xfrm>
            <a:off x="2931776" y="3009006"/>
            <a:ext cx="688543" cy="0"/>
          </a:xfrm>
          <a:prstGeom prst="straightConnector1">
            <a:avLst/>
          </a:prstGeom>
          <a:noFill/>
          <a:ln w="6345" cap="flat">
            <a:solidFill>
              <a:srgbClr val="6E056E"/>
            </a:solidFill>
            <a:prstDash val="solid"/>
            <a:miter/>
            <a:tailEnd type="arrow"/>
          </a:ln>
        </p:spPr>
      </p:cxnSp>
      <p:cxnSp>
        <p:nvCxnSpPr>
          <p:cNvPr id="18" name="Straight Arrow Connector 106">
            <a:extLst>
              <a:ext uri="{FF2B5EF4-FFF2-40B4-BE49-F238E27FC236}">
                <a16:creationId xmlns:a16="http://schemas.microsoft.com/office/drawing/2014/main" id="{E8B0FAD9-7108-2071-AE06-954103C3DE12}"/>
              </a:ext>
            </a:extLst>
          </p:cNvPr>
          <p:cNvCxnSpPr/>
          <p:nvPr/>
        </p:nvCxnSpPr>
        <p:spPr>
          <a:xfrm>
            <a:off x="3020784" y="3350526"/>
            <a:ext cx="995763" cy="0"/>
          </a:xfrm>
          <a:prstGeom prst="straightConnector1">
            <a:avLst/>
          </a:prstGeom>
          <a:noFill/>
          <a:ln w="6345" cap="flat">
            <a:solidFill>
              <a:srgbClr val="6E056E"/>
            </a:solidFill>
            <a:prstDash val="solid"/>
            <a:miter/>
            <a:tailEnd type="arrow"/>
          </a:ln>
        </p:spPr>
      </p:cxnSp>
      <p:cxnSp>
        <p:nvCxnSpPr>
          <p:cNvPr id="19" name="Straight Arrow Connector 110">
            <a:extLst>
              <a:ext uri="{FF2B5EF4-FFF2-40B4-BE49-F238E27FC236}">
                <a16:creationId xmlns:a16="http://schemas.microsoft.com/office/drawing/2014/main" id="{C54A0151-3F07-B69E-4238-70F65307B74F}"/>
              </a:ext>
            </a:extLst>
          </p:cNvPr>
          <p:cNvCxnSpPr/>
          <p:nvPr/>
        </p:nvCxnSpPr>
        <p:spPr>
          <a:xfrm flipH="1">
            <a:off x="7475978" y="3201570"/>
            <a:ext cx="959983" cy="0"/>
          </a:xfrm>
          <a:prstGeom prst="straightConnector1">
            <a:avLst/>
          </a:prstGeom>
          <a:noFill/>
          <a:ln w="6345" cap="flat">
            <a:solidFill>
              <a:srgbClr val="6E056E"/>
            </a:solidFill>
            <a:prstDash val="solid"/>
            <a:miter/>
            <a:tailEnd type="arrow"/>
          </a:ln>
        </p:spPr>
      </p:cxnSp>
      <p:cxnSp>
        <p:nvCxnSpPr>
          <p:cNvPr id="20" name="Straight Arrow Connector 113">
            <a:extLst>
              <a:ext uri="{FF2B5EF4-FFF2-40B4-BE49-F238E27FC236}">
                <a16:creationId xmlns:a16="http://schemas.microsoft.com/office/drawing/2014/main" id="{E8E2B099-D320-09C4-7770-25B3868F1085}"/>
              </a:ext>
            </a:extLst>
          </p:cNvPr>
          <p:cNvCxnSpPr/>
          <p:nvPr/>
        </p:nvCxnSpPr>
        <p:spPr>
          <a:xfrm>
            <a:off x="6399419" y="3102348"/>
            <a:ext cx="779992" cy="0"/>
          </a:xfrm>
          <a:prstGeom prst="straightConnector1">
            <a:avLst/>
          </a:prstGeom>
          <a:noFill/>
          <a:ln w="6345" cap="flat">
            <a:solidFill>
              <a:srgbClr val="6E056E"/>
            </a:solidFill>
            <a:prstDash val="solid"/>
            <a:miter/>
            <a:tailEnd type="arrow"/>
          </a:ln>
        </p:spPr>
      </p:cxnSp>
      <p:cxnSp>
        <p:nvCxnSpPr>
          <p:cNvPr id="21" name="Straight Arrow Connector 117">
            <a:extLst>
              <a:ext uri="{FF2B5EF4-FFF2-40B4-BE49-F238E27FC236}">
                <a16:creationId xmlns:a16="http://schemas.microsoft.com/office/drawing/2014/main" id="{6D8D0554-C844-CC71-080F-4E937F2943F9}"/>
              </a:ext>
            </a:extLst>
          </p:cNvPr>
          <p:cNvCxnSpPr/>
          <p:nvPr/>
        </p:nvCxnSpPr>
        <p:spPr>
          <a:xfrm flipV="1">
            <a:off x="1516642" y="4392238"/>
            <a:ext cx="798856" cy="4389"/>
          </a:xfrm>
          <a:prstGeom prst="straightConnector1">
            <a:avLst/>
          </a:prstGeom>
          <a:noFill/>
          <a:ln w="6345" cap="flat">
            <a:solidFill>
              <a:srgbClr val="6E056E"/>
            </a:solidFill>
            <a:prstDash val="solid"/>
            <a:miter/>
            <a:tailEnd type="arrow"/>
          </a:ln>
        </p:spPr>
      </p:cxnSp>
      <p:cxnSp>
        <p:nvCxnSpPr>
          <p:cNvPr id="22" name="Straight Arrow Connector 121">
            <a:extLst>
              <a:ext uri="{FF2B5EF4-FFF2-40B4-BE49-F238E27FC236}">
                <a16:creationId xmlns:a16="http://schemas.microsoft.com/office/drawing/2014/main" id="{ED956E1E-86D3-58B8-A196-D07692181619}"/>
              </a:ext>
            </a:extLst>
          </p:cNvPr>
          <p:cNvCxnSpPr/>
          <p:nvPr/>
        </p:nvCxnSpPr>
        <p:spPr>
          <a:xfrm>
            <a:off x="4686025" y="4088986"/>
            <a:ext cx="809985" cy="0"/>
          </a:xfrm>
          <a:prstGeom prst="straightConnector1">
            <a:avLst/>
          </a:prstGeom>
          <a:noFill/>
          <a:ln w="6345" cap="flat">
            <a:solidFill>
              <a:srgbClr val="6E056E"/>
            </a:solidFill>
            <a:prstDash val="solid"/>
            <a:miter/>
            <a:tailEnd type="arrow"/>
          </a:ln>
        </p:spPr>
      </p:cxnSp>
      <p:cxnSp>
        <p:nvCxnSpPr>
          <p:cNvPr id="23" name="Straight Arrow Connector 124">
            <a:extLst>
              <a:ext uri="{FF2B5EF4-FFF2-40B4-BE49-F238E27FC236}">
                <a16:creationId xmlns:a16="http://schemas.microsoft.com/office/drawing/2014/main" id="{1E113113-8D28-48C3-1B3D-A44F2339AB5D}"/>
              </a:ext>
            </a:extLst>
          </p:cNvPr>
          <p:cNvCxnSpPr/>
          <p:nvPr/>
        </p:nvCxnSpPr>
        <p:spPr>
          <a:xfrm flipH="1">
            <a:off x="5641912" y="4465783"/>
            <a:ext cx="767391" cy="0"/>
          </a:xfrm>
          <a:prstGeom prst="straightConnector1">
            <a:avLst/>
          </a:prstGeom>
          <a:noFill/>
          <a:ln w="6345" cap="flat">
            <a:solidFill>
              <a:srgbClr val="6E056E"/>
            </a:solidFill>
            <a:prstDash val="solid"/>
            <a:miter/>
            <a:tailEnd type="arrow"/>
          </a:ln>
        </p:spPr>
      </p:cxnSp>
      <p:cxnSp>
        <p:nvCxnSpPr>
          <p:cNvPr id="24" name="Straight Arrow Connector 127">
            <a:extLst>
              <a:ext uri="{FF2B5EF4-FFF2-40B4-BE49-F238E27FC236}">
                <a16:creationId xmlns:a16="http://schemas.microsoft.com/office/drawing/2014/main" id="{E21ADA71-7766-562B-5D13-42B4910AB744}"/>
              </a:ext>
            </a:extLst>
          </p:cNvPr>
          <p:cNvCxnSpPr/>
          <p:nvPr/>
        </p:nvCxnSpPr>
        <p:spPr>
          <a:xfrm>
            <a:off x="7655969" y="4101276"/>
            <a:ext cx="599993" cy="0"/>
          </a:xfrm>
          <a:prstGeom prst="straightConnector1">
            <a:avLst/>
          </a:prstGeom>
          <a:noFill/>
          <a:ln w="6345" cap="flat">
            <a:solidFill>
              <a:srgbClr val="6E056E"/>
            </a:solidFill>
            <a:prstDash val="solid"/>
            <a:miter/>
            <a:tailEnd type="arrow"/>
          </a:ln>
        </p:spPr>
      </p:cxnSp>
      <p:cxnSp>
        <p:nvCxnSpPr>
          <p:cNvPr id="25" name="Straight Arrow Connector 130">
            <a:extLst>
              <a:ext uri="{FF2B5EF4-FFF2-40B4-BE49-F238E27FC236}">
                <a16:creationId xmlns:a16="http://schemas.microsoft.com/office/drawing/2014/main" id="{4E95CB61-F37F-E6B7-7B4F-AC3ABF26AF8F}"/>
              </a:ext>
            </a:extLst>
          </p:cNvPr>
          <p:cNvCxnSpPr/>
          <p:nvPr/>
        </p:nvCxnSpPr>
        <p:spPr>
          <a:xfrm flipH="1">
            <a:off x="8560905" y="4514228"/>
            <a:ext cx="1163885" cy="0"/>
          </a:xfrm>
          <a:prstGeom prst="straightConnector1">
            <a:avLst/>
          </a:prstGeom>
          <a:noFill/>
          <a:ln w="6345" cap="flat">
            <a:solidFill>
              <a:srgbClr val="6E056E"/>
            </a:solidFill>
            <a:prstDash val="solid"/>
            <a:miter/>
            <a:tailEnd type="arrow"/>
          </a:ln>
        </p:spPr>
      </p:cxnSp>
      <p:sp>
        <p:nvSpPr>
          <p:cNvPr id="26" name="TextBox 131">
            <a:extLst>
              <a:ext uri="{FF2B5EF4-FFF2-40B4-BE49-F238E27FC236}">
                <a16:creationId xmlns:a16="http://schemas.microsoft.com/office/drawing/2014/main" id="{B2684DC7-991D-F664-AC63-C996ED87CD3A}"/>
              </a:ext>
            </a:extLst>
          </p:cNvPr>
          <p:cNvSpPr txBox="1"/>
          <p:nvPr/>
        </p:nvSpPr>
        <p:spPr>
          <a:xfrm>
            <a:off x="10168868" y="3261756"/>
            <a:ext cx="1848166" cy="64633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rial"/>
              </a:rPr>
              <a:t>NHS STAFF SHORTAGE</a:t>
            </a:r>
          </a:p>
        </p:txBody>
      </p:sp>
      <p:sp>
        <p:nvSpPr>
          <p:cNvPr id="27" name="TextBox 132">
            <a:extLst>
              <a:ext uri="{FF2B5EF4-FFF2-40B4-BE49-F238E27FC236}">
                <a16:creationId xmlns:a16="http://schemas.microsoft.com/office/drawing/2014/main" id="{9367DE57-ADFC-8042-9842-3BDC215256C9}"/>
              </a:ext>
            </a:extLst>
          </p:cNvPr>
          <p:cNvSpPr txBox="1"/>
          <p:nvPr/>
        </p:nvSpPr>
        <p:spPr>
          <a:xfrm>
            <a:off x="2134273" y="2666774"/>
            <a:ext cx="1673662"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a:rPr>
              <a:t>Limited staff </a:t>
            </a:r>
          </a:p>
        </p:txBody>
      </p:sp>
      <p:sp>
        <p:nvSpPr>
          <p:cNvPr id="28" name="TextBox 133">
            <a:extLst>
              <a:ext uri="{FF2B5EF4-FFF2-40B4-BE49-F238E27FC236}">
                <a16:creationId xmlns:a16="http://schemas.microsoft.com/office/drawing/2014/main" id="{BBEE5110-CB44-BA4E-1F39-053A36B6825A}"/>
              </a:ext>
            </a:extLst>
          </p:cNvPr>
          <p:cNvSpPr txBox="1"/>
          <p:nvPr/>
        </p:nvSpPr>
        <p:spPr>
          <a:xfrm>
            <a:off x="2796052" y="3009903"/>
            <a:ext cx="1207236"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a:rPr>
              <a:t>Training </a:t>
            </a:r>
          </a:p>
        </p:txBody>
      </p:sp>
      <p:sp>
        <p:nvSpPr>
          <p:cNvPr id="29" name="TextBox 134">
            <a:extLst>
              <a:ext uri="{FF2B5EF4-FFF2-40B4-BE49-F238E27FC236}">
                <a16:creationId xmlns:a16="http://schemas.microsoft.com/office/drawing/2014/main" id="{4EB25700-C9B9-4421-D53C-EFE78B5E7A22}"/>
              </a:ext>
            </a:extLst>
          </p:cNvPr>
          <p:cNvSpPr txBox="1"/>
          <p:nvPr/>
        </p:nvSpPr>
        <p:spPr>
          <a:xfrm>
            <a:off x="2539096" y="3328480"/>
            <a:ext cx="1809094"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a:rPr>
              <a:t>Staffing issues</a:t>
            </a:r>
          </a:p>
        </p:txBody>
      </p:sp>
      <p:sp>
        <p:nvSpPr>
          <p:cNvPr id="30" name="TextBox 135">
            <a:extLst>
              <a:ext uri="{FF2B5EF4-FFF2-40B4-BE49-F238E27FC236}">
                <a16:creationId xmlns:a16="http://schemas.microsoft.com/office/drawing/2014/main" id="{B96777B8-90A3-2975-F4FA-11B4C2DDFF71}"/>
              </a:ext>
            </a:extLst>
          </p:cNvPr>
          <p:cNvSpPr txBox="1"/>
          <p:nvPr/>
        </p:nvSpPr>
        <p:spPr>
          <a:xfrm>
            <a:off x="4948175" y="2685501"/>
            <a:ext cx="2316979"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a:rPr>
              <a:t>Standing positions</a:t>
            </a:r>
          </a:p>
        </p:txBody>
      </p:sp>
      <p:sp>
        <p:nvSpPr>
          <p:cNvPr id="31" name="TextBox 136">
            <a:extLst>
              <a:ext uri="{FF2B5EF4-FFF2-40B4-BE49-F238E27FC236}">
                <a16:creationId xmlns:a16="http://schemas.microsoft.com/office/drawing/2014/main" id="{ED94C8D2-EE00-D360-BF15-89B269EC2236}"/>
              </a:ext>
            </a:extLst>
          </p:cNvPr>
          <p:cNvSpPr txBox="1"/>
          <p:nvPr/>
        </p:nvSpPr>
        <p:spPr>
          <a:xfrm>
            <a:off x="7685339" y="2327815"/>
            <a:ext cx="1679972" cy="923333"/>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a:rPr>
              <a:t>Long recruitment process</a:t>
            </a:r>
          </a:p>
        </p:txBody>
      </p:sp>
      <p:sp>
        <p:nvSpPr>
          <p:cNvPr id="32" name="TextBox 137">
            <a:extLst>
              <a:ext uri="{FF2B5EF4-FFF2-40B4-BE49-F238E27FC236}">
                <a16:creationId xmlns:a16="http://schemas.microsoft.com/office/drawing/2014/main" id="{5E8511AC-B7BE-FF16-D8FB-E397503E6C70}"/>
              </a:ext>
            </a:extLst>
          </p:cNvPr>
          <p:cNvSpPr txBox="1"/>
          <p:nvPr/>
        </p:nvSpPr>
        <p:spPr>
          <a:xfrm>
            <a:off x="294144" y="4005163"/>
            <a:ext cx="2388348"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a:rPr>
              <a:t>Quality of resources</a:t>
            </a:r>
          </a:p>
        </p:txBody>
      </p:sp>
      <p:sp>
        <p:nvSpPr>
          <p:cNvPr id="33" name="TextBox 138">
            <a:extLst>
              <a:ext uri="{FF2B5EF4-FFF2-40B4-BE49-F238E27FC236}">
                <a16:creationId xmlns:a16="http://schemas.microsoft.com/office/drawing/2014/main" id="{E1B973BE-290C-B88A-F2D1-E98DF2FDF6F9}"/>
              </a:ext>
            </a:extLst>
          </p:cNvPr>
          <p:cNvSpPr txBox="1"/>
          <p:nvPr/>
        </p:nvSpPr>
        <p:spPr>
          <a:xfrm>
            <a:off x="4171821" y="3729810"/>
            <a:ext cx="1987805"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a:rPr>
              <a:t>Maintenance </a:t>
            </a:r>
          </a:p>
        </p:txBody>
      </p:sp>
      <p:sp>
        <p:nvSpPr>
          <p:cNvPr id="34" name="TextBox 139">
            <a:extLst>
              <a:ext uri="{FF2B5EF4-FFF2-40B4-BE49-F238E27FC236}">
                <a16:creationId xmlns:a16="http://schemas.microsoft.com/office/drawing/2014/main" id="{025C38A3-5898-0670-D72F-379792EA017B}"/>
              </a:ext>
            </a:extLst>
          </p:cNvPr>
          <p:cNvSpPr txBox="1"/>
          <p:nvPr/>
        </p:nvSpPr>
        <p:spPr>
          <a:xfrm>
            <a:off x="5785271" y="4086773"/>
            <a:ext cx="2049645"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a:rPr>
              <a:t>New machinery </a:t>
            </a:r>
          </a:p>
        </p:txBody>
      </p:sp>
      <p:sp>
        <p:nvSpPr>
          <p:cNvPr id="35" name="TextBox 140">
            <a:extLst>
              <a:ext uri="{FF2B5EF4-FFF2-40B4-BE49-F238E27FC236}">
                <a16:creationId xmlns:a16="http://schemas.microsoft.com/office/drawing/2014/main" id="{571762B1-2B79-71B5-1FCD-8FE8A9B47AE2}"/>
              </a:ext>
            </a:extLst>
          </p:cNvPr>
          <p:cNvSpPr txBox="1"/>
          <p:nvPr/>
        </p:nvSpPr>
        <p:spPr>
          <a:xfrm>
            <a:off x="7060192" y="3754105"/>
            <a:ext cx="1169983"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a:rPr>
              <a:t>Covid-19</a:t>
            </a:r>
          </a:p>
        </p:txBody>
      </p:sp>
      <p:sp>
        <p:nvSpPr>
          <p:cNvPr id="36" name="TextBox 141">
            <a:extLst>
              <a:ext uri="{FF2B5EF4-FFF2-40B4-BE49-F238E27FC236}">
                <a16:creationId xmlns:a16="http://schemas.microsoft.com/office/drawing/2014/main" id="{3D75AEDC-4611-B693-AFDB-B6510C2F473F}"/>
              </a:ext>
            </a:extLst>
          </p:cNvPr>
          <p:cNvSpPr txBox="1"/>
          <p:nvPr/>
        </p:nvSpPr>
        <p:spPr>
          <a:xfrm>
            <a:off x="8411492" y="4087587"/>
            <a:ext cx="1919965"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a:rPr>
              <a:t>Staff shortage </a:t>
            </a:r>
          </a:p>
        </p:txBody>
      </p:sp>
      <p:sp>
        <p:nvSpPr>
          <p:cNvPr id="37" name="TextBox 142">
            <a:extLst>
              <a:ext uri="{FF2B5EF4-FFF2-40B4-BE49-F238E27FC236}">
                <a16:creationId xmlns:a16="http://schemas.microsoft.com/office/drawing/2014/main" id="{2458458A-69A7-23D7-8885-4FE79CDC2D33}"/>
              </a:ext>
            </a:extLst>
          </p:cNvPr>
          <p:cNvSpPr txBox="1"/>
          <p:nvPr/>
        </p:nvSpPr>
        <p:spPr>
          <a:xfrm>
            <a:off x="163119" y="5356957"/>
            <a:ext cx="8685574" cy="492443"/>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1200" b="0" i="0" u="none" strike="noStrike" kern="1200" cap="none" spc="0" baseline="0" dirty="0">
                <a:solidFill>
                  <a:srgbClr val="000000"/>
                </a:solidFill>
                <a:uFillTx/>
                <a:latin typeface="Arial"/>
              </a:rPr>
              <a:t>(Ishikawa, K. 1986)</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400" b="0" i="0" u="none" strike="noStrike" kern="1200" cap="none" spc="0" baseline="0" dirty="0">
              <a:solidFill>
                <a:srgbClr val="000000"/>
              </a:solidFill>
              <a:uFillTx/>
              <a:latin typeface="Aria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5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367E71-9F87-E40F-15BE-F4F16C1A619E}"/>
              </a:ext>
            </a:extLst>
          </p:cNvPr>
          <p:cNvSpPr txBox="1">
            <a:spLocks noGrp="1"/>
          </p:cNvSpPr>
          <p:nvPr>
            <p:ph type="title"/>
          </p:nvPr>
        </p:nvSpPr>
        <p:spPr>
          <a:xfrm>
            <a:off x="1237791" y="632038"/>
            <a:ext cx="9179844" cy="1199976"/>
          </a:xfrm>
        </p:spPr>
        <p:txBody>
          <a:bodyPr/>
          <a:lstStyle/>
          <a:p>
            <a:pPr lvl="0"/>
            <a:r>
              <a:rPr lang="en-US" sz="4000" dirty="0"/>
              <a:t>MATRIX DECISION MAKING </a:t>
            </a:r>
          </a:p>
        </p:txBody>
      </p:sp>
      <p:sp>
        <p:nvSpPr>
          <p:cNvPr id="3" name="Footer Placeholder 3">
            <a:extLst>
              <a:ext uri="{FF2B5EF4-FFF2-40B4-BE49-F238E27FC236}">
                <a16:creationId xmlns:a16="http://schemas.microsoft.com/office/drawing/2014/main" id="{89EF9525-827B-9AC2-FD9A-370BC01AD6D3}"/>
              </a:ext>
            </a:extLst>
          </p:cNvPr>
          <p:cNvSpPr txBox="1"/>
          <p:nvPr/>
        </p:nvSpPr>
        <p:spPr>
          <a:xfrm>
            <a:off x="3962403" y="67662"/>
            <a:ext cx="4114800" cy="856527"/>
          </a:xfrm>
          <a:prstGeom prst="rect">
            <a:avLst/>
          </a:prstGeom>
          <a:noFill/>
          <a:ln cap="flat">
            <a:noFill/>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600"/>
              </a:spcAft>
              <a:buNone/>
              <a:tabLst/>
              <a:defRPr sz="1800" b="0" i="0" u="none" strike="noStrike" kern="0" cap="none" spc="0" baseline="0">
                <a:solidFill>
                  <a:srgbClr val="000000"/>
                </a:solidFill>
                <a:uFillTx/>
              </a:defRPr>
            </a:pPr>
            <a:r>
              <a:rPr lang="en-US" sz="1200" b="1" i="0" u="none" strike="noStrike" kern="1200" cap="none" spc="200" baseline="0">
                <a:solidFill>
                  <a:srgbClr val="000000"/>
                </a:solidFill>
                <a:uFillTx/>
                <a:latin typeface="Arial"/>
                <a:cs typeface="Arial" pitchFamily="34"/>
              </a:rPr>
              <a:t>NHS staff shortage </a:t>
            </a:r>
          </a:p>
        </p:txBody>
      </p:sp>
      <p:sp>
        <p:nvSpPr>
          <p:cNvPr id="4" name="Slide Number Placeholder 4">
            <a:extLst>
              <a:ext uri="{FF2B5EF4-FFF2-40B4-BE49-F238E27FC236}">
                <a16:creationId xmlns:a16="http://schemas.microsoft.com/office/drawing/2014/main" id="{A10B849A-9916-B33C-E0AB-451BB2AA9EE5}"/>
              </a:ext>
            </a:extLst>
          </p:cNvPr>
          <p:cNvSpPr txBox="1"/>
          <p:nvPr/>
        </p:nvSpPr>
        <p:spPr>
          <a:xfrm>
            <a:off x="4038603" y="6006547"/>
            <a:ext cx="4114800" cy="851452"/>
          </a:xfrm>
          <a:prstGeom prst="rect">
            <a:avLst/>
          </a:prstGeom>
          <a:noFill/>
          <a:ln cap="flat">
            <a:noFill/>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600"/>
              </a:spcAft>
              <a:buNone/>
              <a:tabLst/>
              <a:defRPr sz="1800" b="0" i="0" u="none" strike="noStrike" kern="0" cap="none" spc="0" baseline="0">
                <a:solidFill>
                  <a:srgbClr val="000000"/>
                </a:solidFill>
                <a:uFillTx/>
              </a:defRPr>
            </a:pPr>
            <a:fld id="{92E2F86C-47BD-4EF9-BB5D-2F5D672E6B84}" type="slidenum">
              <a:rPr lang="en-US" sz="1200" b="1" i="0" u="none" strike="noStrike" kern="1200" cap="none" spc="200" baseline="0">
                <a:solidFill>
                  <a:srgbClr val="000000"/>
                </a:solidFill>
                <a:uFillTx/>
                <a:latin typeface="Arial"/>
                <a:cs typeface="Arial" pitchFamily="34"/>
              </a:rPr>
              <a:t>8</a:t>
            </a:fld>
            <a:endParaRPr lang="en-US" sz="1200" b="1" i="0" u="none" strike="noStrike" kern="1200" cap="none" spc="200" baseline="0">
              <a:solidFill>
                <a:srgbClr val="000000"/>
              </a:solidFill>
              <a:uFillTx/>
              <a:latin typeface="Arial"/>
              <a:cs typeface="Arial" pitchFamily="34"/>
            </a:endParaRPr>
          </a:p>
        </p:txBody>
      </p:sp>
      <p:graphicFrame>
        <p:nvGraphicFramePr>
          <p:cNvPr id="6" name="Table 5">
            <a:extLst>
              <a:ext uri="{FF2B5EF4-FFF2-40B4-BE49-F238E27FC236}">
                <a16:creationId xmlns:a16="http://schemas.microsoft.com/office/drawing/2014/main" id="{534A7676-2A46-1C0F-3D69-641CBC3DF080}"/>
              </a:ext>
            </a:extLst>
          </p:cNvPr>
          <p:cNvGraphicFramePr>
            <a:graphicFrameLocks noGrp="1"/>
          </p:cNvGraphicFramePr>
          <p:nvPr>
            <p:extLst>
              <p:ext uri="{D42A27DB-BD31-4B8C-83A1-F6EECF244321}">
                <p14:modId xmlns:p14="http://schemas.microsoft.com/office/powerpoint/2010/main" val="411853147"/>
              </p:ext>
            </p:extLst>
          </p:nvPr>
        </p:nvGraphicFramePr>
        <p:xfrm>
          <a:off x="2500537" y="1895028"/>
          <a:ext cx="7594604" cy="2788876"/>
        </p:xfrm>
        <a:graphic>
          <a:graphicData uri="http://schemas.openxmlformats.org/drawingml/2006/table">
            <a:tbl>
              <a:tblPr/>
              <a:tblGrid>
                <a:gridCol w="1898651">
                  <a:extLst>
                    <a:ext uri="{9D8B030D-6E8A-4147-A177-3AD203B41FA5}">
                      <a16:colId xmlns:a16="http://schemas.microsoft.com/office/drawing/2014/main" val="2050311083"/>
                    </a:ext>
                  </a:extLst>
                </a:gridCol>
                <a:gridCol w="1898651">
                  <a:extLst>
                    <a:ext uri="{9D8B030D-6E8A-4147-A177-3AD203B41FA5}">
                      <a16:colId xmlns:a16="http://schemas.microsoft.com/office/drawing/2014/main" val="1615799776"/>
                    </a:ext>
                  </a:extLst>
                </a:gridCol>
                <a:gridCol w="1898651">
                  <a:extLst>
                    <a:ext uri="{9D8B030D-6E8A-4147-A177-3AD203B41FA5}">
                      <a16:colId xmlns:a16="http://schemas.microsoft.com/office/drawing/2014/main" val="913460823"/>
                    </a:ext>
                  </a:extLst>
                </a:gridCol>
                <a:gridCol w="1898651">
                  <a:extLst>
                    <a:ext uri="{9D8B030D-6E8A-4147-A177-3AD203B41FA5}">
                      <a16:colId xmlns:a16="http://schemas.microsoft.com/office/drawing/2014/main" val="3968686128"/>
                    </a:ext>
                  </a:extLst>
                </a:gridCol>
              </a:tblGrid>
              <a:tr h="734891">
                <a:tc>
                  <a:txBody>
                    <a:bodyPr/>
                    <a:lstStyle/>
                    <a:p>
                      <a:pPr fontAlgn="b"/>
                      <a:r>
                        <a:rPr lang="en-GB" sz="1400" b="1" dirty="0">
                          <a:effectLst/>
                          <a:latin typeface="Arial" panose="020B0604020202020204" pitchFamily="34" charset="0"/>
                          <a:cs typeface="Arial" panose="020B0604020202020204" pitchFamily="34" charset="0"/>
                        </a:rPr>
                        <a:t>Criteria / Solution</a:t>
                      </a:r>
                    </a:p>
                  </a:txBody>
                  <a:tcPr marL="58120" marR="58120" marT="29060" marB="29060" anchor="b">
                    <a:lnL w="9525" cap="flat" cmpd="sng" algn="ctr">
                      <a:solidFill>
                        <a:srgbClr val="D9D9E3"/>
                      </a:solidFill>
                      <a:prstDash val="solid"/>
                      <a:round/>
                      <a:headEnd type="none" w="med" len="med"/>
                      <a:tailEnd type="none" w="med" len="med"/>
                    </a:lnL>
                    <a:lnR w="9525" cap="flat" cmpd="sng" algn="ctr">
                      <a:solidFill>
                        <a:srgbClr val="D9D9E3"/>
                      </a:solidFill>
                      <a:prstDash val="solid"/>
                      <a:round/>
                      <a:headEnd type="none" w="med" len="med"/>
                      <a:tailEnd type="none" w="med" len="med"/>
                    </a:lnR>
                    <a:lnT w="9525" cap="flat" cmpd="sng" algn="ctr">
                      <a:solidFill>
                        <a:srgbClr val="D9D9E3"/>
                      </a:solidFill>
                      <a:prstDash val="solid"/>
                      <a:round/>
                      <a:headEnd type="none" w="med" len="med"/>
                      <a:tailEnd type="none" w="med" len="med"/>
                    </a:lnT>
                    <a:lnB w="12700" cap="flat" cmpd="sng" algn="ctr">
                      <a:solidFill>
                        <a:srgbClr val="D9D9E3"/>
                      </a:solidFill>
                      <a:prstDash val="solid"/>
                      <a:round/>
                      <a:headEnd type="none" w="med" len="med"/>
                      <a:tailEnd type="none" w="med" len="med"/>
                    </a:lnB>
                    <a:solidFill>
                      <a:srgbClr val="F7F7F8"/>
                    </a:solidFill>
                  </a:tcPr>
                </a:tc>
                <a:tc>
                  <a:txBody>
                    <a:bodyPr/>
                    <a:lstStyle/>
                    <a:p>
                      <a:pPr fontAlgn="b"/>
                      <a:r>
                        <a:rPr lang="en-US" sz="1400" b="1" dirty="0">
                          <a:effectLst/>
                          <a:latin typeface="Arial" panose="020B0604020202020204" pitchFamily="34" charset="0"/>
                          <a:cs typeface="Arial" panose="020B0604020202020204" pitchFamily="34" charset="0"/>
                        </a:rPr>
                        <a:t>Solution 1: Increase Funding for NHS Recruitment</a:t>
                      </a:r>
                    </a:p>
                  </a:txBody>
                  <a:tcPr marL="58120" marR="58120" marT="29060" marB="29060" anchor="b">
                    <a:lnL w="9525" cap="flat" cmpd="sng" algn="ctr">
                      <a:solidFill>
                        <a:srgbClr val="D9D9E3"/>
                      </a:solidFill>
                      <a:prstDash val="solid"/>
                      <a:round/>
                      <a:headEnd type="none" w="med" len="med"/>
                      <a:tailEnd type="none" w="med" len="med"/>
                    </a:lnL>
                    <a:lnR w="9525" cap="flat" cmpd="sng" algn="ctr">
                      <a:solidFill>
                        <a:srgbClr val="D9D9E3"/>
                      </a:solidFill>
                      <a:prstDash val="solid"/>
                      <a:round/>
                      <a:headEnd type="none" w="med" len="med"/>
                      <a:tailEnd type="none" w="med" len="med"/>
                    </a:lnR>
                    <a:lnT w="9525" cap="flat" cmpd="sng" algn="ctr">
                      <a:solidFill>
                        <a:srgbClr val="D9D9E3"/>
                      </a:solidFill>
                      <a:prstDash val="solid"/>
                      <a:round/>
                      <a:headEnd type="none" w="med" len="med"/>
                      <a:tailEnd type="none" w="med" len="med"/>
                    </a:lnT>
                    <a:lnB w="12700" cap="flat" cmpd="sng" algn="ctr">
                      <a:solidFill>
                        <a:srgbClr val="D9D9E3"/>
                      </a:solidFill>
                      <a:prstDash val="solid"/>
                      <a:round/>
                      <a:headEnd type="none" w="med" len="med"/>
                      <a:tailEnd type="none" w="med" len="med"/>
                    </a:lnB>
                    <a:solidFill>
                      <a:srgbClr val="F7F7F8"/>
                    </a:solidFill>
                  </a:tcPr>
                </a:tc>
                <a:tc>
                  <a:txBody>
                    <a:bodyPr/>
                    <a:lstStyle/>
                    <a:p>
                      <a:pPr fontAlgn="b"/>
                      <a:r>
                        <a:rPr lang="en-US" sz="1400" b="1" dirty="0">
                          <a:effectLst/>
                          <a:latin typeface="Arial" panose="020B0604020202020204" pitchFamily="34" charset="0"/>
                          <a:cs typeface="Arial" panose="020B0604020202020204" pitchFamily="34" charset="0"/>
                        </a:rPr>
                        <a:t>Solution 2: Increase NHS Salaries</a:t>
                      </a:r>
                    </a:p>
                  </a:txBody>
                  <a:tcPr marL="58120" marR="58120" marT="29060" marB="29060" anchor="b">
                    <a:lnL w="9525" cap="flat" cmpd="sng" algn="ctr">
                      <a:solidFill>
                        <a:srgbClr val="D9D9E3"/>
                      </a:solidFill>
                      <a:prstDash val="solid"/>
                      <a:round/>
                      <a:headEnd type="none" w="med" len="med"/>
                      <a:tailEnd type="none" w="med" len="med"/>
                    </a:lnL>
                    <a:lnR w="9525" cap="flat" cmpd="sng" algn="ctr">
                      <a:solidFill>
                        <a:srgbClr val="D9D9E3"/>
                      </a:solidFill>
                      <a:prstDash val="solid"/>
                      <a:round/>
                      <a:headEnd type="none" w="med" len="med"/>
                      <a:tailEnd type="none" w="med" len="med"/>
                    </a:lnR>
                    <a:lnT w="9525" cap="flat" cmpd="sng" algn="ctr">
                      <a:solidFill>
                        <a:srgbClr val="D9D9E3"/>
                      </a:solidFill>
                      <a:prstDash val="solid"/>
                      <a:round/>
                      <a:headEnd type="none" w="med" len="med"/>
                      <a:tailEnd type="none" w="med" len="med"/>
                    </a:lnT>
                    <a:lnB w="12700" cap="flat" cmpd="sng" algn="ctr">
                      <a:solidFill>
                        <a:srgbClr val="D9D9E3"/>
                      </a:solidFill>
                      <a:prstDash val="solid"/>
                      <a:round/>
                      <a:headEnd type="none" w="med" len="med"/>
                      <a:tailEnd type="none" w="med" len="med"/>
                    </a:lnB>
                    <a:solidFill>
                      <a:srgbClr val="F7F7F8"/>
                    </a:solidFill>
                  </a:tcPr>
                </a:tc>
                <a:tc>
                  <a:txBody>
                    <a:bodyPr/>
                    <a:lstStyle/>
                    <a:p>
                      <a:pPr fontAlgn="b"/>
                      <a:r>
                        <a:rPr lang="en-US" sz="1400" b="1" dirty="0">
                          <a:effectLst/>
                          <a:latin typeface="Arial" panose="020B0604020202020204" pitchFamily="34" charset="0"/>
                          <a:cs typeface="Arial" panose="020B0604020202020204" pitchFamily="34" charset="0"/>
                        </a:rPr>
                        <a:t>Solution 3: </a:t>
                      </a:r>
                      <a:r>
                        <a:rPr lang="en-GB" sz="1400" b="1" kern="1200" dirty="0">
                          <a:solidFill>
                            <a:schemeClr val="tx1"/>
                          </a:solidFill>
                          <a:effectLst/>
                          <a:latin typeface="Arial" panose="020B0604020202020204" pitchFamily="34" charset="0"/>
                          <a:ea typeface="+mn-ea"/>
                          <a:cs typeface="Arial" panose="020B0604020202020204" pitchFamily="34" charset="0"/>
                        </a:rPr>
                        <a:t>Reduce the length of the hiring procedure </a:t>
                      </a:r>
                      <a:endParaRPr lang="en-US" sz="1400" b="1" dirty="0">
                        <a:effectLst/>
                        <a:latin typeface="Arial" panose="020B0604020202020204" pitchFamily="34" charset="0"/>
                        <a:cs typeface="Arial" panose="020B0604020202020204" pitchFamily="34" charset="0"/>
                      </a:endParaRPr>
                    </a:p>
                  </a:txBody>
                  <a:tcPr marL="58120" marR="58120" marT="29060" marB="29060" anchor="b">
                    <a:lnL w="9525" cap="flat" cmpd="sng" algn="ctr">
                      <a:solidFill>
                        <a:srgbClr val="D9D9E3"/>
                      </a:solidFill>
                      <a:prstDash val="solid"/>
                      <a:round/>
                      <a:headEnd type="none" w="med" len="med"/>
                      <a:tailEnd type="none" w="med" len="med"/>
                    </a:lnL>
                    <a:lnR w="9525" cap="flat" cmpd="sng" algn="ctr">
                      <a:solidFill>
                        <a:srgbClr val="D9D9E3"/>
                      </a:solidFill>
                      <a:prstDash val="solid"/>
                      <a:round/>
                      <a:headEnd type="none" w="med" len="med"/>
                      <a:tailEnd type="none" w="med" len="med"/>
                    </a:lnR>
                    <a:lnT w="9525" cap="flat" cmpd="sng" algn="ctr">
                      <a:solidFill>
                        <a:srgbClr val="D9D9E3"/>
                      </a:solidFill>
                      <a:prstDash val="solid"/>
                      <a:round/>
                      <a:headEnd type="none" w="med" len="med"/>
                      <a:tailEnd type="none" w="med" len="med"/>
                    </a:lnT>
                    <a:lnB w="12700" cap="flat" cmpd="sng" algn="ctr">
                      <a:solidFill>
                        <a:srgbClr val="D9D9E3"/>
                      </a:solidFill>
                      <a:prstDash val="solid"/>
                      <a:round/>
                      <a:headEnd type="none" w="med" len="med"/>
                      <a:tailEnd type="none" w="med" len="med"/>
                    </a:lnB>
                    <a:solidFill>
                      <a:srgbClr val="F7F7F8"/>
                    </a:solidFill>
                  </a:tcPr>
                </a:tc>
                <a:extLst>
                  <a:ext uri="{0D108BD9-81ED-4DB2-BD59-A6C34878D82A}">
                    <a16:rowId xmlns:a16="http://schemas.microsoft.com/office/drawing/2014/main" val="3961012147"/>
                  </a:ext>
                </a:extLst>
              </a:tr>
              <a:tr h="410797">
                <a:tc>
                  <a:txBody>
                    <a:bodyPr/>
                    <a:lstStyle/>
                    <a:p>
                      <a:pPr fontAlgn="base"/>
                      <a:r>
                        <a:rPr lang="en-GB" sz="1400">
                          <a:effectLst/>
                          <a:latin typeface="Arial" panose="020B0604020202020204" pitchFamily="34" charset="0"/>
                          <a:cs typeface="Arial" panose="020B0604020202020204" pitchFamily="34" charset="0"/>
                        </a:rPr>
                        <a:t>Effectiveness</a:t>
                      </a:r>
                    </a:p>
                  </a:txBody>
                  <a:tcPr marL="58120" marR="58120" marT="29060" marB="29060" anchor="ctr">
                    <a:lnL w="9525" cap="flat" cmpd="sng" algn="ctr">
                      <a:solidFill>
                        <a:srgbClr val="D9D9E3"/>
                      </a:solidFill>
                      <a:prstDash val="solid"/>
                      <a:round/>
                      <a:headEnd type="none" w="med" len="med"/>
                      <a:tailEnd type="none" w="med" len="med"/>
                    </a:lnL>
                    <a:lnR w="9525" cap="flat" cmpd="sng" algn="ctr">
                      <a:solidFill>
                        <a:srgbClr val="D9D9E3"/>
                      </a:solidFill>
                      <a:prstDash val="solid"/>
                      <a:round/>
                      <a:headEnd type="none" w="med" len="med"/>
                      <a:tailEnd type="none" w="med" len="med"/>
                    </a:lnR>
                    <a:lnT w="12700" cap="flat" cmpd="sng" algn="ctr">
                      <a:solidFill>
                        <a:srgbClr val="D9D9E3"/>
                      </a:solidFill>
                      <a:prstDash val="solid"/>
                      <a:round/>
                      <a:headEnd type="none" w="med" len="med"/>
                      <a:tailEnd type="none" w="med" len="med"/>
                    </a:lnT>
                    <a:lnB w="12700" cap="flat" cmpd="sng" algn="ctr">
                      <a:solidFill>
                        <a:srgbClr val="D9D9E3"/>
                      </a:solidFill>
                      <a:prstDash val="solid"/>
                      <a:round/>
                      <a:headEnd type="none" w="med" len="med"/>
                      <a:tailEnd type="none" w="med" len="med"/>
                    </a:lnB>
                    <a:solidFill>
                      <a:srgbClr val="F7F7F8"/>
                    </a:solidFill>
                  </a:tcPr>
                </a:tc>
                <a:tc>
                  <a:txBody>
                    <a:bodyPr/>
                    <a:lstStyle/>
                    <a:p>
                      <a:pPr fontAlgn="base"/>
                      <a:r>
                        <a:rPr lang="en-GB" sz="1400" dirty="0">
                          <a:effectLst/>
                          <a:latin typeface="Arial" panose="020B0604020202020204" pitchFamily="34" charset="0"/>
                          <a:cs typeface="Arial" panose="020B0604020202020204" pitchFamily="34" charset="0"/>
                        </a:rPr>
                        <a:t>4</a:t>
                      </a:r>
                    </a:p>
                  </a:txBody>
                  <a:tcPr marL="58120" marR="58120" marT="29060" marB="29060" anchor="ctr">
                    <a:lnL w="9525" cap="flat" cmpd="sng" algn="ctr">
                      <a:solidFill>
                        <a:srgbClr val="D9D9E3"/>
                      </a:solidFill>
                      <a:prstDash val="solid"/>
                      <a:round/>
                      <a:headEnd type="none" w="med" len="med"/>
                      <a:tailEnd type="none" w="med" len="med"/>
                    </a:lnL>
                    <a:lnR w="9525" cap="flat" cmpd="sng" algn="ctr">
                      <a:solidFill>
                        <a:srgbClr val="D9D9E3"/>
                      </a:solidFill>
                      <a:prstDash val="solid"/>
                      <a:round/>
                      <a:headEnd type="none" w="med" len="med"/>
                      <a:tailEnd type="none" w="med" len="med"/>
                    </a:lnR>
                    <a:lnT w="12700" cap="flat" cmpd="sng" algn="ctr">
                      <a:solidFill>
                        <a:srgbClr val="D9D9E3"/>
                      </a:solidFill>
                      <a:prstDash val="solid"/>
                      <a:round/>
                      <a:headEnd type="none" w="med" len="med"/>
                      <a:tailEnd type="none" w="med" len="med"/>
                    </a:lnT>
                    <a:lnB w="12700" cap="flat" cmpd="sng" algn="ctr">
                      <a:solidFill>
                        <a:srgbClr val="D9D9E3"/>
                      </a:solidFill>
                      <a:prstDash val="solid"/>
                      <a:round/>
                      <a:headEnd type="none" w="med" len="med"/>
                      <a:tailEnd type="none" w="med" len="med"/>
                    </a:lnB>
                    <a:solidFill>
                      <a:srgbClr val="F7F7F8"/>
                    </a:solidFill>
                  </a:tcPr>
                </a:tc>
                <a:tc>
                  <a:txBody>
                    <a:bodyPr/>
                    <a:lstStyle/>
                    <a:p>
                      <a:pPr fontAlgn="base"/>
                      <a:r>
                        <a:rPr lang="en-GB" sz="1400" dirty="0">
                          <a:effectLst/>
                          <a:latin typeface="Arial" panose="020B0604020202020204" pitchFamily="34" charset="0"/>
                          <a:cs typeface="Arial" panose="020B0604020202020204" pitchFamily="34" charset="0"/>
                        </a:rPr>
                        <a:t>3</a:t>
                      </a:r>
                    </a:p>
                  </a:txBody>
                  <a:tcPr marL="58120" marR="58120" marT="29060" marB="29060" anchor="ctr">
                    <a:lnL w="9525" cap="flat" cmpd="sng" algn="ctr">
                      <a:solidFill>
                        <a:srgbClr val="D9D9E3"/>
                      </a:solidFill>
                      <a:prstDash val="solid"/>
                      <a:round/>
                      <a:headEnd type="none" w="med" len="med"/>
                      <a:tailEnd type="none" w="med" len="med"/>
                    </a:lnL>
                    <a:lnR w="9525" cap="flat" cmpd="sng" algn="ctr">
                      <a:solidFill>
                        <a:srgbClr val="D9D9E3"/>
                      </a:solidFill>
                      <a:prstDash val="solid"/>
                      <a:round/>
                      <a:headEnd type="none" w="med" len="med"/>
                      <a:tailEnd type="none" w="med" len="med"/>
                    </a:lnR>
                    <a:lnT w="12700" cap="flat" cmpd="sng" algn="ctr">
                      <a:solidFill>
                        <a:srgbClr val="D9D9E3"/>
                      </a:solidFill>
                      <a:prstDash val="solid"/>
                      <a:round/>
                      <a:headEnd type="none" w="med" len="med"/>
                      <a:tailEnd type="none" w="med" len="med"/>
                    </a:lnT>
                    <a:lnB w="12700" cap="flat" cmpd="sng" algn="ctr">
                      <a:solidFill>
                        <a:srgbClr val="D9D9E3"/>
                      </a:solidFill>
                      <a:prstDash val="solid"/>
                      <a:round/>
                      <a:headEnd type="none" w="med" len="med"/>
                      <a:tailEnd type="none" w="med" len="med"/>
                    </a:lnB>
                    <a:solidFill>
                      <a:srgbClr val="F7F7F8"/>
                    </a:solidFill>
                  </a:tcPr>
                </a:tc>
                <a:tc>
                  <a:txBody>
                    <a:bodyPr/>
                    <a:lstStyle/>
                    <a:p>
                      <a:pPr fontAlgn="base"/>
                      <a:r>
                        <a:rPr lang="en-GB" sz="1400">
                          <a:effectLst/>
                          <a:latin typeface="Arial" panose="020B0604020202020204" pitchFamily="34" charset="0"/>
                          <a:cs typeface="Arial" panose="020B0604020202020204" pitchFamily="34" charset="0"/>
                        </a:rPr>
                        <a:t>5</a:t>
                      </a:r>
                    </a:p>
                  </a:txBody>
                  <a:tcPr marL="58120" marR="58120" marT="29060" marB="29060" anchor="ctr">
                    <a:lnL w="9525" cap="flat" cmpd="sng" algn="ctr">
                      <a:solidFill>
                        <a:srgbClr val="D9D9E3"/>
                      </a:solidFill>
                      <a:prstDash val="solid"/>
                      <a:round/>
                      <a:headEnd type="none" w="med" len="med"/>
                      <a:tailEnd type="none" w="med" len="med"/>
                    </a:lnL>
                    <a:lnR w="9525" cap="flat" cmpd="sng" algn="ctr">
                      <a:solidFill>
                        <a:srgbClr val="D9D9E3"/>
                      </a:solidFill>
                      <a:prstDash val="solid"/>
                      <a:round/>
                      <a:headEnd type="none" w="med" len="med"/>
                      <a:tailEnd type="none" w="med" len="med"/>
                    </a:lnR>
                    <a:lnT w="12700" cap="flat" cmpd="sng" algn="ctr">
                      <a:solidFill>
                        <a:srgbClr val="D9D9E3"/>
                      </a:solidFill>
                      <a:prstDash val="solid"/>
                      <a:round/>
                      <a:headEnd type="none" w="med" len="med"/>
                      <a:tailEnd type="none" w="med" len="med"/>
                    </a:lnT>
                    <a:lnB w="12700" cap="flat" cmpd="sng" algn="ctr">
                      <a:solidFill>
                        <a:srgbClr val="D9D9E3"/>
                      </a:solidFill>
                      <a:prstDash val="solid"/>
                      <a:round/>
                      <a:headEnd type="none" w="med" len="med"/>
                      <a:tailEnd type="none" w="med" len="med"/>
                    </a:lnB>
                    <a:solidFill>
                      <a:srgbClr val="F7F7F8"/>
                    </a:solidFill>
                  </a:tcPr>
                </a:tc>
                <a:extLst>
                  <a:ext uri="{0D108BD9-81ED-4DB2-BD59-A6C34878D82A}">
                    <a16:rowId xmlns:a16="http://schemas.microsoft.com/office/drawing/2014/main" val="3460931825"/>
                  </a:ext>
                </a:extLst>
              </a:tr>
              <a:tr h="410797">
                <a:tc>
                  <a:txBody>
                    <a:bodyPr/>
                    <a:lstStyle/>
                    <a:p>
                      <a:pPr fontAlgn="base"/>
                      <a:r>
                        <a:rPr lang="en-GB" sz="1400">
                          <a:effectLst/>
                          <a:latin typeface="Arial" panose="020B0604020202020204" pitchFamily="34" charset="0"/>
                          <a:cs typeface="Arial" panose="020B0604020202020204" pitchFamily="34" charset="0"/>
                        </a:rPr>
                        <a:t>Feasibility</a:t>
                      </a:r>
                    </a:p>
                  </a:txBody>
                  <a:tcPr marL="58120" marR="58120" marT="29060" marB="29060" anchor="ctr">
                    <a:lnL w="9525" cap="flat" cmpd="sng" algn="ctr">
                      <a:solidFill>
                        <a:srgbClr val="D9D9E3"/>
                      </a:solidFill>
                      <a:prstDash val="solid"/>
                      <a:round/>
                      <a:headEnd type="none" w="med" len="med"/>
                      <a:tailEnd type="none" w="med" len="med"/>
                    </a:lnL>
                    <a:lnR w="9525" cap="flat" cmpd="sng" algn="ctr">
                      <a:solidFill>
                        <a:srgbClr val="D9D9E3"/>
                      </a:solidFill>
                      <a:prstDash val="solid"/>
                      <a:round/>
                      <a:headEnd type="none" w="med" len="med"/>
                      <a:tailEnd type="none" w="med" len="med"/>
                    </a:lnR>
                    <a:lnT w="12700" cap="flat" cmpd="sng" algn="ctr">
                      <a:solidFill>
                        <a:srgbClr val="D9D9E3"/>
                      </a:solidFill>
                      <a:prstDash val="solid"/>
                      <a:round/>
                      <a:headEnd type="none" w="med" len="med"/>
                      <a:tailEnd type="none" w="med" len="med"/>
                    </a:lnT>
                    <a:lnB w="12700" cap="flat" cmpd="sng" algn="ctr">
                      <a:solidFill>
                        <a:srgbClr val="D9D9E3"/>
                      </a:solidFill>
                      <a:prstDash val="solid"/>
                      <a:round/>
                      <a:headEnd type="none" w="med" len="med"/>
                      <a:tailEnd type="none" w="med" len="med"/>
                    </a:lnB>
                    <a:solidFill>
                      <a:srgbClr val="F7F7F8"/>
                    </a:solidFill>
                  </a:tcPr>
                </a:tc>
                <a:tc>
                  <a:txBody>
                    <a:bodyPr/>
                    <a:lstStyle/>
                    <a:p>
                      <a:pPr fontAlgn="base"/>
                      <a:r>
                        <a:rPr lang="en-GB" sz="1400">
                          <a:effectLst/>
                          <a:latin typeface="Arial" panose="020B0604020202020204" pitchFamily="34" charset="0"/>
                          <a:cs typeface="Arial" panose="020B0604020202020204" pitchFamily="34" charset="0"/>
                        </a:rPr>
                        <a:t>2</a:t>
                      </a:r>
                    </a:p>
                  </a:txBody>
                  <a:tcPr marL="58120" marR="58120" marT="29060" marB="29060" anchor="ctr">
                    <a:lnL w="9525" cap="flat" cmpd="sng" algn="ctr">
                      <a:solidFill>
                        <a:srgbClr val="D9D9E3"/>
                      </a:solidFill>
                      <a:prstDash val="solid"/>
                      <a:round/>
                      <a:headEnd type="none" w="med" len="med"/>
                      <a:tailEnd type="none" w="med" len="med"/>
                    </a:lnL>
                    <a:lnR w="9525" cap="flat" cmpd="sng" algn="ctr">
                      <a:solidFill>
                        <a:srgbClr val="D9D9E3"/>
                      </a:solidFill>
                      <a:prstDash val="solid"/>
                      <a:round/>
                      <a:headEnd type="none" w="med" len="med"/>
                      <a:tailEnd type="none" w="med" len="med"/>
                    </a:lnR>
                    <a:lnT w="12700" cap="flat" cmpd="sng" algn="ctr">
                      <a:solidFill>
                        <a:srgbClr val="D9D9E3"/>
                      </a:solidFill>
                      <a:prstDash val="solid"/>
                      <a:round/>
                      <a:headEnd type="none" w="med" len="med"/>
                      <a:tailEnd type="none" w="med" len="med"/>
                    </a:lnT>
                    <a:lnB w="12700" cap="flat" cmpd="sng" algn="ctr">
                      <a:solidFill>
                        <a:srgbClr val="D9D9E3"/>
                      </a:solidFill>
                      <a:prstDash val="solid"/>
                      <a:round/>
                      <a:headEnd type="none" w="med" len="med"/>
                      <a:tailEnd type="none" w="med" len="med"/>
                    </a:lnB>
                    <a:solidFill>
                      <a:srgbClr val="F7F7F8"/>
                    </a:solidFill>
                  </a:tcPr>
                </a:tc>
                <a:tc>
                  <a:txBody>
                    <a:bodyPr/>
                    <a:lstStyle/>
                    <a:p>
                      <a:pPr fontAlgn="base"/>
                      <a:r>
                        <a:rPr lang="en-GB" sz="1400" dirty="0">
                          <a:effectLst/>
                          <a:latin typeface="Arial" panose="020B0604020202020204" pitchFamily="34" charset="0"/>
                          <a:cs typeface="Arial" panose="020B0604020202020204" pitchFamily="34" charset="0"/>
                        </a:rPr>
                        <a:t>3</a:t>
                      </a:r>
                    </a:p>
                  </a:txBody>
                  <a:tcPr marL="58120" marR="58120" marT="29060" marB="29060" anchor="ctr">
                    <a:lnL w="9525" cap="flat" cmpd="sng" algn="ctr">
                      <a:solidFill>
                        <a:srgbClr val="D9D9E3"/>
                      </a:solidFill>
                      <a:prstDash val="solid"/>
                      <a:round/>
                      <a:headEnd type="none" w="med" len="med"/>
                      <a:tailEnd type="none" w="med" len="med"/>
                    </a:lnL>
                    <a:lnR w="9525" cap="flat" cmpd="sng" algn="ctr">
                      <a:solidFill>
                        <a:srgbClr val="D9D9E3"/>
                      </a:solidFill>
                      <a:prstDash val="solid"/>
                      <a:round/>
                      <a:headEnd type="none" w="med" len="med"/>
                      <a:tailEnd type="none" w="med" len="med"/>
                    </a:lnR>
                    <a:lnT w="12700" cap="flat" cmpd="sng" algn="ctr">
                      <a:solidFill>
                        <a:srgbClr val="D9D9E3"/>
                      </a:solidFill>
                      <a:prstDash val="solid"/>
                      <a:round/>
                      <a:headEnd type="none" w="med" len="med"/>
                      <a:tailEnd type="none" w="med" len="med"/>
                    </a:lnT>
                    <a:lnB w="12700" cap="flat" cmpd="sng" algn="ctr">
                      <a:solidFill>
                        <a:srgbClr val="D9D9E3"/>
                      </a:solidFill>
                      <a:prstDash val="solid"/>
                      <a:round/>
                      <a:headEnd type="none" w="med" len="med"/>
                      <a:tailEnd type="none" w="med" len="med"/>
                    </a:lnB>
                    <a:solidFill>
                      <a:srgbClr val="F7F7F8"/>
                    </a:solidFill>
                  </a:tcPr>
                </a:tc>
                <a:tc>
                  <a:txBody>
                    <a:bodyPr/>
                    <a:lstStyle/>
                    <a:p>
                      <a:pPr fontAlgn="base"/>
                      <a:r>
                        <a:rPr lang="en-GB" sz="1400" dirty="0">
                          <a:effectLst/>
                          <a:latin typeface="Arial" panose="020B0604020202020204" pitchFamily="34" charset="0"/>
                          <a:cs typeface="Arial" panose="020B0604020202020204" pitchFamily="34" charset="0"/>
                        </a:rPr>
                        <a:t>4</a:t>
                      </a:r>
                    </a:p>
                  </a:txBody>
                  <a:tcPr marL="58120" marR="58120" marT="29060" marB="29060" anchor="ctr">
                    <a:lnL w="9525" cap="flat" cmpd="sng" algn="ctr">
                      <a:solidFill>
                        <a:srgbClr val="D9D9E3"/>
                      </a:solidFill>
                      <a:prstDash val="solid"/>
                      <a:round/>
                      <a:headEnd type="none" w="med" len="med"/>
                      <a:tailEnd type="none" w="med" len="med"/>
                    </a:lnL>
                    <a:lnR w="9525" cap="flat" cmpd="sng" algn="ctr">
                      <a:solidFill>
                        <a:srgbClr val="D9D9E3"/>
                      </a:solidFill>
                      <a:prstDash val="solid"/>
                      <a:round/>
                      <a:headEnd type="none" w="med" len="med"/>
                      <a:tailEnd type="none" w="med" len="med"/>
                    </a:lnR>
                    <a:lnT w="12700" cap="flat" cmpd="sng" algn="ctr">
                      <a:solidFill>
                        <a:srgbClr val="D9D9E3"/>
                      </a:solidFill>
                      <a:prstDash val="solid"/>
                      <a:round/>
                      <a:headEnd type="none" w="med" len="med"/>
                      <a:tailEnd type="none" w="med" len="med"/>
                    </a:lnT>
                    <a:lnB w="12700" cap="flat" cmpd="sng" algn="ctr">
                      <a:solidFill>
                        <a:srgbClr val="D9D9E3"/>
                      </a:solidFill>
                      <a:prstDash val="solid"/>
                      <a:round/>
                      <a:headEnd type="none" w="med" len="med"/>
                      <a:tailEnd type="none" w="med" len="med"/>
                    </a:lnB>
                    <a:solidFill>
                      <a:srgbClr val="F7F7F8"/>
                    </a:solidFill>
                  </a:tcPr>
                </a:tc>
                <a:extLst>
                  <a:ext uri="{0D108BD9-81ED-4DB2-BD59-A6C34878D82A}">
                    <a16:rowId xmlns:a16="http://schemas.microsoft.com/office/drawing/2014/main" val="1580655581"/>
                  </a:ext>
                </a:extLst>
              </a:tr>
              <a:tr h="410797">
                <a:tc>
                  <a:txBody>
                    <a:bodyPr/>
                    <a:lstStyle/>
                    <a:p>
                      <a:pPr fontAlgn="base"/>
                      <a:r>
                        <a:rPr lang="en-GB" sz="1400">
                          <a:effectLst/>
                          <a:latin typeface="Arial" panose="020B0604020202020204" pitchFamily="34" charset="0"/>
                          <a:cs typeface="Arial" panose="020B0604020202020204" pitchFamily="34" charset="0"/>
                        </a:rPr>
                        <a:t>Cost</a:t>
                      </a:r>
                    </a:p>
                  </a:txBody>
                  <a:tcPr marL="58120" marR="58120" marT="29060" marB="29060" anchor="ctr">
                    <a:lnL w="9525" cap="flat" cmpd="sng" algn="ctr">
                      <a:solidFill>
                        <a:srgbClr val="D9D9E3"/>
                      </a:solidFill>
                      <a:prstDash val="solid"/>
                      <a:round/>
                      <a:headEnd type="none" w="med" len="med"/>
                      <a:tailEnd type="none" w="med" len="med"/>
                    </a:lnL>
                    <a:lnR w="9525" cap="flat" cmpd="sng" algn="ctr">
                      <a:solidFill>
                        <a:srgbClr val="D9D9E3"/>
                      </a:solidFill>
                      <a:prstDash val="solid"/>
                      <a:round/>
                      <a:headEnd type="none" w="med" len="med"/>
                      <a:tailEnd type="none" w="med" len="med"/>
                    </a:lnR>
                    <a:lnT w="12700" cap="flat" cmpd="sng" algn="ctr">
                      <a:solidFill>
                        <a:srgbClr val="D9D9E3"/>
                      </a:solidFill>
                      <a:prstDash val="solid"/>
                      <a:round/>
                      <a:headEnd type="none" w="med" len="med"/>
                      <a:tailEnd type="none" w="med" len="med"/>
                    </a:lnT>
                    <a:lnB w="12700" cap="flat" cmpd="sng" algn="ctr">
                      <a:solidFill>
                        <a:srgbClr val="D9D9E3"/>
                      </a:solidFill>
                      <a:prstDash val="solid"/>
                      <a:round/>
                      <a:headEnd type="none" w="med" len="med"/>
                      <a:tailEnd type="none" w="med" len="med"/>
                    </a:lnB>
                    <a:solidFill>
                      <a:srgbClr val="F7F7F8"/>
                    </a:solidFill>
                  </a:tcPr>
                </a:tc>
                <a:tc>
                  <a:txBody>
                    <a:bodyPr/>
                    <a:lstStyle/>
                    <a:p>
                      <a:pPr fontAlgn="base"/>
                      <a:r>
                        <a:rPr lang="en-GB" sz="1400">
                          <a:effectLst/>
                          <a:latin typeface="Arial" panose="020B0604020202020204" pitchFamily="34" charset="0"/>
                          <a:cs typeface="Arial" panose="020B0604020202020204" pitchFamily="34" charset="0"/>
                        </a:rPr>
                        <a:t>2</a:t>
                      </a:r>
                    </a:p>
                  </a:txBody>
                  <a:tcPr marL="58120" marR="58120" marT="29060" marB="29060" anchor="ctr">
                    <a:lnL w="9525" cap="flat" cmpd="sng" algn="ctr">
                      <a:solidFill>
                        <a:srgbClr val="D9D9E3"/>
                      </a:solidFill>
                      <a:prstDash val="solid"/>
                      <a:round/>
                      <a:headEnd type="none" w="med" len="med"/>
                      <a:tailEnd type="none" w="med" len="med"/>
                    </a:lnL>
                    <a:lnR w="9525" cap="flat" cmpd="sng" algn="ctr">
                      <a:solidFill>
                        <a:srgbClr val="D9D9E3"/>
                      </a:solidFill>
                      <a:prstDash val="solid"/>
                      <a:round/>
                      <a:headEnd type="none" w="med" len="med"/>
                      <a:tailEnd type="none" w="med" len="med"/>
                    </a:lnR>
                    <a:lnT w="12700" cap="flat" cmpd="sng" algn="ctr">
                      <a:solidFill>
                        <a:srgbClr val="D9D9E3"/>
                      </a:solidFill>
                      <a:prstDash val="solid"/>
                      <a:round/>
                      <a:headEnd type="none" w="med" len="med"/>
                      <a:tailEnd type="none" w="med" len="med"/>
                    </a:lnT>
                    <a:lnB w="12700" cap="flat" cmpd="sng" algn="ctr">
                      <a:solidFill>
                        <a:srgbClr val="D9D9E3"/>
                      </a:solidFill>
                      <a:prstDash val="solid"/>
                      <a:round/>
                      <a:headEnd type="none" w="med" len="med"/>
                      <a:tailEnd type="none" w="med" len="med"/>
                    </a:lnB>
                    <a:solidFill>
                      <a:srgbClr val="F7F7F8"/>
                    </a:solidFill>
                  </a:tcPr>
                </a:tc>
                <a:tc>
                  <a:txBody>
                    <a:bodyPr/>
                    <a:lstStyle/>
                    <a:p>
                      <a:pPr fontAlgn="base"/>
                      <a:r>
                        <a:rPr lang="en-GB" sz="1400">
                          <a:effectLst/>
                          <a:latin typeface="Arial" panose="020B0604020202020204" pitchFamily="34" charset="0"/>
                          <a:cs typeface="Arial" panose="020B0604020202020204" pitchFamily="34" charset="0"/>
                        </a:rPr>
                        <a:t>4</a:t>
                      </a:r>
                    </a:p>
                  </a:txBody>
                  <a:tcPr marL="58120" marR="58120" marT="29060" marB="29060" anchor="ctr">
                    <a:lnL w="9525" cap="flat" cmpd="sng" algn="ctr">
                      <a:solidFill>
                        <a:srgbClr val="D9D9E3"/>
                      </a:solidFill>
                      <a:prstDash val="solid"/>
                      <a:round/>
                      <a:headEnd type="none" w="med" len="med"/>
                      <a:tailEnd type="none" w="med" len="med"/>
                    </a:lnL>
                    <a:lnR w="9525" cap="flat" cmpd="sng" algn="ctr">
                      <a:solidFill>
                        <a:srgbClr val="D9D9E3"/>
                      </a:solidFill>
                      <a:prstDash val="solid"/>
                      <a:round/>
                      <a:headEnd type="none" w="med" len="med"/>
                      <a:tailEnd type="none" w="med" len="med"/>
                    </a:lnR>
                    <a:lnT w="12700" cap="flat" cmpd="sng" algn="ctr">
                      <a:solidFill>
                        <a:srgbClr val="D9D9E3"/>
                      </a:solidFill>
                      <a:prstDash val="solid"/>
                      <a:round/>
                      <a:headEnd type="none" w="med" len="med"/>
                      <a:tailEnd type="none" w="med" len="med"/>
                    </a:lnT>
                    <a:lnB w="12700" cap="flat" cmpd="sng" algn="ctr">
                      <a:solidFill>
                        <a:srgbClr val="D9D9E3"/>
                      </a:solidFill>
                      <a:prstDash val="solid"/>
                      <a:round/>
                      <a:headEnd type="none" w="med" len="med"/>
                      <a:tailEnd type="none" w="med" len="med"/>
                    </a:lnB>
                    <a:solidFill>
                      <a:srgbClr val="F7F7F8"/>
                    </a:solidFill>
                  </a:tcPr>
                </a:tc>
                <a:tc>
                  <a:txBody>
                    <a:bodyPr/>
                    <a:lstStyle/>
                    <a:p>
                      <a:pPr fontAlgn="base"/>
                      <a:r>
                        <a:rPr lang="en-GB" sz="1400" dirty="0">
                          <a:effectLst/>
                          <a:latin typeface="Arial" panose="020B0604020202020204" pitchFamily="34" charset="0"/>
                          <a:cs typeface="Arial" panose="020B0604020202020204" pitchFamily="34" charset="0"/>
                        </a:rPr>
                        <a:t>3</a:t>
                      </a:r>
                    </a:p>
                  </a:txBody>
                  <a:tcPr marL="58120" marR="58120" marT="29060" marB="29060" anchor="ctr">
                    <a:lnL w="9525" cap="flat" cmpd="sng" algn="ctr">
                      <a:solidFill>
                        <a:srgbClr val="D9D9E3"/>
                      </a:solidFill>
                      <a:prstDash val="solid"/>
                      <a:round/>
                      <a:headEnd type="none" w="med" len="med"/>
                      <a:tailEnd type="none" w="med" len="med"/>
                    </a:lnL>
                    <a:lnR w="9525" cap="flat" cmpd="sng" algn="ctr">
                      <a:solidFill>
                        <a:srgbClr val="D9D9E3"/>
                      </a:solidFill>
                      <a:prstDash val="solid"/>
                      <a:round/>
                      <a:headEnd type="none" w="med" len="med"/>
                      <a:tailEnd type="none" w="med" len="med"/>
                    </a:lnR>
                    <a:lnT w="12700" cap="flat" cmpd="sng" algn="ctr">
                      <a:solidFill>
                        <a:srgbClr val="D9D9E3"/>
                      </a:solidFill>
                      <a:prstDash val="solid"/>
                      <a:round/>
                      <a:headEnd type="none" w="med" len="med"/>
                      <a:tailEnd type="none" w="med" len="med"/>
                    </a:lnT>
                    <a:lnB w="12700" cap="flat" cmpd="sng" algn="ctr">
                      <a:solidFill>
                        <a:srgbClr val="D9D9E3"/>
                      </a:solidFill>
                      <a:prstDash val="solid"/>
                      <a:round/>
                      <a:headEnd type="none" w="med" len="med"/>
                      <a:tailEnd type="none" w="med" len="med"/>
                    </a:lnB>
                    <a:solidFill>
                      <a:srgbClr val="F7F7F8"/>
                    </a:solidFill>
                  </a:tcPr>
                </a:tc>
                <a:extLst>
                  <a:ext uri="{0D108BD9-81ED-4DB2-BD59-A6C34878D82A}">
                    <a16:rowId xmlns:a16="http://schemas.microsoft.com/office/drawing/2014/main" val="1869099275"/>
                  </a:ext>
                </a:extLst>
              </a:tr>
              <a:tr h="410797">
                <a:tc>
                  <a:txBody>
                    <a:bodyPr/>
                    <a:lstStyle/>
                    <a:p>
                      <a:pPr fontAlgn="base"/>
                      <a:r>
                        <a:rPr lang="en-GB" sz="1400">
                          <a:effectLst/>
                          <a:latin typeface="Arial" panose="020B0604020202020204" pitchFamily="34" charset="0"/>
                          <a:cs typeface="Arial" panose="020B0604020202020204" pitchFamily="34" charset="0"/>
                        </a:rPr>
                        <a:t>Risks</a:t>
                      </a:r>
                    </a:p>
                  </a:txBody>
                  <a:tcPr marL="58120" marR="58120" marT="29060" marB="29060" anchor="ctr">
                    <a:lnL w="9525" cap="flat" cmpd="sng" algn="ctr">
                      <a:solidFill>
                        <a:srgbClr val="D9D9E3"/>
                      </a:solidFill>
                      <a:prstDash val="solid"/>
                      <a:round/>
                      <a:headEnd type="none" w="med" len="med"/>
                      <a:tailEnd type="none" w="med" len="med"/>
                    </a:lnL>
                    <a:lnR w="9525" cap="flat" cmpd="sng" algn="ctr">
                      <a:solidFill>
                        <a:srgbClr val="D9D9E3"/>
                      </a:solidFill>
                      <a:prstDash val="solid"/>
                      <a:round/>
                      <a:headEnd type="none" w="med" len="med"/>
                      <a:tailEnd type="none" w="med" len="med"/>
                    </a:lnR>
                    <a:lnT w="12700" cap="flat" cmpd="sng" algn="ctr">
                      <a:solidFill>
                        <a:srgbClr val="D9D9E3"/>
                      </a:solidFill>
                      <a:prstDash val="solid"/>
                      <a:round/>
                      <a:headEnd type="none" w="med" len="med"/>
                      <a:tailEnd type="none" w="med" len="med"/>
                    </a:lnT>
                    <a:lnB w="12700" cap="flat" cmpd="sng" algn="ctr">
                      <a:solidFill>
                        <a:srgbClr val="D9D9E3"/>
                      </a:solidFill>
                      <a:prstDash val="solid"/>
                      <a:round/>
                      <a:headEnd type="none" w="med" len="med"/>
                      <a:tailEnd type="none" w="med" len="med"/>
                    </a:lnB>
                    <a:solidFill>
                      <a:srgbClr val="F7F7F8"/>
                    </a:solidFill>
                  </a:tcPr>
                </a:tc>
                <a:tc>
                  <a:txBody>
                    <a:bodyPr/>
                    <a:lstStyle/>
                    <a:p>
                      <a:pPr fontAlgn="base"/>
                      <a:r>
                        <a:rPr lang="en-GB" sz="1400">
                          <a:effectLst/>
                          <a:latin typeface="Arial" panose="020B0604020202020204" pitchFamily="34" charset="0"/>
                          <a:cs typeface="Arial" panose="020B0604020202020204" pitchFamily="34" charset="0"/>
                        </a:rPr>
                        <a:t>3</a:t>
                      </a:r>
                    </a:p>
                  </a:txBody>
                  <a:tcPr marL="58120" marR="58120" marT="29060" marB="29060" anchor="ctr">
                    <a:lnL w="9525" cap="flat" cmpd="sng" algn="ctr">
                      <a:solidFill>
                        <a:srgbClr val="D9D9E3"/>
                      </a:solidFill>
                      <a:prstDash val="solid"/>
                      <a:round/>
                      <a:headEnd type="none" w="med" len="med"/>
                      <a:tailEnd type="none" w="med" len="med"/>
                    </a:lnL>
                    <a:lnR w="9525" cap="flat" cmpd="sng" algn="ctr">
                      <a:solidFill>
                        <a:srgbClr val="D9D9E3"/>
                      </a:solidFill>
                      <a:prstDash val="solid"/>
                      <a:round/>
                      <a:headEnd type="none" w="med" len="med"/>
                      <a:tailEnd type="none" w="med" len="med"/>
                    </a:lnR>
                    <a:lnT w="12700" cap="flat" cmpd="sng" algn="ctr">
                      <a:solidFill>
                        <a:srgbClr val="D9D9E3"/>
                      </a:solidFill>
                      <a:prstDash val="solid"/>
                      <a:round/>
                      <a:headEnd type="none" w="med" len="med"/>
                      <a:tailEnd type="none" w="med" len="med"/>
                    </a:lnT>
                    <a:lnB w="12700" cap="flat" cmpd="sng" algn="ctr">
                      <a:solidFill>
                        <a:srgbClr val="D9D9E3"/>
                      </a:solidFill>
                      <a:prstDash val="solid"/>
                      <a:round/>
                      <a:headEnd type="none" w="med" len="med"/>
                      <a:tailEnd type="none" w="med" len="med"/>
                    </a:lnB>
                    <a:solidFill>
                      <a:srgbClr val="F7F7F8"/>
                    </a:solidFill>
                  </a:tcPr>
                </a:tc>
                <a:tc>
                  <a:txBody>
                    <a:bodyPr/>
                    <a:lstStyle/>
                    <a:p>
                      <a:pPr fontAlgn="base"/>
                      <a:r>
                        <a:rPr lang="en-GB" sz="1400">
                          <a:effectLst/>
                          <a:latin typeface="Arial" panose="020B0604020202020204" pitchFamily="34" charset="0"/>
                          <a:cs typeface="Arial" panose="020B0604020202020204" pitchFamily="34" charset="0"/>
                        </a:rPr>
                        <a:t>2</a:t>
                      </a:r>
                    </a:p>
                  </a:txBody>
                  <a:tcPr marL="58120" marR="58120" marT="29060" marB="29060" anchor="ctr">
                    <a:lnL w="9525" cap="flat" cmpd="sng" algn="ctr">
                      <a:solidFill>
                        <a:srgbClr val="D9D9E3"/>
                      </a:solidFill>
                      <a:prstDash val="solid"/>
                      <a:round/>
                      <a:headEnd type="none" w="med" len="med"/>
                      <a:tailEnd type="none" w="med" len="med"/>
                    </a:lnL>
                    <a:lnR w="9525" cap="flat" cmpd="sng" algn="ctr">
                      <a:solidFill>
                        <a:srgbClr val="D9D9E3"/>
                      </a:solidFill>
                      <a:prstDash val="solid"/>
                      <a:round/>
                      <a:headEnd type="none" w="med" len="med"/>
                      <a:tailEnd type="none" w="med" len="med"/>
                    </a:lnR>
                    <a:lnT w="12700" cap="flat" cmpd="sng" algn="ctr">
                      <a:solidFill>
                        <a:srgbClr val="D9D9E3"/>
                      </a:solidFill>
                      <a:prstDash val="solid"/>
                      <a:round/>
                      <a:headEnd type="none" w="med" len="med"/>
                      <a:tailEnd type="none" w="med" len="med"/>
                    </a:lnT>
                    <a:lnB w="12700" cap="flat" cmpd="sng" algn="ctr">
                      <a:solidFill>
                        <a:srgbClr val="D9D9E3"/>
                      </a:solidFill>
                      <a:prstDash val="solid"/>
                      <a:round/>
                      <a:headEnd type="none" w="med" len="med"/>
                      <a:tailEnd type="none" w="med" len="med"/>
                    </a:lnB>
                    <a:solidFill>
                      <a:srgbClr val="F7F7F8"/>
                    </a:solidFill>
                  </a:tcPr>
                </a:tc>
                <a:tc>
                  <a:txBody>
                    <a:bodyPr/>
                    <a:lstStyle/>
                    <a:p>
                      <a:pPr fontAlgn="base"/>
                      <a:r>
                        <a:rPr lang="en-GB" sz="1400" dirty="0">
                          <a:effectLst/>
                          <a:latin typeface="Arial" panose="020B0604020202020204" pitchFamily="34" charset="0"/>
                          <a:cs typeface="Arial" panose="020B0604020202020204" pitchFamily="34" charset="0"/>
                        </a:rPr>
                        <a:t>4</a:t>
                      </a:r>
                    </a:p>
                  </a:txBody>
                  <a:tcPr marL="58120" marR="58120" marT="29060" marB="29060" anchor="ctr">
                    <a:lnL w="9525" cap="flat" cmpd="sng" algn="ctr">
                      <a:solidFill>
                        <a:srgbClr val="D9D9E3"/>
                      </a:solidFill>
                      <a:prstDash val="solid"/>
                      <a:round/>
                      <a:headEnd type="none" w="med" len="med"/>
                      <a:tailEnd type="none" w="med" len="med"/>
                    </a:lnL>
                    <a:lnR w="9525" cap="flat" cmpd="sng" algn="ctr">
                      <a:solidFill>
                        <a:srgbClr val="D9D9E3"/>
                      </a:solidFill>
                      <a:prstDash val="solid"/>
                      <a:round/>
                      <a:headEnd type="none" w="med" len="med"/>
                      <a:tailEnd type="none" w="med" len="med"/>
                    </a:lnR>
                    <a:lnT w="12700" cap="flat" cmpd="sng" algn="ctr">
                      <a:solidFill>
                        <a:srgbClr val="D9D9E3"/>
                      </a:solidFill>
                      <a:prstDash val="solid"/>
                      <a:round/>
                      <a:headEnd type="none" w="med" len="med"/>
                      <a:tailEnd type="none" w="med" len="med"/>
                    </a:lnT>
                    <a:lnB w="12700" cap="flat" cmpd="sng" algn="ctr">
                      <a:solidFill>
                        <a:srgbClr val="D9D9E3"/>
                      </a:solidFill>
                      <a:prstDash val="solid"/>
                      <a:round/>
                      <a:headEnd type="none" w="med" len="med"/>
                      <a:tailEnd type="none" w="med" len="med"/>
                    </a:lnB>
                    <a:solidFill>
                      <a:srgbClr val="F7F7F8"/>
                    </a:solidFill>
                  </a:tcPr>
                </a:tc>
                <a:extLst>
                  <a:ext uri="{0D108BD9-81ED-4DB2-BD59-A6C34878D82A}">
                    <a16:rowId xmlns:a16="http://schemas.microsoft.com/office/drawing/2014/main" val="358165706"/>
                  </a:ext>
                </a:extLst>
              </a:tr>
              <a:tr h="410797">
                <a:tc>
                  <a:txBody>
                    <a:bodyPr/>
                    <a:lstStyle/>
                    <a:p>
                      <a:pPr fontAlgn="base"/>
                      <a:r>
                        <a:rPr lang="en-GB" sz="1400">
                          <a:effectLst/>
                          <a:latin typeface="Arial" panose="020B0604020202020204" pitchFamily="34" charset="0"/>
                          <a:cs typeface="Arial" panose="020B0604020202020204" pitchFamily="34" charset="0"/>
                        </a:rPr>
                        <a:t>Total Score</a:t>
                      </a:r>
                    </a:p>
                  </a:txBody>
                  <a:tcPr marL="58120" marR="58120" marT="29060" marB="29060" anchor="ctr">
                    <a:lnL w="9525" cap="flat" cmpd="sng" algn="ctr">
                      <a:solidFill>
                        <a:srgbClr val="D9D9E3"/>
                      </a:solidFill>
                      <a:prstDash val="solid"/>
                      <a:round/>
                      <a:headEnd type="none" w="med" len="med"/>
                      <a:tailEnd type="none" w="med" len="med"/>
                    </a:lnL>
                    <a:lnR w="9525" cap="flat" cmpd="sng" algn="ctr">
                      <a:solidFill>
                        <a:srgbClr val="D9D9E3"/>
                      </a:solidFill>
                      <a:prstDash val="solid"/>
                      <a:round/>
                      <a:headEnd type="none" w="med" len="med"/>
                      <a:tailEnd type="none" w="med" len="med"/>
                    </a:lnR>
                    <a:lnT w="12700" cap="flat" cmpd="sng" algn="ctr">
                      <a:solidFill>
                        <a:srgbClr val="D9D9E3"/>
                      </a:solidFill>
                      <a:prstDash val="solid"/>
                      <a:round/>
                      <a:headEnd type="none" w="med" len="med"/>
                      <a:tailEnd type="none" w="med" len="med"/>
                    </a:lnT>
                    <a:lnB w="9525" cap="flat" cmpd="sng" algn="ctr">
                      <a:solidFill>
                        <a:srgbClr val="D9D9E3"/>
                      </a:solidFill>
                      <a:prstDash val="solid"/>
                      <a:round/>
                      <a:headEnd type="none" w="med" len="med"/>
                      <a:tailEnd type="none" w="med" len="med"/>
                    </a:lnB>
                    <a:solidFill>
                      <a:srgbClr val="F7F7F8"/>
                    </a:solidFill>
                  </a:tcPr>
                </a:tc>
                <a:tc>
                  <a:txBody>
                    <a:bodyPr/>
                    <a:lstStyle/>
                    <a:p>
                      <a:pPr fontAlgn="base"/>
                      <a:r>
                        <a:rPr lang="en-GB" sz="1400">
                          <a:effectLst/>
                          <a:latin typeface="Arial" panose="020B0604020202020204" pitchFamily="34" charset="0"/>
                          <a:cs typeface="Arial" panose="020B0604020202020204" pitchFamily="34" charset="0"/>
                        </a:rPr>
                        <a:t>11</a:t>
                      </a:r>
                    </a:p>
                  </a:txBody>
                  <a:tcPr marL="58120" marR="58120" marT="29060" marB="29060" anchor="ctr">
                    <a:lnL w="9525" cap="flat" cmpd="sng" algn="ctr">
                      <a:solidFill>
                        <a:srgbClr val="D9D9E3"/>
                      </a:solidFill>
                      <a:prstDash val="solid"/>
                      <a:round/>
                      <a:headEnd type="none" w="med" len="med"/>
                      <a:tailEnd type="none" w="med" len="med"/>
                    </a:lnL>
                    <a:lnR w="9525" cap="flat" cmpd="sng" algn="ctr">
                      <a:solidFill>
                        <a:srgbClr val="D9D9E3"/>
                      </a:solidFill>
                      <a:prstDash val="solid"/>
                      <a:round/>
                      <a:headEnd type="none" w="med" len="med"/>
                      <a:tailEnd type="none" w="med" len="med"/>
                    </a:lnR>
                    <a:lnT w="12700" cap="flat" cmpd="sng" algn="ctr">
                      <a:solidFill>
                        <a:srgbClr val="D9D9E3"/>
                      </a:solidFill>
                      <a:prstDash val="solid"/>
                      <a:round/>
                      <a:headEnd type="none" w="med" len="med"/>
                      <a:tailEnd type="none" w="med" len="med"/>
                    </a:lnT>
                    <a:lnB w="9525" cap="flat" cmpd="sng" algn="ctr">
                      <a:solidFill>
                        <a:srgbClr val="D9D9E3"/>
                      </a:solidFill>
                      <a:prstDash val="solid"/>
                      <a:round/>
                      <a:headEnd type="none" w="med" len="med"/>
                      <a:tailEnd type="none" w="med" len="med"/>
                    </a:lnB>
                    <a:solidFill>
                      <a:srgbClr val="F7F7F8"/>
                    </a:solidFill>
                  </a:tcPr>
                </a:tc>
                <a:tc>
                  <a:txBody>
                    <a:bodyPr/>
                    <a:lstStyle/>
                    <a:p>
                      <a:pPr fontAlgn="base"/>
                      <a:r>
                        <a:rPr lang="en-GB" sz="1400">
                          <a:effectLst/>
                          <a:latin typeface="Arial" panose="020B0604020202020204" pitchFamily="34" charset="0"/>
                          <a:cs typeface="Arial" panose="020B0604020202020204" pitchFamily="34" charset="0"/>
                        </a:rPr>
                        <a:t>12</a:t>
                      </a:r>
                    </a:p>
                  </a:txBody>
                  <a:tcPr marL="58120" marR="58120" marT="29060" marB="29060" anchor="ctr">
                    <a:lnL w="9525" cap="flat" cmpd="sng" algn="ctr">
                      <a:solidFill>
                        <a:srgbClr val="D9D9E3"/>
                      </a:solidFill>
                      <a:prstDash val="solid"/>
                      <a:round/>
                      <a:headEnd type="none" w="med" len="med"/>
                      <a:tailEnd type="none" w="med" len="med"/>
                    </a:lnL>
                    <a:lnR w="9525" cap="flat" cmpd="sng" algn="ctr">
                      <a:solidFill>
                        <a:srgbClr val="D9D9E3"/>
                      </a:solidFill>
                      <a:prstDash val="solid"/>
                      <a:round/>
                      <a:headEnd type="none" w="med" len="med"/>
                      <a:tailEnd type="none" w="med" len="med"/>
                    </a:lnR>
                    <a:lnT w="12700" cap="flat" cmpd="sng" algn="ctr">
                      <a:solidFill>
                        <a:srgbClr val="D9D9E3"/>
                      </a:solidFill>
                      <a:prstDash val="solid"/>
                      <a:round/>
                      <a:headEnd type="none" w="med" len="med"/>
                      <a:tailEnd type="none" w="med" len="med"/>
                    </a:lnT>
                    <a:lnB w="9525" cap="flat" cmpd="sng" algn="ctr">
                      <a:solidFill>
                        <a:srgbClr val="D9D9E3"/>
                      </a:solidFill>
                      <a:prstDash val="solid"/>
                      <a:round/>
                      <a:headEnd type="none" w="med" len="med"/>
                      <a:tailEnd type="none" w="med" len="med"/>
                    </a:lnB>
                    <a:solidFill>
                      <a:srgbClr val="F7F7F8"/>
                    </a:solidFill>
                  </a:tcPr>
                </a:tc>
                <a:tc>
                  <a:txBody>
                    <a:bodyPr/>
                    <a:lstStyle/>
                    <a:p>
                      <a:pPr fontAlgn="base"/>
                      <a:r>
                        <a:rPr lang="en-GB" sz="1400" dirty="0">
                          <a:effectLst/>
                          <a:latin typeface="Arial" panose="020B0604020202020204" pitchFamily="34" charset="0"/>
                          <a:cs typeface="Arial" panose="020B0604020202020204" pitchFamily="34" charset="0"/>
                        </a:rPr>
                        <a:t>16</a:t>
                      </a:r>
                    </a:p>
                  </a:txBody>
                  <a:tcPr marL="58120" marR="58120" marT="29060" marB="29060" anchor="ctr">
                    <a:lnL w="9525" cap="flat" cmpd="sng" algn="ctr">
                      <a:solidFill>
                        <a:srgbClr val="D9D9E3"/>
                      </a:solidFill>
                      <a:prstDash val="solid"/>
                      <a:round/>
                      <a:headEnd type="none" w="med" len="med"/>
                      <a:tailEnd type="none" w="med" len="med"/>
                    </a:lnL>
                    <a:lnR w="9525" cap="flat" cmpd="sng" algn="ctr">
                      <a:solidFill>
                        <a:srgbClr val="D9D9E3"/>
                      </a:solidFill>
                      <a:prstDash val="solid"/>
                      <a:round/>
                      <a:headEnd type="none" w="med" len="med"/>
                      <a:tailEnd type="none" w="med" len="med"/>
                    </a:lnR>
                    <a:lnT w="12700" cap="flat" cmpd="sng" algn="ctr">
                      <a:solidFill>
                        <a:srgbClr val="D9D9E3"/>
                      </a:solidFill>
                      <a:prstDash val="solid"/>
                      <a:round/>
                      <a:headEnd type="none" w="med" len="med"/>
                      <a:tailEnd type="none" w="med" len="med"/>
                    </a:lnT>
                    <a:lnB w="9525" cap="flat" cmpd="sng" algn="ctr">
                      <a:solidFill>
                        <a:srgbClr val="D9D9E3"/>
                      </a:solidFill>
                      <a:prstDash val="solid"/>
                      <a:round/>
                      <a:headEnd type="none" w="med" len="med"/>
                      <a:tailEnd type="none" w="med" len="med"/>
                    </a:lnB>
                    <a:solidFill>
                      <a:srgbClr val="F7F7F8"/>
                    </a:solidFill>
                  </a:tcPr>
                </a:tc>
                <a:extLst>
                  <a:ext uri="{0D108BD9-81ED-4DB2-BD59-A6C34878D82A}">
                    <a16:rowId xmlns:a16="http://schemas.microsoft.com/office/drawing/2014/main" val="1796903793"/>
                  </a:ext>
                </a:extLst>
              </a:tr>
            </a:tbl>
          </a:graphicData>
        </a:graphic>
      </p:graphicFrame>
      <p:sp>
        <p:nvSpPr>
          <p:cNvPr id="7" name="Rectangle 1">
            <a:extLst>
              <a:ext uri="{FF2B5EF4-FFF2-40B4-BE49-F238E27FC236}">
                <a16:creationId xmlns:a16="http://schemas.microsoft.com/office/drawing/2014/main" id="{766DCE22-61BE-D3C9-3DF8-E31A7CF6F7B1}"/>
              </a:ext>
            </a:extLst>
          </p:cNvPr>
          <p:cNvSpPr>
            <a:spLocks noChangeArrowheads="1"/>
          </p:cNvSpPr>
          <p:nvPr/>
        </p:nvSpPr>
        <p:spPr bwMode="auto">
          <a:xfrm flipV="1">
            <a:off x="1520694" y="2750562"/>
            <a:ext cx="23421315"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9" name="Rectangle 2">
            <a:extLst>
              <a:ext uri="{FF2B5EF4-FFF2-40B4-BE49-F238E27FC236}">
                <a16:creationId xmlns:a16="http://schemas.microsoft.com/office/drawing/2014/main" id="{52C17D27-0D3D-0ACB-1229-AA5B25867BD0}"/>
              </a:ext>
            </a:extLst>
          </p:cNvPr>
          <p:cNvSpPr>
            <a:spLocks noChangeArrowheads="1"/>
          </p:cNvSpPr>
          <p:nvPr/>
        </p:nvSpPr>
        <p:spPr bwMode="auto">
          <a:xfrm>
            <a:off x="856570" y="4893107"/>
            <a:ext cx="9942286" cy="1292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rgbClr val="000000"/>
                </a:solidFill>
                <a:effectLst/>
                <a:cs typeface="Arial" panose="020B0604020202020204" pitchFamily="34" charset="0"/>
              </a:rPr>
              <a:t>Each solution is scored on a scale of 1-5 for each criterion, with 1 being the lowest score and 5 being the highest score. The total score for each solution is the sum of the scores for each criterion.</a:t>
            </a: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rgbClr val="000000"/>
                </a:solidFill>
                <a:effectLst/>
                <a:cs typeface="Arial" panose="020B0604020202020204" pitchFamily="34" charset="0"/>
              </a:rPr>
              <a:t>Based on the scores in the table above, Solution 3: </a:t>
            </a:r>
            <a:r>
              <a:rPr lang="en-GB" sz="1200" dirty="0">
                <a:effectLst/>
                <a:latin typeface="Arial" panose="020B0604020202020204" pitchFamily="34" charset="0"/>
                <a:ea typeface="Calibri" panose="020F0502020204030204" pitchFamily="34" charset="0"/>
              </a:rPr>
              <a:t>Reduce the length of the hiring procedure. </a:t>
            </a:r>
            <a:r>
              <a:rPr kumimoji="0" lang="en-US" altLang="en-US" sz="1200" b="0" i="0" u="none" strike="noStrike" cap="none" normalizeH="0" baseline="0" dirty="0">
                <a:ln>
                  <a:noFill/>
                </a:ln>
                <a:solidFill>
                  <a:srgbClr val="000000"/>
                </a:solidFill>
                <a:effectLst/>
                <a:cs typeface="Arial" panose="020B0604020202020204" pitchFamily="34" charset="0"/>
              </a:rPr>
              <a:t>Balance appears to be the most favorable option, with the highest total score. This suggests that addressing the root causes of staff shortages, such as burnout and poor work-life balance, may be the most effective approach to reducing staff shortages in the long term.</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53">
    <p:spTree>
      <p:nvGrpSpPr>
        <p:cNvPr id="1" name=""/>
        <p:cNvGrpSpPr/>
        <p:nvPr/>
      </p:nvGrpSpPr>
      <p:grpSpPr>
        <a:xfrm>
          <a:off x="0" y="0"/>
          <a:ext cx="0" cy="0"/>
          <a:chOff x="0" y="0"/>
          <a:chExt cx="0" cy="0"/>
        </a:xfrm>
      </p:grpSpPr>
      <p:sp>
        <p:nvSpPr>
          <p:cNvPr id="2" name="Footer Placeholder 6">
            <a:extLst>
              <a:ext uri="{FF2B5EF4-FFF2-40B4-BE49-F238E27FC236}">
                <a16:creationId xmlns:a16="http://schemas.microsoft.com/office/drawing/2014/main" id="{7AEB5FF1-377D-F974-A83F-CBF5E7BA83B7}"/>
              </a:ext>
            </a:extLst>
          </p:cNvPr>
          <p:cNvSpPr txBox="1"/>
          <p:nvPr/>
        </p:nvSpPr>
        <p:spPr>
          <a:xfrm>
            <a:off x="4038603" y="70646"/>
            <a:ext cx="4114800" cy="856527"/>
          </a:xfrm>
          <a:prstGeom prst="rect">
            <a:avLst/>
          </a:prstGeom>
          <a:noFill/>
          <a:ln cap="flat">
            <a:noFill/>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1" i="0" u="none" strike="noStrike" kern="1200" cap="none" spc="200" baseline="0">
                <a:solidFill>
                  <a:srgbClr val="000000"/>
                </a:solidFill>
                <a:uFillTx/>
                <a:latin typeface="Arial"/>
                <a:cs typeface="Arial" pitchFamily="34"/>
              </a:rPr>
              <a:t>NHS STAFF SHORTAGES</a:t>
            </a:r>
          </a:p>
        </p:txBody>
      </p:sp>
      <p:sp>
        <p:nvSpPr>
          <p:cNvPr id="3" name="Slide Number Placeholder 7">
            <a:extLst>
              <a:ext uri="{FF2B5EF4-FFF2-40B4-BE49-F238E27FC236}">
                <a16:creationId xmlns:a16="http://schemas.microsoft.com/office/drawing/2014/main" id="{C2F26C8E-5137-EA66-A1C4-F6D231EBDF3F}"/>
              </a:ext>
            </a:extLst>
          </p:cNvPr>
          <p:cNvSpPr txBox="1"/>
          <p:nvPr/>
        </p:nvSpPr>
        <p:spPr>
          <a:xfrm>
            <a:off x="4038603" y="6006547"/>
            <a:ext cx="4114800" cy="851452"/>
          </a:xfrm>
          <a:prstGeom prst="rect">
            <a:avLst/>
          </a:prstGeom>
          <a:noFill/>
          <a:ln cap="flat">
            <a:noFill/>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CDAB7A0A-DA3E-4D5F-A095-49C852742A4A}" type="slidenum">
              <a:rPr lang="en-US" sz="1200" b="1" i="0" u="none" strike="noStrike" kern="1200" cap="none" spc="200" baseline="0">
                <a:solidFill>
                  <a:srgbClr val="000000"/>
                </a:solidFill>
                <a:uFillTx/>
                <a:latin typeface="Arial"/>
                <a:cs typeface="Arial" pitchFamily="34"/>
              </a:rPr>
              <a:t>9</a:t>
            </a:fld>
            <a:endParaRPr lang="en-US" sz="1200" b="1" i="0" u="none" strike="noStrike" kern="1200" cap="none" spc="200" baseline="0">
              <a:solidFill>
                <a:srgbClr val="000000"/>
              </a:solidFill>
              <a:uFillTx/>
              <a:latin typeface="Arial"/>
              <a:cs typeface="Arial" pitchFamily="34"/>
            </a:endParaRPr>
          </a:p>
        </p:txBody>
      </p:sp>
      <p:sp>
        <p:nvSpPr>
          <p:cNvPr id="4" name="Title 21">
            <a:extLst>
              <a:ext uri="{FF2B5EF4-FFF2-40B4-BE49-F238E27FC236}">
                <a16:creationId xmlns:a16="http://schemas.microsoft.com/office/drawing/2014/main" id="{F466DDA3-FA33-CEA5-D879-FE9CD76246B3}"/>
              </a:ext>
            </a:extLst>
          </p:cNvPr>
          <p:cNvSpPr txBox="1">
            <a:spLocks noGrp="1"/>
          </p:cNvSpPr>
          <p:nvPr>
            <p:ph type="title"/>
          </p:nvPr>
        </p:nvSpPr>
        <p:spPr>
          <a:xfrm>
            <a:off x="862928" y="489048"/>
            <a:ext cx="10972800" cy="1572768"/>
          </a:xfrm>
        </p:spPr>
        <p:txBody>
          <a:bodyPr/>
          <a:lstStyle/>
          <a:p>
            <a:pPr lvl="0"/>
            <a:r>
              <a:rPr lang="en-GB"/>
              <a:t>PMI MODEL </a:t>
            </a:r>
          </a:p>
        </p:txBody>
      </p:sp>
      <p:graphicFrame>
        <p:nvGraphicFramePr>
          <p:cNvPr id="5" name="Table 27">
            <a:extLst>
              <a:ext uri="{FF2B5EF4-FFF2-40B4-BE49-F238E27FC236}">
                <a16:creationId xmlns:a16="http://schemas.microsoft.com/office/drawing/2014/main" id="{CB2E1AE4-B7FD-1271-C3E8-97B53866F4DA}"/>
              </a:ext>
            </a:extLst>
          </p:cNvPr>
          <p:cNvGraphicFramePr>
            <a:graphicFrameLocks noGrp="1"/>
          </p:cNvGraphicFramePr>
          <p:nvPr/>
        </p:nvGraphicFramePr>
        <p:xfrm>
          <a:off x="1056086" y="1689024"/>
          <a:ext cx="10779640" cy="3997964"/>
        </p:xfrm>
        <a:graphic>
          <a:graphicData uri="http://schemas.openxmlformats.org/drawingml/2006/table">
            <a:tbl>
              <a:tblPr firstRow="1" bandRow="1">
                <a:effectLst/>
                <a:tableStyleId>{00A15C55-8517-42AA-B614-E9B94910E393}</a:tableStyleId>
              </a:tblPr>
              <a:tblGrid>
                <a:gridCol w="5360980">
                  <a:extLst>
                    <a:ext uri="{9D8B030D-6E8A-4147-A177-3AD203B41FA5}">
                      <a16:colId xmlns:a16="http://schemas.microsoft.com/office/drawing/2014/main" val="3758829547"/>
                    </a:ext>
                  </a:extLst>
                </a:gridCol>
                <a:gridCol w="2709330">
                  <a:extLst>
                    <a:ext uri="{9D8B030D-6E8A-4147-A177-3AD203B41FA5}">
                      <a16:colId xmlns:a16="http://schemas.microsoft.com/office/drawing/2014/main" val="3221655102"/>
                    </a:ext>
                  </a:extLst>
                </a:gridCol>
                <a:gridCol w="2709330">
                  <a:extLst>
                    <a:ext uri="{9D8B030D-6E8A-4147-A177-3AD203B41FA5}">
                      <a16:colId xmlns:a16="http://schemas.microsoft.com/office/drawing/2014/main" val="2076442458"/>
                    </a:ext>
                  </a:extLst>
                </a:gridCol>
              </a:tblGrid>
              <a:tr h="370844">
                <a:tc>
                  <a:txBody>
                    <a:bodyPr/>
                    <a:lstStyle/>
                    <a:p>
                      <a:pPr lvl="0"/>
                      <a:r>
                        <a:rPr lang="en-GB"/>
                        <a:t>PLUS</a:t>
                      </a:r>
                    </a:p>
                  </a:txBody>
                  <a:tcPr>
                    <a:solidFill>
                      <a:srgbClr val="000000"/>
                    </a:solidFill>
                  </a:tcPr>
                </a:tc>
                <a:tc>
                  <a:txBody>
                    <a:bodyPr/>
                    <a:lstStyle/>
                    <a:p>
                      <a:pPr lvl="0"/>
                      <a:r>
                        <a:rPr lang="en-GB"/>
                        <a:t>MINUS</a:t>
                      </a:r>
                    </a:p>
                  </a:txBody>
                  <a:tcPr>
                    <a:solidFill>
                      <a:srgbClr val="000000"/>
                    </a:solidFill>
                  </a:tcPr>
                </a:tc>
                <a:tc>
                  <a:txBody>
                    <a:bodyPr/>
                    <a:lstStyle/>
                    <a:p>
                      <a:pPr lvl="0"/>
                      <a:r>
                        <a:rPr lang="en-GB"/>
                        <a:t>INTERESTING</a:t>
                      </a:r>
                    </a:p>
                  </a:txBody>
                  <a:tcPr>
                    <a:solidFill>
                      <a:srgbClr val="000000"/>
                    </a:solidFill>
                  </a:tcPr>
                </a:tc>
                <a:extLst>
                  <a:ext uri="{0D108BD9-81ED-4DB2-BD59-A6C34878D82A}">
                    <a16:rowId xmlns:a16="http://schemas.microsoft.com/office/drawing/2014/main" val="896066061"/>
                  </a:ext>
                </a:extLst>
              </a:tr>
              <a:tr h="370844">
                <a:tc>
                  <a:txBody>
                    <a:bodyPr/>
                    <a:lstStyle/>
                    <a:p>
                      <a:pPr lvl="0"/>
                      <a:r>
                        <a:rPr lang="en-GB" sz="1600"/>
                        <a:t>Government recognition of the problem </a:t>
                      </a:r>
                    </a:p>
                  </a:txBody>
                  <a:tcPr/>
                </a:tc>
                <a:tc>
                  <a:txBody>
                    <a:bodyPr/>
                    <a:lstStyle/>
                    <a:p>
                      <a:pPr lvl="0"/>
                      <a:r>
                        <a:rPr lang="en-GB" sz="1600"/>
                        <a:t>High demand and low supply  of healthcare workers </a:t>
                      </a:r>
                    </a:p>
                  </a:txBody>
                  <a:tcPr/>
                </a:tc>
                <a:tc>
                  <a:txBody>
                    <a:bodyPr/>
                    <a:lstStyle/>
                    <a:p>
                      <a:pPr lvl="0"/>
                      <a:r>
                        <a:rPr lang="en-GB" sz="1600"/>
                        <a:t>Growing interest in healthcare careers</a:t>
                      </a:r>
                    </a:p>
                  </a:txBody>
                  <a:tcPr/>
                </a:tc>
                <a:extLst>
                  <a:ext uri="{0D108BD9-81ED-4DB2-BD59-A6C34878D82A}">
                    <a16:rowId xmlns:a16="http://schemas.microsoft.com/office/drawing/2014/main" val="2105737418"/>
                  </a:ext>
                </a:extLst>
              </a:tr>
              <a:tr h="370844">
                <a:tc>
                  <a:txBody>
                    <a:bodyPr/>
                    <a:lstStyle/>
                    <a:p>
                      <a:pPr lvl="0"/>
                      <a:r>
                        <a:rPr lang="en-GB" sz="1600"/>
                        <a:t>Increased public awareness</a:t>
                      </a:r>
                    </a:p>
                  </a:txBody>
                  <a:tcPr/>
                </a:tc>
                <a:tc>
                  <a:txBody>
                    <a:bodyPr/>
                    <a:lstStyle/>
                    <a:p>
                      <a:pPr lvl="0"/>
                      <a:r>
                        <a:rPr lang="en-GB" sz="1600"/>
                        <a:t>Overworked and stressed healthcare workers </a:t>
                      </a:r>
                    </a:p>
                  </a:txBody>
                  <a:tcPr/>
                </a:tc>
                <a:tc>
                  <a:txBody>
                    <a:bodyPr/>
                    <a:lstStyle/>
                    <a:p>
                      <a:pPr lvl="0"/>
                      <a:r>
                        <a:rPr lang="en-GB" sz="1600"/>
                        <a:t>Emergence of new to augment the work of healthcare workers </a:t>
                      </a:r>
                    </a:p>
                  </a:txBody>
                  <a:tcPr/>
                </a:tc>
                <a:extLst>
                  <a:ext uri="{0D108BD9-81ED-4DB2-BD59-A6C34878D82A}">
                    <a16:rowId xmlns:a16="http://schemas.microsoft.com/office/drawing/2014/main" val="1997635203"/>
                  </a:ext>
                </a:extLst>
              </a:tr>
              <a:tr h="370844">
                <a:tc>
                  <a:txBody>
                    <a:bodyPr/>
                    <a:lstStyle/>
                    <a:p>
                      <a:pPr lvl="0"/>
                      <a:r>
                        <a:rPr lang="en-GB" sz="1600"/>
                        <a:t>Opportunity for innovation and creativity </a:t>
                      </a:r>
                    </a:p>
                  </a:txBody>
                  <a:tcPr/>
                </a:tc>
                <a:tc>
                  <a:txBody>
                    <a:bodyPr/>
                    <a:lstStyle/>
                    <a:p>
                      <a:pPr lvl="0"/>
                      <a:r>
                        <a:rPr lang="en-GB" sz="1600"/>
                        <a:t>Reduced quality of care due to staff shortage </a:t>
                      </a:r>
                    </a:p>
                  </a:txBody>
                  <a:tcPr/>
                </a:tc>
                <a:tc>
                  <a:txBody>
                    <a:bodyPr/>
                    <a:lstStyle/>
                    <a:p>
                      <a:pPr lvl="0"/>
                      <a:r>
                        <a:rPr lang="en-GB" sz="1600"/>
                        <a:t>Potential for increased immigration to alleviate staff shortage </a:t>
                      </a:r>
                    </a:p>
                  </a:txBody>
                  <a:tcPr/>
                </a:tc>
                <a:extLst>
                  <a:ext uri="{0D108BD9-81ED-4DB2-BD59-A6C34878D82A}">
                    <a16:rowId xmlns:a16="http://schemas.microsoft.com/office/drawing/2014/main" val="14927340"/>
                  </a:ext>
                </a:extLst>
              </a:tr>
              <a:tr h="370844">
                <a:tc>
                  <a:txBody>
                    <a:bodyPr/>
                    <a:lstStyle/>
                    <a:p>
                      <a:pPr lvl="0"/>
                      <a:r>
                        <a:rPr lang="en-GB" sz="1600"/>
                        <a:t>Improve work-life balance for health care workers </a:t>
                      </a:r>
                    </a:p>
                  </a:txBody>
                  <a:tcPr/>
                </a:tc>
                <a:tc>
                  <a:txBody>
                    <a:bodyPr/>
                    <a:lstStyle/>
                    <a:p>
                      <a:pPr lvl="0"/>
                      <a:r>
                        <a:rPr lang="en-GB" sz="1600"/>
                        <a:t>Increased workload for remaining staff</a:t>
                      </a:r>
                    </a:p>
                  </a:txBody>
                  <a:tcPr/>
                </a:tc>
                <a:tc>
                  <a:txBody>
                    <a:bodyPr/>
                    <a:lstStyle/>
                    <a:p>
                      <a:pPr lvl="0"/>
                      <a:r>
                        <a:rPr lang="en-GB" sz="1600"/>
                        <a:t>Growing importance of healthcare in society </a:t>
                      </a:r>
                    </a:p>
                  </a:txBody>
                  <a:tcPr/>
                </a:tc>
                <a:extLst>
                  <a:ext uri="{0D108BD9-81ED-4DB2-BD59-A6C34878D82A}">
                    <a16:rowId xmlns:a16="http://schemas.microsoft.com/office/drawing/2014/main" val="1048078482"/>
                  </a:ext>
                </a:extLst>
              </a:tr>
              <a:tr h="370844">
                <a:tc>
                  <a:txBody>
                    <a:bodyPr/>
                    <a:lstStyle/>
                    <a:p>
                      <a:pPr lvl="0"/>
                      <a:r>
                        <a:rPr lang="en-GB" sz="1600"/>
                        <a:t>Potential for increased funding and investment </a:t>
                      </a:r>
                    </a:p>
                  </a:txBody>
                  <a:tcPr/>
                </a:tc>
                <a:tc>
                  <a:txBody>
                    <a:bodyPr/>
                    <a:lstStyle/>
                    <a:p>
                      <a:pPr lvl="0"/>
                      <a:r>
                        <a:rPr lang="en-GB" sz="1600"/>
                        <a:t>Increased costs of healthcare due to staff shortage </a:t>
                      </a:r>
                    </a:p>
                  </a:txBody>
                  <a:tcPr/>
                </a:tc>
                <a:tc>
                  <a:txBody>
                    <a:bodyPr/>
                    <a:lstStyle/>
                    <a:p>
                      <a:pPr lvl="0"/>
                      <a:r>
                        <a:rPr lang="en-GB" sz="1600" dirty="0"/>
                        <a:t>Potential for increased public –private partnership to address staff shortage </a:t>
                      </a:r>
                    </a:p>
                  </a:txBody>
                  <a:tcPr/>
                </a:tc>
                <a:extLst>
                  <a:ext uri="{0D108BD9-81ED-4DB2-BD59-A6C34878D82A}">
                    <a16:rowId xmlns:a16="http://schemas.microsoft.com/office/drawing/2014/main" val="496084760"/>
                  </a:ext>
                </a:extLst>
              </a:tr>
            </a:tbl>
          </a:graphicData>
        </a:graphic>
      </p:graphicFrame>
      <p:sp>
        <p:nvSpPr>
          <p:cNvPr id="6" name="TextBox 27">
            <a:extLst>
              <a:ext uri="{FF2B5EF4-FFF2-40B4-BE49-F238E27FC236}">
                <a16:creationId xmlns:a16="http://schemas.microsoft.com/office/drawing/2014/main" id="{B7393C7F-5443-191E-EF13-BD76E91EFF61}"/>
              </a:ext>
            </a:extLst>
          </p:cNvPr>
          <p:cNvSpPr txBox="1"/>
          <p:nvPr/>
        </p:nvSpPr>
        <p:spPr>
          <a:xfrm>
            <a:off x="1219200" y="5742624"/>
            <a:ext cx="10972800" cy="26160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100" b="0" i="0" u="none" strike="noStrike" kern="1200" cap="none" spc="0" baseline="0" dirty="0">
                <a:solidFill>
                  <a:srgbClr val="000000"/>
                </a:solidFill>
                <a:uFillTx/>
                <a:latin typeface="Arial"/>
              </a:rPr>
              <a:t>In this PMI model, </a:t>
            </a:r>
            <a:r>
              <a:rPr lang="en-US" sz="1100" dirty="0">
                <a:solidFill>
                  <a:srgbClr val="000000"/>
                </a:solidFill>
                <a:latin typeface="Arial"/>
              </a:rPr>
              <a:t>can  be </a:t>
            </a:r>
            <a:r>
              <a:rPr lang="en-US" sz="1100" b="0" i="0" u="none" strike="noStrike" kern="1200" cap="none" spc="0" baseline="0" dirty="0">
                <a:solidFill>
                  <a:srgbClr val="000000"/>
                </a:solidFill>
                <a:uFillTx/>
                <a:latin typeface="Arial"/>
              </a:rPr>
              <a:t>identified several positives, negatives, and interesting factors related to the staff shortage in the NHS.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49">
    <p:spTree>
      <p:nvGrpSpPr>
        <p:cNvPr id="1" name=""/>
        <p:cNvGrpSpPr/>
        <p:nvPr/>
      </p:nvGrpSpPr>
      <p:grpSpPr>
        <a:xfrm>
          <a:off x="0" y="0"/>
          <a:ext cx="0" cy="0"/>
          <a:chOff x="0" y="0"/>
          <a:chExt cx="0" cy="0"/>
        </a:xfrm>
      </p:grpSpPr>
      <p:sp>
        <p:nvSpPr>
          <p:cNvPr id="2" name="Footer Placeholder 6">
            <a:extLst>
              <a:ext uri="{FF2B5EF4-FFF2-40B4-BE49-F238E27FC236}">
                <a16:creationId xmlns:a16="http://schemas.microsoft.com/office/drawing/2014/main" id="{516DAF15-BB56-A760-2DED-E4C16B8E8E86}"/>
              </a:ext>
            </a:extLst>
          </p:cNvPr>
          <p:cNvSpPr txBox="1"/>
          <p:nvPr/>
        </p:nvSpPr>
        <p:spPr>
          <a:xfrm>
            <a:off x="4041282" y="226076"/>
            <a:ext cx="4114800" cy="856527"/>
          </a:xfrm>
          <a:prstGeom prst="rect">
            <a:avLst/>
          </a:prstGeom>
          <a:noFill/>
          <a:ln cap="flat">
            <a:noFill/>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1" i="0" u="none" strike="noStrike" kern="1200" cap="none" spc="200" baseline="0">
                <a:solidFill>
                  <a:srgbClr val="000000"/>
                </a:solidFill>
                <a:uFillTx/>
                <a:latin typeface="Arial"/>
                <a:cs typeface="Arial" pitchFamily="34"/>
              </a:rPr>
              <a:t>NHS staff shortage</a:t>
            </a:r>
          </a:p>
        </p:txBody>
      </p:sp>
      <p:sp>
        <p:nvSpPr>
          <p:cNvPr id="3" name="Slide Number Placeholder 7">
            <a:extLst>
              <a:ext uri="{FF2B5EF4-FFF2-40B4-BE49-F238E27FC236}">
                <a16:creationId xmlns:a16="http://schemas.microsoft.com/office/drawing/2014/main" id="{897B5A84-5ACD-6741-70C9-DB2498391427}"/>
              </a:ext>
            </a:extLst>
          </p:cNvPr>
          <p:cNvSpPr txBox="1"/>
          <p:nvPr/>
        </p:nvSpPr>
        <p:spPr>
          <a:xfrm>
            <a:off x="4038603" y="6006547"/>
            <a:ext cx="4114800" cy="851452"/>
          </a:xfrm>
          <a:prstGeom prst="rect">
            <a:avLst/>
          </a:prstGeom>
          <a:noFill/>
          <a:ln cap="flat">
            <a:noFill/>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98700C20-E254-4A9F-BCB0-B02821002692}" type="slidenum">
              <a:rPr lang="en-US" sz="1200" b="1" i="0" u="none" strike="noStrike" kern="1200" cap="none" spc="200" baseline="0">
                <a:solidFill>
                  <a:srgbClr val="000000"/>
                </a:solidFill>
                <a:uFillTx/>
                <a:latin typeface="Arial"/>
                <a:cs typeface="Arial" pitchFamily="34"/>
              </a:rPr>
              <a:t>10</a:t>
            </a:fld>
            <a:endParaRPr lang="en-US" sz="1200" b="1" i="0" u="none" strike="noStrike" kern="1200" cap="none" spc="200" baseline="0">
              <a:solidFill>
                <a:srgbClr val="000000"/>
              </a:solidFill>
              <a:uFillTx/>
              <a:latin typeface="Arial"/>
              <a:cs typeface="Arial" pitchFamily="34"/>
            </a:endParaRPr>
          </a:p>
        </p:txBody>
      </p:sp>
      <p:sp>
        <p:nvSpPr>
          <p:cNvPr id="4" name="Title 4">
            <a:extLst>
              <a:ext uri="{FF2B5EF4-FFF2-40B4-BE49-F238E27FC236}">
                <a16:creationId xmlns:a16="http://schemas.microsoft.com/office/drawing/2014/main" id="{0D732879-8598-EBAF-0150-0561149B71D6}"/>
              </a:ext>
            </a:extLst>
          </p:cNvPr>
          <p:cNvSpPr txBox="1">
            <a:spLocks noGrp="1"/>
          </p:cNvSpPr>
          <p:nvPr>
            <p:ph type="title"/>
          </p:nvPr>
        </p:nvSpPr>
        <p:spPr/>
        <p:txBody>
          <a:bodyPr/>
          <a:lstStyle/>
          <a:p>
            <a:pPr lvl="0"/>
            <a:r>
              <a:rPr lang="en-GB" dirty="0"/>
              <a:t>Final Possible Solutions </a:t>
            </a:r>
          </a:p>
        </p:txBody>
      </p:sp>
      <p:sp>
        <p:nvSpPr>
          <p:cNvPr id="5" name="TextBox 14">
            <a:extLst>
              <a:ext uri="{FF2B5EF4-FFF2-40B4-BE49-F238E27FC236}">
                <a16:creationId xmlns:a16="http://schemas.microsoft.com/office/drawing/2014/main" id="{A3C4DD28-8CA7-0C27-BAC3-E9D3A418A2B2}"/>
              </a:ext>
            </a:extLst>
          </p:cNvPr>
          <p:cNvSpPr txBox="1"/>
          <p:nvPr/>
        </p:nvSpPr>
        <p:spPr>
          <a:xfrm>
            <a:off x="337625" y="2210234"/>
            <a:ext cx="11099409" cy="4062651"/>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US" sz="1600" b="0" i="0" u="none" strike="noStrike" kern="1200" cap="none" spc="0" baseline="0" dirty="0">
                <a:solidFill>
                  <a:srgbClr val="000000"/>
                </a:solidFill>
                <a:uFillTx/>
                <a:latin typeface="Arial"/>
              </a:rPr>
              <a:t>1. Increase funding and resources for recruitment and retention, including salary increases, training and development opportunities, and workplace improvements;</a:t>
            </a:r>
          </a:p>
          <a:p>
            <a:pPr marL="0" marR="0" lvl="0" indent="0" algn="l"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US" sz="1600" b="0" i="0" u="none" strike="noStrike" kern="1200" cap="none" spc="0" baseline="0" dirty="0">
                <a:solidFill>
                  <a:srgbClr val="000000"/>
                </a:solidFill>
                <a:uFillTx/>
                <a:latin typeface="Arial"/>
              </a:rPr>
              <a:t>2. Implement targeted policies to attract and retain healthcare workers, including international recruitment, flexible working arrangements, and visa support;</a:t>
            </a:r>
          </a:p>
          <a:p>
            <a:pPr marL="0" marR="0" lvl="0" indent="0" algn="l"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US" sz="1600" b="0" i="0" u="none" strike="noStrike" kern="1200" cap="none" spc="0" baseline="0" dirty="0">
                <a:solidFill>
                  <a:srgbClr val="000000"/>
                </a:solidFill>
                <a:uFillTx/>
                <a:latin typeface="Arial"/>
              </a:rPr>
              <a:t>3. </a:t>
            </a:r>
            <a:r>
              <a:rPr lang="en-GB" sz="1600" dirty="0">
                <a:effectLst/>
                <a:latin typeface="Arial" panose="020B0604020202020204" pitchFamily="34" charset="0"/>
                <a:ea typeface="Calibri" panose="020F0502020204030204" pitchFamily="34" charset="0"/>
              </a:rPr>
              <a:t>Reduce the length of the hiring procedure. </a:t>
            </a:r>
            <a:r>
              <a:rPr lang="en-US" sz="1600" dirty="0">
                <a:solidFill>
                  <a:srgbClr val="000000"/>
                </a:solidFill>
                <a:latin typeface="Arial"/>
              </a:rPr>
              <a:t>Simplifying the application process can encourage more candidates to apply. Employers could consider using streamlined application process that requires less information's from candidates.</a:t>
            </a:r>
            <a:r>
              <a:rPr lang="en-GB" sz="1600" dirty="0">
                <a:effectLst/>
                <a:latin typeface="Arial" panose="020B0604020202020204" pitchFamily="34" charset="0"/>
                <a:ea typeface="Calibri" panose="020F0502020204030204" pitchFamily="34" charset="0"/>
              </a:rPr>
              <a:t> </a:t>
            </a:r>
          </a:p>
          <a:p>
            <a:pPr marL="0" marR="0" lvl="0" indent="0" algn="l"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US" sz="1600" b="0" i="0" u="none" strike="noStrike" kern="1200" cap="none" spc="0" baseline="0" dirty="0">
                <a:solidFill>
                  <a:srgbClr val="000000"/>
                </a:solidFill>
                <a:uFillTx/>
                <a:latin typeface="Arial"/>
              </a:rPr>
              <a:t>4. Improve workforce planning and forecasting to ensure adequate staffing levels and reduce reliance on agency and temporary staff;</a:t>
            </a:r>
          </a:p>
          <a:p>
            <a:pPr marL="0" marR="0" lvl="0" indent="0" algn="l"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US" sz="1600" b="0" i="0" u="none" strike="noStrike" kern="1200" cap="none" spc="0" baseline="0" dirty="0">
                <a:solidFill>
                  <a:srgbClr val="000000"/>
                </a:solidFill>
                <a:uFillTx/>
                <a:latin typeface="Arial"/>
              </a:rPr>
              <a:t>5. Invest in new technologies and models of care to improve efficiency and productivity, reduce workload, and enhance staff satisfaction and retention.</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Aria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56">
    <p:spTree>
      <p:nvGrpSpPr>
        <p:cNvPr id="1" name=""/>
        <p:cNvGrpSpPr/>
        <p:nvPr/>
      </p:nvGrpSpPr>
      <p:grpSpPr>
        <a:xfrm>
          <a:off x="0" y="0"/>
          <a:ext cx="0" cy="0"/>
          <a:chOff x="0" y="0"/>
          <a:chExt cx="0" cy="0"/>
        </a:xfrm>
      </p:grpSpPr>
      <p:sp>
        <p:nvSpPr>
          <p:cNvPr id="2" name="Footer Placeholder 7">
            <a:extLst>
              <a:ext uri="{FF2B5EF4-FFF2-40B4-BE49-F238E27FC236}">
                <a16:creationId xmlns:a16="http://schemas.microsoft.com/office/drawing/2014/main" id="{3D2C4120-484F-75EA-7F84-9673CF6F3559}"/>
              </a:ext>
            </a:extLst>
          </p:cNvPr>
          <p:cNvSpPr txBox="1"/>
          <p:nvPr/>
        </p:nvSpPr>
        <p:spPr>
          <a:xfrm>
            <a:off x="3987798" y="236363"/>
            <a:ext cx="4114800" cy="856527"/>
          </a:xfrm>
          <a:prstGeom prst="rect">
            <a:avLst/>
          </a:prstGeom>
          <a:noFill/>
          <a:ln cap="flat">
            <a:noFill/>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1" i="0" u="none" strike="noStrike" kern="1200" cap="none" spc="200" baseline="0">
                <a:solidFill>
                  <a:srgbClr val="000000"/>
                </a:solidFill>
                <a:uFillTx/>
                <a:latin typeface="Arial"/>
                <a:cs typeface="Arial" pitchFamily="34"/>
              </a:rPr>
              <a:t>NHS staff shortage </a:t>
            </a:r>
          </a:p>
        </p:txBody>
      </p:sp>
      <p:sp>
        <p:nvSpPr>
          <p:cNvPr id="3" name="Slide Number Placeholder 8">
            <a:extLst>
              <a:ext uri="{FF2B5EF4-FFF2-40B4-BE49-F238E27FC236}">
                <a16:creationId xmlns:a16="http://schemas.microsoft.com/office/drawing/2014/main" id="{B476C652-F167-0AA2-15AF-9DE751895B3A}"/>
              </a:ext>
            </a:extLst>
          </p:cNvPr>
          <p:cNvSpPr txBox="1"/>
          <p:nvPr/>
        </p:nvSpPr>
        <p:spPr>
          <a:xfrm>
            <a:off x="4038603" y="6006547"/>
            <a:ext cx="4114800" cy="851452"/>
          </a:xfrm>
          <a:prstGeom prst="rect">
            <a:avLst/>
          </a:prstGeom>
          <a:noFill/>
          <a:ln cap="flat">
            <a:noFill/>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13B6576F-771A-4829-BA54-1AA925388568}" type="slidenum">
              <a:rPr lang="en-US" sz="1200" b="1" i="0" u="none" strike="noStrike" kern="1200" cap="none" spc="200" baseline="0">
                <a:solidFill>
                  <a:srgbClr val="000000"/>
                </a:solidFill>
                <a:uFillTx/>
                <a:latin typeface="Arial"/>
                <a:cs typeface="Arial" pitchFamily="34"/>
              </a:rPr>
              <a:t>11</a:t>
            </a:fld>
            <a:endParaRPr lang="en-US" sz="1200" b="1" i="0" u="none" strike="noStrike" kern="1200" cap="none" spc="200" baseline="0">
              <a:solidFill>
                <a:srgbClr val="000000"/>
              </a:solidFill>
              <a:uFillTx/>
              <a:latin typeface="Arial"/>
              <a:cs typeface="Arial" pitchFamily="34"/>
            </a:endParaRPr>
          </a:p>
        </p:txBody>
      </p:sp>
      <p:sp>
        <p:nvSpPr>
          <p:cNvPr id="4" name="TextBox 43">
            <a:extLst>
              <a:ext uri="{FF2B5EF4-FFF2-40B4-BE49-F238E27FC236}">
                <a16:creationId xmlns:a16="http://schemas.microsoft.com/office/drawing/2014/main" id="{F3CEE30E-8ED5-A5F7-FE6F-D1AFDB153028}"/>
              </a:ext>
            </a:extLst>
          </p:cNvPr>
          <p:cNvSpPr txBox="1"/>
          <p:nvPr/>
        </p:nvSpPr>
        <p:spPr>
          <a:xfrm>
            <a:off x="1116080" y="729041"/>
            <a:ext cx="9959836" cy="4801314"/>
          </a:xfrm>
          <a:prstGeom prst="rect">
            <a:avLst/>
          </a:prstGeom>
          <a:noFill/>
          <a:ln cap="flat">
            <a:noFill/>
          </a:ln>
        </p:spPr>
        <p:txBody>
          <a:bodyPr vert="horz" wrap="square" lIns="91440" tIns="45720" rIns="91440" bIns="45720" anchor="t" anchorCtr="0" compatLnSpc="1">
            <a:spAutoFit/>
          </a:bodyPr>
          <a:lstStyle/>
          <a:p>
            <a:pPr marR="0" lvl="0" algn="just" defTabSz="914400" rtl="0" fontAlgn="auto" hangingPunct="1">
              <a:lnSpc>
                <a:spcPct val="150000"/>
              </a:lnSpc>
              <a:spcBef>
                <a:spcPts val="0"/>
              </a:spcBef>
              <a:spcAft>
                <a:spcPts val="0"/>
              </a:spcAft>
              <a:tabLst/>
              <a:defRPr sz="1800" b="0" i="0" u="none" strike="noStrike" kern="0" cap="none" spc="0" baseline="0">
                <a:solidFill>
                  <a:srgbClr val="000000"/>
                </a:solidFill>
                <a:uFillTx/>
              </a:defRPr>
            </a:pPr>
            <a:r>
              <a:rPr lang="en-US" sz="1400" b="0" i="0" u="none" strike="noStrike" kern="1200" cap="none" spc="0" baseline="0" dirty="0">
                <a:solidFill>
                  <a:srgbClr val="000000"/>
                </a:solidFill>
                <a:uFillTx/>
                <a:latin typeface="Arial"/>
              </a:rPr>
              <a:t>References:</a:t>
            </a:r>
          </a:p>
          <a:p>
            <a:pPr marL="171450" marR="0" lvl="0" indent="-171450" algn="just" defTabSz="914400" rtl="0" fontAlgn="auto" hangingPunct="1">
              <a:lnSpc>
                <a:spcPct val="150000"/>
              </a:lnSpc>
              <a:spcBef>
                <a:spcPts val="0"/>
              </a:spcBef>
              <a:spcAft>
                <a:spcPts val="0"/>
              </a:spcAft>
              <a:buFont typeface="Arial" panose="020B0604020202020204" pitchFamily="34" charset="0"/>
              <a:buChar char="•"/>
              <a:tabLst/>
              <a:defRPr sz="1800" b="0" i="0" u="none" strike="noStrike" kern="0" cap="none" spc="0" baseline="0">
                <a:solidFill>
                  <a:srgbClr val="000000"/>
                </a:solidFill>
                <a:uFillTx/>
              </a:defRPr>
            </a:pPr>
            <a:r>
              <a:rPr lang="en-US" sz="1400" b="0" i="0" u="none" strike="noStrike" kern="1200" cap="none" spc="0" baseline="0" dirty="0">
                <a:solidFill>
                  <a:srgbClr val="000000"/>
                </a:solidFill>
                <a:uFillTx/>
                <a:latin typeface="Arial"/>
              </a:rPr>
              <a:t>Akman</a:t>
            </a:r>
            <a:r>
              <a:rPr lang="en-US" sz="1400" dirty="0">
                <a:solidFill>
                  <a:srgbClr val="000000"/>
                </a:solidFill>
                <a:latin typeface="Arial"/>
              </a:rPr>
              <a:t>, M.K. 2020. Defense Management and PESTLE analysis. </a:t>
            </a:r>
            <a:r>
              <a:rPr lang="en-US" sz="1400" i="1" dirty="0">
                <a:solidFill>
                  <a:srgbClr val="000000"/>
                </a:solidFill>
                <a:latin typeface="Arial"/>
              </a:rPr>
              <a:t>Ante Portas-Security Studies</a:t>
            </a:r>
            <a:r>
              <a:rPr lang="en-US" sz="1400" dirty="0">
                <a:solidFill>
                  <a:srgbClr val="000000"/>
                </a:solidFill>
                <a:latin typeface="Arial"/>
              </a:rPr>
              <a:t>, 1(14), pp.93-102.</a:t>
            </a:r>
          </a:p>
          <a:p>
            <a:pPr marL="171450" marR="0" lvl="0" indent="-171450" algn="just" defTabSz="914400" rtl="0" fontAlgn="auto" hangingPunct="1">
              <a:lnSpc>
                <a:spcPct val="150000"/>
              </a:lnSpc>
              <a:spcBef>
                <a:spcPts val="0"/>
              </a:spcBef>
              <a:spcAft>
                <a:spcPts val="0"/>
              </a:spcAft>
              <a:buFont typeface="Arial" panose="020B0604020202020204" pitchFamily="34" charset="0"/>
              <a:buChar char="•"/>
              <a:tabLst/>
              <a:defRPr sz="1800" b="0" i="0" u="none" strike="noStrike" kern="0" cap="none" spc="0" baseline="0">
                <a:solidFill>
                  <a:srgbClr val="000000"/>
                </a:solidFill>
                <a:uFillTx/>
              </a:defRPr>
            </a:pPr>
            <a:r>
              <a:rPr lang="en-US" sz="1400" b="0" i="0" u="none" strike="noStrike" kern="1200" cap="none" spc="0" baseline="0" dirty="0">
                <a:solidFill>
                  <a:srgbClr val="000000"/>
                </a:solidFill>
                <a:uFillTx/>
                <a:latin typeface="Arial"/>
              </a:rPr>
              <a:t>Bose, T.K., 2012.  Application of fishbone analysis supply chain and business process-a case study on the St. James Hospital. </a:t>
            </a:r>
            <a:r>
              <a:rPr lang="en-US" sz="1400" b="0" i="1" u="none" strike="noStrike" kern="1200" cap="none" spc="0" baseline="0" dirty="0">
                <a:solidFill>
                  <a:srgbClr val="000000"/>
                </a:solidFill>
                <a:uFillTx/>
                <a:latin typeface="Arial"/>
              </a:rPr>
              <a:t>International Journal of Managing Value and supply Chains (IJMVSC),</a:t>
            </a:r>
            <a:r>
              <a:rPr lang="en-US" sz="1400" b="0" u="none" strike="noStrike" kern="1200" cap="none" spc="0" baseline="0" dirty="0">
                <a:solidFill>
                  <a:srgbClr val="000000"/>
                </a:solidFill>
                <a:uFillTx/>
                <a:latin typeface="Arial"/>
              </a:rPr>
              <a:t> 3(2), pp.17-24.</a:t>
            </a:r>
            <a:r>
              <a:rPr lang="en-US" sz="1400" b="0" i="1" u="none" strike="noStrike" kern="1200" cap="none" spc="0" baseline="0" dirty="0">
                <a:solidFill>
                  <a:srgbClr val="000000"/>
                </a:solidFill>
                <a:uFillTx/>
                <a:latin typeface="Arial"/>
              </a:rPr>
              <a:t> </a:t>
            </a:r>
            <a:endParaRPr lang="en-US" sz="1400" b="0" i="0" u="none" strike="noStrike" kern="1200" cap="none" spc="0" baseline="0" dirty="0">
              <a:solidFill>
                <a:srgbClr val="000000"/>
              </a:solidFill>
              <a:uFillTx/>
              <a:latin typeface="Arial"/>
            </a:endParaRPr>
          </a:p>
          <a:p>
            <a:pPr marL="171450" marR="0" lvl="0" indent="-171450" algn="just"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400" b="0" i="0" u="none" strike="noStrike" kern="1200" cap="none" spc="0" baseline="0" dirty="0">
                <a:solidFill>
                  <a:srgbClr val="000000"/>
                </a:solidFill>
                <a:uFillTx/>
                <a:latin typeface="Arial"/>
              </a:rPr>
              <a:t>Buchan, J., &amp; Seccombe, I. (2019). The changing NHS workforce in England. Oxford University Press.</a:t>
            </a:r>
          </a:p>
          <a:p>
            <a:pPr marL="171450" marR="0" lvl="0" indent="-171450" algn="just"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400" b="0" i="0" u="none" strike="noStrike" kern="1200" cap="none" spc="0" baseline="0" dirty="0">
                <a:solidFill>
                  <a:srgbClr val="000000"/>
                </a:solidFill>
                <a:uFillTx/>
                <a:latin typeface="Arial"/>
              </a:rPr>
              <a:t>Currie, G., &amp; Lockett, A. (Eds.). (2017). The Sage handbook of healthcare management. Sage Publications.</a:t>
            </a:r>
          </a:p>
          <a:p>
            <a:pPr marL="171450" marR="0" lvl="0" indent="-171450" algn="just"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400" dirty="0">
                <a:solidFill>
                  <a:srgbClr val="000000"/>
                </a:solidFill>
                <a:latin typeface="Arial"/>
              </a:rPr>
              <a:t>Dalingswater, L., 2019. NHS staffing shortages and the Brexit effect. </a:t>
            </a:r>
            <a:r>
              <a:rPr lang="en-US" sz="1400" i="1" dirty="0">
                <a:solidFill>
                  <a:srgbClr val="000000"/>
                </a:solidFill>
                <a:latin typeface="Arial"/>
              </a:rPr>
              <a:t>Observatories de la société britannique, </a:t>
            </a:r>
            <a:r>
              <a:rPr lang="en-US" sz="1400" dirty="0">
                <a:solidFill>
                  <a:srgbClr val="000000"/>
                </a:solidFill>
                <a:latin typeface="Arial"/>
              </a:rPr>
              <a:t>(24), pp.66-86.</a:t>
            </a:r>
            <a:endParaRPr lang="en-US" sz="1400" b="0" i="1" u="none" strike="noStrike" kern="1200" cap="none" spc="0" baseline="0" dirty="0">
              <a:solidFill>
                <a:srgbClr val="000000"/>
              </a:solidFill>
              <a:uFillTx/>
              <a:latin typeface="Arial"/>
            </a:endParaRPr>
          </a:p>
          <a:p>
            <a:pPr marL="171450" marR="0" lvl="0" indent="-171450" algn="just"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400" b="0" i="0" u="none" strike="noStrike" kern="1200" cap="none" spc="0" baseline="0" dirty="0">
                <a:solidFill>
                  <a:srgbClr val="000000"/>
                </a:solidFill>
                <a:uFillTx/>
                <a:latin typeface="Arial"/>
              </a:rPr>
              <a:t> Department of Health and Social Care. (2019). Interim NHS people plan. Retrieved from </a:t>
            </a:r>
            <a:r>
              <a:rPr lang="en-US" sz="1400" b="0" i="0" u="sng" strike="noStrike" kern="1200" cap="none" spc="0" baseline="0" dirty="0">
                <a:solidFill>
                  <a:srgbClr val="000000"/>
                </a:solidFill>
                <a:uFillTx/>
                <a:latin typeface="Arial"/>
                <a:hlinkClick r:id="rId2"/>
              </a:rPr>
              <a:t>https://www.england.nhs.uk/wp-content/uploads/2019/06/interim-nhs-people-plan_june-2019.pdf</a:t>
            </a:r>
            <a:endParaRPr lang="en-US" sz="1400" b="0" i="0" u="none" strike="noStrike" kern="1200" cap="none" spc="0" baseline="0" dirty="0">
              <a:solidFill>
                <a:srgbClr val="000000"/>
              </a:solidFill>
              <a:uFillTx/>
              <a:latin typeface="Arial"/>
            </a:endParaRPr>
          </a:p>
          <a:p>
            <a:pPr marL="0" marR="0" lvl="0" indent="0" algn="just"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400" b="0" i="0" u="none" strike="noStrike" kern="1200" cap="none" spc="0" baseline="0" dirty="0">
                <a:solidFill>
                  <a:srgbClr val="000000"/>
                </a:solidFill>
                <a:uFillTx/>
                <a:latin typeface="Arial"/>
              </a:rPr>
              <a:t> Grant Thornton UK LLP. (2019). Staffing in the NHS. Retrieved from </a:t>
            </a:r>
            <a:r>
              <a:rPr lang="en-US" sz="1400" b="0" i="0" u="sng" strike="noStrike" kern="1200" cap="none" spc="0" baseline="0" dirty="0">
                <a:solidFill>
                  <a:srgbClr val="000000"/>
                </a:solidFill>
                <a:uFillTx/>
                <a:latin typeface="Arial"/>
                <a:hlinkClick r:id="rId3"/>
              </a:rPr>
              <a:t>https://www.grantthornton.co.uk/globalassets/1.-member-firms/uk/documents/insights/staffing-in-the-nhs-report.pdf</a:t>
            </a:r>
            <a:endParaRPr lang="en-US" sz="1400" b="0" i="0" u="sng" strike="noStrike" kern="1200" cap="none" spc="0" baseline="0" dirty="0">
              <a:solidFill>
                <a:srgbClr val="000000"/>
              </a:solidFill>
              <a:uFillTx/>
              <a:latin typeface="Arial"/>
            </a:endParaRPr>
          </a:p>
          <a:p>
            <a:pPr marL="0" marR="0" lvl="0" indent="0" algn="just"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400" b="0" i="0" u="none" strike="noStrike" kern="1200" cap="none" spc="0" baseline="0" dirty="0">
                <a:solidFill>
                  <a:srgbClr val="000000"/>
                </a:solidFill>
                <a:uFillTx/>
                <a:latin typeface="Arial"/>
              </a:rPr>
              <a:t> Ham, C., &amp; Alderwick, H. (2018). Place-based systems of care: A way forward for the NHS in England. The King’s Fund.</a:t>
            </a:r>
          </a:p>
          <a:p>
            <a:pPr marL="0" marR="0" lvl="0" indent="0" algn="just" defTabSz="914400" rtl="0" fontAlgn="auto" hangingPunct="1">
              <a:lnSpc>
                <a:spcPct val="150000"/>
              </a:lnSpc>
              <a:spcBef>
                <a:spcPts val="0"/>
              </a:spcBef>
              <a:spcAft>
                <a:spcPts val="0"/>
              </a:spcAft>
              <a:buSzPct val="100000"/>
              <a:tabLst/>
              <a:defRPr sz="1800" b="0" i="0" u="none" strike="noStrike" kern="0" cap="none" spc="0" baseline="0">
                <a:solidFill>
                  <a:srgbClr val="000000"/>
                </a:solidFill>
                <a:uFillTx/>
              </a:defRPr>
            </a:pPr>
            <a:r>
              <a:rPr lang="en-US" sz="1400" b="0" i="0" u="none" strike="noStrike" kern="1200" cap="none" spc="0" baseline="0" dirty="0">
                <a:solidFill>
                  <a:srgbClr val="000000"/>
                </a:solidFill>
                <a:uFillTx/>
                <a:latin typeface="Arial"/>
              </a:rPr>
              <a:t>Ishikawa, K. (1986). Guide to Quality Control. Asia Productivity Organization. </a:t>
            </a:r>
          </a:p>
          <a:p>
            <a:pPr marL="0" marR="0" lvl="0" indent="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US" sz="1200" b="0" i="0" u="none" strike="noStrike" kern="1200" cap="none" spc="0" baseline="0" dirty="0">
              <a:solidFill>
                <a:srgbClr val="000000"/>
              </a:solidFill>
              <a:uFillTx/>
              <a:latin typeface="Aria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81522A4-890E-A6E4-5A43-77BE0D988387}"/>
              </a:ext>
            </a:extLst>
          </p:cNvPr>
          <p:cNvSpPr txBox="1"/>
          <p:nvPr/>
        </p:nvSpPr>
        <p:spPr>
          <a:xfrm>
            <a:off x="1001486" y="1117600"/>
            <a:ext cx="9477828" cy="4899868"/>
          </a:xfrm>
          <a:prstGeom prst="rect">
            <a:avLst/>
          </a:prstGeom>
          <a:noFill/>
        </p:spPr>
        <p:txBody>
          <a:bodyPr wrap="square" rtlCol="0">
            <a:spAutoFit/>
          </a:bodyPr>
          <a:lstStyle/>
          <a:p>
            <a:pPr marL="171450" marR="0" lvl="0" indent="-171450" algn="just"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400" b="0" i="0" u="none" strike="noStrike" kern="1200" cap="none" spc="0" baseline="0" dirty="0">
                <a:solidFill>
                  <a:srgbClr val="000000"/>
                </a:solidFill>
                <a:uFillTx/>
                <a:latin typeface="Arial"/>
              </a:rPr>
              <a:t>Johnson, J., &amp; Stoskopf, C. H. (2020). Comparative health systems: global perspectives for the 21st century. Jones &amp; Bartlett Learning.</a:t>
            </a:r>
          </a:p>
          <a:p>
            <a:pPr marL="171450" marR="0" lvl="0" indent="-171450" algn="just"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400" b="0" i="0" u="none" strike="noStrike" kern="1200" cap="none" spc="0" baseline="0" dirty="0">
                <a:solidFill>
                  <a:srgbClr val="000000"/>
                </a:solidFill>
                <a:uFillTx/>
                <a:latin typeface="Arial"/>
              </a:rPr>
              <a:t>Llewellyn, S., &amp; Hindle, D. (2016). Managing health services: Concepts and practice. Routledge.</a:t>
            </a:r>
          </a:p>
          <a:p>
            <a:pPr marL="171450" marR="0" lvl="0" indent="-171450" algn="just"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400" b="0" i="0" u="none" strike="noStrike" kern="1200" cap="none" spc="0" baseline="0" dirty="0">
                <a:solidFill>
                  <a:srgbClr val="000000"/>
                </a:solidFill>
                <a:uFillTx/>
                <a:latin typeface="Arial"/>
              </a:rPr>
              <a:t>NHS Confederation. (2021). NHS staff shortage: What are the solutions? Retrieved from </a:t>
            </a:r>
            <a:r>
              <a:rPr lang="en-US" sz="1400" b="0" i="0" u="sng" strike="noStrike" kern="1200" cap="none" spc="0" baseline="0" dirty="0">
                <a:solidFill>
                  <a:srgbClr val="000000"/>
                </a:solidFill>
                <a:uFillTx/>
                <a:latin typeface="Arial"/>
                <a:hlinkClick r:id="rId2"/>
              </a:rPr>
              <a:t>https://www.nhsconfed.org/resources/2021/01/nhs-staff-shortage-what-are-the-solutions</a:t>
            </a:r>
            <a:endParaRPr lang="en-US" sz="1400" b="0" i="0" u="none" strike="noStrike" kern="1200" cap="none" spc="0" baseline="0" dirty="0">
              <a:solidFill>
                <a:srgbClr val="000000"/>
              </a:solidFill>
              <a:uFillTx/>
              <a:latin typeface="Arial"/>
            </a:endParaRPr>
          </a:p>
          <a:p>
            <a:pPr marL="0" marR="0" lvl="0" indent="0" algn="just"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400" b="0" i="0" u="none" strike="noStrike" kern="1200" cap="none" spc="0" baseline="0" dirty="0">
                <a:solidFill>
                  <a:srgbClr val="000000"/>
                </a:solidFill>
                <a:uFillTx/>
                <a:latin typeface="Arial"/>
              </a:rPr>
              <a:t>   NHS Digital. (2021). Hospital and Community Health Services (HCHS) workforce statistics in England, as of September 2020, provisional statistics. Retrieved from </a:t>
            </a:r>
            <a:r>
              <a:rPr lang="en-US" sz="1400" b="0" i="0" u="sng" strike="noStrike" kern="1200" cap="none" spc="0" baseline="0" dirty="0">
                <a:solidFill>
                  <a:srgbClr val="000000"/>
                </a:solidFill>
                <a:uFillTx/>
                <a:latin typeface="Arial"/>
                <a:hlinkClick r:id="rId3"/>
              </a:rPr>
              <a:t>https://digital.nhs.uk/data-and-information/publications/statistical/hospital-and-community-health-services-workforce/hospital-and-community-health-services-workforce-statistics-in-england-as-at-september-2020-provisional-statistics</a:t>
            </a:r>
            <a:endParaRPr lang="en-US" sz="1400" b="0" i="0" u="sng" strike="noStrike" kern="1200" cap="none" spc="0" baseline="0" dirty="0">
              <a:solidFill>
                <a:srgbClr val="000000"/>
              </a:solidFill>
              <a:uFillTx/>
              <a:latin typeface="Arial"/>
            </a:endParaRPr>
          </a:p>
          <a:p>
            <a:pPr marL="0" marR="0" lvl="0" indent="0" algn="just"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400" b="0" i="0" strike="noStrike" kern="1200" cap="none" spc="0" baseline="0" dirty="0">
                <a:solidFill>
                  <a:srgbClr val="000000"/>
                </a:solidFill>
                <a:uFillTx/>
                <a:latin typeface="Arial"/>
              </a:rPr>
              <a:t> Park, J., H., &amp; An., H. J. (2018). A fishbone diagram approach to identifying the causes of low customer satisfaction in a foodservice company. Journal of Foodservice Business Research, 21(3), 293-306.</a:t>
            </a:r>
          </a:p>
          <a:p>
            <a:pPr marL="171450" marR="0" lvl="0" indent="-171450" algn="just"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400" b="0" i="0" u="none" strike="noStrike" kern="1200" cap="none" spc="0" baseline="0" dirty="0">
                <a:solidFill>
                  <a:srgbClr val="000000"/>
                </a:solidFill>
                <a:uFillTx/>
                <a:latin typeface="Arial"/>
              </a:rPr>
              <a:t>Smith, J., &amp; Walshe, K. (Eds.). (2019). Healthcare management. McGraw-Hill Education.</a:t>
            </a:r>
          </a:p>
          <a:p>
            <a:pPr marL="171450" marR="0" lvl="0" indent="-171450" algn="just"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400" b="0" i="0" u="none" strike="noStrike" kern="1200" cap="none" spc="0" baseline="0" dirty="0">
                <a:solidFill>
                  <a:srgbClr val="000000"/>
                </a:solidFill>
                <a:uFillTx/>
                <a:latin typeface="Arial"/>
              </a:rPr>
              <a:t>Walshe, K., &amp; Smith, J. (Eds.). (2016). Healthcare management. Open University Press. </a:t>
            </a:r>
          </a:p>
          <a:p>
            <a:pPr marL="171450" marR="0" lvl="0" indent="-171450" algn="just"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400" dirty="0">
                <a:solidFill>
                  <a:srgbClr val="000000"/>
                </a:solidFill>
                <a:latin typeface="Arial"/>
              </a:rPr>
              <a:t>Yau, C.W.H., Leigh, B., Liberati, E., Punch, D., Dixon-Woods, M. and Draycott, T., 2020. Clinical negligence cost: taking action to safeguard NHS sustainability. BMJ, 368.</a:t>
            </a:r>
            <a:endParaRPr lang="en-US" sz="1400" b="0" i="0" u="none" strike="noStrike" kern="1200" cap="none" spc="0" baseline="0" dirty="0">
              <a:solidFill>
                <a:srgbClr val="000000"/>
              </a:solidFill>
              <a:uFillTx/>
              <a:latin typeface="Arial"/>
            </a:endParaRPr>
          </a:p>
        </p:txBody>
      </p:sp>
    </p:spTree>
    <p:extLst>
      <p:ext uri="{BB962C8B-B14F-4D97-AF65-F5344CB8AC3E}">
        <p14:creationId xmlns:p14="http://schemas.microsoft.com/office/powerpoint/2010/main" val="32292786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2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7C184B-A383-FEB6-D332-40F7F5D54978}"/>
              </a:ext>
            </a:extLst>
          </p:cNvPr>
          <p:cNvSpPr txBox="1">
            <a:spLocks noGrp="1"/>
          </p:cNvSpPr>
          <p:nvPr>
            <p:ph type="title"/>
          </p:nvPr>
        </p:nvSpPr>
        <p:spPr>
          <a:xfrm>
            <a:off x="1836069" y="3069009"/>
            <a:ext cx="10040112" cy="2387598"/>
          </a:xfrm>
        </p:spPr>
        <p:txBody>
          <a:bodyPr/>
          <a:lstStyle/>
          <a:p>
            <a:pPr lvl="0"/>
            <a:r>
              <a:rPr lang="en-US"/>
              <a:t>THANK YOU</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Droplet design</Template>
  <TotalTime>529</TotalTime>
  <Words>1335</Words>
  <Application>Microsoft Office PowerPoint</Application>
  <PresentationFormat>Widescreen</PresentationFormat>
  <Paragraphs>147</Paragraphs>
  <Slides>13</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Wingdings</vt:lpstr>
      <vt:lpstr>Office Theme</vt:lpstr>
      <vt:lpstr>NHS staff shortage </vt:lpstr>
      <vt:lpstr>This presentation aims to explore the causes and consequences of staff shortages in the NHS and present some potential solutions in solving this problems..</vt:lpstr>
      <vt:lpstr>What problem is NHS facing ?  </vt:lpstr>
      <vt:lpstr>     PESTLE Analysis </vt:lpstr>
      <vt:lpstr>PESTLE</vt:lpstr>
      <vt:lpstr>Fishbone Diagram </vt:lpstr>
      <vt:lpstr>FISHBONE DIAGRAM </vt:lpstr>
      <vt:lpstr>MATRIX DECISION MAKING </vt:lpstr>
      <vt:lpstr>PMI MODEL </vt:lpstr>
      <vt:lpstr>Final Possible Solutions </vt:lpstr>
      <vt:lpstr>PowerPoint Presentation</vt:lpstr>
      <vt:lpstr>PowerPoint Presentation</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NHS staff shortage </dc:title>
  <dc:creator>claudiailie0989@outlook.com</dc:creator>
  <cp:lastModifiedBy>claudiailie0989@outlook.com</cp:lastModifiedBy>
  <cp:revision>7</cp:revision>
  <dcterms:created xsi:type="dcterms:W3CDTF">2023-03-23T14:58:00Z</dcterms:created>
  <dcterms:modified xsi:type="dcterms:W3CDTF">2023-04-02T19:32:02Z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