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2" d="100"/>
          <a:sy n="62" d="100"/>
        </p:scale>
        <p:origin x="1400" y="2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571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2932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5784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244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121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903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674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938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8388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578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136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404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Self-Awareness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6542198" cy="2524496"/>
          </a:xfrm>
        </p:spPr>
        <p:txBody>
          <a:bodyPr>
            <a:normAutofit/>
          </a:bodyPr>
          <a:lstStyle/>
          <a:p>
            <a:r>
              <a:rPr dirty="0"/>
              <a:t>Module: Professional Development within Health and Social Care</a:t>
            </a:r>
          </a:p>
          <a:p>
            <a:r>
              <a:rPr dirty="0"/>
              <a:t>Module Code: LCHS4009</a:t>
            </a:r>
          </a:p>
          <a:p>
            <a:r>
              <a:rPr dirty="0"/>
              <a:t>Student Name: Faisal Mahmood</a:t>
            </a:r>
          </a:p>
          <a:p>
            <a:r>
              <a:rPr dirty="0"/>
              <a:t>Lecturer: Olubukola Adegbite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Purpose: </a:t>
            </a:r>
            <a:r>
              <a:rPr lang="en-US" dirty="0"/>
              <a:t> </a:t>
            </a:r>
            <a:r>
              <a:rPr dirty="0"/>
              <a:t>To conduct a personal SWOT analysis for self-awareness and employability.</a:t>
            </a:r>
          </a:p>
          <a:p>
            <a:r>
              <a:rPr dirty="0"/>
              <a:t>SWOT stands for Strengths, Weaknesses, Opportunities, and Threats.</a:t>
            </a:r>
          </a:p>
          <a:p>
            <a:r>
              <a:rPr dirty="0"/>
              <a:t>Helps identify personal development areas and plan career growth (Gibbs, 1988).</a:t>
            </a:r>
          </a:p>
          <a:p>
            <a:r>
              <a:rPr dirty="0"/>
              <a:t>Links to employability skills needed in Health and Social Care (Skills for Care, 2022).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Strong communication and empathy with service users.</a:t>
            </a:r>
          </a:p>
          <a:p>
            <a:r>
              <a:rPr dirty="0"/>
              <a:t>Good teamwork and reliability.</a:t>
            </a:r>
          </a:p>
          <a:p>
            <a:r>
              <a:rPr dirty="0" err="1"/>
              <a:t>Organisational</a:t>
            </a:r>
            <a:r>
              <a:rPr dirty="0"/>
              <a:t> and time management skills.</a:t>
            </a:r>
          </a:p>
          <a:p>
            <a:r>
              <a:rPr dirty="0"/>
              <a:t>Passion for helping others.</a:t>
            </a:r>
          </a:p>
          <a:p>
            <a:r>
              <a:rPr dirty="0"/>
              <a:t>Willingness to learn and accept feedback.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Limited professional experience.</a:t>
            </a:r>
          </a:p>
          <a:p>
            <a:r>
              <a:rPr dirty="0"/>
              <a:t>Nervous when speaking in large groups.</a:t>
            </a:r>
          </a:p>
          <a:p>
            <a:r>
              <a:rPr dirty="0"/>
              <a:t>Sometimes overthink decisions.</a:t>
            </a:r>
          </a:p>
          <a:p>
            <a:r>
              <a:rPr dirty="0"/>
              <a:t>Need to build more confidence in clinical settings.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Access to training, workshops, and CPD courses.</a:t>
            </a:r>
          </a:p>
          <a:p>
            <a:r>
              <a:rPr dirty="0"/>
              <a:t>Mentorship and networking within </a:t>
            </a:r>
            <a:r>
              <a:rPr lang="en-US" dirty="0"/>
              <a:t>the healthcare setting.</a:t>
            </a:r>
            <a:endParaRPr dirty="0"/>
          </a:p>
          <a:p>
            <a:r>
              <a:rPr dirty="0"/>
              <a:t>Growing demand for skilled health practitioners in the UK (NHS, 2023).</a:t>
            </a:r>
          </a:p>
          <a:p>
            <a:r>
              <a:rPr dirty="0"/>
              <a:t>Further education and </a:t>
            </a:r>
            <a:r>
              <a:rPr dirty="0" err="1"/>
              <a:t>specialisation</a:t>
            </a:r>
            <a:r>
              <a:rPr dirty="0"/>
              <a:t> routes.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High competition for jobs in the sector.</a:t>
            </a:r>
          </a:p>
          <a:p>
            <a:r>
              <a:rPr dirty="0"/>
              <a:t>Emotional challenges and burnout.</a:t>
            </a:r>
          </a:p>
          <a:p>
            <a:r>
              <a:rPr lang="en-US" dirty="0"/>
              <a:t>B</a:t>
            </a:r>
            <a:r>
              <a:rPr dirty="0"/>
              <a:t>alancing work, study, and personal life.</a:t>
            </a:r>
          </a:p>
          <a:p>
            <a:r>
              <a:rPr dirty="0"/>
              <a:t>Rapidly changing healthcare environment.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SWOT for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Use communication skills to build confidence and reduce anxiety in group settings.</a:t>
            </a:r>
          </a:p>
          <a:p>
            <a:r>
              <a:rPr dirty="0"/>
              <a:t>Apply </a:t>
            </a:r>
            <a:r>
              <a:rPr dirty="0" err="1"/>
              <a:t>organisational</a:t>
            </a:r>
            <a:r>
              <a:rPr dirty="0"/>
              <a:t> skills to manage workload effectively.</a:t>
            </a:r>
          </a:p>
          <a:p>
            <a:r>
              <a:rPr dirty="0"/>
              <a:t>Use mentorship opportunities to gain feedback and improve professional practice.</a:t>
            </a:r>
          </a:p>
          <a:p>
            <a:r>
              <a:rPr dirty="0"/>
              <a:t>Build resilience through reflective practice and self-care.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Action Plan &amp; Career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Short-term: Improve confidence and gain more placement experience.</a:t>
            </a:r>
          </a:p>
          <a:p>
            <a:r>
              <a:rPr dirty="0"/>
              <a:t>Medium-term: Complete training and gain employment in the sector.</a:t>
            </a:r>
          </a:p>
          <a:p>
            <a:r>
              <a:rPr dirty="0"/>
              <a:t>Long-term: Develop into a senior health practitioner or team leader.</a:t>
            </a:r>
          </a:p>
          <a:p>
            <a:r>
              <a:rPr dirty="0"/>
              <a:t>Continue professional development through CPD and reflective learning.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870" y="1669550"/>
            <a:ext cx="8116583" cy="5188450"/>
          </a:xfrm>
        </p:spPr>
        <p:txBody>
          <a:bodyPr>
            <a:normAutofit fontScale="85000" lnSpcReduction="10000"/>
          </a:bodyPr>
          <a:lstStyle/>
          <a:p>
            <a:endParaRPr lang="en-US" dirty="0"/>
          </a:p>
          <a:p>
            <a:r>
              <a:rPr lang="en-GB" sz="1800" dirty="0" err="1"/>
              <a:t>Boonyarat</a:t>
            </a:r>
            <a:r>
              <a:rPr lang="en-GB" sz="1800" dirty="0"/>
              <a:t> </a:t>
            </a:r>
            <a:r>
              <a:rPr lang="en-GB" sz="1800" dirty="0" err="1"/>
              <a:t>Phadermrod</a:t>
            </a:r>
            <a:r>
              <a:rPr lang="en-GB" sz="1800" dirty="0"/>
              <a:t>, Richard M. Crowder, Gary B. Wills, (2019) Importance-Performance Analysis based SWOT analysis, </a:t>
            </a:r>
            <a:r>
              <a:rPr lang="en-GB" sz="1800" i="1" dirty="0"/>
              <a:t>International Journal of Information Management</a:t>
            </a:r>
            <a:r>
              <a:rPr lang="en-GB" sz="1800" dirty="0"/>
              <a:t>, Volume 44, pp. 194-203,</a:t>
            </a:r>
          </a:p>
          <a:p>
            <a:r>
              <a:rPr sz="1800" dirty="0"/>
              <a:t>Gibbs, G. (1988) Learning by Doing: A Guide to Teaching and Learning Methods. Oxford: Oxford Polytechnic.</a:t>
            </a:r>
            <a:endParaRPr lang="en-US" sz="1800" dirty="0"/>
          </a:p>
          <a:p>
            <a:r>
              <a:rPr sz="1800" dirty="0"/>
              <a:t>Kolb, D.A. (1984) Experiential Learning. Englewood Cliffs: Prentice Hall.</a:t>
            </a:r>
          </a:p>
          <a:p>
            <a:r>
              <a:rPr sz="1800" dirty="0"/>
              <a:t>NHS Leadership Academy (2021) Healthcare Leadership Model. Leeds: NHS Leadership Academy.</a:t>
            </a:r>
            <a:endParaRPr lang="en-US" sz="1800" dirty="0"/>
          </a:p>
          <a:p>
            <a:r>
              <a:rPr lang="en-US" sz="1800" dirty="0"/>
              <a:t>NHS (2023) The NHS Long Term Workforce Plan. London: NHS England.</a:t>
            </a:r>
          </a:p>
          <a:p>
            <a:r>
              <a:rPr lang="en-US" sz="1800" dirty="0"/>
              <a:t>Schön, D.A. (1983) The Reflective Practitioner. New York: Basic Books. https://doi.org/10.4324/9781315237473  p.384</a:t>
            </a:r>
            <a:endParaRPr sz="1800" dirty="0"/>
          </a:p>
          <a:p>
            <a:r>
              <a:rPr sz="1800" dirty="0"/>
              <a:t>Skills for Care (2022) Core skills in health and social care. Leeds: Skills for Care.</a:t>
            </a:r>
            <a:endParaRPr lang="en-US" sz="1800" dirty="0"/>
          </a:p>
          <a:p>
            <a:r>
              <a:rPr lang="en-US" sz="1800" dirty="0"/>
              <a:t>Weston, L. E., Krein, S. L., &amp; Harrod, M. (2022). Using observation to better understand the healthcare context. </a:t>
            </a:r>
            <a:r>
              <a:rPr lang="en-US" sz="1800" i="1" dirty="0"/>
              <a:t>Qualitative research in medicine &amp; healthcare</a:t>
            </a:r>
            <a:r>
              <a:rPr lang="en-US" sz="1800" dirty="0"/>
              <a:t>, </a:t>
            </a:r>
            <a:r>
              <a:rPr lang="en-US" sz="1800" i="1" dirty="0"/>
              <a:t>5</a:t>
            </a:r>
            <a:r>
              <a:rPr lang="en-US" sz="1800" dirty="0"/>
              <a:t>(3), 9821. https://doi.org/10.4081/qrmh.2021.9821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181</TotalTime>
  <Words>507</Words>
  <Application>Microsoft Office PowerPoint</Application>
  <PresentationFormat>On-screen Show (4:3)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Gallery</vt:lpstr>
      <vt:lpstr>Self-Awareness Presentation</vt:lpstr>
      <vt:lpstr>Introduction</vt:lpstr>
      <vt:lpstr>Strengths</vt:lpstr>
      <vt:lpstr>Weaknesses</vt:lpstr>
      <vt:lpstr>Opportunities</vt:lpstr>
      <vt:lpstr>Threats</vt:lpstr>
      <vt:lpstr>Applying SWOT for Development</vt:lpstr>
      <vt:lpstr>Action Plan &amp; Career Goals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keywords/>
  <dc:description>generated using python-pptx</dc:description>
  <cp:lastModifiedBy>Zain Mahmood</cp:lastModifiedBy>
  <cp:revision>37</cp:revision>
  <dcterms:created xsi:type="dcterms:W3CDTF">2013-01-27T09:14:16Z</dcterms:created>
  <dcterms:modified xsi:type="dcterms:W3CDTF">2025-10-19T23:50:58Z</dcterms:modified>
  <cp:category/>
</cp:coreProperties>
</file>