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7.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8.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7336" autoAdjust="0"/>
  </p:normalViewPr>
  <p:slideViewPr>
    <p:cSldViewPr snapToGrid="0">
      <p:cViewPr varScale="1">
        <p:scale>
          <a:sx n="64" d="100"/>
          <a:sy n="64" d="100"/>
        </p:scale>
        <p:origin x="1397" y="6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2_3">
  <dgm:title val=""/>
  <dgm:desc val=""/>
  <dgm:catLst>
    <dgm:cat type="accent2" pri="11300"/>
  </dgm:catLst>
  <dgm:styleLbl name="node0">
    <dgm:fillClrLst meth="repeat">
      <a:schemeClr val="accent2">
        <a:shade val="80000"/>
      </a:schemeClr>
    </dgm:fillClrLst>
    <dgm:linClrLst meth="repeat">
      <a:schemeClr val="lt1"/>
    </dgm:linClrLst>
    <dgm:effectClrLst/>
    <dgm:txLinClrLst/>
    <dgm:txFillClrLst/>
    <dgm:txEffectClrLst/>
  </dgm:styleLbl>
  <dgm:styleLbl name="node1">
    <dgm:fillClrLst>
      <a:schemeClr val="accent2">
        <a:shade val="80000"/>
      </a:schemeClr>
      <a:schemeClr val="accent2">
        <a:tint val="70000"/>
      </a:schemeClr>
    </dgm:fillClrLst>
    <dgm:linClrLst meth="repeat">
      <a:schemeClr val="lt1"/>
    </dgm:linClrLst>
    <dgm:effectClrLst/>
    <dgm:txLinClrLst/>
    <dgm:txFillClrLst/>
    <dgm:txEffectClrLst/>
  </dgm:styleLbl>
  <dgm:styleLbl name="alignNode1">
    <dgm:fillClrLst>
      <a:schemeClr val="accent2">
        <a:shade val="80000"/>
      </a:schemeClr>
      <a:schemeClr val="accent2">
        <a:tint val="70000"/>
      </a:schemeClr>
    </dgm:fillClrLst>
    <dgm:linClrLst>
      <a:schemeClr val="accent2">
        <a:shade val="80000"/>
      </a:schemeClr>
      <a:schemeClr val="accent2">
        <a:tint val="70000"/>
      </a:schemeClr>
    </dgm:linClrLst>
    <dgm:effectClrLst/>
    <dgm:txLinClrLst/>
    <dgm:txFillClrLst/>
    <dgm:txEffectClrLst/>
  </dgm:styleLbl>
  <dgm:styleLbl name="lnNode1">
    <dgm:fillClrLst>
      <a:schemeClr val="accent2">
        <a:shade val="80000"/>
      </a:schemeClr>
      <a:schemeClr val="accent2">
        <a:tint val="7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tint val="70000"/>
        <a:alpha val="50000"/>
      </a:schemeClr>
    </dgm:fillClrLst>
    <dgm:linClrLst meth="repeat">
      <a:schemeClr val="lt1"/>
    </dgm:linClrLst>
    <dgm:effectClrLst/>
    <dgm:txLinClrLst/>
    <dgm:txFillClrLst/>
    <dgm:txEffectClrLst/>
  </dgm:styleLbl>
  <dgm:styleLbl name="node2">
    <dgm:fillClrLst>
      <a:schemeClr val="accent2">
        <a:tint val="99000"/>
      </a:schemeClr>
    </dgm:fillClrLst>
    <dgm:linClrLst meth="repeat">
      <a:schemeClr val="lt1"/>
    </dgm:linClrLst>
    <dgm:effectClrLst/>
    <dgm:txLinClrLst/>
    <dgm:txFillClrLst/>
    <dgm:txEffectClrLst/>
  </dgm:styleLbl>
  <dgm:styleLbl name="node3">
    <dgm:fillClrLst>
      <a:schemeClr val="accent2">
        <a:tint val="80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dgm:txEffectClrLst/>
  </dgm:styleLbl>
  <dgm:styleLbl name="f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b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sibTrans1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9000"/>
      </a:schemeClr>
    </dgm:fillClrLst>
    <dgm:linClrLst meth="repeat">
      <a:schemeClr val="lt1"/>
    </dgm:linClrLst>
    <dgm:effectClrLst/>
    <dgm:txLinClrLst/>
    <dgm:txFillClrLst/>
    <dgm:txEffectClrLst/>
  </dgm:styleLbl>
  <dgm:styleLbl name="asst3">
    <dgm:fillClrLst>
      <a:schemeClr val="accent2">
        <a:tint val="80000"/>
      </a:schemeClr>
    </dgm:fillClrLst>
    <dgm:linClrLst meth="repeat">
      <a:schemeClr val="lt1"/>
    </dgm:linClrLst>
    <dgm:effectClrLst/>
    <dgm:txLinClrLst/>
    <dgm:txFillClrLst/>
    <dgm:txEffectClrLst/>
  </dgm:styleLbl>
  <dgm:styleLbl name="asst4">
    <dgm:fillClrLst>
      <a:schemeClr val="accent2">
        <a:tint val="7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lt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9000"/>
      </a:schemeClr>
    </dgm:fillClrLst>
    <dgm:linClrLst meth="repeat">
      <a:schemeClr val="accent2">
        <a:tint val="99000"/>
      </a:schemeClr>
    </dgm:linClrLst>
    <dgm:effectClrLst/>
    <dgm:txLinClrLst/>
    <dgm:txFillClrLst meth="repeat">
      <a:schemeClr val="tx1"/>
    </dgm:txFillClrLst>
    <dgm:txEffectClrLst/>
  </dgm:styleLbl>
  <dgm:styleLbl name="parChTrans1D3">
    <dgm:fillClrLst meth="repeat">
      <a:schemeClr val="accent2">
        <a:tint val="80000"/>
      </a:schemeClr>
    </dgm:fillClrLst>
    <dgm:linClrLst meth="repeat">
      <a:schemeClr val="accent2">
        <a:tint val="80000"/>
      </a:schemeClr>
    </dgm:linClrLst>
    <dgm:effectClrLst/>
    <dgm:txLinClrLst/>
    <dgm:txFillClrLst meth="repeat">
      <a:schemeClr val="tx1"/>
    </dgm:txFillClrLst>
    <dgm:txEffectClrLst/>
  </dgm:styleLbl>
  <dgm:styleLbl name="parChTrans1D4">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CFE144A-51AF-4FE5-9B2C-AC0AF5143F77}" type="doc">
      <dgm:prSet loTypeId="urn:microsoft.com/office/officeart/2005/8/layout/hList1" loCatId="list" qsTypeId="urn:microsoft.com/office/officeart/2005/8/quickstyle/simple5" qsCatId="simple" csTypeId="urn:microsoft.com/office/officeart/2005/8/colors/accent2_3" csCatId="accent2" phldr="1"/>
      <dgm:spPr/>
      <dgm:t>
        <a:bodyPr/>
        <a:lstStyle/>
        <a:p>
          <a:endParaRPr lang="en-US"/>
        </a:p>
      </dgm:t>
    </dgm:pt>
    <dgm:pt modelId="{EAADF1CB-AE22-45B9-B079-9E8B6D9E0C94}">
      <dgm:prSet phldrT="[Text]"/>
      <dgm:spPr/>
      <dgm:t>
        <a:bodyPr/>
        <a:lstStyle/>
        <a:p>
          <a:r>
            <a:rPr lang="en-US" b="1" dirty="0"/>
            <a:t>Innovation </a:t>
          </a:r>
          <a:endParaRPr lang="en-US" dirty="0"/>
        </a:p>
      </dgm:t>
    </dgm:pt>
    <dgm:pt modelId="{543B50F5-B708-4B2D-B00C-EBB986920C68}" type="parTrans" cxnId="{5F6562B0-1F89-49B0-B6FC-8C3E8768F84F}">
      <dgm:prSet/>
      <dgm:spPr/>
      <dgm:t>
        <a:bodyPr/>
        <a:lstStyle/>
        <a:p>
          <a:endParaRPr lang="en-US"/>
        </a:p>
      </dgm:t>
    </dgm:pt>
    <dgm:pt modelId="{3F947979-C66D-4D93-8ADA-B9BA73A1BFB2}" type="sibTrans" cxnId="{5F6562B0-1F89-49B0-B6FC-8C3E8768F84F}">
      <dgm:prSet/>
      <dgm:spPr/>
      <dgm:t>
        <a:bodyPr/>
        <a:lstStyle/>
        <a:p>
          <a:endParaRPr lang="en-US"/>
        </a:p>
      </dgm:t>
    </dgm:pt>
    <dgm:pt modelId="{50041839-051C-4BB4-9548-2E61B275F270}">
      <dgm:prSet phldrT="[Text]"/>
      <dgm:spPr/>
      <dgm:t>
        <a:bodyPr/>
        <a:lstStyle/>
        <a:p>
          <a:r>
            <a:rPr lang="en-US" b="1" dirty="0"/>
            <a:t>NHS FDP</a:t>
          </a:r>
          <a:endParaRPr lang="en-US" dirty="0"/>
        </a:p>
      </dgm:t>
    </dgm:pt>
    <dgm:pt modelId="{2F41A411-F369-4605-A3D3-83ED6233786B}" type="parTrans" cxnId="{FD14ED0C-1EF0-407E-8248-1BF7F32B400C}">
      <dgm:prSet/>
      <dgm:spPr/>
      <dgm:t>
        <a:bodyPr/>
        <a:lstStyle/>
        <a:p>
          <a:endParaRPr lang="en-US"/>
        </a:p>
      </dgm:t>
    </dgm:pt>
    <dgm:pt modelId="{29C84474-34BE-4BCE-B10A-AFE1303F2A51}" type="sibTrans" cxnId="{FD14ED0C-1EF0-407E-8248-1BF7F32B400C}">
      <dgm:prSet/>
      <dgm:spPr/>
      <dgm:t>
        <a:bodyPr/>
        <a:lstStyle/>
        <a:p>
          <a:endParaRPr lang="en-US"/>
        </a:p>
      </dgm:t>
    </dgm:pt>
    <dgm:pt modelId="{F4F3ADE8-A40B-4528-BA34-8B3E469E89CB}">
      <dgm:prSet phldrT="[Text]"/>
      <dgm:spPr/>
      <dgm:t>
        <a:bodyPr/>
        <a:lstStyle/>
        <a:p>
          <a:r>
            <a:rPr lang="en-US" dirty="0"/>
            <a:t>The NHS has developed a software solution to collect and store all fragmented data in one platform.</a:t>
          </a:r>
        </a:p>
      </dgm:t>
    </dgm:pt>
    <dgm:pt modelId="{C513EBC0-9F1B-4C5E-815F-8B7304B1C632}" type="parTrans" cxnId="{251C9850-29D0-4CBA-8075-B04324154AA9}">
      <dgm:prSet/>
      <dgm:spPr/>
      <dgm:t>
        <a:bodyPr/>
        <a:lstStyle/>
        <a:p>
          <a:endParaRPr lang="en-US"/>
        </a:p>
      </dgm:t>
    </dgm:pt>
    <dgm:pt modelId="{D17EF0B2-1F11-4664-8246-22C37404A511}" type="sibTrans" cxnId="{251C9850-29D0-4CBA-8075-B04324154AA9}">
      <dgm:prSet/>
      <dgm:spPr/>
      <dgm:t>
        <a:bodyPr/>
        <a:lstStyle/>
        <a:p>
          <a:endParaRPr lang="en-US"/>
        </a:p>
      </dgm:t>
    </dgm:pt>
    <dgm:pt modelId="{6D42BDF8-0CDD-4BCA-B76C-D424D1E762B4}">
      <dgm:prSet phldrT="[Text]"/>
      <dgm:spPr/>
      <dgm:t>
        <a:bodyPr/>
        <a:lstStyle/>
        <a:p>
          <a:r>
            <a:rPr lang="en-US" b="1" dirty="0"/>
            <a:t>Purpose </a:t>
          </a:r>
          <a:endParaRPr lang="en-US" dirty="0"/>
        </a:p>
      </dgm:t>
    </dgm:pt>
    <dgm:pt modelId="{5D27DB9D-FC7F-4ECC-8861-854EF10939CB}" type="parTrans" cxnId="{0BA5FA0F-6933-4B13-837A-EBAEE2B1D49F}">
      <dgm:prSet/>
      <dgm:spPr/>
      <dgm:t>
        <a:bodyPr/>
        <a:lstStyle/>
        <a:p>
          <a:endParaRPr lang="en-US"/>
        </a:p>
      </dgm:t>
    </dgm:pt>
    <dgm:pt modelId="{E8A9AF6F-54BE-49A6-9DB2-CBE6EC0DED1B}" type="sibTrans" cxnId="{0BA5FA0F-6933-4B13-837A-EBAEE2B1D49F}">
      <dgm:prSet/>
      <dgm:spPr/>
      <dgm:t>
        <a:bodyPr/>
        <a:lstStyle/>
        <a:p>
          <a:endParaRPr lang="en-US"/>
        </a:p>
      </dgm:t>
    </dgm:pt>
    <dgm:pt modelId="{B3E56C4B-7347-4679-BDD9-652DB39C07B0}">
      <dgm:prSet phldrT="[Text]"/>
      <dgm:spPr/>
      <dgm:t>
        <a:bodyPr/>
        <a:lstStyle/>
        <a:p>
          <a:r>
            <a:rPr lang="en-US" b="1" dirty="0"/>
            <a:t>Data Integration</a:t>
          </a:r>
          <a:endParaRPr lang="en-US" dirty="0"/>
        </a:p>
      </dgm:t>
    </dgm:pt>
    <dgm:pt modelId="{302724A0-FBE7-44AF-9ECF-092840C475BF}" type="parTrans" cxnId="{88E991C7-AD66-4126-AAF8-0DE34263CBDE}">
      <dgm:prSet/>
      <dgm:spPr/>
      <dgm:t>
        <a:bodyPr/>
        <a:lstStyle/>
        <a:p>
          <a:endParaRPr lang="en-US"/>
        </a:p>
      </dgm:t>
    </dgm:pt>
    <dgm:pt modelId="{D6405E9B-9617-44E7-BF0D-0C9C9A4C8D76}" type="sibTrans" cxnId="{88E991C7-AD66-4126-AAF8-0DE34263CBDE}">
      <dgm:prSet/>
      <dgm:spPr/>
      <dgm:t>
        <a:bodyPr/>
        <a:lstStyle/>
        <a:p>
          <a:endParaRPr lang="en-US"/>
        </a:p>
      </dgm:t>
    </dgm:pt>
    <dgm:pt modelId="{427A379F-0051-4981-8319-380A42CB536D}">
      <dgm:prSet phldrT="[Text]"/>
      <dgm:spPr/>
      <dgm:t>
        <a:bodyPr/>
        <a:lstStyle/>
        <a:p>
          <a:r>
            <a:rPr lang="en-US" dirty="0"/>
            <a:t>It ensures effective access to data and proper resource allocation.</a:t>
          </a:r>
        </a:p>
      </dgm:t>
    </dgm:pt>
    <dgm:pt modelId="{6A27DED8-31E6-41CB-B9A4-1C2F49B1CACE}" type="parTrans" cxnId="{2B5079E9-C87A-4D80-8458-319644E0E0B7}">
      <dgm:prSet/>
      <dgm:spPr/>
      <dgm:t>
        <a:bodyPr/>
        <a:lstStyle/>
        <a:p>
          <a:endParaRPr lang="en-US"/>
        </a:p>
      </dgm:t>
    </dgm:pt>
    <dgm:pt modelId="{14A329FF-31CB-497C-8BDE-8378AE847B3A}" type="sibTrans" cxnId="{2B5079E9-C87A-4D80-8458-319644E0E0B7}">
      <dgm:prSet/>
      <dgm:spPr/>
      <dgm:t>
        <a:bodyPr/>
        <a:lstStyle/>
        <a:p>
          <a:endParaRPr lang="en-US"/>
        </a:p>
      </dgm:t>
    </dgm:pt>
    <dgm:pt modelId="{AF05E18B-44B5-4729-8146-075232D84CDF}">
      <dgm:prSet phldrT="[Text]"/>
      <dgm:spPr/>
      <dgm:t>
        <a:bodyPr/>
        <a:lstStyle/>
        <a:p>
          <a:r>
            <a:rPr lang="en-US" b="1" dirty="0"/>
            <a:t>Benefits </a:t>
          </a:r>
          <a:endParaRPr lang="en-US" dirty="0"/>
        </a:p>
      </dgm:t>
    </dgm:pt>
    <dgm:pt modelId="{C6E1DBF8-3348-4B48-9791-668EA93D01F4}" type="parTrans" cxnId="{CFA54A68-DC9D-406B-8A65-80AE24C21ADA}">
      <dgm:prSet/>
      <dgm:spPr/>
      <dgm:t>
        <a:bodyPr/>
        <a:lstStyle/>
        <a:p>
          <a:endParaRPr lang="en-US"/>
        </a:p>
      </dgm:t>
    </dgm:pt>
    <dgm:pt modelId="{9232DCF1-897B-4A34-BB84-F661A94650F0}" type="sibTrans" cxnId="{CFA54A68-DC9D-406B-8A65-80AE24C21ADA}">
      <dgm:prSet/>
      <dgm:spPr/>
      <dgm:t>
        <a:bodyPr/>
        <a:lstStyle/>
        <a:p>
          <a:endParaRPr lang="en-US"/>
        </a:p>
      </dgm:t>
    </dgm:pt>
    <dgm:pt modelId="{70D2140A-3060-466A-8140-1A83DFEA51CC}">
      <dgm:prSet phldrT="[Text]"/>
      <dgm:spPr/>
      <dgm:t>
        <a:bodyPr/>
        <a:lstStyle/>
        <a:p>
          <a:r>
            <a:rPr lang="en-US" b="1" dirty="0"/>
            <a:t>Efficiency</a:t>
          </a:r>
          <a:endParaRPr lang="en-US" dirty="0"/>
        </a:p>
      </dgm:t>
    </dgm:pt>
    <dgm:pt modelId="{9B9E14CF-4EE2-43EE-9538-AC7C62A1BCE7}" type="parTrans" cxnId="{1CB4433D-4E09-493E-A340-2D9966846C27}">
      <dgm:prSet/>
      <dgm:spPr/>
      <dgm:t>
        <a:bodyPr/>
        <a:lstStyle/>
        <a:p>
          <a:endParaRPr lang="en-US"/>
        </a:p>
      </dgm:t>
    </dgm:pt>
    <dgm:pt modelId="{93F124D0-2D30-42EE-B7C1-8D395EC025EB}" type="sibTrans" cxnId="{1CB4433D-4E09-493E-A340-2D9966846C27}">
      <dgm:prSet/>
      <dgm:spPr/>
      <dgm:t>
        <a:bodyPr/>
        <a:lstStyle/>
        <a:p>
          <a:endParaRPr lang="en-US"/>
        </a:p>
      </dgm:t>
    </dgm:pt>
    <dgm:pt modelId="{C4BA5F99-5151-4BA7-861B-0C6F84FC5153}">
      <dgm:prSet phldrT="[Text]"/>
      <dgm:spPr/>
      <dgm:t>
        <a:bodyPr/>
        <a:lstStyle/>
        <a:p>
          <a:r>
            <a:rPr lang="en-US" dirty="0"/>
            <a:t>It reduces the workload and increases the correctness and efficiency of the service.</a:t>
          </a:r>
        </a:p>
      </dgm:t>
    </dgm:pt>
    <dgm:pt modelId="{EF8A9DF5-9591-4A57-B732-137B50931934}" type="parTrans" cxnId="{3E915A2F-F01F-4C8B-966F-C3D292D11E94}">
      <dgm:prSet/>
      <dgm:spPr/>
      <dgm:t>
        <a:bodyPr/>
        <a:lstStyle/>
        <a:p>
          <a:endParaRPr lang="en-US"/>
        </a:p>
      </dgm:t>
    </dgm:pt>
    <dgm:pt modelId="{A1FEEC3C-0F26-4DBE-8459-BC6B921C785B}" type="sibTrans" cxnId="{3E915A2F-F01F-4C8B-966F-C3D292D11E94}">
      <dgm:prSet/>
      <dgm:spPr/>
      <dgm:t>
        <a:bodyPr/>
        <a:lstStyle/>
        <a:p>
          <a:endParaRPr lang="en-US"/>
        </a:p>
      </dgm:t>
    </dgm:pt>
    <dgm:pt modelId="{1750C8AB-19F8-4216-B19A-D68E51FB5D67}">
      <dgm:prSet phldrT="[Text]"/>
      <dgm:spPr/>
      <dgm:t>
        <a:bodyPr/>
        <a:lstStyle/>
        <a:p>
          <a:r>
            <a:rPr lang="en-US" dirty="0"/>
            <a:t>Many users are not ready for a software solution that increases the costs and lacks. </a:t>
          </a:r>
        </a:p>
      </dgm:t>
    </dgm:pt>
    <dgm:pt modelId="{9A577C4E-DF92-4557-A701-A20B72AB6196}" type="parTrans" cxnId="{639A5E6F-2036-42F1-A9BB-4D2C5A78DBBB}">
      <dgm:prSet/>
      <dgm:spPr/>
      <dgm:t>
        <a:bodyPr/>
        <a:lstStyle/>
        <a:p>
          <a:endParaRPr lang="en-US"/>
        </a:p>
      </dgm:t>
    </dgm:pt>
    <dgm:pt modelId="{8F118D5F-47F6-4151-B8CC-6668AD2E7FAF}" type="sibTrans" cxnId="{639A5E6F-2036-42F1-A9BB-4D2C5A78DBBB}">
      <dgm:prSet/>
      <dgm:spPr/>
      <dgm:t>
        <a:bodyPr/>
        <a:lstStyle/>
        <a:p>
          <a:endParaRPr lang="en-US"/>
        </a:p>
      </dgm:t>
    </dgm:pt>
    <dgm:pt modelId="{384623C6-0D44-4C46-A853-AD6F9EE9B898}">
      <dgm:prSet phldrT="[Text]"/>
      <dgm:spPr/>
      <dgm:t>
        <a:bodyPr/>
        <a:lstStyle/>
        <a:p>
          <a:r>
            <a:rPr lang="en-US" b="1" dirty="0"/>
            <a:t>Challenges </a:t>
          </a:r>
          <a:endParaRPr lang="en-US" dirty="0"/>
        </a:p>
      </dgm:t>
    </dgm:pt>
    <dgm:pt modelId="{BC87AACE-3AE4-4214-9B20-AFEBE99CC9C3}" type="parTrans" cxnId="{6DE73FB9-3AAD-4E95-8F35-12162D1FC306}">
      <dgm:prSet/>
      <dgm:spPr/>
      <dgm:t>
        <a:bodyPr/>
        <a:lstStyle/>
        <a:p>
          <a:endParaRPr lang="en-US"/>
        </a:p>
      </dgm:t>
    </dgm:pt>
    <dgm:pt modelId="{445D7B50-977C-4C13-A684-9008302F104D}" type="sibTrans" cxnId="{6DE73FB9-3AAD-4E95-8F35-12162D1FC306}">
      <dgm:prSet/>
      <dgm:spPr/>
      <dgm:t>
        <a:bodyPr/>
        <a:lstStyle/>
        <a:p>
          <a:endParaRPr lang="en-US"/>
        </a:p>
      </dgm:t>
    </dgm:pt>
    <dgm:pt modelId="{1A7B651B-BB00-4522-8EB0-69A3B031724E}">
      <dgm:prSet phldrT="[Text]"/>
      <dgm:spPr/>
      <dgm:t>
        <a:bodyPr/>
        <a:lstStyle/>
        <a:p>
          <a:r>
            <a:rPr lang="en-US" b="1" dirty="0"/>
            <a:t>User Adoption</a:t>
          </a:r>
          <a:endParaRPr lang="en-US" dirty="0"/>
        </a:p>
      </dgm:t>
    </dgm:pt>
    <dgm:pt modelId="{0053A488-8A75-4A24-93EC-32178DC4499E}" type="parTrans" cxnId="{CCF20FFE-70A1-4EF8-945F-09542F6B8D40}">
      <dgm:prSet/>
      <dgm:spPr/>
      <dgm:t>
        <a:bodyPr/>
        <a:lstStyle/>
        <a:p>
          <a:endParaRPr lang="en-US"/>
        </a:p>
      </dgm:t>
    </dgm:pt>
    <dgm:pt modelId="{CA94DECB-5738-40DA-BD63-B12283DDD6CA}" type="sibTrans" cxnId="{CCF20FFE-70A1-4EF8-945F-09542F6B8D40}">
      <dgm:prSet/>
      <dgm:spPr/>
      <dgm:t>
        <a:bodyPr/>
        <a:lstStyle/>
        <a:p>
          <a:endParaRPr lang="en-US"/>
        </a:p>
      </dgm:t>
    </dgm:pt>
    <dgm:pt modelId="{83828A64-5710-425E-9F58-CFA8B2E842FF}">
      <dgm:prSet phldrT="[Text]"/>
      <dgm:spPr/>
      <dgm:t>
        <a:bodyPr/>
        <a:lstStyle/>
        <a:p>
          <a:r>
            <a:rPr lang="en-US" b="1" dirty="0"/>
            <a:t>Presentation Aim </a:t>
          </a:r>
          <a:endParaRPr lang="en-US" dirty="0"/>
        </a:p>
      </dgm:t>
    </dgm:pt>
    <dgm:pt modelId="{CB872D34-71EC-4A0B-AD72-3B97A6F39AB7}" type="parTrans" cxnId="{C3A16198-7529-4ED4-8D5C-D0911A53BAFA}">
      <dgm:prSet/>
      <dgm:spPr/>
      <dgm:t>
        <a:bodyPr/>
        <a:lstStyle/>
        <a:p>
          <a:endParaRPr lang="en-US"/>
        </a:p>
      </dgm:t>
    </dgm:pt>
    <dgm:pt modelId="{ADD65463-3A19-4E83-BB32-282D4FD3621F}" type="sibTrans" cxnId="{C3A16198-7529-4ED4-8D5C-D0911A53BAFA}">
      <dgm:prSet/>
      <dgm:spPr/>
      <dgm:t>
        <a:bodyPr/>
        <a:lstStyle/>
        <a:p>
          <a:endParaRPr lang="en-US"/>
        </a:p>
      </dgm:t>
    </dgm:pt>
    <dgm:pt modelId="{44B397A6-51E8-425D-96FF-959EF5341EA8}">
      <dgm:prSet phldrT="[Text]"/>
      <dgm:spPr/>
      <dgm:t>
        <a:bodyPr/>
        <a:lstStyle/>
        <a:p>
          <a:r>
            <a:rPr lang="en-US" b="1" dirty="0"/>
            <a:t>Evaluation</a:t>
          </a:r>
          <a:endParaRPr lang="en-US" dirty="0"/>
        </a:p>
      </dgm:t>
    </dgm:pt>
    <dgm:pt modelId="{D8B9F25C-AA8D-4189-99EB-11FC28A0B7D5}" type="parTrans" cxnId="{254BFD7A-9E78-4009-9EE4-C23023306109}">
      <dgm:prSet/>
      <dgm:spPr/>
      <dgm:t>
        <a:bodyPr/>
        <a:lstStyle/>
        <a:p>
          <a:endParaRPr lang="en-US"/>
        </a:p>
      </dgm:t>
    </dgm:pt>
    <dgm:pt modelId="{0510E796-6D74-42C2-998D-6F5AEB3C17AE}" type="sibTrans" cxnId="{254BFD7A-9E78-4009-9EE4-C23023306109}">
      <dgm:prSet/>
      <dgm:spPr/>
      <dgm:t>
        <a:bodyPr/>
        <a:lstStyle/>
        <a:p>
          <a:endParaRPr lang="en-US"/>
        </a:p>
      </dgm:t>
    </dgm:pt>
    <dgm:pt modelId="{76E9DA14-5579-45A4-A5D0-6A1393DEE995}">
      <dgm:prSet phldrT="[Text]"/>
      <dgm:spPr/>
      <dgm:t>
        <a:bodyPr/>
        <a:lstStyle/>
        <a:p>
          <a:r>
            <a:rPr lang="en-US" dirty="0"/>
            <a:t>This presentation will examine and critically evaluate the FDP software.</a:t>
          </a:r>
        </a:p>
      </dgm:t>
    </dgm:pt>
    <dgm:pt modelId="{94359C46-5AFA-465A-84EA-619C501C6012}" type="parTrans" cxnId="{A3E217F3-7EBB-42A1-8D74-504141B199D8}">
      <dgm:prSet/>
      <dgm:spPr/>
      <dgm:t>
        <a:bodyPr/>
        <a:lstStyle/>
        <a:p>
          <a:endParaRPr lang="en-US"/>
        </a:p>
      </dgm:t>
    </dgm:pt>
    <dgm:pt modelId="{585B430B-2704-403C-85C9-18F91E8ACA41}" type="sibTrans" cxnId="{A3E217F3-7EBB-42A1-8D74-504141B199D8}">
      <dgm:prSet/>
      <dgm:spPr/>
      <dgm:t>
        <a:bodyPr/>
        <a:lstStyle/>
        <a:p>
          <a:endParaRPr lang="en-US"/>
        </a:p>
      </dgm:t>
    </dgm:pt>
    <dgm:pt modelId="{35A80D74-C4FF-4EFB-BB81-7ABBD09D26A2}" type="pres">
      <dgm:prSet presAssocID="{2CFE144A-51AF-4FE5-9B2C-AC0AF5143F77}" presName="Name0" presStyleCnt="0">
        <dgm:presLayoutVars>
          <dgm:dir/>
          <dgm:animLvl val="lvl"/>
          <dgm:resizeHandles val="exact"/>
        </dgm:presLayoutVars>
      </dgm:prSet>
      <dgm:spPr/>
    </dgm:pt>
    <dgm:pt modelId="{9BFDE308-3FE0-4BEA-B720-04D3B7585A36}" type="pres">
      <dgm:prSet presAssocID="{EAADF1CB-AE22-45B9-B079-9E8B6D9E0C94}" presName="composite" presStyleCnt="0"/>
      <dgm:spPr/>
    </dgm:pt>
    <dgm:pt modelId="{EFF388D9-BD6D-4F80-830F-AE1E88472F5E}" type="pres">
      <dgm:prSet presAssocID="{EAADF1CB-AE22-45B9-B079-9E8B6D9E0C94}" presName="parTx" presStyleLbl="alignNode1" presStyleIdx="0" presStyleCnt="5">
        <dgm:presLayoutVars>
          <dgm:chMax val="0"/>
          <dgm:chPref val="0"/>
          <dgm:bulletEnabled val="1"/>
        </dgm:presLayoutVars>
      </dgm:prSet>
      <dgm:spPr/>
    </dgm:pt>
    <dgm:pt modelId="{3FAF2686-26D3-46DE-9254-87690ACEE3B0}" type="pres">
      <dgm:prSet presAssocID="{EAADF1CB-AE22-45B9-B079-9E8B6D9E0C94}" presName="desTx" presStyleLbl="alignAccFollowNode1" presStyleIdx="0" presStyleCnt="5">
        <dgm:presLayoutVars>
          <dgm:bulletEnabled val="1"/>
        </dgm:presLayoutVars>
      </dgm:prSet>
      <dgm:spPr/>
    </dgm:pt>
    <dgm:pt modelId="{595421CD-A487-4E20-9682-CEA761ADE56F}" type="pres">
      <dgm:prSet presAssocID="{3F947979-C66D-4D93-8ADA-B9BA73A1BFB2}" presName="space" presStyleCnt="0"/>
      <dgm:spPr/>
    </dgm:pt>
    <dgm:pt modelId="{5E9CDF97-0E6A-42EC-B653-9F4F80DC98D5}" type="pres">
      <dgm:prSet presAssocID="{6D42BDF8-0CDD-4BCA-B76C-D424D1E762B4}" presName="composite" presStyleCnt="0"/>
      <dgm:spPr/>
    </dgm:pt>
    <dgm:pt modelId="{0506C4E2-5A82-4389-9012-43F16102A6C7}" type="pres">
      <dgm:prSet presAssocID="{6D42BDF8-0CDD-4BCA-B76C-D424D1E762B4}" presName="parTx" presStyleLbl="alignNode1" presStyleIdx="1" presStyleCnt="5">
        <dgm:presLayoutVars>
          <dgm:chMax val="0"/>
          <dgm:chPref val="0"/>
          <dgm:bulletEnabled val="1"/>
        </dgm:presLayoutVars>
      </dgm:prSet>
      <dgm:spPr/>
    </dgm:pt>
    <dgm:pt modelId="{CDEE62F4-FF2B-40D4-A9C2-AFB6CA2A748C}" type="pres">
      <dgm:prSet presAssocID="{6D42BDF8-0CDD-4BCA-B76C-D424D1E762B4}" presName="desTx" presStyleLbl="alignAccFollowNode1" presStyleIdx="1" presStyleCnt="5">
        <dgm:presLayoutVars>
          <dgm:bulletEnabled val="1"/>
        </dgm:presLayoutVars>
      </dgm:prSet>
      <dgm:spPr/>
    </dgm:pt>
    <dgm:pt modelId="{73C76DFC-15CA-4A8A-A2C6-DF4E418ECE92}" type="pres">
      <dgm:prSet presAssocID="{E8A9AF6F-54BE-49A6-9DB2-CBE6EC0DED1B}" presName="space" presStyleCnt="0"/>
      <dgm:spPr/>
    </dgm:pt>
    <dgm:pt modelId="{83919D24-F62D-492A-8BFB-17750A9A7565}" type="pres">
      <dgm:prSet presAssocID="{AF05E18B-44B5-4729-8146-075232D84CDF}" presName="composite" presStyleCnt="0"/>
      <dgm:spPr/>
    </dgm:pt>
    <dgm:pt modelId="{D9990550-095E-4315-A5B9-DB2E43AE35C1}" type="pres">
      <dgm:prSet presAssocID="{AF05E18B-44B5-4729-8146-075232D84CDF}" presName="parTx" presStyleLbl="alignNode1" presStyleIdx="2" presStyleCnt="5">
        <dgm:presLayoutVars>
          <dgm:chMax val="0"/>
          <dgm:chPref val="0"/>
          <dgm:bulletEnabled val="1"/>
        </dgm:presLayoutVars>
      </dgm:prSet>
      <dgm:spPr/>
    </dgm:pt>
    <dgm:pt modelId="{E6429855-5F7E-4F1D-ADE0-C5ED6CCDFAFB}" type="pres">
      <dgm:prSet presAssocID="{AF05E18B-44B5-4729-8146-075232D84CDF}" presName="desTx" presStyleLbl="alignAccFollowNode1" presStyleIdx="2" presStyleCnt="5">
        <dgm:presLayoutVars>
          <dgm:bulletEnabled val="1"/>
        </dgm:presLayoutVars>
      </dgm:prSet>
      <dgm:spPr/>
    </dgm:pt>
    <dgm:pt modelId="{52D5DD4C-D008-497D-8DF7-6B62822679C1}" type="pres">
      <dgm:prSet presAssocID="{9232DCF1-897B-4A34-BB84-F661A94650F0}" presName="space" presStyleCnt="0"/>
      <dgm:spPr/>
    </dgm:pt>
    <dgm:pt modelId="{F3139FB4-6AB3-404F-BB95-4C413FF9B269}" type="pres">
      <dgm:prSet presAssocID="{384623C6-0D44-4C46-A853-AD6F9EE9B898}" presName="composite" presStyleCnt="0"/>
      <dgm:spPr/>
    </dgm:pt>
    <dgm:pt modelId="{0938CDE8-BD49-4DF0-BCA1-B3A77A333F28}" type="pres">
      <dgm:prSet presAssocID="{384623C6-0D44-4C46-A853-AD6F9EE9B898}" presName="parTx" presStyleLbl="alignNode1" presStyleIdx="3" presStyleCnt="5">
        <dgm:presLayoutVars>
          <dgm:chMax val="0"/>
          <dgm:chPref val="0"/>
          <dgm:bulletEnabled val="1"/>
        </dgm:presLayoutVars>
      </dgm:prSet>
      <dgm:spPr/>
    </dgm:pt>
    <dgm:pt modelId="{1464ABEF-CC24-4581-AC13-484FDA8C34CE}" type="pres">
      <dgm:prSet presAssocID="{384623C6-0D44-4C46-A853-AD6F9EE9B898}" presName="desTx" presStyleLbl="alignAccFollowNode1" presStyleIdx="3" presStyleCnt="5">
        <dgm:presLayoutVars>
          <dgm:bulletEnabled val="1"/>
        </dgm:presLayoutVars>
      </dgm:prSet>
      <dgm:spPr/>
    </dgm:pt>
    <dgm:pt modelId="{033169D7-9ACF-4E56-8E73-FB4657E99A63}" type="pres">
      <dgm:prSet presAssocID="{445D7B50-977C-4C13-A684-9008302F104D}" presName="space" presStyleCnt="0"/>
      <dgm:spPr/>
    </dgm:pt>
    <dgm:pt modelId="{63CCF9AC-FF79-4DAE-B2BF-4DFF9483BBF5}" type="pres">
      <dgm:prSet presAssocID="{83828A64-5710-425E-9F58-CFA8B2E842FF}" presName="composite" presStyleCnt="0"/>
      <dgm:spPr/>
    </dgm:pt>
    <dgm:pt modelId="{CD229B04-540C-4A6F-80AD-D32F2BE337A9}" type="pres">
      <dgm:prSet presAssocID="{83828A64-5710-425E-9F58-CFA8B2E842FF}" presName="parTx" presStyleLbl="alignNode1" presStyleIdx="4" presStyleCnt="5">
        <dgm:presLayoutVars>
          <dgm:chMax val="0"/>
          <dgm:chPref val="0"/>
          <dgm:bulletEnabled val="1"/>
        </dgm:presLayoutVars>
      </dgm:prSet>
      <dgm:spPr/>
    </dgm:pt>
    <dgm:pt modelId="{B3D8C6BC-E2F4-4DDB-A342-D2D83B09ABBA}" type="pres">
      <dgm:prSet presAssocID="{83828A64-5710-425E-9F58-CFA8B2E842FF}" presName="desTx" presStyleLbl="alignAccFollowNode1" presStyleIdx="4" presStyleCnt="5">
        <dgm:presLayoutVars>
          <dgm:bulletEnabled val="1"/>
        </dgm:presLayoutVars>
      </dgm:prSet>
      <dgm:spPr/>
    </dgm:pt>
  </dgm:ptLst>
  <dgm:cxnLst>
    <dgm:cxn modelId="{6F01D603-7636-473F-B055-69813234CAF9}" type="presOf" srcId="{70D2140A-3060-466A-8140-1A83DFEA51CC}" destId="{E6429855-5F7E-4F1D-ADE0-C5ED6CCDFAFB}" srcOrd="0" destOrd="0" presId="urn:microsoft.com/office/officeart/2005/8/layout/hList1"/>
    <dgm:cxn modelId="{70F01508-2CF0-4699-BB04-07ADD52C68D2}" type="presOf" srcId="{B3E56C4B-7347-4679-BDD9-652DB39C07B0}" destId="{CDEE62F4-FF2B-40D4-A9C2-AFB6CA2A748C}" srcOrd="0" destOrd="0" presId="urn:microsoft.com/office/officeart/2005/8/layout/hList1"/>
    <dgm:cxn modelId="{FD14ED0C-1EF0-407E-8248-1BF7F32B400C}" srcId="{EAADF1CB-AE22-45B9-B079-9E8B6D9E0C94}" destId="{50041839-051C-4BB4-9548-2E61B275F270}" srcOrd="0" destOrd="0" parTransId="{2F41A411-F369-4605-A3D3-83ED6233786B}" sibTransId="{29C84474-34BE-4BCE-B10A-AFE1303F2A51}"/>
    <dgm:cxn modelId="{0BA5FA0F-6933-4B13-837A-EBAEE2B1D49F}" srcId="{2CFE144A-51AF-4FE5-9B2C-AC0AF5143F77}" destId="{6D42BDF8-0CDD-4BCA-B76C-D424D1E762B4}" srcOrd="1" destOrd="0" parTransId="{5D27DB9D-FC7F-4ECC-8861-854EF10939CB}" sibTransId="{E8A9AF6F-54BE-49A6-9DB2-CBE6EC0DED1B}"/>
    <dgm:cxn modelId="{A44D8A10-9C39-4390-916A-52796ABD2EA3}" type="presOf" srcId="{AF05E18B-44B5-4729-8146-075232D84CDF}" destId="{D9990550-095E-4315-A5B9-DB2E43AE35C1}" srcOrd="0" destOrd="0" presId="urn:microsoft.com/office/officeart/2005/8/layout/hList1"/>
    <dgm:cxn modelId="{1CC7C817-CA33-4160-9CB2-0F29A4528E71}" type="presOf" srcId="{50041839-051C-4BB4-9548-2E61B275F270}" destId="{3FAF2686-26D3-46DE-9254-87690ACEE3B0}" srcOrd="0" destOrd="0" presId="urn:microsoft.com/office/officeart/2005/8/layout/hList1"/>
    <dgm:cxn modelId="{7727F42A-B405-40E7-B020-0D3770374A2E}" type="presOf" srcId="{C4BA5F99-5151-4BA7-861B-0C6F84FC5153}" destId="{E6429855-5F7E-4F1D-ADE0-C5ED6CCDFAFB}" srcOrd="0" destOrd="1" presId="urn:microsoft.com/office/officeart/2005/8/layout/hList1"/>
    <dgm:cxn modelId="{3E915A2F-F01F-4C8B-966F-C3D292D11E94}" srcId="{AF05E18B-44B5-4729-8146-075232D84CDF}" destId="{C4BA5F99-5151-4BA7-861B-0C6F84FC5153}" srcOrd="1" destOrd="0" parTransId="{EF8A9DF5-9591-4A57-B732-137B50931934}" sibTransId="{A1FEEC3C-0F26-4DBE-8459-BC6B921C785B}"/>
    <dgm:cxn modelId="{1CB4433D-4E09-493E-A340-2D9966846C27}" srcId="{AF05E18B-44B5-4729-8146-075232D84CDF}" destId="{70D2140A-3060-466A-8140-1A83DFEA51CC}" srcOrd="0" destOrd="0" parTransId="{9B9E14CF-4EE2-43EE-9538-AC7C62A1BCE7}" sibTransId="{93F124D0-2D30-42EE-B7C1-8D395EC025EB}"/>
    <dgm:cxn modelId="{C4510862-DCE9-4C8F-9E73-0FFD8E95F220}" type="presOf" srcId="{384623C6-0D44-4C46-A853-AD6F9EE9B898}" destId="{0938CDE8-BD49-4DF0-BCA1-B3A77A333F28}" srcOrd="0" destOrd="0" presId="urn:microsoft.com/office/officeart/2005/8/layout/hList1"/>
    <dgm:cxn modelId="{CFA54A68-DC9D-406B-8A65-80AE24C21ADA}" srcId="{2CFE144A-51AF-4FE5-9B2C-AC0AF5143F77}" destId="{AF05E18B-44B5-4729-8146-075232D84CDF}" srcOrd="2" destOrd="0" parTransId="{C6E1DBF8-3348-4B48-9791-668EA93D01F4}" sibTransId="{9232DCF1-897B-4A34-BB84-F661A94650F0}"/>
    <dgm:cxn modelId="{639A5E6F-2036-42F1-A9BB-4D2C5A78DBBB}" srcId="{384623C6-0D44-4C46-A853-AD6F9EE9B898}" destId="{1750C8AB-19F8-4216-B19A-D68E51FB5D67}" srcOrd="1" destOrd="0" parTransId="{9A577C4E-DF92-4557-A701-A20B72AB6196}" sibTransId="{8F118D5F-47F6-4151-B8CC-6668AD2E7FAF}"/>
    <dgm:cxn modelId="{251C9850-29D0-4CBA-8075-B04324154AA9}" srcId="{EAADF1CB-AE22-45B9-B079-9E8B6D9E0C94}" destId="{F4F3ADE8-A40B-4528-BA34-8B3E469E89CB}" srcOrd="1" destOrd="0" parTransId="{C513EBC0-9F1B-4C5E-815F-8B7304B1C632}" sibTransId="{D17EF0B2-1F11-4664-8246-22C37404A511}"/>
    <dgm:cxn modelId="{254BFD7A-9E78-4009-9EE4-C23023306109}" srcId="{83828A64-5710-425E-9F58-CFA8B2E842FF}" destId="{44B397A6-51E8-425D-96FF-959EF5341EA8}" srcOrd="0" destOrd="0" parTransId="{D8B9F25C-AA8D-4189-99EB-11FC28A0B7D5}" sibTransId="{0510E796-6D74-42C2-998D-6F5AEB3C17AE}"/>
    <dgm:cxn modelId="{5C77337E-3A34-46C3-939D-0BE80B9D2720}" type="presOf" srcId="{427A379F-0051-4981-8319-380A42CB536D}" destId="{CDEE62F4-FF2B-40D4-A9C2-AFB6CA2A748C}" srcOrd="0" destOrd="1" presId="urn:microsoft.com/office/officeart/2005/8/layout/hList1"/>
    <dgm:cxn modelId="{1F410F7F-F874-4A10-807C-BE9F4DF66ED2}" type="presOf" srcId="{83828A64-5710-425E-9F58-CFA8B2E842FF}" destId="{CD229B04-540C-4A6F-80AD-D32F2BE337A9}" srcOrd="0" destOrd="0" presId="urn:microsoft.com/office/officeart/2005/8/layout/hList1"/>
    <dgm:cxn modelId="{96A72E96-DFFF-4FF1-84B8-95309DECBCF0}" type="presOf" srcId="{F4F3ADE8-A40B-4528-BA34-8B3E469E89CB}" destId="{3FAF2686-26D3-46DE-9254-87690ACEE3B0}" srcOrd="0" destOrd="1" presId="urn:microsoft.com/office/officeart/2005/8/layout/hList1"/>
    <dgm:cxn modelId="{2701A596-F7EF-4244-AB9C-A84B99B8B01B}" type="presOf" srcId="{2CFE144A-51AF-4FE5-9B2C-AC0AF5143F77}" destId="{35A80D74-C4FF-4EFB-BB81-7ABBD09D26A2}" srcOrd="0" destOrd="0" presId="urn:microsoft.com/office/officeart/2005/8/layout/hList1"/>
    <dgm:cxn modelId="{C3A16198-7529-4ED4-8D5C-D0911A53BAFA}" srcId="{2CFE144A-51AF-4FE5-9B2C-AC0AF5143F77}" destId="{83828A64-5710-425E-9F58-CFA8B2E842FF}" srcOrd="4" destOrd="0" parTransId="{CB872D34-71EC-4A0B-AD72-3B97A6F39AB7}" sibTransId="{ADD65463-3A19-4E83-BB32-282D4FD3621F}"/>
    <dgm:cxn modelId="{A4893FAE-CB51-4C53-932C-1AC6DA893173}" type="presOf" srcId="{6D42BDF8-0CDD-4BCA-B76C-D424D1E762B4}" destId="{0506C4E2-5A82-4389-9012-43F16102A6C7}" srcOrd="0" destOrd="0" presId="urn:microsoft.com/office/officeart/2005/8/layout/hList1"/>
    <dgm:cxn modelId="{87376BAF-628E-4581-91CD-4D4DB6EBBA75}" type="presOf" srcId="{1750C8AB-19F8-4216-B19A-D68E51FB5D67}" destId="{1464ABEF-CC24-4581-AC13-484FDA8C34CE}" srcOrd="0" destOrd="1" presId="urn:microsoft.com/office/officeart/2005/8/layout/hList1"/>
    <dgm:cxn modelId="{5F6562B0-1F89-49B0-B6FC-8C3E8768F84F}" srcId="{2CFE144A-51AF-4FE5-9B2C-AC0AF5143F77}" destId="{EAADF1CB-AE22-45B9-B079-9E8B6D9E0C94}" srcOrd="0" destOrd="0" parTransId="{543B50F5-B708-4B2D-B00C-EBB986920C68}" sibTransId="{3F947979-C66D-4D93-8ADA-B9BA73A1BFB2}"/>
    <dgm:cxn modelId="{C2BBBFB4-AF4C-455A-BAC8-7DBEB3C418DE}" type="presOf" srcId="{EAADF1CB-AE22-45B9-B079-9E8B6D9E0C94}" destId="{EFF388D9-BD6D-4F80-830F-AE1E88472F5E}" srcOrd="0" destOrd="0" presId="urn:microsoft.com/office/officeart/2005/8/layout/hList1"/>
    <dgm:cxn modelId="{6DE73FB9-3AAD-4E95-8F35-12162D1FC306}" srcId="{2CFE144A-51AF-4FE5-9B2C-AC0AF5143F77}" destId="{384623C6-0D44-4C46-A853-AD6F9EE9B898}" srcOrd="3" destOrd="0" parTransId="{BC87AACE-3AE4-4214-9B20-AFEBE99CC9C3}" sibTransId="{445D7B50-977C-4C13-A684-9008302F104D}"/>
    <dgm:cxn modelId="{4C87D8C1-BFCD-4A19-87A8-2A66614FD7A0}" type="presOf" srcId="{76E9DA14-5579-45A4-A5D0-6A1393DEE995}" destId="{B3D8C6BC-E2F4-4DDB-A342-D2D83B09ABBA}" srcOrd="0" destOrd="1" presId="urn:microsoft.com/office/officeart/2005/8/layout/hList1"/>
    <dgm:cxn modelId="{88E991C7-AD66-4126-AAF8-0DE34263CBDE}" srcId="{6D42BDF8-0CDD-4BCA-B76C-D424D1E762B4}" destId="{B3E56C4B-7347-4679-BDD9-652DB39C07B0}" srcOrd="0" destOrd="0" parTransId="{302724A0-FBE7-44AF-9ECF-092840C475BF}" sibTransId="{D6405E9B-9617-44E7-BF0D-0C9C9A4C8D76}"/>
    <dgm:cxn modelId="{5D227ED4-B39D-4AE1-8D54-8101CEA49C34}" type="presOf" srcId="{44B397A6-51E8-425D-96FF-959EF5341EA8}" destId="{B3D8C6BC-E2F4-4DDB-A342-D2D83B09ABBA}" srcOrd="0" destOrd="0" presId="urn:microsoft.com/office/officeart/2005/8/layout/hList1"/>
    <dgm:cxn modelId="{2B5079E9-C87A-4D80-8458-319644E0E0B7}" srcId="{6D42BDF8-0CDD-4BCA-B76C-D424D1E762B4}" destId="{427A379F-0051-4981-8319-380A42CB536D}" srcOrd="1" destOrd="0" parTransId="{6A27DED8-31E6-41CB-B9A4-1C2F49B1CACE}" sibTransId="{14A329FF-31CB-497C-8BDE-8378AE847B3A}"/>
    <dgm:cxn modelId="{A3E217F3-7EBB-42A1-8D74-504141B199D8}" srcId="{83828A64-5710-425E-9F58-CFA8B2E842FF}" destId="{76E9DA14-5579-45A4-A5D0-6A1393DEE995}" srcOrd="1" destOrd="0" parTransId="{94359C46-5AFA-465A-84EA-619C501C6012}" sibTransId="{585B430B-2704-403C-85C9-18F91E8ACA41}"/>
    <dgm:cxn modelId="{4F53D8F3-6F8E-4BF5-9DC9-53457DBEDF9E}" type="presOf" srcId="{1A7B651B-BB00-4522-8EB0-69A3B031724E}" destId="{1464ABEF-CC24-4581-AC13-484FDA8C34CE}" srcOrd="0" destOrd="0" presId="urn:microsoft.com/office/officeart/2005/8/layout/hList1"/>
    <dgm:cxn modelId="{CCF20FFE-70A1-4EF8-945F-09542F6B8D40}" srcId="{384623C6-0D44-4C46-A853-AD6F9EE9B898}" destId="{1A7B651B-BB00-4522-8EB0-69A3B031724E}" srcOrd="0" destOrd="0" parTransId="{0053A488-8A75-4A24-93EC-32178DC4499E}" sibTransId="{CA94DECB-5738-40DA-BD63-B12283DDD6CA}"/>
    <dgm:cxn modelId="{1F8C5DCC-4C46-4D21-ACD9-297F06B5556A}" type="presParOf" srcId="{35A80D74-C4FF-4EFB-BB81-7ABBD09D26A2}" destId="{9BFDE308-3FE0-4BEA-B720-04D3B7585A36}" srcOrd="0" destOrd="0" presId="urn:microsoft.com/office/officeart/2005/8/layout/hList1"/>
    <dgm:cxn modelId="{1C585DAE-FF90-42F7-AFBB-0246574B3CCF}" type="presParOf" srcId="{9BFDE308-3FE0-4BEA-B720-04D3B7585A36}" destId="{EFF388D9-BD6D-4F80-830F-AE1E88472F5E}" srcOrd="0" destOrd="0" presId="urn:microsoft.com/office/officeart/2005/8/layout/hList1"/>
    <dgm:cxn modelId="{984B5FA5-320A-462F-8DF6-79B981FE564B}" type="presParOf" srcId="{9BFDE308-3FE0-4BEA-B720-04D3B7585A36}" destId="{3FAF2686-26D3-46DE-9254-87690ACEE3B0}" srcOrd="1" destOrd="0" presId="urn:microsoft.com/office/officeart/2005/8/layout/hList1"/>
    <dgm:cxn modelId="{D55DE1BE-7380-4E0E-8F07-5EB0B19D3321}" type="presParOf" srcId="{35A80D74-C4FF-4EFB-BB81-7ABBD09D26A2}" destId="{595421CD-A487-4E20-9682-CEA761ADE56F}" srcOrd="1" destOrd="0" presId="urn:microsoft.com/office/officeart/2005/8/layout/hList1"/>
    <dgm:cxn modelId="{F879A419-6FB7-4280-8AA9-5B74694F3248}" type="presParOf" srcId="{35A80D74-C4FF-4EFB-BB81-7ABBD09D26A2}" destId="{5E9CDF97-0E6A-42EC-B653-9F4F80DC98D5}" srcOrd="2" destOrd="0" presId="urn:microsoft.com/office/officeart/2005/8/layout/hList1"/>
    <dgm:cxn modelId="{781A3710-30D9-4A5D-84B5-23B0A7AF723C}" type="presParOf" srcId="{5E9CDF97-0E6A-42EC-B653-9F4F80DC98D5}" destId="{0506C4E2-5A82-4389-9012-43F16102A6C7}" srcOrd="0" destOrd="0" presId="urn:microsoft.com/office/officeart/2005/8/layout/hList1"/>
    <dgm:cxn modelId="{DECB16C8-84B9-45D1-B9EF-EB7CEF984A2D}" type="presParOf" srcId="{5E9CDF97-0E6A-42EC-B653-9F4F80DC98D5}" destId="{CDEE62F4-FF2B-40D4-A9C2-AFB6CA2A748C}" srcOrd="1" destOrd="0" presId="urn:microsoft.com/office/officeart/2005/8/layout/hList1"/>
    <dgm:cxn modelId="{54C96C09-4173-4131-B422-50571CDC919C}" type="presParOf" srcId="{35A80D74-C4FF-4EFB-BB81-7ABBD09D26A2}" destId="{73C76DFC-15CA-4A8A-A2C6-DF4E418ECE92}" srcOrd="3" destOrd="0" presId="urn:microsoft.com/office/officeart/2005/8/layout/hList1"/>
    <dgm:cxn modelId="{F564F347-505E-498C-BA0C-40AB5520FF7C}" type="presParOf" srcId="{35A80D74-C4FF-4EFB-BB81-7ABBD09D26A2}" destId="{83919D24-F62D-492A-8BFB-17750A9A7565}" srcOrd="4" destOrd="0" presId="urn:microsoft.com/office/officeart/2005/8/layout/hList1"/>
    <dgm:cxn modelId="{F5A88D2C-1533-4707-ACCE-3374E907B182}" type="presParOf" srcId="{83919D24-F62D-492A-8BFB-17750A9A7565}" destId="{D9990550-095E-4315-A5B9-DB2E43AE35C1}" srcOrd="0" destOrd="0" presId="urn:microsoft.com/office/officeart/2005/8/layout/hList1"/>
    <dgm:cxn modelId="{F468C78B-6ADC-40C1-A4E5-BE7CAD481D32}" type="presParOf" srcId="{83919D24-F62D-492A-8BFB-17750A9A7565}" destId="{E6429855-5F7E-4F1D-ADE0-C5ED6CCDFAFB}" srcOrd="1" destOrd="0" presId="urn:microsoft.com/office/officeart/2005/8/layout/hList1"/>
    <dgm:cxn modelId="{380391A1-60E4-4CD0-9C63-3D9E638047C6}" type="presParOf" srcId="{35A80D74-C4FF-4EFB-BB81-7ABBD09D26A2}" destId="{52D5DD4C-D008-497D-8DF7-6B62822679C1}" srcOrd="5" destOrd="0" presId="urn:microsoft.com/office/officeart/2005/8/layout/hList1"/>
    <dgm:cxn modelId="{C9CC233D-90B8-4BAE-9611-C2012F9BA30C}" type="presParOf" srcId="{35A80D74-C4FF-4EFB-BB81-7ABBD09D26A2}" destId="{F3139FB4-6AB3-404F-BB95-4C413FF9B269}" srcOrd="6" destOrd="0" presId="urn:microsoft.com/office/officeart/2005/8/layout/hList1"/>
    <dgm:cxn modelId="{134DADD9-6BBC-4904-9BA5-454DB6B302B8}" type="presParOf" srcId="{F3139FB4-6AB3-404F-BB95-4C413FF9B269}" destId="{0938CDE8-BD49-4DF0-BCA1-B3A77A333F28}" srcOrd="0" destOrd="0" presId="urn:microsoft.com/office/officeart/2005/8/layout/hList1"/>
    <dgm:cxn modelId="{FA7676E0-4C46-4CB3-8AF1-70507E063990}" type="presParOf" srcId="{F3139FB4-6AB3-404F-BB95-4C413FF9B269}" destId="{1464ABEF-CC24-4581-AC13-484FDA8C34CE}" srcOrd="1" destOrd="0" presId="urn:microsoft.com/office/officeart/2005/8/layout/hList1"/>
    <dgm:cxn modelId="{701FE5B0-BD6F-4C84-A27F-DAA44DEB0EE8}" type="presParOf" srcId="{35A80D74-C4FF-4EFB-BB81-7ABBD09D26A2}" destId="{033169D7-9ACF-4E56-8E73-FB4657E99A63}" srcOrd="7" destOrd="0" presId="urn:microsoft.com/office/officeart/2005/8/layout/hList1"/>
    <dgm:cxn modelId="{6C1CE9C6-010D-4942-9B83-1484EA424502}" type="presParOf" srcId="{35A80D74-C4FF-4EFB-BB81-7ABBD09D26A2}" destId="{63CCF9AC-FF79-4DAE-B2BF-4DFF9483BBF5}" srcOrd="8" destOrd="0" presId="urn:microsoft.com/office/officeart/2005/8/layout/hList1"/>
    <dgm:cxn modelId="{E77FE7AB-B08A-402D-BF41-72AEF0F89196}" type="presParOf" srcId="{63CCF9AC-FF79-4DAE-B2BF-4DFF9483BBF5}" destId="{CD229B04-540C-4A6F-80AD-D32F2BE337A9}" srcOrd="0" destOrd="0" presId="urn:microsoft.com/office/officeart/2005/8/layout/hList1"/>
    <dgm:cxn modelId="{1226357D-9042-4C85-8634-363A446BF403}" type="presParOf" srcId="{63CCF9AC-FF79-4DAE-B2BF-4DFF9483BBF5}" destId="{B3D8C6BC-E2F4-4DDB-A342-D2D83B09ABBA}" srcOrd="1" destOrd="0" presId="urn:microsoft.com/office/officeart/2005/8/layout/hList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CFE144A-51AF-4FE5-9B2C-AC0AF5143F77}" type="doc">
      <dgm:prSet loTypeId="urn:microsoft.com/office/officeart/2011/layout/TabList" loCatId="list" qsTypeId="urn:microsoft.com/office/officeart/2005/8/quickstyle/simple5" qsCatId="simple" csTypeId="urn:microsoft.com/office/officeart/2005/8/colors/colorful1" csCatId="colorful" phldr="1"/>
      <dgm:spPr/>
      <dgm:t>
        <a:bodyPr/>
        <a:lstStyle/>
        <a:p>
          <a:endParaRPr lang="en-US"/>
        </a:p>
      </dgm:t>
    </dgm:pt>
    <dgm:pt modelId="{EAADF1CB-AE22-45B9-B079-9E8B6D9E0C94}">
      <dgm:prSet phldrT="[Text]" custT="1"/>
      <dgm:spPr/>
      <dgm:t>
        <a:bodyPr/>
        <a:lstStyle/>
        <a:p>
          <a:r>
            <a:rPr lang="en-US" sz="1800" b="1" dirty="0"/>
            <a:t>Implementation</a:t>
          </a:r>
          <a:r>
            <a:rPr lang="en-US" sz="1500" b="1" dirty="0"/>
            <a:t>  </a:t>
          </a:r>
          <a:endParaRPr lang="en-US" sz="1500" dirty="0"/>
        </a:p>
      </dgm:t>
    </dgm:pt>
    <dgm:pt modelId="{543B50F5-B708-4B2D-B00C-EBB986920C68}" type="parTrans" cxnId="{5F6562B0-1F89-49B0-B6FC-8C3E8768F84F}">
      <dgm:prSet/>
      <dgm:spPr/>
      <dgm:t>
        <a:bodyPr/>
        <a:lstStyle/>
        <a:p>
          <a:endParaRPr lang="en-US"/>
        </a:p>
      </dgm:t>
    </dgm:pt>
    <dgm:pt modelId="{3F947979-C66D-4D93-8ADA-B9BA73A1BFB2}" type="sibTrans" cxnId="{5F6562B0-1F89-49B0-B6FC-8C3E8768F84F}">
      <dgm:prSet/>
      <dgm:spPr/>
      <dgm:t>
        <a:bodyPr/>
        <a:lstStyle/>
        <a:p>
          <a:endParaRPr lang="en-US"/>
        </a:p>
      </dgm:t>
    </dgm:pt>
    <dgm:pt modelId="{50041839-051C-4BB4-9548-2E61B275F270}">
      <dgm:prSet phldrT="[Text]"/>
      <dgm:spPr/>
      <dgm:t>
        <a:bodyPr/>
        <a:lstStyle/>
        <a:p>
          <a:r>
            <a:rPr lang="en-US" b="1" dirty="0"/>
            <a:t>2024</a:t>
          </a:r>
          <a:endParaRPr lang="en-US" dirty="0"/>
        </a:p>
      </dgm:t>
    </dgm:pt>
    <dgm:pt modelId="{2F41A411-F369-4605-A3D3-83ED6233786B}" type="parTrans" cxnId="{FD14ED0C-1EF0-407E-8248-1BF7F32B400C}">
      <dgm:prSet/>
      <dgm:spPr/>
      <dgm:t>
        <a:bodyPr/>
        <a:lstStyle/>
        <a:p>
          <a:endParaRPr lang="en-US"/>
        </a:p>
      </dgm:t>
    </dgm:pt>
    <dgm:pt modelId="{29C84474-34BE-4BCE-B10A-AFE1303F2A51}" type="sibTrans" cxnId="{FD14ED0C-1EF0-407E-8248-1BF7F32B400C}">
      <dgm:prSet/>
      <dgm:spPr/>
      <dgm:t>
        <a:bodyPr/>
        <a:lstStyle/>
        <a:p>
          <a:endParaRPr lang="en-US"/>
        </a:p>
      </dgm:t>
    </dgm:pt>
    <dgm:pt modelId="{F4F3ADE8-A40B-4528-BA34-8B3E469E89CB}">
      <dgm:prSet phldrT="[Text]" custT="1"/>
      <dgm:spPr/>
      <dgm:t>
        <a:bodyPr/>
        <a:lstStyle/>
        <a:p>
          <a:r>
            <a:rPr lang="en-US" sz="1600" i="0" dirty="0"/>
            <a:t>The FDP was proposed and implemented by the NHS in 2024 following the contract agreement of 2023 (NHS England, 2024a).</a:t>
          </a:r>
        </a:p>
      </dgm:t>
    </dgm:pt>
    <dgm:pt modelId="{C513EBC0-9F1B-4C5E-815F-8B7304B1C632}" type="parTrans" cxnId="{251C9850-29D0-4CBA-8075-B04324154AA9}">
      <dgm:prSet/>
      <dgm:spPr/>
      <dgm:t>
        <a:bodyPr/>
        <a:lstStyle/>
        <a:p>
          <a:endParaRPr lang="en-US"/>
        </a:p>
      </dgm:t>
    </dgm:pt>
    <dgm:pt modelId="{D17EF0B2-1F11-4664-8246-22C37404A511}" type="sibTrans" cxnId="{251C9850-29D0-4CBA-8075-B04324154AA9}">
      <dgm:prSet/>
      <dgm:spPr/>
      <dgm:t>
        <a:bodyPr/>
        <a:lstStyle/>
        <a:p>
          <a:endParaRPr lang="en-US"/>
        </a:p>
      </dgm:t>
    </dgm:pt>
    <dgm:pt modelId="{6D42BDF8-0CDD-4BCA-B76C-D424D1E762B4}">
      <dgm:prSet phldrT="[Text]" custT="1"/>
      <dgm:spPr/>
      <dgm:t>
        <a:bodyPr/>
        <a:lstStyle/>
        <a:p>
          <a:r>
            <a:rPr lang="en-US" sz="1800" b="1" dirty="0"/>
            <a:t>Coverage</a:t>
          </a:r>
          <a:r>
            <a:rPr lang="en-US" sz="1500" b="1" dirty="0"/>
            <a:t>  </a:t>
          </a:r>
          <a:endParaRPr lang="en-US" sz="1500" dirty="0"/>
        </a:p>
      </dgm:t>
    </dgm:pt>
    <dgm:pt modelId="{5D27DB9D-FC7F-4ECC-8861-854EF10939CB}" type="parTrans" cxnId="{0BA5FA0F-6933-4B13-837A-EBAEE2B1D49F}">
      <dgm:prSet/>
      <dgm:spPr/>
      <dgm:t>
        <a:bodyPr/>
        <a:lstStyle/>
        <a:p>
          <a:endParaRPr lang="en-US"/>
        </a:p>
      </dgm:t>
    </dgm:pt>
    <dgm:pt modelId="{E8A9AF6F-54BE-49A6-9DB2-CBE6EC0DED1B}" type="sibTrans" cxnId="{0BA5FA0F-6933-4B13-837A-EBAEE2B1D49F}">
      <dgm:prSet/>
      <dgm:spPr/>
      <dgm:t>
        <a:bodyPr/>
        <a:lstStyle/>
        <a:p>
          <a:endParaRPr lang="en-US"/>
        </a:p>
      </dgm:t>
    </dgm:pt>
    <dgm:pt modelId="{B3E56C4B-7347-4679-BDD9-652DB39C07B0}">
      <dgm:prSet phldrT="[Text]"/>
      <dgm:spPr/>
      <dgm:t>
        <a:bodyPr/>
        <a:lstStyle/>
        <a:p>
          <a:r>
            <a:rPr lang="en-US" b="1"/>
            <a:t>NHS England</a:t>
          </a:r>
          <a:endParaRPr lang="en-US" dirty="0"/>
        </a:p>
      </dgm:t>
    </dgm:pt>
    <dgm:pt modelId="{302724A0-FBE7-44AF-9ECF-092840C475BF}" type="parTrans" cxnId="{88E991C7-AD66-4126-AAF8-0DE34263CBDE}">
      <dgm:prSet/>
      <dgm:spPr/>
      <dgm:t>
        <a:bodyPr/>
        <a:lstStyle/>
        <a:p>
          <a:endParaRPr lang="en-US"/>
        </a:p>
      </dgm:t>
    </dgm:pt>
    <dgm:pt modelId="{D6405E9B-9617-44E7-BF0D-0C9C9A4C8D76}" type="sibTrans" cxnId="{88E991C7-AD66-4126-AAF8-0DE34263CBDE}">
      <dgm:prSet/>
      <dgm:spPr/>
      <dgm:t>
        <a:bodyPr/>
        <a:lstStyle/>
        <a:p>
          <a:endParaRPr lang="en-US"/>
        </a:p>
      </dgm:t>
    </dgm:pt>
    <dgm:pt modelId="{427A379F-0051-4981-8319-380A42CB536D}">
      <dgm:prSet phldrT="[Text]" custT="1"/>
      <dgm:spPr/>
      <dgm:t>
        <a:bodyPr/>
        <a:lstStyle/>
        <a:p>
          <a:r>
            <a:rPr lang="en-US" sz="1600" dirty="0"/>
            <a:t>This technology was implemented across the National Health Service in England.</a:t>
          </a:r>
        </a:p>
      </dgm:t>
    </dgm:pt>
    <dgm:pt modelId="{6A27DED8-31E6-41CB-B9A4-1C2F49B1CACE}" type="parTrans" cxnId="{2B5079E9-C87A-4D80-8458-319644E0E0B7}">
      <dgm:prSet/>
      <dgm:spPr/>
      <dgm:t>
        <a:bodyPr/>
        <a:lstStyle/>
        <a:p>
          <a:endParaRPr lang="en-US"/>
        </a:p>
      </dgm:t>
    </dgm:pt>
    <dgm:pt modelId="{14A329FF-31CB-497C-8BDE-8378AE847B3A}" type="sibTrans" cxnId="{2B5079E9-C87A-4D80-8458-319644E0E0B7}">
      <dgm:prSet/>
      <dgm:spPr/>
      <dgm:t>
        <a:bodyPr/>
        <a:lstStyle/>
        <a:p>
          <a:endParaRPr lang="en-US"/>
        </a:p>
      </dgm:t>
    </dgm:pt>
    <dgm:pt modelId="{AF05E18B-44B5-4729-8146-075232D84CDF}">
      <dgm:prSet phldrT="[Text]" custT="1"/>
      <dgm:spPr/>
      <dgm:t>
        <a:bodyPr/>
        <a:lstStyle/>
        <a:p>
          <a:r>
            <a:rPr lang="en-US" sz="1800" b="1" dirty="0"/>
            <a:t>Purpose</a:t>
          </a:r>
          <a:r>
            <a:rPr lang="en-US" sz="1500" b="1" dirty="0"/>
            <a:t>  </a:t>
          </a:r>
          <a:endParaRPr lang="en-US" sz="1500" dirty="0"/>
        </a:p>
      </dgm:t>
    </dgm:pt>
    <dgm:pt modelId="{C6E1DBF8-3348-4B48-9791-668EA93D01F4}" type="parTrans" cxnId="{CFA54A68-DC9D-406B-8A65-80AE24C21ADA}">
      <dgm:prSet/>
      <dgm:spPr/>
      <dgm:t>
        <a:bodyPr/>
        <a:lstStyle/>
        <a:p>
          <a:endParaRPr lang="en-US"/>
        </a:p>
      </dgm:t>
    </dgm:pt>
    <dgm:pt modelId="{9232DCF1-897B-4A34-BB84-F661A94650F0}" type="sibTrans" cxnId="{CFA54A68-DC9D-406B-8A65-80AE24C21ADA}">
      <dgm:prSet/>
      <dgm:spPr/>
      <dgm:t>
        <a:bodyPr/>
        <a:lstStyle/>
        <a:p>
          <a:endParaRPr lang="en-US"/>
        </a:p>
      </dgm:t>
    </dgm:pt>
    <dgm:pt modelId="{70D2140A-3060-466A-8140-1A83DFEA51CC}">
      <dgm:prSet phldrT="[Text]"/>
      <dgm:spPr/>
      <dgm:t>
        <a:bodyPr/>
        <a:lstStyle/>
        <a:p>
          <a:r>
            <a:rPr lang="en-US" b="1" dirty="0"/>
            <a:t>Data Management</a:t>
          </a:r>
          <a:endParaRPr lang="en-US" dirty="0"/>
        </a:p>
      </dgm:t>
    </dgm:pt>
    <dgm:pt modelId="{9B9E14CF-4EE2-43EE-9538-AC7C62A1BCE7}" type="parTrans" cxnId="{1CB4433D-4E09-493E-A340-2D9966846C27}">
      <dgm:prSet/>
      <dgm:spPr/>
      <dgm:t>
        <a:bodyPr/>
        <a:lstStyle/>
        <a:p>
          <a:endParaRPr lang="en-US"/>
        </a:p>
      </dgm:t>
    </dgm:pt>
    <dgm:pt modelId="{93F124D0-2D30-42EE-B7C1-8D395EC025EB}" type="sibTrans" cxnId="{1CB4433D-4E09-493E-A340-2D9966846C27}">
      <dgm:prSet/>
      <dgm:spPr/>
      <dgm:t>
        <a:bodyPr/>
        <a:lstStyle/>
        <a:p>
          <a:endParaRPr lang="en-US"/>
        </a:p>
      </dgm:t>
    </dgm:pt>
    <dgm:pt modelId="{C4BA5F99-5151-4BA7-861B-0C6F84FC5153}">
      <dgm:prSet phldrT="[Text]" custT="1"/>
      <dgm:spPr/>
      <dgm:t>
        <a:bodyPr/>
        <a:lstStyle/>
        <a:p>
          <a:r>
            <a:rPr lang="en-US" sz="1600" dirty="0"/>
            <a:t>It collects, stores, and distributes health and other important data of the NHS across all departments. </a:t>
          </a:r>
        </a:p>
      </dgm:t>
    </dgm:pt>
    <dgm:pt modelId="{EF8A9DF5-9591-4A57-B732-137B50931934}" type="parTrans" cxnId="{3E915A2F-F01F-4C8B-966F-C3D292D11E94}">
      <dgm:prSet/>
      <dgm:spPr/>
      <dgm:t>
        <a:bodyPr/>
        <a:lstStyle/>
        <a:p>
          <a:endParaRPr lang="en-US"/>
        </a:p>
      </dgm:t>
    </dgm:pt>
    <dgm:pt modelId="{A1FEEC3C-0F26-4DBE-8459-BC6B921C785B}" type="sibTrans" cxnId="{3E915A2F-F01F-4C8B-966F-C3D292D11E94}">
      <dgm:prSet/>
      <dgm:spPr/>
      <dgm:t>
        <a:bodyPr/>
        <a:lstStyle/>
        <a:p>
          <a:endParaRPr lang="en-US"/>
        </a:p>
      </dgm:t>
    </dgm:pt>
    <dgm:pt modelId="{1750C8AB-19F8-4216-B19A-D68E51FB5D67}">
      <dgm:prSet phldrT="[Text]" custT="1"/>
      <dgm:spPr/>
      <dgm:t>
        <a:bodyPr/>
        <a:lstStyle/>
        <a:p>
          <a:r>
            <a:rPr lang="en-US" sz="1600" dirty="0"/>
            <a:t>The NHS implemented this step-by-step approach with careful observation.</a:t>
          </a:r>
        </a:p>
      </dgm:t>
    </dgm:pt>
    <dgm:pt modelId="{9A577C4E-DF92-4557-A701-A20B72AB6196}" type="parTrans" cxnId="{639A5E6F-2036-42F1-A9BB-4D2C5A78DBBB}">
      <dgm:prSet/>
      <dgm:spPr/>
      <dgm:t>
        <a:bodyPr/>
        <a:lstStyle/>
        <a:p>
          <a:endParaRPr lang="en-US"/>
        </a:p>
      </dgm:t>
    </dgm:pt>
    <dgm:pt modelId="{8F118D5F-47F6-4151-B8CC-6668AD2E7FAF}" type="sibTrans" cxnId="{639A5E6F-2036-42F1-A9BB-4D2C5A78DBBB}">
      <dgm:prSet/>
      <dgm:spPr/>
      <dgm:t>
        <a:bodyPr/>
        <a:lstStyle/>
        <a:p>
          <a:endParaRPr lang="en-US"/>
        </a:p>
      </dgm:t>
    </dgm:pt>
    <dgm:pt modelId="{384623C6-0D44-4C46-A853-AD6F9EE9B898}">
      <dgm:prSet phldrT="[Text]" custT="1"/>
      <dgm:spPr/>
      <dgm:t>
        <a:bodyPr/>
        <a:lstStyle/>
        <a:p>
          <a:r>
            <a:rPr lang="en-US" sz="1500" b="1" dirty="0"/>
            <a:t>Privacy </a:t>
          </a:r>
          <a:r>
            <a:rPr lang="en-US" sz="1800" b="1" dirty="0"/>
            <a:t>Concern</a:t>
          </a:r>
          <a:r>
            <a:rPr lang="en-US" sz="1500" b="1" dirty="0"/>
            <a:t>  </a:t>
          </a:r>
          <a:endParaRPr lang="en-US" sz="1500" dirty="0"/>
        </a:p>
      </dgm:t>
    </dgm:pt>
    <dgm:pt modelId="{BC87AACE-3AE4-4214-9B20-AFEBE99CC9C3}" type="parTrans" cxnId="{6DE73FB9-3AAD-4E95-8F35-12162D1FC306}">
      <dgm:prSet/>
      <dgm:spPr/>
      <dgm:t>
        <a:bodyPr/>
        <a:lstStyle/>
        <a:p>
          <a:endParaRPr lang="en-US"/>
        </a:p>
      </dgm:t>
    </dgm:pt>
    <dgm:pt modelId="{445D7B50-977C-4C13-A684-9008302F104D}" type="sibTrans" cxnId="{6DE73FB9-3AAD-4E95-8F35-12162D1FC306}">
      <dgm:prSet/>
      <dgm:spPr/>
      <dgm:t>
        <a:bodyPr/>
        <a:lstStyle/>
        <a:p>
          <a:endParaRPr lang="en-US"/>
        </a:p>
      </dgm:t>
    </dgm:pt>
    <dgm:pt modelId="{1A7B651B-BB00-4522-8EB0-69A3B031724E}">
      <dgm:prSet phldrT="[Text]"/>
      <dgm:spPr/>
      <dgm:t>
        <a:bodyPr/>
        <a:lstStyle/>
        <a:p>
          <a:r>
            <a:rPr lang="en-US" b="1" dirty="0"/>
            <a:t>Patient Data</a:t>
          </a:r>
          <a:endParaRPr lang="en-US" dirty="0"/>
        </a:p>
      </dgm:t>
    </dgm:pt>
    <dgm:pt modelId="{0053A488-8A75-4A24-93EC-32178DC4499E}" type="parTrans" cxnId="{CCF20FFE-70A1-4EF8-945F-09542F6B8D40}">
      <dgm:prSet/>
      <dgm:spPr/>
      <dgm:t>
        <a:bodyPr/>
        <a:lstStyle/>
        <a:p>
          <a:endParaRPr lang="en-US"/>
        </a:p>
      </dgm:t>
    </dgm:pt>
    <dgm:pt modelId="{CA94DECB-5738-40DA-BD63-B12283DDD6CA}" type="sibTrans" cxnId="{CCF20FFE-70A1-4EF8-945F-09542F6B8D40}">
      <dgm:prSet/>
      <dgm:spPr/>
      <dgm:t>
        <a:bodyPr/>
        <a:lstStyle/>
        <a:p>
          <a:endParaRPr lang="en-US"/>
        </a:p>
      </dgm:t>
    </dgm:pt>
    <dgm:pt modelId="{83828A64-5710-425E-9F58-CFA8B2E842FF}">
      <dgm:prSet phldrT="[Text]" custT="1"/>
      <dgm:spPr/>
      <dgm:t>
        <a:bodyPr/>
        <a:lstStyle/>
        <a:p>
          <a:r>
            <a:rPr lang="en-US" sz="1800" b="1" dirty="0"/>
            <a:t>Practical Uses </a:t>
          </a:r>
          <a:endParaRPr lang="en-US" sz="1800" dirty="0"/>
        </a:p>
      </dgm:t>
    </dgm:pt>
    <dgm:pt modelId="{CB872D34-71EC-4A0B-AD72-3B97A6F39AB7}" type="parTrans" cxnId="{C3A16198-7529-4ED4-8D5C-D0911A53BAFA}">
      <dgm:prSet/>
      <dgm:spPr/>
      <dgm:t>
        <a:bodyPr/>
        <a:lstStyle/>
        <a:p>
          <a:endParaRPr lang="en-US"/>
        </a:p>
      </dgm:t>
    </dgm:pt>
    <dgm:pt modelId="{ADD65463-3A19-4E83-BB32-282D4FD3621F}" type="sibTrans" cxnId="{C3A16198-7529-4ED4-8D5C-D0911A53BAFA}">
      <dgm:prSet/>
      <dgm:spPr/>
      <dgm:t>
        <a:bodyPr/>
        <a:lstStyle/>
        <a:p>
          <a:endParaRPr lang="en-US"/>
        </a:p>
      </dgm:t>
    </dgm:pt>
    <dgm:pt modelId="{44B397A6-51E8-425D-96FF-959EF5341EA8}">
      <dgm:prSet phldrT="[Text]"/>
      <dgm:spPr/>
      <dgm:t>
        <a:bodyPr/>
        <a:lstStyle/>
        <a:p>
          <a:r>
            <a:rPr lang="en-US" b="1" dirty="0"/>
            <a:t>Workflow Improvement</a:t>
          </a:r>
          <a:endParaRPr lang="en-US" dirty="0"/>
        </a:p>
      </dgm:t>
    </dgm:pt>
    <dgm:pt modelId="{D8B9F25C-AA8D-4189-99EB-11FC28A0B7D5}" type="parTrans" cxnId="{254BFD7A-9E78-4009-9EE4-C23023306109}">
      <dgm:prSet/>
      <dgm:spPr/>
      <dgm:t>
        <a:bodyPr/>
        <a:lstStyle/>
        <a:p>
          <a:endParaRPr lang="en-US"/>
        </a:p>
      </dgm:t>
    </dgm:pt>
    <dgm:pt modelId="{0510E796-6D74-42C2-998D-6F5AEB3C17AE}" type="sibTrans" cxnId="{254BFD7A-9E78-4009-9EE4-C23023306109}">
      <dgm:prSet/>
      <dgm:spPr/>
      <dgm:t>
        <a:bodyPr/>
        <a:lstStyle/>
        <a:p>
          <a:endParaRPr lang="en-US"/>
        </a:p>
      </dgm:t>
    </dgm:pt>
    <dgm:pt modelId="{76E9DA14-5579-45A4-A5D0-6A1393DEE995}">
      <dgm:prSet phldrT="[Text]" custT="1"/>
      <dgm:spPr/>
      <dgm:t>
        <a:bodyPr/>
        <a:lstStyle/>
        <a:p>
          <a:r>
            <a:rPr lang="en-US" sz="1600" dirty="0"/>
            <a:t>It helps to identify unnecessary appointments and to improve the efficiency of the workflow (NHS England, 2026b).</a:t>
          </a:r>
        </a:p>
      </dgm:t>
    </dgm:pt>
    <dgm:pt modelId="{94359C46-5AFA-465A-84EA-619C501C6012}" type="parTrans" cxnId="{A3E217F3-7EBB-42A1-8D74-504141B199D8}">
      <dgm:prSet/>
      <dgm:spPr/>
      <dgm:t>
        <a:bodyPr/>
        <a:lstStyle/>
        <a:p>
          <a:endParaRPr lang="en-US"/>
        </a:p>
      </dgm:t>
    </dgm:pt>
    <dgm:pt modelId="{585B430B-2704-403C-85C9-18F91E8ACA41}" type="sibTrans" cxnId="{A3E217F3-7EBB-42A1-8D74-504141B199D8}">
      <dgm:prSet/>
      <dgm:spPr/>
      <dgm:t>
        <a:bodyPr/>
        <a:lstStyle/>
        <a:p>
          <a:endParaRPr lang="en-US"/>
        </a:p>
      </dgm:t>
    </dgm:pt>
    <dgm:pt modelId="{02372752-4B60-485D-9492-B937BA678CF0}" type="pres">
      <dgm:prSet presAssocID="{2CFE144A-51AF-4FE5-9B2C-AC0AF5143F77}" presName="Name0" presStyleCnt="0">
        <dgm:presLayoutVars>
          <dgm:chMax/>
          <dgm:chPref val="3"/>
          <dgm:dir/>
          <dgm:animOne val="branch"/>
          <dgm:animLvl val="lvl"/>
        </dgm:presLayoutVars>
      </dgm:prSet>
      <dgm:spPr/>
    </dgm:pt>
    <dgm:pt modelId="{183DA35B-CE5B-4EE0-93F8-40D551E00CA9}" type="pres">
      <dgm:prSet presAssocID="{EAADF1CB-AE22-45B9-B079-9E8B6D9E0C94}" presName="composite" presStyleCnt="0"/>
      <dgm:spPr/>
    </dgm:pt>
    <dgm:pt modelId="{4B6622C5-4F8B-4E97-A770-73A3DB2BBD32}" type="pres">
      <dgm:prSet presAssocID="{EAADF1CB-AE22-45B9-B079-9E8B6D9E0C94}" presName="FirstChild" presStyleLbl="revTx" presStyleIdx="0" presStyleCnt="10">
        <dgm:presLayoutVars>
          <dgm:chMax val="0"/>
          <dgm:chPref val="0"/>
          <dgm:bulletEnabled val="1"/>
        </dgm:presLayoutVars>
      </dgm:prSet>
      <dgm:spPr/>
    </dgm:pt>
    <dgm:pt modelId="{EC927A7D-5E04-4313-A724-9A8FFFC3F840}" type="pres">
      <dgm:prSet presAssocID="{EAADF1CB-AE22-45B9-B079-9E8B6D9E0C94}" presName="Parent" presStyleLbl="alignNode1" presStyleIdx="0" presStyleCnt="5">
        <dgm:presLayoutVars>
          <dgm:chMax val="3"/>
          <dgm:chPref val="3"/>
          <dgm:bulletEnabled val="1"/>
        </dgm:presLayoutVars>
      </dgm:prSet>
      <dgm:spPr/>
    </dgm:pt>
    <dgm:pt modelId="{4A330BB5-0B02-4D48-920D-CD0FABD73D46}" type="pres">
      <dgm:prSet presAssocID="{EAADF1CB-AE22-45B9-B079-9E8B6D9E0C94}" presName="Accent" presStyleLbl="parChTrans1D1" presStyleIdx="0" presStyleCnt="5"/>
      <dgm:spPr/>
    </dgm:pt>
    <dgm:pt modelId="{11F74B68-2F1B-4824-9FF5-8ED97F414AD6}" type="pres">
      <dgm:prSet presAssocID="{EAADF1CB-AE22-45B9-B079-9E8B6D9E0C94}" presName="Child" presStyleLbl="revTx" presStyleIdx="1" presStyleCnt="10">
        <dgm:presLayoutVars>
          <dgm:chMax val="0"/>
          <dgm:chPref val="0"/>
          <dgm:bulletEnabled val="1"/>
        </dgm:presLayoutVars>
      </dgm:prSet>
      <dgm:spPr/>
    </dgm:pt>
    <dgm:pt modelId="{9F349CFA-8C71-4B2E-840A-A23A15A44298}" type="pres">
      <dgm:prSet presAssocID="{3F947979-C66D-4D93-8ADA-B9BA73A1BFB2}" presName="sibTrans" presStyleCnt="0"/>
      <dgm:spPr/>
    </dgm:pt>
    <dgm:pt modelId="{EF38B22F-D687-4A38-A476-75A30D2ACF5D}" type="pres">
      <dgm:prSet presAssocID="{6D42BDF8-0CDD-4BCA-B76C-D424D1E762B4}" presName="composite" presStyleCnt="0"/>
      <dgm:spPr/>
    </dgm:pt>
    <dgm:pt modelId="{662DCF65-2C98-41E2-8C53-7D0186532AF9}" type="pres">
      <dgm:prSet presAssocID="{6D42BDF8-0CDD-4BCA-B76C-D424D1E762B4}" presName="FirstChild" presStyleLbl="revTx" presStyleIdx="2" presStyleCnt="10">
        <dgm:presLayoutVars>
          <dgm:chMax val="0"/>
          <dgm:chPref val="0"/>
          <dgm:bulletEnabled val="1"/>
        </dgm:presLayoutVars>
      </dgm:prSet>
      <dgm:spPr/>
    </dgm:pt>
    <dgm:pt modelId="{43C71EA1-E4F0-438B-B84E-D9346254BEBA}" type="pres">
      <dgm:prSet presAssocID="{6D42BDF8-0CDD-4BCA-B76C-D424D1E762B4}" presName="Parent" presStyleLbl="alignNode1" presStyleIdx="1" presStyleCnt="5">
        <dgm:presLayoutVars>
          <dgm:chMax val="3"/>
          <dgm:chPref val="3"/>
          <dgm:bulletEnabled val="1"/>
        </dgm:presLayoutVars>
      </dgm:prSet>
      <dgm:spPr/>
    </dgm:pt>
    <dgm:pt modelId="{EEC5AC43-B75D-4559-9156-88C768647E07}" type="pres">
      <dgm:prSet presAssocID="{6D42BDF8-0CDD-4BCA-B76C-D424D1E762B4}" presName="Accent" presStyleLbl="parChTrans1D1" presStyleIdx="1" presStyleCnt="5"/>
      <dgm:spPr/>
    </dgm:pt>
    <dgm:pt modelId="{8D134EC3-0E5C-4E04-9C5A-CE5F8A3C3614}" type="pres">
      <dgm:prSet presAssocID="{6D42BDF8-0CDD-4BCA-B76C-D424D1E762B4}" presName="Child" presStyleLbl="revTx" presStyleIdx="3" presStyleCnt="10">
        <dgm:presLayoutVars>
          <dgm:chMax val="0"/>
          <dgm:chPref val="0"/>
          <dgm:bulletEnabled val="1"/>
        </dgm:presLayoutVars>
      </dgm:prSet>
      <dgm:spPr/>
    </dgm:pt>
    <dgm:pt modelId="{962E8C77-B8C5-404C-906C-572B26B76E83}" type="pres">
      <dgm:prSet presAssocID="{E8A9AF6F-54BE-49A6-9DB2-CBE6EC0DED1B}" presName="sibTrans" presStyleCnt="0"/>
      <dgm:spPr/>
    </dgm:pt>
    <dgm:pt modelId="{529FDCFD-16B8-42CE-B383-B2BD8BAB4CD5}" type="pres">
      <dgm:prSet presAssocID="{AF05E18B-44B5-4729-8146-075232D84CDF}" presName="composite" presStyleCnt="0"/>
      <dgm:spPr/>
    </dgm:pt>
    <dgm:pt modelId="{869D68A4-7215-4C70-AE34-81F6DF5CC5FB}" type="pres">
      <dgm:prSet presAssocID="{AF05E18B-44B5-4729-8146-075232D84CDF}" presName="FirstChild" presStyleLbl="revTx" presStyleIdx="4" presStyleCnt="10">
        <dgm:presLayoutVars>
          <dgm:chMax val="0"/>
          <dgm:chPref val="0"/>
          <dgm:bulletEnabled val="1"/>
        </dgm:presLayoutVars>
      </dgm:prSet>
      <dgm:spPr/>
    </dgm:pt>
    <dgm:pt modelId="{CF7086B0-82D6-41C4-9922-15A42FFB00B7}" type="pres">
      <dgm:prSet presAssocID="{AF05E18B-44B5-4729-8146-075232D84CDF}" presName="Parent" presStyleLbl="alignNode1" presStyleIdx="2" presStyleCnt="5">
        <dgm:presLayoutVars>
          <dgm:chMax val="3"/>
          <dgm:chPref val="3"/>
          <dgm:bulletEnabled val="1"/>
        </dgm:presLayoutVars>
      </dgm:prSet>
      <dgm:spPr/>
    </dgm:pt>
    <dgm:pt modelId="{A79E9381-A8CD-4ACB-A201-24C34B6D94EE}" type="pres">
      <dgm:prSet presAssocID="{AF05E18B-44B5-4729-8146-075232D84CDF}" presName="Accent" presStyleLbl="parChTrans1D1" presStyleIdx="2" presStyleCnt="5"/>
      <dgm:spPr/>
    </dgm:pt>
    <dgm:pt modelId="{54E3C395-1507-4070-A66C-18F1E7DF612E}" type="pres">
      <dgm:prSet presAssocID="{AF05E18B-44B5-4729-8146-075232D84CDF}" presName="Child" presStyleLbl="revTx" presStyleIdx="5" presStyleCnt="10">
        <dgm:presLayoutVars>
          <dgm:chMax val="0"/>
          <dgm:chPref val="0"/>
          <dgm:bulletEnabled val="1"/>
        </dgm:presLayoutVars>
      </dgm:prSet>
      <dgm:spPr/>
    </dgm:pt>
    <dgm:pt modelId="{A9D29FD0-D3BC-4A33-8CBF-1C4F1D9AA66D}" type="pres">
      <dgm:prSet presAssocID="{9232DCF1-897B-4A34-BB84-F661A94650F0}" presName="sibTrans" presStyleCnt="0"/>
      <dgm:spPr/>
    </dgm:pt>
    <dgm:pt modelId="{49625D47-47BB-40D6-AE81-9C16E6A80740}" type="pres">
      <dgm:prSet presAssocID="{384623C6-0D44-4C46-A853-AD6F9EE9B898}" presName="composite" presStyleCnt="0"/>
      <dgm:spPr/>
    </dgm:pt>
    <dgm:pt modelId="{45E46D11-D4EB-4C36-93A1-83B347E26583}" type="pres">
      <dgm:prSet presAssocID="{384623C6-0D44-4C46-A853-AD6F9EE9B898}" presName="FirstChild" presStyleLbl="revTx" presStyleIdx="6" presStyleCnt="10">
        <dgm:presLayoutVars>
          <dgm:chMax val="0"/>
          <dgm:chPref val="0"/>
          <dgm:bulletEnabled val="1"/>
        </dgm:presLayoutVars>
      </dgm:prSet>
      <dgm:spPr/>
    </dgm:pt>
    <dgm:pt modelId="{76224535-85AD-4FA2-8516-0D0A6F3AF6AD}" type="pres">
      <dgm:prSet presAssocID="{384623C6-0D44-4C46-A853-AD6F9EE9B898}" presName="Parent" presStyleLbl="alignNode1" presStyleIdx="3" presStyleCnt="5">
        <dgm:presLayoutVars>
          <dgm:chMax val="3"/>
          <dgm:chPref val="3"/>
          <dgm:bulletEnabled val="1"/>
        </dgm:presLayoutVars>
      </dgm:prSet>
      <dgm:spPr/>
    </dgm:pt>
    <dgm:pt modelId="{DEB07F1E-81DA-4767-95A0-673CBE7715C1}" type="pres">
      <dgm:prSet presAssocID="{384623C6-0D44-4C46-A853-AD6F9EE9B898}" presName="Accent" presStyleLbl="parChTrans1D1" presStyleIdx="3" presStyleCnt="5"/>
      <dgm:spPr/>
    </dgm:pt>
    <dgm:pt modelId="{B88AD230-7E08-4F34-9334-6E4D7AF5AB4C}" type="pres">
      <dgm:prSet presAssocID="{384623C6-0D44-4C46-A853-AD6F9EE9B898}" presName="Child" presStyleLbl="revTx" presStyleIdx="7" presStyleCnt="10">
        <dgm:presLayoutVars>
          <dgm:chMax val="0"/>
          <dgm:chPref val="0"/>
          <dgm:bulletEnabled val="1"/>
        </dgm:presLayoutVars>
      </dgm:prSet>
      <dgm:spPr/>
    </dgm:pt>
    <dgm:pt modelId="{12D04A05-7647-4760-9858-F343F12B540E}" type="pres">
      <dgm:prSet presAssocID="{445D7B50-977C-4C13-A684-9008302F104D}" presName="sibTrans" presStyleCnt="0"/>
      <dgm:spPr/>
    </dgm:pt>
    <dgm:pt modelId="{08C4D81A-EB97-44F2-9DEF-30330988641B}" type="pres">
      <dgm:prSet presAssocID="{83828A64-5710-425E-9F58-CFA8B2E842FF}" presName="composite" presStyleCnt="0"/>
      <dgm:spPr/>
    </dgm:pt>
    <dgm:pt modelId="{881FCE6B-7391-48F9-85AC-BB63D28A7080}" type="pres">
      <dgm:prSet presAssocID="{83828A64-5710-425E-9F58-CFA8B2E842FF}" presName="FirstChild" presStyleLbl="revTx" presStyleIdx="8" presStyleCnt="10">
        <dgm:presLayoutVars>
          <dgm:chMax val="0"/>
          <dgm:chPref val="0"/>
          <dgm:bulletEnabled val="1"/>
        </dgm:presLayoutVars>
      </dgm:prSet>
      <dgm:spPr/>
    </dgm:pt>
    <dgm:pt modelId="{FCB3CE2B-B019-4AD2-8A15-EA422120BC03}" type="pres">
      <dgm:prSet presAssocID="{83828A64-5710-425E-9F58-CFA8B2E842FF}" presName="Parent" presStyleLbl="alignNode1" presStyleIdx="4" presStyleCnt="5">
        <dgm:presLayoutVars>
          <dgm:chMax val="3"/>
          <dgm:chPref val="3"/>
          <dgm:bulletEnabled val="1"/>
        </dgm:presLayoutVars>
      </dgm:prSet>
      <dgm:spPr/>
    </dgm:pt>
    <dgm:pt modelId="{44DF4748-70F3-423B-87D8-67A48A984976}" type="pres">
      <dgm:prSet presAssocID="{83828A64-5710-425E-9F58-CFA8B2E842FF}" presName="Accent" presStyleLbl="parChTrans1D1" presStyleIdx="4" presStyleCnt="5"/>
      <dgm:spPr/>
    </dgm:pt>
    <dgm:pt modelId="{DE6B6C75-6CC6-46C5-B2F1-DC47B05813F1}" type="pres">
      <dgm:prSet presAssocID="{83828A64-5710-425E-9F58-CFA8B2E842FF}" presName="Child" presStyleLbl="revTx" presStyleIdx="9" presStyleCnt="10">
        <dgm:presLayoutVars>
          <dgm:chMax val="0"/>
          <dgm:chPref val="0"/>
          <dgm:bulletEnabled val="1"/>
        </dgm:presLayoutVars>
      </dgm:prSet>
      <dgm:spPr/>
    </dgm:pt>
  </dgm:ptLst>
  <dgm:cxnLst>
    <dgm:cxn modelId="{E40A7801-A8F6-416B-9EFE-9B552B5DBD61}" type="presOf" srcId="{50041839-051C-4BB4-9548-2E61B275F270}" destId="{4B6622C5-4F8B-4E97-A770-73A3DB2BBD32}" srcOrd="0" destOrd="0" presId="urn:microsoft.com/office/officeart/2011/layout/TabList"/>
    <dgm:cxn modelId="{FD14ED0C-1EF0-407E-8248-1BF7F32B400C}" srcId="{EAADF1CB-AE22-45B9-B079-9E8B6D9E0C94}" destId="{50041839-051C-4BB4-9548-2E61B275F270}" srcOrd="0" destOrd="0" parTransId="{2F41A411-F369-4605-A3D3-83ED6233786B}" sibTransId="{29C84474-34BE-4BCE-B10A-AFE1303F2A51}"/>
    <dgm:cxn modelId="{0BA5FA0F-6933-4B13-837A-EBAEE2B1D49F}" srcId="{2CFE144A-51AF-4FE5-9B2C-AC0AF5143F77}" destId="{6D42BDF8-0CDD-4BCA-B76C-D424D1E762B4}" srcOrd="1" destOrd="0" parTransId="{5D27DB9D-FC7F-4ECC-8861-854EF10939CB}" sibTransId="{E8A9AF6F-54BE-49A6-9DB2-CBE6EC0DED1B}"/>
    <dgm:cxn modelId="{C6DEB423-8850-402D-87F7-B645442D3992}" type="presOf" srcId="{F4F3ADE8-A40B-4528-BA34-8B3E469E89CB}" destId="{11F74B68-2F1B-4824-9FF5-8ED97F414AD6}" srcOrd="0" destOrd="0" presId="urn:microsoft.com/office/officeart/2011/layout/TabList"/>
    <dgm:cxn modelId="{5FF9B92C-1742-497D-BD64-4EDDE1BB2FFD}" type="presOf" srcId="{427A379F-0051-4981-8319-380A42CB536D}" destId="{8D134EC3-0E5C-4E04-9C5A-CE5F8A3C3614}" srcOrd="0" destOrd="0" presId="urn:microsoft.com/office/officeart/2011/layout/TabList"/>
    <dgm:cxn modelId="{3E915A2F-F01F-4C8B-966F-C3D292D11E94}" srcId="{AF05E18B-44B5-4729-8146-075232D84CDF}" destId="{C4BA5F99-5151-4BA7-861B-0C6F84FC5153}" srcOrd="1" destOrd="0" parTransId="{EF8A9DF5-9591-4A57-B732-137B50931934}" sibTransId="{A1FEEC3C-0F26-4DBE-8459-BC6B921C785B}"/>
    <dgm:cxn modelId="{1CB4433D-4E09-493E-A340-2D9966846C27}" srcId="{AF05E18B-44B5-4729-8146-075232D84CDF}" destId="{70D2140A-3060-466A-8140-1A83DFEA51CC}" srcOrd="0" destOrd="0" parTransId="{9B9E14CF-4EE2-43EE-9538-AC7C62A1BCE7}" sibTransId="{93F124D0-2D30-42EE-B7C1-8D395EC025EB}"/>
    <dgm:cxn modelId="{F6223A5C-5CB6-4FC5-8710-86739B879B78}" type="presOf" srcId="{B3E56C4B-7347-4679-BDD9-652DB39C07B0}" destId="{662DCF65-2C98-41E2-8C53-7D0186532AF9}" srcOrd="0" destOrd="0" presId="urn:microsoft.com/office/officeart/2011/layout/TabList"/>
    <dgm:cxn modelId="{02DE6643-3AC1-43B5-A018-2B27B3A28E0A}" type="presOf" srcId="{EAADF1CB-AE22-45B9-B079-9E8B6D9E0C94}" destId="{EC927A7D-5E04-4313-A724-9A8FFFC3F840}" srcOrd="0" destOrd="0" presId="urn:microsoft.com/office/officeart/2011/layout/TabList"/>
    <dgm:cxn modelId="{5BC20868-B08D-4CE0-BF7C-9D07615BD288}" type="presOf" srcId="{2CFE144A-51AF-4FE5-9B2C-AC0AF5143F77}" destId="{02372752-4B60-485D-9492-B937BA678CF0}" srcOrd="0" destOrd="0" presId="urn:microsoft.com/office/officeart/2011/layout/TabList"/>
    <dgm:cxn modelId="{CFA54A68-DC9D-406B-8A65-80AE24C21ADA}" srcId="{2CFE144A-51AF-4FE5-9B2C-AC0AF5143F77}" destId="{AF05E18B-44B5-4729-8146-075232D84CDF}" srcOrd="2" destOrd="0" parTransId="{C6E1DBF8-3348-4B48-9791-668EA93D01F4}" sibTransId="{9232DCF1-897B-4A34-BB84-F661A94650F0}"/>
    <dgm:cxn modelId="{639A5E6F-2036-42F1-A9BB-4D2C5A78DBBB}" srcId="{384623C6-0D44-4C46-A853-AD6F9EE9B898}" destId="{1750C8AB-19F8-4216-B19A-D68E51FB5D67}" srcOrd="1" destOrd="0" parTransId="{9A577C4E-DF92-4557-A701-A20B72AB6196}" sibTransId="{8F118D5F-47F6-4151-B8CC-6668AD2E7FAF}"/>
    <dgm:cxn modelId="{251C9850-29D0-4CBA-8075-B04324154AA9}" srcId="{EAADF1CB-AE22-45B9-B079-9E8B6D9E0C94}" destId="{F4F3ADE8-A40B-4528-BA34-8B3E469E89CB}" srcOrd="1" destOrd="0" parTransId="{C513EBC0-9F1B-4C5E-815F-8B7304B1C632}" sibTransId="{D17EF0B2-1F11-4664-8246-22C37404A511}"/>
    <dgm:cxn modelId="{A3953353-E22D-4771-B080-A8054BFE5718}" type="presOf" srcId="{70D2140A-3060-466A-8140-1A83DFEA51CC}" destId="{869D68A4-7215-4C70-AE34-81F6DF5CC5FB}" srcOrd="0" destOrd="0" presId="urn:microsoft.com/office/officeart/2011/layout/TabList"/>
    <dgm:cxn modelId="{CDBFBA77-7D70-4D9D-80B7-6A5AF9547322}" type="presOf" srcId="{1A7B651B-BB00-4522-8EB0-69A3B031724E}" destId="{45E46D11-D4EB-4C36-93A1-83B347E26583}" srcOrd="0" destOrd="0" presId="urn:microsoft.com/office/officeart/2011/layout/TabList"/>
    <dgm:cxn modelId="{254BFD7A-9E78-4009-9EE4-C23023306109}" srcId="{83828A64-5710-425E-9F58-CFA8B2E842FF}" destId="{44B397A6-51E8-425D-96FF-959EF5341EA8}" srcOrd="0" destOrd="0" parTransId="{D8B9F25C-AA8D-4189-99EB-11FC28A0B7D5}" sibTransId="{0510E796-6D74-42C2-998D-6F5AEB3C17AE}"/>
    <dgm:cxn modelId="{A67E0F7E-F298-4990-B878-ADA7E86C639B}" type="presOf" srcId="{76E9DA14-5579-45A4-A5D0-6A1393DEE995}" destId="{DE6B6C75-6CC6-46C5-B2F1-DC47B05813F1}" srcOrd="0" destOrd="0" presId="urn:microsoft.com/office/officeart/2011/layout/TabList"/>
    <dgm:cxn modelId="{0DA89292-D3AE-4F88-8B87-92E13C0DA23D}" type="presOf" srcId="{1750C8AB-19F8-4216-B19A-D68E51FB5D67}" destId="{B88AD230-7E08-4F34-9334-6E4D7AF5AB4C}" srcOrd="0" destOrd="0" presId="urn:microsoft.com/office/officeart/2011/layout/TabList"/>
    <dgm:cxn modelId="{C3A16198-7529-4ED4-8D5C-D0911A53BAFA}" srcId="{2CFE144A-51AF-4FE5-9B2C-AC0AF5143F77}" destId="{83828A64-5710-425E-9F58-CFA8B2E842FF}" srcOrd="4" destOrd="0" parTransId="{CB872D34-71EC-4A0B-AD72-3B97A6F39AB7}" sibTransId="{ADD65463-3A19-4E83-BB32-282D4FD3621F}"/>
    <dgm:cxn modelId="{5F6562B0-1F89-49B0-B6FC-8C3E8768F84F}" srcId="{2CFE144A-51AF-4FE5-9B2C-AC0AF5143F77}" destId="{EAADF1CB-AE22-45B9-B079-9E8B6D9E0C94}" srcOrd="0" destOrd="0" parTransId="{543B50F5-B708-4B2D-B00C-EBB986920C68}" sibTransId="{3F947979-C66D-4D93-8ADA-B9BA73A1BFB2}"/>
    <dgm:cxn modelId="{3E5399B4-097F-4942-AA4A-2505D23F3C21}" type="presOf" srcId="{6D42BDF8-0CDD-4BCA-B76C-D424D1E762B4}" destId="{43C71EA1-E4F0-438B-B84E-D9346254BEBA}" srcOrd="0" destOrd="0" presId="urn:microsoft.com/office/officeart/2011/layout/TabList"/>
    <dgm:cxn modelId="{6DE73FB9-3AAD-4E95-8F35-12162D1FC306}" srcId="{2CFE144A-51AF-4FE5-9B2C-AC0AF5143F77}" destId="{384623C6-0D44-4C46-A853-AD6F9EE9B898}" srcOrd="3" destOrd="0" parTransId="{BC87AACE-3AE4-4214-9B20-AFEBE99CC9C3}" sibTransId="{445D7B50-977C-4C13-A684-9008302F104D}"/>
    <dgm:cxn modelId="{A1E927C7-5E3A-45AD-9D26-A23C4DADD5C0}" type="presOf" srcId="{AF05E18B-44B5-4729-8146-075232D84CDF}" destId="{CF7086B0-82D6-41C4-9922-15A42FFB00B7}" srcOrd="0" destOrd="0" presId="urn:microsoft.com/office/officeart/2011/layout/TabList"/>
    <dgm:cxn modelId="{88E991C7-AD66-4126-AAF8-0DE34263CBDE}" srcId="{6D42BDF8-0CDD-4BCA-B76C-D424D1E762B4}" destId="{B3E56C4B-7347-4679-BDD9-652DB39C07B0}" srcOrd="0" destOrd="0" parTransId="{302724A0-FBE7-44AF-9ECF-092840C475BF}" sibTransId="{D6405E9B-9617-44E7-BF0D-0C9C9A4C8D76}"/>
    <dgm:cxn modelId="{4C379BD2-1975-4512-BCB7-7FB83062E1A9}" type="presOf" srcId="{83828A64-5710-425E-9F58-CFA8B2E842FF}" destId="{FCB3CE2B-B019-4AD2-8A15-EA422120BC03}" srcOrd="0" destOrd="0" presId="urn:microsoft.com/office/officeart/2011/layout/TabList"/>
    <dgm:cxn modelId="{D942B6DD-4422-476A-8F5E-73228E3D6E8C}" type="presOf" srcId="{384623C6-0D44-4C46-A853-AD6F9EE9B898}" destId="{76224535-85AD-4FA2-8516-0D0A6F3AF6AD}" srcOrd="0" destOrd="0" presId="urn:microsoft.com/office/officeart/2011/layout/TabList"/>
    <dgm:cxn modelId="{DC1B0AE8-FFF0-4B1C-B67B-2F8179AD8B47}" type="presOf" srcId="{44B397A6-51E8-425D-96FF-959EF5341EA8}" destId="{881FCE6B-7391-48F9-85AC-BB63D28A7080}" srcOrd="0" destOrd="0" presId="urn:microsoft.com/office/officeart/2011/layout/TabList"/>
    <dgm:cxn modelId="{2B5079E9-C87A-4D80-8458-319644E0E0B7}" srcId="{6D42BDF8-0CDD-4BCA-B76C-D424D1E762B4}" destId="{427A379F-0051-4981-8319-380A42CB536D}" srcOrd="1" destOrd="0" parTransId="{6A27DED8-31E6-41CB-B9A4-1C2F49B1CACE}" sibTransId="{14A329FF-31CB-497C-8BDE-8378AE847B3A}"/>
    <dgm:cxn modelId="{A3E217F3-7EBB-42A1-8D74-504141B199D8}" srcId="{83828A64-5710-425E-9F58-CFA8B2E842FF}" destId="{76E9DA14-5579-45A4-A5D0-6A1393DEE995}" srcOrd="1" destOrd="0" parTransId="{94359C46-5AFA-465A-84EA-619C501C6012}" sibTransId="{585B430B-2704-403C-85C9-18F91E8ACA41}"/>
    <dgm:cxn modelId="{5EDC4FF6-BD4B-47D3-9C78-FDC0444C6836}" type="presOf" srcId="{C4BA5F99-5151-4BA7-861B-0C6F84FC5153}" destId="{54E3C395-1507-4070-A66C-18F1E7DF612E}" srcOrd="0" destOrd="0" presId="urn:microsoft.com/office/officeart/2011/layout/TabList"/>
    <dgm:cxn modelId="{CCF20FFE-70A1-4EF8-945F-09542F6B8D40}" srcId="{384623C6-0D44-4C46-A853-AD6F9EE9B898}" destId="{1A7B651B-BB00-4522-8EB0-69A3B031724E}" srcOrd="0" destOrd="0" parTransId="{0053A488-8A75-4A24-93EC-32178DC4499E}" sibTransId="{CA94DECB-5738-40DA-BD63-B12283DDD6CA}"/>
    <dgm:cxn modelId="{C92BC5E1-0777-4351-AA09-B183EA8CFAD5}" type="presParOf" srcId="{02372752-4B60-485D-9492-B937BA678CF0}" destId="{183DA35B-CE5B-4EE0-93F8-40D551E00CA9}" srcOrd="0" destOrd="0" presId="urn:microsoft.com/office/officeart/2011/layout/TabList"/>
    <dgm:cxn modelId="{40B15302-1EF7-472D-AF1E-C97CB363AC81}" type="presParOf" srcId="{183DA35B-CE5B-4EE0-93F8-40D551E00CA9}" destId="{4B6622C5-4F8B-4E97-A770-73A3DB2BBD32}" srcOrd="0" destOrd="0" presId="urn:microsoft.com/office/officeart/2011/layout/TabList"/>
    <dgm:cxn modelId="{5245948A-B941-4036-B3AC-DC5FF981BBFD}" type="presParOf" srcId="{183DA35B-CE5B-4EE0-93F8-40D551E00CA9}" destId="{EC927A7D-5E04-4313-A724-9A8FFFC3F840}" srcOrd="1" destOrd="0" presId="urn:microsoft.com/office/officeart/2011/layout/TabList"/>
    <dgm:cxn modelId="{28080671-B93B-4BD0-9B0F-C8097E8C1757}" type="presParOf" srcId="{183DA35B-CE5B-4EE0-93F8-40D551E00CA9}" destId="{4A330BB5-0B02-4D48-920D-CD0FABD73D46}" srcOrd="2" destOrd="0" presId="urn:microsoft.com/office/officeart/2011/layout/TabList"/>
    <dgm:cxn modelId="{C0CD29A9-F37E-4121-BBB3-419936CAFE14}" type="presParOf" srcId="{02372752-4B60-485D-9492-B937BA678CF0}" destId="{11F74B68-2F1B-4824-9FF5-8ED97F414AD6}" srcOrd="1" destOrd="0" presId="urn:microsoft.com/office/officeart/2011/layout/TabList"/>
    <dgm:cxn modelId="{B6A4D793-67E3-420E-9CB7-BFBD3BF63B20}" type="presParOf" srcId="{02372752-4B60-485D-9492-B937BA678CF0}" destId="{9F349CFA-8C71-4B2E-840A-A23A15A44298}" srcOrd="2" destOrd="0" presId="urn:microsoft.com/office/officeart/2011/layout/TabList"/>
    <dgm:cxn modelId="{4BDC1458-D149-4761-B004-99C2259CDE4D}" type="presParOf" srcId="{02372752-4B60-485D-9492-B937BA678CF0}" destId="{EF38B22F-D687-4A38-A476-75A30D2ACF5D}" srcOrd="3" destOrd="0" presId="urn:microsoft.com/office/officeart/2011/layout/TabList"/>
    <dgm:cxn modelId="{2EE21BF5-BCE5-419C-BA39-05C35250D02D}" type="presParOf" srcId="{EF38B22F-D687-4A38-A476-75A30D2ACF5D}" destId="{662DCF65-2C98-41E2-8C53-7D0186532AF9}" srcOrd="0" destOrd="0" presId="urn:microsoft.com/office/officeart/2011/layout/TabList"/>
    <dgm:cxn modelId="{DDB83961-E6F6-4418-B5E0-4214404E92FD}" type="presParOf" srcId="{EF38B22F-D687-4A38-A476-75A30D2ACF5D}" destId="{43C71EA1-E4F0-438B-B84E-D9346254BEBA}" srcOrd="1" destOrd="0" presId="urn:microsoft.com/office/officeart/2011/layout/TabList"/>
    <dgm:cxn modelId="{05AC043F-7174-4921-9E52-9CC6DBAFC54E}" type="presParOf" srcId="{EF38B22F-D687-4A38-A476-75A30D2ACF5D}" destId="{EEC5AC43-B75D-4559-9156-88C768647E07}" srcOrd="2" destOrd="0" presId="urn:microsoft.com/office/officeart/2011/layout/TabList"/>
    <dgm:cxn modelId="{5745C944-0736-488E-8B4E-8ABE3ADF1CE0}" type="presParOf" srcId="{02372752-4B60-485D-9492-B937BA678CF0}" destId="{8D134EC3-0E5C-4E04-9C5A-CE5F8A3C3614}" srcOrd="4" destOrd="0" presId="urn:microsoft.com/office/officeart/2011/layout/TabList"/>
    <dgm:cxn modelId="{EEF30869-EE0F-4B18-9C60-BB226A249C06}" type="presParOf" srcId="{02372752-4B60-485D-9492-B937BA678CF0}" destId="{962E8C77-B8C5-404C-906C-572B26B76E83}" srcOrd="5" destOrd="0" presId="urn:microsoft.com/office/officeart/2011/layout/TabList"/>
    <dgm:cxn modelId="{69F95A2B-A61F-48AC-96B4-965C9163F903}" type="presParOf" srcId="{02372752-4B60-485D-9492-B937BA678CF0}" destId="{529FDCFD-16B8-42CE-B383-B2BD8BAB4CD5}" srcOrd="6" destOrd="0" presId="urn:microsoft.com/office/officeart/2011/layout/TabList"/>
    <dgm:cxn modelId="{907AEE6F-A828-4C10-B3A2-293433177498}" type="presParOf" srcId="{529FDCFD-16B8-42CE-B383-B2BD8BAB4CD5}" destId="{869D68A4-7215-4C70-AE34-81F6DF5CC5FB}" srcOrd="0" destOrd="0" presId="urn:microsoft.com/office/officeart/2011/layout/TabList"/>
    <dgm:cxn modelId="{6FA9347D-ADB5-4EE0-93CD-B4A2F49B88EC}" type="presParOf" srcId="{529FDCFD-16B8-42CE-B383-B2BD8BAB4CD5}" destId="{CF7086B0-82D6-41C4-9922-15A42FFB00B7}" srcOrd="1" destOrd="0" presId="urn:microsoft.com/office/officeart/2011/layout/TabList"/>
    <dgm:cxn modelId="{000B6FB3-63E7-4913-A55B-AB751139BACF}" type="presParOf" srcId="{529FDCFD-16B8-42CE-B383-B2BD8BAB4CD5}" destId="{A79E9381-A8CD-4ACB-A201-24C34B6D94EE}" srcOrd="2" destOrd="0" presId="urn:microsoft.com/office/officeart/2011/layout/TabList"/>
    <dgm:cxn modelId="{251C4470-F597-497D-907A-F825BB79F2D1}" type="presParOf" srcId="{02372752-4B60-485D-9492-B937BA678CF0}" destId="{54E3C395-1507-4070-A66C-18F1E7DF612E}" srcOrd="7" destOrd="0" presId="urn:microsoft.com/office/officeart/2011/layout/TabList"/>
    <dgm:cxn modelId="{A0D3DA1F-8414-44DD-B9D2-FEABE6CB5ABE}" type="presParOf" srcId="{02372752-4B60-485D-9492-B937BA678CF0}" destId="{A9D29FD0-D3BC-4A33-8CBF-1C4F1D9AA66D}" srcOrd="8" destOrd="0" presId="urn:microsoft.com/office/officeart/2011/layout/TabList"/>
    <dgm:cxn modelId="{DA2CFF8D-2D9F-462F-AEEE-EAE986F893E4}" type="presParOf" srcId="{02372752-4B60-485D-9492-B937BA678CF0}" destId="{49625D47-47BB-40D6-AE81-9C16E6A80740}" srcOrd="9" destOrd="0" presId="urn:microsoft.com/office/officeart/2011/layout/TabList"/>
    <dgm:cxn modelId="{38760474-5B5D-49C3-B127-80E2C6E70CEA}" type="presParOf" srcId="{49625D47-47BB-40D6-AE81-9C16E6A80740}" destId="{45E46D11-D4EB-4C36-93A1-83B347E26583}" srcOrd="0" destOrd="0" presId="urn:microsoft.com/office/officeart/2011/layout/TabList"/>
    <dgm:cxn modelId="{2AE76440-1C64-4C6D-BD25-135988F29A45}" type="presParOf" srcId="{49625D47-47BB-40D6-AE81-9C16E6A80740}" destId="{76224535-85AD-4FA2-8516-0D0A6F3AF6AD}" srcOrd="1" destOrd="0" presId="urn:microsoft.com/office/officeart/2011/layout/TabList"/>
    <dgm:cxn modelId="{A99ADA85-87EB-43EE-A953-0420F2EF9FFA}" type="presParOf" srcId="{49625D47-47BB-40D6-AE81-9C16E6A80740}" destId="{DEB07F1E-81DA-4767-95A0-673CBE7715C1}" srcOrd="2" destOrd="0" presId="urn:microsoft.com/office/officeart/2011/layout/TabList"/>
    <dgm:cxn modelId="{692DD09F-FD55-470C-97D5-7D61753DBC55}" type="presParOf" srcId="{02372752-4B60-485D-9492-B937BA678CF0}" destId="{B88AD230-7E08-4F34-9334-6E4D7AF5AB4C}" srcOrd="10" destOrd="0" presId="urn:microsoft.com/office/officeart/2011/layout/TabList"/>
    <dgm:cxn modelId="{142F5675-D37B-4591-8BD9-706F340EBAFD}" type="presParOf" srcId="{02372752-4B60-485D-9492-B937BA678CF0}" destId="{12D04A05-7647-4760-9858-F343F12B540E}" srcOrd="11" destOrd="0" presId="urn:microsoft.com/office/officeart/2011/layout/TabList"/>
    <dgm:cxn modelId="{EFDAEBC8-0984-4ED5-9FB6-8789CF2CC9CD}" type="presParOf" srcId="{02372752-4B60-485D-9492-B937BA678CF0}" destId="{08C4D81A-EB97-44F2-9DEF-30330988641B}" srcOrd="12" destOrd="0" presId="urn:microsoft.com/office/officeart/2011/layout/TabList"/>
    <dgm:cxn modelId="{BFDACCA7-38CE-49AA-AAAE-0ABBCDE217B0}" type="presParOf" srcId="{08C4D81A-EB97-44F2-9DEF-30330988641B}" destId="{881FCE6B-7391-48F9-85AC-BB63D28A7080}" srcOrd="0" destOrd="0" presId="urn:microsoft.com/office/officeart/2011/layout/TabList"/>
    <dgm:cxn modelId="{0ACA0AB5-FE42-48C1-BC4A-2B407D629263}" type="presParOf" srcId="{08C4D81A-EB97-44F2-9DEF-30330988641B}" destId="{FCB3CE2B-B019-4AD2-8A15-EA422120BC03}" srcOrd="1" destOrd="0" presId="urn:microsoft.com/office/officeart/2011/layout/TabList"/>
    <dgm:cxn modelId="{C6CE5895-1A07-4D7B-AAA2-B585270CBCE0}" type="presParOf" srcId="{08C4D81A-EB97-44F2-9DEF-30330988641B}" destId="{44DF4748-70F3-423B-87D8-67A48A984976}" srcOrd="2" destOrd="0" presId="urn:microsoft.com/office/officeart/2011/layout/TabList"/>
    <dgm:cxn modelId="{56DD4C8E-E4CB-4FDA-9457-6934CFA56E0C}" type="presParOf" srcId="{02372752-4B60-485D-9492-B937BA678CF0}" destId="{DE6B6C75-6CC6-46C5-B2F1-DC47B05813F1}" srcOrd="13" destOrd="0" presId="urn:microsoft.com/office/officeart/2011/layout/Tab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CFE144A-51AF-4FE5-9B2C-AC0AF5143F77}" type="doc">
      <dgm:prSet loTypeId="urn:microsoft.com/office/officeart/2011/layout/TabList" loCatId="list" qsTypeId="urn:microsoft.com/office/officeart/2005/8/quickstyle/simple5" qsCatId="simple" csTypeId="urn:microsoft.com/office/officeart/2005/8/colors/colorful1" csCatId="colorful" phldr="1"/>
      <dgm:spPr/>
      <dgm:t>
        <a:bodyPr/>
        <a:lstStyle/>
        <a:p>
          <a:endParaRPr lang="en-US"/>
        </a:p>
      </dgm:t>
    </dgm:pt>
    <dgm:pt modelId="{EAADF1CB-AE22-45B9-B079-9E8B6D9E0C94}">
      <dgm:prSet phldrT="[Text]" custT="1"/>
      <dgm:spPr/>
      <dgm:t>
        <a:bodyPr/>
        <a:lstStyle/>
        <a:p>
          <a:r>
            <a:rPr lang="en-US" sz="1800" b="1" dirty="0"/>
            <a:t>Problem</a:t>
          </a:r>
          <a:r>
            <a:rPr lang="en-US" sz="1400" b="1" dirty="0"/>
            <a:t> </a:t>
          </a:r>
          <a:endParaRPr lang="en-US" sz="1400" dirty="0"/>
        </a:p>
      </dgm:t>
    </dgm:pt>
    <dgm:pt modelId="{543B50F5-B708-4B2D-B00C-EBB986920C68}" type="parTrans" cxnId="{5F6562B0-1F89-49B0-B6FC-8C3E8768F84F}">
      <dgm:prSet/>
      <dgm:spPr/>
      <dgm:t>
        <a:bodyPr/>
        <a:lstStyle/>
        <a:p>
          <a:endParaRPr lang="en-US"/>
        </a:p>
      </dgm:t>
    </dgm:pt>
    <dgm:pt modelId="{3F947979-C66D-4D93-8ADA-B9BA73A1BFB2}" type="sibTrans" cxnId="{5F6562B0-1F89-49B0-B6FC-8C3E8768F84F}">
      <dgm:prSet/>
      <dgm:spPr/>
      <dgm:t>
        <a:bodyPr/>
        <a:lstStyle/>
        <a:p>
          <a:endParaRPr lang="en-US"/>
        </a:p>
      </dgm:t>
    </dgm:pt>
    <dgm:pt modelId="{50041839-051C-4BB4-9548-2E61B275F270}">
      <dgm:prSet phldrT="[Text]"/>
      <dgm:spPr/>
      <dgm:t>
        <a:bodyPr/>
        <a:lstStyle/>
        <a:p>
          <a:r>
            <a:rPr lang="en-US" b="1" dirty="0"/>
            <a:t>Fragmented Systems</a:t>
          </a:r>
          <a:endParaRPr lang="en-US" dirty="0"/>
        </a:p>
      </dgm:t>
    </dgm:pt>
    <dgm:pt modelId="{2F41A411-F369-4605-A3D3-83ED6233786B}" type="parTrans" cxnId="{FD14ED0C-1EF0-407E-8248-1BF7F32B400C}">
      <dgm:prSet/>
      <dgm:spPr/>
      <dgm:t>
        <a:bodyPr/>
        <a:lstStyle/>
        <a:p>
          <a:endParaRPr lang="en-US"/>
        </a:p>
      </dgm:t>
    </dgm:pt>
    <dgm:pt modelId="{29C84474-34BE-4BCE-B10A-AFE1303F2A51}" type="sibTrans" cxnId="{FD14ED0C-1EF0-407E-8248-1BF7F32B400C}">
      <dgm:prSet/>
      <dgm:spPr/>
      <dgm:t>
        <a:bodyPr/>
        <a:lstStyle/>
        <a:p>
          <a:endParaRPr lang="en-US"/>
        </a:p>
      </dgm:t>
    </dgm:pt>
    <dgm:pt modelId="{F4F3ADE8-A40B-4528-BA34-8B3E469E89CB}">
      <dgm:prSet phldrT="[Text]" custT="1"/>
      <dgm:spPr/>
      <dgm:t>
        <a:bodyPr/>
        <a:lstStyle/>
        <a:p>
          <a:r>
            <a:rPr lang="en-US" sz="1600" dirty="0"/>
            <a:t>They had been using different systems for different </a:t>
          </a:r>
          <a:r>
            <a:rPr lang="en-US" sz="1600" dirty="0" err="1"/>
            <a:t>organisations</a:t>
          </a:r>
          <a:r>
            <a:rPr lang="en-US" sz="1600" dirty="0"/>
            <a:t> based on the preference of the management (NHS England, 2023).</a:t>
          </a:r>
        </a:p>
      </dgm:t>
    </dgm:pt>
    <dgm:pt modelId="{C513EBC0-9F1B-4C5E-815F-8B7304B1C632}" type="parTrans" cxnId="{251C9850-29D0-4CBA-8075-B04324154AA9}">
      <dgm:prSet/>
      <dgm:spPr/>
      <dgm:t>
        <a:bodyPr/>
        <a:lstStyle/>
        <a:p>
          <a:endParaRPr lang="en-US"/>
        </a:p>
      </dgm:t>
    </dgm:pt>
    <dgm:pt modelId="{D17EF0B2-1F11-4664-8246-22C37404A511}" type="sibTrans" cxnId="{251C9850-29D0-4CBA-8075-B04324154AA9}">
      <dgm:prSet/>
      <dgm:spPr/>
      <dgm:t>
        <a:bodyPr/>
        <a:lstStyle/>
        <a:p>
          <a:endParaRPr lang="en-US"/>
        </a:p>
      </dgm:t>
    </dgm:pt>
    <dgm:pt modelId="{6D42BDF8-0CDD-4BCA-B76C-D424D1E762B4}">
      <dgm:prSet phldrT="[Text]" custT="1"/>
      <dgm:spPr/>
      <dgm:t>
        <a:bodyPr/>
        <a:lstStyle/>
        <a:p>
          <a:r>
            <a:rPr lang="en-US" sz="1800" b="1" dirty="0"/>
            <a:t>Solution</a:t>
          </a:r>
          <a:r>
            <a:rPr lang="en-US" sz="1400" b="1" dirty="0"/>
            <a:t>   </a:t>
          </a:r>
          <a:endParaRPr lang="en-US" sz="1400" dirty="0"/>
        </a:p>
      </dgm:t>
    </dgm:pt>
    <dgm:pt modelId="{5D27DB9D-FC7F-4ECC-8861-854EF10939CB}" type="parTrans" cxnId="{0BA5FA0F-6933-4B13-837A-EBAEE2B1D49F}">
      <dgm:prSet/>
      <dgm:spPr/>
      <dgm:t>
        <a:bodyPr/>
        <a:lstStyle/>
        <a:p>
          <a:endParaRPr lang="en-US"/>
        </a:p>
      </dgm:t>
    </dgm:pt>
    <dgm:pt modelId="{E8A9AF6F-54BE-49A6-9DB2-CBE6EC0DED1B}" type="sibTrans" cxnId="{0BA5FA0F-6933-4B13-837A-EBAEE2B1D49F}">
      <dgm:prSet/>
      <dgm:spPr/>
      <dgm:t>
        <a:bodyPr/>
        <a:lstStyle/>
        <a:p>
          <a:endParaRPr lang="en-US"/>
        </a:p>
      </dgm:t>
    </dgm:pt>
    <dgm:pt modelId="{B3E56C4B-7347-4679-BDD9-652DB39C07B0}">
      <dgm:prSet phldrT="[Text]"/>
      <dgm:spPr/>
      <dgm:t>
        <a:bodyPr/>
        <a:lstStyle/>
        <a:p>
          <a:r>
            <a:rPr lang="en-US" b="1"/>
            <a:t>Central Platform</a:t>
          </a:r>
          <a:endParaRPr lang="en-US" dirty="0"/>
        </a:p>
      </dgm:t>
    </dgm:pt>
    <dgm:pt modelId="{302724A0-FBE7-44AF-9ECF-092840C475BF}" type="parTrans" cxnId="{88E991C7-AD66-4126-AAF8-0DE34263CBDE}">
      <dgm:prSet/>
      <dgm:spPr/>
      <dgm:t>
        <a:bodyPr/>
        <a:lstStyle/>
        <a:p>
          <a:endParaRPr lang="en-US"/>
        </a:p>
      </dgm:t>
    </dgm:pt>
    <dgm:pt modelId="{D6405E9B-9617-44E7-BF0D-0C9C9A4C8D76}" type="sibTrans" cxnId="{88E991C7-AD66-4126-AAF8-0DE34263CBDE}">
      <dgm:prSet/>
      <dgm:spPr/>
      <dgm:t>
        <a:bodyPr/>
        <a:lstStyle/>
        <a:p>
          <a:endParaRPr lang="en-US"/>
        </a:p>
      </dgm:t>
    </dgm:pt>
    <dgm:pt modelId="{427A379F-0051-4981-8319-380A42CB536D}">
      <dgm:prSet phldrT="[Text]" custT="1"/>
      <dgm:spPr/>
      <dgm:t>
        <a:bodyPr/>
        <a:lstStyle/>
        <a:p>
          <a:r>
            <a:rPr lang="en-US" sz="1600" dirty="0"/>
            <a:t>A central management system was developed to connect all the </a:t>
          </a:r>
          <a:r>
            <a:rPr lang="en-US" sz="1600" dirty="0" err="1"/>
            <a:t>organisations</a:t>
          </a:r>
          <a:r>
            <a:rPr lang="en-US" sz="1600" dirty="0"/>
            <a:t>.</a:t>
          </a:r>
        </a:p>
      </dgm:t>
    </dgm:pt>
    <dgm:pt modelId="{6A27DED8-31E6-41CB-B9A4-1C2F49B1CACE}" type="parTrans" cxnId="{2B5079E9-C87A-4D80-8458-319644E0E0B7}">
      <dgm:prSet/>
      <dgm:spPr/>
      <dgm:t>
        <a:bodyPr/>
        <a:lstStyle/>
        <a:p>
          <a:endParaRPr lang="en-US"/>
        </a:p>
      </dgm:t>
    </dgm:pt>
    <dgm:pt modelId="{14A329FF-31CB-497C-8BDE-8378AE847B3A}" type="sibTrans" cxnId="{2B5079E9-C87A-4D80-8458-319644E0E0B7}">
      <dgm:prSet/>
      <dgm:spPr/>
      <dgm:t>
        <a:bodyPr/>
        <a:lstStyle/>
        <a:p>
          <a:endParaRPr lang="en-US"/>
        </a:p>
      </dgm:t>
    </dgm:pt>
    <dgm:pt modelId="{AF05E18B-44B5-4729-8146-075232D84CDF}">
      <dgm:prSet phldrT="[Text]" custT="1"/>
      <dgm:spPr/>
      <dgm:t>
        <a:bodyPr/>
        <a:lstStyle/>
        <a:p>
          <a:r>
            <a:rPr lang="en-US" sz="1400" b="1" dirty="0"/>
            <a:t>Workflow </a:t>
          </a:r>
          <a:r>
            <a:rPr lang="en-US" sz="1800" b="1" dirty="0"/>
            <a:t>Improvement</a:t>
          </a:r>
          <a:r>
            <a:rPr lang="en-US" sz="1400" b="1" dirty="0"/>
            <a:t>   </a:t>
          </a:r>
          <a:endParaRPr lang="en-US" sz="1400" dirty="0"/>
        </a:p>
      </dgm:t>
    </dgm:pt>
    <dgm:pt modelId="{C6E1DBF8-3348-4B48-9791-668EA93D01F4}" type="parTrans" cxnId="{CFA54A68-DC9D-406B-8A65-80AE24C21ADA}">
      <dgm:prSet/>
      <dgm:spPr/>
      <dgm:t>
        <a:bodyPr/>
        <a:lstStyle/>
        <a:p>
          <a:endParaRPr lang="en-US"/>
        </a:p>
      </dgm:t>
    </dgm:pt>
    <dgm:pt modelId="{9232DCF1-897B-4A34-BB84-F661A94650F0}" type="sibTrans" cxnId="{CFA54A68-DC9D-406B-8A65-80AE24C21ADA}">
      <dgm:prSet/>
      <dgm:spPr/>
      <dgm:t>
        <a:bodyPr/>
        <a:lstStyle/>
        <a:p>
          <a:endParaRPr lang="en-US"/>
        </a:p>
      </dgm:t>
    </dgm:pt>
    <dgm:pt modelId="{70D2140A-3060-466A-8140-1A83DFEA51CC}">
      <dgm:prSet phldrT="[Text]"/>
      <dgm:spPr/>
      <dgm:t>
        <a:bodyPr/>
        <a:lstStyle/>
        <a:p>
          <a:r>
            <a:rPr lang="en-US" b="1" dirty="0"/>
            <a:t>Efficiency</a:t>
          </a:r>
          <a:endParaRPr lang="en-US" dirty="0"/>
        </a:p>
      </dgm:t>
    </dgm:pt>
    <dgm:pt modelId="{9B9E14CF-4EE2-43EE-9538-AC7C62A1BCE7}" type="parTrans" cxnId="{1CB4433D-4E09-493E-A340-2D9966846C27}">
      <dgm:prSet/>
      <dgm:spPr/>
      <dgm:t>
        <a:bodyPr/>
        <a:lstStyle/>
        <a:p>
          <a:endParaRPr lang="en-US"/>
        </a:p>
      </dgm:t>
    </dgm:pt>
    <dgm:pt modelId="{93F124D0-2D30-42EE-B7C1-8D395EC025EB}" type="sibTrans" cxnId="{1CB4433D-4E09-493E-A340-2D9966846C27}">
      <dgm:prSet/>
      <dgm:spPr/>
      <dgm:t>
        <a:bodyPr/>
        <a:lstStyle/>
        <a:p>
          <a:endParaRPr lang="en-US"/>
        </a:p>
      </dgm:t>
    </dgm:pt>
    <dgm:pt modelId="{C4BA5F99-5151-4BA7-861B-0C6F84FC5153}">
      <dgm:prSet phldrT="[Text]" custT="1"/>
      <dgm:spPr/>
      <dgm:t>
        <a:bodyPr/>
        <a:lstStyle/>
        <a:p>
          <a:r>
            <a:rPr lang="en-US" sz="1600" dirty="0"/>
            <a:t>After implementing this tool in the NHS, the workflow became much smoother and more efficient.</a:t>
          </a:r>
        </a:p>
      </dgm:t>
    </dgm:pt>
    <dgm:pt modelId="{EF8A9DF5-9591-4A57-B732-137B50931934}" type="parTrans" cxnId="{3E915A2F-F01F-4C8B-966F-C3D292D11E94}">
      <dgm:prSet/>
      <dgm:spPr/>
      <dgm:t>
        <a:bodyPr/>
        <a:lstStyle/>
        <a:p>
          <a:endParaRPr lang="en-US"/>
        </a:p>
      </dgm:t>
    </dgm:pt>
    <dgm:pt modelId="{A1FEEC3C-0F26-4DBE-8459-BC6B921C785B}" type="sibTrans" cxnId="{3E915A2F-F01F-4C8B-966F-C3D292D11E94}">
      <dgm:prSet/>
      <dgm:spPr/>
      <dgm:t>
        <a:bodyPr/>
        <a:lstStyle/>
        <a:p>
          <a:endParaRPr lang="en-US"/>
        </a:p>
      </dgm:t>
    </dgm:pt>
    <dgm:pt modelId="{1750C8AB-19F8-4216-B19A-D68E51FB5D67}">
      <dgm:prSet phldrT="[Text]" custT="1"/>
      <dgm:spPr/>
      <dgm:t>
        <a:bodyPr/>
        <a:lstStyle/>
        <a:p>
          <a:r>
            <a:rPr lang="en-US" sz="1600" dirty="0" err="1"/>
            <a:t>Organisations</a:t>
          </a:r>
          <a:r>
            <a:rPr lang="en-US" sz="1600" dirty="0"/>
            <a:t> under the NHS can now effectively communicate with each other, share resources, and make informed decisions.</a:t>
          </a:r>
        </a:p>
      </dgm:t>
    </dgm:pt>
    <dgm:pt modelId="{9A577C4E-DF92-4557-A701-A20B72AB6196}" type="parTrans" cxnId="{639A5E6F-2036-42F1-A9BB-4D2C5A78DBBB}">
      <dgm:prSet/>
      <dgm:spPr/>
      <dgm:t>
        <a:bodyPr/>
        <a:lstStyle/>
        <a:p>
          <a:endParaRPr lang="en-US"/>
        </a:p>
      </dgm:t>
    </dgm:pt>
    <dgm:pt modelId="{8F118D5F-47F6-4151-B8CC-6668AD2E7FAF}" type="sibTrans" cxnId="{639A5E6F-2036-42F1-A9BB-4D2C5A78DBBB}">
      <dgm:prSet/>
      <dgm:spPr/>
      <dgm:t>
        <a:bodyPr/>
        <a:lstStyle/>
        <a:p>
          <a:endParaRPr lang="en-US"/>
        </a:p>
      </dgm:t>
    </dgm:pt>
    <dgm:pt modelId="{384623C6-0D44-4C46-A853-AD6F9EE9B898}">
      <dgm:prSet phldrT="[Text]" custT="1"/>
      <dgm:spPr/>
      <dgm:t>
        <a:bodyPr/>
        <a:lstStyle/>
        <a:p>
          <a:r>
            <a:rPr lang="en-US" sz="1800" b="1" dirty="0"/>
            <a:t>Collaboration</a:t>
          </a:r>
          <a:r>
            <a:rPr lang="en-US" sz="1500" b="1" dirty="0"/>
            <a:t> </a:t>
          </a:r>
          <a:endParaRPr lang="en-US" sz="1500" dirty="0"/>
        </a:p>
      </dgm:t>
    </dgm:pt>
    <dgm:pt modelId="{BC87AACE-3AE4-4214-9B20-AFEBE99CC9C3}" type="parTrans" cxnId="{6DE73FB9-3AAD-4E95-8F35-12162D1FC306}">
      <dgm:prSet/>
      <dgm:spPr/>
      <dgm:t>
        <a:bodyPr/>
        <a:lstStyle/>
        <a:p>
          <a:endParaRPr lang="en-US"/>
        </a:p>
      </dgm:t>
    </dgm:pt>
    <dgm:pt modelId="{445D7B50-977C-4C13-A684-9008302F104D}" type="sibTrans" cxnId="{6DE73FB9-3AAD-4E95-8F35-12162D1FC306}">
      <dgm:prSet/>
      <dgm:spPr/>
      <dgm:t>
        <a:bodyPr/>
        <a:lstStyle/>
        <a:p>
          <a:endParaRPr lang="en-US"/>
        </a:p>
      </dgm:t>
    </dgm:pt>
    <dgm:pt modelId="{1A7B651B-BB00-4522-8EB0-69A3B031724E}">
      <dgm:prSet phldrT="[Text]"/>
      <dgm:spPr/>
      <dgm:t>
        <a:bodyPr/>
        <a:lstStyle/>
        <a:p>
          <a:r>
            <a:rPr lang="en-US" b="1" dirty="0"/>
            <a:t>Resource Sharing</a:t>
          </a:r>
          <a:endParaRPr lang="en-US" dirty="0"/>
        </a:p>
      </dgm:t>
    </dgm:pt>
    <dgm:pt modelId="{0053A488-8A75-4A24-93EC-32178DC4499E}" type="parTrans" cxnId="{CCF20FFE-70A1-4EF8-945F-09542F6B8D40}">
      <dgm:prSet/>
      <dgm:spPr/>
      <dgm:t>
        <a:bodyPr/>
        <a:lstStyle/>
        <a:p>
          <a:endParaRPr lang="en-US"/>
        </a:p>
      </dgm:t>
    </dgm:pt>
    <dgm:pt modelId="{CA94DECB-5738-40DA-BD63-B12283DDD6CA}" type="sibTrans" cxnId="{CCF20FFE-70A1-4EF8-945F-09542F6B8D40}">
      <dgm:prSet/>
      <dgm:spPr/>
      <dgm:t>
        <a:bodyPr/>
        <a:lstStyle/>
        <a:p>
          <a:endParaRPr lang="en-US"/>
        </a:p>
      </dgm:t>
    </dgm:pt>
    <dgm:pt modelId="{83828A64-5710-425E-9F58-CFA8B2E842FF}">
      <dgm:prSet phldrT="[Text]" custT="1"/>
      <dgm:spPr/>
      <dgm:t>
        <a:bodyPr/>
        <a:lstStyle/>
        <a:p>
          <a:r>
            <a:rPr lang="en-US" sz="1800" b="1" dirty="0"/>
            <a:t>Impact</a:t>
          </a:r>
          <a:r>
            <a:rPr lang="en-US" sz="1500" b="1" dirty="0"/>
            <a:t>  </a:t>
          </a:r>
          <a:endParaRPr lang="en-US" sz="1500" dirty="0"/>
        </a:p>
      </dgm:t>
    </dgm:pt>
    <dgm:pt modelId="{CB872D34-71EC-4A0B-AD72-3B97A6F39AB7}" type="parTrans" cxnId="{C3A16198-7529-4ED4-8D5C-D0911A53BAFA}">
      <dgm:prSet/>
      <dgm:spPr/>
      <dgm:t>
        <a:bodyPr/>
        <a:lstStyle/>
        <a:p>
          <a:endParaRPr lang="en-US"/>
        </a:p>
      </dgm:t>
    </dgm:pt>
    <dgm:pt modelId="{ADD65463-3A19-4E83-BB32-282D4FD3621F}" type="sibTrans" cxnId="{C3A16198-7529-4ED4-8D5C-D0911A53BAFA}">
      <dgm:prSet/>
      <dgm:spPr/>
      <dgm:t>
        <a:bodyPr/>
        <a:lstStyle/>
        <a:p>
          <a:endParaRPr lang="en-US"/>
        </a:p>
      </dgm:t>
    </dgm:pt>
    <dgm:pt modelId="{44B397A6-51E8-425D-96FF-959EF5341EA8}">
      <dgm:prSet phldrT="[Text]"/>
      <dgm:spPr/>
      <dgm:t>
        <a:bodyPr/>
        <a:lstStyle/>
        <a:p>
          <a:r>
            <a:rPr lang="en-US" b="1"/>
            <a:t>Booking Management</a:t>
          </a:r>
          <a:endParaRPr lang="en-US" dirty="0"/>
        </a:p>
      </dgm:t>
    </dgm:pt>
    <dgm:pt modelId="{D8B9F25C-AA8D-4189-99EB-11FC28A0B7D5}" type="parTrans" cxnId="{254BFD7A-9E78-4009-9EE4-C23023306109}">
      <dgm:prSet/>
      <dgm:spPr/>
      <dgm:t>
        <a:bodyPr/>
        <a:lstStyle/>
        <a:p>
          <a:endParaRPr lang="en-US"/>
        </a:p>
      </dgm:t>
    </dgm:pt>
    <dgm:pt modelId="{0510E796-6D74-42C2-998D-6F5AEB3C17AE}" type="sibTrans" cxnId="{254BFD7A-9E78-4009-9EE4-C23023306109}">
      <dgm:prSet/>
      <dgm:spPr/>
      <dgm:t>
        <a:bodyPr/>
        <a:lstStyle/>
        <a:p>
          <a:endParaRPr lang="en-US"/>
        </a:p>
      </dgm:t>
    </dgm:pt>
    <dgm:pt modelId="{76E9DA14-5579-45A4-A5D0-6A1393DEE995}">
      <dgm:prSet phldrT="[Text]" custT="1"/>
      <dgm:spPr/>
      <dgm:t>
        <a:bodyPr/>
        <a:lstStyle/>
        <a:p>
          <a:r>
            <a:rPr lang="en-US" sz="1600" dirty="0"/>
            <a:t>They can efficiently manage bookings without looking at manual resources (NHS England, 2024). It also increased the cost of management.</a:t>
          </a:r>
        </a:p>
      </dgm:t>
    </dgm:pt>
    <dgm:pt modelId="{94359C46-5AFA-465A-84EA-619C501C6012}" type="parTrans" cxnId="{A3E217F3-7EBB-42A1-8D74-504141B199D8}">
      <dgm:prSet/>
      <dgm:spPr/>
      <dgm:t>
        <a:bodyPr/>
        <a:lstStyle/>
        <a:p>
          <a:endParaRPr lang="en-US"/>
        </a:p>
      </dgm:t>
    </dgm:pt>
    <dgm:pt modelId="{585B430B-2704-403C-85C9-18F91E8ACA41}" type="sibTrans" cxnId="{A3E217F3-7EBB-42A1-8D74-504141B199D8}">
      <dgm:prSet/>
      <dgm:spPr/>
      <dgm:t>
        <a:bodyPr/>
        <a:lstStyle/>
        <a:p>
          <a:endParaRPr lang="en-US"/>
        </a:p>
      </dgm:t>
    </dgm:pt>
    <dgm:pt modelId="{02372752-4B60-485D-9492-B937BA678CF0}" type="pres">
      <dgm:prSet presAssocID="{2CFE144A-51AF-4FE5-9B2C-AC0AF5143F77}" presName="Name0" presStyleCnt="0">
        <dgm:presLayoutVars>
          <dgm:chMax/>
          <dgm:chPref val="3"/>
          <dgm:dir/>
          <dgm:animOne val="branch"/>
          <dgm:animLvl val="lvl"/>
        </dgm:presLayoutVars>
      </dgm:prSet>
      <dgm:spPr/>
    </dgm:pt>
    <dgm:pt modelId="{183DA35B-CE5B-4EE0-93F8-40D551E00CA9}" type="pres">
      <dgm:prSet presAssocID="{EAADF1CB-AE22-45B9-B079-9E8B6D9E0C94}" presName="composite" presStyleCnt="0"/>
      <dgm:spPr/>
    </dgm:pt>
    <dgm:pt modelId="{4B6622C5-4F8B-4E97-A770-73A3DB2BBD32}" type="pres">
      <dgm:prSet presAssocID="{EAADF1CB-AE22-45B9-B079-9E8B6D9E0C94}" presName="FirstChild" presStyleLbl="revTx" presStyleIdx="0" presStyleCnt="10">
        <dgm:presLayoutVars>
          <dgm:chMax val="0"/>
          <dgm:chPref val="0"/>
          <dgm:bulletEnabled val="1"/>
        </dgm:presLayoutVars>
      </dgm:prSet>
      <dgm:spPr/>
    </dgm:pt>
    <dgm:pt modelId="{EC927A7D-5E04-4313-A724-9A8FFFC3F840}" type="pres">
      <dgm:prSet presAssocID="{EAADF1CB-AE22-45B9-B079-9E8B6D9E0C94}" presName="Parent" presStyleLbl="alignNode1" presStyleIdx="0" presStyleCnt="5">
        <dgm:presLayoutVars>
          <dgm:chMax val="3"/>
          <dgm:chPref val="3"/>
          <dgm:bulletEnabled val="1"/>
        </dgm:presLayoutVars>
      </dgm:prSet>
      <dgm:spPr/>
    </dgm:pt>
    <dgm:pt modelId="{4A330BB5-0B02-4D48-920D-CD0FABD73D46}" type="pres">
      <dgm:prSet presAssocID="{EAADF1CB-AE22-45B9-B079-9E8B6D9E0C94}" presName="Accent" presStyleLbl="parChTrans1D1" presStyleIdx="0" presStyleCnt="5"/>
      <dgm:spPr/>
    </dgm:pt>
    <dgm:pt modelId="{11F74B68-2F1B-4824-9FF5-8ED97F414AD6}" type="pres">
      <dgm:prSet presAssocID="{EAADF1CB-AE22-45B9-B079-9E8B6D9E0C94}" presName="Child" presStyleLbl="revTx" presStyleIdx="1" presStyleCnt="10">
        <dgm:presLayoutVars>
          <dgm:chMax val="0"/>
          <dgm:chPref val="0"/>
          <dgm:bulletEnabled val="1"/>
        </dgm:presLayoutVars>
      </dgm:prSet>
      <dgm:spPr/>
    </dgm:pt>
    <dgm:pt modelId="{9F349CFA-8C71-4B2E-840A-A23A15A44298}" type="pres">
      <dgm:prSet presAssocID="{3F947979-C66D-4D93-8ADA-B9BA73A1BFB2}" presName="sibTrans" presStyleCnt="0"/>
      <dgm:spPr/>
    </dgm:pt>
    <dgm:pt modelId="{EF38B22F-D687-4A38-A476-75A30D2ACF5D}" type="pres">
      <dgm:prSet presAssocID="{6D42BDF8-0CDD-4BCA-B76C-D424D1E762B4}" presName="composite" presStyleCnt="0"/>
      <dgm:spPr/>
    </dgm:pt>
    <dgm:pt modelId="{662DCF65-2C98-41E2-8C53-7D0186532AF9}" type="pres">
      <dgm:prSet presAssocID="{6D42BDF8-0CDD-4BCA-B76C-D424D1E762B4}" presName="FirstChild" presStyleLbl="revTx" presStyleIdx="2" presStyleCnt="10">
        <dgm:presLayoutVars>
          <dgm:chMax val="0"/>
          <dgm:chPref val="0"/>
          <dgm:bulletEnabled val="1"/>
        </dgm:presLayoutVars>
      </dgm:prSet>
      <dgm:spPr/>
    </dgm:pt>
    <dgm:pt modelId="{43C71EA1-E4F0-438B-B84E-D9346254BEBA}" type="pres">
      <dgm:prSet presAssocID="{6D42BDF8-0CDD-4BCA-B76C-D424D1E762B4}" presName="Parent" presStyleLbl="alignNode1" presStyleIdx="1" presStyleCnt="5">
        <dgm:presLayoutVars>
          <dgm:chMax val="3"/>
          <dgm:chPref val="3"/>
          <dgm:bulletEnabled val="1"/>
        </dgm:presLayoutVars>
      </dgm:prSet>
      <dgm:spPr/>
    </dgm:pt>
    <dgm:pt modelId="{EEC5AC43-B75D-4559-9156-88C768647E07}" type="pres">
      <dgm:prSet presAssocID="{6D42BDF8-0CDD-4BCA-B76C-D424D1E762B4}" presName="Accent" presStyleLbl="parChTrans1D1" presStyleIdx="1" presStyleCnt="5"/>
      <dgm:spPr/>
    </dgm:pt>
    <dgm:pt modelId="{8D134EC3-0E5C-4E04-9C5A-CE5F8A3C3614}" type="pres">
      <dgm:prSet presAssocID="{6D42BDF8-0CDD-4BCA-B76C-D424D1E762B4}" presName="Child" presStyleLbl="revTx" presStyleIdx="3" presStyleCnt="10">
        <dgm:presLayoutVars>
          <dgm:chMax val="0"/>
          <dgm:chPref val="0"/>
          <dgm:bulletEnabled val="1"/>
        </dgm:presLayoutVars>
      </dgm:prSet>
      <dgm:spPr/>
    </dgm:pt>
    <dgm:pt modelId="{962E8C77-B8C5-404C-906C-572B26B76E83}" type="pres">
      <dgm:prSet presAssocID="{E8A9AF6F-54BE-49A6-9DB2-CBE6EC0DED1B}" presName="sibTrans" presStyleCnt="0"/>
      <dgm:spPr/>
    </dgm:pt>
    <dgm:pt modelId="{529FDCFD-16B8-42CE-B383-B2BD8BAB4CD5}" type="pres">
      <dgm:prSet presAssocID="{AF05E18B-44B5-4729-8146-075232D84CDF}" presName="composite" presStyleCnt="0"/>
      <dgm:spPr/>
    </dgm:pt>
    <dgm:pt modelId="{869D68A4-7215-4C70-AE34-81F6DF5CC5FB}" type="pres">
      <dgm:prSet presAssocID="{AF05E18B-44B5-4729-8146-075232D84CDF}" presName="FirstChild" presStyleLbl="revTx" presStyleIdx="4" presStyleCnt="10" custScaleX="85671">
        <dgm:presLayoutVars>
          <dgm:chMax val="0"/>
          <dgm:chPref val="0"/>
          <dgm:bulletEnabled val="1"/>
        </dgm:presLayoutVars>
      </dgm:prSet>
      <dgm:spPr/>
    </dgm:pt>
    <dgm:pt modelId="{CF7086B0-82D6-41C4-9922-15A42FFB00B7}" type="pres">
      <dgm:prSet presAssocID="{AF05E18B-44B5-4729-8146-075232D84CDF}" presName="Parent" presStyleLbl="alignNode1" presStyleIdx="2" presStyleCnt="5" custScaleX="125571" custLinFactNeighborX="6409" custLinFactNeighborY="-5369">
        <dgm:presLayoutVars>
          <dgm:chMax val="3"/>
          <dgm:chPref val="3"/>
          <dgm:bulletEnabled val="1"/>
        </dgm:presLayoutVars>
      </dgm:prSet>
      <dgm:spPr/>
    </dgm:pt>
    <dgm:pt modelId="{A79E9381-A8CD-4ACB-A201-24C34B6D94EE}" type="pres">
      <dgm:prSet presAssocID="{AF05E18B-44B5-4729-8146-075232D84CDF}" presName="Accent" presStyleLbl="parChTrans1D1" presStyleIdx="2" presStyleCnt="5"/>
      <dgm:spPr/>
    </dgm:pt>
    <dgm:pt modelId="{54E3C395-1507-4070-A66C-18F1E7DF612E}" type="pres">
      <dgm:prSet presAssocID="{AF05E18B-44B5-4729-8146-075232D84CDF}" presName="Child" presStyleLbl="revTx" presStyleIdx="5" presStyleCnt="10">
        <dgm:presLayoutVars>
          <dgm:chMax val="0"/>
          <dgm:chPref val="0"/>
          <dgm:bulletEnabled val="1"/>
        </dgm:presLayoutVars>
      </dgm:prSet>
      <dgm:spPr/>
    </dgm:pt>
    <dgm:pt modelId="{A9D29FD0-D3BC-4A33-8CBF-1C4F1D9AA66D}" type="pres">
      <dgm:prSet presAssocID="{9232DCF1-897B-4A34-BB84-F661A94650F0}" presName="sibTrans" presStyleCnt="0"/>
      <dgm:spPr/>
    </dgm:pt>
    <dgm:pt modelId="{49625D47-47BB-40D6-AE81-9C16E6A80740}" type="pres">
      <dgm:prSet presAssocID="{384623C6-0D44-4C46-A853-AD6F9EE9B898}" presName="composite" presStyleCnt="0"/>
      <dgm:spPr/>
    </dgm:pt>
    <dgm:pt modelId="{45E46D11-D4EB-4C36-93A1-83B347E26583}" type="pres">
      <dgm:prSet presAssocID="{384623C6-0D44-4C46-A853-AD6F9EE9B898}" presName="FirstChild" presStyleLbl="revTx" presStyleIdx="6" presStyleCnt="10">
        <dgm:presLayoutVars>
          <dgm:chMax val="0"/>
          <dgm:chPref val="0"/>
          <dgm:bulletEnabled val="1"/>
        </dgm:presLayoutVars>
      </dgm:prSet>
      <dgm:spPr/>
    </dgm:pt>
    <dgm:pt modelId="{76224535-85AD-4FA2-8516-0D0A6F3AF6AD}" type="pres">
      <dgm:prSet presAssocID="{384623C6-0D44-4C46-A853-AD6F9EE9B898}" presName="Parent" presStyleLbl="alignNode1" presStyleIdx="3" presStyleCnt="5">
        <dgm:presLayoutVars>
          <dgm:chMax val="3"/>
          <dgm:chPref val="3"/>
          <dgm:bulletEnabled val="1"/>
        </dgm:presLayoutVars>
      </dgm:prSet>
      <dgm:spPr/>
    </dgm:pt>
    <dgm:pt modelId="{DEB07F1E-81DA-4767-95A0-673CBE7715C1}" type="pres">
      <dgm:prSet presAssocID="{384623C6-0D44-4C46-A853-AD6F9EE9B898}" presName="Accent" presStyleLbl="parChTrans1D1" presStyleIdx="3" presStyleCnt="5"/>
      <dgm:spPr/>
    </dgm:pt>
    <dgm:pt modelId="{B88AD230-7E08-4F34-9334-6E4D7AF5AB4C}" type="pres">
      <dgm:prSet presAssocID="{384623C6-0D44-4C46-A853-AD6F9EE9B898}" presName="Child" presStyleLbl="revTx" presStyleIdx="7" presStyleCnt="10">
        <dgm:presLayoutVars>
          <dgm:chMax val="0"/>
          <dgm:chPref val="0"/>
          <dgm:bulletEnabled val="1"/>
        </dgm:presLayoutVars>
      </dgm:prSet>
      <dgm:spPr/>
    </dgm:pt>
    <dgm:pt modelId="{12D04A05-7647-4760-9858-F343F12B540E}" type="pres">
      <dgm:prSet presAssocID="{445D7B50-977C-4C13-A684-9008302F104D}" presName="sibTrans" presStyleCnt="0"/>
      <dgm:spPr/>
    </dgm:pt>
    <dgm:pt modelId="{08C4D81A-EB97-44F2-9DEF-30330988641B}" type="pres">
      <dgm:prSet presAssocID="{83828A64-5710-425E-9F58-CFA8B2E842FF}" presName="composite" presStyleCnt="0"/>
      <dgm:spPr/>
    </dgm:pt>
    <dgm:pt modelId="{881FCE6B-7391-48F9-85AC-BB63D28A7080}" type="pres">
      <dgm:prSet presAssocID="{83828A64-5710-425E-9F58-CFA8B2E842FF}" presName="FirstChild" presStyleLbl="revTx" presStyleIdx="8" presStyleCnt="10">
        <dgm:presLayoutVars>
          <dgm:chMax val="0"/>
          <dgm:chPref val="0"/>
          <dgm:bulletEnabled val="1"/>
        </dgm:presLayoutVars>
      </dgm:prSet>
      <dgm:spPr/>
    </dgm:pt>
    <dgm:pt modelId="{FCB3CE2B-B019-4AD2-8A15-EA422120BC03}" type="pres">
      <dgm:prSet presAssocID="{83828A64-5710-425E-9F58-CFA8B2E842FF}" presName="Parent" presStyleLbl="alignNode1" presStyleIdx="4" presStyleCnt="5">
        <dgm:presLayoutVars>
          <dgm:chMax val="3"/>
          <dgm:chPref val="3"/>
          <dgm:bulletEnabled val="1"/>
        </dgm:presLayoutVars>
      </dgm:prSet>
      <dgm:spPr/>
    </dgm:pt>
    <dgm:pt modelId="{44DF4748-70F3-423B-87D8-67A48A984976}" type="pres">
      <dgm:prSet presAssocID="{83828A64-5710-425E-9F58-CFA8B2E842FF}" presName="Accent" presStyleLbl="parChTrans1D1" presStyleIdx="4" presStyleCnt="5"/>
      <dgm:spPr/>
    </dgm:pt>
    <dgm:pt modelId="{DE6B6C75-6CC6-46C5-B2F1-DC47B05813F1}" type="pres">
      <dgm:prSet presAssocID="{83828A64-5710-425E-9F58-CFA8B2E842FF}" presName="Child" presStyleLbl="revTx" presStyleIdx="9" presStyleCnt="10">
        <dgm:presLayoutVars>
          <dgm:chMax val="0"/>
          <dgm:chPref val="0"/>
          <dgm:bulletEnabled val="1"/>
        </dgm:presLayoutVars>
      </dgm:prSet>
      <dgm:spPr/>
    </dgm:pt>
  </dgm:ptLst>
  <dgm:cxnLst>
    <dgm:cxn modelId="{E40A7801-A8F6-416B-9EFE-9B552B5DBD61}" type="presOf" srcId="{50041839-051C-4BB4-9548-2E61B275F270}" destId="{4B6622C5-4F8B-4E97-A770-73A3DB2BBD32}" srcOrd="0" destOrd="0" presId="urn:microsoft.com/office/officeart/2011/layout/TabList"/>
    <dgm:cxn modelId="{FD14ED0C-1EF0-407E-8248-1BF7F32B400C}" srcId="{EAADF1CB-AE22-45B9-B079-9E8B6D9E0C94}" destId="{50041839-051C-4BB4-9548-2E61B275F270}" srcOrd="0" destOrd="0" parTransId="{2F41A411-F369-4605-A3D3-83ED6233786B}" sibTransId="{29C84474-34BE-4BCE-B10A-AFE1303F2A51}"/>
    <dgm:cxn modelId="{0BA5FA0F-6933-4B13-837A-EBAEE2B1D49F}" srcId="{2CFE144A-51AF-4FE5-9B2C-AC0AF5143F77}" destId="{6D42BDF8-0CDD-4BCA-B76C-D424D1E762B4}" srcOrd="1" destOrd="0" parTransId="{5D27DB9D-FC7F-4ECC-8861-854EF10939CB}" sibTransId="{E8A9AF6F-54BE-49A6-9DB2-CBE6EC0DED1B}"/>
    <dgm:cxn modelId="{C6DEB423-8850-402D-87F7-B645442D3992}" type="presOf" srcId="{F4F3ADE8-A40B-4528-BA34-8B3E469E89CB}" destId="{11F74B68-2F1B-4824-9FF5-8ED97F414AD6}" srcOrd="0" destOrd="0" presId="urn:microsoft.com/office/officeart/2011/layout/TabList"/>
    <dgm:cxn modelId="{5FF9B92C-1742-497D-BD64-4EDDE1BB2FFD}" type="presOf" srcId="{427A379F-0051-4981-8319-380A42CB536D}" destId="{8D134EC3-0E5C-4E04-9C5A-CE5F8A3C3614}" srcOrd="0" destOrd="0" presId="urn:microsoft.com/office/officeart/2011/layout/TabList"/>
    <dgm:cxn modelId="{3E915A2F-F01F-4C8B-966F-C3D292D11E94}" srcId="{AF05E18B-44B5-4729-8146-075232D84CDF}" destId="{C4BA5F99-5151-4BA7-861B-0C6F84FC5153}" srcOrd="1" destOrd="0" parTransId="{EF8A9DF5-9591-4A57-B732-137B50931934}" sibTransId="{A1FEEC3C-0F26-4DBE-8459-BC6B921C785B}"/>
    <dgm:cxn modelId="{1CB4433D-4E09-493E-A340-2D9966846C27}" srcId="{AF05E18B-44B5-4729-8146-075232D84CDF}" destId="{70D2140A-3060-466A-8140-1A83DFEA51CC}" srcOrd="0" destOrd="0" parTransId="{9B9E14CF-4EE2-43EE-9538-AC7C62A1BCE7}" sibTransId="{93F124D0-2D30-42EE-B7C1-8D395EC025EB}"/>
    <dgm:cxn modelId="{F6223A5C-5CB6-4FC5-8710-86739B879B78}" type="presOf" srcId="{B3E56C4B-7347-4679-BDD9-652DB39C07B0}" destId="{662DCF65-2C98-41E2-8C53-7D0186532AF9}" srcOrd="0" destOrd="0" presId="urn:microsoft.com/office/officeart/2011/layout/TabList"/>
    <dgm:cxn modelId="{02DE6643-3AC1-43B5-A018-2B27B3A28E0A}" type="presOf" srcId="{EAADF1CB-AE22-45B9-B079-9E8B6D9E0C94}" destId="{EC927A7D-5E04-4313-A724-9A8FFFC3F840}" srcOrd="0" destOrd="0" presId="urn:microsoft.com/office/officeart/2011/layout/TabList"/>
    <dgm:cxn modelId="{5BC20868-B08D-4CE0-BF7C-9D07615BD288}" type="presOf" srcId="{2CFE144A-51AF-4FE5-9B2C-AC0AF5143F77}" destId="{02372752-4B60-485D-9492-B937BA678CF0}" srcOrd="0" destOrd="0" presId="urn:microsoft.com/office/officeart/2011/layout/TabList"/>
    <dgm:cxn modelId="{CFA54A68-DC9D-406B-8A65-80AE24C21ADA}" srcId="{2CFE144A-51AF-4FE5-9B2C-AC0AF5143F77}" destId="{AF05E18B-44B5-4729-8146-075232D84CDF}" srcOrd="2" destOrd="0" parTransId="{C6E1DBF8-3348-4B48-9791-668EA93D01F4}" sibTransId="{9232DCF1-897B-4A34-BB84-F661A94650F0}"/>
    <dgm:cxn modelId="{639A5E6F-2036-42F1-A9BB-4D2C5A78DBBB}" srcId="{384623C6-0D44-4C46-A853-AD6F9EE9B898}" destId="{1750C8AB-19F8-4216-B19A-D68E51FB5D67}" srcOrd="1" destOrd="0" parTransId="{9A577C4E-DF92-4557-A701-A20B72AB6196}" sibTransId="{8F118D5F-47F6-4151-B8CC-6668AD2E7FAF}"/>
    <dgm:cxn modelId="{251C9850-29D0-4CBA-8075-B04324154AA9}" srcId="{EAADF1CB-AE22-45B9-B079-9E8B6D9E0C94}" destId="{F4F3ADE8-A40B-4528-BA34-8B3E469E89CB}" srcOrd="1" destOrd="0" parTransId="{C513EBC0-9F1B-4C5E-815F-8B7304B1C632}" sibTransId="{D17EF0B2-1F11-4664-8246-22C37404A511}"/>
    <dgm:cxn modelId="{A3953353-E22D-4771-B080-A8054BFE5718}" type="presOf" srcId="{70D2140A-3060-466A-8140-1A83DFEA51CC}" destId="{869D68A4-7215-4C70-AE34-81F6DF5CC5FB}" srcOrd="0" destOrd="0" presId="urn:microsoft.com/office/officeart/2011/layout/TabList"/>
    <dgm:cxn modelId="{CDBFBA77-7D70-4D9D-80B7-6A5AF9547322}" type="presOf" srcId="{1A7B651B-BB00-4522-8EB0-69A3B031724E}" destId="{45E46D11-D4EB-4C36-93A1-83B347E26583}" srcOrd="0" destOrd="0" presId="urn:microsoft.com/office/officeart/2011/layout/TabList"/>
    <dgm:cxn modelId="{254BFD7A-9E78-4009-9EE4-C23023306109}" srcId="{83828A64-5710-425E-9F58-CFA8B2E842FF}" destId="{44B397A6-51E8-425D-96FF-959EF5341EA8}" srcOrd="0" destOrd="0" parTransId="{D8B9F25C-AA8D-4189-99EB-11FC28A0B7D5}" sibTransId="{0510E796-6D74-42C2-998D-6F5AEB3C17AE}"/>
    <dgm:cxn modelId="{A67E0F7E-F298-4990-B878-ADA7E86C639B}" type="presOf" srcId="{76E9DA14-5579-45A4-A5D0-6A1393DEE995}" destId="{DE6B6C75-6CC6-46C5-B2F1-DC47B05813F1}" srcOrd="0" destOrd="0" presId="urn:microsoft.com/office/officeart/2011/layout/TabList"/>
    <dgm:cxn modelId="{0DA89292-D3AE-4F88-8B87-92E13C0DA23D}" type="presOf" srcId="{1750C8AB-19F8-4216-B19A-D68E51FB5D67}" destId="{B88AD230-7E08-4F34-9334-6E4D7AF5AB4C}" srcOrd="0" destOrd="0" presId="urn:microsoft.com/office/officeart/2011/layout/TabList"/>
    <dgm:cxn modelId="{C3A16198-7529-4ED4-8D5C-D0911A53BAFA}" srcId="{2CFE144A-51AF-4FE5-9B2C-AC0AF5143F77}" destId="{83828A64-5710-425E-9F58-CFA8B2E842FF}" srcOrd="4" destOrd="0" parTransId="{CB872D34-71EC-4A0B-AD72-3B97A6F39AB7}" sibTransId="{ADD65463-3A19-4E83-BB32-282D4FD3621F}"/>
    <dgm:cxn modelId="{5F6562B0-1F89-49B0-B6FC-8C3E8768F84F}" srcId="{2CFE144A-51AF-4FE5-9B2C-AC0AF5143F77}" destId="{EAADF1CB-AE22-45B9-B079-9E8B6D9E0C94}" srcOrd="0" destOrd="0" parTransId="{543B50F5-B708-4B2D-B00C-EBB986920C68}" sibTransId="{3F947979-C66D-4D93-8ADA-B9BA73A1BFB2}"/>
    <dgm:cxn modelId="{3E5399B4-097F-4942-AA4A-2505D23F3C21}" type="presOf" srcId="{6D42BDF8-0CDD-4BCA-B76C-D424D1E762B4}" destId="{43C71EA1-E4F0-438B-B84E-D9346254BEBA}" srcOrd="0" destOrd="0" presId="urn:microsoft.com/office/officeart/2011/layout/TabList"/>
    <dgm:cxn modelId="{6DE73FB9-3AAD-4E95-8F35-12162D1FC306}" srcId="{2CFE144A-51AF-4FE5-9B2C-AC0AF5143F77}" destId="{384623C6-0D44-4C46-A853-AD6F9EE9B898}" srcOrd="3" destOrd="0" parTransId="{BC87AACE-3AE4-4214-9B20-AFEBE99CC9C3}" sibTransId="{445D7B50-977C-4C13-A684-9008302F104D}"/>
    <dgm:cxn modelId="{A1E927C7-5E3A-45AD-9D26-A23C4DADD5C0}" type="presOf" srcId="{AF05E18B-44B5-4729-8146-075232D84CDF}" destId="{CF7086B0-82D6-41C4-9922-15A42FFB00B7}" srcOrd="0" destOrd="0" presId="urn:microsoft.com/office/officeart/2011/layout/TabList"/>
    <dgm:cxn modelId="{88E991C7-AD66-4126-AAF8-0DE34263CBDE}" srcId="{6D42BDF8-0CDD-4BCA-B76C-D424D1E762B4}" destId="{B3E56C4B-7347-4679-BDD9-652DB39C07B0}" srcOrd="0" destOrd="0" parTransId="{302724A0-FBE7-44AF-9ECF-092840C475BF}" sibTransId="{D6405E9B-9617-44E7-BF0D-0C9C9A4C8D76}"/>
    <dgm:cxn modelId="{4C379BD2-1975-4512-BCB7-7FB83062E1A9}" type="presOf" srcId="{83828A64-5710-425E-9F58-CFA8B2E842FF}" destId="{FCB3CE2B-B019-4AD2-8A15-EA422120BC03}" srcOrd="0" destOrd="0" presId="urn:microsoft.com/office/officeart/2011/layout/TabList"/>
    <dgm:cxn modelId="{D942B6DD-4422-476A-8F5E-73228E3D6E8C}" type="presOf" srcId="{384623C6-0D44-4C46-A853-AD6F9EE9B898}" destId="{76224535-85AD-4FA2-8516-0D0A6F3AF6AD}" srcOrd="0" destOrd="0" presId="urn:microsoft.com/office/officeart/2011/layout/TabList"/>
    <dgm:cxn modelId="{DC1B0AE8-FFF0-4B1C-B67B-2F8179AD8B47}" type="presOf" srcId="{44B397A6-51E8-425D-96FF-959EF5341EA8}" destId="{881FCE6B-7391-48F9-85AC-BB63D28A7080}" srcOrd="0" destOrd="0" presId="urn:microsoft.com/office/officeart/2011/layout/TabList"/>
    <dgm:cxn modelId="{2B5079E9-C87A-4D80-8458-319644E0E0B7}" srcId="{6D42BDF8-0CDD-4BCA-B76C-D424D1E762B4}" destId="{427A379F-0051-4981-8319-380A42CB536D}" srcOrd="1" destOrd="0" parTransId="{6A27DED8-31E6-41CB-B9A4-1C2F49B1CACE}" sibTransId="{14A329FF-31CB-497C-8BDE-8378AE847B3A}"/>
    <dgm:cxn modelId="{A3E217F3-7EBB-42A1-8D74-504141B199D8}" srcId="{83828A64-5710-425E-9F58-CFA8B2E842FF}" destId="{76E9DA14-5579-45A4-A5D0-6A1393DEE995}" srcOrd="1" destOrd="0" parTransId="{94359C46-5AFA-465A-84EA-619C501C6012}" sibTransId="{585B430B-2704-403C-85C9-18F91E8ACA41}"/>
    <dgm:cxn modelId="{5EDC4FF6-BD4B-47D3-9C78-FDC0444C6836}" type="presOf" srcId="{C4BA5F99-5151-4BA7-861B-0C6F84FC5153}" destId="{54E3C395-1507-4070-A66C-18F1E7DF612E}" srcOrd="0" destOrd="0" presId="urn:microsoft.com/office/officeart/2011/layout/TabList"/>
    <dgm:cxn modelId="{CCF20FFE-70A1-4EF8-945F-09542F6B8D40}" srcId="{384623C6-0D44-4C46-A853-AD6F9EE9B898}" destId="{1A7B651B-BB00-4522-8EB0-69A3B031724E}" srcOrd="0" destOrd="0" parTransId="{0053A488-8A75-4A24-93EC-32178DC4499E}" sibTransId="{CA94DECB-5738-40DA-BD63-B12283DDD6CA}"/>
    <dgm:cxn modelId="{C92BC5E1-0777-4351-AA09-B183EA8CFAD5}" type="presParOf" srcId="{02372752-4B60-485D-9492-B937BA678CF0}" destId="{183DA35B-CE5B-4EE0-93F8-40D551E00CA9}" srcOrd="0" destOrd="0" presId="urn:microsoft.com/office/officeart/2011/layout/TabList"/>
    <dgm:cxn modelId="{40B15302-1EF7-472D-AF1E-C97CB363AC81}" type="presParOf" srcId="{183DA35B-CE5B-4EE0-93F8-40D551E00CA9}" destId="{4B6622C5-4F8B-4E97-A770-73A3DB2BBD32}" srcOrd="0" destOrd="0" presId="urn:microsoft.com/office/officeart/2011/layout/TabList"/>
    <dgm:cxn modelId="{5245948A-B941-4036-B3AC-DC5FF981BBFD}" type="presParOf" srcId="{183DA35B-CE5B-4EE0-93F8-40D551E00CA9}" destId="{EC927A7D-5E04-4313-A724-9A8FFFC3F840}" srcOrd="1" destOrd="0" presId="urn:microsoft.com/office/officeart/2011/layout/TabList"/>
    <dgm:cxn modelId="{28080671-B93B-4BD0-9B0F-C8097E8C1757}" type="presParOf" srcId="{183DA35B-CE5B-4EE0-93F8-40D551E00CA9}" destId="{4A330BB5-0B02-4D48-920D-CD0FABD73D46}" srcOrd="2" destOrd="0" presId="urn:microsoft.com/office/officeart/2011/layout/TabList"/>
    <dgm:cxn modelId="{C0CD29A9-F37E-4121-BBB3-419936CAFE14}" type="presParOf" srcId="{02372752-4B60-485D-9492-B937BA678CF0}" destId="{11F74B68-2F1B-4824-9FF5-8ED97F414AD6}" srcOrd="1" destOrd="0" presId="urn:microsoft.com/office/officeart/2011/layout/TabList"/>
    <dgm:cxn modelId="{B6A4D793-67E3-420E-9CB7-BFBD3BF63B20}" type="presParOf" srcId="{02372752-4B60-485D-9492-B937BA678CF0}" destId="{9F349CFA-8C71-4B2E-840A-A23A15A44298}" srcOrd="2" destOrd="0" presId="urn:microsoft.com/office/officeart/2011/layout/TabList"/>
    <dgm:cxn modelId="{4BDC1458-D149-4761-B004-99C2259CDE4D}" type="presParOf" srcId="{02372752-4B60-485D-9492-B937BA678CF0}" destId="{EF38B22F-D687-4A38-A476-75A30D2ACF5D}" srcOrd="3" destOrd="0" presId="urn:microsoft.com/office/officeart/2011/layout/TabList"/>
    <dgm:cxn modelId="{2EE21BF5-BCE5-419C-BA39-05C35250D02D}" type="presParOf" srcId="{EF38B22F-D687-4A38-A476-75A30D2ACF5D}" destId="{662DCF65-2C98-41E2-8C53-7D0186532AF9}" srcOrd="0" destOrd="0" presId="urn:microsoft.com/office/officeart/2011/layout/TabList"/>
    <dgm:cxn modelId="{DDB83961-E6F6-4418-B5E0-4214404E92FD}" type="presParOf" srcId="{EF38B22F-D687-4A38-A476-75A30D2ACF5D}" destId="{43C71EA1-E4F0-438B-B84E-D9346254BEBA}" srcOrd="1" destOrd="0" presId="urn:microsoft.com/office/officeart/2011/layout/TabList"/>
    <dgm:cxn modelId="{05AC043F-7174-4921-9E52-9CC6DBAFC54E}" type="presParOf" srcId="{EF38B22F-D687-4A38-A476-75A30D2ACF5D}" destId="{EEC5AC43-B75D-4559-9156-88C768647E07}" srcOrd="2" destOrd="0" presId="urn:microsoft.com/office/officeart/2011/layout/TabList"/>
    <dgm:cxn modelId="{5745C944-0736-488E-8B4E-8ABE3ADF1CE0}" type="presParOf" srcId="{02372752-4B60-485D-9492-B937BA678CF0}" destId="{8D134EC3-0E5C-4E04-9C5A-CE5F8A3C3614}" srcOrd="4" destOrd="0" presId="urn:microsoft.com/office/officeart/2011/layout/TabList"/>
    <dgm:cxn modelId="{EEF30869-EE0F-4B18-9C60-BB226A249C06}" type="presParOf" srcId="{02372752-4B60-485D-9492-B937BA678CF0}" destId="{962E8C77-B8C5-404C-906C-572B26B76E83}" srcOrd="5" destOrd="0" presId="urn:microsoft.com/office/officeart/2011/layout/TabList"/>
    <dgm:cxn modelId="{69F95A2B-A61F-48AC-96B4-965C9163F903}" type="presParOf" srcId="{02372752-4B60-485D-9492-B937BA678CF0}" destId="{529FDCFD-16B8-42CE-B383-B2BD8BAB4CD5}" srcOrd="6" destOrd="0" presId="urn:microsoft.com/office/officeart/2011/layout/TabList"/>
    <dgm:cxn modelId="{907AEE6F-A828-4C10-B3A2-293433177498}" type="presParOf" srcId="{529FDCFD-16B8-42CE-B383-B2BD8BAB4CD5}" destId="{869D68A4-7215-4C70-AE34-81F6DF5CC5FB}" srcOrd="0" destOrd="0" presId="urn:microsoft.com/office/officeart/2011/layout/TabList"/>
    <dgm:cxn modelId="{6FA9347D-ADB5-4EE0-93CD-B4A2F49B88EC}" type="presParOf" srcId="{529FDCFD-16B8-42CE-B383-B2BD8BAB4CD5}" destId="{CF7086B0-82D6-41C4-9922-15A42FFB00B7}" srcOrd="1" destOrd="0" presId="urn:microsoft.com/office/officeart/2011/layout/TabList"/>
    <dgm:cxn modelId="{000B6FB3-63E7-4913-A55B-AB751139BACF}" type="presParOf" srcId="{529FDCFD-16B8-42CE-B383-B2BD8BAB4CD5}" destId="{A79E9381-A8CD-4ACB-A201-24C34B6D94EE}" srcOrd="2" destOrd="0" presId="urn:microsoft.com/office/officeart/2011/layout/TabList"/>
    <dgm:cxn modelId="{251C4470-F597-497D-907A-F825BB79F2D1}" type="presParOf" srcId="{02372752-4B60-485D-9492-B937BA678CF0}" destId="{54E3C395-1507-4070-A66C-18F1E7DF612E}" srcOrd="7" destOrd="0" presId="urn:microsoft.com/office/officeart/2011/layout/TabList"/>
    <dgm:cxn modelId="{A0D3DA1F-8414-44DD-B9D2-FEABE6CB5ABE}" type="presParOf" srcId="{02372752-4B60-485D-9492-B937BA678CF0}" destId="{A9D29FD0-D3BC-4A33-8CBF-1C4F1D9AA66D}" srcOrd="8" destOrd="0" presId="urn:microsoft.com/office/officeart/2011/layout/TabList"/>
    <dgm:cxn modelId="{DA2CFF8D-2D9F-462F-AEEE-EAE986F893E4}" type="presParOf" srcId="{02372752-4B60-485D-9492-B937BA678CF0}" destId="{49625D47-47BB-40D6-AE81-9C16E6A80740}" srcOrd="9" destOrd="0" presId="urn:microsoft.com/office/officeart/2011/layout/TabList"/>
    <dgm:cxn modelId="{38760474-5B5D-49C3-B127-80E2C6E70CEA}" type="presParOf" srcId="{49625D47-47BB-40D6-AE81-9C16E6A80740}" destId="{45E46D11-D4EB-4C36-93A1-83B347E26583}" srcOrd="0" destOrd="0" presId="urn:microsoft.com/office/officeart/2011/layout/TabList"/>
    <dgm:cxn modelId="{2AE76440-1C64-4C6D-BD25-135988F29A45}" type="presParOf" srcId="{49625D47-47BB-40D6-AE81-9C16E6A80740}" destId="{76224535-85AD-4FA2-8516-0D0A6F3AF6AD}" srcOrd="1" destOrd="0" presId="urn:microsoft.com/office/officeart/2011/layout/TabList"/>
    <dgm:cxn modelId="{A99ADA85-87EB-43EE-A953-0420F2EF9FFA}" type="presParOf" srcId="{49625D47-47BB-40D6-AE81-9C16E6A80740}" destId="{DEB07F1E-81DA-4767-95A0-673CBE7715C1}" srcOrd="2" destOrd="0" presId="urn:microsoft.com/office/officeart/2011/layout/TabList"/>
    <dgm:cxn modelId="{692DD09F-FD55-470C-97D5-7D61753DBC55}" type="presParOf" srcId="{02372752-4B60-485D-9492-B937BA678CF0}" destId="{B88AD230-7E08-4F34-9334-6E4D7AF5AB4C}" srcOrd="10" destOrd="0" presId="urn:microsoft.com/office/officeart/2011/layout/TabList"/>
    <dgm:cxn modelId="{142F5675-D37B-4591-8BD9-706F340EBAFD}" type="presParOf" srcId="{02372752-4B60-485D-9492-B937BA678CF0}" destId="{12D04A05-7647-4760-9858-F343F12B540E}" srcOrd="11" destOrd="0" presId="urn:microsoft.com/office/officeart/2011/layout/TabList"/>
    <dgm:cxn modelId="{EFDAEBC8-0984-4ED5-9FB6-8789CF2CC9CD}" type="presParOf" srcId="{02372752-4B60-485D-9492-B937BA678CF0}" destId="{08C4D81A-EB97-44F2-9DEF-30330988641B}" srcOrd="12" destOrd="0" presId="urn:microsoft.com/office/officeart/2011/layout/TabList"/>
    <dgm:cxn modelId="{BFDACCA7-38CE-49AA-AAAE-0ABBCDE217B0}" type="presParOf" srcId="{08C4D81A-EB97-44F2-9DEF-30330988641B}" destId="{881FCE6B-7391-48F9-85AC-BB63D28A7080}" srcOrd="0" destOrd="0" presId="urn:microsoft.com/office/officeart/2011/layout/TabList"/>
    <dgm:cxn modelId="{0ACA0AB5-FE42-48C1-BC4A-2B407D629263}" type="presParOf" srcId="{08C4D81A-EB97-44F2-9DEF-30330988641B}" destId="{FCB3CE2B-B019-4AD2-8A15-EA422120BC03}" srcOrd="1" destOrd="0" presId="urn:microsoft.com/office/officeart/2011/layout/TabList"/>
    <dgm:cxn modelId="{C6CE5895-1A07-4D7B-AAA2-B585270CBCE0}" type="presParOf" srcId="{08C4D81A-EB97-44F2-9DEF-30330988641B}" destId="{44DF4748-70F3-423B-87D8-67A48A984976}" srcOrd="2" destOrd="0" presId="urn:microsoft.com/office/officeart/2011/layout/TabList"/>
    <dgm:cxn modelId="{56DD4C8E-E4CB-4FDA-9457-6934CFA56E0C}" type="presParOf" srcId="{02372752-4B60-485D-9492-B937BA678CF0}" destId="{DE6B6C75-6CC6-46C5-B2F1-DC47B05813F1}" srcOrd="13" destOrd="0" presId="urn:microsoft.com/office/officeart/2011/layout/Tab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CFE144A-51AF-4FE5-9B2C-AC0AF5143F77}" type="doc">
      <dgm:prSet loTypeId="urn:microsoft.com/office/officeart/2011/layout/TabList" loCatId="list" qsTypeId="urn:microsoft.com/office/officeart/2005/8/quickstyle/simple5" qsCatId="simple" csTypeId="urn:microsoft.com/office/officeart/2005/8/colors/colorful1" csCatId="colorful" phldr="1"/>
      <dgm:spPr/>
      <dgm:t>
        <a:bodyPr/>
        <a:lstStyle/>
        <a:p>
          <a:endParaRPr lang="en-US"/>
        </a:p>
      </dgm:t>
    </dgm:pt>
    <dgm:pt modelId="{EAADF1CB-AE22-45B9-B079-9E8B6D9E0C94}">
      <dgm:prSet phldrT="[Text]" custT="1"/>
      <dgm:spPr/>
      <dgm:t>
        <a:bodyPr/>
        <a:lstStyle/>
        <a:p>
          <a:r>
            <a:rPr lang="en-US" sz="1800" b="1" dirty="0"/>
            <a:t>Service Improvement </a:t>
          </a:r>
          <a:endParaRPr lang="en-US" sz="1800" dirty="0"/>
        </a:p>
      </dgm:t>
    </dgm:pt>
    <dgm:pt modelId="{543B50F5-B708-4B2D-B00C-EBB986920C68}" type="parTrans" cxnId="{5F6562B0-1F89-49B0-B6FC-8C3E8768F84F}">
      <dgm:prSet/>
      <dgm:spPr/>
      <dgm:t>
        <a:bodyPr/>
        <a:lstStyle/>
        <a:p>
          <a:endParaRPr lang="en-US"/>
        </a:p>
      </dgm:t>
    </dgm:pt>
    <dgm:pt modelId="{3F947979-C66D-4D93-8ADA-B9BA73A1BFB2}" type="sibTrans" cxnId="{5F6562B0-1F89-49B0-B6FC-8C3E8768F84F}">
      <dgm:prSet/>
      <dgm:spPr/>
      <dgm:t>
        <a:bodyPr/>
        <a:lstStyle/>
        <a:p>
          <a:endParaRPr lang="en-US"/>
        </a:p>
      </dgm:t>
    </dgm:pt>
    <dgm:pt modelId="{50041839-051C-4BB4-9548-2E61B275F270}">
      <dgm:prSet phldrT="[Text]"/>
      <dgm:spPr/>
      <dgm:t>
        <a:bodyPr/>
        <a:lstStyle/>
        <a:p>
          <a:r>
            <a:rPr lang="en-US" b="1" dirty="0"/>
            <a:t>Patient Care</a:t>
          </a:r>
          <a:endParaRPr lang="en-US" dirty="0"/>
        </a:p>
      </dgm:t>
    </dgm:pt>
    <dgm:pt modelId="{2F41A411-F369-4605-A3D3-83ED6233786B}" type="parTrans" cxnId="{FD14ED0C-1EF0-407E-8248-1BF7F32B400C}">
      <dgm:prSet/>
      <dgm:spPr/>
      <dgm:t>
        <a:bodyPr/>
        <a:lstStyle/>
        <a:p>
          <a:endParaRPr lang="en-US"/>
        </a:p>
      </dgm:t>
    </dgm:pt>
    <dgm:pt modelId="{29C84474-34BE-4BCE-B10A-AFE1303F2A51}" type="sibTrans" cxnId="{FD14ED0C-1EF0-407E-8248-1BF7F32B400C}">
      <dgm:prSet/>
      <dgm:spPr/>
      <dgm:t>
        <a:bodyPr/>
        <a:lstStyle/>
        <a:p>
          <a:endParaRPr lang="en-US"/>
        </a:p>
      </dgm:t>
    </dgm:pt>
    <dgm:pt modelId="{F4F3ADE8-A40B-4528-BA34-8B3E469E89CB}">
      <dgm:prSet phldrT="[Text]" custT="1"/>
      <dgm:spPr/>
      <dgm:t>
        <a:bodyPr/>
        <a:lstStyle/>
        <a:p>
          <a:r>
            <a:rPr lang="en-US" sz="1600" dirty="0"/>
            <a:t>It was found that the software increased the efficiency of patient care by implementing this technology.</a:t>
          </a:r>
        </a:p>
      </dgm:t>
    </dgm:pt>
    <dgm:pt modelId="{C513EBC0-9F1B-4C5E-815F-8B7304B1C632}" type="parTrans" cxnId="{251C9850-29D0-4CBA-8075-B04324154AA9}">
      <dgm:prSet/>
      <dgm:spPr/>
      <dgm:t>
        <a:bodyPr/>
        <a:lstStyle/>
        <a:p>
          <a:endParaRPr lang="en-US"/>
        </a:p>
      </dgm:t>
    </dgm:pt>
    <dgm:pt modelId="{D17EF0B2-1F11-4664-8246-22C37404A511}" type="sibTrans" cxnId="{251C9850-29D0-4CBA-8075-B04324154AA9}">
      <dgm:prSet/>
      <dgm:spPr/>
      <dgm:t>
        <a:bodyPr/>
        <a:lstStyle/>
        <a:p>
          <a:endParaRPr lang="en-US"/>
        </a:p>
      </dgm:t>
    </dgm:pt>
    <dgm:pt modelId="{AF05E18B-44B5-4729-8146-075232D84CDF}">
      <dgm:prSet phldrT="[Text]" custT="1"/>
      <dgm:spPr/>
      <dgm:t>
        <a:bodyPr/>
        <a:lstStyle/>
        <a:p>
          <a:r>
            <a:rPr lang="en-US" sz="1800" b="1" dirty="0"/>
            <a:t>Time Saving </a:t>
          </a:r>
          <a:endParaRPr lang="en-US" sz="1800" dirty="0"/>
        </a:p>
      </dgm:t>
    </dgm:pt>
    <dgm:pt modelId="{C6E1DBF8-3348-4B48-9791-668EA93D01F4}" type="parTrans" cxnId="{CFA54A68-DC9D-406B-8A65-80AE24C21ADA}">
      <dgm:prSet/>
      <dgm:spPr/>
      <dgm:t>
        <a:bodyPr/>
        <a:lstStyle/>
        <a:p>
          <a:endParaRPr lang="en-US"/>
        </a:p>
      </dgm:t>
    </dgm:pt>
    <dgm:pt modelId="{9232DCF1-897B-4A34-BB84-F661A94650F0}" type="sibTrans" cxnId="{CFA54A68-DC9D-406B-8A65-80AE24C21ADA}">
      <dgm:prSet/>
      <dgm:spPr/>
      <dgm:t>
        <a:bodyPr/>
        <a:lstStyle/>
        <a:p>
          <a:endParaRPr lang="en-US"/>
        </a:p>
      </dgm:t>
    </dgm:pt>
    <dgm:pt modelId="{70D2140A-3060-466A-8140-1A83DFEA51CC}">
      <dgm:prSet phldrT="[Text]"/>
      <dgm:spPr/>
      <dgm:t>
        <a:bodyPr/>
        <a:lstStyle/>
        <a:p>
          <a:r>
            <a:rPr lang="en-US" b="1" dirty="0"/>
            <a:t>30% Reduction</a:t>
          </a:r>
          <a:endParaRPr lang="en-US" dirty="0"/>
        </a:p>
      </dgm:t>
    </dgm:pt>
    <dgm:pt modelId="{9B9E14CF-4EE2-43EE-9538-AC7C62A1BCE7}" type="parTrans" cxnId="{1CB4433D-4E09-493E-A340-2D9966846C27}">
      <dgm:prSet/>
      <dgm:spPr/>
      <dgm:t>
        <a:bodyPr/>
        <a:lstStyle/>
        <a:p>
          <a:endParaRPr lang="en-US"/>
        </a:p>
      </dgm:t>
    </dgm:pt>
    <dgm:pt modelId="{93F124D0-2D30-42EE-B7C1-8D395EC025EB}" type="sibTrans" cxnId="{1CB4433D-4E09-493E-A340-2D9966846C27}">
      <dgm:prSet/>
      <dgm:spPr/>
      <dgm:t>
        <a:bodyPr/>
        <a:lstStyle/>
        <a:p>
          <a:endParaRPr lang="en-US"/>
        </a:p>
      </dgm:t>
    </dgm:pt>
    <dgm:pt modelId="{C4BA5F99-5151-4BA7-861B-0C6F84FC5153}">
      <dgm:prSet phldrT="[Text]" custT="1"/>
      <dgm:spPr/>
      <dgm:t>
        <a:bodyPr/>
        <a:lstStyle/>
        <a:p>
          <a:r>
            <a:rPr lang="en-US" sz="1600" dirty="0"/>
            <a:t>Clinics can now save 30% of their time that was used in documentation and data management in the manual approach (Trinh, 2025).</a:t>
          </a:r>
        </a:p>
      </dgm:t>
    </dgm:pt>
    <dgm:pt modelId="{EF8A9DF5-9591-4A57-B732-137B50931934}" type="parTrans" cxnId="{3E915A2F-F01F-4C8B-966F-C3D292D11E94}">
      <dgm:prSet/>
      <dgm:spPr/>
      <dgm:t>
        <a:bodyPr/>
        <a:lstStyle/>
        <a:p>
          <a:endParaRPr lang="en-US"/>
        </a:p>
      </dgm:t>
    </dgm:pt>
    <dgm:pt modelId="{A1FEEC3C-0F26-4DBE-8459-BC6B921C785B}" type="sibTrans" cxnId="{3E915A2F-F01F-4C8B-966F-C3D292D11E94}">
      <dgm:prSet/>
      <dgm:spPr/>
      <dgm:t>
        <a:bodyPr/>
        <a:lstStyle/>
        <a:p>
          <a:endParaRPr lang="en-US"/>
        </a:p>
      </dgm:t>
    </dgm:pt>
    <dgm:pt modelId="{1750C8AB-19F8-4216-B19A-D68E51FB5D67}">
      <dgm:prSet phldrT="[Text]" custT="1"/>
      <dgm:spPr/>
      <dgm:t>
        <a:bodyPr/>
        <a:lstStyle/>
        <a:p>
          <a:r>
            <a:rPr lang="en-US" sz="1600" dirty="0"/>
            <a:t>Many rural NHS clinics are not yet ready for this system, and they need more resources and training to adopt this modern technology.</a:t>
          </a:r>
        </a:p>
      </dgm:t>
    </dgm:pt>
    <dgm:pt modelId="{9A577C4E-DF92-4557-A701-A20B72AB6196}" type="parTrans" cxnId="{639A5E6F-2036-42F1-A9BB-4D2C5A78DBBB}">
      <dgm:prSet/>
      <dgm:spPr/>
      <dgm:t>
        <a:bodyPr/>
        <a:lstStyle/>
        <a:p>
          <a:endParaRPr lang="en-US"/>
        </a:p>
      </dgm:t>
    </dgm:pt>
    <dgm:pt modelId="{8F118D5F-47F6-4151-B8CC-6668AD2E7FAF}" type="sibTrans" cxnId="{639A5E6F-2036-42F1-A9BB-4D2C5A78DBBB}">
      <dgm:prSet/>
      <dgm:spPr/>
      <dgm:t>
        <a:bodyPr/>
        <a:lstStyle/>
        <a:p>
          <a:endParaRPr lang="en-US"/>
        </a:p>
      </dgm:t>
    </dgm:pt>
    <dgm:pt modelId="{384623C6-0D44-4C46-A853-AD6F9EE9B898}">
      <dgm:prSet phldrT="[Text]" custT="1"/>
      <dgm:spPr/>
      <dgm:t>
        <a:bodyPr/>
        <a:lstStyle/>
        <a:p>
          <a:r>
            <a:rPr lang="en-US" sz="1800" b="1" dirty="0"/>
            <a:t>Implementation Challenge </a:t>
          </a:r>
          <a:endParaRPr lang="en-US" sz="1800" dirty="0"/>
        </a:p>
      </dgm:t>
    </dgm:pt>
    <dgm:pt modelId="{BC87AACE-3AE4-4214-9B20-AFEBE99CC9C3}" type="parTrans" cxnId="{6DE73FB9-3AAD-4E95-8F35-12162D1FC306}">
      <dgm:prSet/>
      <dgm:spPr/>
      <dgm:t>
        <a:bodyPr/>
        <a:lstStyle/>
        <a:p>
          <a:endParaRPr lang="en-US"/>
        </a:p>
      </dgm:t>
    </dgm:pt>
    <dgm:pt modelId="{445D7B50-977C-4C13-A684-9008302F104D}" type="sibTrans" cxnId="{6DE73FB9-3AAD-4E95-8F35-12162D1FC306}">
      <dgm:prSet/>
      <dgm:spPr/>
      <dgm:t>
        <a:bodyPr/>
        <a:lstStyle/>
        <a:p>
          <a:endParaRPr lang="en-US"/>
        </a:p>
      </dgm:t>
    </dgm:pt>
    <dgm:pt modelId="{1A7B651B-BB00-4522-8EB0-69A3B031724E}">
      <dgm:prSet phldrT="[Text]"/>
      <dgm:spPr/>
      <dgm:t>
        <a:bodyPr/>
        <a:lstStyle/>
        <a:p>
          <a:r>
            <a:rPr lang="en-US" b="1" dirty="0"/>
            <a:t>Rural Clinics</a:t>
          </a:r>
          <a:endParaRPr lang="en-US" dirty="0"/>
        </a:p>
      </dgm:t>
    </dgm:pt>
    <dgm:pt modelId="{0053A488-8A75-4A24-93EC-32178DC4499E}" type="parTrans" cxnId="{CCF20FFE-70A1-4EF8-945F-09542F6B8D40}">
      <dgm:prSet/>
      <dgm:spPr/>
      <dgm:t>
        <a:bodyPr/>
        <a:lstStyle/>
        <a:p>
          <a:endParaRPr lang="en-US"/>
        </a:p>
      </dgm:t>
    </dgm:pt>
    <dgm:pt modelId="{CA94DECB-5738-40DA-BD63-B12283DDD6CA}" type="sibTrans" cxnId="{CCF20FFE-70A1-4EF8-945F-09542F6B8D40}">
      <dgm:prSet/>
      <dgm:spPr/>
      <dgm:t>
        <a:bodyPr/>
        <a:lstStyle/>
        <a:p>
          <a:endParaRPr lang="en-US"/>
        </a:p>
      </dgm:t>
    </dgm:pt>
    <dgm:pt modelId="{83828A64-5710-425E-9F58-CFA8B2E842FF}">
      <dgm:prSet phldrT="[Text]" custT="1"/>
      <dgm:spPr/>
      <dgm:t>
        <a:bodyPr/>
        <a:lstStyle/>
        <a:p>
          <a:r>
            <a:rPr lang="en-US" sz="1800" b="1" dirty="0"/>
            <a:t>Limitation   </a:t>
          </a:r>
          <a:endParaRPr lang="en-US" sz="1800" dirty="0"/>
        </a:p>
      </dgm:t>
    </dgm:pt>
    <dgm:pt modelId="{CB872D34-71EC-4A0B-AD72-3B97A6F39AB7}" type="parTrans" cxnId="{C3A16198-7529-4ED4-8D5C-D0911A53BAFA}">
      <dgm:prSet/>
      <dgm:spPr/>
      <dgm:t>
        <a:bodyPr/>
        <a:lstStyle/>
        <a:p>
          <a:endParaRPr lang="en-US"/>
        </a:p>
      </dgm:t>
    </dgm:pt>
    <dgm:pt modelId="{ADD65463-3A19-4E83-BB32-282D4FD3621F}" type="sibTrans" cxnId="{C3A16198-7529-4ED4-8D5C-D0911A53BAFA}">
      <dgm:prSet/>
      <dgm:spPr/>
      <dgm:t>
        <a:bodyPr/>
        <a:lstStyle/>
        <a:p>
          <a:endParaRPr lang="en-US"/>
        </a:p>
      </dgm:t>
    </dgm:pt>
    <dgm:pt modelId="{44B397A6-51E8-425D-96FF-959EF5341EA8}">
      <dgm:prSet phldrT="[Text]"/>
      <dgm:spPr/>
      <dgm:t>
        <a:bodyPr/>
        <a:lstStyle/>
        <a:p>
          <a:r>
            <a:rPr lang="en-US" b="1" dirty="0"/>
            <a:t>Uneven Efficiency</a:t>
          </a:r>
          <a:endParaRPr lang="en-US" dirty="0"/>
        </a:p>
      </dgm:t>
    </dgm:pt>
    <dgm:pt modelId="{D8B9F25C-AA8D-4189-99EB-11FC28A0B7D5}" type="parTrans" cxnId="{254BFD7A-9E78-4009-9EE4-C23023306109}">
      <dgm:prSet/>
      <dgm:spPr/>
      <dgm:t>
        <a:bodyPr/>
        <a:lstStyle/>
        <a:p>
          <a:endParaRPr lang="en-US"/>
        </a:p>
      </dgm:t>
    </dgm:pt>
    <dgm:pt modelId="{0510E796-6D74-42C2-998D-6F5AEB3C17AE}" type="sibTrans" cxnId="{254BFD7A-9E78-4009-9EE4-C23023306109}">
      <dgm:prSet/>
      <dgm:spPr/>
      <dgm:t>
        <a:bodyPr/>
        <a:lstStyle/>
        <a:p>
          <a:endParaRPr lang="en-US"/>
        </a:p>
      </dgm:t>
    </dgm:pt>
    <dgm:pt modelId="{76E9DA14-5579-45A4-A5D0-6A1393DEE995}">
      <dgm:prSet phldrT="[Text]" custT="1"/>
      <dgm:spPr/>
      <dgm:t>
        <a:bodyPr/>
        <a:lstStyle/>
        <a:p>
          <a:r>
            <a:rPr lang="en-US" sz="1600" dirty="0"/>
            <a:t>The NHS has failed to ensure the efficiency of the service (Roberts et al., 2024).</a:t>
          </a:r>
        </a:p>
      </dgm:t>
    </dgm:pt>
    <dgm:pt modelId="{94359C46-5AFA-465A-84EA-619C501C6012}" type="parTrans" cxnId="{A3E217F3-7EBB-42A1-8D74-504141B199D8}">
      <dgm:prSet/>
      <dgm:spPr/>
      <dgm:t>
        <a:bodyPr/>
        <a:lstStyle/>
        <a:p>
          <a:endParaRPr lang="en-US"/>
        </a:p>
      </dgm:t>
    </dgm:pt>
    <dgm:pt modelId="{585B430B-2704-403C-85C9-18F91E8ACA41}" type="sibTrans" cxnId="{A3E217F3-7EBB-42A1-8D74-504141B199D8}">
      <dgm:prSet/>
      <dgm:spPr/>
      <dgm:t>
        <a:bodyPr/>
        <a:lstStyle/>
        <a:p>
          <a:endParaRPr lang="en-US"/>
        </a:p>
      </dgm:t>
    </dgm:pt>
    <dgm:pt modelId="{02372752-4B60-485D-9492-B937BA678CF0}" type="pres">
      <dgm:prSet presAssocID="{2CFE144A-51AF-4FE5-9B2C-AC0AF5143F77}" presName="Name0" presStyleCnt="0">
        <dgm:presLayoutVars>
          <dgm:chMax/>
          <dgm:chPref val="3"/>
          <dgm:dir/>
          <dgm:animOne val="branch"/>
          <dgm:animLvl val="lvl"/>
        </dgm:presLayoutVars>
      </dgm:prSet>
      <dgm:spPr/>
    </dgm:pt>
    <dgm:pt modelId="{183DA35B-CE5B-4EE0-93F8-40D551E00CA9}" type="pres">
      <dgm:prSet presAssocID="{EAADF1CB-AE22-45B9-B079-9E8B6D9E0C94}" presName="composite" presStyleCnt="0"/>
      <dgm:spPr/>
    </dgm:pt>
    <dgm:pt modelId="{4B6622C5-4F8B-4E97-A770-73A3DB2BBD32}" type="pres">
      <dgm:prSet presAssocID="{EAADF1CB-AE22-45B9-B079-9E8B6D9E0C94}" presName="FirstChild" presStyleLbl="revTx" presStyleIdx="0" presStyleCnt="8" custScaleX="82234">
        <dgm:presLayoutVars>
          <dgm:chMax val="0"/>
          <dgm:chPref val="0"/>
          <dgm:bulletEnabled val="1"/>
        </dgm:presLayoutVars>
      </dgm:prSet>
      <dgm:spPr/>
    </dgm:pt>
    <dgm:pt modelId="{EC927A7D-5E04-4313-A724-9A8FFFC3F840}" type="pres">
      <dgm:prSet presAssocID="{EAADF1CB-AE22-45B9-B079-9E8B6D9E0C94}" presName="Parent" presStyleLbl="alignNode1" presStyleIdx="0" presStyleCnt="4" custScaleX="131153" custLinFactNeighborX="7806" custLinFactNeighborY="-1308">
        <dgm:presLayoutVars>
          <dgm:chMax val="3"/>
          <dgm:chPref val="3"/>
          <dgm:bulletEnabled val="1"/>
        </dgm:presLayoutVars>
      </dgm:prSet>
      <dgm:spPr/>
    </dgm:pt>
    <dgm:pt modelId="{4A330BB5-0B02-4D48-920D-CD0FABD73D46}" type="pres">
      <dgm:prSet presAssocID="{EAADF1CB-AE22-45B9-B079-9E8B6D9E0C94}" presName="Accent" presStyleLbl="parChTrans1D1" presStyleIdx="0" presStyleCnt="4"/>
      <dgm:spPr/>
    </dgm:pt>
    <dgm:pt modelId="{11F74B68-2F1B-4824-9FF5-8ED97F414AD6}" type="pres">
      <dgm:prSet presAssocID="{EAADF1CB-AE22-45B9-B079-9E8B6D9E0C94}" presName="Child" presStyleLbl="revTx" presStyleIdx="1" presStyleCnt="8">
        <dgm:presLayoutVars>
          <dgm:chMax val="0"/>
          <dgm:chPref val="0"/>
          <dgm:bulletEnabled val="1"/>
        </dgm:presLayoutVars>
      </dgm:prSet>
      <dgm:spPr/>
    </dgm:pt>
    <dgm:pt modelId="{9F349CFA-8C71-4B2E-840A-A23A15A44298}" type="pres">
      <dgm:prSet presAssocID="{3F947979-C66D-4D93-8ADA-B9BA73A1BFB2}" presName="sibTrans" presStyleCnt="0"/>
      <dgm:spPr/>
    </dgm:pt>
    <dgm:pt modelId="{529FDCFD-16B8-42CE-B383-B2BD8BAB4CD5}" type="pres">
      <dgm:prSet presAssocID="{AF05E18B-44B5-4729-8146-075232D84CDF}" presName="composite" presStyleCnt="0"/>
      <dgm:spPr/>
    </dgm:pt>
    <dgm:pt modelId="{869D68A4-7215-4C70-AE34-81F6DF5CC5FB}" type="pres">
      <dgm:prSet presAssocID="{AF05E18B-44B5-4729-8146-075232D84CDF}" presName="FirstChild" presStyleLbl="revTx" presStyleIdx="2" presStyleCnt="8">
        <dgm:presLayoutVars>
          <dgm:chMax val="0"/>
          <dgm:chPref val="0"/>
          <dgm:bulletEnabled val="1"/>
        </dgm:presLayoutVars>
      </dgm:prSet>
      <dgm:spPr/>
    </dgm:pt>
    <dgm:pt modelId="{CF7086B0-82D6-41C4-9922-15A42FFB00B7}" type="pres">
      <dgm:prSet presAssocID="{AF05E18B-44B5-4729-8146-075232D84CDF}" presName="Parent" presStyleLbl="alignNode1" presStyleIdx="1" presStyleCnt="4">
        <dgm:presLayoutVars>
          <dgm:chMax val="3"/>
          <dgm:chPref val="3"/>
          <dgm:bulletEnabled val="1"/>
        </dgm:presLayoutVars>
      </dgm:prSet>
      <dgm:spPr/>
    </dgm:pt>
    <dgm:pt modelId="{A79E9381-A8CD-4ACB-A201-24C34B6D94EE}" type="pres">
      <dgm:prSet presAssocID="{AF05E18B-44B5-4729-8146-075232D84CDF}" presName="Accent" presStyleLbl="parChTrans1D1" presStyleIdx="1" presStyleCnt="4"/>
      <dgm:spPr/>
    </dgm:pt>
    <dgm:pt modelId="{54E3C395-1507-4070-A66C-18F1E7DF612E}" type="pres">
      <dgm:prSet presAssocID="{AF05E18B-44B5-4729-8146-075232D84CDF}" presName="Child" presStyleLbl="revTx" presStyleIdx="3" presStyleCnt="8">
        <dgm:presLayoutVars>
          <dgm:chMax val="0"/>
          <dgm:chPref val="0"/>
          <dgm:bulletEnabled val="1"/>
        </dgm:presLayoutVars>
      </dgm:prSet>
      <dgm:spPr/>
    </dgm:pt>
    <dgm:pt modelId="{A9D29FD0-D3BC-4A33-8CBF-1C4F1D9AA66D}" type="pres">
      <dgm:prSet presAssocID="{9232DCF1-897B-4A34-BB84-F661A94650F0}" presName="sibTrans" presStyleCnt="0"/>
      <dgm:spPr/>
    </dgm:pt>
    <dgm:pt modelId="{49625D47-47BB-40D6-AE81-9C16E6A80740}" type="pres">
      <dgm:prSet presAssocID="{384623C6-0D44-4C46-A853-AD6F9EE9B898}" presName="composite" presStyleCnt="0"/>
      <dgm:spPr/>
    </dgm:pt>
    <dgm:pt modelId="{45E46D11-D4EB-4C36-93A1-83B347E26583}" type="pres">
      <dgm:prSet presAssocID="{384623C6-0D44-4C46-A853-AD6F9EE9B898}" presName="FirstChild" presStyleLbl="revTx" presStyleIdx="4" presStyleCnt="8" custScaleX="76214">
        <dgm:presLayoutVars>
          <dgm:chMax val="0"/>
          <dgm:chPref val="0"/>
          <dgm:bulletEnabled val="1"/>
        </dgm:presLayoutVars>
      </dgm:prSet>
      <dgm:spPr/>
    </dgm:pt>
    <dgm:pt modelId="{76224535-85AD-4FA2-8516-0D0A6F3AF6AD}" type="pres">
      <dgm:prSet presAssocID="{384623C6-0D44-4C46-A853-AD6F9EE9B898}" presName="Parent" presStyleLbl="alignNode1" presStyleIdx="2" presStyleCnt="4" custScaleX="146061" custLinFactNeighborX="11533" custLinFactNeighborY="994">
        <dgm:presLayoutVars>
          <dgm:chMax val="3"/>
          <dgm:chPref val="3"/>
          <dgm:bulletEnabled val="1"/>
        </dgm:presLayoutVars>
      </dgm:prSet>
      <dgm:spPr/>
    </dgm:pt>
    <dgm:pt modelId="{DEB07F1E-81DA-4767-95A0-673CBE7715C1}" type="pres">
      <dgm:prSet presAssocID="{384623C6-0D44-4C46-A853-AD6F9EE9B898}" presName="Accent" presStyleLbl="parChTrans1D1" presStyleIdx="2" presStyleCnt="4"/>
      <dgm:spPr/>
    </dgm:pt>
    <dgm:pt modelId="{B88AD230-7E08-4F34-9334-6E4D7AF5AB4C}" type="pres">
      <dgm:prSet presAssocID="{384623C6-0D44-4C46-A853-AD6F9EE9B898}" presName="Child" presStyleLbl="revTx" presStyleIdx="5" presStyleCnt="8">
        <dgm:presLayoutVars>
          <dgm:chMax val="0"/>
          <dgm:chPref val="0"/>
          <dgm:bulletEnabled val="1"/>
        </dgm:presLayoutVars>
      </dgm:prSet>
      <dgm:spPr/>
    </dgm:pt>
    <dgm:pt modelId="{12D04A05-7647-4760-9858-F343F12B540E}" type="pres">
      <dgm:prSet presAssocID="{445D7B50-977C-4C13-A684-9008302F104D}" presName="sibTrans" presStyleCnt="0"/>
      <dgm:spPr/>
    </dgm:pt>
    <dgm:pt modelId="{08C4D81A-EB97-44F2-9DEF-30330988641B}" type="pres">
      <dgm:prSet presAssocID="{83828A64-5710-425E-9F58-CFA8B2E842FF}" presName="composite" presStyleCnt="0"/>
      <dgm:spPr/>
    </dgm:pt>
    <dgm:pt modelId="{881FCE6B-7391-48F9-85AC-BB63D28A7080}" type="pres">
      <dgm:prSet presAssocID="{83828A64-5710-425E-9F58-CFA8B2E842FF}" presName="FirstChild" presStyleLbl="revTx" presStyleIdx="6" presStyleCnt="8">
        <dgm:presLayoutVars>
          <dgm:chMax val="0"/>
          <dgm:chPref val="0"/>
          <dgm:bulletEnabled val="1"/>
        </dgm:presLayoutVars>
      </dgm:prSet>
      <dgm:spPr/>
    </dgm:pt>
    <dgm:pt modelId="{FCB3CE2B-B019-4AD2-8A15-EA422120BC03}" type="pres">
      <dgm:prSet presAssocID="{83828A64-5710-425E-9F58-CFA8B2E842FF}" presName="Parent" presStyleLbl="alignNode1" presStyleIdx="3" presStyleCnt="4">
        <dgm:presLayoutVars>
          <dgm:chMax val="3"/>
          <dgm:chPref val="3"/>
          <dgm:bulletEnabled val="1"/>
        </dgm:presLayoutVars>
      </dgm:prSet>
      <dgm:spPr/>
    </dgm:pt>
    <dgm:pt modelId="{44DF4748-70F3-423B-87D8-67A48A984976}" type="pres">
      <dgm:prSet presAssocID="{83828A64-5710-425E-9F58-CFA8B2E842FF}" presName="Accent" presStyleLbl="parChTrans1D1" presStyleIdx="3" presStyleCnt="4"/>
      <dgm:spPr/>
    </dgm:pt>
    <dgm:pt modelId="{DE6B6C75-6CC6-46C5-B2F1-DC47B05813F1}" type="pres">
      <dgm:prSet presAssocID="{83828A64-5710-425E-9F58-CFA8B2E842FF}" presName="Child" presStyleLbl="revTx" presStyleIdx="7" presStyleCnt="8">
        <dgm:presLayoutVars>
          <dgm:chMax val="0"/>
          <dgm:chPref val="0"/>
          <dgm:bulletEnabled val="1"/>
        </dgm:presLayoutVars>
      </dgm:prSet>
      <dgm:spPr/>
    </dgm:pt>
  </dgm:ptLst>
  <dgm:cxnLst>
    <dgm:cxn modelId="{E40A7801-A8F6-416B-9EFE-9B552B5DBD61}" type="presOf" srcId="{50041839-051C-4BB4-9548-2E61B275F270}" destId="{4B6622C5-4F8B-4E97-A770-73A3DB2BBD32}" srcOrd="0" destOrd="0" presId="urn:microsoft.com/office/officeart/2011/layout/TabList"/>
    <dgm:cxn modelId="{FD14ED0C-1EF0-407E-8248-1BF7F32B400C}" srcId="{EAADF1CB-AE22-45B9-B079-9E8B6D9E0C94}" destId="{50041839-051C-4BB4-9548-2E61B275F270}" srcOrd="0" destOrd="0" parTransId="{2F41A411-F369-4605-A3D3-83ED6233786B}" sibTransId="{29C84474-34BE-4BCE-B10A-AFE1303F2A51}"/>
    <dgm:cxn modelId="{C6DEB423-8850-402D-87F7-B645442D3992}" type="presOf" srcId="{F4F3ADE8-A40B-4528-BA34-8B3E469E89CB}" destId="{11F74B68-2F1B-4824-9FF5-8ED97F414AD6}" srcOrd="0" destOrd="0" presId="urn:microsoft.com/office/officeart/2011/layout/TabList"/>
    <dgm:cxn modelId="{3E915A2F-F01F-4C8B-966F-C3D292D11E94}" srcId="{AF05E18B-44B5-4729-8146-075232D84CDF}" destId="{C4BA5F99-5151-4BA7-861B-0C6F84FC5153}" srcOrd="1" destOrd="0" parTransId="{EF8A9DF5-9591-4A57-B732-137B50931934}" sibTransId="{A1FEEC3C-0F26-4DBE-8459-BC6B921C785B}"/>
    <dgm:cxn modelId="{1CB4433D-4E09-493E-A340-2D9966846C27}" srcId="{AF05E18B-44B5-4729-8146-075232D84CDF}" destId="{70D2140A-3060-466A-8140-1A83DFEA51CC}" srcOrd="0" destOrd="0" parTransId="{9B9E14CF-4EE2-43EE-9538-AC7C62A1BCE7}" sibTransId="{93F124D0-2D30-42EE-B7C1-8D395EC025EB}"/>
    <dgm:cxn modelId="{02DE6643-3AC1-43B5-A018-2B27B3A28E0A}" type="presOf" srcId="{EAADF1CB-AE22-45B9-B079-9E8B6D9E0C94}" destId="{EC927A7D-5E04-4313-A724-9A8FFFC3F840}" srcOrd="0" destOrd="0" presId="urn:microsoft.com/office/officeart/2011/layout/TabList"/>
    <dgm:cxn modelId="{5BC20868-B08D-4CE0-BF7C-9D07615BD288}" type="presOf" srcId="{2CFE144A-51AF-4FE5-9B2C-AC0AF5143F77}" destId="{02372752-4B60-485D-9492-B937BA678CF0}" srcOrd="0" destOrd="0" presId="urn:microsoft.com/office/officeart/2011/layout/TabList"/>
    <dgm:cxn modelId="{CFA54A68-DC9D-406B-8A65-80AE24C21ADA}" srcId="{2CFE144A-51AF-4FE5-9B2C-AC0AF5143F77}" destId="{AF05E18B-44B5-4729-8146-075232D84CDF}" srcOrd="1" destOrd="0" parTransId="{C6E1DBF8-3348-4B48-9791-668EA93D01F4}" sibTransId="{9232DCF1-897B-4A34-BB84-F661A94650F0}"/>
    <dgm:cxn modelId="{639A5E6F-2036-42F1-A9BB-4D2C5A78DBBB}" srcId="{384623C6-0D44-4C46-A853-AD6F9EE9B898}" destId="{1750C8AB-19F8-4216-B19A-D68E51FB5D67}" srcOrd="1" destOrd="0" parTransId="{9A577C4E-DF92-4557-A701-A20B72AB6196}" sibTransId="{8F118D5F-47F6-4151-B8CC-6668AD2E7FAF}"/>
    <dgm:cxn modelId="{251C9850-29D0-4CBA-8075-B04324154AA9}" srcId="{EAADF1CB-AE22-45B9-B079-9E8B6D9E0C94}" destId="{F4F3ADE8-A40B-4528-BA34-8B3E469E89CB}" srcOrd="1" destOrd="0" parTransId="{C513EBC0-9F1B-4C5E-815F-8B7304B1C632}" sibTransId="{D17EF0B2-1F11-4664-8246-22C37404A511}"/>
    <dgm:cxn modelId="{A3953353-E22D-4771-B080-A8054BFE5718}" type="presOf" srcId="{70D2140A-3060-466A-8140-1A83DFEA51CC}" destId="{869D68A4-7215-4C70-AE34-81F6DF5CC5FB}" srcOrd="0" destOrd="0" presId="urn:microsoft.com/office/officeart/2011/layout/TabList"/>
    <dgm:cxn modelId="{CDBFBA77-7D70-4D9D-80B7-6A5AF9547322}" type="presOf" srcId="{1A7B651B-BB00-4522-8EB0-69A3B031724E}" destId="{45E46D11-D4EB-4C36-93A1-83B347E26583}" srcOrd="0" destOrd="0" presId="urn:microsoft.com/office/officeart/2011/layout/TabList"/>
    <dgm:cxn modelId="{254BFD7A-9E78-4009-9EE4-C23023306109}" srcId="{83828A64-5710-425E-9F58-CFA8B2E842FF}" destId="{44B397A6-51E8-425D-96FF-959EF5341EA8}" srcOrd="0" destOrd="0" parTransId="{D8B9F25C-AA8D-4189-99EB-11FC28A0B7D5}" sibTransId="{0510E796-6D74-42C2-998D-6F5AEB3C17AE}"/>
    <dgm:cxn modelId="{A67E0F7E-F298-4990-B878-ADA7E86C639B}" type="presOf" srcId="{76E9DA14-5579-45A4-A5D0-6A1393DEE995}" destId="{DE6B6C75-6CC6-46C5-B2F1-DC47B05813F1}" srcOrd="0" destOrd="0" presId="urn:microsoft.com/office/officeart/2011/layout/TabList"/>
    <dgm:cxn modelId="{0DA89292-D3AE-4F88-8B87-92E13C0DA23D}" type="presOf" srcId="{1750C8AB-19F8-4216-B19A-D68E51FB5D67}" destId="{B88AD230-7E08-4F34-9334-6E4D7AF5AB4C}" srcOrd="0" destOrd="0" presId="urn:microsoft.com/office/officeart/2011/layout/TabList"/>
    <dgm:cxn modelId="{C3A16198-7529-4ED4-8D5C-D0911A53BAFA}" srcId="{2CFE144A-51AF-4FE5-9B2C-AC0AF5143F77}" destId="{83828A64-5710-425E-9F58-CFA8B2E842FF}" srcOrd="3" destOrd="0" parTransId="{CB872D34-71EC-4A0B-AD72-3B97A6F39AB7}" sibTransId="{ADD65463-3A19-4E83-BB32-282D4FD3621F}"/>
    <dgm:cxn modelId="{5F6562B0-1F89-49B0-B6FC-8C3E8768F84F}" srcId="{2CFE144A-51AF-4FE5-9B2C-AC0AF5143F77}" destId="{EAADF1CB-AE22-45B9-B079-9E8B6D9E0C94}" srcOrd="0" destOrd="0" parTransId="{543B50F5-B708-4B2D-B00C-EBB986920C68}" sibTransId="{3F947979-C66D-4D93-8ADA-B9BA73A1BFB2}"/>
    <dgm:cxn modelId="{6DE73FB9-3AAD-4E95-8F35-12162D1FC306}" srcId="{2CFE144A-51AF-4FE5-9B2C-AC0AF5143F77}" destId="{384623C6-0D44-4C46-A853-AD6F9EE9B898}" srcOrd="2" destOrd="0" parTransId="{BC87AACE-3AE4-4214-9B20-AFEBE99CC9C3}" sibTransId="{445D7B50-977C-4C13-A684-9008302F104D}"/>
    <dgm:cxn modelId="{A1E927C7-5E3A-45AD-9D26-A23C4DADD5C0}" type="presOf" srcId="{AF05E18B-44B5-4729-8146-075232D84CDF}" destId="{CF7086B0-82D6-41C4-9922-15A42FFB00B7}" srcOrd="0" destOrd="0" presId="urn:microsoft.com/office/officeart/2011/layout/TabList"/>
    <dgm:cxn modelId="{4C379BD2-1975-4512-BCB7-7FB83062E1A9}" type="presOf" srcId="{83828A64-5710-425E-9F58-CFA8B2E842FF}" destId="{FCB3CE2B-B019-4AD2-8A15-EA422120BC03}" srcOrd="0" destOrd="0" presId="urn:microsoft.com/office/officeart/2011/layout/TabList"/>
    <dgm:cxn modelId="{D942B6DD-4422-476A-8F5E-73228E3D6E8C}" type="presOf" srcId="{384623C6-0D44-4C46-A853-AD6F9EE9B898}" destId="{76224535-85AD-4FA2-8516-0D0A6F3AF6AD}" srcOrd="0" destOrd="0" presId="urn:microsoft.com/office/officeart/2011/layout/TabList"/>
    <dgm:cxn modelId="{DC1B0AE8-FFF0-4B1C-B67B-2F8179AD8B47}" type="presOf" srcId="{44B397A6-51E8-425D-96FF-959EF5341EA8}" destId="{881FCE6B-7391-48F9-85AC-BB63D28A7080}" srcOrd="0" destOrd="0" presId="urn:microsoft.com/office/officeart/2011/layout/TabList"/>
    <dgm:cxn modelId="{A3E217F3-7EBB-42A1-8D74-504141B199D8}" srcId="{83828A64-5710-425E-9F58-CFA8B2E842FF}" destId="{76E9DA14-5579-45A4-A5D0-6A1393DEE995}" srcOrd="1" destOrd="0" parTransId="{94359C46-5AFA-465A-84EA-619C501C6012}" sibTransId="{585B430B-2704-403C-85C9-18F91E8ACA41}"/>
    <dgm:cxn modelId="{5EDC4FF6-BD4B-47D3-9C78-FDC0444C6836}" type="presOf" srcId="{C4BA5F99-5151-4BA7-861B-0C6F84FC5153}" destId="{54E3C395-1507-4070-A66C-18F1E7DF612E}" srcOrd="0" destOrd="0" presId="urn:microsoft.com/office/officeart/2011/layout/TabList"/>
    <dgm:cxn modelId="{CCF20FFE-70A1-4EF8-945F-09542F6B8D40}" srcId="{384623C6-0D44-4C46-A853-AD6F9EE9B898}" destId="{1A7B651B-BB00-4522-8EB0-69A3B031724E}" srcOrd="0" destOrd="0" parTransId="{0053A488-8A75-4A24-93EC-32178DC4499E}" sibTransId="{CA94DECB-5738-40DA-BD63-B12283DDD6CA}"/>
    <dgm:cxn modelId="{C92BC5E1-0777-4351-AA09-B183EA8CFAD5}" type="presParOf" srcId="{02372752-4B60-485D-9492-B937BA678CF0}" destId="{183DA35B-CE5B-4EE0-93F8-40D551E00CA9}" srcOrd="0" destOrd="0" presId="urn:microsoft.com/office/officeart/2011/layout/TabList"/>
    <dgm:cxn modelId="{40B15302-1EF7-472D-AF1E-C97CB363AC81}" type="presParOf" srcId="{183DA35B-CE5B-4EE0-93F8-40D551E00CA9}" destId="{4B6622C5-4F8B-4E97-A770-73A3DB2BBD32}" srcOrd="0" destOrd="0" presId="urn:microsoft.com/office/officeart/2011/layout/TabList"/>
    <dgm:cxn modelId="{5245948A-B941-4036-B3AC-DC5FF981BBFD}" type="presParOf" srcId="{183DA35B-CE5B-4EE0-93F8-40D551E00CA9}" destId="{EC927A7D-5E04-4313-A724-9A8FFFC3F840}" srcOrd="1" destOrd="0" presId="urn:microsoft.com/office/officeart/2011/layout/TabList"/>
    <dgm:cxn modelId="{28080671-B93B-4BD0-9B0F-C8097E8C1757}" type="presParOf" srcId="{183DA35B-CE5B-4EE0-93F8-40D551E00CA9}" destId="{4A330BB5-0B02-4D48-920D-CD0FABD73D46}" srcOrd="2" destOrd="0" presId="urn:microsoft.com/office/officeart/2011/layout/TabList"/>
    <dgm:cxn modelId="{C0CD29A9-F37E-4121-BBB3-419936CAFE14}" type="presParOf" srcId="{02372752-4B60-485D-9492-B937BA678CF0}" destId="{11F74B68-2F1B-4824-9FF5-8ED97F414AD6}" srcOrd="1" destOrd="0" presId="urn:microsoft.com/office/officeart/2011/layout/TabList"/>
    <dgm:cxn modelId="{B6A4D793-67E3-420E-9CB7-BFBD3BF63B20}" type="presParOf" srcId="{02372752-4B60-485D-9492-B937BA678CF0}" destId="{9F349CFA-8C71-4B2E-840A-A23A15A44298}" srcOrd="2" destOrd="0" presId="urn:microsoft.com/office/officeart/2011/layout/TabList"/>
    <dgm:cxn modelId="{69F95A2B-A61F-48AC-96B4-965C9163F903}" type="presParOf" srcId="{02372752-4B60-485D-9492-B937BA678CF0}" destId="{529FDCFD-16B8-42CE-B383-B2BD8BAB4CD5}" srcOrd="3" destOrd="0" presId="urn:microsoft.com/office/officeart/2011/layout/TabList"/>
    <dgm:cxn modelId="{907AEE6F-A828-4C10-B3A2-293433177498}" type="presParOf" srcId="{529FDCFD-16B8-42CE-B383-B2BD8BAB4CD5}" destId="{869D68A4-7215-4C70-AE34-81F6DF5CC5FB}" srcOrd="0" destOrd="0" presId="urn:microsoft.com/office/officeart/2011/layout/TabList"/>
    <dgm:cxn modelId="{6FA9347D-ADB5-4EE0-93CD-B4A2F49B88EC}" type="presParOf" srcId="{529FDCFD-16B8-42CE-B383-B2BD8BAB4CD5}" destId="{CF7086B0-82D6-41C4-9922-15A42FFB00B7}" srcOrd="1" destOrd="0" presId="urn:microsoft.com/office/officeart/2011/layout/TabList"/>
    <dgm:cxn modelId="{000B6FB3-63E7-4913-A55B-AB751139BACF}" type="presParOf" srcId="{529FDCFD-16B8-42CE-B383-B2BD8BAB4CD5}" destId="{A79E9381-A8CD-4ACB-A201-24C34B6D94EE}" srcOrd="2" destOrd="0" presId="urn:microsoft.com/office/officeart/2011/layout/TabList"/>
    <dgm:cxn modelId="{251C4470-F597-497D-907A-F825BB79F2D1}" type="presParOf" srcId="{02372752-4B60-485D-9492-B937BA678CF0}" destId="{54E3C395-1507-4070-A66C-18F1E7DF612E}" srcOrd="4" destOrd="0" presId="urn:microsoft.com/office/officeart/2011/layout/TabList"/>
    <dgm:cxn modelId="{A0D3DA1F-8414-44DD-B9D2-FEABE6CB5ABE}" type="presParOf" srcId="{02372752-4B60-485D-9492-B937BA678CF0}" destId="{A9D29FD0-D3BC-4A33-8CBF-1C4F1D9AA66D}" srcOrd="5" destOrd="0" presId="urn:microsoft.com/office/officeart/2011/layout/TabList"/>
    <dgm:cxn modelId="{DA2CFF8D-2D9F-462F-AEEE-EAE986F893E4}" type="presParOf" srcId="{02372752-4B60-485D-9492-B937BA678CF0}" destId="{49625D47-47BB-40D6-AE81-9C16E6A80740}" srcOrd="6" destOrd="0" presId="urn:microsoft.com/office/officeart/2011/layout/TabList"/>
    <dgm:cxn modelId="{38760474-5B5D-49C3-B127-80E2C6E70CEA}" type="presParOf" srcId="{49625D47-47BB-40D6-AE81-9C16E6A80740}" destId="{45E46D11-D4EB-4C36-93A1-83B347E26583}" srcOrd="0" destOrd="0" presId="urn:microsoft.com/office/officeart/2011/layout/TabList"/>
    <dgm:cxn modelId="{2AE76440-1C64-4C6D-BD25-135988F29A45}" type="presParOf" srcId="{49625D47-47BB-40D6-AE81-9C16E6A80740}" destId="{76224535-85AD-4FA2-8516-0D0A6F3AF6AD}" srcOrd="1" destOrd="0" presId="urn:microsoft.com/office/officeart/2011/layout/TabList"/>
    <dgm:cxn modelId="{A99ADA85-87EB-43EE-A953-0420F2EF9FFA}" type="presParOf" srcId="{49625D47-47BB-40D6-AE81-9C16E6A80740}" destId="{DEB07F1E-81DA-4767-95A0-673CBE7715C1}" srcOrd="2" destOrd="0" presId="urn:microsoft.com/office/officeart/2011/layout/TabList"/>
    <dgm:cxn modelId="{692DD09F-FD55-470C-97D5-7D61753DBC55}" type="presParOf" srcId="{02372752-4B60-485D-9492-B937BA678CF0}" destId="{B88AD230-7E08-4F34-9334-6E4D7AF5AB4C}" srcOrd="7" destOrd="0" presId="urn:microsoft.com/office/officeart/2011/layout/TabList"/>
    <dgm:cxn modelId="{142F5675-D37B-4591-8BD9-706F340EBAFD}" type="presParOf" srcId="{02372752-4B60-485D-9492-B937BA678CF0}" destId="{12D04A05-7647-4760-9858-F343F12B540E}" srcOrd="8" destOrd="0" presId="urn:microsoft.com/office/officeart/2011/layout/TabList"/>
    <dgm:cxn modelId="{EFDAEBC8-0984-4ED5-9FB6-8789CF2CC9CD}" type="presParOf" srcId="{02372752-4B60-485D-9492-B937BA678CF0}" destId="{08C4D81A-EB97-44F2-9DEF-30330988641B}" srcOrd="9" destOrd="0" presId="urn:microsoft.com/office/officeart/2011/layout/TabList"/>
    <dgm:cxn modelId="{BFDACCA7-38CE-49AA-AAAE-0ABBCDE217B0}" type="presParOf" srcId="{08C4D81A-EB97-44F2-9DEF-30330988641B}" destId="{881FCE6B-7391-48F9-85AC-BB63D28A7080}" srcOrd="0" destOrd="0" presId="urn:microsoft.com/office/officeart/2011/layout/TabList"/>
    <dgm:cxn modelId="{0ACA0AB5-FE42-48C1-BC4A-2B407D629263}" type="presParOf" srcId="{08C4D81A-EB97-44F2-9DEF-30330988641B}" destId="{FCB3CE2B-B019-4AD2-8A15-EA422120BC03}" srcOrd="1" destOrd="0" presId="urn:microsoft.com/office/officeart/2011/layout/TabList"/>
    <dgm:cxn modelId="{C6CE5895-1A07-4D7B-AAA2-B585270CBCE0}" type="presParOf" srcId="{08C4D81A-EB97-44F2-9DEF-30330988641B}" destId="{44DF4748-70F3-423B-87D8-67A48A984976}" srcOrd="2" destOrd="0" presId="urn:microsoft.com/office/officeart/2011/layout/TabList"/>
    <dgm:cxn modelId="{56DD4C8E-E4CB-4FDA-9457-6934CFA56E0C}" type="presParOf" srcId="{02372752-4B60-485D-9492-B937BA678CF0}" destId="{DE6B6C75-6CC6-46C5-B2F1-DC47B05813F1}" srcOrd="10" destOrd="0" presId="urn:microsoft.com/office/officeart/2011/layout/Tab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CFE144A-51AF-4FE5-9B2C-AC0AF5143F77}" type="doc">
      <dgm:prSet loTypeId="urn:microsoft.com/office/officeart/2011/layout/TabList" loCatId="list" qsTypeId="urn:microsoft.com/office/officeart/2005/8/quickstyle/simple5" qsCatId="simple" csTypeId="urn:microsoft.com/office/officeart/2005/8/colors/colorful1" csCatId="colorful" phldr="1"/>
      <dgm:spPr/>
      <dgm:t>
        <a:bodyPr/>
        <a:lstStyle/>
        <a:p>
          <a:endParaRPr lang="en-US"/>
        </a:p>
      </dgm:t>
    </dgm:pt>
    <dgm:pt modelId="{EAADF1CB-AE22-45B9-B079-9E8B6D9E0C94}">
      <dgm:prSet phldrT="[Text]" custT="1"/>
      <dgm:spPr/>
      <dgm:t>
        <a:bodyPr/>
        <a:lstStyle/>
        <a:p>
          <a:r>
            <a:rPr lang="en-US" sz="1800" b="1" dirty="0"/>
            <a:t>Patient Benefits </a:t>
          </a:r>
          <a:endParaRPr lang="en-US" sz="1800" dirty="0"/>
        </a:p>
      </dgm:t>
    </dgm:pt>
    <dgm:pt modelId="{543B50F5-B708-4B2D-B00C-EBB986920C68}" type="parTrans" cxnId="{5F6562B0-1F89-49B0-B6FC-8C3E8768F84F}">
      <dgm:prSet/>
      <dgm:spPr/>
      <dgm:t>
        <a:bodyPr/>
        <a:lstStyle/>
        <a:p>
          <a:endParaRPr lang="en-US"/>
        </a:p>
      </dgm:t>
    </dgm:pt>
    <dgm:pt modelId="{3F947979-C66D-4D93-8ADA-B9BA73A1BFB2}" type="sibTrans" cxnId="{5F6562B0-1F89-49B0-B6FC-8C3E8768F84F}">
      <dgm:prSet/>
      <dgm:spPr/>
      <dgm:t>
        <a:bodyPr/>
        <a:lstStyle/>
        <a:p>
          <a:endParaRPr lang="en-US"/>
        </a:p>
      </dgm:t>
    </dgm:pt>
    <dgm:pt modelId="{50041839-051C-4BB4-9548-2E61B275F270}">
      <dgm:prSet phldrT="[Text]"/>
      <dgm:spPr/>
      <dgm:t>
        <a:bodyPr/>
        <a:lstStyle/>
        <a:p>
          <a:r>
            <a:rPr lang="en-US" b="1" dirty="0"/>
            <a:t>Improved Care</a:t>
          </a:r>
          <a:endParaRPr lang="en-US" dirty="0"/>
        </a:p>
      </dgm:t>
    </dgm:pt>
    <dgm:pt modelId="{2F41A411-F369-4605-A3D3-83ED6233786B}" type="parTrans" cxnId="{FD14ED0C-1EF0-407E-8248-1BF7F32B400C}">
      <dgm:prSet/>
      <dgm:spPr/>
      <dgm:t>
        <a:bodyPr/>
        <a:lstStyle/>
        <a:p>
          <a:endParaRPr lang="en-US"/>
        </a:p>
      </dgm:t>
    </dgm:pt>
    <dgm:pt modelId="{29C84474-34BE-4BCE-B10A-AFE1303F2A51}" type="sibTrans" cxnId="{FD14ED0C-1EF0-407E-8248-1BF7F32B400C}">
      <dgm:prSet/>
      <dgm:spPr/>
      <dgm:t>
        <a:bodyPr/>
        <a:lstStyle/>
        <a:p>
          <a:endParaRPr lang="en-US"/>
        </a:p>
      </dgm:t>
    </dgm:pt>
    <dgm:pt modelId="{F4F3ADE8-A40B-4528-BA34-8B3E469E89CB}">
      <dgm:prSet phldrT="[Text]"/>
      <dgm:spPr/>
      <dgm:t>
        <a:bodyPr/>
        <a:lstStyle/>
        <a:p>
          <a:r>
            <a:rPr lang="en-US" dirty="0"/>
            <a:t>Staff can focus more on patients, creating a scope for better service outcomes.</a:t>
          </a:r>
        </a:p>
      </dgm:t>
    </dgm:pt>
    <dgm:pt modelId="{C513EBC0-9F1B-4C5E-815F-8B7304B1C632}" type="parTrans" cxnId="{251C9850-29D0-4CBA-8075-B04324154AA9}">
      <dgm:prSet/>
      <dgm:spPr/>
      <dgm:t>
        <a:bodyPr/>
        <a:lstStyle/>
        <a:p>
          <a:endParaRPr lang="en-US"/>
        </a:p>
      </dgm:t>
    </dgm:pt>
    <dgm:pt modelId="{D17EF0B2-1F11-4664-8246-22C37404A511}" type="sibTrans" cxnId="{251C9850-29D0-4CBA-8075-B04324154AA9}">
      <dgm:prSet/>
      <dgm:spPr/>
      <dgm:t>
        <a:bodyPr/>
        <a:lstStyle/>
        <a:p>
          <a:endParaRPr lang="en-US"/>
        </a:p>
      </dgm:t>
    </dgm:pt>
    <dgm:pt modelId="{6D42BDF8-0CDD-4BCA-B76C-D424D1E762B4}">
      <dgm:prSet phldrT="[Text]" custT="1"/>
      <dgm:spPr/>
      <dgm:t>
        <a:bodyPr/>
        <a:lstStyle/>
        <a:p>
          <a:r>
            <a:rPr lang="en-US" sz="1800" b="1" dirty="0"/>
            <a:t>Reduced Delays </a:t>
          </a:r>
          <a:endParaRPr lang="en-US" sz="1800" dirty="0"/>
        </a:p>
      </dgm:t>
    </dgm:pt>
    <dgm:pt modelId="{5D27DB9D-FC7F-4ECC-8861-854EF10939CB}" type="parTrans" cxnId="{0BA5FA0F-6933-4B13-837A-EBAEE2B1D49F}">
      <dgm:prSet/>
      <dgm:spPr/>
      <dgm:t>
        <a:bodyPr/>
        <a:lstStyle/>
        <a:p>
          <a:endParaRPr lang="en-US"/>
        </a:p>
      </dgm:t>
    </dgm:pt>
    <dgm:pt modelId="{E8A9AF6F-54BE-49A6-9DB2-CBE6EC0DED1B}" type="sibTrans" cxnId="{0BA5FA0F-6933-4B13-837A-EBAEE2B1D49F}">
      <dgm:prSet/>
      <dgm:spPr/>
      <dgm:t>
        <a:bodyPr/>
        <a:lstStyle/>
        <a:p>
          <a:endParaRPr lang="en-US"/>
        </a:p>
      </dgm:t>
    </dgm:pt>
    <dgm:pt modelId="{B3E56C4B-7347-4679-BDD9-652DB39C07B0}">
      <dgm:prSet phldrT="[Text]"/>
      <dgm:spPr/>
      <dgm:t>
        <a:bodyPr/>
        <a:lstStyle/>
        <a:p>
          <a:r>
            <a:rPr lang="en-US" b="1" dirty="0"/>
            <a:t>Appointment Management</a:t>
          </a:r>
          <a:endParaRPr lang="en-US" dirty="0"/>
        </a:p>
      </dgm:t>
    </dgm:pt>
    <dgm:pt modelId="{302724A0-FBE7-44AF-9ECF-092840C475BF}" type="parTrans" cxnId="{88E991C7-AD66-4126-AAF8-0DE34263CBDE}">
      <dgm:prSet/>
      <dgm:spPr/>
      <dgm:t>
        <a:bodyPr/>
        <a:lstStyle/>
        <a:p>
          <a:endParaRPr lang="en-US"/>
        </a:p>
      </dgm:t>
    </dgm:pt>
    <dgm:pt modelId="{D6405E9B-9617-44E7-BF0D-0C9C9A4C8D76}" type="sibTrans" cxnId="{88E991C7-AD66-4126-AAF8-0DE34263CBDE}">
      <dgm:prSet/>
      <dgm:spPr/>
      <dgm:t>
        <a:bodyPr/>
        <a:lstStyle/>
        <a:p>
          <a:endParaRPr lang="en-US"/>
        </a:p>
      </dgm:t>
    </dgm:pt>
    <dgm:pt modelId="{427A379F-0051-4981-8319-380A42CB536D}">
      <dgm:prSet phldrT="[Text]"/>
      <dgm:spPr/>
      <dgm:t>
        <a:bodyPr/>
        <a:lstStyle/>
        <a:p>
          <a:r>
            <a:rPr lang="en-US" dirty="0"/>
            <a:t>It reduced the delay of the service and improved the quality (NHS England, 2026). </a:t>
          </a:r>
        </a:p>
      </dgm:t>
    </dgm:pt>
    <dgm:pt modelId="{6A27DED8-31E6-41CB-B9A4-1C2F49B1CACE}" type="parTrans" cxnId="{2B5079E9-C87A-4D80-8458-319644E0E0B7}">
      <dgm:prSet/>
      <dgm:spPr/>
      <dgm:t>
        <a:bodyPr/>
        <a:lstStyle/>
        <a:p>
          <a:endParaRPr lang="en-US"/>
        </a:p>
      </dgm:t>
    </dgm:pt>
    <dgm:pt modelId="{14A329FF-31CB-497C-8BDE-8378AE847B3A}" type="sibTrans" cxnId="{2B5079E9-C87A-4D80-8458-319644E0E0B7}">
      <dgm:prSet/>
      <dgm:spPr/>
      <dgm:t>
        <a:bodyPr/>
        <a:lstStyle/>
        <a:p>
          <a:endParaRPr lang="en-US"/>
        </a:p>
      </dgm:t>
    </dgm:pt>
    <dgm:pt modelId="{1750C8AB-19F8-4216-B19A-D68E51FB5D67}">
      <dgm:prSet phldrT="[Text]"/>
      <dgm:spPr/>
      <dgm:t>
        <a:bodyPr/>
        <a:lstStyle/>
        <a:p>
          <a:r>
            <a:rPr lang="en-US" dirty="0"/>
            <a:t>More than 50,000 patients raised concerns about data privacy, and many patients demonstrated a mixed reaction.</a:t>
          </a:r>
        </a:p>
      </dgm:t>
    </dgm:pt>
    <dgm:pt modelId="{9A577C4E-DF92-4557-A701-A20B72AB6196}" type="parTrans" cxnId="{639A5E6F-2036-42F1-A9BB-4D2C5A78DBBB}">
      <dgm:prSet/>
      <dgm:spPr/>
      <dgm:t>
        <a:bodyPr/>
        <a:lstStyle/>
        <a:p>
          <a:endParaRPr lang="en-US"/>
        </a:p>
      </dgm:t>
    </dgm:pt>
    <dgm:pt modelId="{8F118D5F-47F6-4151-B8CC-6668AD2E7FAF}" type="sibTrans" cxnId="{639A5E6F-2036-42F1-A9BB-4D2C5A78DBBB}">
      <dgm:prSet/>
      <dgm:spPr/>
      <dgm:t>
        <a:bodyPr/>
        <a:lstStyle/>
        <a:p>
          <a:endParaRPr lang="en-US"/>
        </a:p>
      </dgm:t>
    </dgm:pt>
    <dgm:pt modelId="{384623C6-0D44-4C46-A853-AD6F9EE9B898}">
      <dgm:prSet phldrT="[Text]" custT="1"/>
      <dgm:spPr/>
      <dgm:t>
        <a:bodyPr/>
        <a:lstStyle/>
        <a:p>
          <a:r>
            <a:rPr lang="en-US" sz="1800" b="1" dirty="0"/>
            <a:t>Privacy Concerns </a:t>
          </a:r>
          <a:endParaRPr lang="en-US" sz="1800" dirty="0"/>
        </a:p>
      </dgm:t>
    </dgm:pt>
    <dgm:pt modelId="{BC87AACE-3AE4-4214-9B20-AFEBE99CC9C3}" type="parTrans" cxnId="{6DE73FB9-3AAD-4E95-8F35-12162D1FC306}">
      <dgm:prSet/>
      <dgm:spPr/>
      <dgm:t>
        <a:bodyPr/>
        <a:lstStyle/>
        <a:p>
          <a:endParaRPr lang="en-US"/>
        </a:p>
      </dgm:t>
    </dgm:pt>
    <dgm:pt modelId="{445D7B50-977C-4C13-A684-9008302F104D}" type="sibTrans" cxnId="{6DE73FB9-3AAD-4E95-8F35-12162D1FC306}">
      <dgm:prSet/>
      <dgm:spPr/>
      <dgm:t>
        <a:bodyPr/>
        <a:lstStyle/>
        <a:p>
          <a:endParaRPr lang="en-US"/>
        </a:p>
      </dgm:t>
    </dgm:pt>
    <dgm:pt modelId="{1A7B651B-BB00-4522-8EB0-69A3B031724E}">
      <dgm:prSet phldrT="[Text]"/>
      <dgm:spPr/>
      <dgm:t>
        <a:bodyPr/>
        <a:lstStyle/>
        <a:p>
          <a:r>
            <a:rPr lang="en-US" b="1" dirty="0"/>
            <a:t>50,000+ Patients</a:t>
          </a:r>
          <a:endParaRPr lang="en-US" dirty="0"/>
        </a:p>
      </dgm:t>
    </dgm:pt>
    <dgm:pt modelId="{0053A488-8A75-4A24-93EC-32178DC4499E}" type="parTrans" cxnId="{CCF20FFE-70A1-4EF8-945F-09542F6B8D40}">
      <dgm:prSet/>
      <dgm:spPr/>
      <dgm:t>
        <a:bodyPr/>
        <a:lstStyle/>
        <a:p>
          <a:endParaRPr lang="en-US"/>
        </a:p>
      </dgm:t>
    </dgm:pt>
    <dgm:pt modelId="{CA94DECB-5738-40DA-BD63-B12283DDD6CA}" type="sibTrans" cxnId="{CCF20FFE-70A1-4EF8-945F-09542F6B8D40}">
      <dgm:prSet/>
      <dgm:spPr/>
      <dgm:t>
        <a:bodyPr/>
        <a:lstStyle/>
        <a:p>
          <a:endParaRPr lang="en-US"/>
        </a:p>
      </dgm:t>
    </dgm:pt>
    <dgm:pt modelId="{83828A64-5710-425E-9F58-CFA8B2E842FF}">
      <dgm:prSet phldrT="[Text]" custT="1"/>
      <dgm:spPr/>
      <dgm:t>
        <a:bodyPr/>
        <a:lstStyle/>
        <a:p>
          <a:r>
            <a:rPr lang="en-US" sz="1800" b="1" dirty="0"/>
            <a:t>Patient Perception </a:t>
          </a:r>
          <a:endParaRPr lang="en-US" sz="1800" dirty="0"/>
        </a:p>
      </dgm:t>
    </dgm:pt>
    <dgm:pt modelId="{CB872D34-71EC-4A0B-AD72-3B97A6F39AB7}" type="parTrans" cxnId="{C3A16198-7529-4ED4-8D5C-D0911A53BAFA}">
      <dgm:prSet/>
      <dgm:spPr/>
      <dgm:t>
        <a:bodyPr/>
        <a:lstStyle/>
        <a:p>
          <a:endParaRPr lang="en-US"/>
        </a:p>
      </dgm:t>
    </dgm:pt>
    <dgm:pt modelId="{ADD65463-3A19-4E83-BB32-282D4FD3621F}" type="sibTrans" cxnId="{C3A16198-7529-4ED4-8D5C-D0911A53BAFA}">
      <dgm:prSet/>
      <dgm:spPr/>
      <dgm:t>
        <a:bodyPr/>
        <a:lstStyle/>
        <a:p>
          <a:endParaRPr lang="en-US"/>
        </a:p>
      </dgm:t>
    </dgm:pt>
    <dgm:pt modelId="{44B397A6-51E8-425D-96FF-959EF5341EA8}">
      <dgm:prSet phldrT="[Text]"/>
      <dgm:spPr/>
      <dgm:t>
        <a:bodyPr/>
        <a:lstStyle/>
        <a:p>
          <a:r>
            <a:rPr lang="en-US" b="1" dirty="0"/>
            <a:t>Trust and Transparency</a:t>
          </a:r>
          <a:endParaRPr lang="en-US" dirty="0"/>
        </a:p>
      </dgm:t>
    </dgm:pt>
    <dgm:pt modelId="{D8B9F25C-AA8D-4189-99EB-11FC28A0B7D5}" type="parTrans" cxnId="{254BFD7A-9E78-4009-9EE4-C23023306109}">
      <dgm:prSet/>
      <dgm:spPr/>
      <dgm:t>
        <a:bodyPr/>
        <a:lstStyle/>
        <a:p>
          <a:endParaRPr lang="en-US"/>
        </a:p>
      </dgm:t>
    </dgm:pt>
    <dgm:pt modelId="{0510E796-6D74-42C2-998D-6F5AEB3C17AE}" type="sibTrans" cxnId="{254BFD7A-9E78-4009-9EE4-C23023306109}">
      <dgm:prSet/>
      <dgm:spPr/>
      <dgm:t>
        <a:bodyPr/>
        <a:lstStyle/>
        <a:p>
          <a:endParaRPr lang="en-US"/>
        </a:p>
      </dgm:t>
    </dgm:pt>
    <dgm:pt modelId="{76E9DA14-5579-45A4-A5D0-6A1393DEE995}">
      <dgm:prSet phldrT="[Text]"/>
      <dgm:spPr/>
      <dgm:t>
        <a:bodyPr/>
        <a:lstStyle/>
        <a:p>
          <a:r>
            <a:rPr lang="en-US" dirty="0"/>
            <a:t>Patients want more transparency as they have less trust in the system (Simply Wall St, 2026).</a:t>
          </a:r>
        </a:p>
      </dgm:t>
    </dgm:pt>
    <dgm:pt modelId="{94359C46-5AFA-465A-84EA-619C501C6012}" type="parTrans" cxnId="{A3E217F3-7EBB-42A1-8D74-504141B199D8}">
      <dgm:prSet/>
      <dgm:spPr/>
      <dgm:t>
        <a:bodyPr/>
        <a:lstStyle/>
        <a:p>
          <a:endParaRPr lang="en-US"/>
        </a:p>
      </dgm:t>
    </dgm:pt>
    <dgm:pt modelId="{585B430B-2704-403C-85C9-18F91E8ACA41}" type="sibTrans" cxnId="{A3E217F3-7EBB-42A1-8D74-504141B199D8}">
      <dgm:prSet/>
      <dgm:spPr/>
      <dgm:t>
        <a:bodyPr/>
        <a:lstStyle/>
        <a:p>
          <a:endParaRPr lang="en-US"/>
        </a:p>
      </dgm:t>
    </dgm:pt>
    <dgm:pt modelId="{02372752-4B60-485D-9492-B937BA678CF0}" type="pres">
      <dgm:prSet presAssocID="{2CFE144A-51AF-4FE5-9B2C-AC0AF5143F77}" presName="Name0" presStyleCnt="0">
        <dgm:presLayoutVars>
          <dgm:chMax/>
          <dgm:chPref val="3"/>
          <dgm:dir/>
          <dgm:animOne val="branch"/>
          <dgm:animLvl val="lvl"/>
        </dgm:presLayoutVars>
      </dgm:prSet>
      <dgm:spPr/>
    </dgm:pt>
    <dgm:pt modelId="{183DA35B-CE5B-4EE0-93F8-40D551E00CA9}" type="pres">
      <dgm:prSet presAssocID="{EAADF1CB-AE22-45B9-B079-9E8B6D9E0C94}" presName="composite" presStyleCnt="0"/>
      <dgm:spPr/>
    </dgm:pt>
    <dgm:pt modelId="{4B6622C5-4F8B-4E97-A770-73A3DB2BBD32}" type="pres">
      <dgm:prSet presAssocID="{EAADF1CB-AE22-45B9-B079-9E8B6D9E0C94}" presName="FirstChild" presStyleLbl="revTx" presStyleIdx="0" presStyleCnt="8">
        <dgm:presLayoutVars>
          <dgm:chMax val="0"/>
          <dgm:chPref val="0"/>
          <dgm:bulletEnabled val="1"/>
        </dgm:presLayoutVars>
      </dgm:prSet>
      <dgm:spPr/>
    </dgm:pt>
    <dgm:pt modelId="{EC927A7D-5E04-4313-A724-9A8FFFC3F840}" type="pres">
      <dgm:prSet presAssocID="{EAADF1CB-AE22-45B9-B079-9E8B6D9E0C94}" presName="Parent" presStyleLbl="alignNode1" presStyleIdx="0" presStyleCnt="4">
        <dgm:presLayoutVars>
          <dgm:chMax val="3"/>
          <dgm:chPref val="3"/>
          <dgm:bulletEnabled val="1"/>
        </dgm:presLayoutVars>
      </dgm:prSet>
      <dgm:spPr/>
    </dgm:pt>
    <dgm:pt modelId="{4A330BB5-0B02-4D48-920D-CD0FABD73D46}" type="pres">
      <dgm:prSet presAssocID="{EAADF1CB-AE22-45B9-B079-9E8B6D9E0C94}" presName="Accent" presStyleLbl="parChTrans1D1" presStyleIdx="0" presStyleCnt="4"/>
      <dgm:spPr/>
    </dgm:pt>
    <dgm:pt modelId="{11F74B68-2F1B-4824-9FF5-8ED97F414AD6}" type="pres">
      <dgm:prSet presAssocID="{EAADF1CB-AE22-45B9-B079-9E8B6D9E0C94}" presName="Child" presStyleLbl="revTx" presStyleIdx="1" presStyleCnt="8">
        <dgm:presLayoutVars>
          <dgm:chMax val="0"/>
          <dgm:chPref val="0"/>
          <dgm:bulletEnabled val="1"/>
        </dgm:presLayoutVars>
      </dgm:prSet>
      <dgm:spPr/>
    </dgm:pt>
    <dgm:pt modelId="{9F349CFA-8C71-4B2E-840A-A23A15A44298}" type="pres">
      <dgm:prSet presAssocID="{3F947979-C66D-4D93-8ADA-B9BA73A1BFB2}" presName="sibTrans" presStyleCnt="0"/>
      <dgm:spPr/>
    </dgm:pt>
    <dgm:pt modelId="{EF38B22F-D687-4A38-A476-75A30D2ACF5D}" type="pres">
      <dgm:prSet presAssocID="{6D42BDF8-0CDD-4BCA-B76C-D424D1E762B4}" presName="composite" presStyleCnt="0"/>
      <dgm:spPr/>
    </dgm:pt>
    <dgm:pt modelId="{662DCF65-2C98-41E2-8C53-7D0186532AF9}" type="pres">
      <dgm:prSet presAssocID="{6D42BDF8-0CDD-4BCA-B76C-D424D1E762B4}" presName="FirstChild" presStyleLbl="revTx" presStyleIdx="2" presStyleCnt="8">
        <dgm:presLayoutVars>
          <dgm:chMax val="0"/>
          <dgm:chPref val="0"/>
          <dgm:bulletEnabled val="1"/>
        </dgm:presLayoutVars>
      </dgm:prSet>
      <dgm:spPr/>
    </dgm:pt>
    <dgm:pt modelId="{43C71EA1-E4F0-438B-B84E-D9346254BEBA}" type="pres">
      <dgm:prSet presAssocID="{6D42BDF8-0CDD-4BCA-B76C-D424D1E762B4}" presName="Parent" presStyleLbl="alignNode1" presStyleIdx="1" presStyleCnt="4">
        <dgm:presLayoutVars>
          <dgm:chMax val="3"/>
          <dgm:chPref val="3"/>
          <dgm:bulletEnabled val="1"/>
        </dgm:presLayoutVars>
      </dgm:prSet>
      <dgm:spPr/>
    </dgm:pt>
    <dgm:pt modelId="{EEC5AC43-B75D-4559-9156-88C768647E07}" type="pres">
      <dgm:prSet presAssocID="{6D42BDF8-0CDD-4BCA-B76C-D424D1E762B4}" presName="Accent" presStyleLbl="parChTrans1D1" presStyleIdx="1" presStyleCnt="4"/>
      <dgm:spPr/>
    </dgm:pt>
    <dgm:pt modelId="{8D134EC3-0E5C-4E04-9C5A-CE5F8A3C3614}" type="pres">
      <dgm:prSet presAssocID="{6D42BDF8-0CDD-4BCA-B76C-D424D1E762B4}" presName="Child" presStyleLbl="revTx" presStyleIdx="3" presStyleCnt="8">
        <dgm:presLayoutVars>
          <dgm:chMax val="0"/>
          <dgm:chPref val="0"/>
          <dgm:bulletEnabled val="1"/>
        </dgm:presLayoutVars>
      </dgm:prSet>
      <dgm:spPr/>
    </dgm:pt>
    <dgm:pt modelId="{962E8C77-B8C5-404C-906C-572B26B76E83}" type="pres">
      <dgm:prSet presAssocID="{E8A9AF6F-54BE-49A6-9DB2-CBE6EC0DED1B}" presName="sibTrans" presStyleCnt="0"/>
      <dgm:spPr/>
    </dgm:pt>
    <dgm:pt modelId="{49625D47-47BB-40D6-AE81-9C16E6A80740}" type="pres">
      <dgm:prSet presAssocID="{384623C6-0D44-4C46-A853-AD6F9EE9B898}" presName="composite" presStyleCnt="0"/>
      <dgm:spPr/>
    </dgm:pt>
    <dgm:pt modelId="{45E46D11-D4EB-4C36-93A1-83B347E26583}" type="pres">
      <dgm:prSet presAssocID="{384623C6-0D44-4C46-A853-AD6F9EE9B898}" presName="FirstChild" presStyleLbl="revTx" presStyleIdx="4" presStyleCnt="8">
        <dgm:presLayoutVars>
          <dgm:chMax val="0"/>
          <dgm:chPref val="0"/>
          <dgm:bulletEnabled val="1"/>
        </dgm:presLayoutVars>
      </dgm:prSet>
      <dgm:spPr/>
    </dgm:pt>
    <dgm:pt modelId="{76224535-85AD-4FA2-8516-0D0A6F3AF6AD}" type="pres">
      <dgm:prSet presAssocID="{384623C6-0D44-4C46-A853-AD6F9EE9B898}" presName="Parent" presStyleLbl="alignNode1" presStyleIdx="2" presStyleCnt="4">
        <dgm:presLayoutVars>
          <dgm:chMax val="3"/>
          <dgm:chPref val="3"/>
          <dgm:bulletEnabled val="1"/>
        </dgm:presLayoutVars>
      </dgm:prSet>
      <dgm:spPr/>
    </dgm:pt>
    <dgm:pt modelId="{DEB07F1E-81DA-4767-95A0-673CBE7715C1}" type="pres">
      <dgm:prSet presAssocID="{384623C6-0D44-4C46-A853-AD6F9EE9B898}" presName="Accent" presStyleLbl="parChTrans1D1" presStyleIdx="2" presStyleCnt="4"/>
      <dgm:spPr/>
    </dgm:pt>
    <dgm:pt modelId="{B88AD230-7E08-4F34-9334-6E4D7AF5AB4C}" type="pres">
      <dgm:prSet presAssocID="{384623C6-0D44-4C46-A853-AD6F9EE9B898}" presName="Child" presStyleLbl="revTx" presStyleIdx="5" presStyleCnt="8">
        <dgm:presLayoutVars>
          <dgm:chMax val="0"/>
          <dgm:chPref val="0"/>
          <dgm:bulletEnabled val="1"/>
        </dgm:presLayoutVars>
      </dgm:prSet>
      <dgm:spPr/>
    </dgm:pt>
    <dgm:pt modelId="{12D04A05-7647-4760-9858-F343F12B540E}" type="pres">
      <dgm:prSet presAssocID="{445D7B50-977C-4C13-A684-9008302F104D}" presName="sibTrans" presStyleCnt="0"/>
      <dgm:spPr/>
    </dgm:pt>
    <dgm:pt modelId="{08C4D81A-EB97-44F2-9DEF-30330988641B}" type="pres">
      <dgm:prSet presAssocID="{83828A64-5710-425E-9F58-CFA8B2E842FF}" presName="composite" presStyleCnt="0"/>
      <dgm:spPr/>
    </dgm:pt>
    <dgm:pt modelId="{881FCE6B-7391-48F9-85AC-BB63D28A7080}" type="pres">
      <dgm:prSet presAssocID="{83828A64-5710-425E-9F58-CFA8B2E842FF}" presName="FirstChild" presStyleLbl="revTx" presStyleIdx="6" presStyleCnt="8" custScaleX="91253">
        <dgm:presLayoutVars>
          <dgm:chMax val="0"/>
          <dgm:chPref val="0"/>
          <dgm:bulletEnabled val="1"/>
        </dgm:presLayoutVars>
      </dgm:prSet>
      <dgm:spPr/>
    </dgm:pt>
    <dgm:pt modelId="{FCB3CE2B-B019-4AD2-8A15-EA422120BC03}" type="pres">
      <dgm:prSet presAssocID="{83828A64-5710-425E-9F58-CFA8B2E842FF}" presName="Parent" presStyleLbl="alignNode1" presStyleIdx="3" presStyleCnt="4" custScaleX="117055" custLinFactNeighborX="4282" custLinFactNeighborY="4356">
        <dgm:presLayoutVars>
          <dgm:chMax val="3"/>
          <dgm:chPref val="3"/>
          <dgm:bulletEnabled val="1"/>
        </dgm:presLayoutVars>
      </dgm:prSet>
      <dgm:spPr/>
    </dgm:pt>
    <dgm:pt modelId="{44DF4748-70F3-423B-87D8-67A48A984976}" type="pres">
      <dgm:prSet presAssocID="{83828A64-5710-425E-9F58-CFA8B2E842FF}" presName="Accent" presStyleLbl="parChTrans1D1" presStyleIdx="3" presStyleCnt="4"/>
      <dgm:spPr/>
    </dgm:pt>
    <dgm:pt modelId="{DE6B6C75-6CC6-46C5-B2F1-DC47B05813F1}" type="pres">
      <dgm:prSet presAssocID="{83828A64-5710-425E-9F58-CFA8B2E842FF}" presName="Child" presStyleLbl="revTx" presStyleIdx="7" presStyleCnt="8">
        <dgm:presLayoutVars>
          <dgm:chMax val="0"/>
          <dgm:chPref val="0"/>
          <dgm:bulletEnabled val="1"/>
        </dgm:presLayoutVars>
      </dgm:prSet>
      <dgm:spPr/>
    </dgm:pt>
  </dgm:ptLst>
  <dgm:cxnLst>
    <dgm:cxn modelId="{E40A7801-A8F6-416B-9EFE-9B552B5DBD61}" type="presOf" srcId="{50041839-051C-4BB4-9548-2E61B275F270}" destId="{4B6622C5-4F8B-4E97-A770-73A3DB2BBD32}" srcOrd="0" destOrd="0" presId="urn:microsoft.com/office/officeart/2011/layout/TabList"/>
    <dgm:cxn modelId="{FD14ED0C-1EF0-407E-8248-1BF7F32B400C}" srcId="{EAADF1CB-AE22-45B9-B079-9E8B6D9E0C94}" destId="{50041839-051C-4BB4-9548-2E61B275F270}" srcOrd="0" destOrd="0" parTransId="{2F41A411-F369-4605-A3D3-83ED6233786B}" sibTransId="{29C84474-34BE-4BCE-B10A-AFE1303F2A51}"/>
    <dgm:cxn modelId="{0BA5FA0F-6933-4B13-837A-EBAEE2B1D49F}" srcId="{2CFE144A-51AF-4FE5-9B2C-AC0AF5143F77}" destId="{6D42BDF8-0CDD-4BCA-B76C-D424D1E762B4}" srcOrd="1" destOrd="0" parTransId="{5D27DB9D-FC7F-4ECC-8861-854EF10939CB}" sibTransId="{E8A9AF6F-54BE-49A6-9DB2-CBE6EC0DED1B}"/>
    <dgm:cxn modelId="{C6DEB423-8850-402D-87F7-B645442D3992}" type="presOf" srcId="{F4F3ADE8-A40B-4528-BA34-8B3E469E89CB}" destId="{11F74B68-2F1B-4824-9FF5-8ED97F414AD6}" srcOrd="0" destOrd="0" presId="urn:microsoft.com/office/officeart/2011/layout/TabList"/>
    <dgm:cxn modelId="{5FF9B92C-1742-497D-BD64-4EDDE1BB2FFD}" type="presOf" srcId="{427A379F-0051-4981-8319-380A42CB536D}" destId="{8D134EC3-0E5C-4E04-9C5A-CE5F8A3C3614}" srcOrd="0" destOrd="0" presId="urn:microsoft.com/office/officeart/2011/layout/TabList"/>
    <dgm:cxn modelId="{F6223A5C-5CB6-4FC5-8710-86739B879B78}" type="presOf" srcId="{B3E56C4B-7347-4679-BDD9-652DB39C07B0}" destId="{662DCF65-2C98-41E2-8C53-7D0186532AF9}" srcOrd="0" destOrd="0" presId="urn:microsoft.com/office/officeart/2011/layout/TabList"/>
    <dgm:cxn modelId="{02DE6643-3AC1-43B5-A018-2B27B3A28E0A}" type="presOf" srcId="{EAADF1CB-AE22-45B9-B079-9E8B6D9E0C94}" destId="{EC927A7D-5E04-4313-A724-9A8FFFC3F840}" srcOrd="0" destOrd="0" presId="urn:microsoft.com/office/officeart/2011/layout/TabList"/>
    <dgm:cxn modelId="{5BC20868-B08D-4CE0-BF7C-9D07615BD288}" type="presOf" srcId="{2CFE144A-51AF-4FE5-9B2C-AC0AF5143F77}" destId="{02372752-4B60-485D-9492-B937BA678CF0}" srcOrd="0" destOrd="0" presId="urn:microsoft.com/office/officeart/2011/layout/TabList"/>
    <dgm:cxn modelId="{639A5E6F-2036-42F1-A9BB-4D2C5A78DBBB}" srcId="{384623C6-0D44-4C46-A853-AD6F9EE9B898}" destId="{1750C8AB-19F8-4216-B19A-D68E51FB5D67}" srcOrd="1" destOrd="0" parTransId="{9A577C4E-DF92-4557-A701-A20B72AB6196}" sibTransId="{8F118D5F-47F6-4151-B8CC-6668AD2E7FAF}"/>
    <dgm:cxn modelId="{251C9850-29D0-4CBA-8075-B04324154AA9}" srcId="{EAADF1CB-AE22-45B9-B079-9E8B6D9E0C94}" destId="{F4F3ADE8-A40B-4528-BA34-8B3E469E89CB}" srcOrd="1" destOrd="0" parTransId="{C513EBC0-9F1B-4C5E-815F-8B7304B1C632}" sibTransId="{D17EF0B2-1F11-4664-8246-22C37404A511}"/>
    <dgm:cxn modelId="{CDBFBA77-7D70-4D9D-80B7-6A5AF9547322}" type="presOf" srcId="{1A7B651B-BB00-4522-8EB0-69A3B031724E}" destId="{45E46D11-D4EB-4C36-93A1-83B347E26583}" srcOrd="0" destOrd="0" presId="urn:microsoft.com/office/officeart/2011/layout/TabList"/>
    <dgm:cxn modelId="{254BFD7A-9E78-4009-9EE4-C23023306109}" srcId="{83828A64-5710-425E-9F58-CFA8B2E842FF}" destId="{44B397A6-51E8-425D-96FF-959EF5341EA8}" srcOrd="0" destOrd="0" parTransId="{D8B9F25C-AA8D-4189-99EB-11FC28A0B7D5}" sibTransId="{0510E796-6D74-42C2-998D-6F5AEB3C17AE}"/>
    <dgm:cxn modelId="{A67E0F7E-F298-4990-B878-ADA7E86C639B}" type="presOf" srcId="{76E9DA14-5579-45A4-A5D0-6A1393DEE995}" destId="{DE6B6C75-6CC6-46C5-B2F1-DC47B05813F1}" srcOrd="0" destOrd="0" presId="urn:microsoft.com/office/officeart/2011/layout/TabList"/>
    <dgm:cxn modelId="{0DA89292-D3AE-4F88-8B87-92E13C0DA23D}" type="presOf" srcId="{1750C8AB-19F8-4216-B19A-D68E51FB5D67}" destId="{B88AD230-7E08-4F34-9334-6E4D7AF5AB4C}" srcOrd="0" destOrd="0" presId="urn:microsoft.com/office/officeart/2011/layout/TabList"/>
    <dgm:cxn modelId="{C3A16198-7529-4ED4-8D5C-D0911A53BAFA}" srcId="{2CFE144A-51AF-4FE5-9B2C-AC0AF5143F77}" destId="{83828A64-5710-425E-9F58-CFA8B2E842FF}" srcOrd="3" destOrd="0" parTransId="{CB872D34-71EC-4A0B-AD72-3B97A6F39AB7}" sibTransId="{ADD65463-3A19-4E83-BB32-282D4FD3621F}"/>
    <dgm:cxn modelId="{5F6562B0-1F89-49B0-B6FC-8C3E8768F84F}" srcId="{2CFE144A-51AF-4FE5-9B2C-AC0AF5143F77}" destId="{EAADF1CB-AE22-45B9-B079-9E8B6D9E0C94}" srcOrd="0" destOrd="0" parTransId="{543B50F5-B708-4B2D-B00C-EBB986920C68}" sibTransId="{3F947979-C66D-4D93-8ADA-B9BA73A1BFB2}"/>
    <dgm:cxn modelId="{3E5399B4-097F-4942-AA4A-2505D23F3C21}" type="presOf" srcId="{6D42BDF8-0CDD-4BCA-B76C-D424D1E762B4}" destId="{43C71EA1-E4F0-438B-B84E-D9346254BEBA}" srcOrd="0" destOrd="0" presId="urn:microsoft.com/office/officeart/2011/layout/TabList"/>
    <dgm:cxn modelId="{6DE73FB9-3AAD-4E95-8F35-12162D1FC306}" srcId="{2CFE144A-51AF-4FE5-9B2C-AC0AF5143F77}" destId="{384623C6-0D44-4C46-A853-AD6F9EE9B898}" srcOrd="2" destOrd="0" parTransId="{BC87AACE-3AE4-4214-9B20-AFEBE99CC9C3}" sibTransId="{445D7B50-977C-4C13-A684-9008302F104D}"/>
    <dgm:cxn modelId="{88E991C7-AD66-4126-AAF8-0DE34263CBDE}" srcId="{6D42BDF8-0CDD-4BCA-B76C-D424D1E762B4}" destId="{B3E56C4B-7347-4679-BDD9-652DB39C07B0}" srcOrd="0" destOrd="0" parTransId="{302724A0-FBE7-44AF-9ECF-092840C475BF}" sibTransId="{D6405E9B-9617-44E7-BF0D-0C9C9A4C8D76}"/>
    <dgm:cxn modelId="{4C379BD2-1975-4512-BCB7-7FB83062E1A9}" type="presOf" srcId="{83828A64-5710-425E-9F58-CFA8B2E842FF}" destId="{FCB3CE2B-B019-4AD2-8A15-EA422120BC03}" srcOrd="0" destOrd="0" presId="urn:microsoft.com/office/officeart/2011/layout/TabList"/>
    <dgm:cxn modelId="{D942B6DD-4422-476A-8F5E-73228E3D6E8C}" type="presOf" srcId="{384623C6-0D44-4C46-A853-AD6F9EE9B898}" destId="{76224535-85AD-4FA2-8516-0D0A6F3AF6AD}" srcOrd="0" destOrd="0" presId="urn:microsoft.com/office/officeart/2011/layout/TabList"/>
    <dgm:cxn modelId="{DC1B0AE8-FFF0-4B1C-B67B-2F8179AD8B47}" type="presOf" srcId="{44B397A6-51E8-425D-96FF-959EF5341EA8}" destId="{881FCE6B-7391-48F9-85AC-BB63D28A7080}" srcOrd="0" destOrd="0" presId="urn:microsoft.com/office/officeart/2011/layout/TabList"/>
    <dgm:cxn modelId="{2B5079E9-C87A-4D80-8458-319644E0E0B7}" srcId="{6D42BDF8-0CDD-4BCA-B76C-D424D1E762B4}" destId="{427A379F-0051-4981-8319-380A42CB536D}" srcOrd="1" destOrd="0" parTransId="{6A27DED8-31E6-41CB-B9A4-1C2F49B1CACE}" sibTransId="{14A329FF-31CB-497C-8BDE-8378AE847B3A}"/>
    <dgm:cxn modelId="{A3E217F3-7EBB-42A1-8D74-504141B199D8}" srcId="{83828A64-5710-425E-9F58-CFA8B2E842FF}" destId="{76E9DA14-5579-45A4-A5D0-6A1393DEE995}" srcOrd="1" destOrd="0" parTransId="{94359C46-5AFA-465A-84EA-619C501C6012}" sibTransId="{585B430B-2704-403C-85C9-18F91E8ACA41}"/>
    <dgm:cxn modelId="{CCF20FFE-70A1-4EF8-945F-09542F6B8D40}" srcId="{384623C6-0D44-4C46-A853-AD6F9EE9B898}" destId="{1A7B651B-BB00-4522-8EB0-69A3B031724E}" srcOrd="0" destOrd="0" parTransId="{0053A488-8A75-4A24-93EC-32178DC4499E}" sibTransId="{CA94DECB-5738-40DA-BD63-B12283DDD6CA}"/>
    <dgm:cxn modelId="{C92BC5E1-0777-4351-AA09-B183EA8CFAD5}" type="presParOf" srcId="{02372752-4B60-485D-9492-B937BA678CF0}" destId="{183DA35B-CE5B-4EE0-93F8-40D551E00CA9}" srcOrd="0" destOrd="0" presId="urn:microsoft.com/office/officeart/2011/layout/TabList"/>
    <dgm:cxn modelId="{40B15302-1EF7-472D-AF1E-C97CB363AC81}" type="presParOf" srcId="{183DA35B-CE5B-4EE0-93F8-40D551E00CA9}" destId="{4B6622C5-4F8B-4E97-A770-73A3DB2BBD32}" srcOrd="0" destOrd="0" presId="urn:microsoft.com/office/officeart/2011/layout/TabList"/>
    <dgm:cxn modelId="{5245948A-B941-4036-B3AC-DC5FF981BBFD}" type="presParOf" srcId="{183DA35B-CE5B-4EE0-93F8-40D551E00CA9}" destId="{EC927A7D-5E04-4313-A724-9A8FFFC3F840}" srcOrd="1" destOrd="0" presId="urn:microsoft.com/office/officeart/2011/layout/TabList"/>
    <dgm:cxn modelId="{28080671-B93B-4BD0-9B0F-C8097E8C1757}" type="presParOf" srcId="{183DA35B-CE5B-4EE0-93F8-40D551E00CA9}" destId="{4A330BB5-0B02-4D48-920D-CD0FABD73D46}" srcOrd="2" destOrd="0" presId="urn:microsoft.com/office/officeart/2011/layout/TabList"/>
    <dgm:cxn modelId="{C0CD29A9-F37E-4121-BBB3-419936CAFE14}" type="presParOf" srcId="{02372752-4B60-485D-9492-B937BA678CF0}" destId="{11F74B68-2F1B-4824-9FF5-8ED97F414AD6}" srcOrd="1" destOrd="0" presId="urn:microsoft.com/office/officeart/2011/layout/TabList"/>
    <dgm:cxn modelId="{B6A4D793-67E3-420E-9CB7-BFBD3BF63B20}" type="presParOf" srcId="{02372752-4B60-485D-9492-B937BA678CF0}" destId="{9F349CFA-8C71-4B2E-840A-A23A15A44298}" srcOrd="2" destOrd="0" presId="urn:microsoft.com/office/officeart/2011/layout/TabList"/>
    <dgm:cxn modelId="{4BDC1458-D149-4761-B004-99C2259CDE4D}" type="presParOf" srcId="{02372752-4B60-485D-9492-B937BA678CF0}" destId="{EF38B22F-D687-4A38-A476-75A30D2ACF5D}" srcOrd="3" destOrd="0" presId="urn:microsoft.com/office/officeart/2011/layout/TabList"/>
    <dgm:cxn modelId="{2EE21BF5-BCE5-419C-BA39-05C35250D02D}" type="presParOf" srcId="{EF38B22F-D687-4A38-A476-75A30D2ACF5D}" destId="{662DCF65-2C98-41E2-8C53-7D0186532AF9}" srcOrd="0" destOrd="0" presId="urn:microsoft.com/office/officeart/2011/layout/TabList"/>
    <dgm:cxn modelId="{DDB83961-E6F6-4418-B5E0-4214404E92FD}" type="presParOf" srcId="{EF38B22F-D687-4A38-A476-75A30D2ACF5D}" destId="{43C71EA1-E4F0-438B-B84E-D9346254BEBA}" srcOrd="1" destOrd="0" presId="urn:microsoft.com/office/officeart/2011/layout/TabList"/>
    <dgm:cxn modelId="{05AC043F-7174-4921-9E52-9CC6DBAFC54E}" type="presParOf" srcId="{EF38B22F-D687-4A38-A476-75A30D2ACF5D}" destId="{EEC5AC43-B75D-4559-9156-88C768647E07}" srcOrd="2" destOrd="0" presId="urn:microsoft.com/office/officeart/2011/layout/TabList"/>
    <dgm:cxn modelId="{5745C944-0736-488E-8B4E-8ABE3ADF1CE0}" type="presParOf" srcId="{02372752-4B60-485D-9492-B937BA678CF0}" destId="{8D134EC3-0E5C-4E04-9C5A-CE5F8A3C3614}" srcOrd="4" destOrd="0" presId="urn:microsoft.com/office/officeart/2011/layout/TabList"/>
    <dgm:cxn modelId="{EEF30869-EE0F-4B18-9C60-BB226A249C06}" type="presParOf" srcId="{02372752-4B60-485D-9492-B937BA678CF0}" destId="{962E8C77-B8C5-404C-906C-572B26B76E83}" srcOrd="5" destOrd="0" presId="urn:microsoft.com/office/officeart/2011/layout/TabList"/>
    <dgm:cxn modelId="{DA2CFF8D-2D9F-462F-AEEE-EAE986F893E4}" type="presParOf" srcId="{02372752-4B60-485D-9492-B937BA678CF0}" destId="{49625D47-47BB-40D6-AE81-9C16E6A80740}" srcOrd="6" destOrd="0" presId="urn:microsoft.com/office/officeart/2011/layout/TabList"/>
    <dgm:cxn modelId="{38760474-5B5D-49C3-B127-80E2C6E70CEA}" type="presParOf" srcId="{49625D47-47BB-40D6-AE81-9C16E6A80740}" destId="{45E46D11-D4EB-4C36-93A1-83B347E26583}" srcOrd="0" destOrd="0" presId="urn:microsoft.com/office/officeart/2011/layout/TabList"/>
    <dgm:cxn modelId="{2AE76440-1C64-4C6D-BD25-135988F29A45}" type="presParOf" srcId="{49625D47-47BB-40D6-AE81-9C16E6A80740}" destId="{76224535-85AD-4FA2-8516-0D0A6F3AF6AD}" srcOrd="1" destOrd="0" presId="urn:microsoft.com/office/officeart/2011/layout/TabList"/>
    <dgm:cxn modelId="{A99ADA85-87EB-43EE-A953-0420F2EF9FFA}" type="presParOf" srcId="{49625D47-47BB-40D6-AE81-9C16E6A80740}" destId="{DEB07F1E-81DA-4767-95A0-673CBE7715C1}" srcOrd="2" destOrd="0" presId="urn:microsoft.com/office/officeart/2011/layout/TabList"/>
    <dgm:cxn modelId="{692DD09F-FD55-470C-97D5-7D61753DBC55}" type="presParOf" srcId="{02372752-4B60-485D-9492-B937BA678CF0}" destId="{B88AD230-7E08-4F34-9334-6E4D7AF5AB4C}" srcOrd="7" destOrd="0" presId="urn:microsoft.com/office/officeart/2011/layout/TabList"/>
    <dgm:cxn modelId="{142F5675-D37B-4591-8BD9-706F340EBAFD}" type="presParOf" srcId="{02372752-4B60-485D-9492-B937BA678CF0}" destId="{12D04A05-7647-4760-9858-F343F12B540E}" srcOrd="8" destOrd="0" presId="urn:microsoft.com/office/officeart/2011/layout/TabList"/>
    <dgm:cxn modelId="{EFDAEBC8-0984-4ED5-9FB6-8789CF2CC9CD}" type="presParOf" srcId="{02372752-4B60-485D-9492-B937BA678CF0}" destId="{08C4D81A-EB97-44F2-9DEF-30330988641B}" srcOrd="9" destOrd="0" presId="urn:microsoft.com/office/officeart/2011/layout/TabList"/>
    <dgm:cxn modelId="{BFDACCA7-38CE-49AA-AAAE-0ABBCDE217B0}" type="presParOf" srcId="{08C4D81A-EB97-44F2-9DEF-30330988641B}" destId="{881FCE6B-7391-48F9-85AC-BB63D28A7080}" srcOrd="0" destOrd="0" presId="urn:microsoft.com/office/officeart/2011/layout/TabList"/>
    <dgm:cxn modelId="{0ACA0AB5-FE42-48C1-BC4A-2B407D629263}" type="presParOf" srcId="{08C4D81A-EB97-44F2-9DEF-30330988641B}" destId="{FCB3CE2B-B019-4AD2-8A15-EA422120BC03}" srcOrd="1" destOrd="0" presId="urn:microsoft.com/office/officeart/2011/layout/TabList"/>
    <dgm:cxn modelId="{C6CE5895-1A07-4D7B-AAA2-B585270CBCE0}" type="presParOf" srcId="{08C4D81A-EB97-44F2-9DEF-30330988641B}" destId="{44DF4748-70F3-423B-87D8-67A48A984976}" srcOrd="2" destOrd="0" presId="urn:microsoft.com/office/officeart/2011/layout/TabList"/>
    <dgm:cxn modelId="{56DD4C8E-E4CB-4FDA-9457-6934CFA56E0C}" type="presParOf" srcId="{02372752-4B60-485D-9492-B937BA678CF0}" destId="{DE6B6C75-6CC6-46C5-B2F1-DC47B05813F1}" srcOrd="10" destOrd="0" presId="urn:microsoft.com/office/officeart/2011/layout/Tab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2CFE144A-51AF-4FE5-9B2C-AC0AF5143F77}" type="doc">
      <dgm:prSet loTypeId="urn:microsoft.com/office/officeart/2011/layout/TabList" loCatId="list" qsTypeId="urn:microsoft.com/office/officeart/2005/8/quickstyle/simple5" qsCatId="simple" csTypeId="urn:microsoft.com/office/officeart/2005/8/colors/colorful1" csCatId="colorful" phldr="1"/>
      <dgm:spPr/>
      <dgm:t>
        <a:bodyPr/>
        <a:lstStyle/>
        <a:p>
          <a:endParaRPr lang="en-US"/>
        </a:p>
      </dgm:t>
    </dgm:pt>
    <dgm:pt modelId="{EAADF1CB-AE22-45B9-B079-9E8B6D9E0C94}">
      <dgm:prSet phldrT="[Text]"/>
      <dgm:spPr/>
      <dgm:t>
        <a:bodyPr/>
        <a:lstStyle/>
        <a:p>
          <a:r>
            <a:rPr lang="en-US" b="1" dirty="0"/>
            <a:t>Community Benefit </a:t>
          </a:r>
          <a:endParaRPr lang="en-US" dirty="0"/>
        </a:p>
      </dgm:t>
    </dgm:pt>
    <dgm:pt modelId="{543B50F5-B708-4B2D-B00C-EBB986920C68}" type="parTrans" cxnId="{5F6562B0-1F89-49B0-B6FC-8C3E8768F84F}">
      <dgm:prSet/>
      <dgm:spPr/>
      <dgm:t>
        <a:bodyPr/>
        <a:lstStyle/>
        <a:p>
          <a:endParaRPr lang="en-US"/>
        </a:p>
      </dgm:t>
    </dgm:pt>
    <dgm:pt modelId="{3F947979-C66D-4D93-8ADA-B9BA73A1BFB2}" type="sibTrans" cxnId="{5F6562B0-1F89-49B0-B6FC-8C3E8768F84F}">
      <dgm:prSet/>
      <dgm:spPr/>
      <dgm:t>
        <a:bodyPr/>
        <a:lstStyle/>
        <a:p>
          <a:endParaRPr lang="en-US"/>
        </a:p>
      </dgm:t>
    </dgm:pt>
    <dgm:pt modelId="{50041839-051C-4BB4-9548-2E61B275F270}">
      <dgm:prSet phldrT="[Text]"/>
      <dgm:spPr/>
      <dgm:t>
        <a:bodyPr/>
        <a:lstStyle/>
        <a:p>
          <a:r>
            <a:rPr lang="en-US" b="1" dirty="0"/>
            <a:t>Resource Management</a:t>
          </a:r>
          <a:endParaRPr lang="en-US" dirty="0"/>
        </a:p>
      </dgm:t>
    </dgm:pt>
    <dgm:pt modelId="{2F41A411-F369-4605-A3D3-83ED6233786B}" type="parTrans" cxnId="{FD14ED0C-1EF0-407E-8248-1BF7F32B400C}">
      <dgm:prSet/>
      <dgm:spPr/>
      <dgm:t>
        <a:bodyPr/>
        <a:lstStyle/>
        <a:p>
          <a:endParaRPr lang="en-US"/>
        </a:p>
      </dgm:t>
    </dgm:pt>
    <dgm:pt modelId="{29C84474-34BE-4BCE-B10A-AFE1303F2A51}" type="sibTrans" cxnId="{FD14ED0C-1EF0-407E-8248-1BF7F32B400C}">
      <dgm:prSet/>
      <dgm:spPr/>
      <dgm:t>
        <a:bodyPr/>
        <a:lstStyle/>
        <a:p>
          <a:endParaRPr lang="en-US"/>
        </a:p>
      </dgm:t>
    </dgm:pt>
    <dgm:pt modelId="{F4F3ADE8-A40B-4528-BA34-8B3E469E89CB}">
      <dgm:prSet phldrT="[Text]" custT="1"/>
      <dgm:spPr/>
      <dgm:t>
        <a:bodyPr/>
        <a:lstStyle/>
        <a:p>
          <a:r>
            <a:rPr lang="en-GB" sz="1600" dirty="0"/>
            <a:t>It ensures an effective resource management and allocation strategy.</a:t>
          </a:r>
          <a:endParaRPr lang="en-US" sz="1600" dirty="0"/>
        </a:p>
      </dgm:t>
    </dgm:pt>
    <dgm:pt modelId="{C513EBC0-9F1B-4C5E-815F-8B7304B1C632}" type="parTrans" cxnId="{251C9850-29D0-4CBA-8075-B04324154AA9}">
      <dgm:prSet/>
      <dgm:spPr/>
      <dgm:t>
        <a:bodyPr/>
        <a:lstStyle/>
        <a:p>
          <a:endParaRPr lang="en-US"/>
        </a:p>
      </dgm:t>
    </dgm:pt>
    <dgm:pt modelId="{D17EF0B2-1F11-4664-8246-22C37404A511}" type="sibTrans" cxnId="{251C9850-29D0-4CBA-8075-B04324154AA9}">
      <dgm:prSet/>
      <dgm:spPr/>
      <dgm:t>
        <a:bodyPr/>
        <a:lstStyle/>
        <a:p>
          <a:endParaRPr lang="en-US"/>
        </a:p>
      </dgm:t>
    </dgm:pt>
    <dgm:pt modelId="{6D42BDF8-0CDD-4BCA-B76C-D424D1E762B4}">
      <dgm:prSet phldrT="[Text]"/>
      <dgm:spPr/>
      <dgm:t>
        <a:bodyPr/>
        <a:lstStyle/>
        <a:p>
          <a:r>
            <a:rPr lang="en-US" b="1" dirty="0"/>
            <a:t>Origin </a:t>
          </a:r>
          <a:endParaRPr lang="en-US" dirty="0"/>
        </a:p>
      </dgm:t>
    </dgm:pt>
    <dgm:pt modelId="{5D27DB9D-FC7F-4ECC-8861-854EF10939CB}" type="parTrans" cxnId="{0BA5FA0F-6933-4B13-837A-EBAEE2B1D49F}">
      <dgm:prSet/>
      <dgm:spPr/>
      <dgm:t>
        <a:bodyPr/>
        <a:lstStyle/>
        <a:p>
          <a:endParaRPr lang="en-US"/>
        </a:p>
      </dgm:t>
    </dgm:pt>
    <dgm:pt modelId="{E8A9AF6F-54BE-49A6-9DB2-CBE6EC0DED1B}" type="sibTrans" cxnId="{0BA5FA0F-6933-4B13-837A-EBAEE2B1D49F}">
      <dgm:prSet/>
      <dgm:spPr/>
      <dgm:t>
        <a:bodyPr/>
        <a:lstStyle/>
        <a:p>
          <a:endParaRPr lang="en-US"/>
        </a:p>
      </dgm:t>
    </dgm:pt>
    <dgm:pt modelId="{B3E56C4B-7347-4679-BDD9-652DB39C07B0}">
      <dgm:prSet phldrT="[Text]"/>
      <dgm:spPr/>
      <dgm:t>
        <a:bodyPr/>
        <a:lstStyle/>
        <a:p>
          <a:r>
            <a:rPr lang="en-US" b="1" dirty="0"/>
            <a:t>Post-COVID Learning</a:t>
          </a:r>
          <a:endParaRPr lang="en-US" dirty="0"/>
        </a:p>
      </dgm:t>
    </dgm:pt>
    <dgm:pt modelId="{302724A0-FBE7-44AF-9ECF-092840C475BF}" type="parTrans" cxnId="{88E991C7-AD66-4126-AAF8-0DE34263CBDE}">
      <dgm:prSet/>
      <dgm:spPr/>
      <dgm:t>
        <a:bodyPr/>
        <a:lstStyle/>
        <a:p>
          <a:endParaRPr lang="en-US"/>
        </a:p>
      </dgm:t>
    </dgm:pt>
    <dgm:pt modelId="{D6405E9B-9617-44E7-BF0D-0C9C9A4C8D76}" type="sibTrans" cxnId="{88E991C7-AD66-4126-AAF8-0DE34263CBDE}">
      <dgm:prSet/>
      <dgm:spPr/>
      <dgm:t>
        <a:bodyPr/>
        <a:lstStyle/>
        <a:p>
          <a:endParaRPr lang="en-US"/>
        </a:p>
      </dgm:t>
    </dgm:pt>
    <dgm:pt modelId="{427A379F-0051-4981-8319-380A42CB536D}">
      <dgm:prSet phldrT="[Text]" custT="1"/>
      <dgm:spPr/>
      <dgm:t>
        <a:bodyPr/>
        <a:lstStyle/>
        <a:p>
          <a:r>
            <a:rPr lang="en-GB" sz="1600" dirty="0"/>
            <a:t>It was developed based on the idea that came after the COVID-19 pandemic. (Selvam, </a:t>
          </a:r>
          <a:r>
            <a:rPr lang="en-GB" sz="1600" dirty="0" err="1"/>
            <a:t>Kosalram</a:t>
          </a:r>
          <a:r>
            <a:rPr lang="en-GB" sz="1600" dirty="0"/>
            <a:t> and Chinnaiyan, 2024).</a:t>
          </a:r>
          <a:endParaRPr lang="en-US" sz="1600" dirty="0"/>
        </a:p>
      </dgm:t>
    </dgm:pt>
    <dgm:pt modelId="{6A27DED8-31E6-41CB-B9A4-1C2F49B1CACE}" type="parTrans" cxnId="{2B5079E9-C87A-4D80-8458-319644E0E0B7}">
      <dgm:prSet/>
      <dgm:spPr/>
      <dgm:t>
        <a:bodyPr/>
        <a:lstStyle/>
        <a:p>
          <a:endParaRPr lang="en-US"/>
        </a:p>
      </dgm:t>
    </dgm:pt>
    <dgm:pt modelId="{14A329FF-31CB-497C-8BDE-8378AE847B3A}" type="sibTrans" cxnId="{2B5079E9-C87A-4D80-8458-319644E0E0B7}">
      <dgm:prSet/>
      <dgm:spPr/>
      <dgm:t>
        <a:bodyPr/>
        <a:lstStyle/>
        <a:p>
          <a:endParaRPr lang="en-US"/>
        </a:p>
      </dgm:t>
    </dgm:pt>
    <dgm:pt modelId="{AF05E18B-44B5-4729-8146-075232D84CDF}">
      <dgm:prSet phldrT="[Text]"/>
      <dgm:spPr/>
      <dgm:t>
        <a:bodyPr/>
        <a:lstStyle/>
        <a:p>
          <a:r>
            <a:rPr lang="en-US" b="1" dirty="0"/>
            <a:t>Problem Identified </a:t>
          </a:r>
          <a:endParaRPr lang="en-US" dirty="0"/>
        </a:p>
      </dgm:t>
    </dgm:pt>
    <dgm:pt modelId="{C6E1DBF8-3348-4B48-9791-668EA93D01F4}" type="parTrans" cxnId="{CFA54A68-DC9D-406B-8A65-80AE24C21ADA}">
      <dgm:prSet/>
      <dgm:spPr/>
      <dgm:t>
        <a:bodyPr/>
        <a:lstStyle/>
        <a:p>
          <a:endParaRPr lang="en-US"/>
        </a:p>
      </dgm:t>
    </dgm:pt>
    <dgm:pt modelId="{9232DCF1-897B-4A34-BB84-F661A94650F0}" type="sibTrans" cxnId="{CFA54A68-DC9D-406B-8A65-80AE24C21ADA}">
      <dgm:prSet/>
      <dgm:spPr/>
      <dgm:t>
        <a:bodyPr/>
        <a:lstStyle/>
        <a:p>
          <a:endParaRPr lang="en-US"/>
        </a:p>
      </dgm:t>
    </dgm:pt>
    <dgm:pt modelId="{70D2140A-3060-466A-8140-1A83DFEA51CC}">
      <dgm:prSet phldrT="[Text]"/>
      <dgm:spPr/>
      <dgm:t>
        <a:bodyPr/>
        <a:lstStyle/>
        <a:p>
          <a:r>
            <a:rPr lang="en-US" b="1" dirty="0"/>
            <a:t>Resource Imbalance</a:t>
          </a:r>
          <a:endParaRPr lang="en-US" dirty="0"/>
        </a:p>
      </dgm:t>
    </dgm:pt>
    <dgm:pt modelId="{9B9E14CF-4EE2-43EE-9538-AC7C62A1BCE7}" type="parTrans" cxnId="{1CB4433D-4E09-493E-A340-2D9966846C27}">
      <dgm:prSet/>
      <dgm:spPr/>
      <dgm:t>
        <a:bodyPr/>
        <a:lstStyle/>
        <a:p>
          <a:endParaRPr lang="en-US"/>
        </a:p>
      </dgm:t>
    </dgm:pt>
    <dgm:pt modelId="{93F124D0-2D30-42EE-B7C1-8D395EC025EB}" type="sibTrans" cxnId="{1CB4433D-4E09-493E-A340-2D9966846C27}">
      <dgm:prSet/>
      <dgm:spPr/>
      <dgm:t>
        <a:bodyPr/>
        <a:lstStyle/>
        <a:p>
          <a:endParaRPr lang="en-US"/>
        </a:p>
      </dgm:t>
    </dgm:pt>
    <dgm:pt modelId="{C4BA5F99-5151-4BA7-861B-0C6F84FC5153}">
      <dgm:prSet phldrT="[Text]" custT="1"/>
      <dgm:spPr/>
      <dgm:t>
        <a:bodyPr/>
        <a:lstStyle/>
        <a:p>
          <a:r>
            <a:rPr lang="en-GB" sz="1600" dirty="0"/>
            <a:t>Many hospitals had unused oxygen cylinder where as many had a huge shortage.</a:t>
          </a:r>
          <a:endParaRPr lang="en-US" sz="1600" dirty="0"/>
        </a:p>
      </dgm:t>
    </dgm:pt>
    <dgm:pt modelId="{EF8A9DF5-9591-4A57-B732-137B50931934}" type="parTrans" cxnId="{3E915A2F-F01F-4C8B-966F-C3D292D11E94}">
      <dgm:prSet/>
      <dgm:spPr/>
      <dgm:t>
        <a:bodyPr/>
        <a:lstStyle/>
        <a:p>
          <a:endParaRPr lang="en-US"/>
        </a:p>
      </dgm:t>
    </dgm:pt>
    <dgm:pt modelId="{A1FEEC3C-0F26-4DBE-8459-BC6B921C785B}" type="sibTrans" cxnId="{3E915A2F-F01F-4C8B-966F-C3D292D11E94}">
      <dgm:prSet/>
      <dgm:spPr/>
      <dgm:t>
        <a:bodyPr/>
        <a:lstStyle/>
        <a:p>
          <a:endParaRPr lang="en-US"/>
        </a:p>
      </dgm:t>
    </dgm:pt>
    <dgm:pt modelId="{1750C8AB-19F8-4216-B19A-D68E51FB5D67}">
      <dgm:prSet phldrT="[Text]" custT="1"/>
      <dgm:spPr/>
      <dgm:t>
        <a:bodyPr/>
        <a:lstStyle/>
        <a:p>
          <a:r>
            <a:rPr lang="en-GB" sz="1600" dirty="0"/>
            <a:t>FDP is designed to share information and resources across the NHS organisations to overcome these types of challenges in future. </a:t>
          </a:r>
          <a:endParaRPr lang="en-US" sz="1600" dirty="0"/>
        </a:p>
      </dgm:t>
    </dgm:pt>
    <dgm:pt modelId="{9A577C4E-DF92-4557-A701-A20B72AB6196}" type="parTrans" cxnId="{639A5E6F-2036-42F1-A9BB-4D2C5A78DBBB}">
      <dgm:prSet/>
      <dgm:spPr/>
      <dgm:t>
        <a:bodyPr/>
        <a:lstStyle/>
        <a:p>
          <a:endParaRPr lang="en-US"/>
        </a:p>
      </dgm:t>
    </dgm:pt>
    <dgm:pt modelId="{8F118D5F-47F6-4151-B8CC-6668AD2E7FAF}" type="sibTrans" cxnId="{639A5E6F-2036-42F1-A9BB-4D2C5A78DBBB}">
      <dgm:prSet/>
      <dgm:spPr/>
      <dgm:t>
        <a:bodyPr/>
        <a:lstStyle/>
        <a:p>
          <a:endParaRPr lang="en-US"/>
        </a:p>
      </dgm:t>
    </dgm:pt>
    <dgm:pt modelId="{384623C6-0D44-4C46-A853-AD6F9EE9B898}">
      <dgm:prSet phldrT="[Text]"/>
      <dgm:spPr/>
      <dgm:t>
        <a:bodyPr/>
        <a:lstStyle/>
        <a:p>
          <a:r>
            <a:rPr lang="en-US" b="1" dirty="0"/>
            <a:t>Solution </a:t>
          </a:r>
          <a:endParaRPr lang="en-US" dirty="0"/>
        </a:p>
      </dgm:t>
    </dgm:pt>
    <dgm:pt modelId="{BC87AACE-3AE4-4214-9B20-AFEBE99CC9C3}" type="parTrans" cxnId="{6DE73FB9-3AAD-4E95-8F35-12162D1FC306}">
      <dgm:prSet/>
      <dgm:spPr/>
      <dgm:t>
        <a:bodyPr/>
        <a:lstStyle/>
        <a:p>
          <a:endParaRPr lang="en-US"/>
        </a:p>
      </dgm:t>
    </dgm:pt>
    <dgm:pt modelId="{445D7B50-977C-4C13-A684-9008302F104D}" type="sibTrans" cxnId="{6DE73FB9-3AAD-4E95-8F35-12162D1FC306}">
      <dgm:prSet/>
      <dgm:spPr/>
      <dgm:t>
        <a:bodyPr/>
        <a:lstStyle/>
        <a:p>
          <a:endParaRPr lang="en-US"/>
        </a:p>
      </dgm:t>
    </dgm:pt>
    <dgm:pt modelId="{1A7B651B-BB00-4522-8EB0-69A3B031724E}">
      <dgm:prSet phldrT="[Text]"/>
      <dgm:spPr/>
      <dgm:t>
        <a:bodyPr/>
        <a:lstStyle/>
        <a:p>
          <a:r>
            <a:rPr lang="en-US" b="1" dirty="0"/>
            <a:t>Resource Sharing</a:t>
          </a:r>
          <a:endParaRPr lang="en-US" dirty="0"/>
        </a:p>
      </dgm:t>
    </dgm:pt>
    <dgm:pt modelId="{0053A488-8A75-4A24-93EC-32178DC4499E}" type="parTrans" cxnId="{CCF20FFE-70A1-4EF8-945F-09542F6B8D40}">
      <dgm:prSet/>
      <dgm:spPr/>
      <dgm:t>
        <a:bodyPr/>
        <a:lstStyle/>
        <a:p>
          <a:endParaRPr lang="en-US"/>
        </a:p>
      </dgm:t>
    </dgm:pt>
    <dgm:pt modelId="{CA94DECB-5738-40DA-BD63-B12283DDD6CA}" type="sibTrans" cxnId="{CCF20FFE-70A1-4EF8-945F-09542F6B8D40}">
      <dgm:prSet/>
      <dgm:spPr/>
      <dgm:t>
        <a:bodyPr/>
        <a:lstStyle/>
        <a:p>
          <a:endParaRPr lang="en-US"/>
        </a:p>
      </dgm:t>
    </dgm:pt>
    <dgm:pt modelId="{02372752-4B60-485D-9492-B937BA678CF0}" type="pres">
      <dgm:prSet presAssocID="{2CFE144A-51AF-4FE5-9B2C-AC0AF5143F77}" presName="Name0" presStyleCnt="0">
        <dgm:presLayoutVars>
          <dgm:chMax/>
          <dgm:chPref val="3"/>
          <dgm:dir/>
          <dgm:animOne val="branch"/>
          <dgm:animLvl val="lvl"/>
        </dgm:presLayoutVars>
      </dgm:prSet>
      <dgm:spPr/>
    </dgm:pt>
    <dgm:pt modelId="{183DA35B-CE5B-4EE0-93F8-40D551E00CA9}" type="pres">
      <dgm:prSet presAssocID="{EAADF1CB-AE22-45B9-B079-9E8B6D9E0C94}" presName="composite" presStyleCnt="0"/>
      <dgm:spPr/>
    </dgm:pt>
    <dgm:pt modelId="{4B6622C5-4F8B-4E97-A770-73A3DB2BBD32}" type="pres">
      <dgm:prSet presAssocID="{EAADF1CB-AE22-45B9-B079-9E8B6D9E0C94}" presName="FirstChild" presStyleLbl="revTx" presStyleIdx="0" presStyleCnt="8">
        <dgm:presLayoutVars>
          <dgm:chMax val="0"/>
          <dgm:chPref val="0"/>
          <dgm:bulletEnabled val="1"/>
        </dgm:presLayoutVars>
      </dgm:prSet>
      <dgm:spPr/>
    </dgm:pt>
    <dgm:pt modelId="{EC927A7D-5E04-4313-A724-9A8FFFC3F840}" type="pres">
      <dgm:prSet presAssocID="{EAADF1CB-AE22-45B9-B079-9E8B6D9E0C94}" presName="Parent" presStyleLbl="alignNode1" presStyleIdx="0" presStyleCnt="4">
        <dgm:presLayoutVars>
          <dgm:chMax val="3"/>
          <dgm:chPref val="3"/>
          <dgm:bulletEnabled val="1"/>
        </dgm:presLayoutVars>
      </dgm:prSet>
      <dgm:spPr/>
    </dgm:pt>
    <dgm:pt modelId="{4A330BB5-0B02-4D48-920D-CD0FABD73D46}" type="pres">
      <dgm:prSet presAssocID="{EAADF1CB-AE22-45B9-B079-9E8B6D9E0C94}" presName="Accent" presStyleLbl="parChTrans1D1" presStyleIdx="0" presStyleCnt="4"/>
      <dgm:spPr/>
    </dgm:pt>
    <dgm:pt modelId="{11F74B68-2F1B-4824-9FF5-8ED97F414AD6}" type="pres">
      <dgm:prSet presAssocID="{EAADF1CB-AE22-45B9-B079-9E8B6D9E0C94}" presName="Child" presStyleLbl="revTx" presStyleIdx="1" presStyleCnt="8">
        <dgm:presLayoutVars>
          <dgm:chMax val="0"/>
          <dgm:chPref val="0"/>
          <dgm:bulletEnabled val="1"/>
        </dgm:presLayoutVars>
      </dgm:prSet>
      <dgm:spPr/>
    </dgm:pt>
    <dgm:pt modelId="{9F349CFA-8C71-4B2E-840A-A23A15A44298}" type="pres">
      <dgm:prSet presAssocID="{3F947979-C66D-4D93-8ADA-B9BA73A1BFB2}" presName="sibTrans" presStyleCnt="0"/>
      <dgm:spPr/>
    </dgm:pt>
    <dgm:pt modelId="{EF38B22F-D687-4A38-A476-75A30D2ACF5D}" type="pres">
      <dgm:prSet presAssocID="{6D42BDF8-0CDD-4BCA-B76C-D424D1E762B4}" presName="composite" presStyleCnt="0"/>
      <dgm:spPr/>
    </dgm:pt>
    <dgm:pt modelId="{662DCF65-2C98-41E2-8C53-7D0186532AF9}" type="pres">
      <dgm:prSet presAssocID="{6D42BDF8-0CDD-4BCA-B76C-D424D1E762B4}" presName="FirstChild" presStyleLbl="revTx" presStyleIdx="2" presStyleCnt="8">
        <dgm:presLayoutVars>
          <dgm:chMax val="0"/>
          <dgm:chPref val="0"/>
          <dgm:bulletEnabled val="1"/>
        </dgm:presLayoutVars>
      </dgm:prSet>
      <dgm:spPr/>
    </dgm:pt>
    <dgm:pt modelId="{43C71EA1-E4F0-438B-B84E-D9346254BEBA}" type="pres">
      <dgm:prSet presAssocID="{6D42BDF8-0CDD-4BCA-B76C-D424D1E762B4}" presName="Parent" presStyleLbl="alignNode1" presStyleIdx="1" presStyleCnt="4">
        <dgm:presLayoutVars>
          <dgm:chMax val="3"/>
          <dgm:chPref val="3"/>
          <dgm:bulletEnabled val="1"/>
        </dgm:presLayoutVars>
      </dgm:prSet>
      <dgm:spPr/>
    </dgm:pt>
    <dgm:pt modelId="{EEC5AC43-B75D-4559-9156-88C768647E07}" type="pres">
      <dgm:prSet presAssocID="{6D42BDF8-0CDD-4BCA-B76C-D424D1E762B4}" presName="Accent" presStyleLbl="parChTrans1D1" presStyleIdx="1" presStyleCnt="4"/>
      <dgm:spPr/>
    </dgm:pt>
    <dgm:pt modelId="{8D134EC3-0E5C-4E04-9C5A-CE5F8A3C3614}" type="pres">
      <dgm:prSet presAssocID="{6D42BDF8-0CDD-4BCA-B76C-D424D1E762B4}" presName="Child" presStyleLbl="revTx" presStyleIdx="3" presStyleCnt="8">
        <dgm:presLayoutVars>
          <dgm:chMax val="0"/>
          <dgm:chPref val="0"/>
          <dgm:bulletEnabled val="1"/>
        </dgm:presLayoutVars>
      </dgm:prSet>
      <dgm:spPr/>
    </dgm:pt>
    <dgm:pt modelId="{962E8C77-B8C5-404C-906C-572B26B76E83}" type="pres">
      <dgm:prSet presAssocID="{E8A9AF6F-54BE-49A6-9DB2-CBE6EC0DED1B}" presName="sibTrans" presStyleCnt="0"/>
      <dgm:spPr/>
    </dgm:pt>
    <dgm:pt modelId="{529FDCFD-16B8-42CE-B383-B2BD8BAB4CD5}" type="pres">
      <dgm:prSet presAssocID="{AF05E18B-44B5-4729-8146-075232D84CDF}" presName="composite" presStyleCnt="0"/>
      <dgm:spPr/>
    </dgm:pt>
    <dgm:pt modelId="{869D68A4-7215-4C70-AE34-81F6DF5CC5FB}" type="pres">
      <dgm:prSet presAssocID="{AF05E18B-44B5-4729-8146-075232D84CDF}" presName="FirstChild" presStyleLbl="revTx" presStyleIdx="4" presStyleCnt="8">
        <dgm:presLayoutVars>
          <dgm:chMax val="0"/>
          <dgm:chPref val="0"/>
          <dgm:bulletEnabled val="1"/>
        </dgm:presLayoutVars>
      </dgm:prSet>
      <dgm:spPr/>
    </dgm:pt>
    <dgm:pt modelId="{CF7086B0-82D6-41C4-9922-15A42FFB00B7}" type="pres">
      <dgm:prSet presAssocID="{AF05E18B-44B5-4729-8146-075232D84CDF}" presName="Parent" presStyleLbl="alignNode1" presStyleIdx="2" presStyleCnt="4">
        <dgm:presLayoutVars>
          <dgm:chMax val="3"/>
          <dgm:chPref val="3"/>
          <dgm:bulletEnabled val="1"/>
        </dgm:presLayoutVars>
      </dgm:prSet>
      <dgm:spPr/>
    </dgm:pt>
    <dgm:pt modelId="{A79E9381-A8CD-4ACB-A201-24C34B6D94EE}" type="pres">
      <dgm:prSet presAssocID="{AF05E18B-44B5-4729-8146-075232D84CDF}" presName="Accent" presStyleLbl="parChTrans1D1" presStyleIdx="2" presStyleCnt="4"/>
      <dgm:spPr/>
    </dgm:pt>
    <dgm:pt modelId="{54E3C395-1507-4070-A66C-18F1E7DF612E}" type="pres">
      <dgm:prSet presAssocID="{AF05E18B-44B5-4729-8146-075232D84CDF}" presName="Child" presStyleLbl="revTx" presStyleIdx="5" presStyleCnt="8">
        <dgm:presLayoutVars>
          <dgm:chMax val="0"/>
          <dgm:chPref val="0"/>
          <dgm:bulletEnabled val="1"/>
        </dgm:presLayoutVars>
      </dgm:prSet>
      <dgm:spPr/>
    </dgm:pt>
    <dgm:pt modelId="{A9D29FD0-D3BC-4A33-8CBF-1C4F1D9AA66D}" type="pres">
      <dgm:prSet presAssocID="{9232DCF1-897B-4A34-BB84-F661A94650F0}" presName="sibTrans" presStyleCnt="0"/>
      <dgm:spPr/>
    </dgm:pt>
    <dgm:pt modelId="{49625D47-47BB-40D6-AE81-9C16E6A80740}" type="pres">
      <dgm:prSet presAssocID="{384623C6-0D44-4C46-A853-AD6F9EE9B898}" presName="composite" presStyleCnt="0"/>
      <dgm:spPr/>
    </dgm:pt>
    <dgm:pt modelId="{45E46D11-D4EB-4C36-93A1-83B347E26583}" type="pres">
      <dgm:prSet presAssocID="{384623C6-0D44-4C46-A853-AD6F9EE9B898}" presName="FirstChild" presStyleLbl="revTx" presStyleIdx="6" presStyleCnt="8">
        <dgm:presLayoutVars>
          <dgm:chMax val="0"/>
          <dgm:chPref val="0"/>
          <dgm:bulletEnabled val="1"/>
        </dgm:presLayoutVars>
      </dgm:prSet>
      <dgm:spPr/>
    </dgm:pt>
    <dgm:pt modelId="{76224535-85AD-4FA2-8516-0D0A6F3AF6AD}" type="pres">
      <dgm:prSet presAssocID="{384623C6-0D44-4C46-A853-AD6F9EE9B898}" presName="Parent" presStyleLbl="alignNode1" presStyleIdx="3" presStyleCnt="4">
        <dgm:presLayoutVars>
          <dgm:chMax val="3"/>
          <dgm:chPref val="3"/>
          <dgm:bulletEnabled val="1"/>
        </dgm:presLayoutVars>
      </dgm:prSet>
      <dgm:spPr/>
    </dgm:pt>
    <dgm:pt modelId="{DEB07F1E-81DA-4767-95A0-673CBE7715C1}" type="pres">
      <dgm:prSet presAssocID="{384623C6-0D44-4C46-A853-AD6F9EE9B898}" presName="Accent" presStyleLbl="parChTrans1D1" presStyleIdx="3" presStyleCnt="4"/>
      <dgm:spPr/>
    </dgm:pt>
    <dgm:pt modelId="{B88AD230-7E08-4F34-9334-6E4D7AF5AB4C}" type="pres">
      <dgm:prSet presAssocID="{384623C6-0D44-4C46-A853-AD6F9EE9B898}" presName="Child" presStyleLbl="revTx" presStyleIdx="7" presStyleCnt="8">
        <dgm:presLayoutVars>
          <dgm:chMax val="0"/>
          <dgm:chPref val="0"/>
          <dgm:bulletEnabled val="1"/>
        </dgm:presLayoutVars>
      </dgm:prSet>
      <dgm:spPr/>
    </dgm:pt>
  </dgm:ptLst>
  <dgm:cxnLst>
    <dgm:cxn modelId="{E40A7801-A8F6-416B-9EFE-9B552B5DBD61}" type="presOf" srcId="{50041839-051C-4BB4-9548-2E61B275F270}" destId="{4B6622C5-4F8B-4E97-A770-73A3DB2BBD32}" srcOrd="0" destOrd="0" presId="urn:microsoft.com/office/officeart/2011/layout/TabList"/>
    <dgm:cxn modelId="{FD14ED0C-1EF0-407E-8248-1BF7F32B400C}" srcId="{EAADF1CB-AE22-45B9-B079-9E8B6D9E0C94}" destId="{50041839-051C-4BB4-9548-2E61B275F270}" srcOrd="0" destOrd="0" parTransId="{2F41A411-F369-4605-A3D3-83ED6233786B}" sibTransId="{29C84474-34BE-4BCE-B10A-AFE1303F2A51}"/>
    <dgm:cxn modelId="{0BA5FA0F-6933-4B13-837A-EBAEE2B1D49F}" srcId="{2CFE144A-51AF-4FE5-9B2C-AC0AF5143F77}" destId="{6D42BDF8-0CDD-4BCA-B76C-D424D1E762B4}" srcOrd="1" destOrd="0" parTransId="{5D27DB9D-FC7F-4ECC-8861-854EF10939CB}" sibTransId="{E8A9AF6F-54BE-49A6-9DB2-CBE6EC0DED1B}"/>
    <dgm:cxn modelId="{C6DEB423-8850-402D-87F7-B645442D3992}" type="presOf" srcId="{F4F3ADE8-A40B-4528-BA34-8B3E469E89CB}" destId="{11F74B68-2F1B-4824-9FF5-8ED97F414AD6}" srcOrd="0" destOrd="0" presId="urn:microsoft.com/office/officeart/2011/layout/TabList"/>
    <dgm:cxn modelId="{5FF9B92C-1742-497D-BD64-4EDDE1BB2FFD}" type="presOf" srcId="{427A379F-0051-4981-8319-380A42CB536D}" destId="{8D134EC3-0E5C-4E04-9C5A-CE5F8A3C3614}" srcOrd="0" destOrd="0" presId="urn:microsoft.com/office/officeart/2011/layout/TabList"/>
    <dgm:cxn modelId="{3E915A2F-F01F-4C8B-966F-C3D292D11E94}" srcId="{AF05E18B-44B5-4729-8146-075232D84CDF}" destId="{C4BA5F99-5151-4BA7-861B-0C6F84FC5153}" srcOrd="1" destOrd="0" parTransId="{EF8A9DF5-9591-4A57-B732-137B50931934}" sibTransId="{A1FEEC3C-0F26-4DBE-8459-BC6B921C785B}"/>
    <dgm:cxn modelId="{1CB4433D-4E09-493E-A340-2D9966846C27}" srcId="{AF05E18B-44B5-4729-8146-075232D84CDF}" destId="{70D2140A-3060-466A-8140-1A83DFEA51CC}" srcOrd="0" destOrd="0" parTransId="{9B9E14CF-4EE2-43EE-9538-AC7C62A1BCE7}" sibTransId="{93F124D0-2D30-42EE-B7C1-8D395EC025EB}"/>
    <dgm:cxn modelId="{F6223A5C-5CB6-4FC5-8710-86739B879B78}" type="presOf" srcId="{B3E56C4B-7347-4679-BDD9-652DB39C07B0}" destId="{662DCF65-2C98-41E2-8C53-7D0186532AF9}" srcOrd="0" destOrd="0" presId="urn:microsoft.com/office/officeart/2011/layout/TabList"/>
    <dgm:cxn modelId="{02DE6643-3AC1-43B5-A018-2B27B3A28E0A}" type="presOf" srcId="{EAADF1CB-AE22-45B9-B079-9E8B6D9E0C94}" destId="{EC927A7D-5E04-4313-A724-9A8FFFC3F840}" srcOrd="0" destOrd="0" presId="urn:microsoft.com/office/officeart/2011/layout/TabList"/>
    <dgm:cxn modelId="{5BC20868-B08D-4CE0-BF7C-9D07615BD288}" type="presOf" srcId="{2CFE144A-51AF-4FE5-9B2C-AC0AF5143F77}" destId="{02372752-4B60-485D-9492-B937BA678CF0}" srcOrd="0" destOrd="0" presId="urn:microsoft.com/office/officeart/2011/layout/TabList"/>
    <dgm:cxn modelId="{CFA54A68-DC9D-406B-8A65-80AE24C21ADA}" srcId="{2CFE144A-51AF-4FE5-9B2C-AC0AF5143F77}" destId="{AF05E18B-44B5-4729-8146-075232D84CDF}" srcOrd="2" destOrd="0" parTransId="{C6E1DBF8-3348-4B48-9791-668EA93D01F4}" sibTransId="{9232DCF1-897B-4A34-BB84-F661A94650F0}"/>
    <dgm:cxn modelId="{639A5E6F-2036-42F1-A9BB-4D2C5A78DBBB}" srcId="{384623C6-0D44-4C46-A853-AD6F9EE9B898}" destId="{1750C8AB-19F8-4216-B19A-D68E51FB5D67}" srcOrd="1" destOrd="0" parTransId="{9A577C4E-DF92-4557-A701-A20B72AB6196}" sibTransId="{8F118D5F-47F6-4151-B8CC-6668AD2E7FAF}"/>
    <dgm:cxn modelId="{251C9850-29D0-4CBA-8075-B04324154AA9}" srcId="{EAADF1CB-AE22-45B9-B079-9E8B6D9E0C94}" destId="{F4F3ADE8-A40B-4528-BA34-8B3E469E89CB}" srcOrd="1" destOrd="0" parTransId="{C513EBC0-9F1B-4C5E-815F-8B7304B1C632}" sibTransId="{D17EF0B2-1F11-4664-8246-22C37404A511}"/>
    <dgm:cxn modelId="{A3953353-E22D-4771-B080-A8054BFE5718}" type="presOf" srcId="{70D2140A-3060-466A-8140-1A83DFEA51CC}" destId="{869D68A4-7215-4C70-AE34-81F6DF5CC5FB}" srcOrd="0" destOrd="0" presId="urn:microsoft.com/office/officeart/2011/layout/TabList"/>
    <dgm:cxn modelId="{CDBFBA77-7D70-4D9D-80B7-6A5AF9547322}" type="presOf" srcId="{1A7B651B-BB00-4522-8EB0-69A3B031724E}" destId="{45E46D11-D4EB-4C36-93A1-83B347E26583}" srcOrd="0" destOrd="0" presId="urn:microsoft.com/office/officeart/2011/layout/TabList"/>
    <dgm:cxn modelId="{0DA89292-D3AE-4F88-8B87-92E13C0DA23D}" type="presOf" srcId="{1750C8AB-19F8-4216-B19A-D68E51FB5D67}" destId="{B88AD230-7E08-4F34-9334-6E4D7AF5AB4C}" srcOrd="0" destOrd="0" presId="urn:microsoft.com/office/officeart/2011/layout/TabList"/>
    <dgm:cxn modelId="{5F6562B0-1F89-49B0-B6FC-8C3E8768F84F}" srcId="{2CFE144A-51AF-4FE5-9B2C-AC0AF5143F77}" destId="{EAADF1CB-AE22-45B9-B079-9E8B6D9E0C94}" srcOrd="0" destOrd="0" parTransId="{543B50F5-B708-4B2D-B00C-EBB986920C68}" sibTransId="{3F947979-C66D-4D93-8ADA-B9BA73A1BFB2}"/>
    <dgm:cxn modelId="{3E5399B4-097F-4942-AA4A-2505D23F3C21}" type="presOf" srcId="{6D42BDF8-0CDD-4BCA-B76C-D424D1E762B4}" destId="{43C71EA1-E4F0-438B-B84E-D9346254BEBA}" srcOrd="0" destOrd="0" presId="urn:microsoft.com/office/officeart/2011/layout/TabList"/>
    <dgm:cxn modelId="{6DE73FB9-3AAD-4E95-8F35-12162D1FC306}" srcId="{2CFE144A-51AF-4FE5-9B2C-AC0AF5143F77}" destId="{384623C6-0D44-4C46-A853-AD6F9EE9B898}" srcOrd="3" destOrd="0" parTransId="{BC87AACE-3AE4-4214-9B20-AFEBE99CC9C3}" sibTransId="{445D7B50-977C-4C13-A684-9008302F104D}"/>
    <dgm:cxn modelId="{A1E927C7-5E3A-45AD-9D26-A23C4DADD5C0}" type="presOf" srcId="{AF05E18B-44B5-4729-8146-075232D84CDF}" destId="{CF7086B0-82D6-41C4-9922-15A42FFB00B7}" srcOrd="0" destOrd="0" presId="urn:microsoft.com/office/officeart/2011/layout/TabList"/>
    <dgm:cxn modelId="{88E991C7-AD66-4126-AAF8-0DE34263CBDE}" srcId="{6D42BDF8-0CDD-4BCA-B76C-D424D1E762B4}" destId="{B3E56C4B-7347-4679-BDD9-652DB39C07B0}" srcOrd="0" destOrd="0" parTransId="{302724A0-FBE7-44AF-9ECF-092840C475BF}" sibTransId="{D6405E9B-9617-44E7-BF0D-0C9C9A4C8D76}"/>
    <dgm:cxn modelId="{D942B6DD-4422-476A-8F5E-73228E3D6E8C}" type="presOf" srcId="{384623C6-0D44-4C46-A853-AD6F9EE9B898}" destId="{76224535-85AD-4FA2-8516-0D0A6F3AF6AD}" srcOrd="0" destOrd="0" presId="urn:microsoft.com/office/officeart/2011/layout/TabList"/>
    <dgm:cxn modelId="{2B5079E9-C87A-4D80-8458-319644E0E0B7}" srcId="{6D42BDF8-0CDD-4BCA-B76C-D424D1E762B4}" destId="{427A379F-0051-4981-8319-380A42CB536D}" srcOrd="1" destOrd="0" parTransId="{6A27DED8-31E6-41CB-B9A4-1C2F49B1CACE}" sibTransId="{14A329FF-31CB-497C-8BDE-8378AE847B3A}"/>
    <dgm:cxn modelId="{5EDC4FF6-BD4B-47D3-9C78-FDC0444C6836}" type="presOf" srcId="{C4BA5F99-5151-4BA7-861B-0C6F84FC5153}" destId="{54E3C395-1507-4070-A66C-18F1E7DF612E}" srcOrd="0" destOrd="0" presId="urn:microsoft.com/office/officeart/2011/layout/TabList"/>
    <dgm:cxn modelId="{CCF20FFE-70A1-4EF8-945F-09542F6B8D40}" srcId="{384623C6-0D44-4C46-A853-AD6F9EE9B898}" destId="{1A7B651B-BB00-4522-8EB0-69A3B031724E}" srcOrd="0" destOrd="0" parTransId="{0053A488-8A75-4A24-93EC-32178DC4499E}" sibTransId="{CA94DECB-5738-40DA-BD63-B12283DDD6CA}"/>
    <dgm:cxn modelId="{C92BC5E1-0777-4351-AA09-B183EA8CFAD5}" type="presParOf" srcId="{02372752-4B60-485D-9492-B937BA678CF0}" destId="{183DA35B-CE5B-4EE0-93F8-40D551E00CA9}" srcOrd="0" destOrd="0" presId="urn:microsoft.com/office/officeart/2011/layout/TabList"/>
    <dgm:cxn modelId="{40B15302-1EF7-472D-AF1E-C97CB363AC81}" type="presParOf" srcId="{183DA35B-CE5B-4EE0-93F8-40D551E00CA9}" destId="{4B6622C5-4F8B-4E97-A770-73A3DB2BBD32}" srcOrd="0" destOrd="0" presId="urn:microsoft.com/office/officeart/2011/layout/TabList"/>
    <dgm:cxn modelId="{5245948A-B941-4036-B3AC-DC5FF981BBFD}" type="presParOf" srcId="{183DA35B-CE5B-4EE0-93F8-40D551E00CA9}" destId="{EC927A7D-5E04-4313-A724-9A8FFFC3F840}" srcOrd="1" destOrd="0" presId="urn:microsoft.com/office/officeart/2011/layout/TabList"/>
    <dgm:cxn modelId="{28080671-B93B-4BD0-9B0F-C8097E8C1757}" type="presParOf" srcId="{183DA35B-CE5B-4EE0-93F8-40D551E00CA9}" destId="{4A330BB5-0B02-4D48-920D-CD0FABD73D46}" srcOrd="2" destOrd="0" presId="urn:microsoft.com/office/officeart/2011/layout/TabList"/>
    <dgm:cxn modelId="{C0CD29A9-F37E-4121-BBB3-419936CAFE14}" type="presParOf" srcId="{02372752-4B60-485D-9492-B937BA678CF0}" destId="{11F74B68-2F1B-4824-9FF5-8ED97F414AD6}" srcOrd="1" destOrd="0" presId="urn:microsoft.com/office/officeart/2011/layout/TabList"/>
    <dgm:cxn modelId="{B6A4D793-67E3-420E-9CB7-BFBD3BF63B20}" type="presParOf" srcId="{02372752-4B60-485D-9492-B937BA678CF0}" destId="{9F349CFA-8C71-4B2E-840A-A23A15A44298}" srcOrd="2" destOrd="0" presId="urn:microsoft.com/office/officeart/2011/layout/TabList"/>
    <dgm:cxn modelId="{4BDC1458-D149-4761-B004-99C2259CDE4D}" type="presParOf" srcId="{02372752-4B60-485D-9492-B937BA678CF0}" destId="{EF38B22F-D687-4A38-A476-75A30D2ACF5D}" srcOrd="3" destOrd="0" presId="urn:microsoft.com/office/officeart/2011/layout/TabList"/>
    <dgm:cxn modelId="{2EE21BF5-BCE5-419C-BA39-05C35250D02D}" type="presParOf" srcId="{EF38B22F-D687-4A38-A476-75A30D2ACF5D}" destId="{662DCF65-2C98-41E2-8C53-7D0186532AF9}" srcOrd="0" destOrd="0" presId="urn:microsoft.com/office/officeart/2011/layout/TabList"/>
    <dgm:cxn modelId="{DDB83961-E6F6-4418-B5E0-4214404E92FD}" type="presParOf" srcId="{EF38B22F-D687-4A38-A476-75A30D2ACF5D}" destId="{43C71EA1-E4F0-438B-B84E-D9346254BEBA}" srcOrd="1" destOrd="0" presId="urn:microsoft.com/office/officeart/2011/layout/TabList"/>
    <dgm:cxn modelId="{05AC043F-7174-4921-9E52-9CC6DBAFC54E}" type="presParOf" srcId="{EF38B22F-D687-4A38-A476-75A30D2ACF5D}" destId="{EEC5AC43-B75D-4559-9156-88C768647E07}" srcOrd="2" destOrd="0" presId="urn:microsoft.com/office/officeart/2011/layout/TabList"/>
    <dgm:cxn modelId="{5745C944-0736-488E-8B4E-8ABE3ADF1CE0}" type="presParOf" srcId="{02372752-4B60-485D-9492-B937BA678CF0}" destId="{8D134EC3-0E5C-4E04-9C5A-CE5F8A3C3614}" srcOrd="4" destOrd="0" presId="urn:microsoft.com/office/officeart/2011/layout/TabList"/>
    <dgm:cxn modelId="{EEF30869-EE0F-4B18-9C60-BB226A249C06}" type="presParOf" srcId="{02372752-4B60-485D-9492-B937BA678CF0}" destId="{962E8C77-B8C5-404C-906C-572B26B76E83}" srcOrd="5" destOrd="0" presId="urn:microsoft.com/office/officeart/2011/layout/TabList"/>
    <dgm:cxn modelId="{69F95A2B-A61F-48AC-96B4-965C9163F903}" type="presParOf" srcId="{02372752-4B60-485D-9492-B937BA678CF0}" destId="{529FDCFD-16B8-42CE-B383-B2BD8BAB4CD5}" srcOrd="6" destOrd="0" presId="urn:microsoft.com/office/officeart/2011/layout/TabList"/>
    <dgm:cxn modelId="{907AEE6F-A828-4C10-B3A2-293433177498}" type="presParOf" srcId="{529FDCFD-16B8-42CE-B383-B2BD8BAB4CD5}" destId="{869D68A4-7215-4C70-AE34-81F6DF5CC5FB}" srcOrd="0" destOrd="0" presId="urn:microsoft.com/office/officeart/2011/layout/TabList"/>
    <dgm:cxn modelId="{6FA9347D-ADB5-4EE0-93CD-B4A2F49B88EC}" type="presParOf" srcId="{529FDCFD-16B8-42CE-B383-B2BD8BAB4CD5}" destId="{CF7086B0-82D6-41C4-9922-15A42FFB00B7}" srcOrd="1" destOrd="0" presId="urn:microsoft.com/office/officeart/2011/layout/TabList"/>
    <dgm:cxn modelId="{000B6FB3-63E7-4913-A55B-AB751139BACF}" type="presParOf" srcId="{529FDCFD-16B8-42CE-B383-B2BD8BAB4CD5}" destId="{A79E9381-A8CD-4ACB-A201-24C34B6D94EE}" srcOrd="2" destOrd="0" presId="urn:microsoft.com/office/officeart/2011/layout/TabList"/>
    <dgm:cxn modelId="{251C4470-F597-497D-907A-F825BB79F2D1}" type="presParOf" srcId="{02372752-4B60-485D-9492-B937BA678CF0}" destId="{54E3C395-1507-4070-A66C-18F1E7DF612E}" srcOrd="7" destOrd="0" presId="urn:microsoft.com/office/officeart/2011/layout/TabList"/>
    <dgm:cxn modelId="{A0D3DA1F-8414-44DD-B9D2-FEABE6CB5ABE}" type="presParOf" srcId="{02372752-4B60-485D-9492-B937BA678CF0}" destId="{A9D29FD0-D3BC-4A33-8CBF-1C4F1D9AA66D}" srcOrd="8" destOrd="0" presId="urn:microsoft.com/office/officeart/2011/layout/TabList"/>
    <dgm:cxn modelId="{DA2CFF8D-2D9F-462F-AEEE-EAE986F893E4}" type="presParOf" srcId="{02372752-4B60-485D-9492-B937BA678CF0}" destId="{49625D47-47BB-40D6-AE81-9C16E6A80740}" srcOrd="9" destOrd="0" presId="urn:microsoft.com/office/officeart/2011/layout/TabList"/>
    <dgm:cxn modelId="{38760474-5B5D-49C3-B127-80E2C6E70CEA}" type="presParOf" srcId="{49625D47-47BB-40D6-AE81-9C16E6A80740}" destId="{45E46D11-D4EB-4C36-93A1-83B347E26583}" srcOrd="0" destOrd="0" presId="urn:microsoft.com/office/officeart/2011/layout/TabList"/>
    <dgm:cxn modelId="{2AE76440-1C64-4C6D-BD25-135988F29A45}" type="presParOf" srcId="{49625D47-47BB-40D6-AE81-9C16E6A80740}" destId="{76224535-85AD-4FA2-8516-0D0A6F3AF6AD}" srcOrd="1" destOrd="0" presId="urn:microsoft.com/office/officeart/2011/layout/TabList"/>
    <dgm:cxn modelId="{A99ADA85-87EB-43EE-A953-0420F2EF9FFA}" type="presParOf" srcId="{49625D47-47BB-40D6-AE81-9C16E6A80740}" destId="{DEB07F1E-81DA-4767-95A0-673CBE7715C1}" srcOrd="2" destOrd="0" presId="urn:microsoft.com/office/officeart/2011/layout/TabList"/>
    <dgm:cxn modelId="{692DD09F-FD55-470C-97D5-7D61753DBC55}" type="presParOf" srcId="{02372752-4B60-485D-9492-B937BA678CF0}" destId="{B88AD230-7E08-4F34-9334-6E4D7AF5AB4C}" srcOrd="10" destOrd="0" presId="urn:microsoft.com/office/officeart/2011/layout/Tab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2CFE144A-51AF-4FE5-9B2C-AC0AF5143F77}" type="doc">
      <dgm:prSet loTypeId="urn:microsoft.com/office/officeart/2005/8/layout/hList1" loCatId="list" qsTypeId="urn:microsoft.com/office/officeart/2005/8/quickstyle/simple5" qsCatId="simple" csTypeId="urn:microsoft.com/office/officeart/2005/8/colors/accent2_2" csCatId="accent2" phldr="1"/>
      <dgm:spPr/>
      <dgm:t>
        <a:bodyPr/>
        <a:lstStyle/>
        <a:p>
          <a:endParaRPr lang="en-US"/>
        </a:p>
      </dgm:t>
    </dgm:pt>
    <dgm:pt modelId="{EAADF1CB-AE22-45B9-B079-9E8B6D9E0C94}">
      <dgm:prSet phldrT="[Text]"/>
      <dgm:spPr/>
      <dgm:t>
        <a:bodyPr/>
        <a:lstStyle/>
        <a:p>
          <a:r>
            <a:rPr lang="en-US" b="1" dirty="0"/>
            <a:t>Overall Impact </a:t>
          </a:r>
          <a:endParaRPr lang="en-US" dirty="0"/>
        </a:p>
      </dgm:t>
    </dgm:pt>
    <dgm:pt modelId="{543B50F5-B708-4B2D-B00C-EBB986920C68}" type="parTrans" cxnId="{5F6562B0-1F89-49B0-B6FC-8C3E8768F84F}">
      <dgm:prSet/>
      <dgm:spPr/>
      <dgm:t>
        <a:bodyPr/>
        <a:lstStyle/>
        <a:p>
          <a:endParaRPr lang="en-US"/>
        </a:p>
      </dgm:t>
    </dgm:pt>
    <dgm:pt modelId="{3F947979-C66D-4D93-8ADA-B9BA73A1BFB2}" type="sibTrans" cxnId="{5F6562B0-1F89-49B0-B6FC-8C3E8768F84F}">
      <dgm:prSet/>
      <dgm:spPr/>
      <dgm:t>
        <a:bodyPr/>
        <a:lstStyle/>
        <a:p>
          <a:endParaRPr lang="en-US"/>
        </a:p>
      </dgm:t>
    </dgm:pt>
    <dgm:pt modelId="{50041839-051C-4BB4-9548-2E61B275F270}">
      <dgm:prSet phldrT="[Text]"/>
      <dgm:spPr/>
      <dgm:t>
        <a:bodyPr/>
        <a:lstStyle/>
        <a:p>
          <a:r>
            <a:rPr lang="en-US" b="1" dirty="0"/>
            <a:t>Improved Efficiency</a:t>
          </a:r>
          <a:endParaRPr lang="en-US" dirty="0"/>
        </a:p>
      </dgm:t>
    </dgm:pt>
    <dgm:pt modelId="{2F41A411-F369-4605-A3D3-83ED6233786B}" type="parTrans" cxnId="{FD14ED0C-1EF0-407E-8248-1BF7F32B400C}">
      <dgm:prSet/>
      <dgm:spPr/>
      <dgm:t>
        <a:bodyPr/>
        <a:lstStyle/>
        <a:p>
          <a:endParaRPr lang="en-US"/>
        </a:p>
      </dgm:t>
    </dgm:pt>
    <dgm:pt modelId="{29C84474-34BE-4BCE-B10A-AFE1303F2A51}" type="sibTrans" cxnId="{FD14ED0C-1EF0-407E-8248-1BF7F32B400C}">
      <dgm:prSet/>
      <dgm:spPr/>
      <dgm:t>
        <a:bodyPr/>
        <a:lstStyle/>
        <a:p>
          <a:endParaRPr lang="en-US"/>
        </a:p>
      </dgm:t>
    </dgm:pt>
    <dgm:pt modelId="{F4F3ADE8-A40B-4528-BA34-8B3E469E89CB}">
      <dgm:prSet phldrT="[Text]"/>
      <dgm:spPr/>
      <dgm:t>
        <a:bodyPr/>
        <a:lstStyle/>
        <a:p>
          <a:r>
            <a:rPr lang="en-US" dirty="0"/>
            <a:t>The NHS can effectively manage the waiting lists, patient discharge, and operating theatres.</a:t>
          </a:r>
        </a:p>
      </dgm:t>
    </dgm:pt>
    <dgm:pt modelId="{C513EBC0-9F1B-4C5E-815F-8B7304B1C632}" type="parTrans" cxnId="{251C9850-29D0-4CBA-8075-B04324154AA9}">
      <dgm:prSet/>
      <dgm:spPr/>
      <dgm:t>
        <a:bodyPr/>
        <a:lstStyle/>
        <a:p>
          <a:endParaRPr lang="en-US"/>
        </a:p>
      </dgm:t>
    </dgm:pt>
    <dgm:pt modelId="{D17EF0B2-1F11-4664-8246-22C37404A511}" type="sibTrans" cxnId="{251C9850-29D0-4CBA-8075-B04324154AA9}">
      <dgm:prSet/>
      <dgm:spPr/>
      <dgm:t>
        <a:bodyPr/>
        <a:lstStyle/>
        <a:p>
          <a:endParaRPr lang="en-US"/>
        </a:p>
      </dgm:t>
    </dgm:pt>
    <dgm:pt modelId="{6D42BDF8-0CDD-4BCA-B76C-D424D1E762B4}">
      <dgm:prSet phldrT="[Text]"/>
      <dgm:spPr/>
      <dgm:t>
        <a:bodyPr/>
        <a:lstStyle/>
        <a:p>
          <a:r>
            <a:rPr lang="en-US" b="1" dirty="0"/>
            <a:t>Key Challenges </a:t>
          </a:r>
          <a:endParaRPr lang="en-US" dirty="0"/>
        </a:p>
      </dgm:t>
    </dgm:pt>
    <dgm:pt modelId="{5D27DB9D-FC7F-4ECC-8861-854EF10939CB}" type="parTrans" cxnId="{0BA5FA0F-6933-4B13-837A-EBAEE2B1D49F}">
      <dgm:prSet/>
      <dgm:spPr/>
      <dgm:t>
        <a:bodyPr/>
        <a:lstStyle/>
        <a:p>
          <a:endParaRPr lang="en-US"/>
        </a:p>
      </dgm:t>
    </dgm:pt>
    <dgm:pt modelId="{E8A9AF6F-54BE-49A6-9DB2-CBE6EC0DED1B}" type="sibTrans" cxnId="{0BA5FA0F-6933-4B13-837A-EBAEE2B1D49F}">
      <dgm:prSet/>
      <dgm:spPr/>
      <dgm:t>
        <a:bodyPr/>
        <a:lstStyle/>
        <a:p>
          <a:endParaRPr lang="en-US"/>
        </a:p>
      </dgm:t>
    </dgm:pt>
    <dgm:pt modelId="{B3E56C4B-7347-4679-BDD9-652DB39C07B0}">
      <dgm:prSet phldrT="[Text]"/>
      <dgm:spPr/>
      <dgm:t>
        <a:bodyPr/>
        <a:lstStyle/>
        <a:p>
          <a:r>
            <a:rPr lang="en-US" b="1" dirty="0"/>
            <a:t>Adoption Barriers</a:t>
          </a:r>
          <a:endParaRPr lang="en-US" dirty="0"/>
        </a:p>
      </dgm:t>
    </dgm:pt>
    <dgm:pt modelId="{302724A0-FBE7-44AF-9ECF-092840C475BF}" type="parTrans" cxnId="{88E991C7-AD66-4126-AAF8-0DE34263CBDE}">
      <dgm:prSet/>
      <dgm:spPr/>
      <dgm:t>
        <a:bodyPr/>
        <a:lstStyle/>
        <a:p>
          <a:endParaRPr lang="en-US"/>
        </a:p>
      </dgm:t>
    </dgm:pt>
    <dgm:pt modelId="{D6405E9B-9617-44E7-BF0D-0C9C9A4C8D76}" type="sibTrans" cxnId="{88E991C7-AD66-4126-AAF8-0DE34263CBDE}">
      <dgm:prSet/>
      <dgm:spPr/>
      <dgm:t>
        <a:bodyPr/>
        <a:lstStyle/>
        <a:p>
          <a:endParaRPr lang="en-US"/>
        </a:p>
      </dgm:t>
    </dgm:pt>
    <dgm:pt modelId="{427A379F-0051-4981-8319-380A42CB536D}">
      <dgm:prSet phldrT="[Text]"/>
      <dgm:spPr/>
      <dgm:t>
        <a:bodyPr/>
        <a:lstStyle/>
        <a:p>
          <a:r>
            <a:rPr lang="en-US"/>
            <a:t>Technological adoption in rural areas is very costly and time-consuming.</a:t>
          </a:r>
          <a:endParaRPr lang="en-US" dirty="0"/>
        </a:p>
      </dgm:t>
    </dgm:pt>
    <dgm:pt modelId="{6A27DED8-31E6-41CB-B9A4-1C2F49B1CACE}" type="parTrans" cxnId="{2B5079E9-C87A-4D80-8458-319644E0E0B7}">
      <dgm:prSet/>
      <dgm:spPr/>
      <dgm:t>
        <a:bodyPr/>
        <a:lstStyle/>
        <a:p>
          <a:endParaRPr lang="en-US"/>
        </a:p>
      </dgm:t>
    </dgm:pt>
    <dgm:pt modelId="{14A329FF-31CB-497C-8BDE-8378AE847B3A}" type="sibTrans" cxnId="{2B5079E9-C87A-4D80-8458-319644E0E0B7}">
      <dgm:prSet/>
      <dgm:spPr/>
      <dgm:t>
        <a:bodyPr/>
        <a:lstStyle/>
        <a:p>
          <a:endParaRPr lang="en-US"/>
        </a:p>
      </dgm:t>
    </dgm:pt>
    <dgm:pt modelId="{AF05E18B-44B5-4729-8146-075232D84CDF}">
      <dgm:prSet phldrT="[Text]"/>
      <dgm:spPr/>
      <dgm:t>
        <a:bodyPr/>
        <a:lstStyle/>
        <a:p>
          <a:r>
            <a:rPr lang="en-US" b="1" dirty="0"/>
            <a:t>Cost Consideration </a:t>
          </a:r>
          <a:endParaRPr lang="en-US" dirty="0"/>
        </a:p>
      </dgm:t>
    </dgm:pt>
    <dgm:pt modelId="{C6E1DBF8-3348-4B48-9791-668EA93D01F4}" type="parTrans" cxnId="{CFA54A68-DC9D-406B-8A65-80AE24C21ADA}">
      <dgm:prSet/>
      <dgm:spPr/>
      <dgm:t>
        <a:bodyPr/>
        <a:lstStyle/>
        <a:p>
          <a:endParaRPr lang="en-US"/>
        </a:p>
      </dgm:t>
    </dgm:pt>
    <dgm:pt modelId="{9232DCF1-897B-4A34-BB84-F661A94650F0}" type="sibTrans" cxnId="{CFA54A68-DC9D-406B-8A65-80AE24C21ADA}">
      <dgm:prSet/>
      <dgm:spPr/>
      <dgm:t>
        <a:bodyPr/>
        <a:lstStyle/>
        <a:p>
          <a:endParaRPr lang="en-US"/>
        </a:p>
      </dgm:t>
    </dgm:pt>
    <dgm:pt modelId="{70D2140A-3060-466A-8140-1A83DFEA51CC}">
      <dgm:prSet phldrT="[Text]"/>
      <dgm:spPr/>
      <dgm:t>
        <a:bodyPr/>
        <a:lstStyle/>
        <a:p>
          <a:r>
            <a:rPr lang="en-US" b="1" dirty="0"/>
            <a:t>High Investment</a:t>
          </a:r>
          <a:endParaRPr lang="en-US" dirty="0"/>
        </a:p>
      </dgm:t>
    </dgm:pt>
    <dgm:pt modelId="{9B9E14CF-4EE2-43EE-9538-AC7C62A1BCE7}" type="parTrans" cxnId="{1CB4433D-4E09-493E-A340-2D9966846C27}">
      <dgm:prSet/>
      <dgm:spPr/>
      <dgm:t>
        <a:bodyPr/>
        <a:lstStyle/>
        <a:p>
          <a:endParaRPr lang="en-US"/>
        </a:p>
      </dgm:t>
    </dgm:pt>
    <dgm:pt modelId="{93F124D0-2D30-42EE-B7C1-8D395EC025EB}" type="sibTrans" cxnId="{1CB4433D-4E09-493E-A340-2D9966846C27}">
      <dgm:prSet/>
      <dgm:spPr/>
      <dgm:t>
        <a:bodyPr/>
        <a:lstStyle/>
        <a:p>
          <a:endParaRPr lang="en-US"/>
        </a:p>
      </dgm:t>
    </dgm:pt>
    <dgm:pt modelId="{C4BA5F99-5151-4BA7-861B-0C6F84FC5153}">
      <dgm:prSet phldrT="[Text]"/>
      <dgm:spPr/>
      <dgm:t>
        <a:bodyPr/>
        <a:lstStyle/>
        <a:p>
          <a:r>
            <a:rPr lang="en-GB"/>
            <a:t>The cost of implementation is very high for the innovation.</a:t>
          </a:r>
          <a:endParaRPr lang="en-US" dirty="0"/>
        </a:p>
      </dgm:t>
    </dgm:pt>
    <dgm:pt modelId="{EF8A9DF5-9591-4A57-B732-137B50931934}" type="parTrans" cxnId="{3E915A2F-F01F-4C8B-966F-C3D292D11E94}">
      <dgm:prSet/>
      <dgm:spPr/>
      <dgm:t>
        <a:bodyPr/>
        <a:lstStyle/>
        <a:p>
          <a:endParaRPr lang="en-US"/>
        </a:p>
      </dgm:t>
    </dgm:pt>
    <dgm:pt modelId="{A1FEEC3C-0F26-4DBE-8459-BC6B921C785B}" type="sibTrans" cxnId="{3E915A2F-F01F-4C8B-966F-C3D292D11E94}">
      <dgm:prSet/>
      <dgm:spPr/>
      <dgm:t>
        <a:bodyPr/>
        <a:lstStyle/>
        <a:p>
          <a:endParaRPr lang="en-US"/>
        </a:p>
      </dgm:t>
    </dgm:pt>
    <dgm:pt modelId="{1750C8AB-19F8-4216-B19A-D68E51FB5D67}">
      <dgm:prSet phldrT="[Text]"/>
      <dgm:spPr/>
      <dgm:t>
        <a:bodyPr/>
        <a:lstStyle/>
        <a:p>
          <a:r>
            <a:rPr lang="en-GB"/>
            <a:t>They must ensure transparency of the data collection and use (Reuters, 2026).</a:t>
          </a:r>
          <a:endParaRPr lang="en-US" dirty="0"/>
        </a:p>
      </dgm:t>
    </dgm:pt>
    <dgm:pt modelId="{9A577C4E-DF92-4557-A701-A20B72AB6196}" type="parTrans" cxnId="{639A5E6F-2036-42F1-A9BB-4D2C5A78DBBB}">
      <dgm:prSet/>
      <dgm:spPr/>
      <dgm:t>
        <a:bodyPr/>
        <a:lstStyle/>
        <a:p>
          <a:endParaRPr lang="en-US"/>
        </a:p>
      </dgm:t>
    </dgm:pt>
    <dgm:pt modelId="{8F118D5F-47F6-4151-B8CC-6668AD2E7FAF}" type="sibTrans" cxnId="{639A5E6F-2036-42F1-A9BB-4D2C5A78DBBB}">
      <dgm:prSet/>
      <dgm:spPr/>
      <dgm:t>
        <a:bodyPr/>
        <a:lstStyle/>
        <a:p>
          <a:endParaRPr lang="en-US"/>
        </a:p>
      </dgm:t>
    </dgm:pt>
    <dgm:pt modelId="{384623C6-0D44-4C46-A853-AD6F9EE9B898}">
      <dgm:prSet phldrT="[Text]"/>
      <dgm:spPr/>
      <dgm:t>
        <a:bodyPr/>
        <a:lstStyle/>
        <a:p>
          <a:r>
            <a:rPr lang="en-US" b="1" dirty="0"/>
            <a:t>Policy Recommendation </a:t>
          </a:r>
          <a:endParaRPr lang="en-US" dirty="0"/>
        </a:p>
      </dgm:t>
    </dgm:pt>
    <dgm:pt modelId="{BC87AACE-3AE4-4214-9B20-AFEBE99CC9C3}" type="parTrans" cxnId="{6DE73FB9-3AAD-4E95-8F35-12162D1FC306}">
      <dgm:prSet/>
      <dgm:spPr/>
      <dgm:t>
        <a:bodyPr/>
        <a:lstStyle/>
        <a:p>
          <a:endParaRPr lang="en-US"/>
        </a:p>
      </dgm:t>
    </dgm:pt>
    <dgm:pt modelId="{445D7B50-977C-4C13-A684-9008302F104D}" type="sibTrans" cxnId="{6DE73FB9-3AAD-4E95-8F35-12162D1FC306}">
      <dgm:prSet/>
      <dgm:spPr/>
      <dgm:t>
        <a:bodyPr/>
        <a:lstStyle/>
        <a:p>
          <a:endParaRPr lang="en-US"/>
        </a:p>
      </dgm:t>
    </dgm:pt>
    <dgm:pt modelId="{1A7B651B-BB00-4522-8EB0-69A3B031724E}">
      <dgm:prSet phldrT="[Text]"/>
      <dgm:spPr/>
      <dgm:t>
        <a:bodyPr/>
        <a:lstStyle/>
        <a:p>
          <a:r>
            <a:rPr lang="en-US" b="1" dirty="0"/>
            <a:t>Data Governance</a:t>
          </a:r>
          <a:endParaRPr lang="en-US" dirty="0"/>
        </a:p>
      </dgm:t>
    </dgm:pt>
    <dgm:pt modelId="{0053A488-8A75-4A24-93EC-32178DC4499E}" type="parTrans" cxnId="{CCF20FFE-70A1-4EF8-945F-09542F6B8D40}">
      <dgm:prSet/>
      <dgm:spPr/>
      <dgm:t>
        <a:bodyPr/>
        <a:lstStyle/>
        <a:p>
          <a:endParaRPr lang="en-US"/>
        </a:p>
      </dgm:t>
    </dgm:pt>
    <dgm:pt modelId="{CA94DECB-5738-40DA-BD63-B12283DDD6CA}" type="sibTrans" cxnId="{CCF20FFE-70A1-4EF8-945F-09542F6B8D40}">
      <dgm:prSet/>
      <dgm:spPr/>
      <dgm:t>
        <a:bodyPr/>
        <a:lstStyle/>
        <a:p>
          <a:endParaRPr lang="en-US"/>
        </a:p>
      </dgm:t>
    </dgm:pt>
    <dgm:pt modelId="{83828A64-5710-425E-9F58-CFA8B2E842FF}">
      <dgm:prSet phldrT="[Text]"/>
      <dgm:spPr/>
      <dgm:t>
        <a:bodyPr/>
        <a:lstStyle/>
        <a:p>
          <a:r>
            <a:rPr lang="en-US" b="1" dirty="0"/>
            <a:t>Practice &amp; Training Recommendation </a:t>
          </a:r>
          <a:endParaRPr lang="en-US" dirty="0"/>
        </a:p>
      </dgm:t>
    </dgm:pt>
    <dgm:pt modelId="{CB872D34-71EC-4A0B-AD72-3B97A6F39AB7}" type="parTrans" cxnId="{C3A16198-7529-4ED4-8D5C-D0911A53BAFA}">
      <dgm:prSet/>
      <dgm:spPr/>
      <dgm:t>
        <a:bodyPr/>
        <a:lstStyle/>
        <a:p>
          <a:endParaRPr lang="en-US"/>
        </a:p>
      </dgm:t>
    </dgm:pt>
    <dgm:pt modelId="{ADD65463-3A19-4E83-BB32-282D4FD3621F}" type="sibTrans" cxnId="{C3A16198-7529-4ED4-8D5C-D0911A53BAFA}">
      <dgm:prSet/>
      <dgm:spPr/>
      <dgm:t>
        <a:bodyPr/>
        <a:lstStyle/>
        <a:p>
          <a:endParaRPr lang="en-US"/>
        </a:p>
      </dgm:t>
    </dgm:pt>
    <dgm:pt modelId="{44B397A6-51E8-425D-96FF-959EF5341EA8}">
      <dgm:prSet phldrT="[Text]"/>
      <dgm:spPr/>
      <dgm:t>
        <a:bodyPr/>
        <a:lstStyle/>
        <a:p>
          <a:r>
            <a:rPr lang="en-US" b="1" dirty="0"/>
            <a:t>Accessibility</a:t>
          </a:r>
          <a:endParaRPr lang="en-US" dirty="0"/>
        </a:p>
      </dgm:t>
    </dgm:pt>
    <dgm:pt modelId="{D8B9F25C-AA8D-4189-99EB-11FC28A0B7D5}" type="parTrans" cxnId="{254BFD7A-9E78-4009-9EE4-C23023306109}">
      <dgm:prSet/>
      <dgm:spPr/>
      <dgm:t>
        <a:bodyPr/>
        <a:lstStyle/>
        <a:p>
          <a:endParaRPr lang="en-US"/>
        </a:p>
      </dgm:t>
    </dgm:pt>
    <dgm:pt modelId="{0510E796-6D74-42C2-998D-6F5AEB3C17AE}" type="sibTrans" cxnId="{254BFD7A-9E78-4009-9EE4-C23023306109}">
      <dgm:prSet/>
      <dgm:spPr/>
      <dgm:t>
        <a:bodyPr/>
        <a:lstStyle/>
        <a:p>
          <a:endParaRPr lang="en-US"/>
        </a:p>
      </dgm:t>
    </dgm:pt>
    <dgm:pt modelId="{76E9DA14-5579-45A4-A5D0-6A1393DEE995}">
      <dgm:prSet phldrT="[Text]"/>
      <dgm:spPr/>
      <dgm:t>
        <a:bodyPr/>
        <a:lstStyle/>
        <a:p>
          <a:r>
            <a:rPr lang="en-GB"/>
            <a:t>They should maintain a traditional approach for the elderly and others and introduce training programs (Booth, 2026).</a:t>
          </a:r>
          <a:endParaRPr lang="en-US" dirty="0"/>
        </a:p>
      </dgm:t>
    </dgm:pt>
    <dgm:pt modelId="{94359C46-5AFA-465A-84EA-619C501C6012}" type="parTrans" cxnId="{A3E217F3-7EBB-42A1-8D74-504141B199D8}">
      <dgm:prSet/>
      <dgm:spPr/>
      <dgm:t>
        <a:bodyPr/>
        <a:lstStyle/>
        <a:p>
          <a:endParaRPr lang="en-US"/>
        </a:p>
      </dgm:t>
    </dgm:pt>
    <dgm:pt modelId="{585B430B-2704-403C-85C9-18F91E8ACA41}" type="sibTrans" cxnId="{A3E217F3-7EBB-42A1-8D74-504141B199D8}">
      <dgm:prSet/>
      <dgm:spPr/>
      <dgm:t>
        <a:bodyPr/>
        <a:lstStyle/>
        <a:p>
          <a:endParaRPr lang="en-US"/>
        </a:p>
      </dgm:t>
    </dgm:pt>
    <dgm:pt modelId="{25F47A28-539C-4A85-9D9C-E6A237F0D009}" type="pres">
      <dgm:prSet presAssocID="{2CFE144A-51AF-4FE5-9B2C-AC0AF5143F77}" presName="Name0" presStyleCnt="0">
        <dgm:presLayoutVars>
          <dgm:dir/>
          <dgm:animLvl val="lvl"/>
          <dgm:resizeHandles val="exact"/>
        </dgm:presLayoutVars>
      </dgm:prSet>
      <dgm:spPr/>
    </dgm:pt>
    <dgm:pt modelId="{704F68F0-E25B-4B7D-8120-97B5D1877D6A}" type="pres">
      <dgm:prSet presAssocID="{EAADF1CB-AE22-45B9-B079-9E8B6D9E0C94}" presName="composite" presStyleCnt="0"/>
      <dgm:spPr/>
    </dgm:pt>
    <dgm:pt modelId="{ECF66E52-035B-4394-BDDF-49D16DF447BA}" type="pres">
      <dgm:prSet presAssocID="{EAADF1CB-AE22-45B9-B079-9E8B6D9E0C94}" presName="parTx" presStyleLbl="alignNode1" presStyleIdx="0" presStyleCnt="5">
        <dgm:presLayoutVars>
          <dgm:chMax val="0"/>
          <dgm:chPref val="0"/>
          <dgm:bulletEnabled val="1"/>
        </dgm:presLayoutVars>
      </dgm:prSet>
      <dgm:spPr/>
    </dgm:pt>
    <dgm:pt modelId="{0960A6B7-4A91-43FE-8CD8-7CDCA2351240}" type="pres">
      <dgm:prSet presAssocID="{EAADF1CB-AE22-45B9-B079-9E8B6D9E0C94}" presName="desTx" presStyleLbl="alignAccFollowNode1" presStyleIdx="0" presStyleCnt="5">
        <dgm:presLayoutVars>
          <dgm:bulletEnabled val="1"/>
        </dgm:presLayoutVars>
      </dgm:prSet>
      <dgm:spPr/>
    </dgm:pt>
    <dgm:pt modelId="{96EC99B5-0D11-421A-A2CC-B117EDEAC582}" type="pres">
      <dgm:prSet presAssocID="{3F947979-C66D-4D93-8ADA-B9BA73A1BFB2}" presName="space" presStyleCnt="0"/>
      <dgm:spPr/>
    </dgm:pt>
    <dgm:pt modelId="{E250983A-ED89-4BAE-80E4-28586BB53F36}" type="pres">
      <dgm:prSet presAssocID="{6D42BDF8-0CDD-4BCA-B76C-D424D1E762B4}" presName="composite" presStyleCnt="0"/>
      <dgm:spPr/>
    </dgm:pt>
    <dgm:pt modelId="{A2EEF345-44D3-47E1-A2EE-4856ED1824F8}" type="pres">
      <dgm:prSet presAssocID="{6D42BDF8-0CDD-4BCA-B76C-D424D1E762B4}" presName="parTx" presStyleLbl="alignNode1" presStyleIdx="1" presStyleCnt="5">
        <dgm:presLayoutVars>
          <dgm:chMax val="0"/>
          <dgm:chPref val="0"/>
          <dgm:bulletEnabled val="1"/>
        </dgm:presLayoutVars>
      </dgm:prSet>
      <dgm:spPr/>
    </dgm:pt>
    <dgm:pt modelId="{E03EBC83-78FC-4C50-9E39-338E0F5D970E}" type="pres">
      <dgm:prSet presAssocID="{6D42BDF8-0CDD-4BCA-B76C-D424D1E762B4}" presName="desTx" presStyleLbl="alignAccFollowNode1" presStyleIdx="1" presStyleCnt="5">
        <dgm:presLayoutVars>
          <dgm:bulletEnabled val="1"/>
        </dgm:presLayoutVars>
      </dgm:prSet>
      <dgm:spPr/>
    </dgm:pt>
    <dgm:pt modelId="{F9C87E1F-D9AB-46BB-ADD2-3CBAEE7223FD}" type="pres">
      <dgm:prSet presAssocID="{E8A9AF6F-54BE-49A6-9DB2-CBE6EC0DED1B}" presName="space" presStyleCnt="0"/>
      <dgm:spPr/>
    </dgm:pt>
    <dgm:pt modelId="{071612CE-4128-4353-88D9-74BC9E04C3C5}" type="pres">
      <dgm:prSet presAssocID="{AF05E18B-44B5-4729-8146-075232D84CDF}" presName="composite" presStyleCnt="0"/>
      <dgm:spPr/>
    </dgm:pt>
    <dgm:pt modelId="{CEFE194F-B07E-48D8-9B2F-805A9A68E1A2}" type="pres">
      <dgm:prSet presAssocID="{AF05E18B-44B5-4729-8146-075232D84CDF}" presName="parTx" presStyleLbl="alignNode1" presStyleIdx="2" presStyleCnt="5">
        <dgm:presLayoutVars>
          <dgm:chMax val="0"/>
          <dgm:chPref val="0"/>
          <dgm:bulletEnabled val="1"/>
        </dgm:presLayoutVars>
      </dgm:prSet>
      <dgm:spPr/>
    </dgm:pt>
    <dgm:pt modelId="{C4208C9F-628B-4F76-9346-9DFF8D5F225B}" type="pres">
      <dgm:prSet presAssocID="{AF05E18B-44B5-4729-8146-075232D84CDF}" presName="desTx" presStyleLbl="alignAccFollowNode1" presStyleIdx="2" presStyleCnt="5">
        <dgm:presLayoutVars>
          <dgm:bulletEnabled val="1"/>
        </dgm:presLayoutVars>
      </dgm:prSet>
      <dgm:spPr/>
    </dgm:pt>
    <dgm:pt modelId="{3BE100BA-DA21-4FEE-849F-8840CAD8CF0F}" type="pres">
      <dgm:prSet presAssocID="{9232DCF1-897B-4A34-BB84-F661A94650F0}" presName="space" presStyleCnt="0"/>
      <dgm:spPr/>
    </dgm:pt>
    <dgm:pt modelId="{996849F1-6028-439D-BC15-50D5CD1A1E1D}" type="pres">
      <dgm:prSet presAssocID="{384623C6-0D44-4C46-A853-AD6F9EE9B898}" presName="composite" presStyleCnt="0"/>
      <dgm:spPr/>
    </dgm:pt>
    <dgm:pt modelId="{D6E533F7-17FD-4F54-A864-C916B62655BC}" type="pres">
      <dgm:prSet presAssocID="{384623C6-0D44-4C46-A853-AD6F9EE9B898}" presName="parTx" presStyleLbl="alignNode1" presStyleIdx="3" presStyleCnt="5">
        <dgm:presLayoutVars>
          <dgm:chMax val="0"/>
          <dgm:chPref val="0"/>
          <dgm:bulletEnabled val="1"/>
        </dgm:presLayoutVars>
      </dgm:prSet>
      <dgm:spPr/>
    </dgm:pt>
    <dgm:pt modelId="{1D162B52-B895-4AE7-973C-888B341F92CE}" type="pres">
      <dgm:prSet presAssocID="{384623C6-0D44-4C46-A853-AD6F9EE9B898}" presName="desTx" presStyleLbl="alignAccFollowNode1" presStyleIdx="3" presStyleCnt="5">
        <dgm:presLayoutVars>
          <dgm:bulletEnabled val="1"/>
        </dgm:presLayoutVars>
      </dgm:prSet>
      <dgm:spPr/>
    </dgm:pt>
    <dgm:pt modelId="{1B5ED278-8019-4390-8903-669FE3E3ADB2}" type="pres">
      <dgm:prSet presAssocID="{445D7B50-977C-4C13-A684-9008302F104D}" presName="space" presStyleCnt="0"/>
      <dgm:spPr/>
    </dgm:pt>
    <dgm:pt modelId="{716D4AFD-3F27-4525-8DAC-40E2DA490232}" type="pres">
      <dgm:prSet presAssocID="{83828A64-5710-425E-9F58-CFA8B2E842FF}" presName="composite" presStyleCnt="0"/>
      <dgm:spPr/>
    </dgm:pt>
    <dgm:pt modelId="{FF7B6138-FF08-43AD-985F-9F3C2986C5A4}" type="pres">
      <dgm:prSet presAssocID="{83828A64-5710-425E-9F58-CFA8B2E842FF}" presName="parTx" presStyleLbl="alignNode1" presStyleIdx="4" presStyleCnt="5">
        <dgm:presLayoutVars>
          <dgm:chMax val="0"/>
          <dgm:chPref val="0"/>
          <dgm:bulletEnabled val="1"/>
        </dgm:presLayoutVars>
      </dgm:prSet>
      <dgm:spPr/>
    </dgm:pt>
    <dgm:pt modelId="{6DEEC5C6-D9FB-47EC-98B7-025707EC0891}" type="pres">
      <dgm:prSet presAssocID="{83828A64-5710-425E-9F58-CFA8B2E842FF}" presName="desTx" presStyleLbl="alignAccFollowNode1" presStyleIdx="4" presStyleCnt="5">
        <dgm:presLayoutVars>
          <dgm:bulletEnabled val="1"/>
        </dgm:presLayoutVars>
      </dgm:prSet>
      <dgm:spPr/>
    </dgm:pt>
  </dgm:ptLst>
  <dgm:cxnLst>
    <dgm:cxn modelId="{FD14ED0C-1EF0-407E-8248-1BF7F32B400C}" srcId="{EAADF1CB-AE22-45B9-B079-9E8B6D9E0C94}" destId="{50041839-051C-4BB4-9548-2E61B275F270}" srcOrd="0" destOrd="0" parTransId="{2F41A411-F369-4605-A3D3-83ED6233786B}" sibTransId="{29C84474-34BE-4BCE-B10A-AFE1303F2A51}"/>
    <dgm:cxn modelId="{0BA5FA0F-6933-4B13-837A-EBAEE2B1D49F}" srcId="{2CFE144A-51AF-4FE5-9B2C-AC0AF5143F77}" destId="{6D42BDF8-0CDD-4BCA-B76C-D424D1E762B4}" srcOrd="1" destOrd="0" parTransId="{5D27DB9D-FC7F-4ECC-8861-854EF10939CB}" sibTransId="{E8A9AF6F-54BE-49A6-9DB2-CBE6EC0DED1B}"/>
    <dgm:cxn modelId="{622DF410-4821-4D43-8BE4-C6E901EEA74F}" type="presOf" srcId="{AF05E18B-44B5-4729-8146-075232D84CDF}" destId="{CEFE194F-B07E-48D8-9B2F-805A9A68E1A2}" srcOrd="0" destOrd="0" presId="urn:microsoft.com/office/officeart/2005/8/layout/hList1"/>
    <dgm:cxn modelId="{37E6AE26-3AB4-402D-89F2-7132D3C3563F}" type="presOf" srcId="{1750C8AB-19F8-4216-B19A-D68E51FB5D67}" destId="{1D162B52-B895-4AE7-973C-888B341F92CE}" srcOrd="0" destOrd="1" presId="urn:microsoft.com/office/officeart/2005/8/layout/hList1"/>
    <dgm:cxn modelId="{DE24BD2E-A967-4252-AA3D-D8F42F4C625A}" type="presOf" srcId="{F4F3ADE8-A40B-4528-BA34-8B3E469E89CB}" destId="{0960A6B7-4A91-43FE-8CD8-7CDCA2351240}" srcOrd="0" destOrd="1" presId="urn:microsoft.com/office/officeart/2005/8/layout/hList1"/>
    <dgm:cxn modelId="{3E915A2F-F01F-4C8B-966F-C3D292D11E94}" srcId="{AF05E18B-44B5-4729-8146-075232D84CDF}" destId="{C4BA5F99-5151-4BA7-861B-0C6F84FC5153}" srcOrd="1" destOrd="0" parTransId="{EF8A9DF5-9591-4A57-B732-137B50931934}" sibTransId="{A1FEEC3C-0F26-4DBE-8459-BC6B921C785B}"/>
    <dgm:cxn modelId="{74E9D52F-2D36-4A52-B04D-9F5125CD8F52}" type="presOf" srcId="{EAADF1CB-AE22-45B9-B079-9E8B6D9E0C94}" destId="{ECF66E52-035B-4394-BDDF-49D16DF447BA}" srcOrd="0" destOrd="0" presId="urn:microsoft.com/office/officeart/2005/8/layout/hList1"/>
    <dgm:cxn modelId="{102E333B-69B0-4580-9D90-F07A32BD948C}" type="presOf" srcId="{83828A64-5710-425E-9F58-CFA8B2E842FF}" destId="{FF7B6138-FF08-43AD-985F-9F3C2986C5A4}" srcOrd="0" destOrd="0" presId="urn:microsoft.com/office/officeart/2005/8/layout/hList1"/>
    <dgm:cxn modelId="{1CB4433D-4E09-493E-A340-2D9966846C27}" srcId="{AF05E18B-44B5-4729-8146-075232D84CDF}" destId="{70D2140A-3060-466A-8140-1A83DFEA51CC}" srcOrd="0" destOrd="0" parTransId="{9B9E14CF-4EE2-43EE-9538-AC7C62A1BCE7}" sibTransId="{93F124D0-2D30-42EE-B7C1-8D395EC025EB}"/>
    <dgm:cxn modelId="{472E023E-6A76-4A75-A0BD-B8E6485DA308}" type="presOf" srcId="{76E9DA14-5579-45A4-A5D0-6A1393DEE995}" destId="{6DEEC5C6-D9FB-47EC-98B7-025707EC0891}" srcOrd="0" destOrd="1" presId="urn:microsoft.com/office/officeart/2005/8/layout/hList1"/>
    <dgm:cxn modelId="{CFA54A68-DC9D-406B-8A65-80AE24C21ADA}" srcId="{2CFE144A-51AF-4FE5-9B2C-AC0AF5143F77}" destId="{AF05E18B-44B5-4729-8146-075232D84CDF}" srcOrd="2" destOrd="0" parTransId="{C6E1DBF8-3348-4B48-9791-668EA93D01F4}" sibTransId="{9232DCF1-897B-4A34-BB84-F661A94650F0}"/>
    <dgm:cxn modelId="{3D3AF56A-1F96-4ACE-A056-0DB42CA955CB}" type="presOf" srcId="{427A379F-0051-4981-8319-380A42CB536D}" destId="{E03EBC83-78FC-4C50-9E39-338E0F5D970E}" srcOrd="0" destOrd="1" presId="urn:microsoft.com/office/officeart/2005/8/layout/hList1"/>
    <dgm:cxn modelId="{639A5E6F-2036-42F1-A9BB-4D2C5A78DBBB}" srcId="{384623C6-0D44-4C46-A853-AD6F9EE9B898}" destId="{1750C8AB-19F8-4216-B19A-D68E51FB5D67}" srcOrd="1" destOrd="0" parTransId="{9A577C4E-DF92-4557-A701-A20B72AB6196}" sibTransId="{8F118D5F-47F6-4151-B8CC-6668AD2E7FAF}"/>
    <dgm:cxn modelId="{251C9850-29D0-4CBA-8075-B04324154AA9}" srcId="{EAADF1CB-AE22-45B9-B079-9E8B6D9E0C94}" destId="{F4F3ADE8-A40B-4528-BA34-8B3E469E89CB}" srcOrd="1" destOrd="0" parTransId="{C513EBC0-9F1B-4C5E-815F-8B7304B1C632}" sibTransId="{D17EF0B2-1F11-4664-8246-22C37404A511}"/>
    <dgm:cxn modelId="{63C91E73-0B9C-401A-9939-AC356BC6DA88}" type="presOf" srcId="{44B397A6-51E8-425D-96FF-959EF5341EA8}" destId="{6DEEC5C6-D9FB-47EC-98B7-025707EC0891}" srcOrd="0" destOrd="0" presId="urn:microsoft.com/office/officeart/2005/8/layout/hList1"/>
    <dgm:cxn modelId="{254BFD7A-9E78-4009-9EE4-C23023306109}" srcId="{83828A64-5710-425E-9F58-CFA8B2E842FF}" destId="{44B397A6-51E8-425D-96FF-959EF5341EA8}" srcOrd="0" destOrd="0" parTransId="{D8B9F25C-AA8D-4189-99EB-11FC28A0B7D5}" sibTransId="{0510E796-6D74-42C2-998D-6F5AEB3C17AE}"/>
    <dgm:cxn modelId="{1D199C80-E5E4-4FCB-91FA-7CE9217EAC1B}" type="presOf" srcId="{2CFE144A-51AF-4FE5-9B2C-AC0AF5143F77}" destId="{25F47A28-539C-4A85-9D9C-E6A237F0D009}" srcOrd="0" destOrd="0" presId="urn:microsoft.com/office/officeart/2005/8/layout/hList1"/>
    <dgm:cxn modelId="{A709FD80-F2A3-4C8A-90D1-E840CC6A160D}" type="presOf" srcId="{1A7B651B-BB00-4522-8EB0-69A3B031724E}" destId="{1D162B52-B895-4AE7-973C-888B341F92CE}" srcOrd="0" destOrd="0" presId="urn:microsoft.com/office/officeart/2005/8/layout/hList1"/>
    <dgm:cxn modelId="{79266F97-507A-4EA7-8473-0C910A48B4BB}" type="presOf" srcId="{C4BA5F99-5151-4BA7-861B-0C6F84FC5153}" destId="{C4208C9F-628B-4F76-9346-9DFF8D5F225B}" srcOrd="0" destOrd="1" presId="urn:microsoft.com/office/officeart/2005/8/layout/hList1"/>
    <dgm:cxn modelId="{C3A16198-7529-4ED4-8D5C-D0911A53BAFA}" srcId="{2CFE144A-51AF-4FE5-9B2C-AC0AF5143F77}" destId="{83828A64-5710-425E-9F58-CFA8B2E842FF}" srcOrd="4" destOrd="0" parTransId="{CB872D34-71EC-4A0B-AD72-3B97A6F39AB7}" sibTransId="{ADD65463-3A19-4E83-BB32-282D4FD3621F}"/>
    <dgm:cxn modelId="{5F6562B0-1F89-49B0-B6FC-8C3E8768F84F}" srcId="{2CFE144A-51AF-4FE5-9B2C-AC0AF5143F77}" destId="{EAADF1CB-AE22-45B9-B079-9E8B6D9E0C94}" srcOrd="0" destOrd="0" parTransId="{543B50F5-B708-4B2D-B00C-EBB986920C68}" sibTransId="{3F947979-C66D-4D93-8ADA-B9BA73A1BFB2}"/>
    <dgm:cxn modelId="{6DE73FB9-3AAD-4E95-8F35-12162D1FC306}" srcId="{2CFE144A-51AF-4FE5-9B2C-AC0AF5143F77}" destId="{384623C6-0D44-4C46-A853-AD6F9EE9B898}" srcOrd="3" destOrd="0" parTransId="{BC87AACE-3AE4-4214-9B20-AFEBE99CC9C3}" sibTransId="{445D7B50-977C-4C13-A684-9008302F104D}"/>
    <dgm:cxn modelId="{6037AEC6-F6AB-45BD-98D9-30E9654FF594}" type="presOf" srcId="{50041839-051C-4BB4-9548-2E61B275F270}" destId="{0960A6B7-4A91-43FE-8CD8-7CDCA2351240}" srcOrd="0" destOrd="0" presId="urn:microsoft.com/office/officeart/2005/8/layout/hList1"/>
    <dgm:cxn modelId="{88E991C7-AD66-4126-AAF8-0DE34263CBDE}" srcId="{6D42BDF8-0CDD-4BCA-B76C-D424D1E762B4}" destId="{B3E56C4B-7347-4679-BDD9-652DB39C07B0}" srcOrd="0" destOrd="0" parTransId="{302724A0-FBE7-44AF-9ECF-092840C475BF}" sibTransId="{D6405E9B-9617-44E7-BF0D-0C9C9A4C8D76}"/>
    <dgm:cxn modelId="{CEBB48CB-19B8-4378-87D8-AA1116937343}" type="presOf" srcId="{B3E56C4B-7347-4679-BDD9-652DB39C07B0}" destId="{E03EBC83-78FC-4C50-9E39-338E0F5D970E}" srcOrd="0" destOrd="0" presId="urn:microsoft.com/office/officeart/2005/8/layout/hList1"/>
    <dgm:cxn modelId="{D5979ED7-7B19-40E9-9535-2CD4AC5599A4}" type="presOf" srcId="{70D2140A-3060-466A-8140-1A83DFEA51CC}" destId="{C4208C9F-628B-4F76-9346-9DFF8D5F225B}" srcOrd="0" destOrd="0" presId="urn:microsoft.com/office/officeart/2005/8/layout/hList1"/>
    <dgm:cxn modelId="{9F4A35DF-BEAF-4A12-BD9E-8CDE8F2846BC}" type="presOf" srcId="{384623C6-0D44-4C46-A853-AD6F9EE9B898}" destId="{D6E533F7-17FD-4F54-A864-C916B62655BC}" srcOrd="0" destOrd="0" presId="urn:microsoft.com/office/officeart/2005/8/layout/hList1"/>
    <dgm:cxn modelId="{D86B94DF-3E2A-4CDF-954D-D3543FF538B9}" type="presOf" srcId="{6D42BDF8-0CDD-4BCA-B76C-D424D1E762B4}" destId="{A2EEF345-44D3-47E1-A2EE-4856ED1824F8}" srcOrd="0" destOrd="0" presId="urn:microsoft.com/office/officeart/2005/8/layout/hList1"/>
    <dgm:cxn modelId="{2B5079E9-C87A-4D80-8458-319644E0E0B7}" srcId="{6D42BDF8-0CDD-4BCA-B76C-D424D1E762B4}" destId="{427A379F-0051-4981-8319-380A42CB536D}" srcOrd="1" destOrd="0" parTransId="{6A27DED8-31E6-41CB-B9A4-1C2F49B1CACE}" sibTransId="{14A329FF-31CB-497C-8BDE-8378AE847B3A}"/>
    <dgm:cxn modelId="{A3E217F3-7EBB-42A1-8D74-504141B199D8}" srcId="{83828A64-5710-425E-9F58-CFA8B2E842FF}" destId="{76E9DA14-5579-45A4-A5D0-6A1393DEE995}" srcOrd="1" destOrd="0" parTransId="{94359C46-5AFA-465A-84EA-619C501C6012}" sibTransId="{585B430B-2704-403C-85C9-18F91E8ACA41}"/>
    <dgm:cxn modelId="{CCF20FFE-70A1-4EF8-945F-09542F6B8D40}" srcId="{384623C6-0D44-4C46-A853-AD6F9EE9B898}" destId="{1A7B651B-BB00-4522-8EB0-69A3B031724E}" srcOrd="0" destOrd="0" parTransId="{0053A488-8A75-4A24-93EC-32178DC4499E}" sibTransId="{CA94DECB-5738-40DA-BD63-B12283DDD6CA}"/>
    <dgm:cxn modelId="{927C3272-6AF8-4766-BD42-F8DABAAE8DD4}" type="presParOf" srcId="{25F47A28-539C-4A85-9D9C-E6A237F0D009}" destId="{704F68F0-E25B-4B7D-8120-97B5D1877D6A}" srcOrd="0" destOrd="0" presId="urn:microsoft.com/office/officeart/2005/8/layout/hList1"/>
    <dgm:cxn modelId="{ED123688-8426-4B06-B720-B0B21BAB9795}" type="presParOf" srcId="{704F68F0-E25B-4B7D-8120-97B5D1877D6A}" destId="{ECF66E52-035B-4394-BDDF-49D16DF447BA}" srcOrd="0" destOrd="0" presId="urn:microsoft.com/office/officeart/2005/8/layout/hList1"/>
    <dgm:cxn modelId="{D1E75856-EE7B-4F04-87E5-1C1449A51D72}" type="presParOf" srcId="{704F68F0-E25B-4B7D-8120-97B5D1877D6A}" destId="{0960A6B7-4A91-43FE-8CD8-7CDCA2351240}" srcOrd="1" destOrd="0" presId="urn:microsoft.com/office/officeart/2005/8/layout/hList1"/>
    <dgm:cxn modelId="{0FAA3D9D-5549-42D6-B559-91E1977E6E8C}" type="presParOf" srcId="{25F47A28-539C-4A85-9D9C-E6A237F0D009}" destId="{96EC99B5-0D11-421A-A2CC-B117EDEAC582}" srcOrd="1" destOrd="0" presId="urn:microsoft.com/office/officeart/2005/8/layout/hList1"/>
    <dgm:cxn modelId="{465333E3-9BE4-4608-B728-4888F61E03D1}" type="presParOf" srcId="{25F47A28-539C-4A85-9D9C-E6A237F0D009}" destId="{E250983A-ED89-4BAE-80E4-28586BB53F36}" srcOrd="2" destOrd="0" presId="urn:microsoft.com/office/officeart/2005/8/layout/hList1"/>
    <dgm:cxn modelId="{7DAB245B-65CE-4E44-9B6F-1D35808EB72F}" type="presParOf" srcId="{E250983A-ED89-4BAE-80E4-28586BB53F36}" destId="{A2EEF345-44D3-47E1-A2EE-4856ED1824F8}" srcOrd="0" destOrd="0" presId="urn:microsoft.com/office/officeart/2005/8/layout/hList1"/>
    <dgm:cxn modelId="{0CC0B2D0-52E8-41F4-A3E5-DC4DCC4C61D6}" type="presParOf" srcId="{E250983A-ED89-4BAE-80E4-28586BB53F36}" destId="{E03EBC83-78FC-4C50-9E39-338E0F5D970E}" srcOrd="1" destOrd="0" presId="urn:microsoft.com/office/officeart/2005/8/layout/hList1"/>
    <dgm:cxn modelId="{A482DE8B-ABA2-4F69-AA84-E278B4358499}" type="presParOf" srcId="{25F47A28-539C-4A85-9D9C-E6A237F0D009}" destId="{F9C87E1F-D9AB-46BB-ADD2-3CBAEE7223FD}" srcOrd="3" destOrd="0" presId="urn:microsoft.com/office/officeart/2005/8/layout/hList1"/>
    <dgm:cxn modelId="{695D2D80-9ACB-4D9D-90E3-ECF6966E1185}" type="presParOf" srcId="{25F47A28-539C-4A85-9D9C-E6A237F0D009}" destId="{071612CE-4128-4353-88D9-74BC9E04C3C5}" srcOrd="4" destOrd="0" presId="urn:microsoft.com/office/officeart/2005/8/layout/hList1"/>
    <dgm:cxn modelId="{658FE417-2F5F-4689-B052-D5BDEF3C5744}" type="presParOf" srcId="{071612CE-4128-4353-88D9-74BC9E04C3C5}" destId="{CEFE194F-B07E-48D8-9B2F-805A9A68E1A2}" srcOrd="0" destOrd="0" presId="urn:microsoft.com/office/officeart/2005/8/layout/hList1"/>
    <dgm:cxn modelId="{70E5E362-6702-4F3F-8EE2-4DAAC67AB0E7}" type="presParOf" srcId="{071612CE-4128-4353-88D9-74BC9E04C3C5}" destId="{C4208C9F-628B-4F76-9346-9DFF8D5F225B}" srcOrd="1" destOrd="0" presId="urn:microsoft.com/office/officeart/2005/8/layout/hList1"/>
    <dgm:cxn modelId="{20E84660-AF67-4A11-B54E-D9CD19CB21AA}" type="presParOf" srcId="{25F47A28-539C-4A85-9D9C-E6A237F0D009}" destId="{3BE100BA-DA21-4FEE-849F-8840CAD8CF0F}" srcOrd="5" destOrd="0" presId="urn:microsoft.com/office/officeart/2005/8/layout/hList1"/>
    <dgm:cxn modelId="{DE5CAEC8-3EA7-4AC3-8F11-F856C2ACDE5D}" type="presParOf" srcId="{25F47A28-539C-4A85-9D9C-E6A237F0D009}" destId="{996849F1-6028-439D-BC15-50D5CD1A1E1D}" srcOrd="6" destOrd="0" presId="urn:microsoft.com/office/officeart/2005/8/layout/hList1"/>
    <dgm:cxn modelId="{90A0DDDB-52AE-4521-A9F2-E518FFD5CA33}" type="presParOf" srcId="{996849F1-6028-439D-BC15-50D5CD1A1E1D}" destId="{D6E533F7-17FD-4F54-A864-C916B62655BC}" srcOrd="0" destOrd="0" presId="urn:microsoft.com/office/officeart/2005/8/layout/hList1"/>
    <dgm:cxn modelId="{B0E69480-F4B2-4956-96CF-0E5D82C2A90F}" type="presParOf" srcId="{996849F1-6028-439D-BC15-50D5CD1A1E1D}" destId="{1D162B52-B895-4AE7-973C-888B341F92CE}" srcOrd="1" destOrd="0" presId="urn:microsoft.com/office/officeart/2005/8/layout/hList1"/>
    <dgm:cxn modelId="{CEF643AE-0B85-419F-BA15-C487A9B3CD7B}" type="presParOf" srcId="{25F47A28-539C-4A85-9D9C-E6A237F0D009}" destId="{1B5ED278-8019-4390-8903-669FE3E3ADB2}" srcOrd="7" destOrd="0" presId="urn:microsoft.com/office/officeart/2005/8/layout/hList1"/>
    <dgm:cxn modelId="{B19EC07C-529F-4B6E-A6CC-0531B7F54681}" type="presParOf" srcId="{25F47A28-539C-4A85-9D9C-E6A237F0D009}" destId="{716D4AFD-3F27-4525-8DAC-40E2DA490232}" srcOrd="8" destOrd="0" presId="urn:microsoft.com/office/officeart/2005/8/layout/hList1"/>
    <dgm:cxn modelId="{605C16AB-379A-4E7B-AD07-25FD1F918C12}" type="presParOf" srcId="{716D4AFD-3F27-4525-8DAC-40E2DA490232}" destId="{FF7B6138-FF08-43AD-985F-9F3C2986C5A4}" srcOrd="0" destOrd="0" presId="urn:microsoft.com/office/officeart/2005/8/layout/hList1"/>
    <dgm:cxn modelId="{4C131BE4-DB1D-4F98-BDBD-FD66919A1A10}" type="presParOf" srcId="{716D4AFD-3F27-4525-8DAC-40E2DA490232}" destId="{6DEEC5C6-D9FB-47EC-98B7-025707EC0891}" srcOrd="1" destOrd="0" presId="urn:microsoft.com/office/officeart/2005/8/layout/hList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F388D9-BD6D-4F80-830F-AE1E88472F5E}">
      <dsp:nvSpPr>
        <dsp:cNvPr id="0" name=""/>
        <dsp:cNvSpPr/>
      </dsp:nvSpPr>
      <dsp:spPr>
        <a:xfrm>
          <a:off x="4714" y="179947"/>
          <a:ext cx="1807368" cy="689994"/>
        </a:xfrm>
        <a:prstGeom prst="rect">
          <a:avLst/>
        </a:prstGeom>
        <a:gradFill rotWithShape="0">
          <a:gsLst>
            <a:gs pos="0">
              <a:schemeClr val="accent2">
                <a:shade val="80000"/>
                <a:hueOff val="0"/>
                <a:satOff val="0"/>
                <a:lumOff val="0"/>
                <a:alphaOff val="0"/>
                <a:shade val="85000"/>
                <a:satMod val="130000"/>
              </a:schemeClr>
            </a:gs>
            <a:gs pos="34000">
              <a:schemeClr val="accent2">
                <a:shade val="80000"/>
                <a:hueOff val="0"/>
                <a:satOff val="0"/>
                <a:lumOff val="0"/>
                <a:alphaOff val="0"/>
                <a:shade val="87000"/>
                <a:satMod val="125000"/>
              </a:schemeClr>
            </a:gs>
            <a:gs pos="70000">
              <a:schemeClr val="accent2">
                <a:shade val="80000"/>
                <a:hueOff val="0"/>
                <a:satOff val="0"/>
                <a:lumOff val="0"/>
                <a:alphaOff val="0"/>
                <a:tint val="100000"/>
                <a:shade val="90000"/>
                <a:satMod val="130000"/>
              </a:schemeClr>
            </a:gs>
            <a:gs pos="100000">
              <a:schemeClr val="accent2">
                <a:shade val="80000"/>
                <a:hueOff val="0"/>
                <a:satOff val="0"/>
                <a:lumOff val="0"/>
                <a:alphaOff val="0"/>
                <a:tint val="100000"/>
                <a:shade val="100000"/>
                <a:satMod val="110000"/>
              </a:schemeClr>
            </a:gs>
          </a:gsLst>
          <a:path path="circle">
            <a:fillToRect l="100000" t="100000" r="100000" b="100000"/>
          </a:path>
        </a:gradFill>
        <a:ln w="12700" cap="flat" cmpd="sng" algn="ctr">
          <a:solidFill>
            <a:schemeClr val="accent2">
              <a:shade val="80000"/>
              <a:hueOff val="0"/>
              <a:satOff val="0"/>
              <a:lumOff val="0"/>
              <a:alphaOff val="0"/>
            </a:schemeClr>
          </a:solidFill>
          <a:prstDash val="solid"/>
        </a:ln>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dsp:spPr>
      <dsp:style>
        <a:lnRef idx="1">
          <a:scrgbClr r="0" g="0" b="0"/>
        </a:lnRef>
        <a:fillRef idx="3">
          <a:scrgbClr r="0" g="0" b="0"/>
        </a:fillRef>
        <a:effectRef idx="3">
          <a:scrgbClr r="0" g="0" b="0"/>
        </a:effectRef>
        <a:fontRef idx="minor">
          <a:schemeClr val="lt1"/>
        </a:fontRef>
      </dsp:style>
      <dsp:txBody>
        <a:bodyPr spcFirstLastPara="0" vert="horz" wrap="square" lIns="135128" tIns="77216" rIns="135128" bIns="77216" numCol="1" spcCol="1270" anchor="ctr" anchorCtr="0">
          <a:noAutofit/>
        </a:bodyPr>
        <a:lstStyle/>
        <a:p>
          <a:pPr marL="0" lvl="0" indent="0" algn="ctr" defTabSz="844550">
            <a:lnSpc>
              <a:spcPct val="90000"/>
            </a:lnSpc>
            <a:spcBef>
              <a:spcPct val="0"/>
            </a:spcBef>
            <a:spcAft>
              <a:spcPct val="35000"/>
            </a:spcAft>
            <a:buNone/>
          </a:pPr>
          <a:r>
            <a:rPr lang="en-US" sz="1900" b="1" kern="1200" dirty="0"/>
            <a:t>Innovation </a:t>
          </a:r>
          <a:endParaRPr lang="en-US" sz="1900" kern="1200" dirty="0"/>
        </a:p>
      </dsp:txBody>
      <dsp:txXfrm>
        <a:off x="4714" y="179947"/>
        <a:ext cx="1807368" cy="689994"/>
      </dsp:txXfrm>
    </dsp:sp>
    <dsp:sp modelId="{3FAF2686-26D3-46DE-9254-87690ACEE3B0}">
      <dsp:nvSpPr>
        <dsp:cNvPr id="0" name=""/>
        <dsp:cNvSpPr/>
      </dsp:nvSpPr>
      <dsp:spPr>
        <a:xfrm>
          <a:off x="4714" y="869942"/>
          <a:ext cx="1807368" cy="2972835"/>
        </a:xfrm>
        <a:prstGeom prst="rect">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ln>
        <a:effectLst>
          <a:outerShdw blurRad="38100" dist="25400" dir="2700000" algn="br" rotWithShape="0">
            <a:srgbClr val="000000">
              <a:alpha val="60000"/>
            </a:srgbClr>
          </a:outerShdw>
        </a:effectLst>
      </dsp:spPr>
      <dsp:style>
        <a:lnRef idx="1">
          <a:scrgbClr r="0" g="0" b="0"/>
        </a:lnRef>
        <a:fillRef idx="1">
          <a:scrgbClr r="0" g="0" b="0"/>
        </a:fillRef>
        <a:effectRef idx="2">
          <a:scrgbClr r="0" g="0" b="0"/>
        </a:effectRef>
        <a:fontRef idx="minor"/>
      </dsp:style>
      <dsp:txBody>
        <a:bodyPr spcFirstLastPara="0" vert="horz" wrap="square" lIns="101346" tIns="101346" rIns="135128" bIns="152019" numCol="1" spcCol="1270" anchor="t" anchorCtr="0">
          <a:noAutofit/>
        </a:bodyPr>
        <a:lstStyle/>
        <a:p>
          <a:pPr marL="171450" lvl="1" indent="-171450" algn="l" defTabSz="844550">
            <a:lnSpc>
              <a:spcPct val="90000"/>
            </a:lnSpc>
            <a:spcBef>
              <a:spcPct val="0"/>
            </a:spcBef>
            <a:spcAft>
              <a:spcPct val="15000"/>
            </a:spcAft>
            <a:buChar char="•"/>
          </a:pPr>
          <a:r>
            <a:rPr lang="en-US" sz="1900" b="1" kern="1200" dirty="0"/>
            <a:t>NHS FDP</a:t>
          </a:r>
          <a:endParaRPr lang="en-US" sz="1900" kern="1200" dirty="0"/>
        </a:p>
        <a:p>
          <a:pPr marL="171450" lvl="1" indent="-171450" algn="l" defTabSz="844550">
            <a:lnSpc>
              <a:spcPct val="90000"/>
            </a:lnSpc>
            <a:spcBef>
              <a:spcPct val="0"/>
            </a:spcBef>
            <a:spcAft>
              <a:spcPct val="15000"/>
            </a:spcAft>
            <a:buChar char="•"/>
          </a:pPr>
          <a:r>
            <a:rPr lang="en-US" sz="1900" kern="1200" dirty="0"/>
            <a:t>The NHS has developed a software solution to collect and store all fragmented data in one platform.</a:t>
          </a:r>
        </a:p>
      </dsp:txBody>
      <dsp:txXfrm>
        <a:off x="4714" y="869942"/>
        <a:ext cx="1807368" cy="2972835"/>
      </dsp:txXfrm>
    </dsp:sp>
    <dsp:sp modelId="{0506C4E2-5A82-4389-9012-43F16102A6C7}">
      <dsp:nvSpPr>
        <dsp:cNvPr id="0" name=""/>
        <dsp:cNvSpPr/>
      </dsp:nvSpPr>
      <dsp:spPr>
        <a:xfrm>
          <a:off x="2065115" y="179947"/>
          <a:ext cx="1807368" cy="689994"/>
        </a:xfrm>
        <a:prstGeom prst="rect">
          <a:avLst/>
        </a:prstGeom>
        <a:gradFill rotWithShape="0">
          <a:gsLst>
            <a:gs pos="0">
              <a:schemeClr val="accent2">
                <a:shade val="80000"/>
                <a:hueOff val="129898"/>
                <a:satOff val="-5564"/>
                <a:lumOff val="7674"/>
                <a:alphaOff val="0"/>
                <a:shade val="85000"/>
                <a:satMod val="130000"/>
              </a:schemeClr>
            </a:gs>
            <a:gs pos="34000">
              <a:schemeClr val="accent2">
                <a:shade val="80000"/>
                <a:hueOff val="129898"/>
                <a:satOff val="-5564"/>
                <a:lumOff val="7674"/>
                <a:alphaOff val="0"/>
                <a:shade val="87000"/>
                <a:satMod val="125000"/>
              </a:schemeClr>
            </a:gs>
            <a:gs pos="70000">
              <a:schemeClr val="accent2">
                <a:shade val="80000"/>
                <a:hueOff val="129898"/>
                <a:satOff val="-5564"/>
                <a:lumOff val="7674"/>
                <a:alphaOff val="0"/>
                <a:tint val="100000"/>
                <a:shade val="90000"/>
                <a:satMod val="130000"/>
              </a:schemeClr>
            </a:gs>
            <a:gs pos="100000">
              <a:schemeClr val="accent2">
                <a:shade val="80000"/>
                <a:hueOff val="129898"/>
                <a:satOff val="-5564"/>
                <a:lumOff val="7674"/>
                <a:alphaOff val="0"/>
                <a:tint val="100000"/>
                <a:shade val="100000"/>
                <a:satMod val="110000"/>
              </a:schemeClr>
            </a:gs>
          </a:gsLst>
          <a:path path="circle">
            <a:fillToRect l="100000" t="100000" r="100000" b="100000"/>
          </a:path>
        </a:gradFill>
        <a:ln w="12700" cap="flat" cmpd="sng" algn="ctr">
          <a:solidFill>
            <a:schemeClr val="accent2">
              <a:shade val="80000"/>
              <a:hueOff val="129898"/>
              <a:satOff val="-5564"/>
              <a:lumOff val="7674"/>
              <a:alphaOff val="0"/>
            </a:schemeClr>
          </a:solidFill>
          <a:prstDash val="solid"/>
        </a:ln>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dsp:spPr>
      <dsp:style>
        <a:lnRef idx="1">
          <a:scrgbClr r="0" g="0" b="0"/>
        </a:lnRef>
        <a:fillRef idx="3">
          <a:scrgbClr r="0" g="0" b="0"/>
        </a:fillRef>
        <a:effectRef idx="3">
          <a:scrgbClr r="0" g="0" b="0"/>
        </a:effectRef>
        <a:fontRef idx="minor">
          <a:schemeClr val="lt1"/>
        </a:fontRef>
      </dsp:style>
      <dsp:txBody>
        <a:bodyPr spcFirstLastPara="0" vert="horz" wrap="square" lIns="135128" tIns="77216" rIns="135128" bIns="77216" numCol="1" spcCol="1270" anchor="ctr" anchorCtr="0">
          <a:noAutofit/>
        </a:bodyPr>
        <a:lstStyle/>
        <a:p>
          <a:pPr marL="0" lvl="0" indent="0" algn="ctr" defTabSz="844550">
            <a:lnSpc>
              <a:spcPct val="90000"/>
            </a:lnSpc>
            <a:spcBef>
              <a:spcPct val="0"/>
            </a:spcBef>
            <a:spcAft>
              <a:spcPct val="35000"/>
            </a:spcAft>
            <a:buNone/>
          </a:pPr>
          <a:r>
            <a:rPr lang="en-US" sz="1900" b="1" kern="1200" dirty="0"/>
            <a:t>Purpose </a:t>
          </a:r>
          <a:endParaRPr lang="en-US" sz="1900" kern="1200" dirty="0"/>
        </a:p>
      </dsp:txBody>
      <dsp:txXfrm>
        <a:off x="2065115" y="179947"/>
        <a:ext cx="1807368" cy="689994"/>
      </dsp:txXfrm>
    </dsp:sp>
    <dsp:sp modelId="{CDEE62F4-FF2B-40D4-A9C2-AFB6CA2A748C}">
      <dsp:nvSpPr>
        <dsp:cNvPr id="0" name=""/>
        <dsp:cNvSpPr/>
      </dsp:nvSpPr>
      <dsp:spPr>
        <a:xfrm>
          <a:off x="2065115" y="869942"/>
          <a:ext cx="1807368" cy="2972835"/>
        </a:xfrm>
        <a:prstGeom prst="rect">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ln>
        <a:effectLst>
          <a:outerShdw blurRad="38100" dist="25400" dir="2700000" algn="br" rotWithShape="0">
            <a:srgbClr val="000000">
              <a:alpha val="60000"/>
            </a:srgbClr>
          </a:outerShdw>
        </a:effectLst>
      </dsp:spPr>
      <dsp:style>
        <a:lnRef idx="1">
          <a:scrgbClr r="0" g="0" b="0"/>
        </a:lnRef>
        <a:fillRef idx="1">
          <a:scrgbClr r="0" g="0" b="0"/>
        </a:fillRef>
        <a:effectRef idx="2">
          <a:scrgbClr r="0" g="0" b="0"/>
        </a:effectRef>
        <a:fontRef idx="minor"/>
      </dsp:style>
      <dsp:txBody>
        <a:bodyPr spcFirstLastPara="0" vert="horz" wrap="square" lIns="101346" tIns="101346" rIns="135128" bIns="152019" numCol="1" spcCol="1270" anchor="t" anchorCtr="0">
          <a:noAutofit/>
        </a:bodyPr>
        <a:lstStyle/>
        <a:p>
          <a:pPr marL="171450" lvl="1" indent="-171450" algn="l" defTabSz="844550">
            <a:lnSpc>
              <a:spcPct val="90000"/>
            </a:lnSpc>
            <a:spcBef>
              <a:spcPct val="0"/>
            </a:spcBef>
            <a:spcAft>
              <a:spcPct val="15000"/>
            </a:spcAft>
            <a:buChar char="•"/>
          </a:pPr>
          <a:r>
            <a:rPr lang="en-US" sz="1900" b="1" kern="1200" dirty="0"/>
            <a:t>Data Integration</a:t>
          </a:r>
          <a:endParaRPr lang="en-US" sz="1900" kern="1200" dirty="0"/>
        </a:p>
        <a:p>
          <a:pPr marL="171450" lvl="1" indent="-171450" algn="l" defTabSz="844550">
            <a:lnSpc>
              <a:spcPct val="90000"/>
            </a:lnSpc>
            <a:spcBef>
              <a:spcPct val="0"/>
            </a:spcBef>
            <a:spcAft>
              <a:spcPct val="15000"/>
            </a:spcAft>
            <a:buChar char="•"/>
          </a:pPr>
          <a:r>
            <a:rPr lang="en-US" sz="1900" kern="1200" dirty="0"/>
            <a:t>It ensures effective access to data and proper resource allocation.</a:t>
          </a:r>
        </a:p>
      </dsp:txBody>
      <dsp:txXfrm>
        <a:off x="2065115" y="869942"/>
        <a:ext cx="1807368" cy="2972835"/>
      </dsp:txXfrm>
    </dsp:sp>
    <dsp:sp modelId="{D9990550-095E-4315-A5B9-DB2E43AE35C1}">
      <dsp:nvSpPr>
        <dsp:cNvPr id="0" name=""/>
        <dsp:cNvSpPr/>
      </dsp:nvSpPr>
      <dsp:spPr>
        <a:xfrm>
          <a:off x="4125515" y="179947"/>
          <a:ext cx="1807368" cy="689994"/>
        </a:xfrm>
        <a:prstGeom prst="rect">
          <a:avLst/>
        </a:prstGeom>
        <a:gradFill rotWithShape="0">
          <a:gsLst>
            <a:gs pos="0">
              <a:schemeClr val="accent2">
                <a:shade val="80000"/>
                <a:hueOff val="259796"/>
                <a:satOff val="-11129"/>
                <a:lumOff val="15349"/>
                <a:alphaOff val="0"/>
                <a:shade val="85000"/>
                <a:satMod val="130000"/>
              </a:schemeClr>
            </a:gs>
            <a:gs pos="34000">
              <a:schemeClr val="accent2">
                <a:shade val="80000"/>
                <a:hueOff val="259796"/>
                <a:satOff val="-11129"/>
                <a:lumOff val="15349"/>
                <a:alphaOff val="0"/>
                <a:shade val="87000"/>
                <a:satMod val="125000"/>
              </a:schemeClr>
            </a:gs>
            <a:gs pos="70000">
              <a:schemeClr val="accent2">
                <a:shade val="80000"/>
                <a:hueOff val="259796"/>
                <a:satOff val="-11129"/>
                <a:lumOff val="15349"/>
                <a:alphaOff val="0"/>
                <a:tint val="100000"/>
                <a:shade val="90000"/>
                <a:satMod val="130000"/>
              </a:schemeClr>
            </a:gs>
            <a:gs pos="100000">
              <a:schemeClr val="accent2">
                <a:shade val="80000"/>
                <a:hueOff val="259796"/>
                <a:satOff val="-11129"/>
                <a:lumOff val="15349"/>
                <a:alphaOff val="0"/>
                <a:tint val="100000"/>
                <a:shade val="100000"/>
                <a:satMod val="110000"/>
              </a:schemeClr>
            </a:gs>
          </a:gsLst>
          <a:path path="circle">
            <a:fillToRect l="100000" t="100000" r="100000" b="100000"/>
          </a:path>
        </a:gradFill>
        <a:ln w="12700" cap="flat" cmpd="sng" algn="ctr">
          <a:solidFill>
            <a:schemeClr val="accent2">
              <a:shade val="80000"/>
              <a:hueOff val="259796"/>
              <a:satOff val="-11129"/>
              <a:lumOff val="15349"/>
              <a:alphaOff val="0"/>
            </a:schemeClr>
          </a:solidFill>
          <a:prstDash val="solid"/>
        </a:ln>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dsp:spPr>
      <dsp:style>
        <a:lnRef idx="1">
          <a:scrgbClr r="0" g="0" b="0"/>
        </a:lnRef>
        <a:fillRef idx="3">
          <a:scrgbClr r="0" g="0" b="0"/>
        </a:fillRef>
        <a:effectRef idx="3">
          <a:scrgbClr r="0" g="0" b="0"/>
        </a:effectRef>
        <a:fontRef idx="minor">
          <a:schemeClr val="lt1"/>
        </a:fontRef>
      </dsp:style>
      <dsp:txBody>
        <a:bodyPr spcFirstLastPara="0" vert="horz" wrap="square" lIns="135128" tIns="77216" rIns="135128" bIns="77216" numCol="1" spcCol="1270" anchor="ctr" anchorCtr="0">
          <a:noAutofit/>
        </a:bodyPr>
        <a:lstStyle/>
        <a:p>
          <a:pPr marL="0" lvl="0" indent="0" algn="ctr" defTabSz="844550">
            <a:lnSpc>
              <a:spcPct val="90000"/>
            </a:lnSpc>
            <a:spcBef>
              <a:spcPct val="0"/>
            </a:spcBef>
            <a:spcAft>
              <a:spcPct val="35000"/>
            </a:spcAft>
            <a:buNone/>
          </a:pPr>
          <a:r>
            <a:rPr lang="en-US" sz="1900" b="1" kern="1200" dirty="0"/>
            <a:t>Benefits </a:t>
          </a:r>
          <a:endParaRPr lang="en-US" sz="1900" kern="1200" dirty="0"/>
        </a:p>
      </dsp:txBody>
      <dsp:txXfrm>
        <a:off x="4125515" y="179947"/>
        <a:ext cx="1807368" cy="689994"/>
      </dsp:txXfrm>
    </dsp:sp>
    <dsp:sp modelId="{E6429855-5F7E-4F1D-ADE0-C5ED6CCDFAFB}">
      <dsp:nvSpPr>
        <dsp:cNvPr id="0" name=""/>
        <dsp:cNvSpPr/>
      </dsp:nvSpPr>
      <dsp:spPr>
        <a:xfrm>
          <a:off x="4125515" y="869942"/>
          <a:ext cx="1807368" cy="2972835"/>
        </a:xfrm>
        <a:prstGeom prst="rect">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ln>
        <a:effectLst>
          <a:outerShdw blurRad="38100" dist="25400" dir="2700000" algn="br" rotWithShape="0">
            <a:srgbClr val="000000">
              <a:alpha val="60000"/>
            </a:srgbClr>
          </a:outerShdw>
        </a:effectLst>
      </dsp:spPr>
      <dsp:style>
        <a:lnRef idx="1">
          <a:scrgbClr r="0" g="0" b="0"/>
        </a:lnRef>
        <a:fillRef idx="1">
          <a:scrgbClr r="0" g="0" b="0"/>
        </a:fillRef>
        <a:effectRef idx="2">
          <a:scrgbClr r="0" g="0" b="0"/>
        </a:effectRef>
        <a:fontRef idx="minor"/>
      </dsp:style>
      <dsp:txBody>
        <a:bodyPr spcFirstLastPara="0" vert="horz" wrap="square" lIns="101346" tIns="101346" rIns="135128" bIns="152019" numCol="1" spcCol="1270" anchor="t" anchorCtr="0">
          <a:noAutofit/>
        </a:bodyPr>
        <a:lstStyle/>
        <a:p>
          <a:pPr marL="171450" lvl="1" indent="-171450" algn="l" defTabSz="844550">
            <a:lnSpc>
              <a:spcPct val="90000"/>
            </a:lnSpc>
            <a:spcBef>
              <a:spcPct val="0"/>
            </a:spcBef>
            <a:spcAft>
              <a:spcPct val="15000"/>
            </a:spcAft>
            <a:buChar char="•"/>
          </a:pPr>
          <a:r>
            <a:rPr lang="en-US" sz="1900" b="1" kern="1200" dirty="0"/>
            <a:t>Efficiency</a:t>
          </a:r>
          <a:endParaRPr lang="en-US" sz="1900" kern="1200" dirty="0"/>
        </a:p>
        <a:p>
          <a:pPr marL="171450" lvl="1" indent="-171450" algn="l" defTabSz="844550">
            <a:lnSpc>
              <a:spcPct val="90000"/>
            </a:lnSpc>
            <a:spcBef>
              <a:spcPct val="0"/>
            </a:spcBef>
            <a:spcAft>
              <a:spcPct val="15000"/>
            </a:spcAft>
            <a:buChar char="•"/>
          </a:pPr>
          <a:r>
            <a:rPr lang="en-US" sz="1900" kern="1200" dirty="0"/>
            <a:t>It reduces the workload and increases the correctness and efficiency of the service.</a:t>
          </a:r>
        </a:p>
      </dsp:txBody>
      <dsp:txXfrm>
        <a:off x="4125515" y="869942"/>
        <a:ext cx="1807368" cy="2972835"/>
      </dsp:txXfrm>
    </dsp:sp>
    <dsp:sp modelId="{0938CDE8-BD49-4DF0-BCA1-B3A77A333F28}">
      <dsp:nvSpPr>
        <dsp:cNvPr id="0" name=""/>
        <dsp:cNvSpPr/>
      </dsp:nvSpPr>
      <dsp:spPr>
        <a:xfrm>
          <a:off x="6185916" y="179947"/>
          <a:ext cx="1807368" cy="689994"/>
        </a:xfrm>
        <a:prstGeom prst="rect">
          <a:avLst/>
        </a:prstGeom>
        <a:gradFill rotWithShape="0">
          <a:gsLst>
            <a:gs pos="0">
              <a:schemeClr val="accent2">
                <a:shade val="80000"/>
                <a:hueOff val="389694"/>
                <a:satOff val="-16693"/>
                <a:lumOff val="23023"/>
                <a:alphaOff val="0"/>
                <a:shade val="85000"/>
                <a:satMod val="130000"/>
              </a:schemeClr>
            </a:gs>
            <a:gs pos="34000">
              <a:schemeClr val="accent2">
                <a:shade val="80000"/>
                <a:hueOff val="389694"/>
                <a:satOff val="-16693"/>
                <a:lumOff val="23023"/>
                <a:alphaOff val="0"/>
                <a:shade val="87000"/>
                <a:satMod val="125000"/>
              </a:schemeClr>
            </a:gs>
            <a:gs pos="70000">
              <a:schemeClr val="accent2">
                <a:shade val="80000"/>
                <a:hueOff val="389694"/>
                <a:satOff val="-16693"/>
                <a:lumOff val="23023"/>
                <a:alphaOff val="0"/>
                <a:tint val="100000"/>
                <a:shade val="90000"/>
                <a:satMod val="130000"/>
              </a:schemeClr>
            </a:gs>
            <a:gs pos="100000">
              <a:schemeClr val="accent2">
                <a:shade val="80000"/>
                <a:hueOff val="389694"/>
                <a:satOff val="-16693"/>
                <a:lumOff val="23023"/>
                <a:alphaOff val="0"/>
                <a:tint val="100000"/>
                <a:shade val="100000"/>
                <a:satMod val="110000"/>
              </a:schemeClr>
            </a:gs>
          </a:gsLst>
          <a:path path="circle">
            <a:fillToRect l="100000" t="100000" r="100000" b="100000"/>
          </a:path>
        </a:gradFill>
        <a:ln w="12700" cap="flat" cmpd="sng" algn="ctr">
          <a:solidFill>
            <a:schemeClr val="accent2">
              <a:shade val="80000"/>
              <a:hueOff val="389694"/>
              <a:satOff val="-16693"/>
              <a:lumOff val="23023"/>
              <a:alphaOff val="0"/>
            </a:schemeClr>
          </a:solidFill>
          <a:prstDash val="solid"/>
        </a:ln>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dsp:spPr>
      <dsp:style>
        <a:lnRef idx="1">
          <a:scrgbClr r="0" g="0" b="0"/>
        </a:lnRef>
        <a:fillRef idx="3">
          <a:scrgbClr r="0" g="0" b="0"/>
        </a:fillRef>
        <a:effectRef idx="3">
          <a:scrgbClr r="0" g="0" b="0"/>
        </a:effectRef>
        <a:fontRef idx="minor">
          <a:schemeClr val="lt1"/>
        </a:fontRef>
      </dsp:style>
      <dsp:txBody>
        <a:bodyPr spcFirstLastPara="0" vert="horz" wrap="square" lIns="135128" tIns="77216" rIns="135128" bIns="77216" numCol="1" spcCol="1270" anchor="ctr" anchorCtr="0">
          <a:noAutofit/>
        </a:bodyPr>
        <a:lstStyle/>
        <a:p>
          <a:pPr marL="0" lvl="0" indent="0" algn="ctr" defTabSz="844550">
            <a:lnSpc>
              <a:spcPct val="90000"/>
            </a:lnSpc>
            <a:spcBef>
              <a:spcPct val="0"/>
            </a:spcBef>
            <a:spcAft>
              <a:spcPct val="35000"/>
            </a:spcAft>
            <a:buNone/>
          </a:pPr>
          <a:r>
            <a:rPr lang="en-US" sz="1900" b="1" kern="1200" dirty="0"/>
            <a:t>Challenges </a:t>
          </a:r>
          <a:endParaRPr lang="en-US" sz="1900" kern="1200" dirty="0"/>
        </a:p>
      </dsp:txBody>
      <dsp:txXfrm>
        <a:off x="6185916" y="179947"/>
        <a:ext cx="1807368" cy="689994"/>
      </dsp:txXfrm>
    </dsp:sp>
    <dsp:sp modelId="{1464ABEF-CC24-4581-AC13-484FDA8C34CE}">
      <dsp:nvSpPr>
        <dsp:cNvPr id="0" name=""/>
        <dsp:cNvSpPr/>
      </dsp:nvSpPr>
      <dsp:spPr>
        <a:xfrm>
          <a:off x="6185916" y="869942"/>
          <a:ext cx="1807368" cy="2972835"/>
        </a:xfrm>
        <a:prstGeom prst="rect">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ln>
        <a:effectLst>
          <a:outerShdw blurRad="38100" dist="25400" dir="2700000" algn="br" rotWithShape="0">
            <a:srgbClr val="000000">
              <a:alpha val="60000"/>
            </a:srgbClr>
          </a:outerShdw>
        </a:effectLst>
      </dsp:spPr>
      <dsp:style>
        <a:lnRef idx="1">
          <a:scrgbClr r="0" g="0" b="0"/>
        </a:lnRef>
        <a:fillRef idx="1">
          <a:scrgbClr r="0" g="0" b="0"/>
        </a:fillRef>
        <a:effectRef idx="2">
          <a:scrgbClr r="0" g="0" b="0"/>
        </a:effectRef>
        <a:fontRef idx="minor"/>
      </dsp:style>
      <dsp:txBody>
        <a:bodyPr spcFirstLastPara="0" vert="horz" wrap="square" lIns="101346" tIns="101346" rIns="135128" bIns="152019" numCol="1" spcCol="1270" anchor="t" anchorCtr="0">
          <a:noAutofit/>
        </a:bodyPr>
        <a:lstStyle/>
        <a:p>
          <a:pPr marL="171450" lvl="1" indent="-171450" algn="l" defTabSz="844550">
            <a:lnSpc>
              <a:spcPct val="90000"/>
            </a:lnSpc>
            <a:spcBef>
              <a:spcPct val="0"/>
            </a:spcBef>
            <a:spcAft>
              <a:spcPct val="15000"/>
            </a:spcAft>
            <a:buChar char="•"/>
          </a:pPr>
          <a:r>
            <a:rPr lang="en-US" sz="1900" b="1" kern="1200" dirty="0"/>
            <a:t>User Adoption</a:t>
          </a:r>
          <a:endParaRPr lang="en-US" sz="1900" kern="1200" dirty="0"/>
        </a:p>
        <a:p>
          <a:pPr marL="171450" lvl="1" indent="-171450" algn="l" defTabSz="844550">
            <a:lnSpc>
              <a:spcPct val="90000"/>
            </a:lnSpc>
            <a:spcBef>
              <a:spcPct val="0"/>
            </a:spcBef>
            <a:spcAft>
              <a:spcPct val="15000"/>
            </a:spcAft>
            <a:buChar char="•"/>
          </a:pPr>
          <a:r>
            <a:rPr lang="en-US" sz="1900" kern="1200" dirty="0"/>
            <a:t>Many users are not ready for a software solution that increases the costs and lacks. </a:t>
          </a:r>
        </a:p>
      </dsp:txBody>
      <dsp:txXfrm>
        <a:off x="6185916" y="869942"/>
        <a:ext cx="1807368" cy="2972835"/>
      </dsp:txXfrm>
    </dsp:sp>
    <dsp:sp modelId="{CD229B04-540C-4A6F-80AD-D32F2BE337A9}">
      <dsp:nvSpPr>
        <dsp:cNvPr id="0" name=""/>
        <dsp:cNvSpPr/>
      </dsp:nvSpPr>
      <dsp:spPr>
        <a:xfrm>
          <a:off x="8246316" y="179947"/>
          <a:ext cx="1807368" cy="689994"/>
        </a:xfrm>
        <a:prstGeom prst="rect">
          <a:avLst/>
        </a:prstGeom>
        <a:gradFill rotWithShape="0">
          <a:gsLst>
            <a:gs pos="0">
              <a:schemeClr val="accent2">
                <a:shade val="80000"/>
                <a:hueOff val="519592"/>
                <a:satOff val="-22257"/>
                <a:lumOff val="30698"/>
                <a:alphaOff val="0"/>
                <a:shade val="85000"/>
                <a:satMod val="130000"/>
              </a:schemeClr>
            </a:gs>
            <a:gs pos="34000">
              <a:schemeClr val="accent2">
                <a:shade val="80000"/>
                <a:hueOff val="519592"/>
                <a:satOff val="-22257"/>
                <a:lumOff val="30698"/>
                <a:alphaOff val="0"/>
                <a:shade val="87000"/>
                <a:satMod val="125000"/>
              </a:schemeClr>
            </a:gs>
            <a:gs pos="70000">
              <a:schemeClr val="accent2">
                <a:shade val="80000"/>
                <a:hueOff val="519592"/>
                <a:satOff val="-22257"/>
                <a:lumOff val="30698"/>
                <a:alphaOff val="0"/>
                <a:tint val="100000"/>
                <a:shade val="90000"/>
                <a:satMod val="130000"/>
              </a:schemeClr>
            </a:gs>
            <a:gs pos="100000">
              <a:schemeClr val="accent2">
                <a:shade val="80000"/>
                <a:hueOff val="519592"/>
                <a:satOff val="-22257"/>
                <a:lumOff val="30698"/>
                <a:alphaOff val="0"/>
                <a:tint val="100000"/>
                <a:shade val="100000"/>
                <a:satMod val="110000"/>
              </a:schemeClr>
            </a:gs>
          </a:gsLst>
          <a:path path="circle">
            <a:fillToRect l="100000" t="100000" r="100000" b="100000"/>
          </a:path>
        </a:gradFill>
        <a:ln w="12700" cap="flat" cmpd="sng" algn="ctr">
          <a:solidFill>
            <a:schemeClr val="accent2">
              <a:shade val="80000"/>
              <a:hueOff val="519592"/>
              <a:satOff val="-22257"/>
              <a:lumOff val="30698"/>
              <a:alphaOff val="0"/>
            </a:schemeClr>
          </a:solidFill>
          <a:prstDash val="solid"/>
        </a:ln>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dsp:spPr>
      <dsp:style>
        <a:lnRef idx="1">
          <a:scrgbClr r="0" g="0" b="0"/>
        </a:lnRef>
        <a:fillRef idx="3">
          <a:scrgbClr r="0" g="0" b="0"/>
        </a:fillRef>
        <a:effectRef idx="3">
          <a:scrgbClr r="0" g="0" b="0"/>
        </a:effectRef>
        <a:fontRef idx="minor">
          <a:schemeClr val="lt1"/>
        </a:fontRef>
      </dsp:style>
      <dsp:txBody>
        <a:bodyPr spcFirstLastPara="0" vert="horz" wrap="square" lIns="135128" tIns="77216" rIns="135128" bIns="77216" numCol="1" spcCol="1270" anchor="ctr" anchorCtr="0">
          <a:noAutofit/>
        </a:bodyPr>
        <a:lstStyle/>
        <a:p>
          <a:pPr marL="0" lvl="0" indent="0" algn="ctr" defTabSz="844550">
            <a:lnSpc>
              <a:spcPct val="90000"/>
            </a:lnSpc>
            <a:spcBef>
              <a:spcPct val="0"/>
            </a:spcBef>
            <a:spcAft>
              <a:spcPct val="35000"/>
            </a:spcAft>
            <a:buNone/>
          </a:pPr>
          <a:r>
            <a:rPr lang="en-US" sz="1900" b="1" kern="1200" dirty="0"/>
            <a:t>Presentation Aim </a:t>
          </a:r>
          <a:endParaRPr lang="en-US" sz="1900" kern="1200" dirty="0"/>
        </a:p>
      </dsp:txBody>
      <dsp:txXfrm>
        <a:off x="8246316" y="179947"/>
        <a:ext cx="1807368" cy="689994"/>
      </dsp:txXfrm>
    </dsp:sp>
    <dsp:sp modelId="{B3D8C6BC-E2F4-4DDB-A342-D2D83B09ABBA}">
      <dsp:nvSpPr>
        <dsp:cNvPr id="0" name=""/>
        <dsp:cNvSpPr/>
      </dsp:nvSpPr>
      <dsp:spPr>
        <a:xfrm>
          <a:off x="8246316" y="869942"/>
          <a:ext cx="1807368" cy="2972835"/>
        </a:xfrm>
        <a:prstGeom prst="rect">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ln>
        <a:effectLst>
          <a:outerShdw blurRad="38100" dist="25400" dir="2700000" algn="br" rotWithShape="0">
            <a:srgbClr val="000000">
              <a:alpha val="60000"/>
            </a:srgbClr>
          </a:outerShdw>
        </a:effectLst>
      </dsp:spPr>
      <dsp:style>
        <a:lnRef idx="1">
          <a:scrgbClr r="0" g="0" b="0"/>
        </a:lnRef>
        <a:fillRef idx="1">
          <a:scrgbClr r="0" g="0" b="0"/>
        </a:fillRef>
        <a:effectRef idx="2">
          <a:scrgbClr r="0" g="0" b="0"/>
        </a:effectRef>
        <a:fontRef idx="minor"/>
      </dsp:style>
      <dsp:txBody>
        <a:bodyPr spcFirstLastPara="0" vert="horz" wrap="square" lIns="101346" tIns="101346" rIns="135128" bIns="152019" numCol="1" spcCol="1270" anchor="t" anchorCtr="0">
          <a:noAutofit/>
        </a:bodyPr>
        <a:lstStyle/>
        <a:p>
          <a:pPr marL="171450" lvl="1" indent="-171450" algn="l" defTabSz="844550">
            <a:lnSpc>
              <a:spcPct val="90000"/>
            </a:lnSpc>
            <a:spcBef>
              <a:spcPct val="0"/>
            </a:spcBef>
            <a:spcAft>
              <a:spcPct val="15000"/>
            </a:spcAft>
            <a:buChar char="•"/>
          </a:pPr>
          <a:r>
            <a:rPr lang="en-US" sz="1900" b="1" kern="1200" dirty="0"/>
            <a:t>Evaluation</a:t>
          </a:r>
          <a:endParaRPr lang="en-US" sz="1900" kern="1200" dirty="0"/>
        </a:p>
        <a:p>
          <a:pPr marL="171450" lvl="1" indent="-171450" algn="l" defTabSz="844550">
            <a:lnSpc>
              <a:spcPct val="90000"/>
            </a:lnSpc>
            <a:spcBef>
              <a:spcPct val="0"/>
            </a:spcBef>
            <a:spcAft>
              <a:spcPct val="15000"/>
            </a:spcAft>
            <a:buChar char="•"/>
          </a:pPr>
          <a:r>
            <a:rPr lang="en-US" sz="1900" kern="1200" dirty="0"/>
            <a:t>This presentation will examine and critically evaluate the FDP software.</a:t>
          </a:r>
        </a:p>
      </dsp:txBody>
      <dsp:txXfrm>
        <a:off x="8246316" y="869942"/>
        <a:ext cx="1807368" cy="297283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4DF4748-70F3-423B-87D8-67A48A984976}">
      <dsp:nvSpPr>
        <dsp:cNvPr id="0" name=""/>
        <dsp:cNvSpPr/>
      </dsp:nvSpPr>
      <dsp:spPr>
        <a:xfrm>
          <a:off x="0" y="3822031"/>
          <a:ext cx="7536828" cy="0"/>
        </a:xfrm>
        <a:prstGeom prst="line">
          <a:avLst/>
        </a:prstGeom>
        <a:noFill/>
        <a:ln w="15875" cap="flat" cmpd="sng" algn="ctr">
          <a:solidFill>
            <a:schemeClr val="accent1">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DEB07F1E-81DA-4767-95A0-673CBE7715C1}">
      <dsp:nvSpPr>
        <dsp:cNvPr id="0" name=""/>
        <dsp:cNvSpPr/>
      </dsp:nvSpPr>
      <dsp:spPr>
        <a:xfrm>
          <a:off x="0" y="2939169"/>
          <a:ext cx="7536828" cy="0"/>
        </a:xfrm>
        <a:prstGeom prst="line">
          <a:avLst/>
        </a:prstGeom>
        <a:noFill/>
        <a:ln w="15875" cap="flat" cmpd="sng" algn="ctr">
          <a:solidFill>
            <a:schemeClr val="accent1">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A79E9381-A8CD-4ACB-A201-24C34B6D94EE}">
      <dsp:nvSpPr>
        <dsp:cNvPr id="0" name=""/>
        <dsp:cNvSpPr/>
      </dsp:nvSpPr>
      <dsp:spPr>
        <a:xfrm>
          <a:off x="0" y="2056307"/>
          <a:ext cx="7536828" cy="0"/>
        </a:xfrm>
        <a:prstGeom prst="line">
          <a:avLst/>
        </a:prstGeom>
        <a:noFill/>
        <a:ln w="15875" cap="flat" cmpd="sng" algn="ctr">
          <a:solidFill>
            <a:schemeClr val="accent1">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EEC5AC43-B75D-4559-9156-88C768647E07}">
      <dsp:nvSpPr>
        <dsp:cNvPr id="0" name=""/>
        <dsp:cNvSpPr/>
      </dsp:nvSpPr>
      <dsp:spPr>
        <a:xfrm>
          <a:off x="0" y="1173445"/>
          <a:ext cx="7536828" cy="0"/>
        </a:xfrm>
        <a:prstGeom prst="line">
          <a:avLst/>
        </a:prstGeom>
        <a:noFill/>
        <a:ln w="15875" cap="flat" cmpd="sng" algn="ctr">
          <a:solidFill>
            <a:schemeClr val="accent1">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4A330BB5-0B02-4D48-920D-CD0FABD73D46}">
      <dsp:nvSpPr>
        <dsp:cNvPr id="0" name=""/>
        <dsp:cNvSpPr/>
      </dsp:nvSpPr>
      <dsp:spPr>
        <a:xfrm>
          <a:off x="0" y="290583"/>
          <a:ext cx="7536828" cy="0"/>
        </a:xfrm>
        <a:prstGeom prst="line">
          <a:avLst/>
        </a:prstGeom>
        <a:noFill/>
        <a:ln w="15875" cap="flat" cmpd="sng" algn="ctr">
          <a:solidFill>
            <a:schemeClr val="accent1">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4B6622C5-4F8B-4E97-A770-73A3DB2BBD32}">
      <dsp:nvSpPr>
        <dsp:cNvPr id="0" name=""/>
        <dsp:cNvSpPr/>
      </dsp:nvSpPr>
      <dsp:spPr>
        <a:xfrm>
          <a:off x="1959575" y="1149"/>
          <a:ext cx="5577252" cy="2894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b" anchorCtr="0">
          <a:noAutofit/>
        </a:bodyPr>
        <a:lstStyle/>
        <a:p>
          <a:pPr marL="0" lvl="0" indent="0" algn="l" defTabSz="711200">
            <a:lnSpc>
              <a:spcPct val="90000"/>
            </a:lnSpc>
            <a:spcBef>
              <a:spcPct val="0"/>
            </a:spcBef>
            <a:spcAft>
              <a:spcPct val="35000"/>
            </a:spcAft>
            <a:buNone/>
          </a:pPr>
          <a:r>
            <a:rPr lang="en-US" sz="1600" b="1" kern="1200" dirty="0"/>
            <a:t>2024</a:t>
          </a:r>
          <a:endParaRPr lang="en-US" sz="1600" kern="1200" dirty="0"/>
        </a:p>
      </dsp:txBody>
      <dsp:txXfrm>
        <a:off x="1959575" y="1149"/>
        <a:ext cx="5577252" cy="289434"/>
      </dsp:txXfrm>
    </dsp:sp>
    <dsp:sp modelId="{EC927A7D-5E04-4313-A724-9A8FFFC3F840}">
      <dsp:nvSpPr>
        <dsp:cNvPr id="0" name=""/>
        <dsp:cNvSpPr/>
      </dsp:nvSpPr>
      <dsp:spPr>
        <a:xfrm>
          <a:off x="0" y="1149"/>
          <a:ext cx="1959575" cy="289434"/>
        </a:xfrm>
        <a:prstGeom prst="round2SameRect">
          <a:avLst>
            <a:gd name="adj1" fmla="val 16670"/>
            <a:gd name="adj2" fmla="val 0"/>
          </a:avLst>
        </a:prstGeom>
        <a:gradFill rotWithShape="0">
          <a:gsLst>
            <a:gs pos="0">
              <a:schemeClr val="accent2">
                <a:hueOff val="0"/>
                <a:satOff val="0"/>
                <a:lumOff val="0"/>
                <a:alphaOff val="0"/>
                <a:shade val="85000"/>
                <a:satMod val="130000"/>
              </a:schemeClr>
            </a:gs>
            <a:gs pos="34000">
              <a:schemeClr val="accent2">
                <a:hueOff val="0"/>
                <a:satOff val="0"/>
                <a:lumOff val="0"/>
                <a:alphaOff val="0"/>
                <a:shade val="87000"/>
                <a:satMod val="125000"/>
              </a:schemeClr>
            </a:gs>
            <a:gs pos="70000">
              <a:schemeClr val="accent2">
                <a:hueOff val="0"/>
                <a:satOff val="0"/>
                <a:lumOff val="0"/>
                <a:alphaOff val="0"/>
                <a:tint val="100000"/>
                <a:shade val="90000"/>
                <a:satMod val="130000"/>
              </a:schemeClr>
            </a:gs>
            <a:gs pos="100000">
              <a:schemeClr val="accent2">
                <a:hueOff val="0"/>
                <a:satOff val="0"/>
                <a:lumOff val="0"/>
                <a:alphaOff val="0"/>
                <a:tint val="100000"/>
                <a:shade val="100000"/>
                <a:satMod val="110000"/>
              </a:schemeClr>
            </a:gs>
          </a:gsLst>
          <a:path path="circle">
            <a:fillToRect l="100000" t="100000" r="100000" b="100000"/>
          </a:path>
        </a:gradFill>
        <a:ln w="12700" cap="flat" cmpd="sng" algn="ctr">
          <a:solidFill>
            <a:schemeClr val="accent2">
              <a:hueOff val="0"/>
              <a:satOff val="0"/>
              <a:lumOff val="0"/>
              <a:alphaOff val="0"/>
            </a:schemeClr>
          </a:solidFill>
          <a:prstDash val="solid"/>
        </a:ln>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dsp:spPr>
      <dsp:style>
        <a:lnRef idx="1">
          <a:scrgbClr r="0" g="0" b="0"/>
        </a:lnRef>
        <a:fillRef idx="3">
          <a:scrgbClr r="0" g="0" b="0"/>
        </a:fillRef>
        <a:effectRef idx="3">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800100">
            <a:lnSpc>
              <a:spcPct val="90000"/>
            </a:lnSpc>
            <a:spcBef>
              <a:spcPct val="0"/>
            </a:spcBef>
            <a:spcAft>
              <a:spcPct val="35000"/>
            </a:spcAft>
            <a:buNone/>
          </a:pPr>
          <a:r>
            <a:rPr lang="en-US" sz="1800" b="1" kern="1200" dirty="0"/>
            <a:t>Implementation</a:t>
          </a:r>
          <a:r>
            <a:rPr lang="en-US" sz="1500" b="1" kern="1200" dirty="0"/>
            <a:t>  </a:t>
          </a:r>
          <a:endParaRPr lang="en-US" sz="1500" kern="1200" dirty="0"/>
        </a:p>
      </dsp:txBody>
      <dsp:txXfrm>
        <a:off x="14132" y="15281"/>
        <a:ext cx="1931311" cy="275302"/>
      </dsp:txXfrm>
    </dsp:sp>
    <dsp:sp modelId="{11F74B68-2F1B-4824-9FF5-8ED97F414AD6}">
      <dsp:nvSpPr>
        <dsp:cNvPr id="0" name=""/>
        <dsp:cNvSpPr/>
      </dsp:nvSpPr>
      <dsp:spPr>
        <a:xfrm>
          <a:off x="0" y="290583"/>
          <a:ext cx="7536828" cy="5789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t" anchorCtr="0">
          <a:noAutofit/>
        </a:bodyPr>
        <a:lstStyle/>
        <a:p>
          <a:pPr marL="171450" lvl="1" indent="-171450" algn="l" defTabSz="711200">
            <a:lnSpc>
              <a:spcPct val="90000"/>
            </a:lnSpc>
            <a:spcBef>
              <a:spcPct val="0"/>
            </a:spcBef>
            <a:spcAft>
              <a:spcPct val="15000"/>
            </a:spcAft>
            <a:buChar char="•"/>
          </a:pPr>
          <a:r>
            <a:rPr lang="en-US" sz="1600" i="0" kern="1200" dirty="0"/>
            <a:t>The FDP was proposed and implemented by the NHS in 2024 following the contract agreement of 2023 (NHS England, 2024a).</a:t>
          </a:r>
        </a:p>
      </dsp:txBody>
      <dsp:txXfrm>
        <a:off x="0" y="290583"/>
        <a:ext cx="7536828" cy="578955"/>
      </dsp:txXfrm>
    </dsp:sp>
    <dsp:sp modelId="{662DCF65-2C98-41E2-8C53-7D0186532AF9}">
      <dsp:nvSpPr>
        <dsp:cNvPr id="0" name=""/>
        <dsp:cNvSpPr/>
      </dsp:nvSpPr>
      <dsp:spPr>
        <a:xfrm>
          <a:off x="1959575" y="884011"/>
          <a:ext cx="5577252" cy="2894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b" anchorCtr="0">
          <a:noAutofit/>
        </a:bodyPr>
        <a:lstStyle/>
        <a:p>
          <a:pPr marL="0" lvl="0" indent="0" algn="l" defTabSz="711200">
            <a:lnSpc>
              <a:spcPct val="90000"/>
            </a:lnSpc>
            <a:spcBef>
              <a:spcPct val="0"/>
            </a:spcBef>
            <a:spcAft>
              <a:spcPct val="35000"/>
            </a:spcAft>
            <a:buNone/>
          </a:pPr>
          <a:r>
            <a:rPr lang="en-US" sz="1600" b="1" kern="1200"/>
            <a:t>NHS England</a:t>
          </a:r>
          <a:endParaRPr lang="en-US" sz="1600" kern="1200" dirty="0"/>
        </a:p>
      </dsp:txBody>
      <dsp:txXfrm>
        <a:off x="1959575" y="884011"/>
        <a:ext cx="5577252" cy="289434"/>
      </dsp:txXfrm>
    </dsp:sp>
    <dsp:sp modelId="{43C71EA1-E4F0-438B-B84E-D9346254BEBA}">
      <dsp:nvSpPr>
        <dsp:cNvPr id="0" name=""/>
        <dsp:cNvSpPr/>
      </dsp:nvSpPr>
      <dsp:spPr>
        <a:xfrm>
          <a:off x="0" y="884011"/>
          <a:ext cx="1959575" cy="289434"/>
        </a:xfrm>
        <a:prstGeom prst="round2SameRect">
          <a:avLst>
            <a:gd name="adj1" fmla="val 16670"/>
            <a:gd name="adj2" fmla="val 0"/>
          </a:avLst>
        </a:prstGeom>
        <a:gradFill rotWithShape="0">
          <a:gsLst>
            <a:gs pos="0">
              <a:schemeClr val="accent3">
                <a:hueOff val="0"/>
                <a:satOff val="0"/>
                <a:lumOff val="0"/>
                <a:alphaOff val="0"/>
                <a:shade val="85000"/>
                <a:satMod val="130000"/>
              </a:schemeClr>
            </a:gs>
            <a:gs pos="34000">
              <a:schemeClr val="accent3">
                <a:hueOff val="0"/>
                <a:satOff val="0"/>
                <a:lumOff val="0"/>
                <a:alphaOff val="0"/>
                <a:shade val="87000"/>
                <a:satMod val="125000"/>
              </a:schemeClr>
            </a:gs>
            <a:gs pos="70000">
              <a:schemeClr val="accent3">
                <a:hueOff val="0"/>
                <a:satOff val="0"/>
                <a:lumOff val="0"/>
                <a:alphaOff val="0"/>
                <a:tint val="100000"/>
                <a:shade val="90000"/>
                <a:satMod val="130000"/>
              </a:schemeClr>
            </a:gs>
            <a:gs pos="100000">
              <a:schemeClr val="accent3">
                <a:hueOff val="0"/>
                <a:satOff val="0"/>
                <a:lumOff val="0"/>
                <a:alphaOff val="0"/>
                <a:tint val="100000"/>
                <a:shade val="100000"/>
                <a:satMod val="110000"/>
              </a:schemeClr>
            </a:gs>
          </a:gsLst>
          <a:path path="circle">
            <a:fillToRect l="100000" t="100000" r="100000" b="100000"/>
          </a:path>
        </a:gradFill>
        <a:ln w="12700" cap="flat" cmpd="sng" algn="ctr">
          <a:solidFill>
            <a:schemeClr val="accent3">
              <a:hueOff val="0"/>
              <a:satOff val="0"/>
              <a:lumOff val="0"/>
              <a:alphaOff val="0"/>
            </a:schemeClr>
          </a:solidFill>
          <a:prstDash val="solid"/>
        </a:ln>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dsp:spPr>
      <dsp:style>
        <a:lnRef idx="1">
          <a:scrgbClr r="0" g="0" b="0"/>
        </a:lnRef>
        <a:fillRef idx="3">
          <a:scrgbClr r="0" g="0" b="0"/>
        </a:fillRef>
        <a:effectRef idx="3">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800100">
            <a:lnSpc>
              <a:spcPct val="90000"/>
            </a:lnSpc>
            <a:spcBef>
              <a:spcPct val="0"/>
            </a:spcBef>
            <a:spcAft>
              <a:spcPct val="35000"/>
            </a:spcAft>
            <a:buNone/>
          </a:pPr>
          <a:r>
            <a:rPr lang="en-US" sz="1800" b="1" kern="1200" dirty="0"/>
            <a:t>Coverage</a:t>
          </a:r>
          <a:r>
            <a:rPr lang="en-US" sz="1500" b="1" kern="1200" dirty="0"/>
            <a:t>  </a:t>
          </a:r>
          <a:endParaRPr lang="en-US" sz="1500" kern="1200" dirty="0"/>
        </a:p>
      </dsp:txBody>
      <dsp:txXfrm>
        <a:off x="14132" y="898143"/>
        <a:ext cx="1931311" cy="275302"/>
      </dsp:txXfrm>
    </dsp:sp>
    <dsp:sp modelId="{8D134EC3-0E5C-4E04-9C5A-CE5F8A3C3614}">
      <dsp:nvSpPr>
        <dsp:cNvPr id="0" name=""/>
        <dsp:cNvSpPr/>
      </dsp:nvSpPr>
      <dsp:spPr>
        <a:xfrm>
          <a:off x="0" y="1173445"/>
          <a:ext cx="7536828" cy="5789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t" anchorCtr="0">
          <a:noAutofit/>
        </a:bodyPr>
        <a:lstStyle/>
        <a:p>
          <a:pPr marL="171450" lvl="1" indent="-171450" algn="l" defTabSz="711200">
            <a:lnSpc>
              <a:spcPct val="90000"/>
            </a:lnSpc>
            <a:spcBef>
              <a:spcPct val="0"/>
            </a:spcBef>
            <a:spcAft>
              <a:spcPct val="15000"/>
            </a:spcAft>
            <a:buChar char="•"/>
          </a:pPr>
          <a:r>
            <a:rPr lang="en-US" sz="1600" kern="1200" dirty="0"/>
            <a:t>This technology was implemented across the National Health Service in England.</a:t>
          </a:r>
        </a:p>
      </dsp:txBody>
      <dsp:txXfrm>
        <a:off x="0" y="1173445"/>
        <a:ext cx="7536828" cy="578955"/>
      </dsp:txXfrm>
    </dsp:sp>
    <dsp:sp modelId="{869D68A4-7215-4C70-AE34-81F6DF5CC5FB}">
      <dsp:nvSpPr>
        <dsp:cNvPr id="0" name=""/>
        <dsp:cNvSpPr/>
      </dsp:nvSpPr>
      <dsp:spPr>
        <a:xfrm>
          <a:off x="1959575" y="1766873"/>
          <a:ext cx="5577252" cy="2894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b" anchorCtr="0">
          <a:noAutofit/>
        </a:bodyPr>
        <a:lstStyle/>
        <a:p>
          <a:pPr marL="0" lvl="0" indent="0" algn="l" defTabSz="711200">
            <a:lnSpc>
              <a:spcPct val="90000"/>
            </a:lnSpc>
            <a:spcBef>
              <a:spcPct val="0"/>
            </a:spcBef>
            <a:spcAft>
              <a:spcPct val="35000"/>
            </a:spcAft>
            <a:buNone/>
          </a:pPr>
          <a:r>
            <a:rPr lang="en-US" sz="1600" b="1" kern="1200" dirty="0"/>
            <a:t>Data Management</a:t>
          </a:r>
          <a:endParaRPr lang="en-US" sz="1600" kern="1200" dirty="0"/>
        </a:p>
      </dsp:txBody>
      <dsp:txXfrm>
        <a:off x="1959575" y="1766873"/>
        <a:ext cx="5577252" cy="289434"/>
      </dsp:txXfrm>
    </dsp:sp>
    <dsp:sp modelId="{CF7086B0-82D6-41C4-9922-15A42FFB00B7}">
      <dsp:nvSpPr>
        <dsp:cNvPr id="0" name=""/>
        <dsp:cNvSpPr/>
      </dsp:nvSpPr>
      <dsp:spPr>
        <a:xfrm>
          <a:off x="0" y="1766873"/>
          <a:ext cx="1959575" cy="289434"/>
        </a:xfrm>
        <a:prstGeom prst="round2SameRect">
          <a:avLst>
            <a:gd name="adj1" fmla="val 16670"/>
            <a:gd name="adj2" fmla="val 0"/>
          </a:avLst>
        </a:prstGeom>
        <a:gradFill rotWithShape="0">
          <a:gsLst>
            <a:gs pos="0">
              <a:schemeClr val="accent4">
                <a:hueOff val="0"/>
                <a:satOff val="0"/>
                <a:lumOff val="0"/>
                <a:alphaOff val="0"/>
                <a:shade val="85000"/>
                <a:satMod val="130000"/>
              </a:schemeClr>
            </a:gs>
            <a:gs pos="34000">
              <a:schemeClr val="accent4">
                <a:hueOff val="0"/>
                <a:satOff val="0"/>
                <a:lumOff val="0"/>
                <a:alphaOff val="0"/>
                <a:shade val="87000"/>
                <a:satMod val="125000"/>
              </a:schemeClr>
            </a:gs>
            <a:gs pos="70000">
              <a:schemeClr val="accent4">
                <a:hueOff val="0"/>
                <a:satOff val="0"/>
                <a:lumOff val="0"/>
                <a:alphaOff val="0"/>
                <a:tint val="100000"/>
                <a:shade val="90000"/>
                <a:satMod val="130000"/>
              </a:schemeClr>
            </a:gs>
            <a:gs pos="100000">
              <a:schemeClr val="accent4">
                <a:hueOff val="0"/>
                <a:satOff val="0"/>
                <a:lumOff val="0"/>
                <a:alphaOff val="0"/>
                <a:tint val="100000"/>
                <a:shade val="100000"/>
                <a:satMod val="110000"/>
              </a:schemeClr>
            </a:gs>
          </a:gsLst>
          <a:path path="circle">
            <a:fillToRect l="100000" t="100000" r="100000" b="100000"/>
          </a:path>
        </a:gradFill>
        <a:ln w="12700" cap="flat" cmpd="sng" algn="ctr">
          <a:solidFill>
            <a:schemeClr val="accent4">
              <a:hueOff val="0"/>
              <a:satOff val="0"/>
              <a:lumOff val="0"/>
              <a:alphaOff val="0"/>
            </a:schemeClr>
          </a:solidFill>
          <a:prstDash val="solid"/>
        </a:ln>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dsp:spPr>
      <dsp:style>
        <a:lnRef idx="1">
          <a:scrgbClr r="0" g="0" b="0"/>
        </a:lnRef>
        <a:fillRef idx="3">
          <a:scrgbClr r="0" g="0" b="0"/>
        </a:fillRef>
        <a:effectRef idx="3">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800100">
            <a:lnSpc>
              <a:spcPct val="90000"/>
            </a:lnSpc>
            <a:spcBef>
              <a:spcPct val="0"/>
            </a:spcBef>
            <a:spcAft>
              <a:spcPct val="35000"/>
            </a:spcAft>
            <a:buNone/>
          </a:pPr>
          <a:r>
            <a:rPr lang="en-US" sz="1800" b="1" kern="1200" dirty="0"/>
            <a:t>Purpose</a:t>
          </a:r>
          <a:r>
            <a:rPr lang="en-US" sz="1500" b="1" kern="1200" dirty="0"/>
            <a:t>  </a:t>
          </a:r>
          <a:endParaRPr lang="en-US" sz="1500" kern="1200" dirty="0"/>
        </a:p>
      </dsp:txBody>
      <dsp:txXfrm>
        <a:off x="14132" y="1781005"/>
        <a:ext cx="1931311" cy="275302"/>
      </dsp:txXfrm>
    </dsp:sp>
    <dsp:sp modelId="{54E3C395-1507-4070-A66C-18F1E7DF612E}">
      <dsp:nvSpPr>
        <dsp:cNvPr id="0" name=""/>
        <dsp:cNvSpPr/>
      </dsp:nvSpPr>
      <dsp:spPr>
        <a:xfrm>
          <a:off x="0" y="2056307"/>
          <a:ext cx="7536828" cy="5789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t" anchorCtr="0">
          <a:noAutofit/>
        </a:bodyPr>
        <a:lstStyle/>
        <a:p>
          <a:pPr marL="171450" lvl="1" indent="-171450" algn="l" defTabSz="711200">
            <a:lnSpc>
              <a:spcPct val="90000"/>
            </a:lnSpc>
            <a:spcBef>
              <a:spcPct val="0"/>
            </a:spcBef>
            <a:spcAft>
              <a:spcPct val="15000"/>
            </a:spcAft>
            <a:buChar char="•"/>
          </a:pPr>
          <a:r>
            <a:rPr lang="en-US" sz="1600" kern="1200" dirty="0"/>
            <a:t>It collects, stores, and distributes health and other important data of the NHS across all departments. </a:t>
          </a:r>
        </a:p>
      </dsp:txBody>
      <dsp:txXfrm>
        <a:off x="0" y="2056307"/>
        <a:ext cx="7536828" cy="578955"/>
      </dsp:txXfrm>
    </dsp:sp>
    <dsp:sp modelId="{45E46D11-D4EB-4C36-93A1-83B347E26583}">
      <dsp:nvSpPr>
        <dsp:cNvPr id="0" name=""/>
        <dsp:cNvSpPr/>
      </dsp:nvSpPr>
      <dsp:spPr>
        <a:xfrm>
          <a:off x="1959575" y="2649735"/>
          <a:ext cx="5577252" cy="2894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b" anchorCtr="0">
          <a:noAutofit/>
        </a:bodyPr>
        <a:lstStyle/>
        <a:p>
          <a:pPr marL="0" lvl="0" indent="0" algn="l" defTabSz="711200">
            <a:lnSpc>
              <a:spcPct val="90000"/>
            </a:lnSpc>
            <a:spcBef>
              <a:spcPct val="0"/>
            </a:spcBef>
            <a:spcAft>
              <a:spcPct val="35000"/>
            </a:spcAft>
            <a:buNone/>
          </a:pPr>
          <a:r>
            <a:rPr lang="en-US" sz="1600" b="1" kern="1200" dirty="0"/>
            <a:t>Patient Data</a:t>
          </a:r>
          <a:endParaRPr lang="en-US" sz="1600" kern="1200" dirty="0"/>
        </a:p>
      </dsp:txBody>
      <dsp:txXfrm>
        <a:off x="1959575" y="2649735"/>
        <a:ext cx="5577252" cy="289434"/>
      </dsp:txXfrm>
    </dsp:sp>
    <dsp:sp modelId="{76224535-85AD-4FA2-8516-0D0A6F3AF6AD}">
      <dsp:nvSpPr>
        <dsp:cNvPr id="0" name=""/>
        <dsp:cNvSpPr/>
      </dsp:nvSpPr>
      <dsp:spPr>
        <a:xfrm>
          <a:off x="0" y="2649735"/>
          <a:ext cx="1959575" cy="289434"/>
        </a:xfrm>
        <a:prstGeom prst="round2SameRect">
          <a:avLst>
            <a:gd name="adj1" fmla="val 16670"/>
            <a:gd name="adj2" fmla="val 0"/>
          </a:avLst>
        </a:prstGeom>
        <a:gradFill rotWithShape="0">
          <a:gsLst>
            <a:gs pos="0">
              <a:schemeClr val="accent5">
                <a:hueOff val="0"/>
                <a:satOff val="0"/>
                <a:lumOff val="0"/>
                <a:alphaOff val="0"/>
                <a:shade val="85000"/>
                <a:satMod val="130000"/>
              </a:schemeClr>
            </a:gs>
            <a:gs pos="34000">
              <a:schemeClr val="accent5">
                <a:hueOff val="0"/>
                <a:satOff val="0"/>
                <a:lumOff val="0"/>
                <a:alphaOff val="0"/>
                <a:shade val="87000"/>
                <a:satMod val="125000"/>
              </a:schemeClr>
            </a:gs>
            <a:gs pos="70000">
              <a:schemeClr val="accent5">
                <a:hueOff val="0"/>
                <a:satOff val="0"/>
                <a:lumOff val="0"/>
                <a:alphaOff val="0"/>
                <a:tint val="100000"/>
                <a:shade val="90000"/>
                <a:satMod val="130000"/>
              </a:schemeClr>
            </a:gs>
            <a:gs pos="100000">
              <a:schemeClr val="accent5">
                <a:hueOff val="0"/>
                <a:satOff val="0"/>
                <a:lumOff val="0"/>
                <a:alphaOff val="0"/>
                <a:tint val="100000"/>
                <a:shade val="100000"/>
                <a:satMod val="110000"/>
              </a:schemeClr>
            </a:gs>
          </a:gsLst>
          <a:path path="circle">
            <a:fillToRect l="100000" t="100000" r="100000" b="100000"/>
          </a:path>
        </a:gradFill>
        <a:ln w="12700" cap="flat" cmpd="sng" algn="ctr">
          <a:solidFill>
            <a:schemeClr val="accent5">
              <a:hueOff val="0"/>
              <a:satOff val="0"/>
              <a:lumOff val="0"/>
              <a:alphaOff val="0"/>
            </a:schemeClr>
          </a:solidFill>
          <a:prstDash val="solid"/>
        </a:ln>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dsp:spPr>
      <dsp:style>
        <a:lnRef idx="1">
          <a:scrgbClr r="0" g="0" b="0"/>
        </a:lnRef>
        <a:fillRef idx="3">
          <a:scrgbClr r="0" g="0" b="0"/>
        </a:fillRef>
        <a:effectRef idx="3">
          <a:scrgbClr r="0" g="0" b="0"/>
        </a:effectRef>
        <a:fontRef idx="minor">
          <a:schemeClr val="lt1"/>
        </a:fontRef>
      </dsp:style>
      <dsp:txBody>
        <a:bodyPr spcFirstLastPara="0" vert="horz" wrap="square" lIns="28575" tIns="28575" rIns="28575" bIns="28575" numCol="1" spcCol="1270" anchor="ctr" anchorCtr="0">
          <a:noAutofit/>
        </a:bodyPr>
        <a:lstStyle/>
        <a:p>
          <a:pPr marL="0" lvl="0" indent="0" algn="ctr" defTabSz="666750">
            <a:lnSpc>
              <a:spcPct val="90000"/>
            </a:lnSpc>
            <a:spcBef>
              <a:spcPct val="0"/>
            </a:spcBef>
            <a:spcAft>
              <a:spcPct val="35000"/>
            </a:spcAft>
            <a:buNone/>
          </a:pPr>
          <a:r>
            <a:rPr lang="en-US" sz="1500" b="1" kern="1200" dirty="0"/>
            <a:t>Privacy </a:t>
          </a:r>
          <a:r>
            <a:rPr lang="en-US" sz="1800" b="1" kern="1200" dirty="0"/>
            <a:t>Concern</a:t>
          </a:r>
          <a:r>
            <a:rPr lang="en-US" sz="1500" b="1" kern="1200" dirty="0"/>
            <a:t>  </a:t>
          </a:r>
          <a:endParaRPr lang="en-US" sz="1500" kern="1200" dirty="0"/>
        </a:p>
      </dsp:txBody>
      <dsp:txXfrm>
        <a:off x="14132" y="2663867"/>
        <a:ext cx="1931311" cy="275302"/>
      </dsp:txXfrm>
    </dsp:sp>
    <dsp:sp modelId="{B88AD230-7E08-4F34-9334-6E4D7AF5AB4C}">
      <dsp:nvSpPr>
        <dsp:cNvPr id="0" name=""/>
        <dsp:cNvSpPr/>
      </dsp:nvSpPr>
      <dsp:spPr>
        <a:xfrm>
          <a:off x="0" y="2939169"/>
          <a:ext cx="7536828" cy="5789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t" anchorCtr="0">
          <a:noAutofit/>
        </a:bodyPr>
        <a:lstStyle/>
        <a:p>
          <a:pPr marL="171450" lvl="1" indent="-171450" algn="l" defTabSz="711200">
            <a:lnSpc>
              <a:spcPct val="90000"/>
            </a:lnSpc>
            <a:spcBef>
              <a:spcPct val="0"/>
            </a:spcBef>
            <a:spcAft>
              <a:spcPct val="15000"/>
            </a:spcAft>
            <a:buChar char="•"/>
          </a:pPr>
          <a:r>
            <a:rPr lang="en-US" sz="1600" kern="1200" dirty="0"/>
            <a:t>The NHS implemented this step-by-step approach with careful observation.</a:t>
          </a:r>
        </a:p>
      </dsp:txBody>
      <dsp:txXfrm>
        <a:off x="0" y="2939169"/>
        <a:ext cx="7536828" cy="578955"/>
      </dsp:txXfrm>
    </dsp:sp>
    <dsp:sp modelId="{881FCE6B-7391-48F9-85AC-BB63D28A7080}">
      <dsp:nvSpPr>
        <dsp:cNvPr id="0" name=""/>
        <dsp:cNvSpPr/>
      </dsp:nvSpPr>
      <dsp:spPr>
        <a:xfrm>
          <a:off x="1959575" y="3532597"/>
          <a:ext cx="5577252" cy="2894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b" anchorCtr="0">
          <a:noAutofit/>
        </a:bodyPr>
        <a:lstStyle/>
        <a:p>
          <a:pPr marL="0" lvl="0" indent="0" algn="l" defTabSz="711200">
            <a:lnSpc>
              <a:spcPct val="90000"/>
            </a:lnSpc>
            <a:spcBef>
              <a:spcPct val="0"/>
            </a:spcBef>
            <a:spcAft>
              <a:spcPct val="35000"/>
            </a:spcAft>
            <a:buNone/>
          </a:pPr>
          <a:r>
            <a:rPr lang="en-US" sz="1600" b="1" kern="1200" dirty="0"/>
            <a:t>Workflow Improvement</a:t>
          </a:r>
          <a:endParaRPr lang="en-US" sz="1600" kern="1200" dirty="0"/>
        </a:p>
      </dsp:txBody>
      <dsp:txXfrm>
        <a:off x="1959575" y="3532597"/>
        <a:ext cx="5577252" cy="289434"/>
      </dsp:txXfrm>
    </dsp:sp>
    <dsp:sp modelId="{FCB3CE2B-B019-4AD2-8A15-EA422120BC03}">
      <dsp:nvSpPr>
        <dsp:cNvPr id="0" name=""/>
        <dsp:cNvSpPr/>
      </dsp:nvSpPr>
      <dsp:spPr>
        <a:xfrm>
          <a:off x="0" y="3532597"/>
          <a:ext cx="1959575" cy="289434"/>
        </a:xfrm>
        <a:prstGeom prst="round2SameRect">
          <a:avLst>
            <a:gd name="adj1" fmla="val 16670"/>
            <a:gd name="adj2" fmla="val 0"/>
          </a:avLst>
        </a:prstGeom>
        <a:gradFill rotWithShape="0">
          <a:gsLst>
            <a:gs pos="0">
              <a:schemeClr val="accent6">
                <a:hueOff val="0"/>
                <a:satOff val="0"/>
                <a:lumOff val="0"/>
                <a:alphaOff val="0"/>
                <a:shade val="85000"/>
                <a:satMod val="130000"/>
              </a:schemeClr>
            </a:gs>
            <a:gs pos="34000">
              <a:schemeClr val="accent6">
                <a:hueOff val="0"/>
                <a:satOff val="0"/>
                <a:lumOff val="0"/>
                <a:alphaOff val="0"/>
                <a:shade val="87000"/>
                <a:satMod val="125000"/>
              </a:schemeClr>
            </a:gs>
            <a:gs pos="70000">
              <a:schemeClr val="accent6">
                <a:hueOff val="0"/>
                <a:satOff val="0"/>
                <a:lumOff val="0"/>
                <a:alphaOff val="0"/>
                <a:tint val="100000"/>
                <a:shade val="90000"/>
                <a:satMod val="130000"/>
              </a:schemeClr>
            </a:gs>
            <a:gs pos="100000">
              <a:schemeClr val="accent6">
                <a:hueOff val="0"/>
                <a:satOff val="0"/>
                <a:lumOff val="0"/>
                <a:alphaOff val="0"/>
                <a:tint val="100000"/>
                <a:shade val="100000"/>
                <a:satMod val="110000"/>
              </a:schemeClr>
            </a:gs>
          </a:gsLst>
          <a:path path="circle">
            <a:fillToRect l="100000" t="100000" r="100000" b="100000"/>
          </a:path>
        </a:gradFill>
        <a:ln w="12700" cap="flat" cmpd="sng" algn="ctr">
          <a:solidFill>
            <a:schemeClr val="accent6">
              <a:hueOff val="0"/>
              <a:satOff val="0"/>
              <a:lumOff val="0"/>
              <a:alphaOff val="0"/>
            </a:schemeClr>
          </a:solidFill>
          <a:prstDash val="solid"/>
        </a:ln>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dsp:spPr>
      <dsp:style>
        <a:lnRef idx="1">
          <a:scrgbClr r="0" g="0" b="0"/>
        </a:lnRef>
        <a:fillRef idx="3">
          <a:scrgbClr r="0" g="0" b="0"/>
        </a:fillRef>
        <a:effectRef idx="3">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800100">
            <a:lnSpc>
              <a:spcPct val="90000"/>
            </a:lnSpc>
            <a:spcBef>
              <a:spcPct val="0"/>
            </a:spcBef>
            <a:spcAft>
              <a:spcPct val="35000"/>
            </a:spcAft>
            <a:buNone/>
          </a:pPr>
          <a:r>
            <a:rPr lang="en-US" sz="1800" b="1" kern="1200" dirty="0"/>
            <a:t>Practical Uses </a:t>
          </a:r>
          <a:endParaRPr lang="en-US" sz="1800" kern="1200" dirty="0"/>
        </a:p>
      </dsp:txBody>
      <dsp:txXfrm>
        <a:off x="14132" y="3546729"/>
        <a:ext cx="1931311" cy="275302"/>
      </dsp:txXfrm>
    </dsp:sp>
    <dsp:sp modelId="{DE6B6C75-6CC6-46C5-B2F1-DC47B05813F1}">
      <dsp:nvSpPr>
        <dsp:cNvPr id="0" name=""/>
        <dsp:cNvSpPr/>
      </dsp:nvSpPr>
      <dsp:spPr>
        <a:xfrm>
          <a:off x="0" y="3822031"/>
          <a:ext cx="7536828" cy="5789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t" anchorCtr="0">
          <a:noAutofit/>
        </a:bodyPr>
        <a:lstStyle/>
        <a:p>
          <a:pPr marL="171450" lvl="1" indent="-171450" algn="l" defTabSz="711200">
            <a:lnSpc>
              <a:spcPct val="90000"/>
            </a:lnSpc>
            <a:spcBef>
              <a:spcPct val="0"/>
            </a:spcBef>
            <a:spcAft>
              <a:spcPct val="15000"/>
            </a:spcAft>
            <a:buChar char="•"/>
          </a:pPr>
          <a:r>
            <a:rPr lang="en-US" sz="1600" kern="1200" dirty="0"/>
            <a:t>It helps to identify unnecessary appointments and to improve the efficiency of the workflow (NHS England, 2026b).</a:t>
          </a:r>
        </a:p>
      </dsp:txBody>
      <dsp:txXfrm>
        <a:off x="0" y="3822031"/>
        <a:ext cx="7536828" cy="57895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4DF4748-70F3-423B-87D8-67A48A984976}">
      <dsp:nvSpPr>
        <dsp:cNvPr id="0" name=""/>
        <dsp:cNvSpPr/>
      </dsp:nvSpPr>
      <dsp:spPr>
        <a:xfrm>
          <a:off x="0" y="3844084"/>
          <a:ext cx="7536828" cy="0"/>
        </a:xfrm>
        <a:prstGeom prst="line">
          <a:avLst/>
        </a:prstGeom>
        <a:noFill/>
        <a:ln w="15875" cap="flat" cmpd="sng" algn="ctr">
          <a:solidFill>
            <a:schemeClr val="accent1">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DEB07F1E-81DA-4767-95A0-673CBE7715C1}">
      <dsp:nvSpPr>
        <dsp:cNvPr id="0" name=""/>
        <dsp:cNvSpPr/>
      </dsp:nvSpPr>
      <dsp:spPr>
        <a:xfrm>
          <a:off x="0" y="2956128"/>
          <a:ext cx="7536828" cy="0"/>
        </a:xfrm>
        <a:prstGeom prst="line">
          <a:avLst/>
        </a:prstGeom>
        <a:noFill/>
        <a:ln w="15875" cap="flat" cmpd="sng" algn="ctr">
          <a:solidFill>
            <a:schemeClr val="accent1">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A79E9381-A8CD-4ACB-A201-24C34B6D94EE}">
      <dsp:nvSpPr>
        <dsp:cNvPr id="0" name=""/>
        <dsp:cNvSpPr/>
      </dsp:nvSpPr>
      <dsp:spPr>
        <a:xfrm>
          <a:off x="125270" y="2068172"/>
          <a:ext cx="7536828" cy="0"/>
        </a:xfrm>
        <a:prstGeom prst="line">
          <a:avLst/>
        </a:prstGeom>
        <a:noFill/>
        <a:ln w="15875" cap="flat" cmpd="sng" algn="ctr">
          <a:solidFill>
            <a:schemeClr val="accent1">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EEC5AC43-B75D-4559-9156-88C768647E07}">
      <dsp:nvSpPr>
        <dsp:cNvPr id="0" name=""/>
        <dsp:cNvSpPr/>
      </dsp:nvSpPr>
      <dsp:spPr>
        <a:xfrm>
          <a:off x="0" y="1180216"/>
          <a:ext cx="7536828" cy="0"/>
        </a:xfrm>
        <a:prstGeom prst="line">
          <a:avLst/>
        </a:prstGeom>
        <a:noFill/>
        <a:ln w="15875" cap="flat" cmpd="sng" algn="ctr">
          <a:solidFill>
            <a:schemeClr val="accent1">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4A330BB5-0B02-4D48-920D-CD0FABD73D46}">
      <dsp:nvSpPr>
        <dsp:cNvPr id="0" name=""/>
        <dsp:cNvSpPr/>
      </dsp:nvSpPr>
      <dsp:spPr>
        <a:xfrm>
          <a:off x="0" y="292260"/>
          <a:ext cx="7536828" cy="0"/>
        </a:xfrm>
        <a:prstGeom prst="line">
          <a:avLst/>
        </a:prstGeom>
        <a:noFill/>
        <a:ln w="15875" cap="flat" cmpd="sng" algn="ctr">
          <a:solidFill>
            <a:schemeClr val="accent1">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4B6622C5-4F8B-4E97-A770-73A3DB2BBD32}">
      <dsp:nvSpPr>
        <dsp:cNvPr id="0" name=""/>
        <dsp:cNvSpPr/>
      </dsp:nvSpPr>
      <dsp:spPr>
        <a:xfrm>
          <a:off x="1959575" y="1155"/>
          <a:ext cx="5577252" cy="2911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b" anchorCtr="0">
          <a:noAutofit/>
        </a:bodyPr>
        <a:lstStyle/>
        <a:p>
          <a:pPr marL="0" lvl="0" indent="0" algn="l" defTabSz="711200">
            <a:lnSpc>
              <a:spcPct val="90000"/>
            </a:lnSpc>
            <a:spcBef>
              <a:spcPct val="0"/>
            </a:spcBef>
            <a:spcAft>
              <a:spcPct val="35000"/>
            </a:spcAft>
            <a:buNone/>
          </a:pPr>
          <a:r>
            <a:rPr lang="en-US" sz="1600" b="1" kern="1200" dirty="0"/>
            <a:t>Fragmented Systems</a:t>
          </a:r>
          <a:endParaRPr lang="en-US" sz="1600" kern="1200" dirty="0"/>
        </a:p>
      </dsp:txBody>
      <dsp:txXfrm>
        <a:off x="1959575" y="1155"/>
        <a:ext cx="5577252" cy="291104"/>
      </dsp:txXfrm>
    </dsp:sp>
    <dsp:sp modelId="{EC927A7D-5E04-4313-A724-9A8FFFC3F840}">
      <dsp:nvSpPr>
        <dsp:cNvPr id="0" name=""/>
        <dsp:cNvSpPr/>
      </dsp:nvSpPr>
      <dsp:spPr>
        <a:xfrm>
          <a:off x="0" y="1155"/>
          <a:ext cx="1959575" cy="291104"/>
        </a:xfrm>
        <a:prstGeom prst="round2SameRect">
          <a:avLst>
            <a:gd name="adj1" fmla="val 16670"/>
            <a:gd name="adj2" fmla="val 0"/>
          </a:avLst>
        </a:prstGeom>
        <a:gradFill rotWithShape="0">
          <a:gsLst>
            <a:gs pos="0">
              <a:schemeClr val="accent2">
                <a:hueOff val="0"/>
                <a:satOff val="0"/>
                <a:lumOff val="0"/>
                <a:alphaOff val="0"/>
                <a:shade val="85000"/>
                <a:satMod val="130000"/>
              </a:schemeClr>
            </a:gs>
            <a:gs pos="34000">
              <a:schemeClr val="accent2">
                <a:hueOff val="0"/>
                <a:satOff val="0"/>
                <a:lumOff val="0"/>
                <a:alphaOff val="0"/>
                <a:shade val="87000"/>
                <a:satMod val="125000"/>
              </a:schemeClr>
            </a:gs>
            <a:gs pos="70000">
              <a:schemeClr val="accent2">
                <a:hueOff val="0"/>
                <a:satOff val="0"/>
                <a:lumOff val="0"/>
                <a:alphaOff val="0"/>
                <a:tint val="100000"/>
                <a:shade val="90000"/>
                <a:satMod val="130000"/>
              </a:schemeClr>
            </a:gs>
            <a:gs pos="100000">
              <a:schemeClr val="accent2">
                <a:hueOff val="0"/>
                <a:satOff val="0"/>
                <a:lumOff val="0"/>
                <a:alphaOff val="0"/>
                <a:tint val="100000"/>
                <a:shade val="100000"/>
                <a:satMod val="110000"/>
              </a:schemeClr>
            </a:gs>
          </a:gsLst>
          <a:path path="circle">
            <a:fillToRect l="100000" t="100000" r="100000" b="100000"/>
          </a:path>
        </a:gradFill>
        <a:ln w="12700" cap="flat" cmpd="sng" algn="ctr">
          <a:solidFill>
            <a:schemeClr val="accent2">
              <a:hueOff val="0"/>
              <a:satOff val="0"/>
              <a:lumOff val="0"/>
              <a:alphaOff val="0"/>
            </a:schemeClr>
          </a:solidFill>
          <a:prstDash val="solid"/>
        </a:ln>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dsp:spPr>
      <dsp:style>
        <a:lnRef idx="1">
          <a:scrgbClr r="0" g="0" b="0"/>
        </a:lnRef>
        <a:fillRef idx="3">
          <a:scrgbClr r="0" g="0" b="0"/>
        </a:fillRef>
        <a:effectRef idx="3">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800100">
            <a:lnSpc>
              <a:spcPct val="90000"/>
            </a:lnSpc>
            <a:spcBef>
              <a:spcPct val="0"/>
            </a:spcBef>
            <a:spcAft>
              <a:spcPct val="35000"/>
            </a:spcAft>
            <a:buNone/>
          </a:pPr>
          <a:r>
            <a:rPr lang="en-US" sz="1800" b="1" kern="1200" dirty="0"/>
            <a:t>Problem</a:t>
          </a:r>
          <a:r>
            <a:rPr lang="en-US" sz="1400" b="1" kern="1200" dirty="0"/>
            <a:t> </a:t>
          </a:r>
          <a:endParaRPr lang="en-US" sz="1400" kern="1200" dirty="0"/>
        </a:p>
      </dsp:txBody>
      <dsp:txXfrm>
        <a:off x="14213" y="15368"/>
        <a:ext cx="1931149" cy="276891"/>
      </dsp:txXfrm>
    </dsp:sp>
    <dsp:sp modelId="{11F74B68-2F1B-4824-9FF5-8ED97F414AD6}">
      <dsp:nvSpPr>
        <dsp:cNvPr id="0" name=""/>
        <dsp:cNvSpPr/>
      </dsp:nvSpPr>
      <dsp:spPr>
        <a:xfrm>
          <a:off x="0" y="292260"/>
          <a:ext cx="7536828" cy="5822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t" anchorCtr="0">
          <a:noAutofit/>
        </a:bodyPr>
        <a:lstStyle/>
        <a:p>
          <a:pPr marL="171450" lvl="1" indent="-171450" algn="l" defTabSz="711200">
            <a:lnSpc>
              <a:spcPct val="90000"/>
            </a:lnSpc>
            <a:spcBef>
              <a:spcPct val="0"/>
            </a:spcBef>
            <a:spcAft>
              <a:spcPct val="15000"/>
            </a:spcAft>
            <a:buChar char="•"/>
          </a:pPr>
          <a:r>
            <a:rPr lang="en-US" sz="1600" kern="1200" dirty="0"/>
            <a:t>They had been using different systems for different </a:t>
          </a:r>
          <a:r>
            <a:rPr lang="en-US" sz="1600" kern="1200" dirty="0" err="1"/>
            <a:t>organisations</a:t>
          </a:r>
          <a:r>
            <a:rPr lang="en-US" sz="1600" kern="1200" dirty="0"/>
            <a:t> based on the preference of the management (NHS England, 2023).</a:t>
          </a:r>
        </a:p>
      </dsp:txBody>
      <dsp:txXfrm>
        <a:off x="0" y="292260"/>
        <a:ext cx="7536828" cy="582296"/>
      </dsp:txXfrm>
    </dsp:sp>
    <dsp:sp modelId="{662DCF65-2C98-41E2-8C53-7D0186532AF9}">
      <dsp:nvSpPr>
        <dsp:cNvPr id="0" name=""/>
        <dsp:cNvSpPr/>
      </dsp:nvSpPr>
      <dsp:spPr>
        <a:xfrm>
          <a:off x="1959575" y="889111"/>
          <a:ext cx="5577252" cy="2911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b" anchorCtr="0">
          <a:noAutofit/>
        </a:bodyPr>
        <a:lstStyle/>
        <a:p>
          <a:pPr marL="0" lvl="0" indent="0" algn="l" defTabSz="711200">
            <a:lnSpc>
              <a:spcPct val="90000"/>
            </a:lnSpc>
            <a:spcBef>
              <a:spcPct val="0"/>
            </a:spcBef>
            <a:spcAft>
              <a:spcPct val="35000"/>
            </a:spcAft>
            <a:buNone/>
          </a:pPr>
          <a:r>
            <a:rPr lang="en-US" sz="1600" b="1" kern="1200"/>
            <a:t>Central Platform</a:t>
          </a:r>
          <a:endParaRPr lang="en-US" sz="1600" kern="1200" dirty="0"/>
        </a:p>
      </dsp:txBody>
      <dsp:txXfrm>
        <a:off x="1959575" y="889111"/>
        <a:ext cx="5577252" cy="291104"/>
      </dsp:txXfrm>
    </dsp:sp>
    <dsp:sp modelId="{43C71EA1-E4F0-438B-B84E-D9346254BEBA}">
      <dsp:nvSpPr>
        <dsp:cNvPr id="0" name=""/>
        <dsp:cNvSpPr/>
      </dsp:nvSpPr>
      <dsp:spPr>
        <a:xfrm>
          <a:off x="0" y="889111"/>
          <a:ext cx="1959575" cy="291104"/>
        </a:xfrm>
        <a:prstGeom prst="round2SameRect">
          <a:avLst>
            <a:gd name="adj1" fmla="val 16670"/>
            <a:gd name="adj2" fmla="val 0"/>
          </a:avLst>
        </a:prstGeom>
        <a:gradFill rotWithShape="0">
          <a:gsLst>
            <a:gs pos="0">
              <a:schemeClr val="accent3">
                <a:hueOff val="0"/>
                <a:satOff val="0"/>
                <a:lumOff val="0"/>
                <a:alphaOff val="0"/>
                <a:shade val="85000"/>
                <a:satMod val="130000"/>
              </a:schemeClr>
            </a:gs>
            <a:gs pos="34000">
              <a:schemeClr val="accent3">
                <a:hueOff val="0"/>
                <a:satOff val="0"/>
                <a:lumOff val="0"/>
                <a:alphaOff val="0"/>
                <a:shade val="87000"/>
                <a:satMod val="125000"/>
              </a:schemeClr>
            </a:gs>
            <a:gs pos="70000">
              <a:schemeClr val="accent3">
                <a:hueOff val="0"/>
                <a:satOff val="0"/>
                <a:lumOff val="0"/>
                <a:alphaOff val="0"/>
                <a:tint val="100000"/>
                <a:shade val="90000"/>
                <a:satMod val="130000"/>
              </a:schemeClr>
            </a:gs>
            <a:gs pos="100000">
              <a:schemeClr val="accent3">
                <a:hueOff val="0"/>
                <a:satOff val="0"/>
                <a:lumOff val="0"/>
                <a:alphaOff val="0"/>
                <a:tint val="100000"/>
                <a:shade val="100000"/>
                <a:satMod val="110000"/>
              </a:schemeClr>
            </a:gs>
          </a:gsLst>
          <a:path path="circle">
            <a:fillToRect l="100000" t="100000" r="100000" b="100000"/>
          </a:path>
        </a:gradFill>
        <a:ln w="12700" cap="flat" cmpd="sng" algn="ctr">
          <a:solidFill>
            <a:schemeClr val="accent3">
              <a:hueOff val="0"/>
              <a:satOff val="0"/>
              <a:lumOff val="0"/>
              <a:alphaOff val="0"/>
            </a:schemeClr>
          </a:solidFill>
          <a:prstDash val="solid"/>
        </a:ln>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dsp:spPr>
      <dsp:style>
        <a:lnRef idx="1">
          <a:scrgbClr r="0" g="0" b="0"/>
        </a:lnRef>
        <a:fillRef idx="3">
          <a:scrgbClr r="0" g="0" b="0"/>
        </a:fillRef>
        <a:effectRef idx="3">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800100">
            <a:lnSpc>
              <a:spcPct val="90000"/>
            </a:lnSpc>
            <a:spcBef>
              <a:spcPct val="0"/>
            </a:spcBef>
            <a:spcAft>
              <a:spcPct val="35000"/>
            </a:spcAft>
            <a:buNone/>
          </a:pPr>
          <a:r>
            <a:rPr lang="en-US" sz="1800" b="1" kern="1200" dirty="0"/>
            <a:t>Solution</a:t>
          </a:r>
          <a:r>
            <a:rPr lang="en-US" sz="1400" b="1" kern="1200" dirty="0"/>
            <a:t>   </a:t>
          </a:r>
          <a:endParaRPr lang="en-US" sz="1400" kern="1200" dirty="0"/>
        </a:p>
      </dsp:txBody>
      <dsp:txXfrm>
        <a:off x="14213" y="903324"/>
        <a:ext cx="1931149" cy="276891"/>
      </dsp:txXfrm>
    </dsp:sp>
    <dsp:sp modelId="{8D134EC3-0E5C-4E04-9C5A-CE5F8A3C3614}">
      <dsp:nvSpPr>
        <dsp:cNvPr id="0" name=""/>
        <dsp:cNvSpPr/>
      </dsp:nvSpPr>
      <dsp:spPr>
        <a:xfrm>
          <a:off x="0" y="1180216"/>
          <a:ext cx="7536828" cy="5822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t" anchorCtr="0">
          <a:noAutofit/>
        </a:bodyPr>
        <a:lstStyle/>
        <a:p>
          <a:pPr marL="171450" lvl="1" indent="-171450" algn="l" defTabSz="711200">
            <a:lnSpc>
              <a:spcPct val="90000"/>
            </a:lnSpc>
            <a:spcBef>
              <a:spcPct val="0"/>
            </a:spcBef>
            <a:spcAft>
              <a:spcPct val="15000"/>
            </a:spcAft>
            <a:buChar char="•"/>
          </a:pPr>
          <a:r>
            <a:rPr lang="en-US" sz="1600" kern="1200" dirty="0"/>
            <a:t>A central management system was developed to connect all the </a:t>
          </a:r>
          <a:r>
            <a:rPr lang="en-US" sz="1600" kern="1200" dirty="0" err="1"/>
            <a:t>organisations</a:t>
          </a:r>
          <a:r>
            <a:rPr lang="en-US" sz="1600" kern="1200" dirty="0"/>
            <a:t>.</a:t>
          </a:r>
        </a:p>
      </dsp:txBody>
      <dsp:txXfrm>
        <a:off x="0" y="1180216"/>
        <a:ext cx="7536828" cy="582296"/>
      </dsp:txXfrm>
    </dsp:sp>
    <dsp:sp modelId="{869D68A4-7215-4C70-AE34-81F6DF5CC5FB}">
      <dsp:nvSpPr>
        <dsp:cNvPr id="0" name=""/>
        <dsp:cNvSpPr/>
      </dsp:nvSpPr>
      <dsp:spPr>
        <a:xfrm>
          <a:off x="2484428" y="1777068"/>
          <a:ext cx="4778088" cy="2911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b" anchorCtr="0">
          <a:noAutofit/>
        </a:bodyPr>
        <a:lstStyle/>
        <a:p>
          <a:pPr marL="0" lvl="0" indent="0" algn="l" defTabSz="711200">
            <a:lnSpc>
              <a:spcPct val="90000"/>
            </a:lnSpc>
            <a:spcBef>
              <a:spcPct val="0"/>
            </a:spcBef>
            <a:spcAft>
              <a:spcPct val="35000"/>
            </a:spcAft>
            <a:buNone/>
          </a:pPr>
          <a:r>
            <a:rPr lang="en-US" sz="1600" b="1" kern="1200" dirty="0"/>
            <a:t>Efficiency</a:t>
          </a:r>
          <a:endParaRPr lang="en-US" sz="1600" kern="1200" dirty="0"/>
        </a:p>
      </dsp:txBody>
      <dsp:txXfrm>
        <a:off x="2484428" y="1777068"/>
        <a:ext cx="4778088" cy="291104"/>
      </dsp:txXfrm>
    </dsp:sp>
    <dsp:sp modelId="{CF7086B0-82D6-41C4-9922-15A42FFB00B7}">
      <dsp:nvSpPr>
        <dsp:cNvPr id="0" name=""/>
        <dsp:cNvSpPr/>
      </dsp:nvSpPr>
      <dsp:spPr>
        <a:xfrm>
          <a:off x="318" y="1761438"/>
          <a:ext cx="2460658" cy="291104"/>
        </a:xfrm>
        <a:prstGeom prst="round2SameRect">
          <a:avLst>
            <a:gd name="adj1" fmla="val 16670"/>
            <a:gd name="adj2" fmla="val 0"/>
          </a:avLst>
        </a:prstGeom>
        <a:gradFill rotWithShape="0">
          <a:gsLst>
            <a:gs pos="0">
              <a:schemeClr val="accent4">
                <a:hueOff val="0"/>
                <a:satOff val="0"/>
                <a:lumOff val="0"/>
                <a:alphaOff val="0"/>
                <a:shade val="85000"/>
                <a:satMod val="130000"/>
              </a:schemeClr>
            </a:gs>
            <a:gs pos="34000">
              <a:schemeClr val="accent4">
                <a:hueOff val="0"/>
                <a:satOff val="0"/>
                <a:lumOff val="0"/>
                <a:alphaOff val="0"/>
                <a:shade val="87000"/>
                <a:satMod val="125000"/>
              </a:schemeClr>
            </a:gs>
            <a:gs pos="70000">
              <a:schemeClr val="accent4">
                <a:hueOff val="0"/>
                <a:satOff val="0"/>
                <a:lumOff val="0"/>
                <a:alphaOff val="0"/>
                <a:tint val="100000"/>
                <a:shade val="90000"/>
                <a:satMod val="130000"/>
              </a:schemeClr>
            </a:gs>
            <a:gs pos="100000">
              <a:schemeClr val="accent4">
                <a:hueOff val="0"/>
                <a:satOff val="0"/>
                <a:lumOff val="0"/>
                <a:alphaOff val="0"/>
                <a:tint val="100000"/>
                <a:shade val="100000"/>
                <a:satMod val="110000"/>
              </a:schemeClr>
            </a:gs>
          </a:gsLst>
          <a:path path="circle">
            <a:fillToRect l="100000" t="100000" r="100000" b="100000"/>
          </a:path>
        </a:gradFill>
        <a:ln w="12700" cap="flat" cmpd="sng" algn="ctr">
          <a:solidFill>
            <a:schemeClr val="accent4">
              <a:hueOff val="0"/>
              <a:satOff val="0"/>
              <a:lumOff val="0"/>
              <a:alphaOff val="0"/>
            </a:schemeClr>
          </a:solidFill>
          <a:prstDash val="solid"/>
        </a:ln>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dsp:spPr>
      <dsp:style>
        <a:lnRef idx="1">
          <a:scrgbClr r="0" g="0" b="0"/>
        </a:lnRef>
        <a:fillRef idx="3">
          <a:scrgbClr r="0" g="0" b="0"/>
        </a:fillRef>
        <a:effectRef idx="3">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622300">
            <a:lnSpc>
              <a:spcPct val="90000"/>
            </a:lnSpc>
            <a:spcBef>
              <a:spcPct val="0"/>
            </a:spcBef>
            <a:spcAft>
              <a:spcPct val="35000"/>
            </a:spcAft>
            <a:buNone/>
          </a:pPr>
          <a:r>
            <a:rPr lang="en-US" sz="1400" b="1" kern="1200" dirty="0"/>
            <a:t>Workflow </a:t>
          </a:r>
          <a:r>
            <a:rPr lang="en-US" sz="1800" b="1" kern="1200" dirty="0"/>
            <a:t>Improvement</a:t>
          </a:r>
          <a:r>
            <a:rPr lang="en-US" sz="1400" b="1" kern="1200" dirty="0"/>
            <a:t>   </a:t>
          </a:r>
          <a:endParaRPr lang="en-US" sz="1400" kern="1200" dirty="0"/>
        </a:p>
      </dsp:txBody>
      <dsp:txXfrm>
        <a:off x="14531" y="1775651"/>
        <a:ext cx="2432232" cy="276891"/>
      </dsp:txXfrm>
    </dsp:sp>
    <dsp:sp modelId="{54E3C395-1507-4070-A66C-18F1E7DF612E}">
      <dsp:nvSpPr>
        <dsp:cNvPr id="0" name=""/>
        <dsp:cNvSpPr/>
      </dsp:nvSpPr>
      <dsp:spPr>
        <a:xfrm>
          <a:off x="0" y="2068172"/>
          <a:ext cx="7536828" cy="5822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t" anchorCtr="0">
          <a:noAutofit/>
        </a:bodyPr>
        <a:lstStyle/>
        <a:p>
          <a:pPr marL="171450" lvl="1" indent="-171450" algn="l" defTabSz="711200">
            <a:lnSpc>
              <a:spcPct val="90000"/>
            </a:lnSpc>
            <a:spcBef>
              <a:spcPct val="0"/>
            </a:spcBef>
            <a:spcAft>
              <a:spcPct val="15000"/>
            </a:spcAft>
            <a:buChar char="•"/>
          </a:pPr>
          <a:r>
            <a:rPr lang="en-US" sz="1600" kern="1200" dirty="0"/>
            <a:t>After implementing this tool in the NHS, the workflow became much smoother and more efficient.</a:t>
          </a:r>
        </a:p>
      </dsp:txBody>
      <dsp:txXfrm>
        <a:off x="0" y="2068172"/>
        <a:ext cx="7536828" cy="582296"/>
      </dsp:txXfrm>
    </dsp:sp>
    <dsp:sp modelId="{45E46D11-D4EB-4C36-93A1-83B347E26583}">
      <dsp:nvSpPr>
        <dsp:cNvPr id="0" name=""/>
        <dsp:cNvSpPr/>
      </dsp:nvSpPr>
      <dsp:spPr>
        <a:xfrm>
          <a:off x="1959575" y="2665024"/>
          <a:ext cx="5577252" cy="2911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b" anchorCtr="0">
          <a:noAutofit/>
        </a:bodyPr>
        <a:lstStyle/>
        <a:p>
          <a:pPr marL="0" lvl="0" indent="0" algn="l" defTabSz="711200">
            <a:lnSpc>
              <a:spcPct val="90000"/>
            </a:lnSpc>
            <a:spcBef>
              <a:spcPct val="0"/>
            </a:spcBef>
            <a:spcAft>
              <a:spcPct val="35000"/>
            </a:spcAft>
            <a:buNone/>
          </a:pPr>
          <a:r>
            <a:rPr lang="en-US" sz="1600" b="1" kern="1200" dirty="0"/>
            <a:t>Resource Sharing</a:t>
          </a:r>
          <a:endParaRPr lang="en-US" sz="1600" kern="1200" dirty="0"/>
        </a:p>
      </dsp:txBody>
      <dsp:txXfrm>
        <a:off x="1959575" y="2665024"/>
        <a:ext cx="5577252" cy="291104"/>
      </dsp:txXfrm>
    </dsp:sp>
    <dsp:sp modelId="{76224535-85AD-4FA2-8516-0D0A6F3AF6AD}">
      <dsp:nvSpPr>
        <dsp:cNvPr id="0" name=""/>
        <dsp:cNvSpPr/>
      </dsp:nvSpPr>
      <dsp:spPr>
        <a:xfrm>
          <a:off x="0" y="2665024"/>
          <a:ext cx="1959575" cy="291104"/>
        </a:xfrm>
        <a:prstGeom prst="round2SameRect">
          <a:avLst>
            <a:gd name="adj1" fmla="val 16670"/>
            <a:gd name="adj2" fmla="val 0"/>
          </a:avLst>
        </a:prstGeom>
        <a:gradFill rotWithShape="0">
          <a:gsLst>
            <a:gs pos="0">
              <a:schemeClr val="accent5">
                <a:hueOff val="0"/>
                <a:satOff val="0"/>
                <a:lumOff val="0"/>
                <a:alphaOff val="0"/>
                <a:shade val="85000"/>
                <a:satMod val="130000"/>
              </a:schemeClr>
            </a:gs>
            <a:gs pos="34000">
              <a:schemeClr val="accent5">
                <a:hueOff val="0"/>
                <a:satOff val="0"/>
                <a:lumOff val="0"/>
                <a:alphaOff val="0"/>
                <a:shade val="87000"/>
                <a:satMod val="125000"/>
              </a:schemeClr>
            </a:gs>
            <a:gs pos="70000">
              <a:schemeClr val="accent5">
                <a:hueOff val="0"/>
                <a:satOff val="0"/>
                <a:lumOff val="0"/>
                <a:alphaOff val="0"/>
                <a:tint val="100000"/>
                <a:shade val="90000"/>
                <a:satMod val="130000"/>
              </a:schemeClr>
            </a:gs>
            <a:gs pos="100000">
              <a:schemeClr val="accent5">
                <a:hueOff val="0"/>
                <a:satOff val="0"/>
                <a:lumOff val="0"/>
                <a:alphaOff val="0"/>
                <a:tint val="100000"/>
                <a:shade val="100000"/>
                <a:satMod val="110000"/>
              </a:schemeClr>
            </a:gs>
          </a:gsLst>
          <a:path path="circle">
            <a:fillToRect l="100000" t="100000" r="100000" b="100000"/>
          </a:path>
        </a:gradFill>
        <a:ln w="12700" cap="flat" cmpd="sng" algn="ctr">
          <a:solidFill>
            <a:schemeClr val="accent5">
              <a:hueOff val="0"/>
              <a:satOff val="0"/>
              <a:lumOff val="0"/>
              <a:alphaOff val="0"/>
            </a:schemeClr>
          </a:solidFill>
          <a:prstDash val="solid"/>
        </a:ln>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dsp:spPr>
      <dsp:style>
        <a:lnRef idx="1">
          <a:scrgbClr r="0" g="0" b="0"/>
        </a:lnRef>
        <a:fillRef idx="3">
          <a:scrgbClr r="0" g="0" b="0"/>
        </a:fillRef>
        <a:effectRef idx="3">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800100">
            <a:lnSpc>
              <a:spcPct val="90000"/>
            </a:lnSpc>
            <a:spcBef>
              <a:spcPct val="0"/>
            </a:spcBef>
            <a:spcAft>
              <a:spcPct val="35000"/>
            </a:spcAft>
            <a:buNone/>
          </a:pPr>
          <a:r>
            <a:rPr lang="en-US" sz="1800" b="1" kern="1200" dirty="0"/>
            <a:t>Collaboration</a:t>
          </a:r>
          <a:r>
            <a:rPr lang="en-US" sz="1500" b="1" kern="1200" dirty="0"/>
            <a:t> </a:t>
          </a:r>
          <a:endParaRPr lang="en-US" sz="1500" kern="1200" dirty="0"/>
        </a:p>
      </dsp:txBody>
      <dsp:txXfrm>
        <a:off x="14213" y="2679237"/>
        <a:ext cx="1931149" cy="276891"/>
      </dsp:txXfrm>
    </dsp:sp>
    <dsp:sp modelId="{B88AD230-7E08-4F34-9334-6E4D7AF5AB4C}">
      <dsp:nvSpPr>
        <dsp:cNvPr id="0" name=""/>
        <dsp:cNvSpPr/>
      </dsp:nvSpPr>
      <dsp:spPr>
        <a:xfrm>
          <a:off x="0" y="2956128"/>
          <a:ext cx="7536828" cy="5822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t" anchorCtr="0">
          <a:noAutofit/>
        </a:bodyPr>
        <a:lstStyle/>
        <a:p>
          <a:pPr marL="171450" lvl="1" indent="-171450" algn="l" defTabSz="711200">
            <a:lnSpc>
              <a:spcPct val="90000"/>
            </a:lnSpc>
            <a:spcBef>
              <a:spcPct val="0"/>
            </a:spcBef>
            <a:spcAft>
              <a:spcPct val="15000"/>
            </a:spcAft>
            <a:buChar char="•"/>
          </a:pPr>
          <a:r>
            <a:rPr lang="en-US" sz="1600" kern="1200" dirty="0" err="1"/>
            <a:t>Organisations</a:t>
          </a:r>
          <a:r>
            <a:rPr lang="en-US" sz="1600" kern="1200" dirty="0"/>
            <a:t> under the NHS can now effectively communicate with each other, share resources, and make informed decisions.</a:t>
          </a:r>
        </a:p>
      </dsp:txBody>
      <dsp:txXfrm>
        <a:off x="0" y="2956128"/>
        <a:ext cx="7536828" cy="582296"/>
      </dsp:txXfrm>
    </dsp:sp>
    <dsp:sp modelId="{881FCE6B-7391-48F9-85AC-BB63D28A7080}">
      <dsp:nvSpPr>
        <dsp:cNvPr id="0" name=""/>
        <dsp:cNvSpPr/>
      </dsp:nvSpPr>
      <dsp:spPr>
        <a:xfrm>
          <a:off x="1959575" y="3552980"/>
          <a:ext cx="5577252" cy="2911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b" anchorCtr="0">
          <a:noAutofit/>
        </a:bodyPr>
        <a:lstStyle/>
        <a:p>
          <a:pPr marL="0" lvl="0" indent="0" algn="l" defTabSz="711200">
            <a:lnSpc>
              <a:spcPct val="90000"/>
            </a:lnSpc>
            <a:spcBef>
              <a:spcPct val="0"/>
            </a:spcBef>
            <a:spcAft>
              <a:spcPct val="35000"/>
            </a:spcAft>
            <a:buNone/>
          </a:pPr>
          <a:r>
            <a:rPr lang="en-US" sz="1600" b="1" kern="1200"/>
            <a:t>Booking Management</a:t>
          </a:r>
          <a:endParaRPr lang="en-US" sz="1600" kern="1200" dirty="0"/>
        </a:p>
      </dsp:txBody>
      <dsp:txXfrm>
        <a:off x="1959575" y="3552980"/>
        <a:ext cx="5577252" cy="291104"/>
      </dsp:txXfrm>
    </dsp:sp>
    <dsp:sp modelId="{FCB3CE2B-B019-4AD2-8A15-EA422120BC03}">
      <dsp:nvSpPr>
        <dsp:cNvPr id="0" name=""/>
        <dsp:cNvSpPr/>
      </dsp:nvSpPr>
      <dsp:spPr>
        <a:xfrm>
          <a:off x="0" y="3552980"/>
          <a:ext cx="1959575" cy="291104"/>
        </a:xfrm>
        <a:prstGeom prst="round2SameRect">
          <a:avLst>
            <a:gd name="adj1" fmla="val 16670"/>
            <a:gd name="adj2" fmla="val 0"/>
          </a:avLst>
        </a:prstGeom>
        <a:gradFill rotWithShape="0">
          <a:gsLst>
            <a:gs pos="0">
              <a:schemeClr val="accent6">
                <a:hueOff val="0"/>
                <a:satOff val="0"/>
                <a:lumOff val="0"/>
                <a:alphaOff val="0"/>
                <a:shade val="85000"/>
                <a:satMod val="130000"/>
              </a:schemeClr>
            </a:gs>
            <a:gs pos="34000">
              <a:schemeClr val="accent6">
                <a:hueOff val="0"/>
                <a:satOff val="0"/>
                <a:lumOff val="0"/>
                <a:alphaOff val="0"/>
                <a:shade val="87000"/>
                <a:satMod val="125000"/>
              </a:schemeClr>
            </a:gs>
            <a:gs pos="70000">
              <a:schemeClr val="accent6">
                <a:hueOff val="0"/>
                <a:satOff val="0"/>
                <a:lumOff val="0"/>
                <a:alphaOff val="0"/>
                <a:tint val="100000"/>
                <a:shade val="90000"/>
                <a:satMod val="130000"/>
              </a:schemeClr>
            </a:gs>
            <a:gs pos="100000">
              <a:schemeClr val="accent6">
                <a:hueOff val="0"/>
                <a:satOff val="0"/>
                <a:lumOff val="0"/>
                <a:alphaOff val="0"/>
                <a:tint val="100000"/>
                <a:shade val="100000"/>
                <a:satMod val="110000"/>
              </a:schemeClr>
            </a:gs>
          </a:gsLst>
          <a:path path="circle">
            <a:fillToRect l="100000" t="100000" r="100000" b="100000"/>
          </a:path>
        </a:gradFill>
        <a:ln w="12700" cap="flat" cmpd="sng" algn="ctr">
          <a:solidFill>
            <a:schemeClr val="accent6">
              <a:hueOff val="0"/>
              <a:satOff val="0"/>
              <a:lumOff val="0"/>
              <a:alphaOff val="0"/>
            </a:schemeClr>
          </a:solidFill>
          <a:prstDash val="solid"/>
        </a:ln>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dsp:spPr>
      <dsp:style>
        <a:lnRef idx="1">
          <a:scrgbClr r="0" g="0" b="0"/>
        </a:lnRef>
        <a:fillRef idx="3">
          <a:scrgbClr r="0" g="0" b="0"/>
        </a:fillRef>
        <a:effectRef idx="3">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800100">
            <a:lnSpc>
              <a:spcPct val="90000"/>
            </a:lnSpc>
            <a:spcBef>
              <a:spcPct val="0"/>
            </a:spcBef>
            <a:spcAft>
              <a:spcPct val="35000"/>
            </a:spcAft>
            <a:buNone/>
          </a:pPr>
          <a:r>
            <a:rPr lang="en-US" sz="1800" b="1" kern="1200" dirty="0"/>
            <a:t>Impact</a:t>
          </a:r>
          <a:r>
            <a:rPr lang="en-US" sz="1500" b="1" kern="1200" dirty="0"/>
            <a:t>  </a:t>
          </a:r>
          <a:endParaRPr lang="en-US" sz="1500" kern="1200" dirty="0"/>
        </a:p>
      </dsp:txBody>
      <dsp:txXfrm>
        <a:off x="14213" y="3567193"/>
        <a:ext cx="1931149" cy="276891"/>
      </dsp:txXfrm>
    </dsp:sp>
    <dsp:sp modelId="{DE6B6C75-6CC6-46C5-B2F1-DC47B05813F1}">
      <dsp:nvSpPr>
        <dsp:cNvPr id="0" name=""/>
        <dsp:cNvSpPr/>
      </dsp:nvSpPr>
      <dsp:spPr>
        <a:xfrm>
          <a:off x="0" y="3844084"/>
          <a:ext cx="7536828" cy="5822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t" anchorCtr="0">
          <a:noAutofit/>
        </a:bodyPr>
        <a:lstStyle/>
        <a:p>
          <a:pPr marL="171450" lvl="1" indent="-171450" algn="l" defTabSz="711200">
            <a:lnSpc>
              <a:spcPct val="90000"/>
            </a:lnSpc>
            <a:spcBef>
              <a:spcPct val="0"/>
            </a:spcBef>
            <a:spcAft>
              <a:spcPct val="15000"/>
            </a:spcAft>
            <a:buChar char="•"/>
          </a:pPr>
          <a:r>
            <a:rPr lang="en-US" sz="1600" kern="1200" dirty="0"/>
            <a:t>They can efficiently manage bookings without looking at manual resources (NHS England, 2024). It also increased the cost of management.</a:t>
          </a:r>
        </a:p>
      </dsp:txBody>
      <dsp:txXfrm>
        <a:off x="0" y="3844084"/>
        <a:ext cx="7536828" cy="58229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4DF4748-70F3-423B-87D8-67A48A984976}">
      <dsp:nvSpPr>
        <dsp:cNvPr id="0" name=""/>
        <dsp:cNvSpPr/>
      </dsp:nvSpPr>
      <dsp:spPr>
        <a:xfrm>
          <a:off x="0" y="3415283"/>
          <a:ext cx="6887104" cy="0"/>
        </a:xfrm>
        <a:prstGeom prst="line">
          <a:avLst/>
        </a:prstGeom>
        <a:noFill/>
        <a:ln w="15875" cap="flat" cmpd="sng" algn="ctr">
          <a:solidFill>
            <a:schemeClr val="accent1">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DEB07F1E-81DA-4767-95A0-673CBE7715C1}">
      <dsp:nvSpPr>
        <dsp:cNvPr id="0" name=""/>
        <dsp:cNvSpPr/>
      </dsp:nvSpPr>
      <dsp:spPr>
        <a:xfrm>
          <a:off x="206197" y="2389224"/>
          <a:ext cx="6887104" cy="0"/>
        </a:xfrm>
        <a:prstGeom prst="line">
          <a:avLst/>
        </a:prstGeom>
        <a:noFill/>
        <a:ln w="15875" cap="flat" cmpd="sng" algn="ctr">
          <a:solidFill>
            <a:schemeClr val="accent1">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A79E9381-A8CD-4ACB-A201-24C34B6D94EE}">
      <dsp:nvSpPr>
        <dsp:cNvPr id="0" name=""/>
        <dsp:cNvSpPr/>
      </dsp:nvSpPr>
      <dsp:spPr>
        <a:xfrm>
          <a:off x="0" y="1363165"/>
          <a:ext cx="6887104" cy="0"/>
        </a:xfrm>
        <a:prstGeom prst="line">
          <a:avLst/>
        </a:prstGeom>
        <a:noFill/>
        <a:ln w="15875" cap="flat" cmpd="sng" algn="ctr">
          <a:solidFill>
            <a:schemeClr val="accent1">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4A330BB5-0B02-4D48-920D-CD0FABD73D46}">
      <dsp:nvSpPr>
        <dsp:cNvPr id="0" name=""/>
        <dsp:cNvSpPr/>
      </dsp:nvSpPr>
      <dsp:spPr>
        <a:xfrm>
          <a:off x="139460" y="337105"/>
          <a:ext cx="6887104" cy="0"/>
        </a:xfrm>
        <a:prstGeom prst="line">
          <a:avLst/>
        </a:prstGeom>
        <a:noFill/>
        <a:ln w="15875" cap="flat" cmpd="sng" algn="ctr">
          <a:solidFill>
            <a:schemeClr val="accent1">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4B6622C5-4F8B-4E97-A770-73A3DB2BBD32}">
      <dsp:nvSpPr>
        <dsp:cNvPr id="0" name=""/>
        <dsp:cNvSpPr/>
      </dsp:nvSpPr>
      <dsp:spPr>
        <a:xfrm>
          <a:off x="2382825" y="726"/>
          <a:ext cx="4191020" cy="3363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b" anchorCtr="0">
          <a:noAutofit/>
        </a:bodyPr>
        <a:lstStyle/>
        <a:p>
          <a:pPr marL="0" lvl="0" indent="0" algn="l" defTabSz="800100">
            <a:lnSpc>
              <a:spcPct val="90000"/>
            </a:lnSpc>
            <a:spcBef>
              <a:spcPct val="0"/>
            </a:spcBef>
            <a:spcAft>
              <a:spcPct val="35000"/>
            </a:spcAft>
            <a:buNone/>
          </a:pPr>
          <a:r>
            <a:rPr lang="en-US" sz="1800" b="1" kern="1200" dirty="0"/>
            <a:t>Patient Care</a:t>
          </a:r>
          <a:endParaRPr lang="en-US" sz="1800" kern="1200" dirty="0"/>
        </a:p>
      </dsp:txBody>
      <dsp:txXfrm>
        <a:off x="2382825" y="726"/>
        <a:ext cx="4191020" cy="336379"/>
      </dsp:txXfrm>
    </dsp:sp>
    <dsp:sp modelId="{EC927A7D-5E04-4313-A724-9A8FFFC3F840}">
      <dsp:nvSpPr>
        <dsp:cNvPr id="0" name=""/>
        <dsp:cNvSpPr/>
      </dsp:nvSpPr>
      <dsp:spPr>
        <a:xfrm>
          <a:off x="317" y="0"/>
          <a:ext cx="2348487" cy="336379"/>
        </a:xfrm>
        <a:prstGeom prst="round2SameRect">
          <a:avLst>
            <a:gd name="adj1" fmla="val 16670"/>
            <a:gd name="adj2" fmla="val 0"/>
          </a:avLst>
        </a:prstGeom>
        <a:gradFill rotWithShape="0">
          <a:gsLst>
            <a:gs pos="0">
              <a:schemeClr val="accent2">
                <a:hueOff val="0"/>
                <a:satOff val="0"/>
                <a:lumOff val="0"/>
                <a:alphaOff val="0"/>
                <a:shade val="85000"/>
                <a:satMod val="130000"/>
              </a:schemeClr>
            </a:gs>
            <a:gs pos="34000">
              <a:schemeClr val="accent2">
                <a:hueOff val="0"/>
                <a:satOff val="0"/>
                <a:lumOff val="0"/>
                <a:alphaOff val="0"/>
                <a:shade val="87000"/>
                <a:satMod val="125000"/>
              </a:schemeClr>
            </a:gs>
            <a:gs pos="70000">
              <a:schemeClr val="accent2">
                <a:hueOff val="0"/>
                <a:satOff val="0"/>
                <a:lumOff val="0"/>
                <a:alphaOff val="0"/>
                <a:tint val="100000"/>
                <a:shade val="90000"/>
                <a:satMod val="130000"/>
              </a:schemeClr>
            </a:gs>
            <a:gs pos="100000">
              <a:schemeClr val="accent2">
                <a:hueOff val="0"/>
                <a:satOff val="0"/>
                <a:lumOff val="0"/>
                <a:alphaOff val="0"/>
                <a:tint val="100000"/>
                <a:shade val="100000"/>
                <a:satMod val="110000"/>
              </a:schemeClr>
            </a:gs>
          </a:gsLst>
          <a:path path="circle">
            <a:fillToRect l="100000" t="100000" r="100000" b="100000"/>
          </a:path>
        </a:gradFill>
        <a:ln w="12700" cap="flat" cmpd="sng" algn="ctr">
          <a:solidFill>
            <a:schemeClr val="accent2">
              <a:hueOff val="0"/>
              <a:satOff val="0"/>
              <a:lumOff val="0"/>
              <a:alphaOff val="0"/>
            </a:schemeClr>
          </a:solidFill>
          <a:prstDash val="solid"/>
        </a:ln>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dsp:spPr>
      <dsp:style>
        <a:lnRef idx="1">
          <a:scrgbClr r="0" g="0" b="0"/>
        </a:lnRef>
        <a:fillRef idx="3">
          <a:scrgbClr r="0" g="0" b="0"/>
        </a:fillRef>
        <a:effectRef idx="3">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800100">
            <a:lnSpc>
              <a:spcPct val="90000"/>
            </a:lnSpc>
            <a:spcBef>
              <a:spcPct val="0"/>
            </a:spcBef>
            <a:spcAft>
              <a:spcPct val="35000"/>
            </a:spcAft>
            <a:buNone/>
          </a:pPr>
          <a:r>
            <a:rPr lang="en-US" sz="1800" b="1" kern="1200" dirty="0"/>
            <a:t>Service Improvement </a:t>
          </a:r>
          <a:endParaRPr lang="en-US" sz="1800" kern="1200" dirty="0"/>
        </a:p>
      </dsp:txBody>
      <dsp:txXfrm>
        <a:off x="16741" y="16424"/>
        <a:ext cx="2315639" cy="319955"/>
      </dsp:txXfrm>
    </dsp:sp>
    <dsp:sp modelId="{11F74B68-2F1B-4824-9FF5-8ED97F414AD6}">
      <dsp:nvSpPr>
        <dsp:cNvPr id="0" name=""/>
        <dsp:cNvSpPr/>
      </dsp:nvSpPr>
      <dsp:spPr>
        <a:xfrm>
          <a:off x="0" y="337105"/>
          <a:ext cx="6887104" cy="6728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t" anchorCtr="0">
          <a:noAutofit/>
        </a:bodyPr>
        <a:lstStyle/>
        <a:p>
          <a:pPr marL="171450" lvl="1" indent="-171450" algn="l" defTabSz="711200">
            <a:lnSpc>
              <a:spcPct val="90000"/>
            </a:lnSpc>
            <a:spcBef>
              <a:spcPct val="0"/>
            </a:spcBef>
            <a:spcAft>
              <a:spcPct val="15000"/>
            </a:spcAft>
            <a:buChar char="•"/>
          </a:pPr>
          <a:r>
            <a:rPr lang="en-US" sz="1600" kern="1200" dirty="0"/>
            <a:t>It was found that the software increased the efficiency of patient care by implementing this technology.</a:t>
          </a:r>
        </a:p>
      </dsp:txBody>
      <dsp:txXfrm>
        <a:off x="0" y="337105"/>
        <a:ext cx="6887104" cy="672860"/>
      </dsp:txXfrm>
    </dsp:sp>
    <dsp:sp modelId="{869D68A4-7215-4C70-AE34-81F6DF5CC5FB}">
      <dsp:nvSpPr>
        <dsp:cNvPr id="0" name=""/>
        <dsp:cNvSpPr/>
      </dsp:nvSpPr>
      <dsp:spPr>
        <a:xfrm>
          <a:off x="1790647" y="1026785"/>
          <a:ext cx="5096456" cy="3363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b" anchorCtr="0">
          <a:noAutofit/>
        </a:bodyPr>
        <a:lstStyle/>
        <a:p>
          <a:pPr marL="0" lvl="0" indent="0" algn="l" defTabSz="800100">
            <a:lnSpc>
              <a:spcPct val="90000"/>
            </a:lnSpc>
            <a:spcBef>
              <a:spcPct val="0"/>
            </a:spcBef>
            <a:spcAft>
              <a:spcPct val="35000"/>
            </a:spcAft>
            <a:buNone/>
          </a:pPr>
          <a:r>
            <a:rPr lang="en-US" sz="1800" b="1" kern="1200" dirty="0"/>
            <a:t>30% Reduction</a:t>
          </a:r>
          <a:endParaRPr lang="en-US" sz="1800" kern="1200" dirty="0"/>
        </a:p>
      </dsp:txBody>
      <dsp:txXfrm>
        <a:off x="1790647" y="1026785"/>
        <a:ext cx="5096456" cy="336379"/>
      </dsp:txXfrm>
    </dsp:sp>
    <dsp:sp modelId="{CF7086B0-82D6-41C4-9922-15A42FFB00B7}">
      <dsp:nvSpPr>
        <dsp:cNvPr id="0" name=""/>
        <dsp:cNvSpPr/>
      </dsp:nvSpPr>
      <dsp:spPr>
        <a:xfrm>
          <a:off x="0" y="1026785"/>
          <a:ext cx="1790647" cy="336379"/>
        </a:xfrm>
        <a:prstGeom prst="round2SameRect">
          <a:avLst>
            <a:gd name="adj1" fmla="val 16670"/>
            <a:gd name="adj2" fmla="val 0"/>
          </a:avLst>
        </a:prstGeom>
        <a:gradFill rotWithShape="0">
          <a:gsLst>
            <a:gs pos="0">
              <a:schemeClr val="accent3">
                <a:hueOff val="0"/>
                <a:satOff val="0"/>
                <a:lumOff val="0"/>
                <a:alphaOff val="0"/>
                <a:shade val="85000"/>
                <a:satMod val="130000"/>
              </a:schemeClr>
            </a:gs>
            <a:gs pos="34000">
              <a:schemeClr val="accent3">
                <a:hueOff val="0"/>
                <a:satOff val="0"/>
                <a:lumOff val="0"/>
                <a:alphaOff val="0"/>
                <a:shade val="87000"/>
                <a:satMod val="125000"/>
              </a:schemeClr>
            </a:gs>
            <a:gs pos="70000">
              <a:schemeClr val="accent3">
                <a:hueOff val="0"/>
                <a:satOff val="0"/>
                <a:lumOff val="0"/>
                <a:alphaOff val="0"/>
                <a:tint val="100000"/>
                <a:shade val="90000"/>
                <a:satMod val="130000"/>
              </a:schemeClr>
            </a:gs>
            <a:gs pos="100000">
              <a:schemeClr val="accent3">
                <a:hueOff val="0"/>
                <a:satOff val="0"/>
                <a:lumOff val="0"/>
                <a:alphaOff val="0"/>
                <a:tint val="100000"/>
                <a:shade val="100000"/>
                <a:satMod val="110000"/>
              </a:schemeClr>
            </a:gs>
          </a:gsLst>
          <a:path path="circle">
            <a:fillToRect l="100000" t="100000" r="100000" b="100000"/>
          </a:path>
        </a:gradFill>
        <a:ln w="12700" cap="flat" cmpd="sng" algn="ctr">
          <a:solidFill>
            <a:schemeClr val="accent3">
              <a:hueOff val="0"/>
              <a:satOff val="0"/>
              <a:lumOff val="0"/>
              <a:alphaOff val="0"/>
            </a:schemeClr>
          </a:solidFill>
          <a:prstDash val="solid"/>
        </a:ln>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dsp:spPr>
      <dsp:style>
        <a:lnRef idx="1">
          <a:scrgbClr r="0" g="0" b="0"/>
        </a:lnRef>
        <a:fillRef idx="3">
          <a:scrgbClr r="0" g="0" b="0"/>
        </a:fillRef>
        <a:effectRef idx="3">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800100">
            <a:lnSpc>
              <a:spcPct val="90000"/>
            </a:lnSpc>
            <a:spcBef>
              <a:spcPct val="0"/>
            </a:spcBef>
            <a:spcAft>
              <a:spcPct val="35000"/>
            </a:spcAft>
            <a:buNone/>
          </a:pPr>
          <a:r>
            <a:rPr lang="en-US" sz="1800" b="1" kern="1200" dirty="0"/>
            <a:t>Time Saving </a:t>
          </a:r>
          <a:endParaRPr lang="en-US" sz="1800" kern="1200" dirty="0"/>
        </a:p>
      </dsp:txBody>
      <dsp:txXfrm>
        <a:off x="16424" y="1043209"/>
        <a:ext cx="1757799" cy="319955"/>
      </dsp:txXfrm>
    </dsp:sp>
    <dsp:sp modelId="{54E3C395-1507-4070-A66C-18F1E7DF612E}">
      <dsp:nvSpPr>
        <dsp:cNvPr id="0" name=""/>
        <dsp:cNvSpPr/>
      </dsp:nvSpPr>
      <dsp:spPr>
        <a:xfrm>
          <a:off x="0" y="1363165"/>
          <a:ext cx="6887104" cy="6728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t" anchorCtr="0">
          <a:noAutofit/>
        </a:bodyPr>
        <a:lstStyle/>
        <a:p>
          <a:pPr marL="171450" lvl="1" indent="-171450" algn="l" defTabSz="711200">
            <a:lnSpc>
              <a:spcPct val="90000"/>
            </a:lnSpc>
            <a:spcBef>
              <a:spcPct val="0"/>
            </a:spcBef>
            <a:spcAft>
              <a:spcPct val="15000"/>
            </a:spcAft>
            <a:buChar char="•"/>
          </a:pPr>
          <a:r>
            <a:rPr lang="en-US" sz="1600" kern="1200" dirty="0"/>
            <a:t>Clinics can now save 30% of their time that was used in documentation and data management in the manual approach (Trinh, 2025).</a:t>
          </a:r>
        </a:p>
      </dsp:txBody>
      <dsp:txXfrm>
        <a:off x="0" y="1363165"/>
        <a:ext cx="6887104" cy="672860"/>
      </dsp:txXfrm>
    </dsp:sp>
    <dsp:sp modelId="{45E46D11-D4EB-4C36-93A1-83B347E26583}">
      <dsp:nvSpPr>
        <dsp:cNvPr id="0" name=""/>
        <dsp:cNvSpPr/>
      </dsp:nvSpPr>
      <dsp:spPr>
        <a:xfrm>
          <a:off x="2602966" y="2052844"/>
          <a:ext cx="3884213" cy="3363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b" anchorCtr="0">
          <a:noAutofit/>
        </a:bodyPr>
        <a:lstStyle/>
        <a:p>
          <a:pPr marL="0" lvl="0" indent="0" algn="l" defTabSz="800100">
            <a:lnSpc>
              <a:spcPct val="90000"/>
            </a:lnSpc>
            <a:spcBef>
              <a:spcPct val="0"/>
            </a:spcBef>
            <a:spcAft>
              <a:spcPct val="35000"/>
            </a:spcAft>
            <a:buNone/>
          </a:pPr>
          <a:r>
            <a:rPr lang="en-US" sz="1800" b="1" kern="1200" dirty="0"/>
            <a:t>Rural Clinics</a:t>
          </a:r>
          <a:endParaRPr lang="en-US" sz="1800" kern="1200" dirty="0"/>
        </a:p>
      </dsp:txBody>
      <dsp:txXfrm>
        <a:off x="2602966" y="2052844"/>
        <a:ext cx="3884213" cy="336379"/>
      </dsp:txXfrm>
    </dsp:sp>
    <dsp:sp modelId="{76224535-85AD-4FA2-8516-0D0A6F3AF6AD}">
      <dsp:nvSpPr>
        <dsp:cNvPr id="0" name=""/>
        <dsp:cNvSpPr/>
      </dsp:nvSpPr>
      <dsp:spPr>
        <a:xfrm>
          <a:off x="317" y="2056188"/>
          <a:ext cx="2615436" cy="336379"/>
        </a:xfrm>
        <a:prstGeom prst="round2SameRect">
          <a:avLst>
            <a:gd name="adj1" fmla="val 16670"/>
            <a:gd name="adj2" fmla="val 0"/>
          </a:avLst>
        </a:prstGeom>
        <a:gradFill rotWithShape="0">
          <a:gsLst>
            <a:gs pos="0">
              <a:schemeClr val="accent4">
                <a:hueOff val="0"/>
                <a:satOff val="0"/>
                <a:lumOff val="0"/>
                <a:alphaOff val="0"/>
                <a:shade val="85000"/>
                <a:satMod val="130000"/>
              </a:schemeClr>
            </a:gs>
            <a:gs pos="34000">
              <a:schemeClr val="accent4">
                <a:hueOff val="0"/>
                <a:satOff val="0"/>
                <a:lumOff val="0"/>
                <a:alphaOff val="0"/>
                <a:shade val="87000"/>
                <a:satMod val="125000"/>
              </a:schemeClr>
            </a:gs>
            <a:gs pos="70000">
              <a:schemeClr val="accent4">
                <a:hueOff val="0"/>
                <a:satOff val="0"/>
                <a:lumOff val="0"/>
                <a:alphaOff val="0"/>
                <a:tint val="100000"/>
                <a:shade val="90000"/>
                <a:satMod val="130000"/>
              </a:schemeClr>
            </a:gs>
            <a:gs pos="100000">
              <a:schemeClr val="accent4">
                <a:hueOff val="0"/>
                <a:satOff val="0"/>
                <a:lumOff val="0"/>
                <a:alphaOff val="0"/>
                <a:tint val="100000"/>
                <a:shade val="100000"/>
                <a:satMod val="110000"/>
              </a:schemeClr>
            </a:gs>
          </a:gsLst>
          <a:path path="circle">
            <a:fillToRect l="100000" t="100000" r="100000" b="100000"/>
          </a:path>
        </a:gradFill>
        <a:ln w="12700" cap="flat" cmpd="sng" algn="ctr">
          <a:solidFill>
            <a:schemeClr val="accent4">
              <a:hueOff val="0"/>
              <a:satOff val="0"/>
              <a:lumOff val="0"/>
              <a:alphaOff val="0"/>
            </a:schemeClr>
          </a:solidFill>
          <a:prstDash val="solid"/>
        </a:ln>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dsp:spPr>
      <dsp:style>
        <a:lnRef idx="1">
          <a:scrgbClr r="0" g="0" b="0"/>
        </a:lnRef>
        <a:fillRef idx="3">
          <a:scrgbClr r="0" g="0" b="0"/>
        </a:fillRef>
        <a:effectRef idx="3">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800100">
            <a:lnSpc>
              <a:spcPct val="90000"/>
            </a:lnSpc>
            <a:spcBef>
              <a:spcPct val="0"/>
            </a:spcBef>
            <a:spcAft>
              <a:spcPct val="35000"/>
            </a:spcAft>
            <a:buNone/>
          </a:pPr>
          <a:r>
            <a:rPr lang="en-US" sz="1800" b="1" kern="1200" dirty="0"/>
            <a:t>Implementation Challenge </a:t>
          </a:r>
          <a:endParaRPr lang="en-US" sz="1800" kern="1200" dirty="0"/>
        </a:p>
      </dsp:txBody>
      <dsp:txXfrm>
        <a:off x="16741" y="2072612"/>
        <a:ext cx="2582588" cy="319955"/>
      </dsp:txXfrm>
    </dsp:sp>
    <dsp:sp modelId="{B88AD230-7E08-4F34-9334-6E4D7AF5AB4C}">
      <dsp:nvSpPr>
        <dsp:cNvPr id="0" name=""/>
        <dsp:cNvSpPr/>
      </dsp:nvSpPr>
      <dsp:spPr>
        <a:xfrm>
          <a:off x="0" y="2389224"/>
          <a:ext cx="6887104" cy="6728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t" anchorCtr="0">
          <a:noAutofit/>
        </a:bodyPr>
        <a:lstStyle/>
        <a:p>
          <a:pPr marL="171450" lvl="1" indent="-171450" algn="l" defTabSz="711200">
            <a:lnSpc>
              <a:spcPct val="90000"/>
            </a:lnSpc>
            <a:spcBef>
              <a:spcPct val="0"/>
            </a:spcBef>
            <a:spcAft>
              <a:spcPct val="15000"/>
            </a:spcAft>
            <a:buChar char="•"/>
          </a:pPr>
          <a:r>
            <a:rPr lang="en-US" sz="1600" kern="1200" dirty="0"/>
            <a:t>Many rural NHS clinics are not yet ready for this system, and they need more resources and training to adopt this modern technology.</a:t>
          </a:r>
        </a:p>
      </dsp:txBody>
      <dsp:txXfrm>
        <a:off x="0" y="2389224"/>
        <a:ext cx="6887104" cy="672860"/>
      </dsp:txXfrm>
    </dsp:sp>
    <dsp:sp modelId="{881FCE6B-7391-48F9-85AC-BB63D28A7080}">
      <dsp:nvSpPr>
        <dsp:cNvPr id="0" name=""/>
        <dsp:cNvSpPr/>
      </dsp:nvSpPr>
      <dsp:spPr>
        <a:xfrm>
          <a:off x="1790647" y="3078903"/>
          <a:ext cx="5096456" cy="3363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b" anchorCtr="0">
          <a:noAutofit/>
        </a:bodyPr>
        <a:lstStyle/>
        <a:p>
          <a:pPr marL="0" lvl="0" indent="0" algn="l" defTabSz="800100">
            <a:lnSpc>
              <a:spcPct val="90000"/>
            </a:lnSpc>
            <a:spcBef>
              <a:spcPct val="0"/>
            </a:spcBef>
            <a:spcAft>
              <a:spcPct val="35000"/>
            </a:spcAft>
            <a:buNone/>
          </a:pPr>
          <a:r>
            <a:rPr lang="en-US" sz="1800" b="1" kern="1200" dirty="0"/>
            <a:t>Uneven Efficiency</a:t>
          </a:r>
          <a:endParaRPr lang="en-US" sz="1800" kern="1200" dirty="0"/>
        </a:p>
      </dsp:txBody>
      <dsp:txXfrm>
        <a:off x="1790647" y="3078903"/>
        <a:ext cx="5096456" cy="336379"/>
      </dsp:txXfrm>
    </dsp:sp>
    <dsp:sp modelId="{FCB3CE2B-B019-4AD2-8A15-EA422120BC03}">
      <dsp:nvSpPr>
        <dsp:cNvPr id="0" name=""/>
        <dsp:cNvSpPr/>
      </dsp:nvSpPr>
      <dsp:spPr>
        <a:xfrm>
          <a:off x="0" y="3078903"/>
          <a:ext cx="1790647" cy="336379"/>
        </a:xfrm>
        <a:prstGeom prst="round2SameRect">
          <a:avLst>
            <a:gd name="adj1" fmla="val 16670"/>
            <a:gd name="adj2" fmla="val 0"/>
          </a:avLst>
        </a:prstGeom>
        <a:gradFill rotWithShape="0">
          <a:gsLst>
            <a:gs pos="0">
              <a:schemeClr val="accent5">
                <a:hueOff val="0"/>
                <a:satOff val="0"/>
                <a:lumOff val="0"/>
                <a:alphaOff val="0"/>
                <a:shade val="85000"/>
                <a:satMod val="130000"/>
              </a:schemeClr>
            </a:gs>
            <a:gs pos="34000">
              <a:schemeClr val="accent5">
                <a:hueOff val="0"/>
                <a:satOff val="0"/>
                <a:lumOff val="0"/>
                <a:alphaOff val="0"/>
                <a:shade val="87000"/>
                <a:satMod val="125000"/>
              </a:schemeClr>
            </a:gs>
            <a:gs pos="70000">
              <a:schemeClr val="accent5">
                <a:hueOff val="0"/>
                <a:satOff val="0"/>
                <a:lumOff val="0"/>
                <a:alphaOff val="0"/>
                <a:tint val="100000"/>
                <a:shade val="90000"/>
                <a:satMod val="130000"/>
              </a:schemeClr>
            </a:gs>
            <a:gs pos="100000">
              <a:schemeClr val="accent5">
                <a:hueOff val="0"/>
                <a:satOff val="0"/>
                <a:lumOff val="0"/>
                <a:alphaOff val="0"/>
                <a:tint val="100000"/>
                <a:shade val="100000"/>
                <a:satMod val="110000"/>
              </a:schemeClr>
            </a:gs>
          </a:gsLst>
          <a:path path="circle">
            <a:fillToRect l="100000" t="100000" r="100000" b="100000"/>
          </a:path>
        </a:gradFill>
        <a:ln w="12700" cap="flat" cmpd="sng" algn="ctr">
          <a:solidFill>
            <a:schemeClr val="accent5">
              <a:hueOff val="0"/>
              <a:satOff val="0"/>
              <a:lumOff val="0"/>
              <a:alphaOff val="0"/>
            </a:schemeClr>
          </a:solidFill>
          <a:prstDash val="solid"/>
        </a:ln>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dsp:spPr>
      <dsp:style>
        <a:lnRef idx="1">
          <a:scrgbClr r="0" g="0" b="0"/>
        </a:lnRef>
        <a:fillRef idx="3">
          <a:scrgbClr r="0" g="0" b="0"/>
        </a:fillRef>
        <a:effectRef idx="3">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800100">
            <a:lnSpc>
              <a:spcPct val="90000"/>
            </a:lnSpc>
            <a:spcBef>
              <a:spcPct val="0"/>
            </a:spcBef>
            <a:spcAft>
              <a:spcPct val="35000"/>
            </a:spcAft>
            <a:buNone/>
          </a:pPr>
          <a:r>
            <a:rPr lang="en-US" sz="1800" b="1" kern="1200" dirty="0"/>
            <a:t>Limitation   </a:t>
          </a:r>
          <a:endParaRPr lang="en-US" sz="1800" kern="1200" dirty="0"/>
        </a:p>
      </dsp:txBody>
      <dsp:txXfrm>
        <a:off x="16424" y="3095327"/>
        <a:ext cx="1757799" cy="319955"/>
      </dsp:txXfrm>
    </dsp:sp>
    <dsp:sp modelId="{DE6B6C75-6CC6-46C5-B2F1-DC47B05813F1}">
      <dsp:nvSpPr>
        <dsp:cNvPr id="0" name=""/>
        <dsp:cNvSpPr/>
      </dsp:nvSpPr>
      <dsp:spPr>
        <a:xfrm>
          <a:off x="0" y="3415283"/>
          <a:ext cx="6887104" cy="6728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t" anchorCtr="0">
          <a:noAutofit/>
        </a:bodyPr>
        <a:lstStyle/>
        <a:p>
          <a:pPr marL="171450" lvl="1" indent="-171450" algn="l" defTabSz="711200">
            <a:lnSpc>
              <a:spcPct val="90000"/>
            </a:lnSpc>
            <a:spcBef>
              <a:spcPct val="0"/>
            </a:spcBef>
            <a:spcAft>
              <a:spcPct val="15000"/>
            </a:spcAft>
            <a:buChar char="•"/>
          </a:pPr>
          <a:r>
            <a:rPr lang="en-US" sz="1600" kern="1200" dirty="0"/>
            <a:t>The NHS has failed to ensure the efficiency of the service (Roberts et al., 2024).</a:t>
          </a:r>
        </a:p>
      </dsp:txBody>
      <dsp:txXfrm>
        <a:off x="0" y="3415283"/>
        <a:ext cx="6887104" cy="67286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4DF4748-70F3-423B-87D8-67A48A984976}">
      <dsp:nvSpPr>
        <dsp:cNvPr id="0" name=""/>
        <dsp:cNvSpPr/>
      </dsp:nvSpPr>
      <dsp:spPr>
        <a:xfrm>
          <a:off x="74987" y="3946732"/>
          <a:ext cx="6764337" cy="0"/>
        </a:xfrm>
        <a:prstGeom prst="line">
          <a:avLst/>
        </a:prstGeom>
        <a:noFill/>
        <a:ln w="15875" cap="flat" cmpd="sng" algn="ctr">
          <a:solidFill>
            <a:schemeClr val="accent1">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DEB07F1E-81DA-4767-95A0-673CBE7715C1}">
      <dsp:nvSpPr>
        <dsp:cNvPr id="0" name=""/>
        <dsp:cNvSpPr/>
      </dsp:nvSpPr>
      <dsp:spPr>
        <a:xfrm>
          <a:off x="0" y="2761009"/>
          <a:ext cx="6764337" cy="0"/>
        </a:xfrm>
        <a:prstGeom prst="line">
          <a:avLst/>
        </a:prstGeom>
        <a:noFill/>
        <a:ln w="15875" cap="flat" cmpd="sng" algn="ctr">
          <a:solidFill>
            <a:schemeClr val="accent1">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EEC5AC43-B75D-4559-9156-88C768647E07}">
      <dsp:nvSpPr>
        <dsp:cNvPr id="0" name=""/>
        <dsp:cNvSpPr/>
      </dsp:nvSpPr>
      <dsp:spPr>
        <a:xfrm>
          <a:off x="0" y="1575285"/>
          <a:ext cx="6764337" cy="0"/>
        </a:xfrm>
        <a:prstGeom prst="line">
          <a:avLst/>
        </a:prstGeom>
        <a:noFill/>
        <a:ln w="15875" cap="flat" cmpd="sng" algn="ctr">
          <a:solidFill>
            <a:schemeClr val="accent1">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4A330BB5-0B02-4D48-920D-CD0FABD73D46}">
      <dsp:nvSpPr>
        <dsp:cNvPr id="0" name=""/>
        <dsp:cNvSpPr/>
      </dsp:nvSpPr>
      <dsp:spPr>
        <a:xfrm>
          <a:off x="0" y="389562"/>
          <a:ext cx="6764337" cy="0"/>
        </a:xfrm>
        <a:prstGeom prst="line">
          <a:avLst/>
        </a:prstGeom>
        <a:noFill/>
        <a:ln w="15875" cap="flat" cmpd="sng" algn="ctr">
          <a:solidFill>
            <a:schemeClr val="accent1">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4B6622C5-4F8B-4E97-A770-73A3DB2BBD32}">
      <dsp:nvSpPr>
        <dsp:cNvPr id="0" name=""/>
        <dsp:cNvSpPr/>
      </dsp:nvSpPr>
      <dsp:spPr>
        <a:xfrm>
          <a:off x="1758727" y="839"/>
          <a:ext cx="5005609" cy="3887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0005" tIns="40005" rIns="40005" bIns="40005" numCol="1" spcCol="1270" anchor="b" anchorCtr="0">
          <a:noAutofit/>
        </a:bodyPr>
        <a:lstStyle/>
        <a:p>
          <a:pPr marL="0" lvl="0" indent="0" algn="l" defTabSz="933450">
            <a:lnSpc>
              <a:spcPct val="90000"/>
            </a:lnSpc>
            <a:spcBef>
              <a:spcPct val="0"/>
            </a:spcBef>
            <a:spcAft>
              <a:spcPct val="35000"/>
            </a:spcAft>
            <a:buNone/>
          </a:pPr>
          <a:r>
            <a:rPr lang="en-US" sz="2100" b="1" kern="1200" dirty="0"/>
            <a:t>Improved Care</a:t>
          </a:r>
          <a:endParaRPr lang="en-US" sz="2100" kern="1200" dirty="0"/>
        </a:p>
      </dsp:txBody>
      <dsp:txXfrm>
        <a:off x="1758727" y="839"/>
        <a:ext cx="5005609" cy="388723"/>
      </dsp:txXfrm>
    </dsp:sp>
    <dsp:sp modelId="{EC927A7D-5E04-4313-A724-9A8FFFC3F840}">
      <dsp:nvSpPr>
        <dsp:cNvPr id="0" name=""/>
        <dsp:cNvSpPr/>
      </dsp:nvSpPr>
      <dsp:spPr>
        <a:xfrm>
          <a:off x="0" y="839"/>
          <a:ext cx="1758727" cy="388723"/>
        </a:xfrm>
        <a:prstGeom prst="round2SameRect">
          <a:avLst>
            <a:gd name="adj1" fmla="val 16670"/>
            <a:gd name="adj2" fmla="val 0"/>
          </a:avLst>
        </a:prstGeom>
        <a:gradFill rotWithShape="0">
          <a:gsLst>
            <a:gs pos="0">
              <a:schemeClr val="accent2">
                <a:hueOff val="0"/>
                <a:satOff val="0"/>
                <a:lumOff val="0"/>
                <a:alphaOff val="0"/>
                <a:shade val="85000"/>
                <a:satMod val="130000"/>
              </a:schemeClr>
            </a:gs>
            <a:gs pos="34000">
              <a:schemeClr val="accent2">
                <a:hueOff val="0"/>
                <a:satOff val="0"/>
                <a:lumOff val="0"/>
                <a:alphaOff val="0"/>
                <a:shade val="87000"/>
                <a:satMod val="125000"/>
              </a:schemeClr>
            </a:gs>
            <a:gs pos="70000">
              <a:schemeClr val="accent2">
                <a:hueOff val="0"/>
                <a:satOff val="0"/>
                <a:lumOff val="0"/>
                <a:alphaOff val="0"/>
                <a:tint val="100000"/>
                <a:shade val="90000"/>
                <a:satMod val="130000"/>
              </a:schemeClr>
            </a:gs>
            <a:gs pos="100000">
              <a:schemeClr val="accent2">
                <a:hueOff val="0"/>
                <a:satOff val="0"/>
                <a:lumOff val="0"/>
                <a:alphaOff val="0"/>
                <a:tint val="100000"/>
                <a:shade val="100000"/>
                <a:satMod val="110000"/>
              </a:schemeClr>
            </a:gs>
          </a:gsLst>
          <a:path path="circle">
            <a:fillToRect l="100000" t="100000" r="100000" b="100000"/>
          </a:path>
        </a:gradFill>
        <a:ln w="12700" cap="flat" cmpd="sng" algn="ctr">
          <a:solidFill>
            <a:schemeClr val="accent2">
              <a:hueOff val="0"/>
              <a:satOff val="0"/>
              <a:lumOff val="0"/>
              <a:alphaOff val="0"/>
            </a:schemeClr>
          </a:solidFill>
          <a:prstDash val="solid"/>
        </a:ln>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dsp:spPr>
      <dsp:style>
        <a:lnRef idx="1">
          <a:scrgbClr r="0" g="0" b="0"/>
        </a:lnRef>
        <a:fillRef idx="3">
          <a:scrgbClr r="0" g="0" b="0"/>
        </a:fillRef>
        <a:effectRef idx="3">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800100">
            <a:lnSpc>
              <a:spcPct val="90000"/>
            </a:lnSpc>
            <a:spcBef>
              <a:spcPct val="0"/>
            </a:spcBef>
            <a:spcAft>
              <a:spcPct val="35000"/>
            </a:spcAft>
            <a:buNone/>
          </a:pPr>
          <a:r>
            <a:rPr lang="en-US" sz="1800" b="1" kern="1200" dirty="0"/>
            <a:t>Patient Benefits </a:t>
          </a:r>
          <a:endParaRPr lang="en-US" sz="1800" kern="1200" dirty="0"/>
        </a:p>
      </dsp:txBody>
      <dsp:txXfrm>
        <a:off x="18979" y="19818"/>
        <a:ext cx="1720769" cy="369744"/>
      </dsp:txXfrm>
    </dsp:sp>
    <dsp:sp modelId="{11F74B68-2F1B-4824-9FF5-8ED97F414AD6}">
      <dsp:nvSpPr>
        <dsp:cNvPr id="0" name=""/>
        <dsp:cNvSpPr/>
      </dsp:nvSpPr>
      <dsp:spPr>
        <a:xfrm>
          <a:off x="0" y="389562"/>
          <a:ext cx="6764337" cy="7775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0005" tIns="40005" rIns="40005" bIns="40005" numCol="1" spcCol="1270" anchor="t" anchorCtr="0">
          <a:noAutofit/>
        </a:bodyPr>
        <a:lstStyle/>
        <a:p>
          <a:pPr marL="171450" lvl="1" indent="-171450" algn="l" defTabSz="711200">
            <a:lnSpc>
              <a:spcPct val="90000"/>
            </a:lnSpc>
            <a:spcBef>
              <a:spcPct val="0"/>
            </a:spcBef>
            <a:spcAft>
              <a:spcPct val="15000"/>
            </a:spcAft>
            <a:buChar char="•"/>
          </a:pPr>
          <a:r>
            <a:rPr lang="en-US" sz="1600" kern="1200" dirty="0"/>
            <a:t>Staff can focus more on patients, creating a scope for better service outcomes.</a:t>
          </a:r>
        </a:p>
      </dsp:txBody>
      <dsp:txXfrm>
        <a:off x="0" y="389562"/>
        <a:ext cx="6764337" cy="777563"/>
      </dsp:txXfrm>
    </dsp:sp>
    <dsp:sp modelId="{662DCF65-2C98-41E2-8C53-7D0186532AF9}">
      <dsp:nvSpPr>
        <dsp:cNvPr id="0" name=""/>
        <dsp:cNvSpPr/>
      </dsp:nvSpPr>
      <dsp:spPr>
        <a:xfrm>
          <a:off x="1758727" y="1186562"/>
          <a:ext cx="5005609" cy="3887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0005" tIns="40005" rIns="40005" bIns="40005" numCol="1" spcCol="1270" anchor="b" anchorCtr="0">
          <a:noAutofit/>
        </a:bodyPr>
        <a:lstStyle/>
        <a:p>
          <a:pPr marL="0" lvl="0" indent="0" algn="l" defTabSz="933450">
            <a:lnSpc>
              <a:spcPct val="90000"/>
            </a:lnSpc>
            <a:spcBef>
              <a:spcPct val="0"/>
            </a:spcBef>
            <a:spcAft>
              <a:spcPct val="35000"/>
            </a:spcAft>
            <a:buNone/>
          </a:pPr>
          <a:r>
            <a:rPr lang="en-US" sz="2100" b="1" kern="1200" dirty="0"/>
            <a:t>Appointment Management</a:t>
          </a:r>
          <a:endParaRPr lang="en-US" sz="2100" kern="1200" dirty="0"/>
        </a:p>
      </dsp:txBody>
      <dsp:txXfrm>
        <a:off x="1758727" y="1186562"/>
        <a:ext cx="5005609" cy="388723"/>
      </dsp:txXfrm>
    </dsp:sp>
    <dsp:sp modelId="{43C71EA1-E4F0-438B-B84E-D9346254BEBA}">
      <dsp:nvSpPr>
        <dsp:cNvPr id="0" name=""/>
        <dsp:cNvSpPr/>
      </dsp:nvSpPr>
      <dsp:spPr>
        <a:xfrm>
          <a:off x="0" y="1186562"/>
          <a:ext cx="1758727" cy="388723"/>
        </a:xfrm>
        <a:prstGeom prst="round2SameRect">
          <a:avLst>
            <a:gd name="adj1" fmla="val 16670"/>
            <a:gd name="adj2" fmla="val 0"/>
          </a:avLst>
        </a:prstGeom>
        <a:gradFill rotWithShape="0">
          <a:gsLst>
            <a:gs pos="0">
              <a:schemeClr val="accent3">
                <a:hueOff val="0"/>
                <a:satOff val="0"/>
                <a:lumOff val="0"/>
                <a:alphaOff val="0"/>
                <a:shade val="85000"/>
                <a:satMod val="130000"/>
              </a:schemeClr>
            </a:gs>
            <a:gs pos="34000">
              <a:schemeClr val="accent3">
                <a:hueOff val="0"/>
                <a:satOff val="0"/>
                <a:lumOff val="0"/>
                <a:alphaOff val="0"/>
                <a:shade val="87000"/>
                <a:satMod val="125000"/>
              </a:schemeClr>
            </a:gs>
            <a:gs pos="70000">
              <a:schemeClr val="accent3">
                <a:hueOff val="0"/>
                <a:satOff val="0"/>
                <a:lumOff val="0"/>
                <a:alphaOff val="0"/>
                <a:tint val="100000"/>
                <a:shade val="90000"/>
                <a:satMod val="130000"/>
              </a:schemeClr>
            </a:gs>
            <a:gs pos="100000">
              <a:schemeClr val="accent3">
                <a:hueOff val="0"/>
                <a:satOff val="0"/>
                <a:lumOff val="0"/>
                <a:alphaOff val="0"/>
                <a:tint val="100000"/>
                <a:shade val="100000"/>
                <a:satMod val="110000"/>
              </a:schemeClr>
            </a:gs>
          </a:gsLst>
          <a:path path="circle">
            <a:fillToRect l="100000" t="100000" r="100000" b="100000"/>
          </a:path>
        </a:gradFill>
        <a:ln w="12700" cap="flat" cmpd="sng" algn="ctr">
          <a:solidFill>
            <a:schemeClr val="accent3">
              <a:hueOff val="0"/>
              <a:satOff val="0"/>
              <a:lumOff val="0"/>
              <a:alphaOff val="0"/>
            </a:schemeClr>
          </a:solidFill>
          <a:prstDash val="solid"/>
        </a:ln>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dsp:spPr>
      <dsp:style>
        <a:lnRef idx="1">
          <a:scrgbClr r="0" g="0" b="0"/>
        </a:lnRef>
        <a:fillRef idx="3">
          <a:scrgbClr r="0" g="0" b="0"/>
        </a:fillRef>
        <a:effectRef idx="3">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800100">
            <a:lnSpc>
              <a:spcPct val="90000"/>
            </a:lnSpc>
            <a:spcBef>
              <a:spcPct val="0"/>
            </a:spcBef>
            <a:spcAft>
              <a:spcPct val="35000"/>
            </a:spcAft>
            <a:buNone/>
          </a:pPr>
          <a:r>
            <a:rPr lang="en-US" sz="1800" b="1" kern="1200" dirty="0"/>
            <a:t>Reduced Delays </a:t>
          </a:r>
          <a:endParaRPr lang="en-US" sz="1800" kern="1200" dirty="0"/>
        </a:p>
      </dsp:txBody>
      <dsp:txXfrm>
        <a:off x="18979" y="1205541"/>
        <a:ext cx="1720769" cy="369744"/>
      </dsp:txXfrm>
    </dsp:sp>
    <dsp:sp modelId="{8D134EC3-0E5C-4E04-9C5A-CE5F8A3C3614}">
      <dsp:nvSpPr>
        <dsp:cNvPr id="0" name=""/>
        <dsp:cNvSpPr/>
      </dsp:nvSpPr>
      <dsp:spPr>
        <a:xfrm>
          <a:off x="0" y="1575285"/>
          <a:ext cx="6764337" cy="7775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0005" tIns="40005" rIns="40005" bIns="40005" numCol="1" spcCol="1270" anchor="t" anchorCtr="0">
          <a:noAutofit/>
        </a:bodyPr>
        <a:lstStyle/>
        <a:p>
          <a:pPr marL="171450" lvl="1" indent="-171450" algn="l" defTabSz="711200">
            <a:lnSpc>
              <a:spcPct val="90000"/>
            </a:lnSpc>
            <a:spcBef>
              <a:spcPct val="0"/>
            </a:spcBef>
            <a:spcAft>
              <a:spcPct val="15000"/>
            </a:spcAft>
            <a:buChar char="•"/>
          </a:pPr>
          <a:r>
            <a:rPr lang="en-US" sz="1600" kern="1200" dirty="0"/>
            <a:t>It reduced the delay of the service and improved the quality (NHS England, 2026). </a:t>
          </a:r>
        </a:p>
      </dsp:txBody>
      <dsp:txXfrm>
        <a:off x="0" y="1575285"/>
        <a:ext cx="6764337" cy="777563"/>
      </dsp:txXfrm>
    </dsp:sp>
    <dsp:sp modelId="{45E46D11-D4EB-4C36-93A1-83B347E26583}">
      <dsp:nvSpPr>
        <dsp:cNvPr id="0" name=""/>
        <dsp:cNvSpPr/>
      </dsp:nvSpPr>
      <dsp:spPr>
        <a:xfrm>
          <a:off x="1758727" y="2372285"/>
          <a:ext cx="5005609" cy="3887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0005" tIns="40005" rIns="40005" bIns="40005" numCol="1" spcCol="1270" anchor="b" anchorCtr="0">
          <a:noAutofit/>
        </a:bodyPr>
        <a:lstStyle/>
        <a:p>
          <a:pPr marL="0" lvl="0" indent="0" algn="l" defTabSz="933450">
            <a:lnSpc>
              <a:spcPct val="90000"/>
            </a:lnSpc>
            <a:spcBef>
              <a:spcPct val="0"/>
            </a:spcBef>
            <a:spcAft>
              <a:spcPct val="35000"/>
            </a:spcAft>
            <a:buNone/>
          </a:pPr>
          <a:r>
            <a:rPr lang="en-US" sz="2100" b="1" kern="1200" dirty="0"/>
            <a:t>50,000+ Patients</a:t>
          </a:r>
          <a:endParaRPr lang="en-US" sz="2100" kern="1200" dirty="0"/>
        </a:p>
      </dsp:txBody>
      <dsp:txXfrm>
        <a:off x="1758727" y="2372285"/>
        <a:ext cx="5005609" cy="388723"/>
      </dsp:txXfrm>
    </dsp:sp>
    <dsp:sp modelId="{76224535-85AD-4FA2-8516-0D0A6F3AF6AD}">
      <dsp:nvSpPr>
        <dsp:cNvPr id="0" name=""/>
        <dsp:cNvSpPr/>
      </dsp:nvSpPr>
      <dsp:spPr>
        <a:xfrm>
          <a:off x="0" y="2372285"/>
          <a:ext cx="1758727" cy="388723"/>
        </a:xfrm>
        <a:prstGeom prst="round2SameRect">
          <a:avLst>
            <a:gd name="adj1" fmla="val 16670"/>
            <a:gd name="adj2" fmla="val 0"/>
          </a:avLst>
        </a:prstGeom>
        <a:gradFill rotWithShape="0">
          <a:gsLst>
            <a:gs pos="0">
              <a:schemeClr val="accent4">
                <a:hueOff val="0"/>
                <a:satOff val="0"/>
                <a:lumOff val="0"/>
                <a:alphaOff val="0"/>
                <a:shade val="85000"/>
                <a:satMod val="130000"/>
              </a:schemeClr>
            </a:gs>
            <a:gs pos="34000">
              <a:schemeClr val="accent4">
                <a:hueOff val="0"/>
                <a:satOff val="0"/>
                <a:lumOff val="0"/>
                <a:alphaOff val="0"/>
                <a:shade val="87000"/>
                <a:satMod val="125000"/>
              </a:schemeClr>
            </a:gs>
            <a:gs pos="70000">
              <a:schemeClr val="accent4">
                <a:hueOff val="0"/>
                <a:satOff val="0"/>
                <a:lumOff val="0"/>
                <a:alphaOff val="0"/>
                <a:tint val="100000"/>
                <a:shade val="90000"/>
                <a:satMod val="130000"/>
              </a:schemeClr>
            </a:gs>
            <a:gs pos="100000">
              <a:schemeClr val="accent4">
                <a:hueOff val="0"/>
                <a:satOff val="0"/>
                <a:lumOff val="0"/>
                <a:alphaOff val="0"/>
                <a:tint val="100000"/>
                <a:shade val="100000"/>
                <a:satMod val="110000"/>
              </a:schemeClr>
            </a:gs>
          </a:gsLst>
          <a:path path="circle">
            <a:fillToRect l="100000" t="100000" r="100000" b="100000"/>
          </a:path>
        </a:gradFill>
        <a:ln w="12700" cap="flat" cmpd="sng" algn="ctr">
          <a:solidFill>
            <a:schemeClr val="accent4">
              <a:hueOff val="0"/>
              <a:satOff val="0"/>
              <a:lumOff val="0"/>
              <a:alphaOff val="0"/>
            </a:schemeClr>
          </a:solidFill>
          <a:prstDash val="solid"/>
        </a:ln>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dsp:spPr>
      <dsp:style>
        <a:lnRef idx="1">
          <a:scrgbClr r="0" g="0" b="0"/>
        </a:lnRef>
        <a:fillRef idx="3">
          <a:scrgbClr r="0" g="0" b="0"/>
        </a:fillRef>
        <a:effectRef idx="3">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800100">
            <a:lnSpc>
              <a:spcPct val="90000"/>
            </a:lnSpc>
            <a:spcBef>
              <a:spcPct val="0"/>
            </a:spcBef>
            <a:spcAft>
              <a:spcPct val="35000"/>
            </a:spcAft>
            <a:buNone/>
          </a:pPr>
          <a:r>
            <a:rPr lang="en-US" sz="1800" b="1" kern="1200" dirty="0"/>
            <a:t>Privacy Concerns </a:t>
          </a:r>
          <a:endParaRPr lang="en-US" sz="1800" kern="1200" dirty="0"/>
        </a:p>
      </dsp:txBody>
      <dsp:txXfrm>
        <a:off x="18979" y="2391264"/>
        <a:ext cx="1720769" cy="369744"/>
      </dsp:txXfrm>
    </dsp:sp>
    <dsp:sp modelId="{B88AD230-7E08-4F34-9334-6E4D7AF5AB4C}">
      <dsp:nvSpPr>
        <dsp:cNvPr id="0" name=""/>
        <dsp:cNvSpPr/>
      </dsp:nvSpPr>
      <dsp:spPr>
        <a:xfrm>
          <a:off x="0" y="2761009"/>
          <a:ext cx="6764337" cy="7775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0005" tIns="40005" rIns="40005" bIns="40005" numCol="1" spcCol="1270" anchor="t" anchorCtr="0">
          <a:noAutofit/>
        </a:bodyPr>
        <a:lstStyle/>
        <a:p>
          <a:pPr marL="171450" lvl="1" indent="-171450" algn="l" defTabSz="711200">
            <a:lnSpc>
              <a:spcPct val="90000"/>
            </a:lnSpc>
            <a:spcBef>
              <a:spcPct val="0"/>
            </a:spcBef>
            <a:spcAft>
              <a:spcPct val="15000"/>
            </a:spcAft>
            <a:buChar char="•"/>
          </a:pPr>
          <a:r>
            <a:rPr lang="en-US" sz="1600" kern="1200" dirty="0"/>
            <a:t>More than 50,000 patients raised concerns about data privacy, and many patients demonstrated a mixed reaction.</a:t>
          </a:r>
        </a:p>
      </dsp:txBody>
      <dsp:txXfrm>
        <a:off x="0" y="2761009"/>
        <a:ext cx="6764337" cy="777563"/>
      </dsp:txXfrm>
    </dsp:sp>
    <dsp:sp modelId="{881FCE6B-7391-48F9-85AC-BB63D28A7080}">
      <dsp:nvSpPr>
        <dsp:cNvPr id="0" name=""/>
        <dsp:cNvSpPr/>
      </dsp:nvSpPr>
      <dsp:spPr>
        <a:xfrm>
          <a:off x="2052635" y="3558008"/>
          <a:ext cx="4567768" cy="3887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0005" tIns="40005" rIns="40005" bIns="40005" numCol="1" spcCol="1270" anchor="b" anchorCtr="0">
          <a:noAutofit/>
        </a:bodyPr>
        <a:lstStyle/>
        <a:p>
          <a:pPr marL="0" lvl="0" indent="0" algn="l" defTabSz="933450">
            <a:lnSpc>
              <a:spcPct val="90000"/>
            </a:lnSpc>
            <a:spcBef>
              <a:spcPct val="0"/>
            </a:spcBef>
            <a:spcAft>
              <a:spcPct val="35000"/>
            </a:spcAft>
            <a:buNone/>
          </a:pPr>
          <a:r>
            <a:rPr lang="en-US" sz="2100" b="1" kern="1200" dirty="0"/>
            <a:t>Trust and Transparency</a:t>
          </a:r>
          <a:endParaRPr lang="en-US" sz="2100" kern="1200" dirty="0"/>
        </a:p>
      </dsp:txBody>
      <dsp:txXfrm>
        <a:off x="2052635" y="3558008"/>
        <a:ext cx="4567768" cy="388723"/>
      </dsp:txXfrm>
    </dsp:sp>
    <dsp:sp modelId="{FCB3CE2B-B019-4AD2-8A15-EA422120BC03}">
      <dsp:nvSpPr>
        <dsp:cNvPr id="0" name=""/>
        <dsp:cNvSpPr/>
      </dsp:nvSpPr>
      <dsp:spPr>
        <a:xfrm>
          <a:off x="320" y="3574941"/>
          <a:ext cx="2058678" cy="388723"/>
        </a:xfrm>
        <a:prstGeom prst="round2SameRect">
          <a:avLst>
            <a:gd name="adj1" fmla="val 16670"/>
            <a:gd name="adj2" fmla="val 0"/>
          </a:avLst>
        </a:prstGeom>
        <a:gradFill rotWithShape="0">
          <a:gsLst>
            <a:gs pos="0">
              <a:schemeClr val="accent5">
                <a:hueOff val="0"/>
                <a:satOff val="0"/>
                <a:lumOff val="0"/>
                <a:alphaOff val="0"/>
                <a:shade val="85000"/>
                <a:satMod val="130000"/>
              </a:schemeClr>
            </a:gs>
            <a:gs pos="34000">
              <a:schemeClr val="accent5">
                <a:hueOff val="0"/>
                <a:satOff val="0"/>
                <a:lumOff val="0"/>
                <a:alphaOff val="0"/>
                <a:shade val="87000"/>
                <a:satMod val="125000"/>
              </a:schemeClr>
            </a:gs>
            <a:gs pos="70000">
              <a:schemeClr val="accent5">
                <a:hueOff val="0"/>
                <a:satOff val="0"/>
                <a:lumOff val="0"/>
                <a:alphaOff val="0"/>
                <a:tint val="100000"/>
                <a:shade val="90000"/>
                <a:satMod val="130000"/>
              </a:schemeClr>
            </a:gs>
            <a:gs pos="100000">
              <a:schemeClr val="accent5">
                <a:hueOff val="0"/>
                <a:satOff val="0"/>
                <a:lumOff val="0"/>
                <a:alphaOff val="0"/>
                <a:tint val="100000"/>
                <a:shade val="100000"/>
                <a:satMod val="110000"/>
              </a:schemeClr>
            </a:gs>
          </a:gsLst>
          <a:path path="circle">
            <a:fillToRect l="100000" t="100000" r="100000" b="100000"/>
          </a:path>
        </a:gradFill>
        <a:ln w="12700" cap="flat" cmpd="sng" algn="ctr">
          <a:solidFill>
            <a:schemeClr val="accent5">
              <a:hueOff val="0"/>
              <a:satOff val="0"/>
              <a:lumOff val="0"/>
              <a:alphaOff val="0"/>
            </a:schemeClr>
          </a:solidFill>
          <a:prstDash val="solid"/>
        </a:ln>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dsp:spPr>
      <dsp:style>
        <a:lnRef idx="1">
          <a:scrgbClr r="0" g="0" b="0"/>
        </a:lnRef>
        <a:fillRef idx="3">
          <a:scrgbClr r="0" g="0" b="0"/>
        </a:fillRef>
        <a:effectRef idx="3">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800100">
            <a:lnSpc>
              <a:spcPct val="90000"/>
            </a:lnSpc>
            <a:spcBef>
              <a:spcPct val="0"/>
            </a:spcBef>
            <a:spcAft>
              <a:spcPct val="35000"/>
            </a:spcAft>
            <a:buNone/>
          </a:pPr>
          <a:r>
            <a:rPr lang="en-US" sz="1800" b="1" kern="1200" dirty="0"/>
            <a:t>Patient Perception </a:t>
          </a:r>
          <a:endParaRPr lang="en-US" sz="1800" kern="1200" dirty="0"/>
        </a:p>
      </dsp:txBody>
      <dsp:txXfrm>
        <a:off x="19299" y="3593920"/>
        <a:ext cx="2020720" cy="369744"/>
      </dsp:txXfrm>
    </dsp:sp>
    <dsp:sp modelId="{DE6B6C75-6CC6-46C5-B2F1-DC47B05813F1}">
      <dsp:nvSpPr>
        <dsp:cNvPr id="0" name=""/>
        <dsp:cNvSpPr/>
      </dsp:nvSpPr>
      <dsp:spPr>
        <a:xfrm>
          <a:off x="0" y="3946732"/>
          <a:ext cx="6764337" cy="7775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0005" tIns="40005" rIns="40005" bIns="40005" numCol="1" spcCol="1270" anchor="t" anchorCtr="0">
          <a:noAutofit/>
        </a:bodyPr>
        <a:lstStyle/>
        <a:p>
          <a:pPr marL="171450" lvl="1" indent="-171450" algn="l" defTabSz="711200">
            <a:lnSpc>
              <a:spcPct val="90000"/>
            </a:lnSpc>
            <a:spcBef>
              <a:spcPct val="0"/>
            </a:spcBef>
            <a:spcAft>
              <a:spcPct val="15000"/>
            </a:spcAft>
            <a:buChar char="•"/>
          </a:pPr>
          <a:r>
            <a:rPr lang="en-US" sz="1600" kern="1200" dirty="0"/>
            <a:t>Patients want more transparency as they have less trust in the system (Simply Wall St, 2026).</a:t>
          </a:r>
        </a:p>
      </dsp:txBody>
      <dsp:txXfrm>
        <a:off x="0" y="3946732"/>
        <a:ext cx="6764337" cy="77756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B07F1E-81DA-4767-95A0-673CBE7715C1}">
      <dsp:nvSpPr>
        <dsp:cNvPr id="0" name=""/>
        <dsp:cNvSpPr/>
      </dsp:nvSpPr>
      <dsp:spPr>
        <a:xfrm>
          <a:off x="0" y="3768878"/>
          <a:ext cx="6379104" cy="0"/>
        </a:xfrm>
        <a:prstGeom prst="line">
          <a:avLst/>
        </a:prstGeom>
        <a:noFill/>
        <a:ln w="15875" cap="flat" cmpd="sng" algn="ctr">
          <a:solidFill>
            <a:schemeClr val="accent1">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A79E9381-A8CD-4ACB-A201-24C34B6D94EE}">
      <dsp:nvSpPr>
        <dsp:cNvPr id="0" name=""/>
        <dsp:cNvSpPr/>
      </dsp:nvSpPr>
      <dsp:spPr>
        <a:xfrm>
          <a:off x="0" y="2636588"/>
          <a:ext cx="6379104" cy="0"/>
        </a:xfrm>
        <a:prstGeom prst="line">
          <a:avLst/>
        </a:prstGeom>
        <a:noFill/>
        <a:ln w="15875" cap="flat" cmpd="sng" algn="ctr">
          <a:solidFill>
            <a:schemeClr val="accent1">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EEC5AC43-B75D-4559-9156-88C768647E07}">
      <dsp:nvSpPr>
        <dsp:cNvPr id="0" name=""/>
        <dsp:cNvSpPr/>
      </dsp:nvSpPr>
      <dsp:spPr>
        <a:xfrm>
          <a:off x="0" y="1504298"/>
          <a:ext cx="6379104" cy="0"/>
        </a:xfrm>
        <a:prstGeom prst="line">
          <a:avLst/>
        </a:prstGeom>
        <a:noFill/>
        <a:ln w="15875" cap="flat" cmpd="sng" algn="ctr">
          <a:solidFill>
            <a:schemeClr val="accent1">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4A330BB5-0B02-4D48-920D-CD0FABD73D46}">
      <dsp:nvSpPr>
        <dsp:cNvPr id="0" name=""/>
        <dsp:cNvSpPr/>
      </dsp:nvSpPr>
      <dsp:spPr>
        <a:xfrm>
          <a:off x="0" y="372007"/>
          <a:ext cx="6379104" cy="0"/>
        </a:xfrm>
        <a:prstGeom prst="line">
          <a:avLst/>
        </a:prstGeom>
        <a:noFill/>
        <a:ln w="15875" cap="flat" cmpd="sng" algn="ctr">
          <a:solidFill>
            <a:schemeClr val="accent1">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4B6622C5-4F8B-4E97-A770-73A3DB2BBD32}">
      <dsp:nvSpPr>
        <dsp:cNvPr id="0" name=""/>
        <dsp:cNvSpPr/>
      </dsp:nvSpPr>
      <dsp:spPr>
        <a:xfrm>
          <a:off x="1658567" y="801"/>
          <a:ext cx="4720536" cy="3712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8575" tIns="28575" rIns="28575" bIns="28575" numCol="1" spcCol="1270" anchor="b" anchorCtr="0">
          <a:noAutofit/>
        </a:bodyPr>
        <a:lstStyle/>
        <a:p>
          <a:pPr marL="0" lvl="0" indent="0" algn="l" defTabSz="666750">
            <a:lnSpc>
              <a:spcPct val="90000"/>
            </a:lnSpc>
            <a:spcBef>
              <a:spcPct val="0"/>
            </a:spcBef>
            <a:spcAft>
              <a:spcPct val="35000"/>
            </a:spcAft>
            <a:buNone/>
          </a:pPr>
          <a:r>
            <a:rPr lang="en-US" sz="1500" b="1" kern="1200" dirty="0"/>
            <a:t>Resource Management</a:t>
          </a:r>
          <a:endParaRPr lang="en-US" sz="1500" kern="1200" dirty="0"/>
        </a:p>
      </dsp:txBody>
      <dsp:txXfrm>
        <a:off x="1658567" y="801"/>
        <a:ext cx="4720536" cy="371206"/>
      </dsp:txXfrm>
    </dsp:sp>
    <dsp:sp modelId="{EC927A7D-5E04-4313-A724-9A8FFFC3F840}">
      <dsp:nvSpPr>
        <dsp:cNvPr id="0" name=""/>
        <dsp:cNvSpPr/>
      </dsp:nvSpPr>
      <dsp:spPr>
        <a:xfrm>
          <a:off x="0" y="801"/>
          <a:ext cx="1658567" cy="371206"/>
        </a:xfrm>
        <a:prstGeom prst="round2SameRect">
          <a:avLst>
            <a:gd name="adj1" fmla="val 16670"/>
            <a:gd name="adj2" fmla="val 0"/>
          </a:avLst>
        </a:prstGeom>
        <a:gradFill rotWithShape="0">
          <a:gsLst>
            <a:gs pos="0">
              <a:schemeClr val="accent2">
                <a:hueOff val="0"/>
                <a:satOff val="0"/>
                <a:lumOff val="0"/>
                <a:alphaOff val="0"/>
                <a:shade val="85000"/>
                <a:satMod val="130000"/>
              </a:schemeClr>
            </a:gs>
            <a:gs pos="34000">
              <a:schemeClr val="accent2">
                <a:hueOff val="0"/>
                <a:satOff val="0"/>
                <a:lumOff val="0"/>
                <a:alphaOff val="0"/>
                <a:shade val="87000"/>
                <a:satMod val="125000"/>
              </a:schemeClr>
            </a:gs>
            <a:gs pos="70000">
              <a:schemeClr val="accent2">
                <a:hueOff val="0"/>
                <a:satOff val="0"/>
                <a:lumOff val="0"/>
                <a:alphaOff val="0"/>
                <a:tint val="100000"/>
                <a:shade val="90000"/>
                <a:satMod val="130000"/>
              </a:schemeClr>
            </a:gs>
            <a:gs pos="100000">
              <a:schemeClr val="accent2">
                <a:hueOff val="0"/>
                <a:satOff val="0"/>
                <a:lumOff val="0"/>
                <a:alphaOff val="0"/>
                <a:tint val="100000"/>
                <a:shade val="100000"/>
                <a:satMod val="110000"/>
              </a:schemeClr>
            </a:gs>
          </a:gsLst>
          <a:path path="circle">
            <a:fillToRect l="100000" t="100000" r="100000" b="100000"/>
          </a:path>
        </a:gradFill>
        <a:ln w="12700" cap="flat" cmpd="sng" algn="ctr">
          <a:solidFill>
            <a:schemeClr val="accent2">
              <a:hueOff val="0"/>
              <a:satOff val="0"/>
              <a:lumOff val="0"/>
              <a:alphaOff val="0"/>
            </a:schemeClr>
          </a:solidFill>
          <a:prstDash val="solid"/>
        </a:ln>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dsp:spPr>
      <dsp:style>
        <a:lnRef idx="1">
          <a:scrgbClr r="0" g="0" b="0"/>
        </a:lnRef>
        <a:fillRef idx="3">
          <a:scrgbClr r="0" g="0" b="0"/>
        </a:fillRef>
        <a:effectRef idx="3">
          <a:scrgbClr r="0" g="0" b="0"/>
        </a:effectRef>
        <a:fontRef idx="minor">
          <a:schemeClr val="lt1"/>
        </a:fontRef>
      </dsp:style>
      <dsp:txBody>
        <a:bodyPr spcFirstLastPara="0" vert="horz" wrap="square" lIns="28575" tIns="28575" rIns="28575" bIns="28575" numCol="1" spcCol="1270" anchor="ctr" anchorCtr="0">
          <a:noAutofit/>
        </a:bodyPr>
        <a:lstStyle/>
        <a:p>
          <a:pPr marL="0" lvl="0" indent="0" algn="ctr" defTabSz="666750">
            <a:lnSpc>
              <a:spcPct val="90000"/>
            </a:lnSpc>
            <a:spcBef>
              <a:spcPct val="0"/>
            </a:spcBef>
            <a:spcAft>
              <a:spcPct val="35000"/>
            </a:spcAft>
            <a:buNone/>
          </a:pPr>
          <a:r>
            <a:rPr lang="en-US" sz="1500" b="1" kern="1200" dirty="0"/>
            <a:t>Community Benefit </a:t>
          </a:r>
          <a:endParaRPr lang="en-US" sz="1500" kern="1200" dirty="0"/>
        </a:p>
      </dsp:txBody>
      <dsp:txXfrm>
        <a:off x="18124" y="18925"/>
        <a:ext cx="1622319" cy="353082"/>
      </dsp:txXfrm>
    </dsp:sp>
    <dsp:sp modelId="{11F74B68-2F1B-4824-9FF5-8ED97F414AD6}">
      <dsp:nvSpPr>
        <dsp:cNvPr id="0" name=""/>
        <dsp:cNvSpPr/>
      </dsp:nvSpPr>
      <dsp:spPr>
        <a:xfrm>
          <a:off x="0" y="372007"/>
          <a:ext cx="6379104" cy="7425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t" anchorCtr="0">
          <a:noAutofit/>
        </a:bodyPr>
        <a:lstStyle/>
        <a:p>
          <a:pPr marL="171450" lvl="1" indent="-171450" algn="l" defTabSz="711200">
            <a:lnSpc>
              <a:spcPct val="90000"/>
            </a:lnSpc>
            <a:spcBef>
              <a:spcPct val="0"/>
            </a:spcBef>
            <a:spcAft>
              <a:spcPct val="15000"/>
            </a:spcAft>
            <a:buChar char="•"/>
          </a:pPr>
          <a:r>
            <a:rPr lang="en-GB" sz="1600" kern="1200" dirty="0"/>
            <a:t>It ensures an effective resource management and allocation strategy.</a:t>
          </a:r>
          <a:endParaRPr lang="en-US" sz="1600" kern="1200" dirty="0"/>
        </a:p>
      </dsp:txBody>
      <dsp:txXfrm>
        <a:off x="0" y="372007"/>
        <a:ext cx="6379104" cy="742523"/>
      </dsp:txXfrm>
    </dsp:sp>
    <dsp:sp modelId="{662DCF65-2C98-41E2-8C53-7D0186532AF9}">
      <dsp:nvSpPr>
        <dsp:cNvPr id="0" name=""/>
        <dsp:cNvSpPr/>
      </dsp:nvSpPr>
      <dsp:spPr>
        <a:xfrm>
          <a:off x="1658567" y="1133091"/>
          <a:ext cx="4720536" cy="3712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8575" tIns="28575" rIns="28575" bIns="28575" numCol="1" spcCol="1270" anchor="b" anchorCtr="0">
          <a:noAutofit/>
        </a:bodyPr>
        <a:lstStyle/>
        <a:p>
          <a:pPr marL="0" lvl="0" indent="0" algn="l" defTabSz="666750">
            <a:lnSpc>
              <a:spcPct val="90000"/>
            </a:lnSpc>
            <a:spcBef>
              <a:spcPct val="0"/>
            </a:spcBef>
            <a:spcAft>
              <a:spcPct val="35000"/>
            </a:spcAft>
            <a:buNone/>
          </a:pPr>
          <a:r>
            <a:rPr lang="en-US" sz="1500" b="1" kern="1200" dirty="0"/>
            <a:t>Post-COVID Learning</a:t>
          </a:r>
          <a:endParaRPr lang="en-US" sz="1500" kern="1200" dirty="0"/>
        </a:p>
      </dsp:txBody>
      <dsp:txXfrm>
        <a:off x="1658567" y="1133091"/>
        <a:ext cx="4720536" cy="371206"/>
      </dsp:txXfrm>
    </dsp:sp>
    <dsp:sp modelId="{43C71EA1-E4F0-438B-B84E-D9346254BEBA}">
      <dsp:nvSpPr>
        <dsp:cNvPr id="0" name=""/>
        <dsp:cNvSpPr/>
      </dsp:nvSpPr>
      <dsp:spPr>
        <a:xfrm>
          <a:off x="0" y="1133091"/>
          <a:ext cx="1658567" cy="371206"/>
        </a:xfrm>
        <a:prstGeom prst="round2SameRect">
          <a:avLst>
            <a:gd name="adj1" fmla="val 16670"/>
            <a:gd name="adj2" fmla="val 0"/>
          </a:avLst>
        </a:prstGeom>
        <a:gradFill rotWithShape="0">
          <a:gsLst>
            <a:gs pos="0">
              <a:schemeClr val="accent3">
                <a:hueOff val="0"/>
                <a:satOff val="0"/>
                <a:lumOff val="0"/>
                <a:alphaOff val="0"/>
                <a:shade val="85000"/>
                <a:satMod val="130000"/>
              </a:schemeClr>
            </a:gs>
            <a:gs pos="34000">
              <a:schemeClr val="accent3">
                <a:hueOff val="0"/>
                <a:satOff val="0"/>
                <a:lumOff val="0"/>
                <a:alphaOff val="0"/>
                <a:shade val="87000"/>
                <a:satMod val="125000"/>
              </a:schemeClr>
            </a:gs>
            <a:gs pos="70000">
              <a:schemeClr val="accent3">
                <a:hueOff val="0"/>
                <a:satOff val="0"/>
                <a:lumOff val="0"/>
                <a:alphaOff val="0"/>
                <a:tint val="100000"/>
                <a:shade val="90000"/>
                <a:satMod val="130000"/>
              </a:schemeClr>
            </a:gs>
            <a:gs pos="100000">
              <a:schemeClr val="accent3">
                <a:hueOff val="0"/>
                <a:satOff val="0"/>
                <a:lumOff val="0"/>
                <a:alphaOff val="0"/>
                <a:tint val="100000"/>
                <a:shade val="100000"/>
                <a:satMod val="110000"/>
              </a:schemeClr>
            </a:gs>
          </a:gsLst>
          <a:path path="circle">
            <a:fillToRect l="100000" t="100000" r="100000" b="100000"/>
          </a:path>
        </a:gradFill>
        <a:ln w="12700" cap="flat" cmpd="sng" algn="ctr">
          <a:solidFill>
            <a:schemeClr val="accent3">
              <a:hueOff val="0"/>
              <a:satOff val="0"/>
              <a:lumOff val="0"/>
              <a:alphaOff val="0"/>
            </a:schemeClr>
          </a:solidFill>
          <a:prstDash val="solid"/>
        </a:ln>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dsp:spPr>
      <dsp:style>
        <a:lnRef idx="1">
          <a:scrgbClr r="0" g="0" b="0"/>
        </a:lnRef>
        <a:fillRef idx="3">
          <a:scrgbClr r="0" g="0" b="0"/>
        </a:fillRef>
        <a:effectRef idx="3">
          <a:scrgbClr r="0" g="0" b="0"/>
        </a:effectRef>
        <a:fontRef idx="minor">
          <a:schemeClr val="lt1"/>
        </a:fontRef>
      </dsp:style>
      <dsp:txBody>
        <a:bodyPr spcFirstLastPara="0" vert="horz" wrap="square" lIns="28575" tIns="28575" rIns="28575" bIns="28575" numCol="1" spcCol="1270" anchor="ctr" anchorCtr="0">
          <a:noAutofit/>
        </a:bodyPr>
        <a:lstStyle/>
        <a:p>
          <a:pPr marL="0" lvl="0" indent="0" algn="ctr" defTabSz="666750">
            <a:lnSpc>
              <a:spcPct val="90000"/>
            </a:lnSpc>
            <a:spcBef>
              <a:spcPct val="0"/>
            </a:spcBef>
            <a:spcAft>
              <a:spcPct val="35000"/>
            </a:spcAft>
            <a:buNone/>
          </a:pPr>
          <a:r>
            <a:rPr lang="en-US" sz="1500" b="1" kern="1200" dirty="0"/>
            <a:t>Origin </a:t>
          </a:r>
          <a:endParaRPr lang="en-US" sz="1500" kern="1200" dirty="0"/>
        </a:p>
      </dsp:txBody>
      <dsp:txXfrm>
        <a:off x="18124" y="1151215"/>
        <a:ext cx="1622319" cy="353082"/>
      </dsp:txXfrm>
    </dsp:sp>
    <dsp:sp modelId="{8D134EC3-0E5C-4E04-9C5A-CE5F8A3C3614}">
      <dsp:nvSpPr>
        <dsp:cNvPr id="0" name=""/>
        <dsp:cNvSpPr/>
      </dsp:nvSpPr>
      <dsp:spPr>
        <a:xfrm>
          <a:off x="0" y="1504298"/>
          <a:ext cx="6379104" cy="7425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t" anchorCtr="0">
          <a:noAutofit/>
        </a:bodyPr>
        <a:lstStyle/>
        <a:p>
          <a:pPr marL="171450" lvl="1" indent="-171450" algn="l" defTabSz="711200">
            <a:lnSpc>
              <a:spcPct val="90000"/>
            </a:lnSpc>
            <a:spcBef>
              <a:spcPct val="0"/>
            </a:spcBef>
            <a:spcAft>
              <a:spcPct val="15000"/>
            </a:spcAft>
            <a:buChar char="•"/>
          </a:pPr>
          <a:r>
            <a:rPr lang="en-GB" sz="1600" kern="1200" dirty="0"/>
            <a:t>It was developed based on the idea that came after the COVID-19 pandemic. (Selvam, </a:t>
          </a:r>
          <a:r>
            <a:rPr lang="en-GB" sz="1600" kern="1200" dirty="0" err="1"/>
            <a:t>Kosalram</a:t>
          </a:r>
          <a:r>
            <a:rPr lang="en-GB" sz="1600" kern="1200" dirty="0"/>
            <a:t> and Chinnaiyan, 2024).</a:t>
          </a:r>
          <a:endParaRPr lang="en-US" sz="1600" kern="1200" dirty="0"/>
        </a:p>
      </dsp:txBody>
      <dsp:txXfrm>
        <a:off x="0" y="1504298"/>
        <a:ext cx="6379104" cy="742523"/>
      </dsp:txXfrm>
    </dsp:sp>
    <dsp:sp modelId="{869D68A4-7215-4C70-AE34-81F6DF5CC5FB}">
      <dsp:nvSpPr>
        <dsp:cNvPr id="0" name=""/>
        <dsp:cNvSpPr/>
      </dsp:nvSpPr>
      <dsp:spPr>
        <a:xfrm>
          <a:off x="1658567" y="2265382"/>
          <a:ext cx="4720536" cy="3712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8575" tIns="28575" rIns="28575" bIns="28575" numCol="1" spcCol="1270" anchor="b" anchorCtr="0">
          <a:noAutofit/>
        </a:bodyPr>
        <a:lstStyle/>
        <a:p>
          <a:pPr marL="0" lvl="0" indent="0" algn="l" defTabSz="666750">
            <a:lnSpc>
              <a:spcPct val="90000"/>
            </a:lnSpc>
            <a:spcBef>
              <a:spcPct val="0"/>
            </a:spcBef>
            <a:spcAft>
              <a:spcPct val="35000"/>
            </a:spcAft>
            <a:buNone/>
          </a:pPr>
          <a:r>
            <a:rPr lang="en-US" sz="1500" b="1" kern="1200" dirty="0"/>
            <a:t>Resource Imbalance</a:t>
          </a:r>
          <a:endParaRPr lang="en-US" sz="1500" kern="1200" dirty="0"/>
        </a:p>
      </dsp:txBody>
      <dsp:txXfrm>
        <a:off x="1658567" y="2265382"/>
        <a:ext cx="4720536" cy="371206"/>
      </dsp:txXfrm>
    </dsp:sp>
    <dsp:sp modelId="{CF7086B0-82D6-41C4-9922-15A42FFB00B7}">
      <dsp:nvSpPr>
        <dsp:cNvPr id="0" name=""/>
        <dsp:cNvSpPr/>
      </dsp:nvSpPr>
      <dsp:spPr>
        <a:xfrm>
          <a:off x="0" y="2265382"/>
          <a:ext cx="1658567" cy="371206"/>
        </a:xfrm>
        <a:prstGeom prst="round2SameRect">
          <a:avLst>
            <a:gd name="adj1" fmla="val 16670"/>
            <a:gd name="adj2" fmla="val 0"/>
          </a:avLst>
        </a:prstGeom>
        <a:gradFill rotWithShape="0">
          <a:gsLst>
            <a:gs pos="0">
              <a:schemeClr val="accent4">
                <a:hueOff val="0"/>
                <a:satOff val="0"/>
                <a:lumOff val="0"/>
                <a:alphaOff val="0"/>
                <a:shade val="85000"/>
                <a:satMod val="130000"/>
              </a:schemeClr>
            </a:gs>
            <a:gs pos="34000">
              <a:schemeClr val="accent4">
                <a:hueOff val="0"/>
                <a:satOff val="0"/>
                <a:lumOff val="0"/>
                <a:alphaOff val="0"/>
                <a:shade val="87000"/>
                <a:satMod val="125000"/>
              </a:schemeClr>
            </a:gs>
            <a:gs pos="70000">
              <a:schemeClr val="accent4">
                <a:hueOff val="0"/>
                <a:satOff val="0"/>
                <a:lumOff val="0"/>
                <a:alphaOff val="0"/>
                <a:tint val="100000"/>
                <a:shade val="90000"/>
                <a:satMod val="130000"/>
              </a:schemeClr>
            </a:gs>
            <a:gs pos="100000">
              <a:schemeClr val="accent4">
                <a:hueOff val="0"/>
                <a:satOff val="0"/>
                <a:lumOff val="0"/>
                <a:alphaOff val="0"/>
                <a:tint val="100000"/>
                <a:shade val="100000"/>
                <a:satMod val="110000"/>
              </a:schemeClr>
            </a:gs>
          </a:gsLst>
          <a:path path="circle">
            <a:fillToRect l="100000" t="100000" r="100000" b="100000"/>
          </a:path>
        </a:gradFill>
        <a:ln w="12700" cap="flat" cmpd="sng" algn="ctr">
          <a:solidFill>
            <a:schemeClr val="accent4">
              <a:hueOff val="0"/>
              <a:satOff val="0"/>
              <a:lumOff val="0"/>
              <a:alphaOff val="0"/>
            </a:schemeClr>
          </a:solidFill>
          <a:prstDash val="solid"/>
        </a:ln>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dsp:spPr>
      <dsp:style>
        <a:lnRef idx="1">
          <a:scrgbClr r="0" g="0" b="0"/>
        </a:lnRef>
        <a:fillRef idx="3">
          <a:scrgbClr r="0" g="0" b="0"/>
        </a:fillRef>
        <a:effectRef idx="3">
          <a:scrgbClr r="0" g="0" b="0"/>
        </a:effectRef>
        <a:fontRef idx="minor">
          <a:schemeClr val="lt1"/>
        </a:fontRef>
      </dsp:style>
      <dsp:txBody>
        <a:bodyPr spcFirstLastPara="0" vert="horz" wrap="square" lIns="28575" tIns="28575" rIns="28575" bIns="28575" numCol="1" spcCol="1270" anchor="ctr" anchorCtr="0">
          <a:noAutofit/>
        </a:bodyPr>
        <a:lstStyle/>
        <a:p>
          <a:pPr marL="0" lvl="0" indent="0" algn="ctr" defTabSz="666750">
            <a:lnSpc>
              <a:spcPct val="90000"/>
            </a:lnSpc>
            <a:spcBef>
              <a:spcPct val="0"/>
            </a:spcBef>
            <a:spcAft>
              <a:spcPct val="35000"/>
            </a:spcAft>
            <a:buNone/>
          </a:pPr>
          <a:r>
            <a:rPr lang="en-US" sz="1500" b="1" kern="1200" dirty="0"/>
            <a:t>Problem Identified </a:t>
          </a:r>
          <a:endParaRPr lang="en-US" sz="1500" kern="1200" dirty="0"/>
        </a:p>
      </dsp:txBody>
      <dsp:txXfrm>
        <a:off x="18124" y="2283506"/>
        <a:ext cx="1622319" cy="353082"/>
      </dsp:txXfrm>
    </dsp:sp>
    <dsp:sp modelId="{54E3C395-1507-4070-A66C-18F1E7DF612E}">
      <dsp:nvSpPr>
        <dsp:cNvPr id="0" name=""/>
        <dsp:cNvSpPr/>
      </dsp:nvSpPr>
      <dsp:spPr>
        <a:xfrm>
          <a:off x="0" y="2636588"/>
          <a:ext cx="6379104" cy="7425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t" anchorCtr="0">
          <a:noAutofit/>
        </a:bodyPr>
        <a:lstStyle/>
        <a:p>
          <a:pPr marL="171450" lvl="1" indent="-171450" algn="l" defTabSz="711200">
            <a:lnSpc>
              <a:spcPct val="90000"/>
            </a:lnSpc>
            <a:spcBef>
              <a:spcPct val="0"/>
            </a:spcBef>
            <a:spcAft>
              <a:spcPct val="15000"/>
            </a:spcAft>
            <a:buChar char="•"/>
          </a:pPr>
          <a:r>
            <a:rPr lang="en-GB" sz="1600" kern="1200" dirty="0"/>
            <a:t>Many hospitals had unused oxygen cylinder where as many had a huge shortage.</a:t>
          </a:r>
          <a:endParaRPr lang="en-US" sz="1600" kern="1200" dirty="0"/>
        </a:p>
      </dsp:txBody>
      <dsp:txXfrm>
        <a:off x="0" y="2636588"/>
        <a:ext cx="6379104" cy="742523"/>
      </dsp:txXfrm>
    </dsp:sp>
    <dsp:sp modelId="{45E46D11-D4EB-4C36-93A1-83B347E26583}">
      <dsp:nvSpPr>
        <dsp:cNvPr id="0" name=""/>
        <dsp:cNvSpPr/>
      </dsp:nvSpPr>
      <dsp:spPr>
        <a:xfrm>
          <a:off x="1658567" y="3397672"/>
          <a:ext cx="4720536" cy="3712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8575" tIns="28575" rIns="28575" bIns="28575" numCol="1" spcCol="1270" anchor="b" anchorCtr="0">
          <a:noAutofit/>
        </a:bodyPr>
        <a:lstStyle/>
        <a:p>
          <a:pPr marL="0" lvl="0" indent="0" algn="l" defTabSz="666750">
            <a:lnSpc>
              <a:spcPct val="90000"/>
            </a:lnSpc>
            <a:spcBef>
              <a:spcPct val="0"/>
            </a:spcBef>
            <a:spcAft>
              <a:spcPct val="35000"/>
            </a:spcAft>
            <a:buNone/>
          </a:pPr>
          <a:r>
            <a:rPr lang="en-US" sz="1500" b="1" kern="1200" dirty="0"/>
            <a:t>Resource Sharing</a:t>
          </a:r>
          <a:endParaRPr lang="en-US" sz="1500" kern="1200" dirty="0"/>
        </a:p>
      </dsp:txBody>
      <dsp:txXfrm>
        <a:off x="1658567" y="3397672"/>
        <a:ext cx="4720536" cy="371206"/>
      </dsp:txXfrm>
    </dsp:sp>
    <dsp:sp modelId="{76224535-85AD-4FA2-8516-0D0A6F3AF6AD}">
      <dsp:nvSpPr>
        <dsp:cNvPr id="0" name=""/>
        <dsp:cNvSpPr/>
      </dsp:nvSpPr>
      <dsp:spPr>
        <a:xfrm>
          <a:off x="0" y="3397672"/>
          <a:ext cx="1658567" cy="371206"/>
        </a:xfrm>
        <a:prstGeom prst="round2SameRect">
          <a:avLst>
            <a:gd name="adj1" fmla="val 16670"/>
            <a:gd name="adj2" fmla="val 0"/>
          </a:avLst>
        </a:prstGeom>
        <a:gradFill rotWithShape="0">
          <a:gsLst>
            <a:gs pos="0">
              <a:schemeClr val="accent5">
                <a:hueOff val="0"/>
                <a:satOff val="0"/>
                <a:lumOff val="0"/>
                <a:alphaOff val="0"/>
                <a:shade val="85000"/>
                <a:satMod val="130000"/>
              </a:schemeClr>
            </a:gs>
            <a:gs pos="34000">
              <a:schemeClr val="accent5">
                <a:hueOff val="0"/>
                <a:satOff val="0"/>
                <a:lumOff val="0"/>
                <a:alphaOff val="0"/>
                <a:shade val="87000"/>
                <a:satMod val="125000"/>
              </a:schemeClr>
            </a:gs>
            <a:gs pos="70000">
              <a:schemeClr val="accent5">
                <a:hueOff val="0"/>
                <a:satOff val="0"/>
                <a:lumOff val="0"/>
                <a:alphaOff val="0"/>
                <a:tint val="100000"/>
                <a:shade val="90000"/>
                <a:satMod val="130000"/>
              </a:schemeClr>
            </a:gs>
            <a:gs pos="100000">
              <a:schemeClr val="accent5">
                <a:hueOff val="0"/>
                <a:satOff val="0"/>
                <a:lumOff val="0"/>
                <a:alphaOff val="0"/>
                <a:tint val="100000"/>
                <a:shade val="100000"/>
                <a:satMod val="110000"/>
              </a:schemeClr>
            </a:gs>
          </a:gsLst>
          <a:path path="circle">
            <a:fillToRect l="100000" t="100000" r="100000" b="100000"/>
          </a:path>
        </a:gradFill>
        <a:ln w="12700" cap="flat" cmpd="sng" algn="ctr">
          <a:solidFill>
            <a:schemeClr val="accent5">
              <a:hueOff val="0"/>
              <a:satOff val="0"/>
              <a:lumOff val="0"/>
              <a:alphaOff val="0"/>
            </a:schemeClr>
          </a:solidFill>
          <a:prstDash val="solid"/>
        </a:ln>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dsp:spPr>
      <dsp:style>
        <a:lnRef idx="1">
          <a:scrgbClr r="0" g="0" b="0"/>
        </a:lnRef>
        <a:fillRef idx="3">
          <a:scrgbClr r="0" g="0" b="0"/>
        </a:fillRef>
        <a:effectRef idx="3">
          <a:scrgbClr r="0" g="0" b="0"/>
        </a:effectRef>
        <a:fontRef idx="minor">
          <a:schemeClr val="lt1"/>
        </a:fontRef>
      </dsp:style>
      <dsp:txBody>
        <a:bodyPr spcFirstLastPara="0" vert="horz" wrap="square" lIns="28575" tIns="28575" rIns="28575" bIns="28575" numCol="1" spcCol="1270" anchor="ctr" anchorCtr="0">
          <a:noAutofit/>
        </a:bodyPr>
        <a:lstStyle/>
        <a:p>
          <a:pPr marL="0" lvl="0" indent="0" algn="ctr" defTabSz="666750">
            <a:lnSpc>
              <a:spcPct val="90000"/>
            </a:lnSpc>
            <a:spcBef>
              <a:spcPct val="0"/>
            </a:spcBef>
            <a:spcAft>
              <a:spcPct val="35000"/>
            </a:spcAft>
            <a:buNone/>
          </a:pPr>
          <a:r>
            <a:rPr lang="en-US" sz="1500" b="1" kern="1200" dirty="0"/>
            <a:t>Solution </a:t>
          </a:r>
          <a:endParaRPr lang="en-US" sz="1500" kern="1200" dirty="0"/>
        </a:p>
      </dsp:txBody>
      <dsp:txXfrm>
        <a:off x="18124" y="3415796"/>
        <a:ext cx="1622319" cy="353082"/>
      </dsp:txXfrm>
    </dsp:sp>
    <dsp:sp modelId="{B88AD230-7E08-4F34-9334-6E4D7AF5AB4C}">
      <dsp:nvSpPr>
        <dsp:cNvPr id="0" name=""/>
        <dsp:cNvSpPr/>
      </dsp:nvSpPr>
      <dsp:spPr>
        <a:xfrm>
          <a:off x="0" y="3768878"/>
          <a:ext cx="6379104" cy="7425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t" anchorCtr="0">
          <a:noAutofit/>
        </a:bodyPr>
        <a:lstStyle/>
        <a:p>
          <a:pPr marL="171450" lvl="1" indent="-171450" algn="l" defTabSz="711200">
            <a:lnSpc>
              <a:spcPct val="90000"/>
            </a:lnSpc>
            <a:spcBef>
              <a:spcPct val="0"/>
            </a:spcBef>
            <a:spcAft>
              <a:spcPct val="15000"/>
            </a:spcAft>
            <a:buChar char="•"/>
          </a:pPr>
          <a:r>
            <a:rPr lang="en-GB" sz="1600" kern="1200" dirty="0"/>
            <a:t>FDP is designed to share information and resources across the NHS organisations to overcome these types of challenges in future. </a:t>
          </a:r>
          <a:endParaRPr lang="en-US" sz="1600" kern="1200" dirty="0"/>
        </a:p>
      </dsp:txBody>
      <dsp:txXfrm>
        <a:off x="0" y="3768878"/>
        <a:ext cx="6379104" cy="742523"/>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CF66E52-035B-4394-BDDF-49D16DF447BA}">
      <dsp:nvSpPr>
        <dsp:cNvPr id="0" name=""/>
        <dsp:cNvSpPr/>
      </dsp:nvSpPr>
      <dsp:spPr>
        <a:xfrm>
          <a:off x="4714" y="350452"/>
          <a:ext cx="1807368" cy="583681"/>
        </a:xfrm>
        <a:prstGeom prst="rect">
          <a:avLst/>
        </a:prstGeom>
        <a:gradFill rotWithShape="0">
          <a:gsLst>
            <a:gs pos="0">
              <a:schemeClr val="accent2">
                <a:hueOff val="0"/>
                <a:satOff val="0"/>
                <a:lumOff val="0"/>
                <a:alphaOff val="0"/>
                <a:shade val="85000"/>
                <a:satMod val="130000"/>
              </a:schemeClr>
            </a:gs>
            <a:gs pos="34000">
              <a:schemeClr val="accent2">
                <a:hueOff val="0"/>
                <a:satOff val="0"/>
                <a:lumOff val="0"/>
                <a:alphaOff val="0"/>
                <a:shade val="87000"/>
                <a:satMod val="125000"/>
              </a:schemeClr>
            </a:gs>
            <a:gs pos="70000">
              <a:schemeClr val="accent2">
                <a:hueOff val="0"/>
                <a:satOff val="0"/>
                <a:lumOff val="0"/>
                <a:alphaOff val="0"/>
                <a:tint val="100000"/>
                <a:shade val="90000"/>
                <a:satMod val="130000"/>
              </a:schemeClr>
            </a:gs>
            <a:gs pos="100000">
              <a:schemeClr val="accent2">
                <a:hueOff val="0"/>
                <a:satOff val="0"/>
                <a:lumOff val="0"/>
                <a:alphaOff val="0"/>
                <a:tint val="100000"/>
                <a:shade val="100000"/>
                <a:satMod val="110000"/>
              </a:schemeClr>
            </a:gs>
          </a:gsLst>
          <a:path path="circle">
            <a:fillToRect l="100000" t="100000" r="100000" b="100000"/>
          </a:path>
        </a:gradFill>
        <a:ln w="12700" cap="flat" cmpd="sng" algn="ctr">
          <a:solidFill>
            <a:schemeClr val="accent2">
              <a:hueOff val="0"/>
              <a:satOff val="0"/>
              <a:lumOff val="0"/>
              <a:alphaOff val="0"/>
            </a:schemeClr>
          </a:solidFill>
          <a:prstDash val="solid"/>
        </a:ln>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dsp:spPr>
      <dsp:style>
        <a:lnRef idx="1">
          <a:scrgbClr r="0" g="0" b="0"/>
        </a:lnRef>
        <a:fillRef idx="3">
          <a:scrgbClr r="0" g="0" b="0"/>
        </a:fillRef>
        <a:effectRef idx="3">
          <a:scrgbClr r="0" g="0" b="0"/>
        </a:effectRef>
        <a:fontRef idx="minor">
          <a:schemeClr val="lt1"/>
        </a:fontRef>
      </dsp:style>
      <dsp:txBody>
        <a:bodyPr spcFirstLastPara="0" vert="horz" wrap="square" lIns="113792" tIns="65024" rIns="113792" bIns="65024" numCol="1" spcCol="1270" anchor="ctr" anchorCtr="0">
          <a:noAutofit/>
        </a:bodyPr>
        <a:lstStyle/>
        <a:p>
          <a:pPr marL="0" lvl="0" indent="0" algn="ctr" defTabSz="711200">
            <a:lnSpc>
              <a:spcPct val="90000"/>
            </a:lnSpc>
            <a:spcBef>
              <a:spcPct val="0"/>
            </a:spcBef>
            <a:spcAft>
              <a:spcPct val="35000"/>
            </a:spcAft>
            <a:buNone/>
          </a:pPr>
          <a:r>
            <a:rPr lang="en-US" sz="1600" b="1" kern="1200" dirty="0"/>
            <a:t>Overall Impact </a:t>
          </a:r>
          <a:endParaRPr lang="en-US" sz="1600" kern="1200" dirty="0"/>
        </a:p>
      </dsp:txBody>
      <dsp:txXfrm>
        <a:off x="4714" y="350452"/>
        <a:ext cx="1807368" cy="583681"/>
      </dsp:txXfrm>
    </dsp:sp>
    <dsp:sp modelId="{0960A6B7-4A91-43FE-8CD8-7CDCA2351240}">
      <dsp:nvSpPr>
        <dsp:cNvPr id="0" name=""/>
        <dsp:cNvSpPr/>
      </dsp:nvSpPr>
      <dsp:spPr>
        <a:xfrm>
          <a:off x="4714" y="934134"/>
          <a:ext cx="1807368" cy="2738137"/>
        </a:xfrm>
        <a:prstGeom prst="rect">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ln>
        <a:effectLst>
          <a:outerShdw blurRad="38100" dist="25400" dir="2700000" algn="br" rotWithShape="0">
            <a:srgbClr val="000000">
              <a:alpha val="60000"/>
            </a:srgbClr>
          </a:outerShdw>
        </a:effectLst>
      </dsp:spPr>
      <dsp:style>
        <a:lnRef idx="1">
          <a:scrgbClr r="0" g="0" b="0"/>
        </a:lnRef>
        <a:fillRef idx="1">
          <a:scrgbClr r="0" g="0" b="0"/>
        </a:fillRef>
        <a:effectRef idx="2">
          <a:scrgbClr r="0" g="0" b="0"/>
        </a:effectRef>
        <a:fontRef idx="minor"/>
      </dsp:style>
      <dsp:txBody>
        <a:bodyPr spcFirstLastPara="0" vert="horz" wrap="square" lIns="85344" tIns="85344" rIns="113792" bIns="128016" numCol="1" spcCol="1270" anchor="t" anchorCtr="0">
          <a:noAutofit/>
        </a:bodyPr>
        <a:lstStyle/>
        <a:p>
          <a:pPr marL="171450" lvl="1" indent="-171450" algn="l" defTabSz="711200">
            <a:lnSpc>
              <a:spcPct val="90000"/>
            </a:lnSpc>
            <a:spcBef>
              <a:spcPct val="0"/>
            </a:spcBef>
            <a:spcAft>
              <a:spcPct val="15000"/>
            </a:spcAft>
            <a:buChar char="•"/>
          </a:pPr>
          <a:r>
            <a:rPr lang="en-US" sz="1600" b="1" kern="1200" dirty="0"/>
            <a:t>Improved Efficiency</a:t>
          </a:r>
          <a:endParaRPr lang="en-US" sz="1600" kern="1200" dirty="0"/>
        </a:p>
        <a:p>
          <a:pPr marL="171450" lvl="1" indent="-171450" algn="l" defTabSz="711200">
            <a:lnSpc>
              <a:spcPct val="90000"/>
            </a:lnSpc>
            <a:spcBef>
              <a:spcPct val="0"/>
            </a:spcBef>
            <a:spcAft>
              <a:spcPct val="15000"/>
            </a:spcAft>
            <a:buChar char="•"/>
          </a:pPr>
          <a:r>
            <a:rPr lang="en-US" sz="1600" kern="1200" dirty="0"/>
            <a:t>The NHS can effectively manage the waiting lists, patient discharge, and operating theatres.</a:t>
          </a:r>
        </a:p>
      </dsp:txBody>
      <dsp:txXfrm>
        <a:off x="4714" y="934134"/>
        <a:ext cx="1807368" cy="2738137"/>
      </dsp:txXfrm>
    </dsp:sp>
    <dsp:sp modelId="{A2EEF345-44D3-47E1-A2EE-4856ED1824F8}">
      <dsp:nvSpPr>
        <dsp:cNvPr id="0" name=""/>
        <dsp:cNvSpPr/>
      </dsp:nvSpPr>
      <dsp:spPr>
        <a:xfrm>
          <a:off x="2065115" y="350452"/>
          <a:ext cx="1807368" cy="583681"/>
        </a:xfrm>
        <a:prstGeom prst="rect">
          <a:avLst/>
        </a:prstGeom>
        <a:gradFill rotWithShape="0">
          <a:gsLst>
            <a:gs pos="0">
              <a:schemeClr val="accent2">
                <a:hueOff val="0"/>
                <a:satOff val="0"/>
                <a:lumOff val="0"/>
                <a:alphaOff val="0"/>
                <a:shade val="85000"/>
                <a:satMod val="130000"/>
              </a:schemeClr>
            </a:gs>
            <a:gs pos="34000">
              <a:schemeClr val="accent2">
                <a:hueOff val="0"/>
                <a:satOff val="0"/>
                <a:lumOff val="0"/>
                <a:alphaOff val="0"/>
                <a:shade val="87000"/>
                <a:satMod val="125000"/>
              </a:schemeClr>
            </a:gs>
            <a:gs pos="70000">
              <a:schemeClr val="accent2">
                <a:hueOff val="0"/>
                <a:satOff val="0"/>
                <a:lumOff val="0"/>
                <a:alphaOff val="0"/>
                <a:tint val="100000"/>
                <a:shade val="90000"/>
                <a:satMod val="130000"/>
              </a:schemeClr>
            </a:gs>
            <a:gs pos="100000">
              <a:schemeClr val="accent2">
                <a:hueOff val="0"/>
                <a:satOff val="0"/>
                <a:lumOff val="0"/>
                <a:alphaOff val="0"/>
                <a:tint val="100000"/>
                <a:shade val="100000"/>
                <a:satMod val="110000"/>
              </a:schemeClr>
            </a:gs>
          </a:gsLst>
          <a:path path="circle">
            <a:fillToRect l="100000" t="100000" r="100000" b="100000"/>
          </a:path>
        </a:gradFill>
        <a:ln w="12700" cap="flat" cmpd="sng" algn="ctr">
          <a:solidFill>
            <a:schemeClr val="accent2">
              <a:hueOff val="0"/>
              <a:satOff val="0"/>
              <a:lumOff val="0"/>
              <a:alphaOff val="0"/>
            </a:schemeClr>
          </a:solidFill>
          <a:prstDash val="solid"/>
        </a:ln>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dsp:spPr>
      <dsp:style>
        <a:lnRef idx="1">
          <a:scrgbClr r="0" g="0" b="0"/>
        </a:lnRef>
        <a:fillRef idx="3">
          <a:scrgbClr r="0" g="0" b="0"/>
        </a:fillRef>
        <a:effectRef idx="3">
          <a:scrgbClr r="0" g="0" b="0"/>
        </a:effectRef>
        <a:fontRef idx="minor">
          <a:schemeClr val="lt1"/>
        </a:fontRef>
      </dsp:style>
      <dsp:txBody>
        <a:bodyPr spcFirstLastPara="0" vert="horz" wrap="square" lIns="113792" tIns="65024" rIns="113792" bIns="65024" numCol="1" spcCol="1270" anchor="ctr" anchorCtr="0">
          <a:noAutofit/>
        </a:bodyPr>
        <a:lstStyle/>
        <a:p>
          <a:pPr marL="0" lvl="0" indent="0" algn="ctr" defTabSz="711200">
            <a:lnSpc>
              <a:spcPct val="90000"/>
            </a:lnSpc>
            <a:spcBef>
              <a:spcPct val="0"/>
            </a:spcBef>
            <a:spcAft>
              <a:spcPct val="35000"/>
            </a:spcAft>
            <a:buNone/>
          </a:pPr>
          <a:r>
            <a:rPr lang="en-US" sz="1600" b="1" kern="1200" dirty="0"/>
            <a:t>Key Challenges </a:t>
          </a:r>
          <a:endParaRPr lang="en-US" sz="1600" kern="1200" dirty="0"/>
        </a:p>
      </dsp:txBody>
      <dsp:txXfrm>
        <a:off x="2065115" y="350452"/>
        <a:ext cx="1807368" cy="583681"/>
      </dsp:txXfrm>
    </dsp:sp>
    <dsp:sp modelId="{E03EBC83-78FC-4C50-9E39-338E0F5D970E}">
      <dsp:nvSpPr>
        <dsp:cNvPr id="0" name=""/>
        <dsp:cNvSpPr/>
      </dsp:nvSpPr>
      <dsp:spPr>
        <a:xfrm>
          <a:off x="2065115" y="934134"/>
          <a:ext cx="1807368" cy="2738137"/>
        </a:xfrm>
        <a:prstGeom prst="rect">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ln>
        <a:effectLst>
          <a:outerShdw blurRad="38100" dist="25400" dir="2700000" algn="br" rotWithShape="0">
            <a:srgbClr val="000000">
              <a:alpha val="60000"/>
            </a:srgbClr>
          </a:outerShdw>
        </a:effectLst>
      </dsp:spPr>
      <dsp:style>
        <a:lnRef idx="1">
          <a:scrgbClr r="0" g="0" b="0"/>
        </a:lnRef>
        <a:fillRef idx="1">
          <a:scrgbClr r="0" g="0" b="0"/>
        </a:fillRef>
        <a:effectRef idx="2">
          <a:scrgbClr r="0" g="0" b="0"/>
        </a:effectRef>
        <a:fontRef idx="minor"/>
      </dsp:style>
      <dsp:txBody>
        <a:bodyPr spcFirstLastPara="0" vert="horz" wrap="square" lIns="85344" tIns="85344" rIns="113792" bIns="128016" numCol="1" spcCol="1270" anchor="t" anchorCtr="0">
          <a:noAutofit/>
        </a:bodyPr>
        <a:lstStyle/>
        <a:p>
          <a:pPr marL="171450" lvl="1" indent="-171450" algn="l" defTabSz="711200">
            <a:lnSpc>
              <a:spcPct val="90000"/>
            </a:lnSpc>
            <a:spcBef>
              <a:spcPct val="0"/>
            </a:spcBef>
            <a:spcAft>
              <a:spcPct val="15000"/>
            </a:spcAft>
            <a:buChar char="•"/>
          </a:pPr>
          <a:r>
            <a:rPr lang="en-US" sz="1600" b="1" kern="1200" dirty="0"/>
            <a:t>Adoption Barriers</a:t>
          </a:r>
          <a:endParaRPr lang="en-US" sz="1600" kern="1200" dirty="0"/>
        </a:p>
        <a:p>
          <a:pPr marL="171450" lvl="1" indent="-171450" algn="l" defTabSz="711200">
            <a:lnSpc>
              <a:spcPct val="90000"/>
            </a:lnSpc>
            <a:spcBef>
              <a:spcPct val="0"/>
            </a:spcBef>
            <a:spcAft>
              <a:spcPct val="15000"/>
            </a:spcAft>
            <a:buChar char="•"/>
          </a:pPr>
          <a:r>
            <a:rPr lang="en-US" sz="1600" kern="1200"/>
            <a:t>Technological adoption in rural areas is very costly and time-consuming.</a:t>
          </a:r>
          <a:endParaRPr lang="en-US" sz="1600" kern="1200" dirty="0"/>
        </a:p>
      </dsp:txBody>
      <dsp:txXfrm>
        <a:off x="2065115" y="934134"/>
        <a:ext cx="1807368" cy="2738137"/>
      </dsp:txXfrm>
    </dsp:sp>
    <dsp:sp modelId="{CEFE194F-B07E-48D8-9B2F-805A9A68E1A2}">
      <dsp:nvSpPr>
        <dsp:cNvPr id="0" name=""/>
        <dsp:cNvSpPr/>
      </dsp:nvSpPr>
      <dsp:spPr>
        <a:xfrm>
          <a:off x="4125515" y="350452"/>
          <a:ext cx="1807368" cy="583681"/>
        </a:xfrm>
        <a:prstGeom prst="rect">
          <a:avLst/>
        </a:prstGeom>
        <a:gradFill rotWithShape="0">
          <a:gsLst>
            <a:gs pos="0">
              <a:schemeClr val="accent2">
                <a:hueOff val="0"/>
                <a:satOff val="0"/>
                <a:lumOff val="0"/>
                <a:alphaOff val="0"/>
                <a:shade val="85000"/>
                <a:satMod val="130000"/>
              </a:schemeClr>
            </a:gs>
            <a:gs pos="34000">
              <a:schemeClr val="accent2">
                <a:hueOff val="0"/>
                <a:satOff val="0"/>
                <a:lumOff val="0"/>
                <a:alphaOff val="0"/>
                <a:shade val="87000"/>
                <a:satMod val="125000"/>
              </a:schemeClr>
            </a:gs>
            <a:gs pos="70000">
              <a:schemeClr val="accent2">
                <a:hueOff val="0"/>
                <a:satOff val="0"/>
                <a:lumOff val="0"/>
                <a:alphaOff val="0"/>
                <a:tint val="100000"/>
                <a:shade val="90000"/>
                <a:satMod val="130000"/>
              </a:schemeClr>
            </a:gs>
            <a:gs pos="100000">
              <a:schemeClr val="accent2">
                <a:hueOff val="0"/>
                <a:satOff val="0"/>
                <a:lumOff val="0"/>
                <a:alphaOff val="0"/>
                <a:tint val="100000"/>
                <a:shade val="100000"/>
                <a:satMod val="110000"/>
              </a:schemeClr>
            </a:gs>
          </a:gsLst>
          <a:path path="circle">
            <a:fillToRect l="100000" t="100000" r="100000" b="100000"/>
          </a:path>
        </a:gradFill>
        <a:ln w="12700" cap="flat" cmpd="sng" algn="ctr">
          <a:solidFill>
            <a:schemeClr val="accent2">
              <a:hueOff val="0"/>
              <a:satOff val="0"/>
              <a:lumOff val="0"/>
              <a:alphaOff val="0"/>
            </a:schemeClr>
          </a:solidFill>
          <a:prstDash val="solid"/>
        </a:ln>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dsp:spPr>
      <dsp:style>
        <a:lnRef idx="1">
          <a:scrgbClr r="0" g="0" b="0"/>
        </a:lnRef>
        <a:fillRef idx="3">
          <a:scrgbClr r="0" g="0" b="0"/>
        </a:fillRef>
        <a:effectRef idx="3">
          <a:scrgbClr r="0" g="0" b="0"/>
        </a:effectRef>
        <a:fontRef idx="minor">
          <a:schemeClr val="lt1"/>
        </a:fontRef>
      </dsp:style>
      <dsp:txBody>
        <a:bodyPr spcFirstLastPara="0" vert="horz" wrap="square" lIns="113792" tIns="65024" rIns="113792" bIns="65024" numCol="1" spcCol="1270" anchor="ctr" anchorCtr="0">
          <a:noAutofit/>
        </a:bodyPr>
        <a:lstStyle/>
        <a:p>
          <a:pPr marL="0" lvl="0" indent="0" algn="ctr" defTabSz="711200">
            <a:lnSpc>
              <a:spcPct val="90000"/>
            </a:lnSpc>
            <a:spcBef>
              <a:spcPct val="0"/>
            </a:spcBef>
            <a:spcAft>
              <a:spcPct val="35000"/>
            </a:spcAft>
            <a:buNone/>
          </a:pPr>
          <a:r>
            <a:rPr lang="en-US" sz="1600" b="1" kern="1200" dirty="0"/>
            <a:t>Cost Consideration </a:t>
          </a:r>
          <a:endParaRPr lang="en-US" sz="1600" kern="1200" dirty="0"/>
        </a:p>
      </dsp:txBody>
      <dsp:txXfrm>
        <a:off x="4125515" y="350452"/>
        <a:ext cx="1807368" cy="583681"/>
      </dsp:txXfrm>
    </dsp:sp>
    <dsp:sp modelId="{C4208C9F-628B-4F76-9346-9DFF8D5F225B}">
      <dsp:nvSpPr>
        <dsp:cNvPr id="0" name=""/>
        <dsp:cNvSpPr/>
      </dsp:nvSpPr>
      <dsp:spPr>
        <a:xfrm>
          <a:off x="4125515" y="934134"/>
          <a:ext cx="1807368" cy="2738137"/>
        </a:xfrm>
        <a:prstGeom prst="rect">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ln>
        <a:effectLst>
          <a:outerShdw blurRad="38100" dist="25400" dir="2700000" algn="br" rotWithShape="0">
            <a:srgbClr val="000000">
              <a:alpha val="60000"/>
            </a:srgbClr>
          </a:outerShdw>
        </a:effectLst>
      </dsp:spPr>
      <dsp:style>
        <a:lnRef idx="1">
          <a:scrgbClr r="0" g="0" b="0"/>
        </a:lnRef>
        <a:fillRef idx="1">
          <a:scrgbClr r="0" g="0" b="0"/>
        </a:fillRef>
        <a:effectRef idx="2">
          <a:scrgbClr r="0" g="0" b="0"/>
        </a:effectRef>
        <a:fontRef idx="minor"/>
      </dsp:style>
      <dsp:txBody>
        <a:bodyPr spcFirstLastPara="0" vert="horz" wrap="square" lIns="85344" tIns="85344" rIns="113792" bIns="128016" numCol="1" spcCol="1270" anchor="t" anchorCtr="0">
          <a:noAutofit/>
        </a:bodyPr>
        <a:lstStyle/>
        <a:p>
          <a:pPr marL="171450" lvl="1" indent="-171450" algn="l" defTabSz="711200">
            <a:lnSpc>
              <a:spcPct val="90000"/>
            </a:lnSpc>
            <a:spcBef>
              <a:spcPct val="0"/>
            </a:spcBef>
            <a:spcAft>
              <a:spcPct val="15000"/>
            </a:spcAft>
            <a:buChar char="•"/>
          </a:pPr>
          <a:r>
            <a:rPr lang="en-US" sz="1600" b="1" kern="1200" dirty="0"/>
            <a:t>High Investment</a:t>
          </a:r>
          <a:endParaRPr lang="en-US" sz="1600" kern="1200" dirty="0"/>
        </a:p>
        <a:p>
          <a:pPr marL="171450" lvl="1" indent="-171450" algn="l" defTabSz="711200">
            <a:lnSpc>
              <a:spcPct val="90000"/>
            </a:lnSpc>
            <a:spcBef>
              <a:spcPct val="0"/>
            </a:spcBef>
            <a:spcAft>
              <a:spcPct val="15000"/>
            </a:spcAft>
            <a:buChar char="•"/>
          </a:pPr>
          <a:r>
            <a:rPr lang="en-GB" sz="1600" kern="1200"/>
            <a:t>The cost of implementation is very high for the innovation.</a:t>
          </a:r>
          <a:endParaRPr lang="en-US" sz="1600" kern="1200" dirty="0"/>
        </a:p>
      </dsp:txBody>
      <dsp:txXfrm>
        <a:off x="4125515" y="934134"/>
        <a:ext cx="1807368" cy="2738137"/>
      </dsp:txXfrm>
    </dsp:sp>
    <dsp:sp modelId="{D6E533F7-17FD-4F54-A864-C916B62655BC}">
      <dsp:nvSpPr>
        <dsp:cNvPr id="0" name=""/>
        <dsp:cNvSpPr/>
      </dsp:nvSpPr>
      <dsp:spPr>
        <a:xfrm>
          <a:off x="6185916" y="350452"/>
          <a:ext cx="1807368" cy="583681"/>
        </a:xfrm>
        <a:prstGeom prst="rect">
          <a:avLst/>
        </a:prstGeom>
        <a:gradFill rotWithShape="0">
          <a:gsLst>
            <a:gs pos="0">
              <a:schemeClr val="accent2">
                <a:hueOff val="0"/>
                <a:satOff val="0"/>
                <a:lumOff val="0"/>
                <a:alphaOff val="0"/>
                <a:shade val="85000"/>
                <a:satMod val="130000"/>
              </a:schemeClr>
            </a:gs>
            <a:gs pos="34000">
              <a:schemeClr val="accent2">
                <a:hueOff val="0"/>
                <a:satOff val="0"/>
                <a:lumOff val="0"/>
                <a:alphaOff val="0"/>
                <a:shade val="87000"/>
                <a:satMod val="125000"/>
              </a:schemeClr>
            </a:gs>
            <a:gs pos="70000">
              <a:schemeClr val="accent2">
                <a:hueOff val="0"/>
                <a:satOff val="0"/>
                <a:lumOff val="0"/>
                <a:alphaOff val="0"/>
                <a:tint val="100000"/>
                <a:shade val="90000"/>
                <a:satMod val="130000"/>
              </a:schemeClr>
            </a:gs>
            <a:gs pos="100000">
              <a:schemeClr val="accent2">
                <a:hueOff val="0"/>
                <a:satOff val="0"/>
                <a:lumOff val="0"/>
                <a:alphaOff val="0"/>
                <a:tint val="100000"/>
                <a:shade val="100000"/>
                <a:satMod val="110000"/>
              </a:schemeClr>
            </a:gs>
          </a:gsLst>
          <a:path path="circle">
            <a:fillToRect l="100000" t="100000" r="100000" b="100000"/>
          </a:path>
        </a:gradFill>
        <a:ln w="12700" cap="flat" cmpd="sng" algn="ctr">
          <a:solidFill>
            <a:schemeClr val="accent2">
              <a:hueOff val="0"/>
              <a:satOff val="0"/>
              <a:lumOff val="0"/>
              <a:alphaOff val="0"/>
            </a:schemeClr>
          </a:solidFill>
          <a:prstDash val="solid"/>
        </a:ln>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dsp:spPr>
      <dsp:style>
        <a:lnRef idx="1">
          <a:scrgbClr r="0" g="0" b="0"/>
        </a:lnRef>
        <a:fillRef idx="3">
          <a:scrgbClr r="0" g="0" b="0"/>
        </a:fillRef>
        <a:effectRef idx="3">
          <a:scrgbClr r="0" g="0" b="0"/>
        </a:effectRef>
        <a:fontRef idx="minor">
          <a:schemeClr val="lt1"/>
        </a:fontRef>
      </dsp:style>
      <dsp:txBody>
        <a:bodyPr spcFirstLastPara="0" vert="horz" wrap="square" lIns="113792" tIns="65024" rIns="113792" bIns="65024" numCol="1" spcCol="1270" anchor="ctr" anchorCtr="0">
          <a:noAutofit/>
        </a:bodyPr>
        <a:lstStyle/>
        <a:p>
          <a:pPr marL="0" lvl="0" indent="0" algn="ctr" defTabSz="711200">
            <a:lnSpc>
              <a:spcPct val="90000"/>
            </a:lnSpc>
            <a:spcBef>
              <a:spcPct val="0"/>
            </a:spcBef>
            <a:spcAft>
              <a:spcPct val="35000"/>
            </a:spcAft>
            <a:buNone/>
          </a:pPr>
          <a:r>
            <a:rPr lang="en-US" sz="1600" b="1" kern="1200" dirty="0"/>
            <a:t>Policy Recommendation </a:t>
          </a:r>
          <a:endParaRPr lang="en-US" sz="1600" kern="1200" dirty="0"/>
        </a:p>
      </dsp:txBody>
      <dsp:txXfrm>
        <a:off x="6185916" y="350452"/>
        <a:ext cx="1807368" cy="583681"/>
      </dsp:txXfrm>
    </dsp:sp>
    <dsp:sp modelId="{1D162B52-B895-4AE7-973C-888B341F92CE}">
      <dsp:nvSpPr>
        <dsp:cNvPr id="0" name=""/>
        <dsp:cNvSpPr/>
      </dsp:nvSpPr>
      <dsp:spPr>
        <a:xfrm>
          <a:off x="6185916" y="934134"/>
          <a:ext cx="1807368" cy="2738137"/>
        </a:xfrm>
        <a:prstGeom prst="rect">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ln>
        <a:effectLst>
          <a:outerShdw blurRad="38100" dist="25400" dir="2700000" algn="br" rotWithShape="0">
            <a:srgbClr val="000000">
              <a:alpha val="60000"/>
            </a:srgbClr>
          </a:outerShdw>
        </a:effectLst>
      </dsp:spPr>
      <dsp:style>
        <a:lnRef idx="1">
          <a:scrgbClr r="0" g="0" b="0"/>
        </a:lnRef>
        <a:fillRef idx="1">
          <a:scrgbClr r="0" g="0" b="0"/>
        </a:fillRef>
        <a:effectRef idx="2">
          <a:scrgbClr r="0" g="0" b="0"/>
        </a:effectRef>
        <a:fontRef idx="minor"/>
      </dsp:style>
      <dsp:txBody>
        <a:bodyPr spcFirstLastPara="0" vert="horz" wrap="square" lIns="85344" tIns="85344" rIns="113792" bIns="128016" numCol="1" spcCol="1270" anchor="t" anchorCtr="0">
          <a:noAutofit/>
        </a:bodyPr>
        <a:lstStyle/>
        <a:p>
          <a:pPr marL="171450" lvl="1" indent="-171450" algn="l" defTabSz="711200">
            <a:lnSpc>
              <a:spcPct val="90000"/>
            </a:lnSpc>
            <a:spcBef>
              <a:spcPct val="0"/>
            </a:spcBef>
            <a:spcAft>
              <a:spcPct val="15000"/>
            </a:spcAft>
            <a:buChar char="•"/>
          </a:pPr>
          <a:r>
            <a:rPr lang="en-US" sz="1600" b="1" kern="1200" dirty="0"/>
            <a:t>Data Governance</a:t>
          </a:r>
          <a:endParaRPr lang="en-US" sz="1600" kern="1200" dirty="0"/>
        </a:p>
        <a:p>
          <a:pPr marL="171450" lvl="1" indent="-171450" algn="l" defTabSz="711200">
            <a:lnSpc>
              <a:spcPct val="90000"/>
            </a:lnSpc>
            <a:spcBef>
              <a:spcPct val="0"/>
            </a:spcBef>
            <a:spcAft>
              <a:spcPct val="15000"/>
            </a:spcAft>
            <a:buChar char="•"/>
          </a:pPr>
          <a:r>
            <a:rPr lang="en-GB" sz="1600" kern="1200"/>
            <a:t>They must ensure transparency of the data collection and use (Reuters, 2026).</a:t>
          </a:r>
          <a:endParaRPr lang="en-US" sz="1600" kern="1200" dirty="0"/>
        </a:p>
      </dsp:txBody>
      <dsp:txXfrm>
        <a:off x="6185916" y="934134"/>
        <a:ext cx="1807368" cy="2738137"/>
      </dsp:txXfrm>
    </dsp:sp>
    <dsp:sp modelId="{FF7B6138-FF08-43AD-985F-9F3C2986C5A4}">
      <dsp:nvSpPr>
        <dsp:cNvPr id="0" name=""/>
        <dsp:cNvSpPr/>
      </dsp:nvSpPr>
      <dsp:spPr>
        <a:xfrm>
          <a:off x="8246316" y="350452"/>
          <a:ext cx="1807368" cy="583681"/>
        </a:xfrm>
        <a:prstGeom prst="rect">
          <a:avLst/>
        </a:prstGeom>
        <a:gradFill rotWithShape="0">
          <a:gsLst>
            <a:gs pos="0">
              <a:schemeClr val="accent2">
                <a:hueOff val="0"/>
                <a:satOff val="0"/>
                <a:lumOff val="0"/>
                <a:alphaOff val="0"/>
                <a:shade val="85000"/>
                <a:satMod val="130000"/>
              </a:schemeClr>
            </a:gs>
            <a:gs pos="34000">
              <a:schemeClr val="accent2">
                <a:hueOff val="0"/>
                <a:satOff val="0"/>
                <a:lumOff val="0"/>
                <a:alphaOff val="0"/>
                <a:shade val="87000"/>
                <a:satMod val="125000"/>
              </a:schemeClr>
            </a:gs>
            <a:gs pos="70000">
              <a:schemeClr val="accent2">
                <a:hueOff val="0"/>
                <a:satOff val="0"/>
                <a:lumOff val="0"/>
                <a:alphaOff val="0"/>
                <a:tint val="100000"/>
                <a:shade val="90000"/>
                <a:satMod val="130000"/>
              </a:schemeClr>
            </a:gs>
            <a:gs pos="100000">
              <a:schemeClr val="accent2">
                <a:hueOff val="0"/>
                <a:satOff val="0"/>
                <a:lumOff val="0"/>
                <a:alphaOff val="0"/>
                <a:tint val="100000"/>
                <a:shade val="100000"/>
                <a:satMod val="110000"/>
              </a:schemeClr>
            </a:gs>
          </a:gsLst>
          <a:path path="circle">
            <a:fillToRect l="100000" t="100000" r="100000" b="100000"/>
          </a:path>
        </a:gradFill>
        <a:ln w="12700" cap="flat" cmpd="sng" algn="ctr">
          <a:solidFill>
            <a:schemeClr val="accent2">
              <a:hueOff val="0"/>
              <a:satOff val="0"/>
              <a:lumOff val="0"/>
              <a:alphaOff val="0"/>
            </a:schemeClr>
          </a:solidFill>
          <a:prstDash val="solid"/>
        </a:ln>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dsp:spPr>
      <dsp:style>
        <a:lnRef idx="1">
          <a:scrgbClr r="0" g="0" b="0"/>
        </a:lnRef>
        <a:fillRef idx="3">
          <a:scrgbClr r="0" g="0" b="0"/>
        </a:fillRef>
        <a:effectRef idx="3">
          <a:scrgbClr r="0" g="0" b="0"/>
        </a:effectRef>
        <a:fontRef idx="minor">
          <a:schemeClr val="lt1"/>
        </a:fontRef>
      </dsp:style>
      <dsp:txBody>
        <a:bodyPr spcFirstLastPara="0" vert="horz" wrap="square" lIns="113792" tIns="65024" rIns="113792" bIns="65024" numCol="1" spcCol="1270" anchor="ctr" anchorCtr="0">
          <a:noAutofit/>
        </a:bodyPr>
        <a:lstStyle/>
        <a:p>
          <a:pPr marL="0" lvl="0" indent="0" algn="ctr" defTabSz="711200">
            <a:lnSpc>
              <a:spcPct val="90000"/>
            </a:lnSpc>
            <a:spcBef>
              <a:spcPct val="0"/>
            </a:spcBef>
            <a:spcAft>
              <a:spcPct val="35000"/>
            </a:spcAft>
            <a:buNone/>
          </a:pPr>
          <a:r>
            <a:rPr lang="en-US" sz="1600" b="1" kern="1200" dirty="0"/>
            <a:t>Practice &amp; Training Recommendation </a:t>
          </a:r>
          <a:endParaRPr lang="en-US" sz="1600" kern="1200" dirty="0"/>
        </a:p>
      </dsp:txBody>
      <dsp:txXfrm>
        <a:off x="8246316" y="350452"/>
        <a:ext cx="1807368" cy="583681"/>
      </dsp:txXfrm>
    </dsp:sp>
    <dsp:sp modelId="{6DEEC5C6-D9FB-47EC-98B7-025707EC0891}">
      <dsp:nvSpPr>
        <dsp:cNvPr id="0" name=""/>
        <dsp:cNvSpPr/>
      </dsp:nvSpPr>
      <dsp:spPr>
        <a:xfrm>
          <a:off x="8246316" y="934134"/>
          <a:ext cx="1807368" cy="2738137"/>
        </a:xfrm>
        <a:prstGeom prst="rect">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ln>
        <a:effectLst>
          <a:outerShdw blurRad="38100" dist="25400" dir="2700000" algn="br" rotWithShape="0">
            <a:srgbClr val="000000">
              <a:alpha val="60000"/>
            </a:srgbClr>
          </a:outerShdw>
        </a:effectLst>
      </dsp:spPr>
      <dsp:style>
        <a:lnRef idx="1">
          <a:scrgbClr r="0" g="0" b="0"/>
        </a:lnRef>
        <a:fillRef idx="1">
          <a:scrgbClr r="0" g="0" b="0"/>
        </a:fillRef>
        <a:effectRef idx="2">
          <a:scrgbClr r="0" g="0" b="0"/>
        </a:effectRef>
        <a:fontRef idx="minor"/>
      </dsp:style>
      <dsp:txBody>
        <a:bodyPr spcFirstLastPara="0" vert="horz" wrap="square" lIns="85344" tIns="85344" rIns="113792" bIns="128016" numCol="1" spcCol="1270" anchor="t" anchorCtr="0">
          <a:noAutofit/>
        </a:bodyPr>
        <a:lstStyle/>
        <a:p>
          <a:pPr marL="171450" lvl="1" indent="-171450" algn="l" defTabSz="711200">
            <a:lnSpc>
              <a:spcPct val="90000"/>
            </a:lnSpc>
            <a:spcBef>
              <a:spcPct val="0"/>
            </a:spcBef>
            <a:spcAft>
              <a:spcPct val="15000"/>
            </a:spcAft>
            <a:buChar char="•"/>
          </a:pPr>
          <a:r>
            <a:rPr lang="en-US" sz="1600" b="1" kern="1200" dirty="0"/>
            <a:t>Accessibility</a:t>
          </a:r>
          <a:endParaRPr lang="en-US" sz="1600" kern="1200" dirty="0"/>
        </a:p>
        <a:p>
          <a:pPr marL="171450" lvl="1" indent="-171450" algn="l" defTabSz="711200">
            <a:lnSpc>
              <a:spcPct val="90000"/>
            </a:lnSpc>
            <a:spcBef>
              <a:spcPct val="0"/>
            </a:spcBef>
            <a:spcAft>
              <a:spcPct val="15000"/>
            </a:spcAft>
            <a:buChar char="•"/>
          </a:pPr>
          <a:r>
            <a:rPr lang="en-GB" sz="1600" kern="1200"/>
            <a:t>They should maintain a traditional approach for the elderly and others and introduce training programs (Booth, 2026).</a:t>
          </a:r>
          <a:endParaRPr lang="en-US" sz="1600" kern="1200" dirty="0"/>
        </a:p>
      </dsp:txBody>
      <dsp:txXfrm>
        <a:off x="8246316" y="934134"/>
        <a:ext cx="1807368" cy="2738137"/>
      </dsp:txXfrm>
    </dsp:sp>
  </dsp:spTree>
</dsp:drawing>
</file>

<file path=ppt/diagrams/layout1.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1/layout/TabList">
  <dgm:title val="Tab List"/>
  <dgm:desc val="Use to show non-sequential or grouped blocks of information. Works well for lists with a small amount of Level 1 text. The first Level 2 displays next to the Level 1 text  and the remaining Level 2 text appears beneath the Level 1 text."/>
  <dgm:catLst>
    <dgm:cat type="list" pri="4500"/>
    <dgm:cat type="officeonline" pri="11000"/>
  </dgm:catLst>
  <dgm:sampData>
    <dgm:dataModel>
      <dgm:ptLst>
        <dgm:pt modelId="0" type="doc"/>
        <dgm:pt modelId="10">
          <dgm:prSet phldr="1"/>
        </dgm:pt>
        <dgm:pt modelId="11">
          <dgm:prSet phldr="1"/>
        </dgm:pt>
        <dgm:pt modelId="12">
          <dgm:prSet phldr="1"/>
        </dgm:pt>
        <dgm:pt modelId="20">
          <dgm:prSet phldr="1"/>
        </dgm:pt>
        <dgm:pt modelId="21">
          <dgm:prSet phldr="1"/>
        </dgm:pt>
        <dgm:pt modelId="22">
          <dgm:prSet phldr="1"/>
        </dgm:pt>
        <dgm:pt modelId="30">
          <dgm:prSet phldr="1"/>
        </dgm:pt>
        <dgm:pt modelId="31">
          <dgm:prSet phldr="1"/>
        </dgm:pt>
        <dgm:pt modelId="32">
          <dgm:prSet phldr="1"/>
        </dgm:pt>
      </dgm:ptLst>
      <dgm:cxnLst>
        <dgm:cxn modelId="40" srcId="0" destId="10" srcOrd="0" destOrd="0"/>
        <dgm:cxn modelId="41" srcId="10" destId="11" srcOrd="0" destOrd="0"/>
        <dgm:cxn modelId="42" srcId="10" destId="12" srcOrd="0" destOrd="0"/>
        <dgm:cxn modelId="50" srcId="0" destId="20" srcOrd="1" destOrd="0"/>
        <dgm:cxn modelId="51" srcId="20" destId="21" srcOrd="1" destOrd="0"/>
        <dgm:cxn modelId="52" srcId="20" destId="22" srcOrd="1" destOrd="0"/>
        <dgm:cxn modelId="60" srcId="0" destId="30" srcOrd="2" destOrd="0"/>
        <dgm:cxn modelId="61" srcId="30" destId="31" srcOrd="2" destOrd="0"/>
        <dgm:cxn modelId="62" srcId="30" destId="32"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dgm:chPref val="3"/>
      <dgm:dir/>
      <dgm:animOne val="branch"/>
      <dgm:animLvl val="lvl"/>
    </dgm:varLst>
    <dgm:alg type="lin">
      <dgm:param type="linDir" val="fromT"/>
    </dgm:alg>
    <dgm:shape xmlns:r="http://schemas.openxmlformats.org/officeDocument/2006/relationships" r:blip="">
      <dgm:adjLst/>
    </dgm:shape>
    <dgm:constrLst>
      <dgm:constr type="w" for="ch" forName="Child" refType="w"/>
      <dgm:constr type="h" for="ch" forName="Child" refType="h" fact="0.6667"/>
      <dgm:constr type="primFontSz" for="des" forName="Parent" op="equ" val="65"/>
      <dgm:constr type="primFontSz" for="des" forName="Child" op="equ" val="65"/>
      <dgm:constr type="primFontSz" for="des" forName="FirstChild" op="equ" val="65"/>
      <dgm:constr type="primFontSz" for="des" forName="Child" refType="primFontSz" refFor="des" refForName="Parent" op="lte"/>
      <dgm:constr type="primFontSz" for="des" forName="FirstChild" refType="primFontSz" refFor="des" refForName="Parent" op="lte"/>
      <dgm:constr type="primFontSz" for="des" forName="Child" refType="primFontSz" refFor="des" refForName="FirstChild" op="lte"/>
      <dgm:constr type="w" for="ch" forName="composite" refType="w"/>
      <dgm:constr type="h" for="ch" forName="composite" refType="h" fact="0.3333"/>
      <dgm:constr type="sp" refType="h" refFor="ch" refForName="composite" op="equ" fact="0.05"/>
      <dgm:constr type="h" for="ch" forName="sibTrans" refType="h" refFor="ch" refForName="composite" op="equ" fact="0.05"/>
      <dgm:constr type="w" for="ch" forName="sibTrans" refType="h" refFor="ch" refForName="sibTrans" op="equ"/>
    </dgm:constrLst>
    <dgm:forEach name="nodesForEach" axis="ch" ptType="node">
      <dgm:layoutNode name="composite">
        <dgm:alg type="composite"/>
        <dgm:shape xmlns:r="http://schemas.openxmlformats.org/officeDocument/2006/relationships" r:blip="">
          <dgm:adjLst/>
        </dgm:shape>
        <dgm:choose name="Name1">
          <dgm:if name="Name2" func="var" arg="dir" op="equ" val="norm">
            <dgm:constrLst>
              <dgm:constr type="l" for="ch" forName="Accent" refType="w" fact="0"/>
              <dgm:constr type="b" for="ch" forName="Accent" refType="h"/>
              <dgm:constr type="w" for="ch" forName="Accent" refType="w"/>
              <dgm:constr type="h" for="ch" forName="Accent" refType="h" fact="0"/>
              <dgm:constr type="l" for="ch" forName="FirstChild" refType="w" fact="0.26"/>
              <dgm:constr type="t" for="ch" forName="FirstChild" refType="h" fact="0"/>
              <dgm:constr type="w" for="ch" forName="FirstChild" refType="w" fact="0.74"/>
              <dgm:constr type="h" for="ch" forName="FirstChild" refType="h"/>
              <dgm:constr type="l" for="ch" forName="Parent" refType="w" fact="0"/>
              <dgm:constr type="t" for="ch" forName="Parent" refType="h" fact="0"/>
              <dgm:constr type="w" for="ch" forName="Parent" refType="w" fact="0.26"/>
              <dgm:constr type="h" for="ch" forName="Parent" refType="h"/>
            </dgm:constrLst>
          </dgm:if>
          <dgm:else name="Name3">
            <dgm:constrLst>
              <dgm:constr type="l" for="ch" forName="Accent" refType="w" fact="0"/>
              <dgm:constr type="b" for="ch" forName="Accent" refType="h"/>
              <dgm:constr type="w" for="ch" forName="Accent" refType="w"/>
              <dgm:constr type="h" for="ch" forName="Accent" refType="h" fact="0"/>
              <dgm:constr type="r" for="ch" forName="FirstChild" refType="w" fact="0.74"/>
              <dgm:constr type="t" for="ch" forName="FirstChild" refType="h" fact="0"/>
              <dgm:constr type="w" for="ch" forName="FirstChild" refType="w" fact="0.74"/>
              <dgm:constr type="h" for="ch" forName="FirstChild" refType="h"/>
              <dgm:constr type="r" for="ch" forName="Parent" refType="w"/>
              <dgm:constr type="t" for="ch" forName="Parent" refType="h" fact="0"/>
              <dgm:constr type="w" for="ch" forName="Parent" refType="w" fact="0.26"/>
              <dgm:constr type="h" for="ch" forName="Parent" refType="h"/>
            </dgm:constrLst>
          </dgm:else>
        </dgm:choose>
        <dgm:layoutNode name="FirstChild" styleLbl="revTx">
          <dgm:varLst>
            <dgm:chMax val="0"/>
            <dgm:chPref val="0"/>
            <dgm:bulletEnabled val="1"/>
          </dgm:varLst>
          <dgm:choose name="Name4">
            <dgm:if name="Name5" func="var" arg="dir" op="equ" val="norm">
              <dgm:alg type="tx">
                <dgm:param type="parTxLTRAlign" val="l"/>
                <dgm:param type="txAnchorVert" val="b"/>
                <dgm:param type="txAnchorVertCh" val="b"/>
                <dgm:param type="parTxRTLAlign" val="l"/>
              </dgm:alg>
            </dgm:if>
            <dgm:else name="Name6">
              <dgm:alg type="tx">
                <dgm:param type="parTxLTRAlign" val="r"/>
                <dgm:param type="shpTxLTRAlignCh" val="r"/>
                <dgm:param type="txAnchorVert" val="b"/>
                <dgm:param type="txAnchorVertCh" val="b"/>
                <dgm:param type="parTxRTLAlign" val="r"/>
              </dgm:alg>
            </dgm:else>
          </dgm:choose>
          <dgm:shape xmlns:r="http://schemas.openxmlformats.org/officeDocument/2006/relationships" type="rect" r:blip="">
            <dgm:adjLst/>
          </dgm:shape>
          <dgm:choose name="Name7">
            <dgm:if name="Name8" axis="ch" ptType="node" func="cnt" op="gte" val="1">
              <dgm:presOf axis="ch desOrSelf" ptType="node node" st="1 1" cnt="1 0"/>
            </dgm:if>
            <dgm:else name="Name9">
              <dgm:presOf/>
            </dgm:else>
          </dgm:choose>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layoutNode name="Parent" styleLbl="alignNode1">
          <dgm:varLst>
            <dgm:chMax val="3"/>
            <dgm:chPref val="3"/>
            <dgm:bulletEnabled val="1"/>
          </dgm:varLst>
          <dgm:alg type="tx">
            <dgm:param type="shpTxLTRAlignCh" val="ctr"/>
            <dgm:param type="txAnchorVertCh" val="mid"/>
          </dgm:alg>
          <dgm:shape xmlns:r="http://schemas.openxmlformats.org/officeDocument/2006/relationships" type="round2SameRect" r:blip="">
            <dgm:adjLst>
              <dgm:adj idx="1" val="0.1667"/>
              <dgm:adj idx="2" val="0"/>
            </dgm:adjLst>
          </dgm:shape>
          <dgm:presOf axis="self" ptType="node"/>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layoutNode name="Accent" styleLbl="parChTrans1D1">
          <dgm:alg type="sp"/>
          <dgm:shape xmlns:r="http://schemas.openxmlformats.org/officeDocument/2006/relationships" type="line" r:blip="" zOrderOff="-99999">
            <dgm:adjLst/>
          </dgm:shape>
          <dgm:presOf/>
        </dgm:layoutNode>
      </dgm:layoutNode>
      <dgm:choose name="Name10">
        <dgm:if name="Name11" axis="ch" ptType="node" st="2" cnt="1" func="cnt" op="gte" val="1">
          <dgm:layoutNode name="Child" styleLbl="revTx">
            <dgm:varLst>
              <dgm:chMax val="0"/>
              <dgm:chPref val="0"/>
              <dgm:bulletEnabled val="1"/>
            </dgm:varLst>
            <dgm:choose name="Name12">
              <dgm:if name="Name13" func="var" arg="dir" op="equ" val="norm">
                <dgm:alg type="tx">
                  <dgm:param type="stBulletLvl" val="1"/>
                  <dgm:param type="parTxLTRAlign" val="l"/>
                  <dgm:param type="parTxRTLAlign" val="l"/>
                  <dgm:param type="txAnchorVert" val="t"/>
                </dgm:alg>
              </dgm:if>
              <dgm:else name="Name14">
                <dgm:alg type="tx">
                  <dgm:param type="stBulletLvl" val="1"/>
                  <dgm:param type="parTxLTRAlign" val="r"/>
                  <dgm:param type="shpTxLTRAlignCh" val="r"/>
                  <dgm:param type="txAnchorVert" val="t"/>
                  <dgm:param type="parTxRTLAlign" val="r"/>
                </dgm:alg>
              </dgm:else>
            </dgm:choose>
            <dgm:shape xmlns:r="http://schemas.openxmlformats.org/officeDocument/2006/relationships" type="rect" r:blip="">
              <dgm:adjLst/>
            </dgm:shape>
            <dgm:presOf axis="ch desOrSelf" ptType="node node" st="2 1" cnt="0 0"/>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if>
        <dgm:else name="Name15"/>
      </dgm:choos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1/layout/TabList">
  <dgm:title val="Tab List"/>
  <dgm:desc val="Use to show non-sequential or grouped blocks of information. Works well for lists with a small amount of Level 1 text. The first Level 2 displays next to the Level 1 text  and the remaining Level 2 text appears beneath the Level 1 text."/>
  <dgm:catLst>
    <dgm:cat type="list" pri="4500"/>
    <dgm:cat type="officeonline" pri="11000"/>
  </dgm:catLst>
  <dgm:sampData>
    <dgm:dataModel>
      <dgm:ptLst>
        <dgm:pt modelId="0" type="doc"/>
        <dgm:pt modelId="10">
          <dgm:prSet phldr="1"/>
        </dgm:pt>
        <dgm:pt modelId="11">
          <dgm:prSet phldr="1"/>
        </dgm:pt>
        <dgm:pt modelId="12">
          <dgm:prSet phldr="1"/>
        </dgm:pt>
        <dgm:pt modelId="20">
          <dgm:prSet phldr="1"/>
        </dgm:pt>
        <dgm:pt modelId="21">
          <dgm:prSet phldr="1"/>
        </dgm:pt>
        <dgm:pt modelId="22">
          <dgm:prSet phldr="1"/>
        </dgm:pt>
        <dgm:pt modelId="30">
          <dgm:prSet phldr="1"/>
        </dgm:pt>
        <dgm:pt modelId="31">
          <dgm:prSet phldr="1"/>
        </dgm:pt>
        <dgm:pt modelId="32">
          <dgm:prSet phldr="1"/>
        </dgm:pt>
      </dgm:ptLst>
      <dgm:cxnLst>
        <dgm:cxn modelId="40" srcId="0" destId="10" srcOrd="0" destOrd="0"/>
        <dgm:cxn modelId="41" srcId="10" destId="11" srcOrd="0" destOrd="0"/>
        <dgm:cxn modelId="42" srcId="10" destId="12" srcOrd="0" destOrd="0"/>
        <dgm:cxn modelId="50" srcId="0" destId="20" srcOrd="1" destOrd="0"/>
        <dgm:cxn modelId="51" srcId="20" destId="21" srcOrd="1" destOrd="0"/>
        <dgm:cxn modelId="52" srcId="20" destId="22" srcOrd="1" destOrd="0"/>
        <dgm:cxn modelId="60" srcId="0" destId="30" srcOrd="2" destOrd="0"/>
        <dgm:cxn modelId="61" srcId="30" destId="31" srcOrd="2" destOrd="0"/>
        <dgm:cxn modelId="62" srcId="30" destId="32"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dgm:chPref val="3"/>
      <dgm:dir/>
      <dgm:animOne val="branch"/>
      <dgm:animLvl val="lvl"/>
    </dgm:varLst>
    <dgm:alg type="lin">
      <dgm:param type="linDir" val="fromT"/>
    </dgm:alg>
    <dgm:shape xmlns:r="http://schemas.openxmlformats.org/officeDocument/2006/relationships" r:blip="">
      <dgm:adjLst/>
    </dgm:shape>
    <dgm:constrLst>
      <dgm:constr type="w" for="ch" forName="Child" refType="w"/>
      <dgm:constr type="h" for="ch" forName="Child" refType="h" fact="0.6667"/>
      <dgm:constr type="primFontSz" for="des" forName="Parent" op="equ" val="65"/>
      <dgm:constr type="primFontSz" for="des" forName="Child" op="equ" val="65"/>
      <dgm:constr type="primFontSz" for="des" forName="FirstChild" op="equ" val="65"/>
      <dgm:constr type="primFontSz" for="des" forName="Child" refType="primFontSz" refFor="des" refForName="Parent" op="lte"/>
      <dgm:constr type="primFontSz" for="des" forName="FirstChild" refType="primFontSz" refFor="des" refForName="Parent" op="lte"/>
      <dgm:constr type="primFontSz" for="des" forName="Child" refType="primFontSz" refFor="des" refForName="FirstChild" op="lte"/>
      <dgm:constr type="w" for="ch" forName="composite" refType="w"/>
      <dgm:constr type="h" for="ch" forName="composite" refType="h" fact="0.3333"/>
      <dgm:constr type="sp" refType="h" refFor="ch" refForName="composite" op="equ" fact="0.05"/>
      <dgm:constr type="h" for="ch" forName="sibTrans" refType="h" refFor="ch" refForName="composite" op="equ" fact="0.05"/>
      <dgm:constr type="w" for="ch" forName="sibTrans" refType="h" refFor="ch" refForName="sibTrans" op="equ"/>
    </dgm:constrLst>
    <dgm:forEach name="nodesForEach" axis="ch" ptType="node">
      <dgm:layoutNode name="composite">
        <dgm:alg type="composite"/>
        <dgm:shape xmlns:r="http://schemas.openxmlformats.org/officeDocument/2006/relationships" r:blip="">
          <dgm:adjLst/>
        </dgm:shape>
        <dgm:choose name="Name1">
          <dgm:if name="Name2" func="var" arg="dir" op="equ" val="norm">
            <dgm:constrLst>
              <dgm:constr type="l" for="ch" forName="Accent" refType="w" fact="0"/>
              <dgm:constr type="b" for="ch" forName="Accent" refType="h"/>
              <dgm:constr type="w" for="ch" forName="Accent" refType="w"/>
              <dgm:constr type="h" for="ch" forName="Accent" refType="h" fact="0"/>
              <dgm:constr type="l" for="ch" forName="FirstChild" refType="w" fact="0.26"/>
              <dgm:constr type="t" for="ch" forName="FirstChild" refType="h" fact="0"/>
              <dgm:constr type="w" for="ch" forName="FirstChild" refType="w" fact="0.74"/>
              <dgm:constr type="h" for="ch" forName="FirstChild" refType="h"/>
              <dgm:constr type="l" for="ch" forName="Parent" refType="w" fact="0"/>
              <dgm:constr type="t" for="ch" forName="Parent" refType="h" fact="0"/>
              <dgm:constr type="w" for="ch" forName="Parent" refType="w" fact="0.26"/>
              <dgm:constr type="h" for="ch" forName="Parent" refType="h"/>
            </dgm:constrLst>
          </dgm:if>
          <dgm:else name="Name3">
            <dgm:constrLst>
              <dgm:constr type="l" for="ch" forName="Accent" refType="w" fact="0"/>
              <dgm:constr type="b" for="ch" forName="Accent" refType="h"/>
              <dgm:constr type="w" for="ch" forName="Accent" refType="w"/>
              <dgm:constr type="h" for="ch" forName="Accent" refType="h" fact="0"/>
              <dgm:constr type="r" for="ch" forName="FirstChild" refType="w" fact="0.74"/>
              <dgm:constr type="t" for="ch" forName="FirstChild" refType="h" fact="0"/>
              <dgm:constr type="w" for="ch" forName="FirstChild" refType="w" fact="0.74"/>
              <dgm:constr type="h" for="ch" forName="FirstChild" refType="h"/>
              <dgm:constr type="r" for="ch" forName="Parent" refType="w"/>
              <dgm:constr type="t" for="ch" forName="Parent" refType="h" fact="0"/>
              <dgm:constr type="w" for="ch" forName="Parent" refType="w" fact="0.26"/>
              <dgm:constr type="h" for="ch" forName="Parent" refType="h"/>
            </dgm:constrLst>
          </dgm:else>
        </dgm:choose>
        <dgm:layoutNode name="FirstChild" styleLbl="revTx">
          <dgm:varLst>
            <dgm:chMax val="0"/>
            <dgm:chPref val="0"/>
            <dgm:bulletEnabled val="1"/>
          </dgm:varLst>
          <dgm:choose name="Name4">
            <dgm:if name="Name5" func="var" arg="dir" op="equ" val="norm">
              <dgm:alg type="tx">
                <dgm:param type="parTxLTRAlign" val="l"/>
                <dgm:param type="txAnchorVert" val="b"/>
                <dgm:param type="txAnchorVertCh" val="b"/>
                <dgm:param type="parTxRTLAlign" val="l"/>
              </dgm:alg>
            </dgm:if>
            <dgm:else name="Name6">
              <dgm:alg type="tx">
                <dgm:param type="parTxLTRAlign" val="r"/>
                <dgm:param type="shpTxLTRAlignCh" val="r"/>
                <dgm:param type="txAnchorVert" val="b"/>
                <dgm:param type="txAnchorVertCh" val="b"/>
                <dgm:param type="parTxRTLAlign" val="r"/>
              </dgm:alg>
            </dgm:else>
          </dgm:choose>
          <dgm:shape xmlns:r="http://schemas.openxmlformats.org/officeDocument/2006/relationships" type="rect" r:blip="">
            <dgm:adjLst/>
          </dgm:shape>
          <dgm:choose name="Name7">
            <dgm:if name="Name8" axis="ch" ptType="node" func="cnt" op="gte" val="1">
              <dgm:presOf axis="ch desOrSelf" ptType="node node" st="1 1" cnt="1 0"/>
            </dgm:if>
            <dgm:else name="Name9">
              <dgm:presOf/>
            </dgm:else>
          </dgm:choose>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layoutNode name="Parent" styleLbl="alignNode1">
          <dgm:varLst>
            <dgm:chMax val="3"/>
            <dgm:chPref val="3"/>
            <dgm:bulletEnabled val="1"/>
          </dgm:varLst>
          <dgm:alg type="tx">
            <dgm:param type="shpTxLTRAlignCh" val="ctr"/>
            <dgm:param type="txAnchorVertCh" val="mid"/>
          </dgm:alg>
          <dgm:shape xmlns:r="http://schemas.openxmlformats.org/officeDocument/2006/relationships" type="round2SameRect" r:blip="">
            <dgm:adjLst>
              <dgm:adj idx="1" val="0.1667"/>
              <dgm:adj idx="2" val="0"/>
            </dgm:adjLst>
          </dgm:shape>
          <dgm:presOf axis="self" ptType="node"/>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layoutNode name="Accent" styleLbl="parChTrans1D1">
          <dgm:alg type="sp"/>
          <dgm:shape xmlns:r="http://schemas.openxmlformats.org/officeDocument/2006/relationships" type="line" r:blip="" zOrderOff="-99999">
            <dgm:adjLst/>
          </dgm:shape>
          <dgm:presOf/>
        </dgm:layoutNode>
      </dgm:layoutNode>
      <dgm:choose name="Name10">
        <dgm:if name="Name11" axis="ch" ptType="node" st="2" cnt="1" func="cnt" op="gte" val="1">
          <dgm:layoutNode name="Child" styleLbl="revTx">
            <dgm:varLst>
              <dgm:chMax val="0"/>
              <dgm:chPref val="0"/>
              <dgm:bulletEnabled val="1"/>
            </dgm:varLst>
            <dgm:choose name="Name12">
              <dgm:if name="Name13" func="var" arg="dir" op="equ" val="norm">
                <dgm:alg type="tx">
                  <dgm:param type="stBulletLvl" val="1"/>
                  <dgm:param type="parTxLTRAlign" val="l"/>
                  <dgm:param type="parTxRTLAlign" val="l"/>
                  <dgm:param type="txAnchorVert" val="t"/>
                </dgm:alg>
              </dgm:if>
              <dgm:else name="Name14">
                <dgm:alg type="tx">
                  <dgm:param type="stBulletLvl" val="1"/>
                  <dgm:param type="parTxLTRAlign" val="r"/>
                  <dgm:param type="shpTxLTRAlignCh" val="r"/>
                  <dgm:param type="txAnchorVert" val="t"/>
                  <dgm:param type="parTxRTLAlign" val="r"/>
                </dgm:alg>
              </dgm:else>
            </dgm:choose>
            <dgm:shape xmlns:r="http://schemas.openxmlformats.org/officeDocument/2006/relationships" type="rect" r:blip="">
              <dgm:adjLst/>
            </dgm:shape>
            <dgm:presOf axis="ch desOrSelf" ptType="node node" st="2 1" cnt="0 0"/>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if>
        <dgm:else name="Name15"/>
      </dgm:choos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1/layout/TabList">
  <dgm:title val="Tab List"/>
  <dgm:desc val="Use to show non-sequential or grouped blocks of information. Works well for lists with a small amount of Level 1 text. The first Level 2 displays next to the Level 1 text  and the remaining Level 2 text appears beneath the Level 1 text."/>
  <dgm:catLst>
    <dgm:cat type="list" pri="4500"/>
    <dgm:cat type="officeonline" pri="11000"/>
  </dgm:catLst>
  <dgm:sampData>
    <dgm:dataModel>
      <dgm:ptLst>
        <dgm:pt modelId="0" type="doc"/>
        <dgm:pt modelId="10">
          <dgm:prSet phldr="1"/>
        </dgm:pt>
        <dgm:pt modelId="11">
          <dgm:prSet phldr="1"/>
        </dgm:pt>
        <dgm:pt modelId="12">
          <dgm:prSet phldr="1"/>
        </dgm:pt>
        <dgm:pt modelId="20">
          <dgm:prSet phldr="1"/>
        </dgm:pt>
        <dgm:pt modelId="21">
          <dgm:prSet phldr="1"/>
        </dgm:pt>
        <dgm:pt modelId="22">
          <dgm:prSet phldr="1"/>
        </dgm:pt>
        <dgm:pt modelId="30">
          <dgm:prSet phldr="1"/>
        </dgm:pt>
        <dgm:pt modelId="31">
          <dgm:prSet phldr="1"/>
        </dgm:pt>
        <dgm:pt modelId="32">
          <dgm:prSet phldr="1"/>
        </dgm:pt>
      </dgm:ptLst>
      <dgm:cxnLst>
        <dgm:cxn modelId="40" srcId="0" destId="10" srcOrd="0" destOrd="0"/>
        <dgm:cxn modelId="41" srcId="10" destId="11" srcOrd="0" destOrd="0"/>
        <dgm:cxn modelId="42" srcId="10" destId="12" srcOrd="0" destOrd="0"/>
        <dgm:cxn modelId="50" srcId="0" destId="20" srcOrd="1" destOrd="0"/>
        <dgm:cxn modelId="51" srcId="20" destId="21" srcOrd="1" destOrd="0"/>
        <dgm:cxn modelId="52" srcId="20" destId="22" srcOrd="1" destOrd="0"/>
        <dgm:cxn modelId="60" srcId="0" destId="30" srcOrd="2" destOrd="0"/>
        <dgm:cxn modelId="61" srcId="30" destId="31" srcOrd="2" destOrd="0"/>
        <dgm:cxn modelId="62" srcId="30" destId="32"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dgm:chPref val="3"/>
      <dgm:dir/>
      <dgm:animOne val="branch"/>
      <dgm:animLvl val="lvl"/>
    </dgm:varLst>
    <dgm:alg type="lin">
      <dgm:param type="linDir" val="fromT"/>
    </dgm:alg>
    <dgm:shape xmlns:r="http://schemas.openxmlformats.org/officeDocument/2006/relationships" r:blip="">
      <dgm:adjLst/>
    </dgm:shape>
    <dgm:constrLst>
      <dgm:constr type="w" for="ch" forName="Child" refType="w"/>
      <dgm:constr type="h" for="ch" forName="Child" refType="h" fact="0.6667"/>
      <dgm:constr type="primFontSz" for="des" forName="Parent" op="equ" val="65"/>
      <dgm:constr type="primFontSz" for="des" forName="Child" op="equ" val="65"/>
      <dgm:constr type="primFontSz" for="des" forName="FirstChild" op="equ" val="65"/>
      <dgm:constr type="primFontSz" for="des" forName="Child" refType="primFontSz" refFor="des" refForName="Parent" op="lte"/>
      <dgm:constr type="primFontSz" for="des" forName="FirstChild" refType="primFontSz" refFor="des" refForName="Parent" op="lte"/>
      <dgm:constr type="primFontSz" for="des" forName="Child" refType="primFontSz" refFor="des" refForName="FirstChild" op="lte"/>
      <dgm:constr type="w" for="ch" forName="composite" refType="w"/>
      <dgm:constr type="h" for="ch" forName="composite" refType="h" fact="0.3333"/>
      <dgm:constr type="sp" refType="h" refFor="ch" refForName="composite" op="equ" fact="0.05"/>
      <dgm:constr type="h" for="ch" forName="sibTrans" refType="h" refFor="ch" refForName="composite" op="equ" fact="0.05"/>
      <dgm:constr type="w" for="ch" forName="sibTrans" refType="h" refFor="ch" refForName="sibTrans" op="equ"/>
    </dgm:constrLst>
    <dgm:forEach name="nodesForEach" axis="ch" ptType="node">
      <dgm:layoutNode name="composite">
        <dgm:alg type="composite"/>
        <dgm:shape xmlns:r="http://schemas.openxmlformats.org/officeDocument/2006/relationships" r:blip="">
          <dgm:adjLst/>
        </dgm:shape>
        <dgm:choose name="Name1">
          <dgm:if name="Name2" func="var" arg="dir" op="equ" val="norm">
            <dgm:constrLst>
              <dgm:constr type="l" for="ch" forName="Accent" refType="w" fact="0"/>
              <dgm:constr type="b" for="ch" forName="Accent" refType="h"/>
              <dgm:constr type="w" for="ch" forName="Accent" refType="w"/>
              <dgm:constr type="h" for="ch" forName="Accent" refType="h" fact="0"/>
              <dgm:constr type="l" for="ch" forName="FirstChild" refType="w" fact="0.26"/>
              <dgm:constr type="t" for="ch" forName="FirstChild" refType="h" fact="0"/>
              <dgm:constr type="w" for="ch" forName="FirstChild" refType="w" fact="0.74"/>
              <dgm:constr type="h" for="ch" forName="FirstChild" refType="h"/>
              <dgm:constr type="l" for="ch" forName="Parent" refType="w" fact="0"/>
              <dgm:constr type="t" for="ch" forName="Parent" refType="h" fact="0"/>
              <dgm:constr type="w" for="ch" forName="Parent" refType="w" fact="0.26"/>
              <dgm:constr type="h" for="ch" forName="Parent" refType="h"/>
            </dgm:constrLst>
          </dgm:if>
          <dgm:else name="Name3">
            <dgm:constrLst>
              <dgm:constr type="l" for="ch" forName="Accent" refType="w" fact="0"/>
              <dgm:constr type="b" for="ch" forName="Accent" refType="h"/>
              <dgm:constr type="w" for="ch" forName="Accent" refType="w"/>
              <dgm:constr type="h" for="ch" forName="Accent" refType="h" fact="0"/>
              <dgm:constr type="r" for="ch" forName="FirstChild" refType="w" fact="0.74"/>
              <dgm:constr type="t" for="ch" forName="FirstChild" refType="h" fact="0"/>
              <dgm:constr type="w" for="ch" forName="FirstChild" refType="w" fact="0.74"/>
              <dgm:constr type="h" for="ch" forName="FirstChild" refType="h"/>
              <dgm:constr type="r" for="ch" forName="Parent" refType="w"/>
              <dgm:constr type="t" for="ch" forName="Parent" refType="h" fact="0"/>
              <dgm:constr type="w" for="ch" forName="Parent" refType="w" fact="0.26"/>
              <dgm:constr type="h" for="ch" forName="Parent" refType="h"/>
            </dgm:constrLst>
          </dgm:else>
        </dgm:choose>
        <dgm:layoutNode name="FirstChild" styleLbl="revTx">
          <dgm:varLst>
            <dgm:chMax val="0"/>
            <dgm:chPref val="0"/>
            <dgm:bulletEnabled val="1"/>
          </dgm:varLst>
          <dgm:choose name="Name4">
            <dgm:if name="Name5" func="var" arg="dir" op="equ" val="norm">
              <dgm:alg type="tx">
                <dgm:param type="parTxLTRAlign" val="l"/>
                <dgm:param type="txAnchorVert" val="b"/>
                <dgm:param type="txAnchorVertCh" val="b"/>
                <dgm:param type="parTxRTLAlign" val="l"/>
              </dgm:alg>
            </dgm:if>
            <dgm:else name="Name6">
              <dgm:alg type="tx">
                <dgm:param type="parTxLTRAlign" val="r"/>
                <dgm:param type="shpTxLTRAlignCh" val="r"/>
                <dgm:param type="txAnchorVert" val="b"/>
                <dgm:param type="txAnchorVertCh" val="b"/>
                <dgm:param type="parTxRTLAlign" val="r"/>
              </dgm:alg>
            </dgm:else>
          </dgm:choose>
          <dgm:shape xmlns:r="http://schemas.openxmlformats.org/officeDocument/2006/relationships" type="rect" r:blip="">
            <dgm:adjLst/>
          </dgm:shape>
          <dgm:choose name="Name7">
            <dgm:if name="Name8" axis="ch" ptType="node" func="cnt" op="gte" val="1">
              <dgm:presOf axis="ch desOrSelf" ptType="node node" st="1 1" cnt="1 0"/>
            </dgm:if>
            <dgm:else name="Name9">
              <dgm:presOf/>
            </dgm:else>
          </dgm:choose>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layoutNode name="Parent" styleLbl="alignNode1">
          <dgm:varLst>
            <dgm:chMax val="3"/>
            <dgm:chPref val="3"/>
            <dgm:bulletEnabled val="1"/>
          </dgm:varLst>
          <dgm:alg type="tx">
            <dgm:param type="shpTxLTRAlignCh" val="ctr"/>
            <dgm:param type="txAnchorVertCh" val="mid"/>
          </dgm:alg>
          <dgm:shape xmlns:r="http://schemas.openxmlformats.org/officeDocument/2006/relationships" type="round2SameRect" r:blip="">
            <dgm:adjLst>
              <dgm:adj idx="1" val="0.1667"/>
              <dgm:adj idx="2" val="0"/>
            </dgm:adjLst>
          </dgm:shape>
          <dgm:presOf axis="self" ptType="node"/>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layoutNode name="Accent" styleLbl="parChTrans1D1">
          <dgm:alg type="sp"/>
          <dgm:shape xmlns:r="http://schemas.openxmlformats.org/officeDocument/2006/relationships" type="line" r:blip="" zOrderOff="-99999">
            <dgm:adjLst/>
          </dgm:shape>
          <dgm:presOf/>
        </dgm:layoutNode>
      </dgm:layoutNode>
      <dgm:choose name="Name10">
        <dgm:if name="Name11" axis="ch" ptType="node" st="2" cnt="1" func="cnt" op="gte" val="1">
          <dgm:layoutNode name="Child" styleLbl="revTx">
            <dgm:varLst>
              <dgm:chMax val="0"/>
              <dgm:chPref val="0"/>
              <dgm:bulletEnabled val="1"/>
            </dgm:varLst>
            <dgm:choose name="Name12">
              <dgm:if name="Name13" func="var" arg="dir" op="equ" val="norm">
                <dgm:alg type="tx">
                  <dgm:param type="stBulletLvl" val="1"/>
                  <dgm:param type="parTxLTRAlign" val="l"/>
                  <dgm:param type="parTxRTLAlign" val="l"/>
                  <dgm:param type="txAnchorVert" val="t"/>
                </dgm:alg>
              </dgm:if>
              <dgm:else name="Name14">
                <dgm:alg type="tx">
                  <dgm:param type="stBulletLvl" val="1"/>
                  <dgm:param type="parTxLTRAlign" val="r"/>
                  <dgm:param type="shpTxLTRAlignCh" val="r"/>
                  <dgm:param type="txAnchorVert" val="t"/>
                  <dgm:param type="parTxRTLAlign" val="r"/>
                </dgm:alg>
              </dgm:else>
            </dgm:choose>
            <dgm:shape xmlns:r="http://schemas.openxmlformats.org/officeDocument/2006/relationships" type="rect" r:blip="">
              <dgm:adjLst/>
            </dgm:shape>
            <dgm:presOf axis="ch desOrSelf" ptType="node node" st="2 1" cnt="0 0"/>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if>
        <dgm:else name="Name15"/>
      </dgm:choos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11/layout/TabList">
  <dgm:title val="Tab List"/>
  <dgm:desc val="Use to show non-sequential or grouped blocks of information. Works well for lists with a small amount of Level 1 text. The first Level 2 displays next to the Level 1 text  and the remaining Level 2 text appears beneath the Level 1 text."/>
  <dgm:catLst>
    <dgm:cat type="list" pri="4500"/>
    <dgm:cat type="officeonline" pri="11000"/>
  </dgm:catLst>
  <dgm:sampData>
    <dgm:dataModel>
      <dgm:ptLst>
        <dgm:pt modelId="0" type="doc"/>
        <dgm:pt modelId="10">
          <dgm:prSet phldr="1"/>
        </dgm:pt>
        <dgm:pt modelId="11">
          <dgm:prSet phldr="1"/>
        </dgm:pt>
        <dgm:pt modelId="12">
          <dgm:prSet phldr="1"/>
        </dgm:pt>
        <dgm:pt modelId="20">
          <dgm:prSet phldr="1"/>
        </dgm:pt>
        <dgm:pt modelId="21">
          <dgm:prSet phldr="1"/>
        </dgm:pt>
        <dgm:pt modelId="22">
          <dgm:prSet phldr="1"/>
        </dgm:pt>
        <dgm:pt modelId="30">
          <dgm:prSet phldr="1"/>
        </dgm:pt>
        <dgm:pt modelId="31">
          <dgm:prSet phldr="1"/>
        </dgm:pt>
        <dgm:pt modelId="32">
          <dgm:prSet phldr="1"/>
        </dgm:pt>
      </dgm:ptLst>
      <dgm:cxnLst>
        <dgm:cxn modelId="40" srcId="0" destId="10" srcOrd="0" destOrd="0"/>
        <dgm:cxn modelId="41" srcId="10" destId="11" srcOrd="0" destOrd="0"/>
        <dgm:cxn modelId="42" srcId="10" destId="12" srcOrd="0" destOrd="0"/>
        <dgm:cxn modelId="50" srcId="0" destId="20" srcOrd="1" destOrd="0"/>
        <dgm:cxn modelId="51" srcId="20" destId="21" srcOrd="1" destOrd="0"/>
        <dgm:cxn modelId="52" srcId="20" destId="22" srcOrd="1" destOrd="0"/>
        <dgm:cxn modelId="60" srcId="0" destId="30" srcOrd="2" destOrd="0"/>
        <dgm:cxn modelId="61" srcId="30" destId="31" srcOrd="2" destOrd="0"/>
        <dgm:cxn modelId="62" srcId="30" destId="32"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dgm:chPref val="3"/>
      <dgm:dir/>
      <dgm:animOne val="branch"/>
      <dgm:animLvl val="lvl"/>
    </dgm:varLst>
    <dgm:alg type="lin">
      <dgm:param type="linDir" val="fromT"/>
    </dgm:alg>
    <dgm:shape xmlns:r="http://schemas.openxmlformats.org/officeDocument/2006/relationships" r:blip="">
      <dgm:adjLst/>
    </dgm:shape>
    <dgm:constrLst>
      <dgm:constr type="w" for="ch" forName="Child" refType="w"/>
      <dgm:constr type="h" for="ch" forName="Child" refType="h" fact="0.6667"/>
      <dgm:constr type="primFontSz" for="des" forName="Parent" op="equ" val="65"/>
      <dgm:constr type="primFontSz" for="des" forName="Child" op="equ" val="65"/>
      <dgm:constr type="primFontSz" for="des" forName="FirstChild" op="equ" val="65"/>
      <dgm:constr type="primFontSz" for="des" forName="Child" refType="primFontSz" refFor="des" refForName="Parent" op="lte"/>
      <dgm:constr type="primFontSz" for="des" forName="FirstChild" refType="primFontSz" refFor="des" refForName="Parent" op="lte"/>
      <dgm:constr type="primFontSz" for="des" forName="Child" refType="primFontSz" refFor="des" refForName="FirstChild" op="lte"/>
      <dgm:constr type="w" for="ch" forName="composite" refType="w"/>
      <dgm:constr type="h" for="ch" forName="composite" refType="h" fact="0.3333"/>
      <dgm:constr type="sp" refType="h" refFor="ch" refForName="composite" op="equ" fact="0.05"/>
      <dgm:constr type="h" for="ch" forName="sibTrans" refType="h" refFor="ch" refForName="composite" op="equ" fact="0.05"/>
      <dgm:constr type="w" for="ch" forName="sibTrans" refType="h" refFor="ch" refForName="sibTrans" op="equ"/>
    </dgm:constrLst>
    <dgm:forEach name="nodesForEach" axis="ch" ptType="node">
      <dgm:layoutNode name="composite">
        <dgm:alg type="composite"/>
        <dgm:shape xmlns:r="http://schemas.openxmlformats.org/officeDocument/2006/relationships" r:blip="">
          <dgm:adjLst/>
        </dgm:shape>
        <dgm:choose name="Name1">
          <dgm:if name="Name2" func="var" arg="dir" op="equ" val="norm">
            <dgm:constrLst>
              <dgm:constr type="l" for="ch" forName="Accent" refType="w" fact="0"/>
              <dgm:constr type="b" for="ch" forName="Accent" refType="h"/>
              <dgm:constr type="w" for="ch" forName="Accent" refType="w"/>
              <dgm:constr type="h" for="ch" forName="Accent" refType="h" fact="0"/>
              <dgm:constr type="l" for="ch" forName="FirstChild" refType="w" fact="0.26"/>
              <dgm:constr type="t" for="ch" forName="FirstChild" refType="h" fact="0"/>
              <dgm:constr type="w" for="ch" forName="FirstChild" refType="w" fact="0.74"/>
              <dgm:constr type="h" for="ch" forName="FirstChild" refType="h"/>
              <dgm:constr type="l" for="ch" forName="Parent" refType="w" fact="0"/>
              <dgm:constr type="t" for="ch" forName="Parent" refType="h" fact="0"/>
              <dgm:constr type="w" for="ch" forName="Parent" refType="w" fact="0.26"/>
              <dgm:constr type="h" for="ch" forName="Parent" refType="h"/>
            </dgm:constrLst>
          </dgm:if>
          <dgm:else name="Name3">
            <dgm:constrLst>
              <dgm:constr type="l" for="ch" forName="Accent" refType="w" fact="0"/>
              <dgm:constr type="b" for="ch" forName="Accent" refType="h"/>
              <dgm:constr type="w" for="ch" forName="Accent" refType="w"/>
              <dgm:constr type="h" for="ch" forName="Accent" refType="h" fact="0"/>
              <dgm:constr type="r" for="ch" forName="FirstChild" refType="w" fact="0.74"/>
              <dgm:constr type="t" for="ch" forName="FirstChild" refType="h" fact="0"/>
              <dgm:constr type="w" for="ch" forName="FirstChild" refType="w" fact="0.74"/>
              <dgm:constr type="h" for="ch" forName="FirstChild" refType="h"/>
              <dgm:constr type="r" for="ch" forName="Parent" refType="w"/>
              <dgm:constr type="t" for="ch" forName="Parent" refType="h" fact="0"/>
              <dgm:constr type="w" for="ch" forName="Parent" refType="w" fact="0.26"/>
              <dgm:constr type="h" for="ch" forName="Parent" refType="h"/>
            </dgm:constrLst>
          </dgm:else>
        </dgm:choose>
        <dgm:layoutNode name="FirstChild" styleLbl="revTx">
          <dgm:varLst>
            <dgm:chMax val="0"/>
            <dgm:chPref val="0"/>
            <dgm:bulletEnabled val="1"/>
          </dgm:varLst>
          <dgm:choose name="Name4">
            <dgm:if name="Name5" func="var" arg="dir" op="equ" val="norm">
              <dgm:alg type="tx">
                <dgm:param type="parTxLTRAlign" val="l"/>
                <dgm:param type="txAnchorVert" val="b"/>
                <dgm:param type="txAnchorVertCh" val="b"/>
                <dgm:param type="parTxRTLAlign" val="l"/>
              </dgm:alg>
            </dgm:if>
            <dgm:else name="Name6">
              <dgm:alg type="tx">
                <dgm:param type="parTxLTRAlign" val="r"/>
                <dgm:param type="shpTxLTRAlignCh" val="r"/>
                <dgm:param type="txAnchorVert" val="b"/>
                <dgm:param type="txAnchorVertCh" val="b"/>
                <dgm:param type="parTxRTLAlign" val="r"/>
              </dgm:alg>
            </dgm:else>
          </dgm:choose>
          <dgm:shape xmlns:r="http://schemas.openxmlformats.org/officeDocument/2006/relationships" type="rect" r:blip="">
            <dgm:adjLst/>
          </dgm:shape>
          <dgm:choose name="Name7">
            <dgm:if name="Name8" axis="ch" ptType="node" func="cnt" op="gte" val="1">
              <dgm:presOf axis="ch desOrSelf" ptType="node node" st="1 1" cnt="1 0"/>
            </dgm:if>
            <dgm:else name="Name9">
              <dgm:presOf/>
            </dgm:else>
          </dgm:choose>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layoutNode name="Parent" styleLbl="alignNode1">
          <dgm:varLst>
            <dgm:chMax val="3"/>
            <dgm:chPref val="3"/>
            <dgm:bulletEnabled val="1"/>
          </dgm:varLst>
          <dgm:alg type="tx">
            <dgm:param type="shpTxLTRAlignCh" val="ctr"/>
            <dgm:param type="txAnchorVertCh" val="mid"/>
          </dgm:alg>
          <dgm:shape xmlns:r="http://schemas.openxmlformats.org/officeDocument/2006/relationships" type="round2SameRect" r:blip="">
            <dgm:adjLst>
              <dgm:adj idx="1" val="0.1667"/>
              <dgm:adj idx="2" val="0"/>
            </dgm:adjLst>
          </dgm:shape>
          <dgm:presOf axis="self" ptType="node"/>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layoutNode name="Accent" styleLbl="parChTrans1D1">
          <dgm:alg type="sp"/>
          <dgm:shape xmlns:r="http://schemas.openxmlformats.org/officeDocument/2006/relationships" type="line" r:blip="" zOrderOff="-99999">
            <dgm:adjLst/>
          </dgm:shape>
          <dgm:presOf/>
        </dgm:layoutNode>
      </dgm:layoutNode>
      <dgm:choose name="Name10">
        <dgm:if name="Name11" axis="ch" ptType="node" st="2" cnt="1" func="cnt" op="gte" val="1">
          <dgm:layoutNode name="Child" styleLbl="revTx">
            <dgm:varLst>
              <dgm:chMax val="0"/>
              <dgm:chPref val="0"/>
              <dgm:bulletEnabled val="1"/>
            </dgm:varLst>
            <dgm:choose name="Name12">
              <dgm:if name="Name13" func="var" arg="dir" op="equ" val="norm">
                <dgm:alg type="tx">
                  <dgm:param type="stBulletLvl" val="1"/>
                  <dgm:param type="parTxLTRAlign" val="l"/>
                  <dgm:param type="parTxRTLAlign" val="l"/>
                  <dgm:param type="txAnchorVert" val="t"/>
                </dgm:alg>
              </dgm:if>
              <dgm:else name="Name14">
                <dgm:alg type="tx">
                  <dgm:param type="stBulletLvl" val="1"/>
                  <dgm:param type="parTxLTRAlign" val="r"/>
                  <dgm:param type="shpTxLTRAlignCh" val="r"/>
                  <dgm:param type="txAnchorVert" val="t"/>
                  <dgm:param type="parTxRTLAlign" val="r"/>
                </dgm:alg>
              </dgm:else>
            </dgm:choose>
            <dgm:shape xmlns:r="http://schemas.openxmlformats.org/officeDocument/2006/relationships" type="rect" r:blip="">
              <dgm:adjLst/>
            </dgm:shape>
            <dgm:presOf axis="ch desOrSelf" ptType="node node" st="2 1" cnt="0 0"/>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if>
        <dgm:else name="Name15"/>
      </dgm:choos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11/layout/TabList">
  <dgm:title val="Tab List"/>
  <dgm:desc val="Use to show non-sequential or grouped blocks of information. Works well for lists with a small amount of Level 1 text. The first Level 2 displays next to the Level 1 text  and the remaining Level 2 text appears beneath the Level 1 text."/>
  <dgm:catLst>
    <dgm:cat type="list" pri="4500"/>
    <dgm:cat type="officeonline" pri="11000"/>
  </dgm:catLst>
  <dgm:sampData>
    <dgm:dataModel>
      <dgm:ptLst>
        <dgm:pt modelId="0" type="doc"/>
        <dgm:pt modelId="10">
          <dgm:prSet phldr="1"/>
        </dgm:pt>
        <dgm:pt modelId="11">
          <dgm:prSet phldr="1"/>
        </dgm:pt>
        <dgm:pt modelId="12">
          <dgm:prSet phldr="1"/>
        </dgm:pt>
        <dgm:pt modelId="20">
          <dgm:prSet phldr="1"/>
        </dgm:pt>
        <dgm:pt modelId="21">
          <dgm:prSet phldr="1"/>
        </dgm:pt>
        <dgm:pt modelId="22">
          <dgm:prSet phldr="1"/>
        </dgm:pt>
        <dgm:pt modelId="30">
          <dgm:prSet phldr="1"/>
        </dgm:pt>
        <dgm:pt modelId="31">
          <dgm:prSet phldr="1"/>
        </dgm:pt>
        <dgm:pt modelId="32">
          <dgm:prSet phldr="1"/>
        </dgm:pt>
      </dgm:ptLst>
      <dgm:cxnLst>
        <dgm:cxn modelId="40" srcId="0" destId="10" srcOrd="0" destOrd="0"/>
        <dgm:cxn modelId="41" srcId="10" destId="11" srcOrd="0" destOrd="0"/>
        <dgm:cxn modelId="42" srcId="10" destId="12" srcOrd="0" destOrd="0"/>
        <dgm:cxn modelId="50" srcId="0" destId="20" srcOrd="1" destOrd="0"/>
        <dgm:cxn modelId="51" srcId="20" destId="21" srcOrd="1" destOrd="0"/>
        <dgm:cxn modelId="52" srcId="20" destId="22" srcOrd="1" destOrd="0"/>
        <dgm:cxn modelId="60" srcId="0" destId="30" srcOrd="2" destOrd="0"/>
        <dgm:cxn modelId="61" srcId="30" destId="31" srcOrd="2" destOrd="0"/>
        <dgm:cxn modelId="62" srcId="30" destId="32"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dgm:chPref val="3"/>
      <dgm:dir/>
      <dgm:animOne val="branch"/>
      <dgm:animLvl val="lvl"/>
    </dgm:varLst>
    <dgm:alg type="lin">
      <dgm:param type="linDir" val="fromT"/>
    </dgm:alg>
    <dgm:shape xmlns:r="http://schemas.openxmlformats.org/officeDocument/2006/relationships" r:blip="">
      <dgm:adjLst/>
    </dgm:shape>
    <dgm:constrLst>
      <dgm:constr type="w" for="ch" forName="Child" refType="w"/>
      <dgm:constr type="h" for="ch" forName="Child" refType="h" fact="0.6667"/>
      <dgm:constr type="primFontSz" for="des" forName="Parent" op="equ" val="65"/>
      <dgm:constr type="primFontSz" for="des" forName="Child" op="equ" val="65"/>
      <dgm:constr type="primFontSz" for="des" forName="FirstChild" op="equ" val="65"/>
      <dgm:constr type="primFontSz" for="des" forName="Child" refType="primFontSz" refFor="des" refForName="Parent" op="lte"/>
      <dgm:constr type="primFontSz" for="des" forName="FirstChild" refType="primFontSz" refFor="des" refForName="Parent" op="lte"/>
      <dgm:constr type="primFontSz" for="des" forName="Child" refType="primFontSz" refFor="des" refForName="FirstChild" op="lte"/>
      <dgm:constr type="w" for="ch" forName="composite" refType="w"/>
      <dgm:constr type="h" for="ch" forName="composite" refType="h" fact="0.3333"/>
      <dgm:constr type="sp" refType="h" refFor="ch" refForName="composite" op="equ" fact="0.05"/>
      <dgm:constr type="h" for="ch" forName="sibTrans" refType="h" refFor="ch" refForName="composite" op="equ" fact="0.05"/>
      <dgm:constr type="w" for="ch" forName="sibTrans" refType="h" refFor="ch" refForName="sibTrans" op="equ"/>
    </dgm:constrLst>
    <dgm:forEach name="nodesForEach" axis="ch" ptType="node">
      <dgm:layoutNode name="composite">
        <dgm:alg type="composite"/>
        <dgm:shape xmlns:r="http://schemas.openxmlformats.org/officeDocument/2006/relationships" r:blip="">
          <dgm:adjLst/>
        </dgm:shape>
        <dgm:choose name="Name1">
          <dgm:if name="Name2" func="var" arg="dir" op="equ" val="norm">
            <dgm:constrLst>
              <dgm:constr type="l" for="ch" forName="Accent" refType="w" fact="0"/>
              <dgm:constr type="b" for="ch" forName="Accent" refType="h"/>
              <dgm:constr type="w" for="ch" forName="Accent" refType="w"/>
              <dgm:constr type="h" for="ch" forName="Accent" refType="h" fact="0"/>
              <dgm:constr type="l" for="ch" forName="FirstChild" refType="w" fact="0.26"/>
              <dgm:constr type="t" for="ch" forName="FirstChild" refType="h" fact="0"/>
              <dgm:constr type="w" for="ch" forName="FirstChild" refType="w" fact="0.74"/>
              <dgm:constr type="h" for="ch" forName="FirstChild" refType="h"/>
              <dgm:constr type="l" for="ch" forName="Parent" refType="w" fact="0"/>
              <dgm:constr type="t" for="ch" forName="Parent" refType="h" fact="0"/>
              <dgm:constr type="w" for="ch" forName="Parent" refType="w" fact="0.26"/>
              <dgm:constr type="h" for="ch" forName="Parent" refType="h"/>
            </dgm:constrLst>
          </dgm:if>
          <dgm:else name="Name3">
            <dgm:constrLst>
              <dgm:constr type="l" for="ch" forName="Accent" refType="w" fact="0"/>
              <dgm:constr type="b" for="ch" forName="Accent" refType="h"/>
              <dgm:constr type="w" for="ch" forName="Accent" refType="w"/>
              <dgm:constr type="h" for="ch" forName="Accent" refType="h" fact="0"/>
              <dgm:constr type="r" for="ch" forName="FirstChild" refType="w" fact="0.74"/>
              <dgm:constr type="t" for="ch" forName="FirstChild" refType="h" fact="0"/>
              <dgm:constr type="w" for="ch" forName="FirstChild" refType="w" fact="0.74"/>
              <dgm:constr type="h" for="ch" forName="FirstChild" refType="h"/>
              <dgm:constr type="r" for="ch" forName="Parent" refType="w"/>
              <dgm:constr type="t" for="ch" forName="Parent" refType="h" fact="0"/>
              <dgm:constr type="w" for="ch" forName="Parent" refType="w" fact="0.26"/>
              <dgm:constr type="h" for="ch" forName="Parent" refType="h"/>
            </dgm:constrLst>
          </dgm:else>
        </dgm:choose>
        <dgm:layoutNode name="FirstChild" styleLbl="revTx">
          <dgm:varLst>
            <dgm:chMax val="0"/>
            <dgm:chPref val="0"/>
            <dgm:bulletEnabled val="1"/>
          </dgm:varLst>
          <dgm:choose name="Name4">
            <dgm:if name="Name5" func="var" arg="dir" op="equ" val="norm">
              <dgm:alg type="tx">
                <dgm:param type="parTxLTRAlign" val="l"/>
                <dgm:param type="txAnchorVert" val="b"/>
                <dgm:param type="txAnchorVertCh" val="b"/>
                <dgm:param type="parTxRTLAlign" val="l"/>
              </dgm:alg>
            </dgm:if>
            <dgm:else name="Name6">
              <dgm:alg type="tx">
                <dgm:param type="parTxLTRAlign" val="r"/>
                <dgm:param type="shpTxLTRAlignCh" val="r"/>
                <dgm:param type="txAnchorVert" val="b"/>
                <dgm:param type="txAnchorVertCh" val="b"/>
                <dgm:param type="parTxRTLAlign" val="r"/>
              </dgm:alg>
            </dgm:else>
          </dgm:choose>
          <dgm:shape xmlns:r="http://schemas.openxmlformats.org/officeDocument/2006/relationships" type="rect" r:blip="">
            <dgm:adjLst/>
          </dgm:shape>
          <dgm:choose name="Name7">
            <dgm:if name="Name8" axis="ch" ptType="node" func="cnt" op="gte" val="1">
              <dgm:presOf axis="ch desOrSelf" ptType="node node" st="1 1" cnt="1 0"/>
            </dgm:if>
            <dgm:else name="Name9">
              <dgm:presOf/>
            </dgm:else>
          </dgm:choose>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layoutNode name="Parent" styleLbl="alignNode1">
          <dgm:varLst>
            <dgm:chMax val="3"/>
            <dgm:chPref val="3"/>
            <dgm:bulletEnabled val="1"/>
          </dgm:varLst>
          <dgm:alg type="tx">
            <dgm:param type="shpTxLTRAlignCh" val="ctr"/>
            <dgm:param type="txAnchorVertCh" val="mid"/>
          </dgm:alg>
          <dgm:shape xmlns:r="http://schemas.openxmlformats.org/officeDocument/2006/relationships" type="round2SameRect" r:blip="">
            <dgm:adjLst>
              <dgm:adj idx="1" val="0.1667"/>
              <dgm:adj idx="2" val="0"/>
            </dgm:adjLst>
          </dgm:shape>
          <dgm:presOf axis="self" ptType="node"/>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layoutNode name="Accent" styleLbl="parChTrans1D1">
          <dgm:alg type="sp"/>
          <dgm:shape xmlns:r="http://schemas.openxmlformats.org/officeDocument/2006/relationships" type="line" r:blip="" zOrderOff="-99999">
            <dgm:adjLst/>
          </dgm:shape>
          <dgm:presOf/>
        </dgm:layoutNode>
      </dgm:layoutNode>
      <dgm:choose name="Name10">
        <dgm:if name="Name11" axis="ch" ptType="node" st="2" cnt="1" func="cnt" op="gte" val="1">
          <dgm:layoutNode name="Child" styleLbl="revTx">
            <dgm:varLst>
              <dgm:chMax val="0"/>
              <dgm:chPref val="0"/>
              <dgm:bulletEnabled val="1"/>
            </dgm:varLst>
            <dgm:choose name="Name12">
              <dgm:if name="Name13" func="var" arg="dir" op="equ" val="norm">
                <dgm:alg type="tx">
                  <dgm:param type="stBulletLvl" val="1"/>
                  <dgm:param type="parTxLTRAlign" val="l"/>
                  <dgm:param type="parTxRTLAlign" val="l"/>
                  <dgm:param type="txAnchorVert" val="t"/>
                </dgm:alg>
              </dgm:if>
              <dgm:else name="Name14">
                <dgm:alg type="tx">
                  <dgm:param type="stBulletLvl" val="1"/>
                  <dgm:param type="parTxLTRAlign" val="r"/>
                  <dgm:param type="shpTxLTRAlignCh" val="r"/>
                  <dgm:param type="txAnchorVert" val="t"/>
                  <dgm:param type="parTxRTLAlign" val="r"/>
                </dgm:alg>
              </dgm:else>
            </dgm:choose>
            <dgm:shape xmlns:r="http://schemas.openxmlformats.org/officeDocument/2006/relationships" type="rect" r:blip="">
              <dgm:adjLst/>
            </dgm:shape>
            <dgm:presOf axis="ch desOrSelf" ptType="node node" st="2 1" cnt="0 0"/>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if>
        <dgm:else name="Name15"/>
      </dgm:choos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7B9814F-BF64-4A16-958E-41128AB94204}" type="datetimeFigureOut">
              <a:rPr lang="en-US" smtClean="0"/>
              <a:t>6/22/2026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FC36C55-5D1B-4BCE-A346-C91F0026BFF3}" type="slidenum">
              <a:rPr lang="en-US" smtClean="0"/>
              <a:t>‹#›</a:t>
            </a:fld>
            <a:endParaRPr lang="en-US"/>
          </a:p>
        </p:txBody>
      </p:sp>
    </p:spTree>
    <p:extLst>
      <p:ext uri="{BB962C8B-B14F-4D97-AF65-F5344CB8AC3E}">
        <p14:creationId xmlns:p14="http://schemas.microsoft.com/office/powerpoint/2010/main" val="12188798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FC36C55-5D1B-4BCE-A346-C91F0026BFF3}" type="slidenum">
              <a:rPr lang="en-US" smtClean="0"/>
              <a:t>1</a:t>
            </a:fld>
            <a:endParaRPr lang="en-US"/>
          </a:p>
        </p:txBody>
      </p:sp>
    </p:spTree>
    <p:extLst>
      <p:ext uri="{BB962C8B-B14F-4D97-AF65-F5344CB8AC3E}">
        <p14:creationId xmlns:p14="http://schemas.microsoft.com/office/powerpoint/2010/main" val="142269710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For component 1, the chosen innovation of the NHS was the NHS Federated Data Platform (FDP). This digital application aims to collect and store all the fragmented health data of the UK. This initiative is highly innovative and time-saving. It reduces the workload and increases the correctness and efficiency of the service. However, it comes with some limitations, and these are mostly related to users of the software. If a healthcare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can overcome those challenges by integrating this software properly, it will be beneficial in several ways. Therefore, a healthcare service provider should adopt this. This presentation will critically present the innovation so that a manager can make a logical decision whether they should adopt the innovation in their clinic or not. </a:t>
            </a:r>
          </a:p>
        </p:txBody>
      </p:sp>
      <p:sp>
        <p:nvSpPr>
          <p:cNvPr id="4" name="Slide Number Placeholder 3"/>
          <p:cNvSpPr>
            <a:spLocks noGrp="1"/>
          </p:cNvSpPr>
          <p:nvPr>
            <p:ph type="sldNum" sz="quarter" idx="5"/>
          </p:nvPr>
        </p:nvSpPr>
        <p:spPr/>
        <p:txBody>
          <a:bodyPr/>
          <a:lstStyle/>
          <a:p>
            <a:fld id="{BFC36C55-5D1B-4BCE-A346-C91F0026BFF3}" type="slidenum">
              <a:rPr lang="en-US" smtClean="0"/>
              <a:t>3</a:t>
            </a:fld>
            <a:endParaRPr lang="en-US"/>
          </a:p>
        </p:txBody>
      </p:sp>
    </p:spTree>
    <p:extLst>
      <p:ext uri="{BB962C8B-B14F-4D97-AF65-F5344CB8AC3E}">
        <p14:creationId xmlns:p14="http://schemas.microsoft.com/office/powerpoint/2010/main" val="75170107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FDP was proposed and implemented by the NHS in 2024 following the contract agreement of 2023 (NHS England, 2024a). This technology was implemented across the National Health Service in England, which includes some of the prominent names such as Kingston Hospital, North Cumbria, London North West University Hospital and Chelsea and Westminster Hospital. This system works as a central system for data management. Therefore, it is not only implemented in just a few NHS hospitals but also works as a backbone of NHS hospital trusts (NHSs) and Integrated Care Systems (ICSs) in England (van et al., 2023). </a:t>
            </a:r>
          </a:p>
          <a:p>
            <a:r>
              <a:rPr lang="en-US" sz="1200" kern="1200" dirty="0">
                <a:solidFill>
                  <a:schemeClr val="tx1"/>
                </a:solidFill>
                <a:effectLst/>
                <a:latin typeface="+mn-lt"/>
                <a:ea typeface="+mn-ea"/>
                <a:cs typeface="+mn-cs"/>
              </a:rPr>
              <a:t>This was designed for a simple yet important purpose; it collects, stores, and distributes health and other important data of the NHS across all departments. Apart from that, patient data is highly sensitive, and more than 50,000 patients demonstrated their concern about the use of their data (Simply Wall St, 2026). Considering these factors, the NHS implemented this step-by-step approach with careful observation. For instance, North Cumbria adopted this to improve the efficiency of its waiting validation process. Simply, London North West University Hospital and Chelsea and Westminster Hospital used this to identify unnecessary appointments and to improve the efficiency of the workflow (NHS England, 2026b). </a:t>
            </a:r>
          </a:p>
        </p:txBody>
      </p:sp>
      <p:sp>
        <p:nvSpPr>
          <p:cNvPr id="4" name="Slide Number Placeholder 3"/>
          <p:cNvSpPr>
            <a:spLocks noGrp="1"/>
          </p:cNvSpPr>
          <p:nvPr>
            <p:ph type="sldNum" sz="quarter" idx="5"/>
          </p:nvPr>
        </p:nvSpPr>
        <p:spPr/>
        <p:txBody>
          <a:bodyPr/>
          <a:lstStyle/>
          <a:p>
            <a:fld id="{BFC36C55-5D1B-4BCE-A346-C91F0026BFF3}" type="slidenum">
              <a:rPr lang="en-US" smtClean="0"/>
              <a:t>4</a:t>
            </a:fld>
            <a:endParaRPr lang="en-US"/>
          </a:p>
        </p:txBody>
      </p:sp>
    </p:spTree>
    <p:extLst>
      <p:ext uri="{BB962C8B-B14F-4D97-AF65-F5344CB8AC3E}">
        <p14:creationId xmlns:p14="http://schemas.microsoft.com/office/powerpoint/2010/main" val="45167027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This software brought various positive changes in the working environment of the NHS by replacing traditional activities with could drive approach. The system was designed and proposed to change the way the NHS has been working for years to book an appointment. Historically, they had been using different systems for different </a:t>
            </a:r>
            <a:r>
              <a:rPr lang="en-US" sz="1200" kern="1200" dirty="0" err="1">
                <a:solidFill>
                  <a:schemeClr val="tx1"/>
                </a:solidFill>
                <a:effectLst/>
                <a:latin typeface="+mn-lt"/>
                <a:ea typeface="+mn-ea"/>
                <a:cs typeface="+mn-cs"/>
              </a:rPr>
              <a:t>organisations</a:t>
            </a:r>
            <a:r>
              <a:rPr lang="en-US" sz="1200" kern="1200" dirty="0">
                <a:solidFill>
                  <a:schemeClr val="tx1"/>
                </a:solidFill>
                <a:effectLst/>
                <a:latin typeface="+mn-lt"/>
                <a:ea typeface="+mn-ea"/>
                <a:cs typeface="+mn-cs"/>
              </a:rPr>
              <a:t> based on the preference of the management. As a result, </a:t>
            </a:r>
            <a:r>
              <a:rPr lang="en-US" sz="1200" kern="1200" dirty="0" err="1">
                <a:solidFill>
                  <a:schemeClr val="tx1"/>
                </a:solidFill>
                <a:effectLst/>
                <a:latin typeface="+mn-lt"/>
                <a:ea typeface="+mn-ea"/>
                <a:cs typeface="+mn-cs"/>
              </a:rPr>
              <a:t>organisations</a:t>
            </a:r>
            <a:r>
              <a:rPr lang="en-US" sz="1200" kern="1200" dirty="0">
                <a:solidFill>
                  <a:schemeClr val="tx1"/>
                </a:solidFill>
                <a:effectLst/>
                <a:latin typeface="+mn-lt"/>
                <a:ea typeface="+mn-ea"/>
                <a:cs typeface="+mn-cs"/>
              </a:rPr>
              <a:t> could not speak to each other, creating a burden for staff and delays to patient care. To get rid of these issues, a central management was necessary (NHS England, 2023). </a:t>
            </a:r>
          </a:p>
          <a:p>
            <a:r>
              <a:rPr lang="en-US" sz="1200" kern="1200" dirty="0">
                <a:solidFill>
                  <a:schemeClr val="tx1"/>
                </a:solidFill>
                <a:effectLst/>
                <a:latin typeface="+mn-lt"/>
                <a:ea typeface="+mn-ea"/>
                <a:cs typeface="+mn-cs"/>
              </a:rPr>
              <a:t>Addressing these challenges, FDP was designed and developed. After implementing this tool in the NHS, the workflow became much smoother and more efficient. </a:t>
            </a:r>
            <a:r>
              <a:rPr lang="en-US" sz="1200" kern="1200" dirty="0" err="1">
                <a:solidFill>
                  <a:schemeClr val="tx1"/>
                </a:solidFill>
                <a:effectLst/>
                <a:latin typeface="+mn-lt"/>
                <a:ea typeface="+mn-ea"/>
                <a:cs typeface="+mn-cs"/>
              </a:rPr>
              <a:t>Organisations</a:t>
            </a:r>
            <a:r>
              <a:rPr lang="en-US" sz="1200" kern="1200" dirty="0">
                <a:solidFill>
                  <a:schemeClr val="tx1"/>
                </a:solidFill>
                <a:effectLst/>
                <a:latin typeface="+mn-lt"/>
                <a:ea typeface="+mn-ea"/>
                <a:cs typeface="+mn-cs"/>
              </a:rPr>
              <a:t> under the NHS can now effectively communicate with each other, share resources, and make informed decisions. They can also efficiently manage bookings without looking at manual resources (NHS England, 2024). It also increased the cost of management. </a:t>
            </a:r>
          </a:p>
        </p:txBody>
      </p:sp>
      <p:sp>
        <p:nvSpPr>
          <p:cNvPr id="4" name="Slide Number Placeholder 3"/>
          <p:cNvSpPr>
            <a:spLocks noGrp="1"/>
          </p:cNvSpPr>
          <p:nvPr>
            <p:ph type="sldNum" sz="quarter" idx="5"/>
          </p:nvPr>
        </p:nvSpPr>
        <p:spPr/>
        <p:txBody>
          <a:bodyPr/>
          <a:lstStyle/>
          <a:p>
            <a:fld id="{BFC36C55-5D1B-4BCE-A346-C91F0026BFF3}" type="slidenum">
              <a:rPr lang="en-US" smtClean="0"/>
              <a:t>5</a:t>
            </a:fld>
            <a:endParaRPr lang="en-US"/>
          </a:p>
        </p:txBody>
      </p:sp>
    </p:spTree>
    <p:extLst>
      <p:ext uri="{BB962C8B-B14F-4D97-AF65-F5344CB8AC3E}">
        <p14:creationId xmlns:p14="http://schemas.microsoft.com/office/powerpoint/2010/main" val="338644994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This software improved the efficiency of the service delivery of the NHS. In several cases, it was found that the software increased the efficiency of patient care by implementing this technology. Croydon Health Services had a 12% improvement in theatre </a:t>
            </a:r>
            <a:r>
              <a:rPr lang="en-US" sz="1200" kern="1200" dirty="0" err="1">
                <a:solidFill>
                  <a:schemeClr val="tx1"/>
                </a:solidFill>
                <a:effectLst/>
                <a:latin typeface="+mn-lt"/>
                <a:ea typeface="+mn-ea"/>
                <a:cs typeface="+mn-cs"/>
              </a:rPr>
              <a:t>utilisation</a:t>
            </a:r>
            <a:r>
              <a:rPr lang="en-US" sz="1200" kern="1200" dirty="0">
                <a:solidFill>
                  <a:schemeClr val="tx1"/>
                </a:solidFill>
                <a:effectLst/>
                <a:latin typeface="+mn-lt"/>
                <a:ea typeface="+mn-ea"/>
                <a:cs typeface="+mn-cs"/>
              </a:rPr>
              <a:t>, and North Tees and Hartlepool had a 36% reduction in patients staying longer than 21 days. As a result, clinics can now save 30% of their time that was used in documentation and data management in the manual approach (Trinh, 2025).</a:t>
            </a:r>
          </a:p>
          <a:p>
            <a:r>
              <a:rPr lang="en-US" sz="1200" kern="1200" dirty="0">
                <a:solidFill>
                  <a:schemeClr val="tx1"/>
                </a:solidFill>
                <a:effectLst/>
                <a:latin typeface="+mn-lt"/>
                <a:ea typeface="+mn-ea"/>
                <a:cs typeface="+mn-cs"/>
              </a:rPr>
              <a:t>However, their software has some negative impacts on service delivery. Many rural NHS clinics are not yet ready for this system, and they need more resources and training to adopt this modern technology. The NHS, in this case, has failed to ensure the efficiency of the service. They are simply not efficient enough in this case. It decreased the service efficiency in those clinics (Roberts et al., 2024). </a:t>
            </a:r>
          </a:p>
        </p:txBody>
      </p:sp>
      <p:sp>
        <p:nvSpPr>
          <p:cNvPr id="4" name="Slide Number Placeholder 3"/>
          <p:cNvSpPr>
            <a:spLocks noGrp="1"/>
          </p:cNvSpPr>
          <p:nvPr>
            <p:ph type="sldNum" sz="quarter" idx="5"/>
          </p:nvPr>
        </p:nvSpPr>
        <p:spPr/>
        <p:txBody>
          <a:bodyPr/>
          <a:lstStyle/>
          <a:p>
            <a:fld id="{BFC36C55-5D1B-4BCE-A346-C91F0026BFF3}" type="slidenum">
              <a:rPr lang="en-US" smtClean="0"/>
              <a:t>6</a:t>
            </a:fld>
            <a:endParaRPr lang="en-US"/>
          </a:p>
        </p:txBody>
      </p:sp>
    </p:spTree>
    <p:extLst>
      <p:ext uri="{BB962C8B-B14F-4D97-AF65-F5344CB8AC3E}">
        <p14:creationId xmlns:p14="http://schemas.microsoft.com/office/powerpoint/2010/main" val="145445185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A mixed impact on the patient is also seen after the implementation of FDP software. Because of the implementation of the software, staff can focus more on patients, creating a scope for better service outcomes. London North West University Hospital discharged more than 1,200 appointments and Chelsea and Westminster released almost 900 patients who did not require. It reduced the delay of the service and improved the quality (NHS England, 2026). As mentioned before, more than 50,000 raised concerns about the data privacy, and many patients demonstrated a mixed reaction. They want more transparency as they have less trust in the system (Simply Wall St, 2026).</a:t>
            </a:r>
          </a:p>
        </p:txBody>
      </p:sp>
      <p:sp>
        <p:nvSpPr>
          <p:cNvPr id="4" name="Slide Number Placeholder 3"/>
          <p:cNvSpPr>
            <a:spLocks noGrp="1"/>
          </p:cNvSpPr>
          <p:nvPr>
            <p:ph type="sldNum" sz="quarter" idx="5"/>
          </p:nvPr>
        </p:nvSpPr>
        <p:spPr/>
        <p:txBody>
          <a:bodyPr/>
          <a:lstStyle/>
          <a:p>
            <a:fld id="{BFC36C55-5D1B-4BCE-A346-C91F0026BFF3}" type="slidenum">
              <a:rPr lang="en-US" smtClean="0"/>
              <a:t>7</a:t>
            </a:fld>
            <a:endParaRPr lang="en-US"/>
          </a:p>
        </p:txBody>
      </p:sp>
    </p:spTree>
    <p:extLst>
      <p:ext uri="{BB962C8B-B14F-4D97-AF65-F5344CB8AC3E}">
        <p14:creationId xmlns:p14="http://schemas.microsoft.com/office/powerpoint/2010/main" val="401261787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service had a positive impact on the community. It was developed based on the idea that came after the COVID-19 pandemic. During the pandemic, resource management and sharing became a vital part of service efficiency. Many hospitals had unused oxygen cylinder where as many had a huge shortage. This system will now easily solve this type of issues easily and efficiency by allowing resource sharing and allocation (Selvam, </a:t>
            </a:r>
            <a:r>
              <a:rPr lang="en-GB" sz="1200" kern="1200" dirty="0" err="1">
                <a:solidFill>
                  <a:schemeClr val="tx1"/>
                </a:solidFill>
                <a:effectLst/>
                <a:latin typeface="+mn-lt"/>
                <a:ea typeface="+mn-ea"/>
                <a:cs typeface="+mn-cs"/>
              </a:rPr>
              <a:t>Kosalram</a:t>
            </a:r>
            <a:r>
              <a:rPr lang="en-GB" sz="1200" kern="1200" dirty="0">
                <a:solidFill>
                  <a:schemeClr val="tx1"/>
                </a:solidFill>
                <a:effectLst/>
                <a:latin typeface="+mn-lt"/>
                <a:ea typeface="+mn-ea"/>
                <a:cs typeface="+mn-cs"/>
              </a:rPr>
              <a:t> and Chinnaiyan, 2024). </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BFC36C55-5D1B-4BCE-A346-C91F0026BFF3}" type="slidenum">
              <a:rPr lang="en-US" smtClean="0"/>
              <a:t>8</a:t>
            </a:fld>
            <a:endParaRPr lang="en-US"/>
          </a:p>
        </p:txBody>
      </p:sp>
    </p:spTree>
    <p:extLst>
      <p:ext uri="{BB962C8B-B14F-4D97-AF65-F5344CB8AC3E}">
        <p14:creationId xmlns:p14="http://schemas.microsoft.com/office/powerpoint/2010/main" val="279725903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Based on the discussion, it is clear that the efficiency of the service has increased, and the NHS is getting several benefits. They can now effectively manage the waiting lists, patient discharge, and operating theatre. As a result, the service became much smoother and more effective. However, unfamiliarity with the technology created barriers for many rural clinics. It also increased the trust issue among many patients. After that, the cost of adaptation is much higher.</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Therefore, any clinic that wants to adopt this innovation or simply invest should follow these recommendations to gain a positive outcome. Require independent, open audits of Palantir data access privileges to protect privacy (Reuters, 2026). Traditional services need to be available for elderly people and low-literacy individuals (Booth, 2026). Needs to develop a nationally-funded clinical coding apprenticeship program (DHI, 2024). These can help overcome the weaknesses and ensure a proper implementation of the innovation. </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BFC36C55-5D1B-4BCE-A346-C91F0026BFF3}" type="slidenum">
              <a:rPr lang="en-US" smtClean="0"/>
              <a:t>9</a:t>
            </a:fld>
            <a:endParaRPr lang="en-US"/>
          </a:p>
        </p:txBody>
      </p:sp>
    </p:spTree>
    <p:extLst>
      <p:ext uri="{BB962C8B-B14F-4D97-AF65-F5344CB8AC3E}">
        <p14:creationId xmlns:p14="http://schemas.microsoft.com/office/powerpoint/2010/main" val="160826160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8" name="Rectangle 7"/>
          <p:cNvSpPr/>
          <p:nvPr/>
        </p:nvSpPr>
        <p:spPr>
          <a:xfrm>
            <a:off x="1" y="6334316"/>
            <a:ext cx="12192000"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1"/>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268CAED-6A73-4CC7-B724-9BDD08C2A3E7}" type="datetimeFigureOut">
              <a:rPr lang="en-US" smtClean="0"/>
              <a:t>6/22/2026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FDC383E-DF06-4493-9E97-839C1B712238}" type="slidenum">
              <a:rPr lang="en-US" smtClean="0"/>
              <a:t>‹#›</a:t>
            </a:fld>
            <a:endParaRPr lang="en-US"/>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499055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268CAED-6A73-4CC7-B724-9BDD08C2A3E7}" type="datetimeFigureOut">
              <a:rPr lang="en-US" smtClean="0"/>
              <a:t>6/22/2026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FDC383E-DF06-4493-9E97-839C1B712238}" type="slidenum">
              <a:rPr lang="en-US" smtClean="0"/>
              <a:t>‹#›</a:t>
            </a:fld>
            <a:endParaRPr lang="en-US"/>
          </a:p>
        </p:txBody>
      </p:sp>
    </p:spTree>
    <p:extLst>
      <p:ext uri="{BB962C8B-B14F-4D97-AF65-F5344CB8AC3E}">
        <p14:creationId xmlns:p14="http://schemas.microsoft.com/office/powerpoint/2010/main" val="39940092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268CAED-6A73-4CC7-B724-9BDD08C2A3E7}" type="datetimeFigureOut">
              <a:rPr lang="en-US" smtClean="0"/>
              <a:t>6/22/2026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FDC383E-DF06-4493-9E97-839C1B712238}" type="slidenum">
              <a:rPr lang="en-US" smtClean="0"/>
              <a:t>‹#›</a:t>
            </a:fld>
            <a:endParaRPr lang="en-US"/>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436711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1845734"/>
            <a:ext cx="4937760" cy="402335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268CAED-6A73-4CC7-B724-9BDD08C2A3E7}" type="datetimeFigureOut">
              <a:rPr lang="en-US" smtClean="0"/>
              <a:t>6/22/2026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FDC383E-DF06-4493-9E97-839C1B712238}" type="slidenum">
              <a:rPr lang="en-US" smtClean="0"/>
              <a:t>‹#›</a:t>
            </a:fld>
            <a:endParaRPr lang="en-US"/>
          </a:p>
        </p:txBody>
      </p:sp>
    </p:spTree>
    <p:extLst>
      <p:ext uri="{BB962C8B-B14F-4D97-AF65-F5344CB8AC3E}">
        <p14:creationId xmlns:p14="http://schemas.microsoft.com/office/powerpoint/2010/main" val="20712026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5"/>
            <a:ext cx="4937760" cy="32867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2867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268CAED-6A73-4CC7-B724-9BDD08C2A3E7}" type="datetimeFigureOut">
              <a:rPr lang="en-US" smtClean="0"/>
              <a:t>6/22/2026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FDC383E-DF06-4493-9E97-839C1B712238}" type="slidenum">
              <a:rPr lang="en-US" smtClean="0"/>
              <a:t>‹#›</a:t>
            </a:fld>
            <a:endParaRPr lang="en-US"/>
          </a:p>
        </p:txBody>
      </p:sp>
    </p:spTree>
    <p:extLst>
      <p:ext uri="{BB962C8B-B14F-4D97-AF65-F5344CB8AC3E}">
        <p14:creationId xmlns:p14="http://schemas.microsoft.com/office/powerpoint/2010/main" val="39615675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268CAED-6A73-4CC7-B724-9BDD08C2A3E7}" type="datetimeFigureOut">
              <a:rPr lang="en-US" smtClean="0"/>
              <a:t>6/22/2026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8FDC383E-DF06-4493-9E97-839C1B712238}" type="slidenum">
              <a:rPr lang="en-US" smtClean="0"/>
              <a:t>‹#›</a:t>
            </a:fld>
            <a:endParaRPr lang="en-US"/>
          </a:p>
        </p:txBody>
      </p:sp>
    </p:spTree>
    <p:extLst>
      <p:ext uri="{BB962C8B-B14F-4D97-AF65-F5344CB8AC3E}">
        <p14:creationId xmlns:p14="http://schemas.microsoft.com/office/powerpoint/2010/main" val="24796813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1268CAED-6A73-4CC7-B724-9BDD08C2A3E7}" type="datetimeFigureOut">
              <a:rPr lang="en-US" smtClean="0"/>
              <a:t>6/22/2026</a:t>
            </a:fld>
            <a:endParaRPr lang="en-US"/>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a:p>
        </p:txBody>
      </p:sp>
      <p:sp>
        <p:nvSpPr>
          <p:cNvPr id="9" name="Slide Number Placeholder 8"/>
          <p:cNvSpPr>
            <a:spLocks noGrp="1"/>
          </p:cNvSpPr>
          <p:nvPr>
            <p:ph type="sldNum" sz="quarter" idx="12"/>
          </p:nvPr>
        </p:nvSpPr>
        <p:spPr/>
        <p:txBody>
          <a:bodyPr/>
          <a:lstStyle/>
          <a:p>
            <a:fld id="{8FDC383E-DF06-4493-9E97-839C1B712238}" type="slidenum">
              <a:rPr lang="en-US" smtClean="0"/>
              <a:t>‹#›</a:t>
            </a:fld>
            <a:endParaRPr lang="en-US"/>
          </a:p>
        </p:txBody>
      </p:sp>
    </p:spTree>
    <p:extLst>
      <p:ext uri="{BB962C8B-B14F-4D97-AF65-F5344CB8AC3E}">
        <p14:creationId xmlns:p14="http://schemas.microsoft.com/office/powerpoint/2010/main" val="20061021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1268CAED-6A73-4CC7-B724-9BDD08C2A3E7}" type="datetimeFigureOut">
              <a:rPr lang="en-US" smtClean="0"/>
              <a:t>6/22/2026</a:t>
            </a:fld>
            <a:endParaRPr lang="en-US"/>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US"/>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8FDC383E-DF06-4493-9E97-839C1B712238}" type="slidenum">
              <a:rPr lang="en-US" smtClean="0"/>
              <a:t>‹#›</a:t>
            </a:fld>
            <a:endParaRPr lang="en-US"/>
          </a:p>
        </p:txBody>
      </p:sp>
    </p:spTree>
    <p:extLst>
      <p:ext uri="{BB962C8B-B14F-4D97-AF65-F5344CB8AC3E}">
        <p14:creationId xmlns:p14="http://schemas.microsoft.com/office/powerpoint/2010/main" val="1756732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645" cy="822960"/>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solidFill>
            <a:schemeClr val="bg2">
              <a:lumMod val="90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4"/>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268CAED-6A73-4CC7-B724-9BDD08C2A3E7}" type="datetimeFigureOut">
              <a:rPr lang="en-US" smtClean="0"/>
              <a:t>6/22/2026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FDC383E-DF06-4493-9E97-839C1B712238}" type="slidenum">
              <a:rPr lang="en-US" smtClean="0"/>
              <a:t>‹#›</a:t>
            </a:fld>
            <a:endParaRPr lang="en-US"/>
          </a:p>
        </p:txBody>
      </p:sp>
    </p:spTree>
    <p:extLst>
      <p:ext uri="{BB962C8B-B14F-4D97-AF65-F5344CB8AC3E}">
        <p14:creationId xmlns:p14="http://schemas.microsoft.com/office/powerpoint/2010/main" val="32650933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268CAED-6A73-4CC7-B724-9BDD08C2A3E7}" type="datetimeFigureOut">
              <a:rPr lang="en-US" smtClean="0"/>
              <a:t>6/22/2026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FDC383E-DF06-4493-9E97-839C1B712238}" type="slidenum">
              <a:rPr lang="en-US" smtClean="0"/>
              <a:t>‹#›</a:t>
            </a:fld>
            <a:endParaRPr lang="en-US"/>
          </a:p>
        </p:txBody>
      </p:sp>
    </p:spTree>
    <p:extLst>
      <p:ext uri="{BB962C8B-B14F-4D97-AF65-F5344CB8AC3E}">
        <p14:creationId xmlns:p14="http://schemas.microsoft.com/office/powerpoint/2010/main" val="14610520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268CAED-6A73-4CC7-B724-9BDD08C2A3E7}" type="datetimeFigureOut">
              <a:rPr lang="en-US" smtClean="0"/>
              <a:t>6/22/2026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FDC383E-DF06-4493-9E97-839C1B712238}" type="slidenum">
              <a:rPr lang="en-US" smtClean="0"/>
              <a:t>‹#›</a:t>
            </a:fld>
            <a:endParaRPr lang="en-US"/>
          </a:p>
        </p:txBody>
      </p:sp>
    </p:spTree>
    <p:extLst>
      <p:ext uri="{BB962C8B-B14F-4D97-AF65-F5344CB8AC3E}">
        <p14:creationId xmlns:p14="http://schemas.microsoft.com/office/powerpoint/2010/main" val="36479851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9" name="Rectangle 8"/>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1268CAED-6A73-4CC7-B724-9BDD08C2A3E7}" type="datetimeFigureOut">
              <a:rPr lang="en-US" smtClean="0"/>
              <a:t>6/22/2026</a:t>
            </a:fld>
            <a:endParaRPr lang="en-US"/>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8FDC383E-DF06-4493-9E97-839C1B712238}" type="slidenum">
              <a:rPr lang="en-US" smtClean="0"/>
              <a:t>‹#›</a:t>
            </a:fld>
            <a:endParaRPr lang="en-US"/>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00896920"/>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3.png"/><Relationship Id="rId7" Type="http://schemas.openxmlformats.org/officeDocument/2006/relationships/diagramColors" Target="../diagrams/colors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4.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4.png"/><Relationship Id="rId7" Type="http://schemas.openxmlformats.org/officeDocument/2006/relationships/diagramColors" Target="../diagrams/colors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5.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6.png"/><Relationship Id="rId7" Type="http://schemas.openxmlformats.org/officeDocument/2006/relationships/diagramColors" Target="../diagrams/colors4.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7.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8.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9.xml.rels><?xml version="1.0" encoding="UTF-8" standalone="yes"?>
<Relationships xmlns="http://schemas.openxmlformats.org/package/2006/relationships"><Relationship Id="rId8" Type="http://schemas.microsoft.com/office/2007/relationships/diagramDrawing" Target="../diagrams/drawing7.xml"/><Relationship Id="rId3" Type="http://schemas.openxmlformats.org/officeDocument/2006/relationships/image" Target="../media/image9.png"/><Relationship Id="rId7" Type="http://schemas.openxmlformats.org/officeDocument/2006/relationships/diagramColors" Target="../diagrams/colors7.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QuickStyle" Target="../diagrams/quickStyle7.xml"/><Relationship Id="rId5" Type="http://schemas.openxmlformats.org/officeDocument/2006/relationships/diagramLayout" Target="../diagrams/layout7.xml"/><Relationship Id="rId4" Type="http://schemas.openxmlformats.org/officeDocument/2006/relationships/diagramData" Target="../diagrams/data7.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ow Do You Realise The Potential Of Data In Health And Care? | Online Event  | The King's Fund">
            <a:extLst>
              <a:ext uri="{FF2B5EF4-FFF2-40B4-BE49-F238E27FC236}">
                <a16:creationId xmlns:a16="http://schemas.microsoft.com/office/drawing/2014/main" id="{A61F0E43-E9D3-4228-A613-2C3C63620D4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47530" y="-67732"/>
            <a:ext cx="11244470" cy="6325014"/>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D8C21826-FEDA-43DC-A2FD-750DFFB8818F}"/>
              </a:ext>
            </a:extLst>
          </p:cNvPr>
          <p:cNvSpPr>
            <a:spLocks noGrp="1"/>
          </p:cNvSpPr>
          <p:nvPr>
            <p:ph type="ctrTitle"/>
          </p:nvPr>
        </p:nvSpPr>
        <p:spPr>
          <a:xfrm>
            <a:off x="905318" y="4072466"/>
            <a:ext cx="10058400" cy="728133"/>
          </a:xfrm>
        </p:spPr>
        <p:txBody>
          <a:bodyPr>
            <a:normAutofit/>
          </a:bodyPr>
          <a:lstStyle/>
          <a:p>
            <a:pPr algn="r"/>
            <a:r>
              <a:rPr lang="en-US" sz="4000" dirty="0"/>
              <a:t>An innovation for a better health service</a:t>
            </a:r>
          </a:p>
        </p:txBody>
      </p:sp>
      <p:sp>
        <p:nvSpPr>
          <p:cNvPr id="3" name="Subtitle 2">
            <a:extLst>
              <a:ext uri="{FF2B5EF4-FFF2-40B4-BE49-F238E27FC236}">
                <a16:creationId xmlns:a16="http://schemas.microsoft.com/office/drawing/2014/main" id="{331CFCA2-FDA3-486A-981A-992CD7E70378}"/>
              </a:ext>
            </a:extLst>
          </p:cNvPr>
          <p:cNvSpPr>
            <a:spLocks noGrp="1"/>
          </p:cNvSpPr>
          <p:nvPr>
            <p:ph type="subTitle" idx="1"/>
          </p:nvPr>
        </p:nvSpPr>
        <p:spPr>
          <a:xfrm>
            <a:off x="744451" y="5114282"/>
            <a:ext cx="10058400" cy="1143000"/>
          </a:xfrm>
        </p:spPr>
        <p:txBody>
          <a:bodyPr/>
          <a:lstStyle/>
          <a:p>
            <a:r>
              <a:rPr lang="en-US" b="1" dirty="0">
                <a:solidFill>
                  <a:schemeClr val="tx1"/>
                </a:solidFill>
              </a:rPr>
              <a:t>Name: </a:t>
            </a:r>
            <a:r>
              <a:rPr lang="en-GB" b="1" dirty="0">
                <a:solidFill>
                  <a:schemeClr val="tx1"/>
                </a:solidFill>
              </a:rPr>
              <a:t>Samina Shahzad</a:t>
            </a:r>
            <a:endParaRPr lang="en-US" b="1" dirty="0">
              <a:solidFill>
                <a:schemeClr val="tx1"/>
              </a:solidFill>
            </a:endParaRPr>
          </a:p>
          <a:p>
            <a:r>
              <a:rPr lang="en-US" b="1" dirty="0">
                <a:solidFill>
                  <a:schemeClr val="tx1"/>
                </a:solidFill>
              </a:rPr>
              <a:t>ID: </a:t>
            </a:r>
            <a:r>
              <a:rPr lang="en-GB" b="1" dirty="0">
                <a:solidFill>
                  <a:schemeClr val="tx1"/>
                </a:solidFill>
              </a:rPr>
              <a:t>2328504</a:t>
            </a:r>
            <a:endParaRPr lang="en-US" b="1" dirty="0">
              <a:solidFill>
                <a:schemeClr val="tx1"/>
              </a:solidFill>
            </a:endParaRPr>
          </a:p>
        </p:txBody>
      </p:sp>
    </p:spTree>
    <p:extLst>
      <p:ext uri="{BB962C8B-B14F-4D97-AF65-F5344CB8AC3E}">
        <p14:creationId xmlns:p14="http://schemas.microsoft.com/office/powerpoint/2010/main" val="393560282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490BF9-F72E-4BEA-8BBB-4AFF5A3EC346}"/>
              </a:ext>
            </a:extLst>
          </p:cNvPr>
          <p:cNvSpPr>
            <a:spLocks noGrp="1"/>
          </p:cNvSpPr>
          <p:nvPr>
            <p:ph type="title"/>
          </p:nvPr>
        </p:nvSpPr>
        <p:spPr/>
        <p:txBody>
          <a:bodyPr/>
          <a:lstStyle/>
          <a:p>
            <a:r>
              <a:rPr lang="en-US" dirty="0"/>
              <a:t>Table of Contents</a:t>
            </a:r>
          </a:p>
        </p:txBody>
      </p:sp>
      <p:pic>
        <p:nvPicPr>
          <p:cNvPr id="6" name="Picture 5">
            <a:extLst>
              <a:ext uri="{FF2B5EF4-FFF2-40B4-BE49-F238E27FC236}">
                <a16:creationId xmlns:a16="http://schemas.microsoft.com/office/drawing/2014/main" id="{7967D140-4A9B-4C4F-854A-E972E6CFA906}"/>
              </a:ext>
            </a:extLst>
          </p:cNvPr>
          <p:cNvPicPr>
            <a:picLocks noChangeAspect="1"/>
          </p:cNvPicPr>
          <p:nvPr/>
        </p:nvPicPr>
        <p:blipFill rotWithShape="1">
          <a:blip r:embed="rId2"/>
          <a:srcRect t="7740"/>
          <a:stretch/>
        </p:blipFill>
        <p:spPr>
          <a:xfrm>
            <a:off x="1253829" y="2159000"/>
            <a:ext cx="6577838" cy="4047998"/>
          </a:xfrm>
          <a:prstGeom prst="rect">
            <a:avLst/>
          </a:prstGeom>
        </p:spPr>
      </p:pic>
    </p:spTree>
    <p:extLst>
      <p:ext uri="{BB962C8B-B14F-4D97-AF65-F5344CB8AC3E}">
        <p14:creationId xmlns:p14="http://schemas.microsoft.com/office/powerpoint/2010/main" val="6482017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a:extLst>
              <a:ext uri="{FF2B5EF4-FFF2-40B4-BE49-F238E27FC236}">
                <a16:creationId xmlns:a16="http://schemas.microsoft.com/office/drawing/2014/main" id="{4F17184A-9479-43B1-A20B-2528896C57C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91845" y="8463"/>
            <a:ext cx="9815511" cy="6358226"/>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3949B947-FA1B-45E2-AD1F-3A8D1023383B}"/>
              </a:ext>
            </a:extLst>
          </p:cNvPr>
          <p:cNvSpPr>
            <a:spLocks noGrp="1"/>
          </p:cNvSpPr>
          <p:nvPr>
            <p:ph type="title"/>
          </p:nvPr>
        </p:nvSpPr>
        <p:spPr/>
        <p:txBody>
          <a:bodyPr/>
          <a:lstStyle/>
          <a:p>
            <a:r>
              <a:rPr lang="en-US" dirty="0"/>
              <a:t>Introduction</a:t>
            </a:r>
          </a:p>
        </p:txBody>
      </p:sp>
      <p:graphicFrame>
        <p:nvGraphicFramePr>
          <p:cNvPr id="4" name="Content Placeholder 3">
            <a:extLst>
              <a:ext uri="{FF2B5EF4-FFF2-40B4-BE49-F238E27FC236}">
                <a16:creationId xmlns:a16="http://schemas.microsoft.com/office/drawing/2014/main" id="{9D063BCB-C071-4D81-A325-44A08DEFEFDE}"/>
              </a:ext>
            </a:extLst>
          </p:cNvPr>
          <p:cNvGraphicFramePr>
            <a:graphicFrameLocks noGrp="1"/>
          </p:cNvGraphicFramePr>
          <p:nvPr>
            <p:ph idx="1"/>
            <p:extLst>
              <p:ext uri="{D42A27DB-BD31-4B8C-83A1-F6EECF244321}">
                <p14:modId xmlns:p14="http://schemas.microsoft.com/office/powerpoint/2010/main" val="2441283203"/>
              </p:ext>
            </p:extLst>
          </p:nvPr>
        </p:nvGraphicFramePr>
        <p:xfrm>
          <a:off x="1096963" y="1846263"/>
          <a:ext cx="10058400" cy="402272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2575726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6" name="Picture 4">
            <a:extLst>
              <a:ext uri="{FF2B5EF4-FFF2-40B4-BE49-F238E27FC236}">
                <a16:creationId xmlns:a16="http://schemas.microsoft.com/office/drawing/2014/main" id="{EDAE7043-C85E-488A-B77E-CA21689A0A3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63304" y="-152401"/>
            <a:ext cx="4983163"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3949B947-FA1B-45E2-AD1F-3A8D1023383B}"/>
              </a:ext>
            </a:extLst>
          </p:cNvPr>
          <p:cNvSpPr>
            <a:spLocks noGrp="1"/>
          </p:cNvSpPr>
          <p:nvPr>
            <p:ph type="title"/>
          </p:nvPr>
        </p:nvSpPr>
        <p:spPr/>
        <p:txBody>
          <a:bodyPr/>
          <a:lstStyle/>
          <a:p>
            <a:r>
              <a:rPr lang="en-US" dirty="0"/>
              <a:t>Case Study</a:t>
            </a:r>
          </a:p>
        </p:txBody>
      </p:sp>
      <p:graphicFrame>
        <p:nvGraphicFramePr>
          <p:cNvPr id="4" name="Content Placeholder 3">
            <a:extLst>
              <a:ext uri="{FF2B5EF4-FFF2-40B4-BE49-F238E27FC236}">
                <a16:creationId xmlns:a16="http://schemas.microsoft.com/office/drawing/2014/main" id="{9D063BCB-C071-4D81-A325-44A08DEFEFDE}"/>
              </a:ext>
            </a:extLst>
          </p:cNvPr>
          <p:cNvGraphicFramePr>
            <a:graphicFrameLocks noGrp="1"/>
          </p:cNvGraphicFramePr>
          <p:nvPr>
            <p:ph idx="1"/>
            <p:extLst>
              <p:ext uri="{D42A27DB-BD31-4B8C-83A1-F6EECF244321}">
                <p14:modId xmlns:p14="http://schemas.microsoft.com/office/powerpoint/2010/main" val="236681107"/>
              </p:ext>
            </p:extLst>
          </p:nvPr>
        </p:nvGraphicFramePr>
        <p:xfrm>
          <a:off x="1096963" y="1846263"/>
          <a:ext cx="7536828" cy="440213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1927981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49B947-FA1B-45E2-AD1F-3A8D1023383B}"/>
              </a:ext>
            </a:extLst>
          </p:cNvPr>
          <p:cNvSpPr>
            <a:spLocks noGrp="1"/>
          </p:cNvSpPr>
          <p:nvPr>
            <p:ph type="title"/>
          </p:nvPr>
        </p:nvSpPr>
        <p:spPr/>
        <p:txBody>
          <a:bodyPr/>
          <a:lstStyle/>
          <a:p>
            <a:r>
              <a:rPr lang="en-US" dirty="0"/>
              <a:t>Impact on Workforce </a:t>
            </a:r>
          </a:p>
        </p:txBody>
      </p:sp>
      <p:graphicFrame>
        <p:nvGraphicFramePr>
          <p:cNvPr id="4" name="Content Placeholder 3">
            <a:extLst>
              <a:ext uri="{FF2B5EF4-FFF2-40B4-BE49-F238E27FC236}">
                <a16:creationId xmlns:a16="http://schemas.microsoft.com/office/drawing/2014/main" id="{9D063BCB-C071-4D81-A325-44A08DEFEFDE}"/>
              </a:ext>
            </a:extLst>
          </p:cNvPr>
          <p:cNvGraphicFramePr>
            <a:graphicFrameLocks noGrp="1"/>
          </p:cNvGraphicFramePr>
          <p:nvPr>
            <p:ph idx="1"/>
            <p:extLst>
              <p:ext uri="{D42A27DB-BD31-4B8C-83A1-F6EECF244321}">
                <p14:modId xmlns:p14="http://schemas.microsoft.com/office/powerpoint/2010/main" val="2318333880"/>
              </p:ext>
            </p:extLst>
          </p:nvPr>
        </p:nvGraphicFramePr>
        <p:xfrm>
          <a:off x="1096963" y="1846262"/>
          <a:ext cx="7536828" cy="44275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098" name="Picture 2">
            <a:extLst>
              <a:ext uri="{FF2B5EF4-FFF2-40B4-BE49-F238E27FC236}">
                <a16:creationId xmlns:a16="http://schemas.microsoft.com/office/drawing/2014/main" id="{B4359707-8732-4DF6-988B-48BCC2C35AEB}"/>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144933" y="1226322"/>
            <a:ext cx="7970838" cy="56384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989820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descr="NHS Property Services | Home">
            <a:extLst>
              <a:ext uri="{FF2B5EF4-FFF2-40B4-BE49-F238E27FC236}">
                <a16:creationId xmlns:a16="http://schemas.microsoft.com/office/drawing/2014/main" id="{BF8AE915-E2DE-448E-9389-4BE5DB2147C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26927" y="2024066"/>
            <a:ext cx="4088870" cy="408887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3949B947-FA1B-45E2-AD1F-3A8D1023383B}"/>
              </a:ext>
            </a:extLst>
          </p:cNvPr>
          <p:cNvSpPr>
            <a:spLocks noGrp="1"/>
          </p:cNvSpPr>
          <p:nvPr>
            <p:ph type="title"/>
          </p:nvPr>
        </p:nvSpPr>
        <p:spPr/>
        <p:txBody>
          <a:bodyPr/>
          <a:lstStyle/>
          <a:p>
            <a:r>
              <a:rPr lang="en-US" dirty="0"/>
              <a:t>Impact on Service Delivery</a:t>
            </a:r>
          </a:p>
        </p:txBody>
      </p:sp>
      <p:graphicFrame>
        <p:nvGraphicFramePr>
          <p:cNvPr id="4" name="Content Placeholder 3">
            <a:extLst>
              <a:ext uri="{FF2B5EF4-FFF2-40B4-BE49-F238E27FC236}">
                <a16:creationId xmlns:a16="http://schemas.microsoft.com/office/drawing/2014/main" id="{9D063BCB-C071-4D81-A325-44A08DEFEFDE}"/>
              </a:ext>
            </a:extLst>
          </p:cNvPr>
          <p:cNvGraphicFramePr>
            <a:graphicFrameLocks noGrp="1"/>
          </p:cNvGraphicFramePr>
          <p:nvPr>
            <p:ph idx="1"/>
            <p:extLst>
              <p:ext uri="{D42A27DB-BD31-4B8C-83A1-F6EECF244321}">
                <p14:modId xmlns:p14="http://schemas.microsoft.com/office/powerpoint/2010/main" val="4003951659"/>
              </p:ext>
            </p:extLst>
          </p:nvPr>
        </p:nvGraphicFramePr>
        <p:xfrm>
          <a:off x="1096964" y="1846264"/>
          <a:ext cx="6887104" cy="408887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7635259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49B947-FA1B-45E2-AD1F-3A8D1023383B}"/>
              </a:ext>
            </a:extLst>
          </p:cNvPr>
          <p:cNvSpPr>
            <a:spLocks noGrp="1"/>
          </p:cNvSpPr>
          <p:nvPr>
            <p:ph type="title"/>
          </p:nvPr>
        </p:nvSpPr>
        <p:spPr/>
        <p:txBody>
          <a:bodyPr/>
          <a:lstStyle/>
          <a:p>
            <a:r>
              <a:rPr lang="en-US" dirty="0"/>
              <a:t>Impact on Patients </a:t>
            </a:r>
          </a:p>
        </p:txBody>
      </p:sp>
      <p:graphicFrame>
        <p:nvGraphicFramePr>
          <p:cNvPr id="4" name="Content Placeholder 3">
            <a:extLst>
              <a:ext uri="{FF2B5EF4-FFF2-40B4-BE49-F238E27FC236}">
                <a16:creationId xmlns:a16="http://schemas.microsoft.com/office/drawing/2014/main" id="{9D063BCB-C071-4D81-A325-44A08DEFEFDE}"/>
              </a:ext>
            </a:extLst>
          </p:cNvPr>
          <p:cNvGraphicFramePr>
            <a:graphicFrameLocks noGrp="1"/>
          </p:cNvGraphicFramePr>
          <p:nvPr>
            <p:ph idx="1"/>
            <p:extLst>
              <p:ext uri="{D42A27DB-BD31-4B8C-83A1-F6EECF244321}">
                <p14:modId xmlns:p14="http://schemas.microsoft.com/office/powerpoint/2010/main" val="378995460"/>
              </p:ext>
            </p:extLst>
          </p:nvPr>
        </p:nvGraphicFramePr>
        <p:xfrm>
          <a:off x="1096962" y="1846262"/>
          <a:ext cx="6764337" cy="472513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150" name="Picture 6">
            <a:extLst>
              <a:ext uri="{FF2B5EF4-FFF2-40B4-BE49-F238E27FC236}">
                <a16:creationId xmlns:a16="http://schemas.microsoft.com/office/drawing/2014/main" id="{6A37C625-AAD7-4EAD-B616-4C2A3CFC48B8}"/>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l="15356"/>
          <a:stretch>
            <a:fillRect/>
          </a:stretch>
        </p:blipFill>
        <p:spPr bwMode="auto">
          <a:xfrm>
            <a:off x="7262949" y="923349"/>
            <a:ext cx="9797974" cy="604096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9371555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49B947-FA1B-45E2-AD1F-3A8D1023383B}"/>
              </a:ext>
            </a:extLst>
          </p:cNvPr>
          <p:cNvSpPr>
            <a:spLocks noGrp="1"/>
          </p:cNvSpPr>
          <p:nvPr>
            <p:ph type="title"/>
          </p:nvPr>
        </p:nvSpPr>
        <p:spPr/>
        <p:txBody>
          <a:bodyPr/>
          <a:lstStyle/>
          <a:p>
            <a:r>
              <a:rPr lang="en-US" dirty="0"/>
              <a:t>Impact on Community </a:t>
            </a:r>
          </a:p>
        </p:txBody>
      </p:sp>
      <p:graphicFrame>
        <p:nvGraphicFramePr>
          <p:cNvPr id="4" name="Content Placeholder 3">
            <a:extLst>
              <a:ext uri="{FF2B5EF4-FFF2-40B4-BE49-F238E27FC236}">
                <a16:creationId xmlns:a16="http://schemas.microsoft.com/office/drawing/2014/main" id="{9D063BCB-C071-4D81-A325-44A08DEFEFDE}"/>
              </a:ext>
            </a:extLst>
          </p:cNvPr>
          <p:cNvGraphicFramePr>
            <a:graphicFrameLocks noGrp="1"/>
          </p:cNvGraphicFramePr>
          <p:nvPr>
            <p:ph idx="1"/>
            <p:extLst>
              <p:ext uri="{D42A27DB-BD31-4B8C-83A1-F6EECF244321}">
                <p14:modId xmlns:p14="http://schemas.microsoft.com/office/powerpoint/2010/main" val="4006390231"/>
              </p:ext>
            </p:extLst>
          </p:nvPr>
        </p:nvGraphicFramePr>
        <p:xfrm>
          <a:off x="1096963" y="1846263"/>
          <a:ext cx="6379104" cy="451220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7174" name="Picture 6">
            <a:extLst>
              <a:ext uri="{FF2B5EF4-FFF2-40B4-BE49-F238E27FC236}">
                <a16:creationId xmlns:a16="http://schemas.microsoft.com/office/drawing/2014/main" id="{5BE6A7DB-DFE3-4BB0-ACA3-DE22C93C2AC4}"/>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823411" y="2480734"/>
            <a:ext cx="3571509" cy="3098799"/>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Tree>
    <p:extLst>
      <p:ext uri="{BB962C8B-B14F-4D97-AF65-F5344CB8AC3E}">
        <p14:creationId xmlns:p14="http://schemas.microsoft.com/office/powerpoint/2010/main" val="29577564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How Do You Realise The Potential Of Data In Health And Care? | Online Event  | The King's Fund">
            <a:extLst>
              <a:ext uri="{FF2B5EF4-FFF2-40B4-BE49-F238E27FC236}">
                <a16:creationId xmlns:a16="http://schemas.microsoft.com/office/drawing/2014/main" id="{8DB27C39-B379-4343-BF16-9F988DD0439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32767"/>
          <a:stretch/>
        </p:blipFill>
        <p:spPr bwMode="auto">
          <a:xfrm>
            <a:off x="9889067" y="5444103"/>
            <a:ext cx="2199216" cy="82970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7DD4D4A0-D2FC-41C7-ADFC-EC039B5EFA34}"/>
              </a:ext>
            </a:extLst>
          </p:cNvPr>
          <p:cNvSpPr>
            <a:spLocks noGrp="1"/>
          </p:cNvSpPr>
          <p:nvPr>
            <p:ph type="title"/>
          </p:nvPr>
        </p:nvSpPr>
        <p:spPr/>
        <p:txBody>
          <a:bodyPr/>
          <a:lstStyle/>
          <a:p>
            <a:r>
              <a:rPr lang="en-US" dirty="0"/>
              <a:t>Conclusion and recommendation </a:t>
            </a:r>
          </a:p>
        </p:txBody>
      </p:sp>
      <p:graphicFrame>
        <p:nvGraphicFramePr>
          <p:cNvPr id="4" name="Content Placeholder 3">
            <a:extLst>
              <a:ext uri="{FF2B5EF4-FFF2-40B4-BE49-F238E27FC236}">
                <a16:creationId xmlns:a16="http://schemas.microsoft.com/office/drawing/2014/main" id="{9D8D647C-C870-470B-92C9-FF5CA590A6BD}"/>
              </a:ext>
            </a:extLst>
          </p:cNvPr>
          <p:cNvGraphicFramePr>
            <a:graphicFrameLocks noGrp="1"/>
          </p:cNvGraphicFramePr>
          <p:nvPr>
            <p:ph idx="1"/>
            <p:extLst>
              <p:ext uri="{D42A27DB-BD31-4B8C-83A1-F6EECF244321}">
                <p14:modId xmlns:p14="http://schemas.microsoft.com/office/powerpoint/2010/main" val="4282842023"/>
              </p:ext>
            </p:extLst>
          </p:nvPr>
        </p:nvGraphicFramePr>
        <p:xfrm>
          <a:off x="1096963" y="1846263"/>
          <a:ext cx="10058400" cy="402272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43190532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6" name="Picture 4" descr="How to improve the Q&amp;A Session at Your Next Event">
            <a:extLst>
              <a:ext uri="{FF2B5EF4-FFF2-40B4-BE49-F238E27FC236}">
                <a16:creationId xmlns:a16="http://schemas.microsoft.com/office/drawing/2014/main" id="{8C95F6C4-88BD-4496-B185-3CBFA50E757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15067" y="846"/>
            <a:ext cx="7841196" cy="6272957"/>
          </a:xfrm>
          <a:prstGeom prst="rect">
            <a:avLst/>
          </a:prstGeom>
          <a:noFill/>
          <a:extLst>
            <a:ext uri="{909E8E84-426E-40DD-AFC4-6F175D3DCCD1}">
              <a14:hiddenFill xmlns:a14="http://schemas.microsoft.com/office/drawing/2010/main">
                <a:solidFill>
                  <a:srgbClr val="FFFFFF"/>
                </a:solidFill>
              </a14:hiddenFill>
            </a:ext>
          </a:extLst>
        </p:spPr>
      </p:pic>
      <p:pic>
        <p:nvPicPr>
          <p:cNvPr id="8194" name="Picture 2" descr="How Do You Realise The Potential Of Data In Health And Care? | Online Event  | The King's Fund">
            <a:extLst>
              <a:ext uri="{FF2B5EF4-FFF2-40B4-BE49-F238E27FC236}">
                <a16:creationId xmlns:a16="http://schemas.microsoft.com/office/drawing/2014/main" id="{3507BA2B-6880-44D6-BD14-FDD991FA16D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32767"/>
          <a:stretch/>
        </p:blipFill>
        <p:spPr bwMode="auto">
          <a:xfrm>
            <a:off x="8273163" y="4834469"/>
            <a:ext cx="3815120" cy="14393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7475053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9A8B61-49F6-4A20-93C1-CE56FAB5D41E}"/>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8A5B47BB-AA97-42A1-A4E1-A5E0B252759D}"/>
              </a:ext>
            </a:extLst>
          </p:cNvPr>
          <p:cNvSpPr>
            <a:spLocks noGrp="1"/>
          </p:cNvSpPr>
          <p:nvPr>
            <p:ph idx="1"/>
          </p:nvPr>
        </p:nvSpPr>
        <p:spPr/>
        <p:txBody>
          <a:bodyPr>
            <a:normAutofit fontScale="70000" lnSpcReduction="20000"/>
          </a:bodyPr>
          <a:lstStyle/>
          <a:p>
            <a:pPr marL="0" marR="0" algn="l">
              <a:lnSpc>
                <a:spcPct val="150000"/>
              </a:lnSpc>
              <a:spcBef>
                <a:spcPts val="0"/>
              </a:spcBef>
              <a:spcAft>
                <a:spcPts val="1000"/>
              </a:spcAft>
            </a:pPr>
            <a:r>
              <a:rPr lang="en-GB" sz="2000" dirty="0">
                <a:effectLst/>
                <a:latin typeface="Times New Roman" panose="02020603050405020304" pitchFamily="18" charset="0"/>
                <a:ea typeface="Times New Roman" panose="02020603050405020304" pitchFamily="18" charset="0"/>
                <a:cs typeface="Times New Roman" panose="02020603050405020304" pitchFamily="18" charset="0"/>
              </a:rPr>
              <a:t>Booth, R. (2026). </a:t>
            </a:r>
            <a:r>
              <a:rPr lang="en-GB" sz="2000" i="1" dirty="0">
                <a:effectLst/>
                <a:latin typeface="Times New Roman" panose="02020603050405020304" pitchFamily="18" charset="0"/>
                <a:ea typeface="Times New Roman" panose="02020603050405020304" pitchFamily="18" charset="0"/>
                <a:cs typeface="Times New Roman" panose="02020603050405020304" pitchFamily="18" charset="0"/>
              </a:rPr>
              <a:t>Palantir’s Access to Identifiable NHS England Patient Data Is ‘dangerous’, MPs Say</a:t>
            </a:r>
            <a:r>
              <a:rPr lang="en-GB" sz="2000" dirty="0">
                <a:effectLst/>
                <a:latin typeface="Times New Roman" panose="02020603050405020304" pitchFamily="18" charset="0"/>
                <a:ea typeface="Times New Roman" panose="02020603050405020304" pitchFamily="18" charset="0"/>
                <a:cs typeface="Times New Roman" panose="02020603050405020304" pitchFamily="18" charset="0"/>
              </a:rPr>
              <a:t>. [online] The Guardian. Available at: https://www.theguardian.com/society/2026/may/11/palantir-access-nhs-england-patient-data.</a:t>
            </a:r>
            <a:endParaRPr lang="en-US" sz="20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gn="l">
              <a:lnSpc>
                <a:spcPct val="150000"/>
              </a:lnSpc>
              <a:spcBef>
                <a:spcPts val="0"/>
              </a:spcBef>
              <a:spcAft>
                <a:spcPts val="1000"/>
              </a:spcAft>
            </a:pPr>
            <a:r>
              <a:rPr lang="en-GB" sz="2000" dirty="0">
                <a:effectLst/>
                <a:latin typeface="Times New Roman" panose="02020603050405020304" pitchFamily="18" charset="0"/>
                <a:ea typeface="Times New Roman" panose="02020603050405020304" pitchFamily="18" charset="0"/>
                <a:cs typeface="Times New Roman" panose="02020603050405020304" pitchFamily="18" charset="0"/>
              </a:rPr>
              <a:t>DHI (2024). </a:t>
            </a:r>
            <a:r>
              <a:rPr lang="en-GB" sz="2000" i="1" dirty="0">
                <a:effectLst/>
                <a:latin typeface="Times New Roman" panose="02020603050405020304" pitchFamily="18" charset="0"/>
                <a:ea typeface="Times New Roman" panose="02020603050405020304" pitchFamily="18" charset="0"/>
                <a:cs typeface="Times New Roman" panose="02020603050405020304" pitchFamily="18" charset="0"/>
              </a:rPr>
              <a:t>‘Desperate Shortage of Clinical Coders Creates Financial uncertainty’</a:t>
            </a:r>
            <a:r>
              <a:rPr lang="en-GB" sz="2000" dirty="0">
                <a:effectLst/>
                <a:latin typeface="Times New Roman" panose="02020603050405020304" pitchFamily="18" charset="0"/>
                <a:ea typeface="Times New Roman" panose="02020603050405020304" pitchFamily="18" charset="0"/>
                <a:cs typeface="Times New Roman" panose="02020603050405020304" pitchFamily="18" charset="0"/>
              </a:rPr>
              <a:t>. [online] Digital Health. Available at: https://www.digitalhealth.net/2024/12/desperate-shortage-of-clinical-coders-creates-financial-uncertainty/.</a:t>
            </a:r>
            <a:endParaRPr lang="en-US" sz="20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gn="l">
              <a:lnSpc>
                <a:spcPct val="150000"/>
              </a:lnSpc>
              <a:spcBef>
                <a:spcPts val="0"/>
              </a:spcBef>
              <a:spcAft>
                <a:spcPts val="1000"/>
              </a:spcAft>
            </a:pP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England, N. (2024a). </a:t>
            </a:r>
            <a:r>
              <a:rPr lang="en-US" sz="2000" i="1" dirty="0">
                <a:effectLst/>
                <a:latin typeface="Times New Roman" panose="02020603050405020304" pitchFamily="18" charset="0"/>
                <a:ea typeface="Times New Roman" panose="02020603050405020304" pitchFamily="18" charset="0"/>
                <a:cs typeface="Times New Roman" panose="02020603050405020304" pitchFamily="18" charset="0"/>
              </a:rPr>
              <a:t>NHS England» Federated Data Platform Check and Challenge Group – minutes and action notes: 13 December 2024</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 [online] England.nhs.uk. Available at: https://www.england.nhs.uk/long-read/federated-data-platform-check-and-challenge-group-minutes-and-action-notes-13-december-2024/.</a:t>
            </a:r>
          </a:p>
          <a:p>
            <a:pPr marL="0" marR="0" algn="l">
              <a:lnSpc>
                <a:spcPct val="150000"/>
              </a:lnSpc>
              <a:spcBef>
                <a:spcPts val="0"/>
              </a:spcBef>
              <a:spcAft>
                <a:spcPts val="1000"/>
              </a:spcAft>
            </a:pP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England, N. (2024b). </a:t>
            </a:r>
            <a:r>
              <a:rPr lang="en-US" sz="2000" i="1" dirty="0">
                <a:effectLst/>
                <a:latin typeface="Times New Roman" panose="02020603050405020304" pitchFamily="18" charset="0"/>
                <a:ea typeface="Times New Roman" panose="02020603050405020304" pitchFamily="18" charset="0"/>
                <a:cs typeface="Times New Roman" panose="02020603050405020304" pitchFamily="18" charset="0"/>
              </a:rPr>
              <a:t>NHS England» NHS Federated Data Platform uptake and benefits</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 [online] England.nhs.uk. Available at: https://www.england.nhs.uk/digitaltechnology/nhs-federated-data-platform/impact/fdp-uptake-and-benefits/.</a:t>
            </a:r>
          </a:p>
          <a:p>
            <a:pPr marL="0" marR="0" algn="l">
              <a:lnSpc>
                <a:spcPct val="150000"/>
              </a:lnSpc>
              <a:spcBef>
                <a:spcPts val="0"/>
              </a:spcBef>
              <a:spcAft>
                <a:spcPts val="1000"/>
              </a:spcAft>
            </a:pP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England, N. (2026a). </a:t>
            </a:r>
            <a:r>
              <a:rPr lang="en-US" sz="2000" i="1" dirty="0">
                <a:effectLst/>
                <a:latin typeface="Times New Roman" panose="02020603050405020304" pitchFamily="18" charset="0"/>
                <a:ea typeface="Times New Roman" panose="02020603050405020304" pitchFamily="18" charset="0"/>
                <a:cs typeface="Times New Roman" panose="02020603050405020304" pitchFamily="18" charset="0"/>
              </a:rPr>
              <a:t>NHS England» NHS FDP supporting patients to be seen faster in London and Cumbria</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 [online] England.nhs.uk. Available at: https://www.england.nhs.uk/long-read/nhs-fdp-supporting-patients-to-be-seen-faster-in-london-and-cumbria/.</a:t>
            </a:r>
          </a:p>
        </p:txBody>
      </p:sp>
    </p:spTree>
    <p:extLst>
      <p:ext uri="{BB962C8B-B14F-4D97-AF65-F5344CB8AC3E}">
        <p14:creationId xmlns:p14="http://schemas.microsoft.com/office/powerpoint/2010/main" val="151782132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9A8B61-49F6-4A20-93C1-CE56FAB5D41E}"/>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8A5B47BB-AA97-42A1-A4E1-A5E0B252759D}"/>
              </a:ext>
            </a:extLst>
          </p:cNvPr>
          <p:cNvSpPr>
            <a:spLocks noGrp="1"/>
          </p:cNvSpPr>
          <p:nvPr>
            <p:ph idx="1"/>
          </p:nvPr>
        </p:nvSpPr>
        <p:spPr/>
        <p:txBody>
          <a:bodyPr>
            <a:normAutofit fontScale="70000" lnSpcReduction="20000"/>
          </a:bodyPr>
          <a:lstStyle/>
          <a:p>
            <a:pPr marL="0" marR="0" algn="l">
              <a:lnSpc>
                <a:spcPct val="150000"/>
              </a:lnSpc>
              <a:spcBef>
                <a:spcPts val="0"/>
              </a:spcBef>
              <a:spcAft>
                <a:spcPts val="1000"/>
              </a:spcAft>
            </a:pP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England, N. (2026b). </a:t>
            </a:r>
            <a:r>
              <a:rPr lang="en-US" sz="2000" i="1" dirty="0">
                <a:effectLst/>
                <a:latin typeface="Times New Roman" panose="02020603050405020304" pitchFamily="18" charset="0"/>
                <a:ea typeface="Times New Roman" panose="02020603050405020304" pitchFamily="18" charset="0"/>
                <a:cs typeface="Times New Roman" panose="02020603050405020304" pitchFamily="18" charset="0"/>
              </a:rPr>
              <a:t>NHS England» North Cumbria Integrated Care harnesses digital innovation to help tackle Referral to Treatment (RTT) backlog</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 [online] England.nhs.uk. Available at: https://www.england.nhs.uk/long-read/north-cumbria-integrated-care-harnesses-digital-innovation-to-help-tackle-referral-to-treatment-rtt-backlog/.</a:t>
            </a:r>
          </a:p>
          <a:p>
            <a:pPr marL="0" marR="0" algn="l">
              <a:lnSpc>
                <a:spcPct val="150000"/>
              </a:lnSpc>
              <a:spcBef>
                <a:spcPts val="0"/>
              </a:spcBef>
              <a:spcAft>
                <a:spcPts val="1000"/>
              </a:spcAft>
            </a:pP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NHS England (2023). </a:t>
            </a:r>
            <a:r>
              <a:rPr lang="en-US" sz="2000" i="1" dirty="0">
                <a:effectLst/>
                <a:latin typeface="Times New Roman" panose="02020603050405020304" pitchFamily="18" charset="0"/>
                <a:ea typeface="Times New Roman" panose="02020603050405020304" pitchFamily="18" charset="0"/>
                <a:cs typeface="Times New Roman" panose="02020603050405020304" pitchFamily="18" charset="0"/>
              </a:rPr>
              <a:t>NHS England» Federated Data Platform Update</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 [online] www.england.nhs.uk. Available at: https://www.england.nhs.uk/long-read/federated-data-platform-update/.</a:t>
            </a:r>
          </a:p>
          <a:p>
            <a:pPr marL="0" marR="0" algn="l">
              <a:lnSpc>
                <a:spcPct val="150000"/>
              </a:lnSpc>
              <a:spcBef>
                <a:spcPts val="0"/>
              </a:spcBef>
              <a:spcAft>
                <a:spcPts val="1000"/>
              </a:spcAft>
            </a:pPr>
            <a:r>
              <a:rPr lang="en-GB" sz="2000" dirty="0">
                <a:effectLst/>
                <a:latin typeface="Times New Roman" panose="02020603050405020304" pitchFamily="18" charset="0"/>
                <a:ea typeface="Times New Roman" panose="02020603050405020304" pitchFamily="18" charset="0"/>
                <a:cs typeface="Times New Roman" panose="02020603050405020304" pitchFamily="18" charset="0"/>
              </a:rPr>
              <a:t>Reuters (2026). UK Reviewing Palantir’s NHS Contract amid Pressure to Use Break Clause. </a:t>
            </a:r>
            <a:r>
              <a:rPr lang="en-GB" sz="2000" i="1" dirty="0">
                <a:effectLst/>
                <a:latin typeface="Times New Roman" panose="02020603050405020304" pitchFamily="18" charset="0"/>
                <a:ea typeface="Times New Roman" panose="02020603050405020304" pitchFamily="18" charset="0"/>
                <a:cs typeface="Times New Roman" panose="02020603050405020304" pitchFamily="18" charset="0"/>
              </a:rPr>
              <a:t>Reuters</a:t>
            </a:r>
            <a:r>
              <a:rPr lang="en-GB" sz="2000" dirty="0">
                <a:effectLst/>
                <a:latin typeface="Times New Roman" panose="02020603050405020304" pitchFamily="18" charset="0"/>
                <a:ea typeface="Times New Roman" panose="02020603050405020304" pitchFamily="18" charset="0"/>
                <a:cs typeface="Times New Roman" panose="02020603050405020304" pitchFamily="18" charset="0"/>
              </a:rPr>
              <a:t>. [online] 9 Jun. Available at: https://www.reuters.com/business/healthcare-pharmaceuticals/uk-reviewing-palantirs-nhs-contract-amid-pressure-use-break-clause-2026-06-09/.</a:t>
            </a:r>
            <a:endParaRPr lang="en-US" sz="20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gn="l">
              <a:lnSpc>
                <a:spcPct val="150000"/>
              </a:lnSpc>
              <a:spcBef>
                <a:spcPts val="0"/>
              </a:spcBef>
              <a:spcAft>
                <a:spcPts val="1000"/>
              </a:spcAft>
            </a:pPr>
            <a:r>
              <a:rPr lang="en-GB" sz="2000" dirty="0">
                <a:effectLst/>
                <a:latin typeface="Times New Roman" panose="02020603050405020304" pitchFamily="18" charset="0"/>
                <a:ea typeface="Times New Roman" panose="02020603050405020304" pitchFamily="18" charset="0"/>
                <a:cs typeface="Times New Roman" panose="02020603050405020304" pitchFamily="18" charset="0"/>
              </a:rPr>
              <a:t>Roberts, J.R., Windle, G., Catherine Anne MacLeod, Mary Pat Sullivan, </a:t>
            </a:r>
            <a:r>
              <a:rPr lang="en-GB" sz="2000" dirty="0" err="1">
                <a:effectLst/>
                <a:latin typeface="Times New Roman" panose="02020603050405020304" pitchFamily="18" charset="0"/>
                <a:ea typeface="Times New Roman" panose="02020603050405020304" pitchFamily="18" charset="0"/>
                <a:cs typeface="Times New Roman" panose="02020603050405020304" pitchFamily="18" charset="0"/>
              </a:rPr>
              <a:t>Camic</a:t>
            </a:r>
            <a:r>
              <a:rPr lang="en-GB" sz="2000" dirty="0">
                <a:effectLst/>
                <a:latin typeface="Times New Roman" panose="02020603050405020304" pitchFamily="18" charset="0"/>
                <a:ea typeface="Times New Roman" panose="02020603050405020304" pitchFamily="18" charset="0"/>
                <a:cs typeface="Times New Roman" panose="02020603050405020304" pitchFamily="18" charset="0"/>
              </a:rPr>
              <a:t>, P.M., Stott, J., Brotherhood, E., Jackson, K. and Crutch, S. (2024). ‘It’s a Postcode Lottery’: How Do People Affected by Dementia in Wales Experience Their Diagnosis and Post-Diagnostic Support, and How May These Be Improved?. </a:t>
            </a:r>
            <a:r>
              <a:rPr lang="en-GB" sz="2000" i="1" dirty="0">
                <a:effectLst/>
                <a:latin typeface="Times New Roman" panose="02020603050405020304" pitchFamily="18" charset="0"/>
                <a:ea typeface="Times New Roman" panose="02020603050405020304" pitchFamily="18" charset="0"/>
                <a:cs typeface="Times New Roman" panose="02020603050405020304" pitchFamily="18" charset="0"/>
              </a:rPr>
              <a:t>International journal of environmental research and public health/International journal of environmental research and public health</a:t>
            </a:r>
            <a:r>
              <a:rPr lang="en-GB" sz="2000" dirty="0">
                <a:effectLst/>
                <a:latin typeface="Times New Roman" panose="02020603050405020304" pitchFamily="18" charset="0"/>
                <a:ea typeface="Times New Roman" panose="02020603050405020304" pitchFamily="18" charset="0"/>
                <a:cs typeface="Times New Roman" panose="02020603050405020304" pitchFamily="18" charset="0"/>
              </a:rPr>
              <a:t>, 21(6), pp.709–709. </a:t>
            </a:r>
            <a:r>
              <a:rPr lang="en-GB" sz="2000" dirty="0" err="1">
                <a:effectLst/>
                <a:latin typeface="Times New Roman" panose="02020603050405020304" pitchFamily="18" charset="0"/>
                <a:ea typeface="Times New Roman" panose="02020603050405020304" pitchFamily="18" charset="0"/>
                <a:cs typeface="Times New Roman" panose="02020603050405020304" pitchFamily="18" charset="0"/>
              </a:rPr>
              <a:t>doi:https</a:t>
            </a:r>
            <a:r>
              <a:rPr lang="en-GB" sz="2000" dirty="0">
                <a:effectLst/>
                <a:latin typeface="Times New Roman" panose="02020603050405020304" pitchFamily="18" charset="0"/>
                <a:ea typeface="Times New Roman" panose="02020603050405020304" pitchFamily="18" charset="0"/>
                <a:cs typeface="Times New Roman" panose="02020603050405020304" pitchFamily="18" charset="0"/>
              </a:rPr>
              <a:t>://doi.org/10.3390/ijerph21060709.</a:t>
            </a:r>
            <a:endParaRPr lang="en-US" sz="2000" dirty="0">
              <a:effectLst/>
              <a:latin typeface="Times New Roman" panose="02020603050405020304" pitchFamily="18"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98397487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9A8B61-49F6-4A20-93C1-CE56FAB5D41E}"/>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8A5B47BB-AA97-42A1-A4E1-A5E0B252759D}"/>
              </a:ext>
            </a:extLst>
          </p:cNvPr>
          <p:cNvSpPr>
            <a:spLocks noGrp="1"/>
          </p:cNvSpPr>
          <p:nvPr>
            <p:ph idx="1"/>
          </p:nvPr>
        </p:nvSpPr>
        <p:spPr/>
        <p:txBody>
          <a:bodyPr>
            <a:normAutofit fontScale="77500" lnSpcReduction="20000"/>
          </a:bodyPr>
          <a:lstStyle/>
          <a:p>
            <a:pPr marL="0" marR="0" algn="l">
              <a:lnSpc>
                <a:spcPct val="150000"/>
              </a:lnSpc>
              <a:spcBef>
                <a:spcPts val="0"/>
              </a:spcBef>
              <a:spcAft>
                <a:spcPts val="1000"/>
              </a:spcAft>
            </a:pP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Selvam, K.P., </a:t>
            </a:r>
            <a:r>
              <a:rPr lang="en-US" sz="2000" dirty="0" err="1">
                <a:effectLst/>
                <a:latin typeface="Times New Roman" panose="02020603050405020304" pitchFamily="18" charset="0"/>
                <a:ea typeface="Times New Roman" panose="02020603050405020304" pitchFamily="18" charset="0"/>
                <a:cs typeface="Times New Roman" panose="02020603050405020304" pitchFamily="18" charset="0"/>
              </a:rPr>
              <a:t>Kosalram</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 K. and </a:t>
            </a:r>
            <a:r>
              <a:rPr lang="en-US" sz="2000" dirty="0" err="1">
                <a:effectLst/>
                <a:latin typeface="Times New Roman" panose="02020603050405020304" pitchFamily="18" charset="0"/>
                <a:ea typeface="Times New Roman" panose="02020603050405020304" pitchFamily="18" charset="0"/>
                <a:cs typeface="Times New Roman" panose="02020603050405020304" pitchFamily="18" charset="0"/>
              </a:rPr>
              <a:t>Chinnaiyan</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 S. (2024). Post-COVID pandemic: The new normal and aftermath. </a:t>
            </a:r>
            <a:r>
              <a:rPr lang="en-US" sz="2000" i="1" dirty="0">
                <a:effectLst/>
                <a:latin typeface="Times New Roman" panose="02020603050405020304" pitchFamily="18" charset="0"/>
                <a:ea typeface="Times New Roman" panose="02020603050405020304" pitchFamily="18" charset="0"/>
                <a:cs typeface="Times New Roman" panose="02020603050405020304" pitchFamily="18" charset="0"/>
              </a:rPr>
              <a:t>Journal of Family Medicine and Primary Care</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 13(10), pp.4308–4314. </a:t>
            </a:r>
            <a:r>
              <a:rPr lang="en-US" sz="2000" dirty="0" err="1">
                <a:effectLst/>
                <a:latin typeface="Times New Roman" panose="02020603050405020304" pitchFamily="18" charset="0"/>
                <a:ea typeface="Times New Roman" panose="02020603050405020304" pitchFamily="18" charset="0"/>
                <a:cs typeface="Times New Roman" panose="02020603050405020304" pitchFamily="18" charset="0"/>
              </a:rPr>
              <a:t>doi:https</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://doi.org/10.4103/jfmpc.jfmpc_313_24.</a:t>
            </a:r>
          </a:p>
          <a:p>
            <a:pPr marL="0" marR="0" algn="l">
              <a:lnSpc>
                <a:spcPct val="150000"/>
              </a:lnSpc>
              <a:spcBef>
                <a:spcPts val="0"/>
              </a:spcBef>
              <a:spcAft>
                <a:spcPts val="1000"/>
              </a:spcAft>
            </a:pPr>
            <a:r>
              <a:rPr lang="en-GB" sz="2000" dirty="0">
                <a:effectLst/>
                <a:latin typeface="Times New Roman" panose="02020603050405020304" pitchFamily="18" charset="0"/>
                <a:ea typeface="Times New Roman" panose="02020603050405020304" pitchFamily="18" charset="0"/>
                <a:cs typeface="Times New Roman" panose="02020603050405020304" pitchFamily="18" charset="0"/>
              </a:rPr>
              <a:t>Simply Wall St (2026). </a:t>
            </a:r>
            <a:r>
              <a:rPr lang="en-GB" sz="2000" i="1" dirty="0">
                <a:effectLst/>
                <a:latin typeface="Times New Roman" panose="02020603050405020304" pitchFamily="18" charset="0"/>
                <a:ea typeface="Times New Roman" panose="02020603050405020304" pitchFamily="18" charset="0"/>
                <a:cs typeface="Times New Roman" panose="02020603050405020304" pitchFamily="18" charset="0"/>
              </a:rPr>
              <a:t>UK NHS Review Tests Palantir’s Role in Sensitive Health Data Contracts</a:t>
            </a:r>
            <a:r>
              <a:rPr lang="en-GB" sz="2000" dirty="0">
                <a:effectLst/>
                <a:latin typeface="Times New Roman" panose="02020603050405020304" pitchFamily="18" charset="0"/>
                <a:ea typeface="Times New Roman" panose="02020603050405020304" pitchFamily="18" charset="0"/>
                <a:cs typeface="Times New Roman" panose="02020603050405020304" pitchFamily="18" charset="0"/>
              </a:rPr>
              <a:t>. [online] Yahoo Finance. Available at: https://finance.yahoo.com/sectors/healthcare/articles/uk-nhs-review-tests-palantir-051337757.html.</a:t>
            </a:r>
            <a:endParaRPr lang="en-US" sz="20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gn="l">
              <a:lnSpc>
                <a:spcPct val="150000"/>
              </a:lnSpc>
              <a:spcBef>
                <a:spcPts val="0"/>
              </a:spcBef>
              <a:spcAft>
                <a:spcPts val="1000"/>
              </a:spcAft>
            </a:pP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Trinh, T.D. (2025). </a:t>
            </a:r>
            <a:r>
              <a:rPr lang="en-US" sz="2000" i="1" dirty="0" err="1">
                <a:effectLst/>
                <a:latin typeface="Times New Roman" panose="02020603050405020304" pitchFamily="18" charset="0"/>
                <a:ea typeface="Times New Roman" panose="02020603050405020304" pitchFamily="18" charset="0"/>
                <a:cs typeface="Times New Roman" panose="02020603050405020304" pitchFamily="18" charset="0"/>
              </a:rPr>
              <a:t>Modernising</a:t>
            </a:r>
            <a:r>
              <a:rPr lang="en-US" sz="2000" i="1" dirty="0">
                <a:effectLst/>
                <a:latin typeface="Times New Roman" panose="02020603050405020304" pitchFamily="18" charset="0"/>
                <a:ea typeface="Times New Roman" panose="02020603050405020304" pitchFamily="18" charset="0"/>
                <a:cs typeface="Times New Roman" panose="02020603050405020304" pitchFamily="18" charset="0"/>
              </a:rPr>
              <a:t> NHS Systems: The Role of the Federated Data Platform and Local Innovation</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 [online] Fptsoftware.com. Available at: https://fptsoftware.com/resource-center/blogs/modernising-nhs-systems-the-role-of-the-federated-data-platform-and-local-innovation.</a:t>
            </a:r>
          </a:p>
          <a:p>
            <a:pPr marL="0" marR="0" algn="l">
              <a:lnSpc>
                <a:spcPct val="150000"/>
              </a:lnSpc>
              <a:spcBef>
                <a:spcPts val="0"/>
              </a:spcBef>
              <a:spcAft>
                <a:spcPts val="1000"/>
              </a:spcAft>
            </a:pP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van der Feltz-Cornelis, C., </a:t>
            </a:r>
            <a:r>
              <a:rPr lang="en-US" sz="2000" dirty="0" err="1">
                <a:effectLst/>
                <a:latin typeface="Times New Roman" panose="02020603050405020304" pitchFamily="18" charset="0"/>
                <a:ea typeface="Times New Roman" panose="02020603050405020304" pitchFamily="18" charset="0"/>
                <a:cs typeface="Times New Roman" panose="02020603050405020304" pitchFamily="18" charset="0"/>
              </a:rPr>
              <a:t>Attree</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 E., </a:t>
            </a:r>
            <a:r>
              <a:rPr lang="en-US" sz="2000" dirty="0" err="1">
                <a:effectLst/>
                <a:latin typeface="Times New Roman" panose="02020603050405020304" pitchFamily="18" charset="0"/>
                <a:ea typeface="Times New Roman" panose="02020603050405020304" pitchFamily="18" charset="0"/>
                <a:cs typeface="Times New Roman" panose="02020603050405020304" pitchFamily="18" charset="0"/>
              </a:rPr>
              <a:t>Heightman</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 M., </a:t>
            </a:r>
            <a:r>
              <a:rPr lang="en-US" sz="2000" dirty="0" err="1">
                <a:effectLst/>
                <a:latin typeface="Times New Roman" panose="02020603050405020304" pitchFamily="18" charset="0"/>
                <a:ea typeface="Times New Roman" panose="02020603050405020304" pitchFamily="18" charset="0"/>
                <a:cs typeface="Times New Roman" panose="02020603050405020304" pitchFamily="18" charset="0"/>
              </a:rPr>
              <a:t>Gabbay</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 M. and Allsopp, G. (2023). Integrated Care pathways: a New Approach for Integrated Care Systems. </a:t>
            </a:r>
            <a:r>
              <a:rPr lang="en-US" sz="2000" i="1" dirty="0">
                <a:effectLst/>
                <a:latin typeface="Times New Roman" panose="02020603050405020304" pitchFamily="18" charset="0"/>
                <a:ea typeface="Times New Roman" panose="02020603050405020304" pitchFamily="18" charset="0"/>
                <a:cs typeface="Times New Roman" panose="02020603050405020304" pitchFamily="18" charset="0"/>
              </a:rPr>
              <a:t>The British Journal of General Practice</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 73(734), p.422. </a:t>
            </a:r>
            <a:r>
              <a:rPr lang="en-US" sz="2000" dirty="0" err="1">
                <a:effectLst/>
                <a:latin typeface="Times New Roman" panose="02020603050405020304" pitchFamily="18" charset="0"/>
                <a:ea typeface="Times New Roman" panose="02020603050405020304" pitchFamily="18" charset="0"/>
                <a:cs typeface="Times New Roman" panose="02020603050405020304" pitchFamily="18" charset="0"/>
              </a:rPr>
              <a:t>doi:https</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://doi.org/10.3399/bjgp23X734925.</a:t>
            </a:r>
          </a:p>
        </p:txBody>
      </p:sp>
    </p:spTree>
    <p:extLst>
      <p:ext uri="{BB962C8B-B14F-4D97-AF65-F5344CB8AC3E}">
        <p14:creationId xmlns:p14="http://schemas.microsoft.com/office/powerpoint/2010/main" val="2744362532"/>
      </p:ext>
    </p:extLst>
  </p:cSld>
  <p:clrMapOvr>
    <a:masterClrMapping/>
  </p:clrMapOvr>
</p:sld>
</file>

<file path=ppt/theme/theme1.xml><?xml version="1.0" encoding="utf-8"?>
<a:theme xmlns:a="http://schemas.openxmlformats.org/drawingml/2006/main" name="Retrospect">
  <a:themeElements>
    <a:clrScheme name="Retrospect">
      <a:dk1>
        <a:sysClr val="windowText" lastClr="000000"/>
      </a:dk1>
      <a:lt1>
        <a:sysClr val="window" lastClr="FFFFFF"/>
      </a:lt1>
      <a:dk2>
        <a:srgbClr val="344068"/>
      </a:dk2>
      <a:lt2>
        <a:srgbClr val="D9E0E6"/>
      </a:lt2>
      <a:accent1>
        <a:srgbClr val="1CADE4"/>
      </a:accent1>
      <a:accent2>
        <a:srgbClr val="2683C6"/>
      </a:accent2>
      <a:accent3>
        <a:srgbClr val="28C4CC"/>
      </a:accent3>
      <a:accent4>
        <a:srgbClr val="42BA97"/>
      </a:accent4>
      <a:accent5>
        <a:srgbClr val="3E8853"/>
      </a:accent5>
      <a:accent6>
        <a:srgbClr val="62A39F"/>
      </a:accent6>
      <a:hlink>
        <a:srgbClr val="6EAC1C"/>
      </a:hlink>
      <a:folHlink>
        <a:srgbClr val="B26B02"/>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9CC26709-368C-4D72-9060-94E5B3FF3CD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Retrospect</Template>
  <TotalTime>207</TotalTime>
  <Words>2495</Words>
  <Application>Microsoft Office PowerPoint</Application>
  <PresentationFormat>Widescreen</PresentationFormat>
  <Paragraphs>142</Paragraphs>
  <Slides>13</Slides>
  <Notes>8</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Calibri</vt:lpstr>
      <vt:lpstr>Calibri Light</vt:lpstr>
      <vt:lpstr>Times New Roman</vt:lpstr>
      <vt:lpstr>Retrospect</vt:lpstr>
      <vt:lpstr>An innovation for a better health service</vt:lpstr>
      <vt:lpstr>Table of Contents</vt:lpstr>
      <vt:lpstr>Introduction</vt:lpstr>
      <vt:lpstr>Case Study</vt:lpstr>
      <vt:lpstr>Impact on Workforce </vt:lpstr>
      <vt:lpstr>Impact on Service Delivery</vt:lpstr>
      <vt:lpstr>Impact on Patients </vt:lpstr>
      <vt:lpstr>Impact on Community </vt:lpstr>
      <vt:lpstr>Conclusion and recommendation </vt:lpstr>
      <vt:lpstr>PowerPoint Presentation</vt:lpstr>
      <vt:lpstr>References</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HP</dc:creator>
  <cp:lastModifiedBy>HP-01</cp:lastModifiedBy>
  <cp:revision>153</cp:revision>
  <dcterms:created xsi:type="dcterms:W3CDTF">2026-06-16T11:30:49Z</dcterms:created>
  <dcterms:modified xsi:type="dcterms:W3CDTF">2026-06-22T08:09:53Z</dcterms:modified>
</cp:coreProperties>
</file>