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9" r:id="rId4"/>
    <p:sldId id="260" r:id="rId5"/>
    <p:sldId id="264" r:id="rId6"/>
    <p:sldId id="266" r:id="rId7"/>
    <p:sldId id="261" r:id="rId8"/>
    <p:sldId id="262" r:id="rId9"/>
    <p:sldId id="263" r:id="rId10"/>
    <p:sldId id="267" r:id="rId11"/>
    <p:sldId id="268" r:id="rId12"/>
    <p:sldId id="25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347988-0B25-47C7-81B7-0AF0260E3A3B}" v="9" dt="2022-12-01T20:43:53.037"/>
    <p1510:client id="{335E2793-D5B4-97EC-565D-A561910357B8}" v="28" dt="2022-12-05T19:55:26.8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lie George (2215137)" userId="S::2215137@student.uwtsd.ac.uk::4796951b-fa18-4c23-be39-e29130ac26bf" providerId="AD" clId="Web-{4D81BD64-024B-5440-0A51-6AA6FB497324}"/>
    <pc:docChg chg="addSld modSld">
      <pc:chgData name="Ollie George (2215137)" userId="S::2215137@student.uwtsd.ac.uk::4796951b-fa18-4c23-be39-e29130ac26bf" providerId="AD" clId="Web-{4D81BD64-024B-5440-0A51-6AA6FB497324}" dt="2022-11-27T21:05:20.586" v="535" actId="20577"/>
      <pc:docMkLst>
        <pc:docMk/>
      </pc:docMkLst>
      <pc:sldChg chg="modSp">
        <pc:chgData name="Ollie George (2215137)" userId="S::2215137@student.uwtsd.ac.uk::4796951b-fa18-4c23-be39-e29130ac26bf" providerId="AD" clId="Web-{4D81BD64-024B-5440-0A51-6AA6FB497324}" dt="2022-11-27T20:34:18.894" v="482" actId="20577"/>
        <pc:sldMkLst>
          <pc:docMk/>
          <pc:sldMk cId="143379350" sldId="257"/>
        </pc:sldMkLst>
        <pc:spChg chg="mod">
          <ac:chgData name="Ollie George (2215137)" userId="S::2215137@student.uwtsd.ac.uk::4796951b-fa18-4c23-be39-e29130ac26bf" providerId="AD" clId="Web-{4D81BD64-024B-5440-0A51-6AA6FB497324}" dt="2022-11-27T20:34:18.894" v="482" actId="20577"/>
          <ac:spMkLst>
            <pc:docMk/>
            <pc:sldMk cId="143379350" sldId="257"/>
            <ac:spMk id="3" creationId="{4276BB3B-A2F0-4E47-657C-5F8B9F3CDAED}"/>
          </ac:spMkLst>
        </pc:spChg>
      </pc:sldChg>
      <pc:sldChg chg="addSp delSp modSp mod setBg setClrOvrMap">
        <pc:chgData name="Ollie George (2215137)" userId="S::2215137@student.uwtsd.ac.uk::4796951b-fa18-4c23-be39-e29130ac26bf" providerId="AD" clId="Web-{4D81BD64-024B-5440-0A51-6AA6FB497324}" dt="2022-11-27T21:05:20.586" v="535" actId="20577"/>
        <pc:sldMkLst>
          <pc:docMk/>
          <pc:sldMk cId="1280416566" sldId="261"/>
        </pc:sldMkLst>
        <pc:spChg chg="mod">
          <ac:chgData name="Ollie George (2215137)" userId="S::2215137@student.uwtsd.ac.uk::4796951b-fa18-4c23-be39-e29130ac26bf" providerId="AD" clId="Web-{4D81BD64-024B-5440-0A51-6AA6FB497324}" dt="2022-11-27T20:19:36.182" v="119"/>
          <ac:spMkLst>
            <pc:docMk/>
            <pc:sldMk cId="1280416566" sldId="261"/>
            <ac:spMk id="2" creationId="{586A3A78-24DC-B818-88EF-2FFAC346C514}"/>
          </ac:spMkLst>
        </pc:spChg>
        <pc:spChg chg="mod ord">
          <ac:chgData name="Ollie George (2215137)" userId="S::2215137@student.uwtsd.ac.uk::4796951b-fa18-4c23-be39-e29130ac26bf" providerId="AD" clId="Web-{4D81BD64-024B-5440-0A51-6AA6FB497324}" dt="2022-11-27T21:05:20.586" v="535" actId="20577"/>
          <ac:spMkLst>
            <pc:docMk/>
            <pc:sldMk cId="1280416566" sldId="261"/>
            <ac:spMk id="3" creationId="{672E1F44-93E6-AC8E-02E5-D542644FA8FD}"/>
          </ac:spMkLst>
        </pc:spChg>
        <pc:spChg chg="add">
          <ac:chgData name="Ollie George (2215137)" userId="S::2215137@student.uwtsd.ac.uk::4796951b-fa18-4c23-be39-e29130ac26bf" providerId="AD" clId="Web-{4D81BD64-024B-5440-0A51-6AA6FB497324}" dt="2022-11-27T20:19:36.182" v="119"/>
          <ac:spMkLst>
            <pc:docMk/>
            <pc:sldMk cId="1280416566" sldId="261"/>
            <ac:spMk id="10" creationId="{510C9632-BB6F-48EE-AB65-501878BA5DB6}"/>
          </ac:spMkLst>
        </pc:spChg>
        <pc:spChg chg="add">
          <ac:chgData name="Ollie George (2215137)" userId="S::2215137@student.uwtsd.ac.uk::4796951b-fa18-4c23-be39-e29130ac26bf" providerId="AD" clId="Web-{4D81BD64-024B-5440-0A51-6AA6FB497324}" dt="2022-11-27T20:19:36.182" v="119"/>
          <ac:spMkLst>
            <pc:docMk/>
            <pc:sldMk cId="1280416566" sldId="261"/>
            <ac:spMk id="12" creationId="{4EC8AAB6-953B-4D29-9967-3C44D06BB4E8}"/>
          </ac:spMkLst>
        </pc:spChg>
        <pc:spChg chg="add">
          <ac:chgData name="Ollie George (2215137)" userId="S::2215137@student.uwtsd.ac.uk::4796951b-fa18-4c23-be39-e29130ac26bf" providerId="AD" clId="Web-{4D81BD64-024B-5440-0A51-6AA6FB497324}" dt="2022-11-27T20:19:36.182" v="119"/>
          <ac:spMkLst>
            <pc:docMk/>
            <pc:sldMk cId="1280416566" sldId="261"/>
            <ac:spMk id="14" creationId="{C89ED458-2326-40DC-9C7B-1A717B6551AD}"/>
          </ac:spMkLst>
        </pc:spChg>
        <pc:spChg chg="add">
          <ac:chgData name="Ollie George (2215137)" userId="S::2215137@student.uwtsd.ac.uk::4796951b-fa18-4c23-be39-e29130ac26bf" providerId="AD" clId="Web-{4D81BD64-024B-5440-0A51-6AA6FB497324}" dt="2022-11-27T20:19:36.182" v="119"/>
          <ac:spMkLst>
            <pc:docMk/>
            <pc:sldMk cId="1280416566" sldId="261"/>
            <ac:spMk id="16" creationId="{6F9D1DE6-E368-4F07-85F9-D5B767477DDF}"/>
          </ac:spMkLst>
        </pc:spChg>
        <pc:spChg chg="add">
          <ac:chgData name="Ollie George (2215137)" userId="S::2215137@student.uwtsd.ac.uk::4796951b-fa18-4c23-be39-e29130ac26bf" providerId="AD" clId="Web-{4D81BD64-024B-5440-0A51-6AA6FB497324}" dt="2022-11-27T20:19:36.182" v="119"/>
          <ac:spMkLst>
            <pc:docMk/>
            <pc:sldMk cId="1280416566" sldId="261"/>
            <ac:spMk id="18" creationId="{F63B1F66-4ACE-4A01-8ADF-F175A9C358B2}"/>
          </ac:spMkLst>
        </pc:spChg>
        <pc:spChg chg="add">
          <ac:chgData name="Ollie George (2215137)" userId="S::2215137@student.uwtsd.ac.uk::4796951b-fa18-4c23-be39-e29130ac26bf" providerId="AD" clId="Web-{4D81BD64-024B-5440-0A51-6AA6FB497324}" dt="2022-11-27T20:19:36.182" v="119"/>
          <ac:spMkLst>
            <pc:docMk/>
            <pc:sldMk cId="1280416566" sldId="261"/>
            <ac:spMk id="20" creationId="{CF8448ED-9332-4A9B-8CAB-B1985E596E20}"/>
          </ac:spMkLst>
        </pc:spChg>
        <pc:spChg chg="add">
          <ac:chgData name="Ollie George (2215137)" userId="S::2215137@student.uwtsd.ac.uk::4796951b-fa18-4c23-be39-e29130ac26bf" providerId="AD" clId="Web-{4D81BD64-024B-5440-0A51-6AA6FB497324}" dt="2022-11-27T20:19:36.182" v="119"/>
          <ac:spMkLst>
            <pc:docMk/>
            <pc:sldMk cId="1280416566" sldId="261"/>
            <ac:spMk id="22" creationId="{ED3A2261-1C75-40FF-8CD6-18C5900C1C8D}"/>
          </ac:spMkLst>
        </pc:spChg>
        <pc:picChg chg="add del mod">
          <ac:chgData name="Ollie George (2215137)" userId="S::2215137@student.uwtsd.ac.uk::4796951b-fa18-4c23-be39-e29130ac26bf" providerId="AD" clId="Web-{4D81BD64-024B-5440-0A51-6AA6FB497324}" dt="2022-11-27T20:15:34.137" v="26"/>
          <ac:picMkLst>
            <pc:docMk/>
            <pc:sldMk cId="1280416566" sldId="261"/>
            <ac:picMk id="4" creationId="{E3284CA3-CDB2-80E8-8004-AC7119CBF250}"/>
          </ac:picMkLst>
        </pc:picChg>
        <pc:picChg chg="add mod">
          <ac:chgData name="Ollie George (2215137)" userId="S::2215137@student.uwtsd.ac.uk::4796951b-fa18-4c23-be39-e29130ac26bf" providerId="AD" clId="Web-{4D81BD64-024B-5440-0A51-6AA6FB497324}" dt="2022-11-27T20:19:36.182" v="119"/>
          <ac:picMkLst>
            <pc:docMk/>
            <pc:sldMk cId="1280416566" sldId="261"/>
            <ac:picMk id="5" creationId="{2C1D0FE8-1AC0-D482-D59F-58D006389B10}"/>
          </ac:picMkLst>
        </pc:picChg>
      </pc:sldChg>
      <pc:sldChg chg="modSp new">
        <pc:chgData name="Ollie George (2215137)" userId="S::2215137@student.uwtsd.ac.uk::4796951b-fa18-4c23-be39-e29130ac26bf" providerId="AD" clId="Web-{4D81BD64-024B-5440-0A51-6AA6FB497324}" dt="2022-11-27T20:25:32.181" v="389" actId="20577"/>
        <pc:sldMkLst>
          <pc:docMk/>
          <pc:sldMk cId="2573373814" sldId="262"/>
        </pc:sldMkLst>
        <pc:spChg chg="mod">
          <ac:chgData name="Ollie George (2215137)" userId="S::2215137@student.uwtsd.ac.uk::4796951b-fa18-4c23-be39-e29130ac26bf" providerId="AD" clId="Web-{4D81BD64-024B-5440-0A51-6AA6FB497324}" dt="2022-11-27T20:25:32.181" v="389" actId="20577"/>
          <ac:spMkLst>
            <pc:docMk/>
            <pc:sldMk cId="2573373814" sldId="262"/>
            <ac:spMk id="2" creationId="{97868588-4D5B-5F24-697A-90989359CB67}"/>
          </ac:spMkLst>
        </pc:spChg>
        <pc:spChg chg="mod">
          <ac:chgData name="Ollie George (2215137)" userId="S::2215137@student.uwtsd.ac.uk::4796951b-fa18-4c23-be39-e29130ac26bf" providerId="AD" clId="Web-{4D81BD64-024B-5440-0A51-6AA6FB497324}" dt="2022-11-27T20:24:45.335" v="368" actId="20577"/>
          <ac:spMkLst>
            <pc:docMk/>
            <pc:sldMk cId="2573373814" sldId="262"/>
            <ac:spMk id="3" creationId="{54F0E96A-5023-F14D-24C2-0C14F244ECBD}"/>
          </ac:spMkLst>
        </pc:spChg>
      </pc:sldChg>
      <pc:sldChg chg="addSp delSp modSp new mod setBg setClrOvrMap">
        <pc:chgData name="Ollie George (2215137)" userId="S::2215137@student.uwtsd.ac.uk::4796951b-fa18-4c23-be39-e29130ac26bf" providerId="AD" clId="Web-{4D81BD64-024B-5440-0A51-6AA6FB497324}" dt="2022-11-27T20:36:03.758" v="518" actId="20577"/>
        <pc:sldMkLst>
          <pc:docMk/>
          <pc:sldMk cId="2622441948" sldId="263"/>
        </pc:sldMkLst>
        <pc:spChg chg="mod">
          <ac:chgData name="Ollie George (2215137)" userId="S::2215137@student.uwtsd.ac.uk::4796951b-fa18-4c23-be39-e29130ac26bf" providerId="AD" clId="Web-{4D81BD64-024B-5440-0A51-6AA6FB497324}" dt="2022-11-27T20:34:37.192" v="483"/>
          <ac:spMkLst>
            <pc:docMk/>
            <pc:sldMk cId="2622441948" sldId="263"/>
            <ac:spMk id="2" creationId="{B23247E2-0F7C-B372-00A0-D10B0D512DDD}"/>
          </ac:spMkLst>
        </pc:spChg>
        <pc:spChg chg="del">
          <ac:chgData name="Ollie George (2215137)" userId="S::2215137@student.uwtsd.ac.uk::4796951b-fa18-4c23-be39-e29130ac26bf" providerId="AD" clId="Web-{4D81BD64-024B-5440-0A51-6AA6FB497324}" dt="2022-11-27T20:27:23.404" v="401"/>
          <ac:spMkLst>
            <pc:docMk/>
            <pc:sldMk cId="2622441948" sldId="263"/>
            <ac:spMk id="3" creationId="{6F8230F9-3FEC-436A-FA2E-E3AF5BC8FCF4}"/>
          </ac:spMkLst>
        </pc:spChg>
        <pc:spChg chg="add del mod">
          <ac:chgData name="Ollie George (2215137)" userId="S::2215137@student.uwtsd.ac.uk::4796951b-fa18-4c23-be39-e29130ac26bf" providerId="AD" clId="Web-{4D81BD64-024B-5440-0A51-6AA6FB497324}" dt="2022-11-27T20:30:16.130" v="403"/>
          <ac:spMkLst>
            <pc:docMk/>
            <pc:sldMk cId="2622441948" sldId="263"/>
            <ac:spMk id="6" creationId="{81A6D5AE-C6BF-61F1-225B-D19F7D2F8ECF}"/>
          </ac:spMkLst>
        </pc:spChg>
        <pc:spChg chg="add mod">
          <ac:chgData name="Ollie George (2215137)" userId="S::2215137@student.uwtsd.ac.uk::4796951b-fa18-4c23-be39-e29130ac26bf" providerId="AD" clId="Web-{4D81BD64-024B-5440-0A51-6AA6FB497324}" dt="2022-11-27T20:36:03.758" v="518" actId="20577"/>
          <ac:spMkLst>
            <pc:docMk/>
            <pc:sldMk cId="2622441948" sldId="263"/>
            <ac:spMk id="11" creationId="{D061C3AE-2261-D2BF-D477-8BC7E7006D02}"/>
          </ac:spMkLst>
        </pc:spChg>
        <pc:spChg chg="add">
          <ac:chgData name="Ollie George (2215137)" userId="S::2215137@student.uwtsd.ac.uk::4796951b-fa18-4c23-be39-e29130ac26bf" providerId="AD" clId="Web-{4D81BD64-024B-5440-0A51-6AA6FB497324}" dt="2022-11-27T20:34:37.192" v="483"/>
          <ac:spMkLst>
            <pc:docMk/>
            <pc:sldMk cId="2622441948" sldId="263"/>
            <ac:spMk id="14" creationId="{510C9632-BB6F-48EE-AB65-501878BA5DB6}"/>
          </ac:spMkLst>
        </pc:spChg>
        <pc:spChg chg="add">
          <ac:chgData name="Ollie George (2215137)" userId="S::2215137@student.uwtsd.ac.uk::4796951b-fa18-4c23-be39-e29130ac26bf" providerId="AD" clId="Web-{4D81BD64-024B-5440-0A51-6AA6FB497324}" dt="2022-11-27T20:34:37.192" v="483"/>
          <ac:spMkLst>
            <pc:docMk/>
            <pc:sldMk cId="2622441948" sldId="263"/>
            <ac:spMk id="16" creationId="{4EC8AAB6-953B-4D29-9967-3C44D06BB4E8}"/>
          </ac:spMkLst>
        </pc:spChg>
        <pc:spChg chg="add">
          <ac:chgData name="Ollie George (2215137)" userId="S::2215137@student.uwtsd.ac.uk::4796951b-fa18-4c23-be39-e29130ac26bf" providerId="AD" clId="Web-{4D81BD64-024B-5440-0A51-6AA6FB497324}" dt="2022-11-27T20:34:37.192" v="483"/>
          <ac:spMkLst>
            <pc:docMk/>
            <pc:sldMk cId="2622441948" sldId="263"/>
            <ac:spMk id="18" creationId="{C89ED458-2326-40DC-9C7B-1A717B6551AD}"/>
          </ac:spMkLst>
        </pc:spChg>
        <pc:spChg chg="add">
          <ac:chgData name="Ollie George (2215137)" userId="S::2215137@student.uwtsd.ac.uk::4796951b-fa18-4c23-be39-e29130ac26bf" providerId="AD" clId="Web-{4D81BD64-024B-5440-0A51-6AA6FB497324}" dt="2022-11-27T20:34:37.192" v="483"/>
          <ac:spMkLst>
            <pc:docMk/>
            <pc:sldMk cId="2622441948" sldId="263"/>
            <ac:spMk id="20" creationId="{6F9D1DE6-E368-4F07-85F9-D5B767477DDF}"/>
          </ac:spMkLst>
        </pc:spChg>
        <pc:spChg chg="add">
          <ac:chgData name="Ollie George (2215137)" userId="S::2215137@student.uwtsd.ac.uk::4796951b-fa18-4c23-be39-e29130ac26bf" providerId="AD" clId="Web-{4D81BD64-024B-5440-0A51-6AA6FB497324}" dt="2022-11-27T20:34:37.192" v="483"/>
          <ac:spMkLst>
            <pc:docMk/>
            <pc:sldMk cId="2622441948" sldId="263"/>
            <ac:spMk id="22" creationId="{F63B1F66-4ACE-4A01-8ADF-F175A9C358B2}"/>
          </ac:spMkLst>
        </pc:spChg>
        <pc:spChg chg="add">
          <ac:chgData name="Ollie George (2215137)" userId="S::2215137@student.uwtsd.ac.uk::4796951b-fa18-4c23-be39-e29130ac26bf" providerId="AD" clId="Web-{4D81BD64-024B-5440-0A51-6AA6FB497324}" dt="2022-11-27T20:34:37.192" v="483"/>
          <ac:spMkLst>
            <pc:docMk/>
            <pc:sldMk cId="2622441948" sldId="263"/>
            <ac:spMk id="24" creationId="{CF8448ED-9332-4A9B-8CAB-B1985E596E20}"/>
          </ac:spMkLst>
        </pc:spChg>
        <pc:spChg chg="add">
          <ac:chgData name="Ollie George (2215137)" userId="S::2215137@student.uwtsd.ac.uk::4796951b-fa18-4c23-be39-e29130ac26bf" providerId="AD" clId="Web-{4D81BD64-024B-5440-0A51-6AA6FB497324}" dt="2022-11-27T20:34:37.192" v="483"/>
          <ac:spMkLst>
            <pc:docMk/>
            <pc:sldMk cId="2622441948" sldId="263"/>
            <ac:spMk id="26" creationId="{ED3A2261-1C75-40FF-8CD6-18C5900C1C8D}"/>
          </ac:spMkLst>
        </pc:spChg>
        <pc:picChg chg="add del mod ord">
          <ac:chgData name="Ollie George (2215137)" userId="S::2215137@student.uwtsd.ac.uk::4796951b-fa18-4c23-be39-e29130ac26bf" providerId="AD" clId="Web-{4D81BD64-024B-5440-0A51-6AA6FB497324}" dt="2022-11-27T20:28:24.703" v="402"/>
          <ac:picMkLst>
            <pc:docMk/>
            <pc:sldMk cId="2622441948" sldId="263"/>
            <ac:picMk id="4" creationId="{08979290-99A5-254D-D0C0-23C8ACF860DB}"/>
          </ac:picMkLst>
        </pc:picChg>
        <pc:picChg chg="add mod ord">
          <ac:chgData name="Ollie George (2215137)" userId="S::2215137@student.uwtsd.ac.uk::4796951b-fa18-4c23-be39-e29130ac26bf" providerId="AD" clId="Web-{4D81BD64-024B-5440-0A51-6AA6FB497324}" dt="2022-11-27T20:34:37.192" v="483"/>
          <ac:picMkLst>
            <pc:docMk/>
            <pc:sldMk cId="2622441948" sldId="263"/>
            <ac:picMk id="7" creationId="{3A70E30D-D292-6B34-46A8-469B42102E68}"/>
          </ac:picMkLst>
        </pc:picChg>
      </pc:sldChg>
      <pc:sldChg chg="modSp new">
        <pc:chgData name="Ollie George (2215137)" userId="S::2215137@student.uwtsd.ac.uk::4796951b-fa18-4c23-be39-e29130ac26bf" providerId="AD" clId="Web-{4D81BD64-024B-5440-0A51-6AA6FB497324}" dt="2022-11-27T21:02:20.503" v="534" actId="20577"/>
        <pc:sldMkLst>
          <pc:docMk/>
          <pc:sldMk cId="1473212334" sldId="264"/>
        </pc:sldMkLst>
        <pc:spChg chg="mod">
          <ac:chgData name="Ollie George (2215137)" userId="S::2215137@student.uwtsd.ac.uk::4796951b-fa18-4c23-be39-e29130ac26bf" providerId="AD" clId="Web-{4D81BD64-024B-5440-0A51-6AA6FB497324}" dt="2022-11-27T20:41:14.459" v="531" actId="20577"/>
          <ac:spMkLst>
            <pc:docMk/>
            <pc:sldMk cId="1473212334" sldId="264"/>
            <ac:spMk id="2" creationId="{83C5E730-5A1F-187F-BF78-D52F5AADA44F}"/>
          </ac:spMkLst>
        </pc:spChg>
        <pc:spChg chg="mod">
          <ac:chgData name="Ollie George (2215137)" userId="S::2215137@student.uwtsd.ac.uk::4796951b-fa18-4c23-be39-e29130ac26bf" providerId="AD" clId="Web-{4D81BD64-024B-5440-0A51-6AA6FB497324}" dt="2022-11-27T21:02:20.503" v="534" actId="20577"/>
          <ac:spMkLst>
            <pc:docMk/>
            <pc:sldMk cId="1473212334" sldId="264"/>
            <ac:spMk id="3" creationId="{9B05AF91-CB38-7179-0D93-9D5B2DD9B8B7}"/>
          </ac:spMkLst>
        </pc:spChg>
      </pc:sldChg>
    </pc:docChg>
  </pc:docChgLst>
  <pc:docChgLst>
    <pc:chgData name="Ollie George (2215137)" userId="S::2215137@student.uwtsd.ac.uk::4796951b-fa18-4c23-be39-e29130ac26bf" providerId="AD" clId="Web-{01F599EE-0B9F-0FA2-9514-98511A7E2781}"/>
    <pc:docChg chg="addSld delSld modSld sldOrd">
      <pc:chgData name="Ollie George (2215137)" userId="S::2215137@student.uwtsd.ac.uk::4796951b-fa18-4c23-be39-e29130ac26bf" providerId="AD" clId="Web-{01F599EE-0B9F-0FA2-9514-98511A7E2781}" dt="2022-11-28T20:38:44.080" v="686" actId="20577"/>
      <pc:docMkLst>
        <pc:docMk/>
      </pc:docMkLst>
      <pc:sldChg chg="modSp ord">
        <pc:chgData name="Ollie George (2215137)" userId="S::2215137@student.uwtsd.ac.uk::4796951b-fa18-4c23-be39-e29130ac26bf" providerId="AD" clId="Web-{01F599EE-0B9F-0FA2-9514-98511A7E2781}" dt="2022-11-28T20:33:09.744" v="659" actId="20577"/>
        <pc:sldMkLst>
          <pc:docMk/>
          <pc:sldMk cId="143379350" sldId="257"/>
        </pc:sldMkLst>
        <pc:spChg chg="mod">
          <ac:chgData name="Ollie George (2215137)" userId="S::2215137@student.uwtsd.ac.uk::4796951b-fa18-4c23-be39-e29130ac26bf" providerId="AD" clId="Web-{01F599EE-0B9F-0FA2-9514-98511A7E2781}" dt="2022-11-28T20:33:09.744" v="659" actId="20577"/>
          <ac:spMkLst>
            <pc:docMk/>
            <pc:sldMk cId="143379350" sldId="257"/>
            <ac:spMk id="3" creationId="{4276BB3B-A2F0-4E47-657C-5F8B9F3CDAED}"/>
          </ac:spMkLst>
        </pc:spChg>
      </pc:sldChg>
      <pc:sldChg chg="modSp">
        <pc:chgData name="Ollie George (2215137)" userId="S::2215137@student.uwtsd.ac.uk::4796951b-fa18-4c23-be39-e29130ac26bf" providerId="AD" clId="Web-{01F599EE-0B9F-0FA2-9514-98511A7E2781}" dt="2022-11-28T19:49:38.218" v="354" actId="20577"/>
        <pc:sldMkLst>
          <pc:docMk/>
          <pc:sldMk cId="2573373814" sldId="262"/>
        </pc:sldMkLst>
        <pc:spChg chg="mod">
          <ac:chgData name="Ollie George (2215137)" userId="S::2215137@student.uwtsd.ac.uk::4796951b-fa18-4c23-be39-e29130ac26bf" providerId="AD" clId="Web-{01F599EE-0B9F-0FA2-9514-98511A7E2781}" dt="2022-11-28T19:49:38.218" v="354" actId="20577"/>
          <ac:spMkLst>
            <pc:docMk/>
            <pc:sldMk cId="2573373814" sldId="262"/>
            <ac:spMk id="3" creationId="{54F0E96A-5023-F14D-24C2-0C14F244ECBD}"/>
          </ac:spMkLst>
        </pc:spChg>
      </pc:sldChg>
      <pc:sldChg chg="modSp">
        <pc:chgData name="Ollie George (2215137)" userId="S::2215137@student.uwtsd.ac.uk::4796951b-fa18-4c23-be39-e29130ac26bf" providerId="AD" clId="Web-{01F599EE-0B9F-0FA2-9514-98511A7E2781}" dt="2022-11-28T20:34:10.839" v="680" actId="20577"/>
        <pc:sldMkLst>
          <pc:docMk/>
          <pc:sldMk cId="2622441948" sldId="263"/>
        </pc:sldMkLst>
        <pc:spChg chg="mod">
          <ac:chgData name="Ollie George (2215137)" userId="S::2215137@student.uwtsd.ac.uk::4796951b-fa18-4c23-be39-e29130ac26bf" providerId="AD" clId="Web-{01F599EE-0B9F-0FA2-9514-98511A7E2781}" dt="2022-11-28T20:34:10.839" v="680" actId="20577"/>
          <ac:spMkLst>
            <pc:docMk/>
            <pc:sldMk cId="2622441948" sldId="263"/>
            <ac:spMk id="11" creationId="{D061C3AE-2261-D2BF-D477-8BC7E7006D02}"/>
          </ac:spMkLst>
        </pc:spChg>
      </pc:sldChg>
      <pc:sldChg chg="addSp delSp modSp mod setBg setClrOvrMap">
        <pc:chgData name="Ollie George (2215137)" userId="S::2215137@student.uwtsd.ac.uk::4796951b-fa18-4c23-be39-e29130ac26bf" providerId="AD" clId="Web-{01F599EE-0B9F-0FA2-9514-98511A7E2781}" dt="2022-11-28T18:59:02.060" v="207"/>
        <pc:sldMkLst>
          <pc:docMk/>
          <pc:sldMk cId="1473212334" sldId="264"/>
        </pc:sldMkLst>
        <pc:spChg chg="mod">
          <ac:chgData name="Ollie George (2215137)" userId="S::2215137@student.uwtsd.ac.uk::4796951b-fa18-4c23-be39-e29130ac26bf" providerId="AD" clId="Web-{01F599EE-0B9F-0FA2-9514-98511A7E2781}" dt="2022-11-28T18:39:52.633" v="16"/>
          <ac:spMkLst>
            <pc:docMk/>
            <pc:sldMk cId="1473212334" sldId="264"/>
            <ac:spMk id="2" creationId="{83C5E730-5A1F-187F-BF78-D52F5AADA44F}"/>
          </ac:spMkLst>
        </pc:spChg>
        <pc:spChg chg="mod ord">
          <ac:chgData name="Ollie George (2215137)" userId="S::2215137@student.uwtsd.ac.uk::4796951b-fa18-4c23-be39-e29130ac26bf" providerId="AD" clId="Web-{01F599EE-0B9F-0FA2-9514-98511A7E2781}" dt="2022-11-28T18:50:34.897" v="143" actId="20577"/>
          <ac:spMkLst>
            <pc:docMk/>
            <pc:sldMk cId="1473212334" sldId="264"/>
            <ac:spMk id="3" creationId="{9B05AF91-CB38-7179-0D93-9D5B2DD9B8B7}"/>
          </ac:spMkLst>
        </pc:spChg>
        <pc:spChg chg="add mod">
          <ac:chgData name="Ollie George (2215137)" userId="S::2215137@student.uwtsd.ac.uk::4796951b-fa18-4c23-be39-e29130ac26bf" providerId="AD" clId="Web-{01F599EE-0B9F-0FA2-9514-98511A7E2781}" dt="2022-11-28T18:47:51.041" v="91" actId="20577"/>
          <ac:spMkLst>
            <pc:docMk/>
            <pc:sldMk cId="1473212334" sldId="264"/>
            <ac:spMk id="7" creationId="{5A31CB09-5904-7B1A-3674-6DBF999B1303}"/>
          </ac:spMkLst>
        </pc:spChg>
        <pc:spChg chg="add">
          <ac:chgData name="Ollie George (2215137)" userId="S::2215137@student.uwtsd.ac.uk::4796951b-fa18-4c23-be39-e29130ac26bf" providerId="AD" clId="Web-{01F599EE-0B9F-0FA2-9514-98511A7E2781}" dt="2022-11-28T18:39:52.633" v="16"/>
          <ac:spMkLst>
            <pc:docMk/>
            <pc:sldMk cId="1473212334" sldId="264"/>
            <ac:spMk id="9" creationId="{643780CE-2BE5-46F6-97B2-60DF30217ED3}"/>
          </ac:spMkLst>
        </pc:spChg>
        <pc:spChg chg="add mod">
          <ac:chgData name="Ollie George (2215137)" userId="S::2215137@student.uwtsd.ac.uk::4796951b-fa18-4c23-be39-e29130ac26bf" providerId="AD" clId="Web-{01F599EE-0B9F-0FA2-9514-98511A7E2781}" dt="2022-11-28T18:49:59.926" v="123" actId="20577"/>
          <ac:spMkLst>
            <pc:docMk/>
            <pc:sldMk cId="1473212334" sldId="264"/>
            <ac:spMk id="10" creationId="{DE5FAFE1-C8DF-2235-C0E1-3C1E0F6DB9D5}"/>
          </ac:spMkLst>
        </pc:spChg>
        <pc:spChg chg="add">
          <ac:chgData name="Ollie George (2215137)" userId="S::2215137@student.uwtsd.ac.uk::4796951b-fa18-4c23-be39-e29130ac26bf" providerId="AD" clId="Web-{01F599EE-0B9F-0FA2-9514-98511A7E2781}" dt="2022-11-28T18:39:52.633" v="16"/>
          <ac:spMkLst>
            <pc:docMk/>
            <pc:sldMk cId="1473212334" sldId="264"/>
            <ac:spMk id="11" creationId="{61A87A49-68E6-459E-A5A6-46229FF42125}"/>
          </ac:spMkLst>
        </pc:spChg>
        <pc:spChg chg="add">
          <ac:chgData name="Ollie George (2215137)" userId="S::2215137@student.uwtsd.ac.uk::4796951b-fa18-4c23-be39-e29130ac26bf" providerId="AD" clId="Web-{01F599EE-0B9F-0FA2-9514-98511A7E2781}" dt="2022-11-28T18:39:52.633" v="16"/>
          <ac:spMkLst>
            <pc:docMk/>
            <pc:sldMk cId="1473212334" sldId="264"/>
            <ac:spMk id="13" creationId="{F6ACD5FC-CAFE-48EB-B765-60EED2E052F0}"/>
          </ac:spMkLst>
        </pc:spChg>
        <pc:spChg chg="add">
          <ac:chgData name="Ollie George (2215137)" userId="S::2215137@student.uwtsd.ac.uk::4796951b-fa18-4c23-be39-e29130ac26bf" providerId="AD" clId="Web-{01F599EE-0B9F-0FA2-9514-98511A7E2781}" dt="2022-11-28T18:39:52.633" v="16"/>
          <ac:spMkLst>
            <pc:docMk/>
            <pc:sldMk cId="1473212334" sldId="264"/>
            <ac:spMk id="15" creationId="{9F33B405-D785-4738-B1C0-6A0AA5E98286}"/>
          </ac:spMkLst>
        </pc:spChg>
        <pc:spChg chg="add">
          <ac:chgData name="Ollie George (2215137)" userId="S::2215137@student.uwtsd.ac.uk::4796951b-fa18-4c23-be39-e29130ac26bf" providerId="AD" clId="Web-{01F599EE-0B9F-0FA2-9514-98511A7E2781}" dt="2022-11-28T18:39:52.633" v="16"/>
          <ac:spMkLst>
            <pc:docMk/>
            <pc:sldMk cId="1473212334" sldId="264"/>
            <ac:spMk id="17" creationId="{4233DC0E-DE6C-4FB6-A529-51B162641AB8}"/>
          </ac:spMkLst>
        </pc:spChg>
        <pc:spChg chg="add">
          <ac:chgData name="Ollie George (2215137)" userId="S::2215137@student.uwtsd.ac.uk::4796951b-fa18-4c23-be39-e29130ac26bf" providerId="AD" clId="Web-{01F599EE-0B9F-0FA2-9514-98511A7E2781}" dt="2022-11-28T18:39:52.633" v="16"/>
          <ac:spMkLst>
            <pc:docMk/>
            <pc:sldMk cId="1473212334" sldId="264"/>
            <ac:spMk id="19" creationId="{3870477F-E451-4BC3-863F-0E2FC572884B}"/>
          </ac:spMkLst>
        </pc:spChg>
        <pc:spChg chg="add">
          <ac:chgData name="Ollie George (2215137)" userId="S::2215137@student.uwtsd.ac.uk::4796951b-fa18-4c23-be39-e29130ac26bf" providerId="AD" clId="Web-{01F599EE-0B9F-0FA2-9514-98511A7E2781}" dt="2022-11-28T18:39:52.633" v="16"/>
          <ac:spMkLst>
            <pc:docMk/>
            <pc:sldMk cId="1473212334" sldId="264"/>
            <ac:spMk id="21" creationId="{B4A81DE1-E2BC-4A31-99EE-71350421B0EA}"/>
          </ac:spMkLst>
        </pc:spChg>
        <pc:picChg chg="add del mod modCrop">
          <ac:chgData name="Ollie George (2215137)" userId="S::2215137@student.uwtsd.ac.uk::4796951b-fa18-4c23-be39-e29130ac26bf" providerId="AD" clId="Web-{01F599EE-0B9F-0FA2-9514-98511A7E2781}" dt="2022-11-28T18:45:10.389" v="54"/>
          <ac:picMkLst>
            <pc:docMk/>
            <pc:sldMk cId="1473212334" sldId="264"/>
            <ac:picMk id="4" creationId="{82BA7B47-929D-8F3B-61CC-D05451D5595F}"/>
          </ac:picMkLst>
        </pc:picChg>
        <pc:picChg chg="add mod ord modCrop">
          <ac:chgData name="Ollie George (2215137)" userId="S::2215137@student.uwtsd.ac.uk::4796951b-fa18-4c23-be39-e29130ac26bf" providerId="AD" clId="Web-{01F599EE-0B9F-0FA2-9514-98511A7E2781}" dt="2022-11-28T18:48:36.076" v="93"/>
          <ac:picMkLst>
            <pc:docMk/>
            <pc:sldMk cId="1473212334" sldId="264"/>
            <ac:picMk id="8" creationId="{6B08E637-DA0B-214A-28E5-7333C8600E67}"/>
          </ac:picMkLst>
        </pc:picChg>
        <pc:cxnChg chg="add mod">
          <ac:chgData name="Ollie George (2215137)" userId="S::2215137@student.uwtsd.ac.uk::4796951b-fa18-4c23-be39-e29130ac26bf" providerId="AD" clId="Web-{01F599EE-0B9F-0FA2-9514-98511A7E2781}" dt="2022-11-28T18:58:16.932" v="206"/>
          <ac:cxnSpMkLst>
            <pc:docMk/>
            <pc:sldMk cId="1473212334" sldId="264"/>
            <ac:cxnSpMk id="5" creationId="{CD747309-8F01-E1F6-F6D1-EE67114AB223}"/>
          </ac:cxnSpMkLst>
        </pc:cxnChg>
        <pc:cxnChg chg="add mod">
          <ac:chgData name="Ollie George (2215137)" userId="S::2215137@student.uwtsd.ac.uk::4796951b-fa18-4c23-be39-e29130ac26bf" providerId="AD" clId="Web-{01F599EE-0B9F-0FA2-9514-98511A7E2781}" dt="2022-11-28T18:59:02.060" v="207"/>
          <ac:cxnSpMkLst>
            <pc:docMk/>
            <pc:sldMk cId="1473212334" sldId="264"/>
            <ac:cxnSpMk id="6" creationId="{521B9823-D3D8-AEEA-CA63-1AB0BDF3C89D}"/>
          </ac:cxnSpMkLst>
        </pc:cxnChg>
      </pc:sldChg>
      <pc:sldChg chg="addSp modSp new del mod setBg">
        <pc:chgData name="Ollie George (2215137)" userId="S::2215137@student.uwtsd.ac.uk::4796951b-fa18-4c23-be39-e29130ac26bf" providerId="AD" clId="Web-{01F599EE-0B9F-0FA2-9514-98511A7E2781}" dt="2022-11-28T18:51:48.576" v="154"/>
        <pc:sldMkLst>
          <pc:docMk/>
          <pc:sldMk cId="4164275783" sldId="265"/>
        </pc:sldMkLst>
        <pc:spChg chg="mod">
          <ac:chgData name="Ollie George (2215137)" userId="S::2215137@student.uwtsd.ac.uk::4796951b-fa18-4c23-be39-e29130ac26bf" providerId="AD" clId="Web-{01F599EE-0B9F-0FA2-9514-98511A7E2781}" dt="2022-11-28T18:50:52.226" v="150" actId="20577"/>
          <ac:spMkLst>
            <pc:docMk/>
            <pc:sldMk cId="4164275783" sldId="265"/>
            <ac:spMk id="2" creationId="{EE75C20D-EBC4-30B4-C15B-536DAE7093C8}"/>
          </ac:spMkLst>
        </pc:spChg>
        <pc:spChg chg="mod">
          <ac:chgData name="Ollie George (2215137)" userId="S::2215137@student.uwtsd.ac.uk::4796951b-fa18-4c23-be39-e29130ac26bf" providerId="AD" clId="Web-{01F599EE-0B9F-0FA2-9514-98511A7E2781}" dt="2022-11-28T18:50:40.147" v="145"/>
          <ac:spMkLst>
            <pc:docMk/>
            <pc:sldMk cId="4164275783" sldId="265"/>
            <ac:spMk id="3" creationId="{0229F32F-8D36-A384-0690-4700BE099BE7}"/>
          </ac:spMkLst>
        </pc:spChg>
        <pc:spChg chg="add">
          <ac:chgData name="Ollie George (2215137)" userId="S::2215137@student.uwtsd.ac.uk::4796951b-fa18-4c23-be39-e29130ac26bf" providerId="AD" clId="Web-{01F599EE-0B9F-0FA2-9514-98511A7E2781}" dt="2022-11-28T18:50:40.147" v="145"/>
          <ac:spMkLst>
            <pc:docMk/>
            <pc:sldMk cId="4164275783" sldId="265"/>
            <ac:spMk id="8" creationId="{324E43EB-867C-4B35-9A5C-E435157C7297}"/>
          </ac:spMkLst>
        </pc:spChg>
        <pc:spChg chg="add">
          <ac:chgData name="Ollie George (2215137)" userId="S::2215137@student.uwtsd.ac.uk::4796951b-fa18-4c23-be39-e29130ac26bf" providerId="AD" clId="Web-{01F599EE-0B9F-0FA2-9514-98511A7E2781}" dt="2022-11-28T18:50:40.147" v="145"/>
          <ac:spMkLst>
            <pc:docMk/>
            <pc:sldMk cId="4164275783" sldId="265"/>
            <ac:spMk id="10" creationId="{A7C0F5DA-B59F-4F13-8BB8-FFD8F2C572BC}"/>
          </ac:spMkLst>
        </pc:spChg>
        <pc:spChg chg="add">
          <ac:chgData name="Ollie George (2215137)" userId="S::2215137@student.uwtsd.ac.uk::4796951b-fa18-4c23-be39-e29130ac26bf" providerId="AD" clId="Web-{01F599EE-0B9F-0FA2-9514-98511A7E2781}" dt="2022-11-28T18:50:40.147" v="145"/>
          <ac:spMkLst>
            <pc:docMk/>
            <pc:sldMk cId="4164275783" sldId="265"/>
            <ac:spMk id="12" creationId="{9CEA1DEC-CC9E-4776-9E08-048A15BFA6CA}"/>
          </ac:spMkLst>
        </pc:spChg>
        <pc:spChg chg="add">
          <ac:chgData name="Ollie George (2215137)" userId="S::2215137@student.uwtsd.ac.uk::4796951b-fa18-4c23-be39-e29130ac26bf" providerId="AD" clId="Web-{01F599EE-0B9F-0FA2-9514-98511A7E2781}" dt="2022-11-28T18:50:40.147" v="145"/>
          <ac:spMkLst>
            <pc:docMk/>
            <pc:sldMk cId="4164275783" sldId="265"/>
            <ac:spMk id="14" creationId="{9CE399CF-F4B8-4832-A8CB-B93F6B1EF44B}"/>
          </ac:spMkLst>
        </pc:spChg>
        <pc:spChg chg="add">
          <ac:chgData name="Ollie George (2215137)" userId="S::2215137@student.uwtsd.ac.uk::4796951b-fa18-4c23-be39-e29130ac26bf" providerId="AD" clId="Web-{01F599EE-0B9F-0FA2-9514-98511A7E2781}" dt="2022-11-28T18:50:40.147" v="145"/>
          <ac:spMkLst>
            <pc:docMk/>
            <pc:sldMk cId="4164275783" sldId="265"/>
            <ac:spMk id="16" creationId="{1F23E73A-FDC8-462C-83C1-3AA8961449CF}"/>
          </ac:spMkLst>
        </pc:spChg>
      </pc:sldChg>
      <pc:sldChg chg="addSp delSp modSp add replId">
        <pc:chgData name="Ollie George (2215137)" userId="S::2215137@student.uwtsd.ac.uk::4796951b-fa18-4c23-be39-e29130ac26bf" providerId="AD" clId="Web-{01F599EE-0B9F-0FA2-9514-98511A7E2781}" dt="2022-11-28T18:58:02.306" v="205"/>
        <pc:sldMkLst>
          <pc:docMk/>
          <pc:sldMk cId="806819676" sldId="266"/>
        </pc:sldMkLst>
        <pc:spChg chg="mod">
          <ac:chgData name="Ollie George (2215137)" userId="S::2215137@student.uwtsd.ac.uk::4796951b-fa18-4c23-be39-e29130ac26bf" providerId="AD" clId="Web-{01F599EE-0B9F-0FA2-9514-98511A7E2781}" dt="2022-11-28T18:52:01.062" v="169" actId="20577"/>
          <ac:spMkLst>
            <pc:docMk/>
            <pc:sldMk cId="806819676" sldId="266"/>
            <ac:spMk id="3" creationId="{9B05AF91-CB38-7179-0D93-9D5B2DD9B8B7}"/>
          </ac:spMkLst>
        </pc:spChg>
        <pc:spChg chg="mod">
          <ac:chgData name="Ollie George (2215137)" userId="S::2215137@student.uwtsd.ac.uk::4796951b-fa18-4c23-be39-e29130ac26bf" providerId="AD" clId="Web-{01F599EE-0B9F-0FA2-9514-98511A7E2781}" dt="2022-11-28T18:57:13.600" v="194" actId="20577"/>
          <ac:spMkLst>
            <pc:docMk/>
            <pc:sldMk cId="806819676" sldId="266"/>
            <ac:spMk id="7" creationId="{5A31CB09-5904-7B1A-3674-6DBF999B1303}"/>
          </ac:spMkLst>
        </pc:spChg>
        <pc:spChg chg="mod">
          <ac:chgData name="Ollie George (2215137)" userId="S::2215137@student.uwtsd.ac.uk::4796951b-fa18-4c23-be39-e29130ac26bf" providerId="AD" clId="Web-{01F599EE-0B9F-0FA2-9514-98511A7E2781}" dt="2022-11-28T18:57:29.054" v="202" actId="20577"/>
          <ac:spMkLst>
            <pc:docMk/>
            <pc:sldMk cId="806819676" sldId="266"/>
            <ac:spMk id="10" creationId="{DE5FAFE1-C8DF-2235-C0E1-3C1E0F6DB9D5}"/>
          </ac:spMkLst>
        </pc:spChg>
        <pc:picChg chg="add mod ord modCrop">
          <ac:chgData name="Ollie George (2215137)" userId="S::2215137@student.uwtsd.ac.uk::4796951b-fa18-4c23-be39-e29130ac26bf" providerId="AD" clId="Web-{01F599EE-0B9F-0FA2-9514-98511A7E2781}" dt="2022-11-28T18:57:45.539" v="204" actId="1076"/>
          <ac:picMkLst>
            <pc:docMk/>
            <pc:sldMk cId="806819676" sldId="266"/>
            <ac:picMk id="4" creationId="{779299A6-1F89-133A-D558-2135D42209D6}"/>
          </ac:picMkLst>
        </pc:picChg>
        <pc:picChg chg="del">
          <ac:chgData name="Ollie George (2215137)" userId="S::2215137@student.uwtsd.ac.uk::4796951b-fa18-4c23-be39-e29130ac26bf" providerId="AD" clId="Web-{01F599EE-0B9F-0FA2-9514-98511A7E2781}" dt="2022-11-28T18:52:43.112" v="173"/>
          <ac:picMkLst>
            <pc:docMk/>
            <pc:sldMk cId="806819676" sldId="266"/>
            <ac:picMk id="8" creationId="{6B08E637-DA0B-214A-28E5-7333C8600E67}"/>
          </ac:picMkLst>
        </pc:picChg>
        <pc:cxnChg chg="mod">
          <ac:chgData name="Ollie George (2215137)" userId="S::2215137@student.uwtsd.ac.uk::4796951b-fa18-4c23-be39-e29130ac26bf" providerId="AD" clId="Web-{01F599EE-0B9F-0FA2-9514-98511A7E2781}" dt="2022-11-28T18:58:02.306" v="205"/>
          <ac:cxnSpMkLst>
            <pc:docMk/>
            <pc:sldMk cId="806819676" sldId="266"/>
            <ac:cxnSpMk id="5" creationId="{CD747309-8F01-E1F6-F6D1-EE67114AB223}"/>
          </ac:cxnSpMkLst>
        </pc:cxnChg>
        <pc:cxnChg chg="mod">
          <ac:chgData name="Ollie George (2215137)" userId="S::2215137@student.uwtsd.ac.uk::4796951b-fa18-4c23-be39-e29130ac26bf" providerId="AD" clId="Web-{01F599EE-0B9F-0FA2-9514-98511A7E2781}" dt="2022-11-28T18:56:37.331" v="190"/>
          <ac:cxnSpMkLst>
            <pc:docMk/>
            <pc:sldMk cId="806819676" sldId="266"/>
            <ac:cxnSpMk id="6" creationId="{521B9823-D3D8-AEEA-CA63-1AB0BDF3C89D}"/>
          </ac:cxnSpMkLst>
        </pc:cxnChg>
      </pc:sldChg>
      <pc:sldChg chg="new del">
        <pc:chgData name="Ollie George (2215137)" userId="S::2215137@student.uwtsd.ac.uk::4796951b-fa18-4c23-be39-e29130ac26bf" providerId="AD" clId="Web-{01F599EE-0B9F-0FA2-9514-98511A7E2781}" dt="2022-11-28T18:51:33.560" v="152"/>
        <pc:sldMkLst>
          <pc:docMk/>
          <pc:sldMk cId="2539381563" sldId="266"/>
        </pc:sldMkLst>
      </pc:sldChg>
      <pc:sldChg chg="modSp new">
        <pc:chgData name="Ollie George (2215137)" userId="S::2215137@student.uwtsd.ac.uk::4796951b-fa18-4c23-be39-e29130ac26bf" providerId="AD" clId="Web-{01F599EE-0B9F-0FA2-9514-98511A7E2781}" dt="2022-11-28T20:03:27.760" v="473" actId="20577"/>
        <pc:sldMkLst>
          <pc:docMk/>
          <pc:sldMk cId="3482247275" sldId="267"/>
        </pc:sldMkLst>
        <pc:spChg chg="mod">
          <ac:chgData name="Ollie George (2215137)" userId="S::2215137@student.uwtsd.ac.uk::4796951b-fa18-4c23-be39-e29130ac26bf" providerId="AD" clId="Web-{01F599EE-0B9F-0FA2-9514-98511A7E2781}" dt="2022-11-28T19:49:17.592" v="353" actId="20577"/>
          <ac:spMkLst>
            <pc:docMk/>
            <pc:sldMk cId="3482247275" sldId="267"/>
            <ac:spMk id="2" creationId="{FD1A1A5E-CF34-22AF-6A5E-83E061F0CFC0}"/>
          </ac:spMkLst>
        </pc:spChg>
        <pc:spChg chg="mod">
          <ac:chgData name="Ollie George (2215137)" userId="S::2215137@student.uwtsd.ac.uk::4796951b-fa18-4c23-be39-e29130ac26bf" providerId="AD" clId="Web-{01F599EE-0B9F-0FA2-9514-98511A7E2781}" dt="2022-11-28T20:03:27.760" v="473" actId="20577"/>
          <ac:spMkLst>
            <pc:docMk/>
            <pc:sldMk cId="3482247275" sldId="267"/>
            <ac:spMk id="3" creationId="{5DA54189-C1C9-C60E-7CE8-02E198336E80}"/>
          </ac:spMkLst>
        </pc:spChg>
      </pc:sldChg>
      <pc:sldChg chg="modSp new">
        <pc:chgData name="Ollie George (2215137)" userId="S::2215137@student.uwtsd.ac.uk::4796951b-fa18-4c23-be39-e29130ac26bf" providerId="AD" clId="Web-{01F599EE-0B9F-0FA2-9514-98511A7E2781}" dt="2022-11-28T20:38:44.080" v="686" actId="20577"/>
        <pc:sldMkLst>
          <pc:docMk/>
          <pc:sldMk cId="2921246857" sldId="268"/>
        </pc:sldMkLst>
        <pc:spChg chg="mod">
          <ac:chgData name="Ollie George (2215137)" userId="S::2215137@student.uwtsd.ac.uk::4796951b-fa18-4c23-be39-e29130ac26bf" providerId="AD" clId="Web-{01F599EE-0B9F-0FA2-9514-98511A7E2781}" dt="2022-11-28T20:38:44.080" v="686" actId="20577"/>
          <ac:spMkLst>
            <pc:docMk/>
            <pc:sldMk cId="2921246857" sldId="268"/>
            <ac:spMk id="2" creationId="{1ED24BB5-B8C7-70B0-92F2-3E22DB951310}"/>
          </ac:spMkLst>
        </pc:spChg>
      </pc:sldChg>
    </pc:docChg>
  </pc:docChgLst>
  <pc:docChgLst>
    <pc:chgData name="Ollie George (2215137)" userId="S::2215137@student.uwtsd.ac.uk::4796951b-fa18-4c23-be39-e29130ac26bf" providerId="AD" clId="Web-{9F596E9B-B1BF-5D68-8FAB-DF092E375CAD}"/>
    <pc:docChg chg="addSld modSld">
      <pc:chgData name="Ollie George (2215137)" userId="S::2215137@student.uwtsd.ac.uk::4796951b-fa18-4c23-be39-e29130ac26bf" providerId="AD" clId="Web-{9F596E9B-B1BF-5D68-8FAB-DF092E375CAD}" dt="2022-11-26T18:16:34.215" v="677" actId="20577"/>
      <pc:docMkLst>
        <pc:docMk/>
      </pc:docMkLst>
      <pc:sldChg chg="modSp">
        <pc:chgData name="Ollie George (2215137)" userId="S::2215137@student.uwtsd.ac.uk::4796951b-fa18-4c23-be39-e29130ac26bf" providerId="AD" clId="Web-{9F596E9B-B1BF-5D68-8FAB-DF092E375CAD}" dt="2022-11-26T18:09:35.610" v="542" actId="20577"/>
        <pc:sldMkLst>
          <pc:docMk/>
          <pc:sldMk cId="143379350" sldId="257"/>
        </pc:sldMkLst>
        <pc:spChg chg="mod">
          <ac:chgData name="Ollie George (2215137)" userId="S::2215137@student.uwtsd.ac.uk::4796951b-fa18-4c23-be39-e29130ac26bf" providerId="AD" clId="Web-{9F596E9B-B1BF-5D68-8FAB-DF092E375CAD}" dt="2022-11-26T18:09:35.610" v="542" actId="20577"/>
          <ac:spMkLst>
            <pc:docMk/>
            <pc:sldMk cId="143379350" sldId="257"/>
            <ac:spMk id="3" creationId="{4276BB3B-A2F0-4E47-657C-5F8B9F3CDAED}"/>
          </ac:spMkLst>
        </pc:spChg>
      </pc:sldChg>
      <pc:sldChg chg="addSp delSp modSp mod setBg setClrOvrMap">
        <pc:chgData name="Ollie George (2215137)" userId="S::2215137@student.uwtsd.ac.uk::4796951b-fa18-4c23-be39-e29130ac26bf" providerId="AD" clId="Web-{9F596E9B-B1BF-5D68-8FAB-DF092E375CAD}" dt="2022-11-26T17:55:12.522" v="290" actId="20577"/>
        <pc:sldMkLst>
          <pc:docMk/>
          <pc:sldMk cId="309758054" sldId="259"/>
        </pc:sldMkLst>
        <pc:spChg chg="mod">
          <ac:chgData name="Ollie George (2215137)" userId="S::2215137@student.uwtsd.ac.uk::4796951b-fa18-4c23-be39-e29130ac26bf" providerId="AD" clId="Web-{9F596E9B-B1BF-5D68-8FAB-DF092E375CAD}" dt="2022-11-26T17:54:38.176" v="287"/>
          <ac:spMkLst>
            <pc:docMk/>
            <pc:sldMk cId="309758054" sldId="259"/>
            <ac:spMk id="2" creationId="{4E152112-21D8-51B9-06D0-9F7C18686745}"/>
          </ac:spMkLst>
        </pc:spChg>
        <pc:spChg chg="del mod">
          <ac:chgData name="Ollie George (2215137)" userId="S::2215137@student.uwtsd.ac.uk::4796951b-fa18-4c23-be39-e29130ac26bf" providerId="AD" clId="Web-{9F596E9B-B1BF-5D68-8FAB-DF092E375CAD}" dt="2022-11-26T17:40:12.694" v="116"/>
          <ac:spMkLst>
            <pc:docMk/>
            <pc:sldMk cId="309758054" sldId="259"/>
            <ac:spMk id="3" creationId="{F4174746-4407-874C-5FE4-6CAE060F1164}"/>
          </ac:spMkLst>
        </pc:spChg>
        <pc:spChg chg="add mod">
          <ac:chgData name="Ollie George (2215137)" userId="S::2215137@student.uwtsd.ac.uk::4796951b-fa18-4c23-be39-e29130ac26bf" providerId="AD" clId="Web-{9F596E9B-B1BF-5D68-8FAB-DF092E375CAD}" dt="2022-11-26T17:55:12.522" v="290" actId="20577"/>
          <ac:spMkLst>
            <pc:docMk/>
            <pc:sldMk cId="309758054" sldId="259"/>
            <ac:spMk id="6" creationId="{9F6520DA-FC14-FB50-5631-28AD7F173EDF}"/>
          </ac:spMkLst>
        </pc:spChg>
        <pc:spChg chg="add">
          <ac:chgData name="Ollie George (2215137)" userId="S::2215137@student.uwtsd.ac.uk::4796951b-fa18-4c23-be39-e29130ac26bf" providerId="AD" clId="Web-{9F596E9B-B1BF-5D68-8FAB-DF092E375CAD}" dt="2022-11-26T17:54:38.176" v="287"/>
          <ac:spMkLst>
            <pc:docMk/>
            <pc:sldMk cId="309758054" sldId="259"/>
            <ac:spMk id="22" creationId="{079CE317-680B-449C-A423-71C1FE069B4C}"/>
          </ac:spMkLst>
        </pc:spChg>
        <pc:spChg chg="add">
          <ac:chgData name="Ollie George (2215137)" userId="S::2215137@student.uwtsd.ac.uk::4796951b-fa18-4c23-be39-e29130ac26bf" providerId="AD" clId="Web-{9F596E9B-B1BF-5D68-8FAB-DF092E375CAD}" dt="2022-11-26T17:54:38.176" v="287"/>
          <ac:spMkLst>
            <pc:docMk/>
            <pc:sldMk cId="309758054" sldId="259"/>
            <ac:spMk id="24" creationId="{38ABDB68-E3D5-448E-97D3-06FFEF680193}"/>
          </ac:spMkLst>
        </pc:spChg>
        <pc:spChg chg="add">
          <ac:chgData name="Ollie George (2215137)" userId="S::2215137@student.uwtsd.ac.uk::4796951b-fa18-4c23-be39-e29130ac26bf" providerId="AD" clId="Web-{9F596E9B-B1BF-5D68-8FAB-DF092E375CAD}" dt="2022-11-26T17:54:38.176" v="287"/>
          <ac:spMkLst>
            <pc:docMk/>
            <pc:sldMk cId="309758054" sldId="259"/>
            <ac:spMk id="26" creationId="{B8DD7FEB-D9F3-4F5B-982C-36B0664D0205}"/>
          </ac:spMkLst>
        </pc:spChg>
        <pc:spChg chg="add">
          <ac:chgData name="Ollie George (2215137)" userId="S::2215137@student.uwtsd.ac.uk::4796951b-fa18-4c23-be39-e29130ac26bf" providerId="AD" clId="Web-{9F596E9B-B1BF-5D68-8FAB-DF092E375CAD}" dt="2022-11-26T17:54:38.176" v="287"/>
          <ac:spMkLst>
            <pc:docMk/>
            <pc:sldMk cId="309758054" sldId="259"/>
            <ac:spMk id="28" creationId="{96BA11E4-0636-4FA9-A836-2A4FB176449A}"/>
          </ac:spMkLst>
        </pc:spChg>
        <pc:spChg chg="add">
          <ac:chgData name="Ollie George (2215137)" userId="S::2215137@student.uwtsd.ac.uk::4796951b-fa18-4c23-be39-e29130ac26bf" providerId="AD" clId="Web-{9F596E9B-B1BF-5D68-8FAB-DF092E375CAD}" dt="2022-11-26T17:54:38.176" v="287"/>
          <ac:spMkLst>
            <pc:docMk/>
            <pc:sldMk cId="309758054" sldId="259"/>
            <ac:spMk id="30" creationId="{5681882E-BDD0-4311-AF62-E8019628524D}"/>
          </ac:spMkLst>
        </pc:spChg>
        <pc:spChg chg="add">
          <ac:chgData name="Ollie George (2215137)" userId="S::2215137@student.uwtsd.ac.uk::4796951b-fa18-4c23-be39-e29130ac26bf" providerId="AD" clId="Web-{9F596E9B-B1BF-5D68-8FAB-DF092E375CAD}" dt="2022-11-26T17:54:38.176" v="287"/>
          <ac:spMkLst>
            <pc:docMk/>
            <pc:sldMk cId="309758054" sldId="259"/>
            <ac:spMk id="32" creationId="{EADD3260-4BDA-459B-A162-5E1B897E38FC}"/>
          </ac:spMkLst>
        </pc:spChg>
        <pc:spChg chg="add">
          <ac:chgData name="Ollie George (2215137)" userId="S::2215137@student.uwtsd.ac.uk::4796951b-fa18-4c23-be39-e29130ac26bf" providerId="AD" clId="Web-{9F596E9B-B1BF-5D68-8FAB-DF092E375CAD}" dt="2022-11-26T17:54:38.176" v="287"/>
          <ac:spMkLst>
            <pc:docMk/>
            <pc:sldMk cId="309758054" sldId="259"/>
            <ac:spMk id="34" creationId="{283DA7DD-CA37-4ED7-8710-48E56B063BA4}"/>
          </ac:spMkLst>
        </pc:spChg>
        <pc:spChg chg="add">
          <ac:chgData name="Ollie George (2215137)" userId="S::2215137@student.uwtsd.ac.uk::4796951b-fa18-4c23-be39-e29130ac26bf" providerId="AD" clId="Web-{9F596E9B-B1BF-5D68-8FAB-DF092E375CAD}" dt="2022-11-26T17:54:38.176" v="287"/>
          <ac:spMkLst>
            <pc:docMk/>
            <pc:sldMk cId="309758054" sldId="259"/>
            <ac:spMk id="36" creationId="{B92F2E3C-66CD-4DEB-BA14-2A5912B65A21}"/>
          </ac:spMkLst>
        </pc:spChg>
        <pc:grpChg chg="add">
          <ac:chgData name="Ollie George (2215137)" userId="S::2215137@student.uwtsd.ac.uk::4796951b-fa18-4c23-be39-e29130ac26bf" providerId="AD" clId="Web-{9F596E9B-B1BF-5D68-8FAB-DF092E375CAD}" dt="2022-11-26T17:54:38.176" v="287"/>
          <ac:grpSpMkLst>
            <pc:docMk/>
            <pc:sldMk cId="309758054" sldId="259"/>
            <ac:grpSpMk id="11" creationId="{DDA34B8A-FA8D-4E16-AD72-7B60B1C2582A}"/>
          </ac:grpSpMkLst>
        </pc:grpChg>
        <pc:picChg chg="add mod">
          <ac:chgData name="Ollie George (2215137)" userId="S::2215137@student.uwtsd.ac.uk::4796951b-fa18-4c23-be39-e29130ac26bf" providerId="AD" clId="Web-{9F596E9B-B1BF-5D68-8FAB-DF092E375CAD}" dt="2022-11-26T17:54:38.176" v="287"/>
          <ac:picMkLst>
            <pc:docMk/>
            <pc:sldMk cId="309758054" sldId="259"/>
            <ac:picMk id="4" creationId="{D08855BE-8295-E120-3424-18DAB88A1456}"/>
          </ac:picMkLst>
        </pc:picChg>
      </pc:sldChg>
      <pc:sldChg chg="modSp new">
        <pc:chgData name="Ollie George (2215137)" userId="S::2215137@student.uwtsd.ac.uk::4796951b-fa18-4c23-be39-e29130ac26bf" providerId="AD" clId="Web-{9F596E9B-B1BF-5D68-8FAB-DF092E375CAD}" dt="2022-11-26T18:10:59.819" v="551" actId="20577"/>
        <pc:sldMkLst>
          <pc:docMk/>
          <pc:sldMk cId="1289350473" sldId="260"/>
        </pc:sldMkLst>
        <pc:spChg chg="mod">
          <ac:chgData name="Ollie George (2215137)" userId="S::2215137@student.uwtsd.ac.uk::4796951b-fa18-4c23-be39-e29130ac26bf" providerId="AD" clId="Web-{9F596E9B-B1BF-5D68-8FAB-DF092E375CAD}" dt="2022-11-26T17:55:27.914" v="309" actId="20577"/>
          <ac:spMkLst>
            <pc:docMk/>
            <pc:sldMk cId="1289350473" sldId="260"/>
            <ac:spMk id="2" creationId="{B82BAC6F-D3D4-7F92-94D4-733E1ECB7564}"/>
          </ac:spMkLst>
        </pc:spChg>
        <pc:spChg chg="mod">
          <ac:chgData name="Ollie George (2215137)" userId="S::2215137@student.uwtsd.ac.uk::4796951b-fa18-4c23-be39-e29130ac26bf" providerId="AD" clId="Web-{9F596E9B-B1BF-5D68-8FAB-DF092E375CAD}" dt="2022-11-26T18:10:59.819" v="551" actId="20577"/>
          <ac:spMkLst>
            <pc:docMk/>
            <pc:sldMk cId="1289350473" sldId="260"/>
            <ac:spMk id="3" creationId="{2FCAA672-B42B-66C7-B532-2F3D6905803D}"/>
          </ac:spMkLst>
        </pc:spChg>
      </pc:sldChg>
      <pc:sldChg chg="modSp new">
        <pc:chgData name="Ollie George (2215137)" userId="S::2215137@student.uwtsd.ac.uk::4796951b-fa18-4c23-be39-e29130ac26bf" providerId="AD" clId="Web-{9F596E9B-B1BF-5D68-8FAB-DF092E375CAD}" dt="2022-11-26T18:16:34.215" v="677" actId="20577"/>
        <pc:sldMkLst>
          <pc:docMk/>
          <pc:sldMk cId="1280416566" sldId="261"/>
        </pc:sldMkLst>
        <pc:spChg chg="mod">
          <ac:chgData name="Ollie George (2215137)" userId="S::2215137@student.uwtsd.ac.uk::4796951b-fa18-4c23-be39-e29130ac26bf" providerId="AD" clId="Web-{9F596E9B-B1BF-5D68-8FAB-DF092E375CAD}" dt="2022-11-26T18:11:27.289" v="570" actId="20577"/>
          <ac:spMkLst>
            <pc:docMk/>
            <pc:sldMk cId="1280416566" sldId="261"/>
            <ac:spMk id="2" creationId="{586A3A78-24DC-B818-88EF-2FFAC346C514}"/>
          </ac:spMkLst>
        </pc:spChg>
        <pc:spChg chg="mod">
          <ac:chgData name="Ollie George (2215137)" userId="S::2215137@student.uwtsd.ac.uk::4796951b-fa18-4c23-be39-e29130ac26bf" providerId="AD" clId="Web-{9F596E9B-B1BF-5D68-8FAB-DF092E375CAD}" dt="2022-11-26T18:16:34.215" v="677" actId="20577"/>
          <ac:spMkLst>
            <pc:docMk/>
            <pc:sldMk cId="1280416566" sldId="261"/>
            <ac:spMk id="3" creationId="{672E1F44-93E6-AC8E-02E5-D542644FA8FD}"/>
          </ac:spMkLst>
        </pc:spChg>
      </pc:sldChg>
    </pc:docChg>
  </pc:docChgLst>
  <pc:docChgLst>
    <pc:chgData name="Ollie George (2215137)" userId="S::2215137@student.uwtsd.ac.uk::4796951b-fa18-4c23-be39-e29130ac26bf" providerId="AD" clId="Web-{A287A173-0014-D131-E396-78A4450A35E9}"/>
    <pc:docChg chg="addSld modSld addMainMaster delMainMaster">
      <pc:chgData name="Ollie George (2215137)" userId="S::2215137@student.uwtsd.ac.uk::4796951b-fa18-4c23-be39-e29130ac26bf" providerId="AD" clId="Web-{A287A173-0014-D131-E396-78A4450A35E9}" dt="2022-11-21T20:41:36.462" v="171"/>
      <pc:docMkLst>
        <pc:docMk/>
      </pc:docMkLst>
      <pc:sldChg chg="addSp delSp modSp mod setBg modClrScheme setClrOvrMap chgLayout">
        <pc:chgData name="Ollie George (2215137)" userId="S::2215137@student.uwtsd.ac.uk::4796951b-fa18-4c23-be39-e29130ac26bf" providerId="AD" clId="Web-{A287A173-0014-D131-E396-78A4450A35E9}" dt="2022-11-21T20:22:16.661" v="38" actId="14100"/>
        <pc:sldMkLst>
          <pc:docMk/>
          <pc:sldMk cId="109857222" sldId="256"/>
        </pc:sldMkLst>
        <pc:spChg chg="mod">
          <ac:chgData name="Ollie George (2215137)" userId="S::2215137@student.uwtsd.ac.uk::4796951b-fa18-4c23-be39-e29130ac26bf" providerId="AD" clId="Web-{A287A173-0014-D131-E396-78A4450A35E9}" dt="2022-11-21T20:22:16.661" v="38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Ollie George (2215137)" userId="S::2215137@student.uwtsd.ac.uk::4796951b-fa18-4c23-be39-e29130ac26bf" providerId="AD" clId="Web-{A287A173-0014-D131-E396-78A4450A35E9}" dt="2022-11-21T20:19:19.789" v="1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Ollie George (2215137)" userId="S::2215137@student.uwtsd.ac.uk::4796951b-fa18-4c23-be39-e29130ac26bf" providerId="AD" clId="Web-{A287A173-0014-D131-E396-78A4450A35E9}" dt="2022-11-21T20:13:19.248" v="1"/>
          <ac:spMkLst>
            <pc:docMk/>
            <pc:sldMk cId="109857222" sldId="256"/>
            <ac:spMk id="9" creationId="{3CE54A2A-DF49-4800-82E7-3AF9353F8110}"/>
          </ac:spMkLst>
        </pc:spChg>
        <pc:spChg chg="add del">
          <ac:chgData name="Ollie George (2215137)" userId="S::2215137@student.uwtsd.ac.uk::4796951b-fa18-4c23-be39-e29130ac26bf" providerId="AD" clId="Web-{A287A173-0014-D131-E396-78A4450A35E9}" dt="2022-11-21T20:13:19.248" v="1"/>
          <ac:spMkLst>
            <pc:docMk/>
            <pc:sldMk cId="109857222" sldId="256"/>
            <ac:spMk id="11" creationId="{96125ED7-F0CF-40D9-8C60-51E1880536B3}"/>
          </ac:spMkLst>
        </pc:spChg>
        <pc:spChg chg="add del ord">
          <ac:chgData name="Ollie George (2215137)" userId="S::2215137@student.uwtsd.ac.uk::4796951b-fa18-4c23-be39-e29130ac26bf" providerId="AD" clId="Web-{A287A173-0014-D131-E396-78A4450A35E9}" dt="2022-11-21T20:19:19.789" v="11"/>
          <ac:spMkLst>
            <pc:docMk/>
            <pc:sldMk cId="109857222" sldId="256"/>
            <ac:spMk id="15" creationId="{2FB82883-1DC0-4BE1-A607-009095F3355A}"/>
          </ac:spMkLst>
        </pc:spChg>
        <pc:spChg chg="add del">
          <ac:chgData name="Ollie George (2215137)" userId="S::2215137@student.uwtsd.ac.uk::4796951b-fa18-4c23-be39-e29130ac26bf" providerId="AD" clId="Web-{A287A173-0014-D131-E396-78A4450A35E9}" dt="2022-11-21T20:19:19.789" v="11"/>
          <ac:spMkLst>
            <pc:docMk/>
            <pc:sldMk cId="109857222" sldId="256"/>
            <ac:spMk id="17" creationId="{A3473CF9-37EB-43E7-89EF-D2D1C53D1DAC}"/>
          </ac:spMkLst>
        </pc:spChg>
        <pc:spChg chg="add del">
          <ac:chgData name="Ollie George (2215137)" userId="S::2215137@student.uwtsd.ac.uk::4796951b-fa18-4c23-be39-e29130ac26bf" providerId="AD" clId="Web-{A287A173-0014-D131-E396-78A4450A35E9}" dt="2022-11-21T20:19:19.789" v="11"/>
          <ac:spMkLst>
            <pc:docMk/>
            <pc:sldMk cId="109857222" sldId="256"/>
            <ac:spMk id="18" creationId="{586B4EF9-43BA-4655-A6FF-1D8E21574C95}"/>
          </ac:spMkLst>
        </pc:spChg>
        <pc:spChg chg="add">
          <ac:chgData name="Ollie George (2215137)" userId="S::2215137@student.uwtsd.ac.uk::4796951b-fa18-4c23-be39-e29130ac26bf" providerId="AD" clId="Web-{A287A173-0014-D131-E396-78A4450A35E9}" dt="2022-11-21T20:19:19.789" v="11"/>
          <ac:spMkLst>
            <pc:docMk/>
            <pc:sldMk cId="109857222" sldId="256"/>
            <ac:spMk id="23" creationId="{0671A8AE-40A1-4631-A6B8-581AFF065482}"/>
          </ac:spMkLst>
        </pc:spChg>
        <pc:spChg chg="add">
          <ac:chgData name="Ollie George (2215137)" userId="S::2215137@student.uwtsd.ac.uk::4796951b-fa18-4c23-be39-e29130ac26bf" providerId="AD" clId="Web-{A287A173-0014-D131-E396-78A4450A35E9}" dt="2022-11-21T20:19:19.789" v="11"/>
          <ac:spMkLst>
            <pc:docMk/>
            <pc:sldMk cId="109857222" sldId="256"/>
            <ac:spMk id="25" creationId="{A44CD100-6267-4E62-AA64-2182A3A6A1C0}"/>
          </ac:spMkLst>
        </pc:spChg>
        <pc:spChg chg="add">
          <ac:chgData name="Ollie George (2215137)" userId="S::2215137@student.uwtsd.ac.uk::4796951b-fa18-4c23-be39-e29130ac26bf" providerId="AD" clId="Web-{A287A173-0014-D131-E396-78A4450A35E9}" dt="2022-11-21T20:19:19.789" v="11"/>
          <ac:spMkLst>
            <pc:docMk/>
            <pc:sldMk cId="109857222" sldId="256"/>
            <ac:spMk id="27" creationId="{AF2F604E-43BE-4DC3-B983-E071523364F8}"/>
          </ac:spMkLst>
        </pc:spChg>
        <pc:spChg chg="add">
          <ac:chgData name="Ollie George (2215137)" userId="S::2215137@student.uwtsd.ac.uk::4796951b-fa18-4c23-be39-e29130ac26bf" providerId="AD" clId="Web-{A287A173-0014-D131-E396-78A4450A35E9}" dt="2022-11-21T20:19:19.789" v="11"/>
          <ac:spMkLst>
            <pc:docMk/>
            <pc:sldMk cId="109857222" sldId="256"/>
            <ac:spMk id="29" creationId="{08C9B587-E65E-4B52-B37C-ABEBB6E87928}"/>
          </ac:spMkLst>
        </pc:spChg>
        <pc:picChg chg="add del">
          <ac:chgData name="Ollie George (2215137)" userId="S::2215137@student.uwtsd.ac.uk::4796951b-fa18-4c23-be39-e29130ac26bf" providerId="AD" clId="Web-{A287A173-0014-D131-E396-78A4450A35E9}" dt="2022-11-21T20:13:19.248" v="1"/>
          <ac:picMkLst>
            <pc:docMk/>
            <pc:sldMk cId="109857222" sldId="256"/>
            <ac:picMk id="4" creationId="{E6FDE714-94C6-497C-4774-9B6BBB92C3D6}"/>
          </ac:picMkLst>
        </pc:picChg>
        <pc:picChg chg="add mod ord">
          <ac:chgData name="Ollie George (2215137)" userId="S::2215137@student.uwtsd.ac.uk::4796951b-fa18-4c23-be39-e29130ac26bf" providerId="AD" clId="Web-{A287A173-0014-D131-E396-78A4450A35E9}" dt="2022-11-21T20:19:19.789" v="11"/>
          <ac:picMkLst>
            <pc:docMk/>
            <pc:sldMk cId="109857222" sldId="256"/>
            <ac:picMk id="5" creationId="{6CD34513-6BAA-DC79-9913-D279E5DB9513}"/>
          </ac:picMkLst>
        </pc:picChg>
        <pc:picChg chg="add del">
          <ac:chgData name="Ollie George (2215137)" userId="S::2215137@student.uwtsd.ac.uk::4796951b-fa18-4c23-be39-e29130ac26bf" providerId="AD" clId="Web-{A287A173-0014-D131-E396-78A4450A35E9}" dt="2022-11-21T20:13:37.452" v="3"/>
          <ac:picMkLst>
            <pc:docMk/>
            <pc:sldMk cId="109857222" sldId="256"/>
            <ac:picMk id="16" creationId="{724674A3-5EF3-34BA-D340-BC49A97E7257}"/>
          </ac:picMkLst>
        </pc:picChg>
        <pc:cxnChg chg="add del">
          <ac:chgData name="Ollie George (2215137)" userId="S::2215137@student.uwtsd.ac.uk::4796951b-fa18-4c23-be39-e29130ac26bf" providerId="AD" clId="Web-{A287A173-0014-D131-E396-78A4450A35E9}" dt="2022-11-21T20:13:19.248" v="1"/>
          <ac:cxnSpMkLst>
            <pc:docMk/>
            <pc:sldMk cId="109857222" sldId="256"/>
            <ac:cxnSpMk id="13" creationId="{B0AA360F-DECB-4836-8FB6-22C4BC3FB02D}"/>
          </ac:cxnSpMkLst>
        </pc:cxnChg>
      </pc:sldChg>
      <pc:sldChg chg="modSp new">
        <pc:chgData name="Ollie George (2215137)" userId="S::2215137@student.uwtsd.ac.uk::4796951b-fa18-4c23-be39-e29130ac26bf" providerId="AD" clId="Web-{A287A173-0014-D131-E396-78A4450A35E9}" dt="2022-11-21T20:41:26.227" v="170" actId="20577"/>
        <pc:sldMkLst>
          <pc:docMk/>
          <pc:sldMk cId="143379350" sldId="257"/>
        </pc:sldMkLst>
        <pc:spChg chg="mod">
          <ac:chgData name="Ollie George (2215137)" userId="S::2215137@student.uwtsd.ac.uk::4796951b-fa18-4c23-be39-e29130ac26bf" providerId="AD" clId="Web-{A287A173-0014-D131-E396-78A4450A35E9}" dt="2022-11-21T20:22:38.928" v="46" actId="20577"/>
          <ac:spMkLst>
            <pc:docMk/>
            <pc:sldMk cId="143379350" sldId="257"/>
            <ac:spMk id="2" creationId="{9E650483-3B31-CCC8-F793-5910B98A98B2}"/>
          </ac:spMkLst>
        </pc:spChg>
        <pc:spChg chg="mod">
          <ac:chgData name="Ollie George (2215137)" userId="S::2215137@student.uwtsd.ac.uk::4796951b-fa18-4c23-be39-e29130ac26bf" providerId="AD" clId="Web-{A287A173-0014-D131-E396-78A4450A35E9}" dt="2022-11-21T20:41:26.227" v="170" actId="20577"/>
          <ac:spMkLst>
            <pc:docMk/>
            <pc:sldMk cId="143379350" sldId="257"/>
            <ac:spMk id="3" creationId="{4276BB3B-A2F0-4E47-657C-5F8B9F3CDAED}"/>
          </ac:spMkLst>
        </pc:spChg>
      </pc:sldChg>
      <pc:sldChg chg="new">
        <pc:chgData name="Ollie George (2215137)" userId="S::2215137@student.uwtsd.ac.uk::4796951b-fa18-4c23-be39-e29130ac26bf" providerId="AD" clId="Web-{A287A173-0014-D131-E396-78A4450A35E9}" dt="2022-11-21T20:41:36.462" v="171"/>
        <pc:sldMkLst>
          <pc:docMk/>
          <pc:sldMk cId="1872616135" sldId="258"/>
        </pc:sldMkLst>
      </pc:sldChg>
      <pc:sldMasterChg chg="add del addSldLayout delSldLayout">
        <pc:chgData name="Ollie George (2215137)" userId="S::2215137@student.uwtsd.ac.uk::4796951b-fa18-4c23-be39-e29130ac26bf" providerId="AD" clId="Web-{A287A173-0014-D131-E396-78A4450A35E9}" dt="2022-11-21T20:13:19.310" v="2"/>
        <pc:sldMasterMkLst>
          <pc:docMk/>
          <pc:sldMasterMk cId="2460954070" sldId="2147483660"/>
        </pc:sldMasterMkLst>
        <pc:sldLayoutChg chg="add del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Ollie George (2215137)" userId="S::2215137@student.uwtsd.ac.uk::4796951b-fa18-4c23-be39-e29130ac26bf" providerId="AD" clId="Web-{A287A173-0014-D131-E396-78A4450A35E9}" dt="2022-11-21T20:13:19.310" v="2"/>
        <pc:sldMasterMkLst>
          <pc:docMk/>
          <pc:sldMasterMk cId="3976798957" sldId="2147483672"/>
        </pc:sldMasterMkLst>
        <pc:sldLayoutChg chg="add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3976798957" sldId="2147483672"/>
            <pc:sldLayoutMk cId="759303074" sldId="2147483673"/>
          </pc:sldLayoutMkLst>
        </pc:sldLayoutChg>
        <pc:sldLayoutChg chg="add replId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3976798957" sldId="2147483672"/>
            <pc:sldLayoutMk cId="748548857" sldId="2147483674"/>
          </pc:sldLayoutMkLst>
        </pc:sldLayoutChg>
        <pc:sldLayoutChg chg="add replId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3976798957" sldId="2147483672"/>
            <pc:sldLayoutMk cId="1196908256" sldId="2147483675"/>
          </pc:sldLayoutMkLst>
        </pc:sldLayoutChg>
        <pc:sldLayoutChg chg="add replId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3976798957" sldId="2147483672"/>
            <pc:sldLayoutMk cId="94604138" sldId="2147483676"/>
          </pc:sldLayoutMkLst>
        </pc:sldLayoutChg>
        <pc:sldLayoutChg chg="add replId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3976798957" sldId="2147483672"/>
            <pc:sldLayoutMk cId="3321094799" sldId="2147483677"/>
          </pc:sldLayoutMkLst>
        </pc:sldLayoutChg>
        <pc:sldLayoutChg chg="add replId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3976798957" sldId="2147483672"/>
            <pc:sldLayoutMk cId="3952094355" sldId="2147483678"/>
          </pc:sldLayoutMkLst>
        </pc:sldLayoutChg>
        <pc:sldLayoutChg chg="add replId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3976798957" sldId="2147483672"/>
            <pc:sldLayoutMk cId="984739270" sldId="2147483679"/>
          </pc:sldLayoutMkLst>
        </pc:sldLayoutChg>
        <pc:sldLayoutChg chg="add replId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3976798957" sldId="2147483672"/>
            <pc:sldLayoutMk cId="317691378" sldId="2147483680"/>
          </pc:sldLayoutMkLst>
        </pc:sldLayoutChg>
        <pc:sldLayoutChg chg="add replId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3976798957" sldId="2147483672"/>
            <pc:sldLayoutMk cId="3831546973" sldId="2147483681"/>
          </pc:sldLayoutMkLst>
        </pc:sldLayoutChg>
        <pc:sldLayoutChg chg="add replId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3976798957" sldId="2147483672"/>
            <pc:sldLayoutMk cId="2709589514" sldId="2147483682"/>
          </pc:sldLayoutMkLst>
        </pc:sldLayoutChg>
        <pc:sldLayoutChg chg="add replId">
          <pc:chgData name="Ollie George (2215137)" userId="S::2215137@student.uwtsd.ac.uk::4796951b-fa18-4c23-be39-e29130ac26bf" providerId="AD" clId="Web-{A287A173-0014-D131-E396-78A4450A35E9}" dt="2022-11-21T20:13:19.310" v="2"/>
          <pc:sldLayoutMkLst>
            <pc:docMk/>
            <pc:sldMasterMk cId="3976798957" sldId="2147483672"/>
            <pc:sldLayoutMk cId="2178969147" sldId="2147483683"/>
          </pc:sldLayoutMkLst>
        </pc:sldLayoutChg>
      </pc:sldMasterChg>
      <pc:sldMasterChg chg="add del addSldLayout delSldLayout">
        <pc:chgData name="Ollie George (2215137)" userId="S::2215137@student.uwtsd.ac.uk::4796951b-fa18-4c23-be39-e29130ac26bf" providerId="AD" clId="Web-{A287A173-0014-D131-E396-78A4450A35E9}" dt="2022-11-21T20:13:19.248" v="1"/>
        <pc:sldMasterMkLst>
          <pc:docMk/>
          <pc:sldMasterMk cId="222431997" sldId="2147483763"/>
        </pc:sldMasterMkLst>
        <pc:sldLayoutChg chg="add del">
          <pc:chgData name="Ollie George (2215137)" userId="S::2215137@student.uwtsd.ac.uk::4796951b-fa18-4c23-be39-e29130ac26bf" providerId="AD" clId="Web-{A287A173-0014-D131-E396-78A4450A35E9}" dt="2022-11-21T20:13:19.248" v="1"/>
          <pc:sldLayoutMkLst>
            <pc:docMk/>
            <pc:sldMasterMk cId="222431997" sldId="2147483763"/>
            <pc:sldLayoutMk cId="448369859" sldId="2147483752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248" v="1"/>
          <pc:sldLayoutMkLst>
            <pc:docMk/>
            <pc:sldMasterMk cId="222431997" sldId="2147483763"/>
            <pc:sldLayoutMk cId="3350542295" sldId="2147483753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248" v="1"/>
          <pc:sldLayoutMkLst>
            <pc:docMk/>
            <pc:sldMasterMk cId="222431997" sldId="2147483763"/>
            <pc:sldLayoutMk cId="4210846750" sldId="2147483754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248" v="1"/>
          <pc:sldLayoutMkLst>
            <pc:docMk/>
            <pc:sldMasterMk cId="222431997" sldId="2147483763"/>
            <pc:sldLayoutMk cId="3713010427" sldId="2147483755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248" v="1"/>
          <pc:sldLayoutMkLst>
            <pc:docMk/>
            <pc:sldMasterMk cId="222431997" sldId="2147483763"/>
            <pc:sldLayoutMk cId="99794957" sldId="2147483756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248" v="1"/>
          <pc:sldLayoutMkLst>
            <pc:docMk/>
            <pc:sldMasterMk cId="222431997" sldId="2147483763"/>
            <pc:sldLayoutMk cId="429326123" sldId="2147483757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248" v="1"/>
          <pc:sldLayoutMkLst>
            <pc:docMk/>
            <pc:sldMasterMk cId="222431997" sldId="2147483763"/>
            <pc:sldLayoutMk cId="649516919" sldId="2147483758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248" v="1"/>
          <pc:sldLayoutMkLst>
            <pc:docMk/>
            <pc:sldMasterMk cId="222431997" sldId="2147483763"/>
            <pc:sldLayoutMk cId="4225154523" sldId="2147483759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248" v="1"/>
          <pc:sldLayoutMkLst>
            <pc:docMk/>
            <pc:sldMasterMk cId="222431997" sldId="2147483763"/>
            <pc:sldLayoutMk cId="466047882" sldId="2147483760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248" v="1"/>
          <pc:sldLayoutMkLst>
            <pc:docMk/>
            <pc:sldMasterMk cId="222431997" sldId="2147483763"/>
            <pc:sldLayoutMk cId="4293431430" sldId="2147483761"/>
          </pc:sldLayoutMkLst>
        </pc:sldLayoutChg>
        <pc:sldLayoutChg chg="add del">
          <pc:chgData name="Ollie George (2215137)" userId="S::2215137@student.uwtsd.ac.uk::4796951b-fa18-4c23-be39-e29130ac26bf" providerId="AD" clId="Web-{A287A173-0014-D131-E396-78A4450A35E9}" dt="2022-11-21T20:13:19.248" v="1"/>
          <pc:sldLayoutMkLst>
            <pc:docMk/>
            <pc:sldMasterMk cId="222431997" sldId="2147483763"/>
            <pc:sldLayoutMk cId="196857970" sldId="2147483762"/>
          </pc:sldLayoutMkLst>
        </pc:sldLayoutChg>
      </pc:sldMasterChg>
    </pc:docChg>
  </pc:docChgLst>
  <pc:docChgLst>
    <pc:chgData name="Ollie George (2215137)" userId="S::2215137@student.uwtsd.ac.uk::4796951b-fa18-4c23-be39-e29130ac26bf" providerId="AD" clId="Web-{C01802F7-7D37-51DE-8298-4AE6B5C6C834}"/>
    <pc:docChg chg="addSld modSld addMainMaster delMainMaster">
      <pc:chgData name="Ollie George (2215137)" userId="S::2215137@student.uwtsd.ac.uk::4796951b-fa18-4c23-be39-e29130ac26bf" providerId="AD" clId="Web-{C01802F7-7D37-51DE-8298-4AE6B5C6C834}" dt="2022-11-24T18:34:36.424" v="182"/>
      <pc:docMkLst>
        <pc:docMk/>
      </pc:docMkLst>
      <pc:sldChg chg="addSp delSp modSp mod modClrScheme addAnim setClrOvrMap delDesignElem chgLayout">
        <pc:chgData name="Ollie George (2215137)" userId="S::2215137@student.uwtsd.ac.uk::4796951b-fa18-4c23-be39-e29130ac26bf" providerId="AD" clId="Web-{C01802F7-7D37-51DE-8298-4AE6B5C6C834}" dt="2022-11-24T18:31:09.323" v="147"/>
        <pc:sldMkLst>
          <pc:docMk/>
          <pc:sldMk cId="109857222" sldId="256"/>
        </pc:sldMkLst>
        <pc:spChg chg="mod ord">
          <ac:chgData name="Ollie George (2215137)" userId="S::2215137@student.uwtsd.ac.uk::4796951b-fa18-4c23-be39-e29130ac26bf" providerId="AD" clId="Web-{C01802F7-7D37-51DE-8298-4AE6B5C6C834}" dt="2022-11-24T18:31:09.323" v="14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Ollie George (2215137)" userId="S::2215137@student.uwtsd.ac.uk::4796951b-fa18-4c23-be39-e29130ac26bf" providerId="AD" clId="Web-{C01802F7-7D37-51DE-8298-4AE6B5C6C834}" dt="2022-11-24T18:31:09.323" v="14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Ollie George (2215137)" userId="S::2215137@student.uwtsd.ac.uk::4796951b-fa18-4c23-be39-e29130ac26bf" providerId="AD" clId="Web-{C01802F7-7D37-51DE-8298-4AE6B5C6C834}" dt="2022-11-24T18:31:09.323" v="146"/>
          <ac:spMkLst>
            <pc:docMk/>
            <pc:sldMk cId="109857222" sldId="256"/>
            <ac:spMk id="14" creationId="{B70F7E59-C971-4F55-8E3A-1E583B65FCB9}"/>
          </ac:spMkLst>
        </pc:spChg>
        <pc:spChg chg="del">
          <ac:chgData name="Ollie George (2215137)" userId="S::2215137@student.uwtsd.ac.uk::4796951b-fa18-4c23-be39-e29130ac26bf" providerId="AD" clId="Web-{C01802F7-7D37-51DE-8298-4AE6B5C6C834}" dt="2022-11-24T18:13:33.304" v="1"/>
          <ac:spMkLst>
            <pc:docMk/>
            <pc:sldMk cId="109857222" sldId="256"/>
            <ac:spMk id="23" creationId="{0671A8AE-40A1-4631-A6B8-581AFF065482}"/>
          </ac:spMkLst>
        </pc:spChg>
        <pc:spChg chg="del">
          <ac:chgData name="Ollie George (2215137)" userId="S::2215137@student.uwtsd.ac.uk::4796951b-fa18-4c23-be39-e29130ac26bf" providerId="AD" clId="Web-{C01802F7-7D37-51DE-8298-4AE6B5C6C834}" dt="2022-11-24T18:13:33.304" v="1"/>
          <ac:spMkLst>
            <pc:docMk/>
            <pc:sldMk cId="109857222" sldId="256"/>
            <ac:spMk id="25" creationId="{A44CD100-6267-4E62-AA64-2182A3A6A1C0}"/>
          </ac:spMkLst>
        </pc:spChg>
        <pc:spChg chg="del">
          <ac:chgData name="Ollie George (2215137)" userId="S::2215137@student.uwtsd.ac.uk::4796951b-fa18-4c23-be39-e29130ac26bf" providerId="AD" clId="Web-{C01802F7-7D37-51DE-8298-4AE6B5C6C834}" dt="2022-11-24T18:13:33.304" v="1"/>
          <ac:spMkLst>
            <pc:docMk/>
            <pc:sldMk cId="109857222" sldId="256"/>
            <ac:spMk id="27" creationId="{AF2F604E-43BE-4DC3-B983-E071523364F8}"/>
          </ac:spMkLst>
        </pc:spChg>
        <pc:spChg chg="del">
          <ac:chgData name="Ollie George (2215137)" userId="S::2215137@student.uwtsd.ac.uk::4796951b-fa18-4c23-be39-e29130ac26bf" providerId="AD" clId="Web-{C01802F7-7D37-51DE-8298-4AE6B5C6C834}" dt="2022-11-24T18:13:33.304" v="1"/>
          <ac:spMkLst>
            <pc:docMk/>
            <pc:sldMk cId="109857222" sldId="256"/>
            <ac:spMk id="29" creationId="{08C9B587-E65E-4B52-B37C-ABEBB6E87928}"/>
          </ac:spMkLst>
        </pc:spChg>
        <pc:grpChg chg="add">
          <ac:chgData name="Ollie George (2215137)" userId="S::2215137@student.uwtsd.ac.uk::4796951b-fa18-4c23-be39-e29130ac26bf" providerId="AD" clId="Web-{C01802F7-7D37-51DE-8298-4AE6B5C6C834}" dt="2022-11-24T18:31:09.323" v="146"/>
          <ac:grpSpMkLst>
            <pc:docMk/>
            <pc:sldMk cId="109857222" sldId="256"/>
            <ac:grpSpMk id="10" creationId="{260EE1B3-DDB2-44D7-943C-63D9CEF2735D}"/>
          </ac:grpSpMkLst>
        </pc:grpChg>
        <pc:picChg chg="mod">
          <ac:chgData name="Ollie George (2215137)" userId="S::2215137@student.uwtsd.ac.uk::4796951b-fa18-4c23-be39-e29130ac26bf" providerId="AD" clId="Web-{C01802F7-7D37-51DE-8298-4AE6B5C6C834}" dt="2022-11-24T18:31:09.323" v="146"/>
          <ac:picMkLst>
            <pc:docMk/>
            <pc:sldMk cId="109857222" sldId="256"/>
            <ac:picMk id="5" creationId="{6CD34513-6BAA-DC79-9913-D279E5DB9513}"/>
          </ac:picMkLst>
        </pc:picChg>
      </pc:sldChg>
      <pc:sldChg chg="modSp mod modClrScheme chgLayout">
        <pc:chgData name="Ollie George (2215137)" userId="S::2215137@student.uwtsd.ac.uk::4796951b-fa18-4c23-be39-e29130ac26bf" providerId="AD" clId="Web-{C01802F7-7D37-51DE-8298-4AE6B5C6C834}" dt="2022-11-24T18:13:33.304" v="1"/>
        <pc:sldMkLst>
          <pc:docMk/>
          <pc:sldMk cId="143379350" sldId="257"/>
        </pc:sldMkLst>
        <pc:spChg chg="mod ord">
          <ac:chgData name="Ollie George (2215137)" userId="S::2215137@student.uwtsd.ac.uk::4796951b-fa18-4c23-be39-e29130ac26bf" providerId="AD" clId="Web-{C01802F7-7D37-51DE-8298-4AE6B5C6C834}" dt="2022-11-24T18:13:33.304" v="1"/>
          <ac:spMkLst>
            <pc:docMk/>
            <pc:sldMk cId="143379350" sldId="257"/>
            <ac:spMk id="2" creationId="{9E650483-3B31-CCC8-F793-5910B98A98B2}"/>
          </ac:spMkLst>
        </pc:spChg>
        <pc:spChg chg="mod ord">
          <ac:chgData name="Ollie George (2215137)" userId="S::2215137@student.uwtsd.ac.uk::4796951b-fa18-4c23-be39-e29130ac26bf" providerId="AD" clId="Web-{C01802F7-7D37-51DE-8298-4AE6B5C6C834}" dt="2022-11-24T18:13:33.304" v="1"/>
          <ac:spMkLst>
            <pc:docMk/>
            <pc:sldMk cId="143379350" sldId="257"/>
            <ac:spMk id="3" creationId="{4276BB3B-A2F0-4E47-657C-5F8B9F3CDAED}"/>
          </ac:spMkLst>
        </pc:spChg>
      </pc:sldChg>
      <pc:sldChg chg="addSp delSp modSp mod modClrScheme chgLayout">
        <pc:chgData name="Ollie George (2215137)" userId="S::2215137@student.uwtsd.ac.uk::4796951b-fa18-4c23-be39-e29130ac26bf" providerId="AD" clId="Web-{C01802F7-7D37-51DE-8298-4AE6B5C6C834}" dt="2022-11-24T18:32:59.171" v="181"/>
        <pc:sldMkLst>
          <pc:docMk/>
          <pc:sldMk cId="1872616135" sldId="258"/>
        </pc:sldMkLst>
        <pc:spChg chg="mod ord">
          <ac:chgData name="Ollie George (2215137)" userId="S::2215137@student.uwtsd.ac.uk::4796951b-fa18-4c23-be39-e29130ac26bf" providerId="AD" clId="Web-{C01802F7-7D37-51DE-8298-4AE6B5C6C834}" dt="2022-11-24T18:32:06.482" v="180" actId="20577"/>
          <ac:spMkLst>
            <pc:docMk/>
            <pc:sldMk cId="1872616135" sldId="258"/>
            <ac:spMk id="2" creationId="{2A53733B-EE21-4FFA-E828-66D2E1F5E7C9}"/>
          </ac:spMkLst>
        </pc:spChg>
        <pc:spChg chg="del mod ord">
          <ac:chgData name="Ollie George (2215137)" userId="S::2215137@student.uwtsd.ac.uk::4796951b-fa18-4c23-be39-e29130ac26bf" providerId="AD" clId="Web-{C01802F7-7D37-51DE-8298-4AE6B5C6C834}" dt="2022-11-24T18:32:59.171" v="181"/>
          <ac:spMkLst>
            <pc:docMk/>
            <pc:sldMk cId="1872616135" sldId="258"/>
            <ac:spMk id="3" creationId="{92615822-FFAC-2A35-FD9D-E89481F33254}"/>
          </ac:spMkLst>
        </pc:spChg>
        <pc:graphicFrameChg chg="add">
          <ac:chgData name="Ollie George (2215137)" userId="S::2215137@student.uwtsd.ac.uk::4796951b-fa18-4c23-be39-e29130ac26bf" providerId="AD" clId="Web-{C01802F7-7D37-51DE-8298-4AE6B5C6C834}" dt="2022-11-24T18:32:59.171" v="181"/>
          <ac:graphicFrameMkLst>
            <pc:docMk/>
            <pc:sldMk cId="1872616135" sldId="258"/>
            <ac:graphicFrameMk id="5" creationId="{5C124AB4-945E-127F-18E5-DAC33D8D94B6}"/>
          </ac:graphicFrameMkLst>
        </pc:graphicFrameChg>
      </pc:sldChg>
      <pc:sldChg chg="new">
        <pc:chgData name="Ollie George (2215137)" userId="S::2215137@student.uwtsd.ac.uk::4796951b-fa18-4c23-be39-e29130ac26bf" providerId="AD" clId="Web-{C01802F7-7D37-51DE-8298-4AE6B5C6C834}" dt="2022-11-24T18:34:36.424" v="182"/>
        <pc:sldMkLst>
          <pc:docMk/>
          <pc:sldMk cId="309758054" sldId="259"/>
        </pc:sldMkLst>
      </pc:sldChg>
      <pc:sldMasterChg chg="del delSldLayout">
        <pc:chgData name="Ollie George (2215137)" userId="S::2215137@student.uwtsd.ac.uk::4796951b-fa18-4c23-be39-e29130ac26bf" providerId="AD" clId="Web-{C01802F7-7D37-51DE-8298-4AE6B5C6C834}" dt="2022-11-24T18:13:33.304" v="1"/>
        <pc:sldMasterMkLst>
          <pc:docMk/>
          <pc:sldMasterMk cId="3976798957" sldId="2147483672"/>
        </pc:sldMasterMkLst>
        <pc:sldLayoutChg chg="del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3976798957" sldId="2147483672"/>
            <pc:sldLayoutMk cId="759303074" sldId="2147483673"/>
          </pc:sldLayoutMkLst>
        </pc:sldLayoutChg>
        <pc:sldLayoutChg chg="del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3976798957" sldId="2147483672"/>
            <pc:sldLayoutMk cId="748548857" sldId="2147483674"/>
          </pc:sldLayoutMkLst>
        </pc:sldLayoutChg>
        <pc:sldLayoutChg chg="del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3976798957" sldId="2147483672"/>
            <pc:sldLayoutMk cId="1196908256" sldId="2147483675"/>
          </pc:sldLayoutMkLst>
        </pc:sldLayoutChg>
        <pc:sldLayoutChg chg="del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3976798957" sldId="2147483672"/>
            <pc:sldLayoutMk cId="94604138" sldId="2147483676"/>
          </pc:sldLayoutMkLst>
        </pc:sldLayoutChg>
        <pc:sldLayoutChg chg="del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3976798957" sldId="2147483672"/>
            <pc:sldLayoutMk cId="3321094799" sldId="2147483677"/>
          </pc:sldLayoutMkLst>
        </pc:sldLayoutChg>
        <pc:sldLayoutChg chg="del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3976798957" sldId="2147483672"/>
            <pc:sldLayoutMk cId="3952094355" sldId="2147483678"/>
          </pc:sldLayoutMkLst>
        </pc:sldLayoutChg>
        <pc:sldLayoutChg chg="del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3976798957" sldId="2147483672"/>
            <pc:sldLayoutMk cId="984739270" sldId="2147483679"/>
          </pc:sldLayoutMkLst>
        </pc:sldLayoutChg>
        <pc:sldLayoutChg chg="del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3976798957" sldId="2147483672"/>
            <pc:sldLayoutMk cId="317691378" sldId="2147483680"/>
          </pc:sldLayoutMkLst>
        </pc:sldLayoutChg>
        <pc:sldLayoutChg chg="del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3976798957" sldId="2147483672"/>
            <pc:sldLayoutMk cId="3831546973" sldId="2147483681"/>
          </pc:sldLayoutMkLst>
        </pc:sldLayoutChg>
        <pc:sldLayoutChg chg="del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3976798957" sldId="2147483672"/>
            <pc:sldLayoutMk cId="2709589514" sldId="2147483682"/>
          </pc:sldLayoutMkLst>
        </pc:sldLayoutChg>
        <pc:sldLayoutChg chg="del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3976798957" sldId="2147483672"/>
            <pc:sldLayoutMk cId="2178969147" sldId="2147483683"/>
          </pc:sldLayoutMkLst>
        </pc:sldLayoutChg>
      </pc:sldMasterChg>
      <pc:sldMasterChg chg="add addSldLayout modSldLayout">
        <pc:chgData name="Ollie George (2215137)" userId="S::2215137@student.uwtsd.ac.uk::4796951b-fa18-4c23-be39-e29130ac26bf" providerId="AD" clId="Web-{C01802F7-7D37-51DE-8298-4AE6B5C6C834}" dt="2022-11-24T18:13:33.304" v="1"/>
        <pc:sldMasterMkLst>
          <pc:docMk/>
          <pc:sldMasterMk cId="4238109632" sldId="2147483684"/>
        </pc:sldMasterMkLst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2432200039" sldId="2147483685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3540327792" sldId="2147483686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115637148" sldId="2147483687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451389324" sldId="2147483688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2479924486" sldId="2147483689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578243597" sldId="2147483690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2683337687" sldId="2147483691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474851942" sldId="2147483692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167454586" sldId="2147483693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320476079" sldId="2147483694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189670003" sldId="2147483695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2136559743" sldId="2147483696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1949205352" sldId="2147483697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594242438" sldId="2147483698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2727248749" sldId="2147483699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1393518043" sldId="2147483700"/>
          </pc:sldLayoutMkLst>
        </pc:sldLayoutChg>
        <pc:sldLayoutChg chg="add mod replId">
          <pc:chgData name="Ollie George (2215137)" userId="S::2215137@student.uwtsd.ac.uk::4796951b-fa18-4c23-be39-e29130ac26bf" providerId="AD" clId="Web-{C01802F7-7D37-51DE-8298-4AE6B5C6C834}" dt="2022-11-24T18:13:33.304" v="1"/>
          <pc:sldLayoutMkLst>
            <pc:docMk/>
            <pc:sldMasterMk cId="4238109632" sldId="2147483684"/>
            <pc:sldLayoutMk cId="492445280" sldId="2147483701"/>
          </pc:sldLayoutMkLst>
        </pc:sldLayoutChg>
      </pc:sldMasterChg>
    </pc:docChg>
  </pc:docChgLst>
  <pc:docChgLst>
    <pc:chgData name="Ollie George (2215137)" userId="S::2215137@student.uwtsd.ac.uk::4796951b-fa18-4c23-be39-e29130ac26bf" providerId="AD" clId="Web-{335E2793-D5B4-97EC-565D-A561910357B8}"/>
    <pc:docChg chg="modSld">
      <pc:chgData name="Ollie George (2215137)" userId="S::2215137@student.uwtsd.ac.uk::4796951b-fa18-4c23-be39-e29130ac26bf" providerId="AD" clId="Web-{335E2793-D5B4-97EC-565D-A561910357B8}" dt="2022-12-05T19:57:28.570" v="34" actId="20577"/>
      <pc:docMkLst>
        <pc:docMk/>
      </pc:docMkLst>
      <pc:sldChg chg="modSp">
        <pc:chgData name="Ollie George (2215137)" userId="S::2215137@student.uwtsd.ac.uk::4796951b-fa18-4c23-be39-e29130ac26bf" providerId="AD" clId="Web-{335E2793-D5B4-97EC-565D-A561910357B8}" dt="2022-12-05T19:55:51.142" v="31" actId="20577"/>
        <pc:sldMkLst>
          <pc:docMk/>
          <pc:sldMk cId="1872616135" sldId="258"/>
        </pc:sldMkLst>
        <pc:graphicFrameChg chg="modGraphic">
          <ac:chgData name="Ollie George (2215137)" userId="S::2215137@student.uwtsd.ac.uk::4796951b-fa18-4c23-be39-e29130ac26bf" providerId="AD" clId="Web-{335E2793-D5B4-97EC-565D-A561910357B8}" dt="2022-12-05T19:55:51.142" v="31" actId="20577"/>
          <ac:graphicFrameMkLst>
            <pc:docMk/>
            <pc:sldMk cId="1872616135" sldId="258"/>
            <ac:graphicFrameMk id="5" creationId="{5C124AB4-945E-127F-18E5-DAC33D8D94B6}"/>
          </ac:graphicFrameMkLst>
        </pc:graphicFrameChg>
      </pc:sldChg>
      <pc:sldChg chg="modSp">
        <pc:chgData name="Ollie George (2215137)" userId="S::2215137@student.uwtsd.ac.uk::4796951b-fa18-4c23-be39-e29130ac26bf" providerId="AD" clId="Web-{335E2793-D5B4-97EC-565D-A561910357B8}" dt="2022-12-05T19:55:05.327" v="21" actId="20577"/>
        <pc:sldMkLst>
          <pc:docMk/>
          <pc:sldMk cId="2622441948" sldId="263"/>
        </pc:sldMkLst>
        <pc:spChg chg="mod">
          <ac:chgData name="Ollie George (2215137)" userId="S::2215137@student.uwtsd.ac.uk::4796951b-fa18-4c23-be39-e29130ac26bf" providerId="AD" clId="Web-{335E2793-D5B4-97EC-565D-A561910357B8}" dt="2022-12-05T19:55:05.327" v="21" actId="20577"/>
          <ac:spMkLst>
            <pc:docMk/>
            <pc:sldMk cId="2622441948" sldId="263"/>
            <ac:spMk id="2" creationId="{B23247E2-0F7C-B372-00A0-D10B0D512DDD}"/>
          </ac:spMkLst>
        </pc:spChg>
      </pc:sldChg>
      <pc:sldChg chg="modSp">
        <pc:chgData name="Ollie George (2215137)" userId="S::2215137@student.uwtsd.ac.uk::4796951b-fa18-4c23-be39-e29130ac26bf" providerId="AD" clId="Web-{335E2793-D5B4-97EC-565D-A561910357B8}" dt="2022-12-05T19:57:28.570" v="34" actId="20577"/>
        <pc:sldMkLst>
          <pc:docMk/>
          <pc:sldMk cId="3482247275" sldId="267"/>
        </pc:sldMkLst>
        <pc:spChg chg="mod">
          <ac:chgData name="Ollie George (2215137)" userId="S::2215137@student.uwtsd.ac.uk::4796951b-fa18-4c23-be39-e29130ac26bf" providerId="AD" clId="Web-{335E2793-D5B4-97EC-565D-A561910357B8}" dt="2022-12-05T19:55:16.468" v="24" actId="20577"/>
          <ac:spMkLst>
            <pc:docMk/>
            <pc:sldMk cId="3482247275" sldId="267"/>
            <ac:spMk id="2" creationId="{FD1A1A5E-CF34-22AF-6A5E-83E061F0CFC0}"/>
          </ac:spMkLst>
        </pc:spChg>
        <pc:graphicFrameChg chg="modGraphic">
          <ac:chgData name="Ollie George (2215137)" userId="S::2215137@student.uwtsd.ac.uk::4796951b-fa18-4c23-be39-e29130ac26bf" providerId="AD" clId="Web-{335E2793-D5B4-97EC-565D-A561910357B8}" dt="2022-12-05T19:57:28.570" v="34" actId="20577"/>
          <ac:graphicFrameMkLst>
            <pc:docMk/>
            <pc:sldMk cId="3482247275" sldId="267"/>
            <ac:graphicFrameMk id="5" creationId="{E098DFDA-692B-9BD2-DC40-8D2BB8731F51}"/>
          </ac:graphicFrameMkLst>
        </pc:graphicFrameChg>
      </pc:sldChg>
      <pc:sldChg chg="modSp">
        <pc:chgData name="Ollie George (2215137)" userId="S::2215137@student.uwtsd.ac.uk::4796951b-fa18-4c23-be39-e29130ac26bf" providerId="AD" clId="Web-{335E2793-D5B4-97EC-565D-A561910357B8}" dt="2022-12-05T19:54:40.529" v="7" actId="20577"/>
        <pc:sldMkLst>
          <pc:docMk/>
          <pc:sldMk cId="2921246857" sldId="268"/>
        </pc:sldMkLst>
        <pc:spChg chg="mod">
          <ac:chgData name="Ollie George (2215137)" userId="S::2215137@student.uwtsd.ac.uk::4796951b-fa18-4c23-be39-e29130ac26bf" providerId="AD" clId="Web-{335E2793-D5B4-97EC-565D-A561910357B8}" dt="2022-12-05T19:54:40.529" v="7" actId="20577"/>
          <ac:spMkLst>
            <pc:docMk/>
            <pc:sldMk cId="2921246857" sldId="268"/>
            <ac:spMk id="3" creationId="{BC7EC712-28DC-DE6A-ECEC-9243792B6F3F}"/>
          </ac:spMkLst>
        </pc:spChg>
      </pc:sldChg>
    </pc:docChg>
  </pc:docChgLst>
  <pc:docChgLst>
    <pc:chgData name="Ollie George (2215137)" userId="S::2215137@student.uwtsd.ac.uk::4796951b-fa18-4c23-be39-e29130ac26bf" providerId="AD" clId="Web-{04786F66-5E49-9CF2-2C89-E665153001A4}"/>
    <pc:docChg chg="modSld">
      <pc:chgData name="Ollie George (2215137)" userId="S::2215137@student.uwtsd.ac.uk::4796951b-fa18-4c23-be39-e29130ac26bf" providerId="AD" clId="Web-{04786F66-5E49-9CF2-2C89-E665153001A4}" dt="2022-11-29T20:51:56.376" v="397" actId="20577"/>
      <pc:docMkLst>
        <pc:docMk/>
      </pc:docMkLst>
      <pc:sldChg chg="modSp">
        <pc:chgData name="Ollie George (2215137)" userId="S::2215137@student.uwtsd.ac.uk::4796951b-fa18-4c23-be39-e29130ac26bf" providerId="AD" clId="Web-{04786F66-5E49-9CF2-2C89-E665153001A4}" dt="2022-11-29T20:38:31.774" v="304" actId="20577"/>
        <pc:sldMkLst>
          <pc:docMk/>
          <pc:sldMk cId="109857222" sldId="256"/>
        </pc:sldMkLst>
        <pc:spChg chg="mod">
          <ac:chgData name="Ollie George (2215137)" userId="S::2215137@student.uwtsd.ac.uk::4796951b-fa18-4c23-be39-e29130ac26bf" providerId="AD" clId="Web-{04786F66-5E49-9CF2-2C89-E665153001A4}" dt="2022-11-29T20:38:31.774" v="30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Ollie George (2215137)" userId="S::2215137@student.uwtsd.ac.uk::4796951b-fa18-4c23-be39-e29130ac26bf" providerId="AD" clId="Web-{04786F66-5E49-9CF2-2C89-E665153001A4}" dt="2022-11-29T20:51:56.376" v="397" actId="20577"/>
        <pc:sldMkLst>
          <pc:docMk/>
          <pc:sldMk cId="143379350" sldId="257"/>
        </pc:sldMkLst>
        <pc:spChg chg="mod">
          <ac:chgData name="Ollie George (2215137)" userId="S::2215137@student.uwtsd.ac.uk::4796951b-fa18-4c23-be39-e29130ac26bf" providerId="AD" clId="Web-{04786F66-5E49-9CF2-2C89-E665153001A4}" dt="2022-11-29T20:36:34.115" v="289" actId="20577"/>
          <ac:spMkLst>
            <pc:docMk/>
            <pc:sldMk cId="143379350" sldId="257"/>
            <ac:spMk id="2" creationId="{9E650483-3B31-CCC8-F793-5910B98A98B2}"/>
          </ac:spMkLst>
        </pc:spChg>
        <pc:spChg chg="mod">
          <ac:chgData name="Ollie George (2215137)" userId="S::2215137@student.uwtsd.ac.uk::4796951b-fa18-4c23-be39-e29130ac26bf" providerId="AD" clId="Web-{04786F66-5E49-9CF2-2C89-E665153001A4}" dt="2022-11-29T20:51:56.376" v="397" actId="20577"/>
          <ac:spMkLst>
            <pc:docMk/>
            <pc:sldMk cId="143379350" sldId="257"/>
            <ac:spMk id="3" creationId="{4276BB3B-A2F0-4E47-657C-5F8B9F3CDAED}"/>
          </ac:spMkLst>
        </pc:spChg>
      </pc:sldChg>
      <pc:sldChg chg="modSp">
        <pc:chgData name="Ollie George (2215137)" userId="S::2215137@student.uwtsd.ac.uk::4796951b-fa18-4c23-be39-e29130ac26bf" providerId="AD" clId="Web-{04786F66-5E49-9CF2-2C89-E665153001A4}" dt="2022-11-29T20:36:52.131" v="292" actId="20577"/>
        <pc:sldMkLst>
          <pc:docMk/>
          <pc:sldMk cId="1872616135" sldId="258"/>
        </pc:sldMkLst>
        <pc:spChg chg="mod">
          <ac:chgData name="Ollie George (2215137)" userId="S::2215137@student.uwtsd.ac.uk::4796951b-fa18-4c23-be39-e29130ac26bf" providerId="AD" clId="Web-{04786F66-5E49-9CF2-2C89-E665153001A4}" dt="2022-11-29T20:36:52.131" v="292" actId="20577"/>
          <ac:spMkLst>
            <pc:docMk/>
            <pc:sldMk cId="1872616135" sldId="258"/>
            <ac:spMk id="2" creationId="{2A53733B-EE21-4FFA-E828-66D2E1F5E7C9}"/>
          </ac:spMkLst>
        </pc:spChg>
      </pc:sldChg>
      <pc:sldChg chg="modSp">
        <pc:chgData name="Ollie George (2215137)" userId="S::2215137@student.uwtsd.ac.uk::4796951b-fa18-4c23-be39-e29130ac26bf" providerId="AD" clId="Web-{04786F66-5E49-9CF2-2C89-E665153001A4}" dt="2022-11-29T20:36:59.428" v="293" actId="20577"/>
        <pc:sldMkLst>
          <pc:docMk/>
          <pc:sldMk cId="309758054" sldId="259"/>
        </pc:sldMkLst>
        <pc:spChg chg="mod">
          <ac:chgData name="Ollie George (2215137)" userId="S::2215137@student.uwtsd.ac.uk::4796951b-fa18-4c23-be39-e29130ac26bf" providerId="AD" clId="Web-{04786F66-5E49-9CF2-2C89-E665153001A4}" dt="2022-11-29T20:36:59.428" v="293" actId="20577"/>
          <ac:spMkLst>
            <pc:docMk/>
            <pc:sldMk cId="309758054" sldId="259"/>
            <ac:spMk id="2" creationId="{4E152112-21D8-51B9-06D0-9F7C18686745}"/>
          </ac:spMkLst>
        </pc:spChg>
      </pc:sldChg>
      <pc:sldChg chg="addSp delSp modSp mod setBg">
        <pc:chgData name="Ollie George (2215137)" userId="S::2215137@student.uwtsd.ac.uk::4796951b-fa18-4c23-be39-e29130ac26bf" providerId="AD" clId="Web-{04786F66-5E49-9CF2-2C89-E665153001A4}" dt="2022-11-29T20:49:28.903" v="338" actId="20577"/>
        <pc:sldMkLst>
          <pc:docMk/>
          <pc:sldMk cId="1289350473" sldId="260"/>
        </pc:sldMkLst>
        <pc:spChg chg="mod">
          <ac:chgData name="Ollie George (2215137)" userId="S::2215137@student.uwtsd.ac.uk::4796951b-fa18-4c23-be39-e29130ac26bf" providerId="AD" clId="Web-{04786F66-5E49-9CF2-2C89-E665153001A4}" dt="2022-11-29T20:37:26.976" v="297" actId="20577"/>
          <ac:spMkLst>
            <pc:docMk/>
            <pc:sldMk cId="1289350473" sldId="260"/>
            <ac:spMk id="2" creationId="{B82BAC6F-D3D4-7F92-94D4-733E1ECB7564}"/>
          </ac:spMkLst>
        </pc:spChg>
        <pc:spChg chg="del">
          <ac:chgData name="Ollie George (2215137)" userId="S::2215137@student.uwtsd.ac.uk::4796951b-fa18-4c23-be39-e29130ac26bf" providerId="AD" clId="Web-{04786F66-5E49-9CF2-2C89-E665153001A4}" dt="2022-11-29T20:37:12.928" v="295"/>
          <ac:spMkLst>
            <pc:docMk/>
            <pc:sldMk cId="1289350473" sldId="260"/>
            <ac:spMk id="3" creationId="{2FCAA672-B42B-66C7-B532-2F3D6905803D}"/>
          </ac:spMkLst>
        </pc:spChg>
        <pc:spChg chg="add">
          <ac:chgData name="Ollie George (2215137)" userId="S::2215137@student.uwtsd.ac.uk::4796951b-fa18-4c23-be39-e29130ac26bf" providerId="AD" clId="Web-{04786F66-5E49-9CF2-2C89-E665153001A4}" dt="2022-11-29T20:37:12.928" v="295"/>
          <ac:spMkLst>
            <pc:docMk/>
            <pc:sldMk cId="1289350473" sldId="260"/>
            <ac:spMk id="18" creationId="{CC28BCC9-4093-4FD5-83EB-7EC297F51396}"/>
          </ac:spMkLst>
        </pc:spChg>
        <pc:grpChg chg="add">
          <ac:chgData name="Ollie George (2215137)" userId="S::2215137@student.uwtsd.ac.uk::4796951b-fa18-4c23-be39-e29130ac26bf" providerId="AD" clId="Web-{04786F66-5E49-9CF2-2C89-E665153001A4}" dt="2022-11-29T20:37:12.928" v="295"/>
          <ac:grpSpMkLst>
            <pc:docMk/>
            <pc:sldMk cId="1289350473" sldId="260"/>
            <ac:grpSpMk id="9" creationId="{08BCF048-8940-4354-B9EC-5AD74E283CE3}"/>
          </ac:grpSpMkLst>
        </pc:grpChg>
        <pc:graphicFrameChg chg="add modGraphic">
          <ac:chgData name="Ollie George (2215137)" userId="S::2215137@student.uwtsd.ac.uk::4796951b-fa18-4c23-be39-e29130ac26bf" providerId="AD" clId="Web-{04786F66-5E49-9CF2-2C89-E665153001A4}" dt="2022-11-29T20:49:28.903" v="338" actId="20577"/>
          <ac:graphicFrameMkLst>
            <pc:docMk/>
            <pc:sldMk cId="1289350473" sldId="260"/>
            <ac:graphicFrameMk id="5" creationId="{36AC2940-FB10-084C-8796-A5E4E95464CB}"/>
          </ac:graphicFrameMkLst>
        </pc:graphicFrameChg>
      </pc:sldChg>
      <pc:sldChg chg="modSp">
        <pc:chgData name="Ollie George (2215137)" userId="S::2215137@student.uwtsd.ac.uk::4796951b-fa18-4c23-be39-e29130ac26bf" providerId="AD" clId="Web-{04786F66-5E49-9CF2-2C89-E665153001A4}" dt="2022-11-29T20:37:43.961" v="302" actId="20577"/>
        <pc:sldMkLst>
          <pc:docMk/>
          <pc:sldMk cId="1280416566" sldId="261"/>
        </pc:sldMkLst>
        <pc:spChg chg="mod">
          <ac:chgData name="Ollie George (2215137)" userId="S::2215137@student.uwtsd.ac.uk::4796951b-fa18-4c23-be39-e29130ac26bf" providerId="AD" clId="Web-{04786F66-5E49-9CF2-2C89-E665153001A4}" dt="2022-11-29T20:37:43.961" v="302" actId="20577"/>
          <ac:spMkLst>
            <pc:docMk/>
            <pc:sldMk cId="1280416566" sldId="261"/>
            <ac:spMk id="2" creationId="{586A3A78-24DC-B818-88EF-2FFAC346C514}"/>
          </ac:spMkLst>
        </pc:spChg>
      </pc:sldChg>
      <pc:sldChg chg="addSp delSp modSp mod setBg">
        <pc:chgData name="Ollie George (2215137)" userId="S::2215137@student.uwtsd.ac.uk::4796951b-fa18-4c23-be39-e29130ac26bf" providerId="AD" clId="Web-{04786F66-5E49-9CF2-2C89-E665153001A4}" dt="2022-11-29T20:37:52.758" v="303" actId="20577"/>
        <pc:sldMkLst>
          <pc:docMk/>
          <pc:sldMk cId="2573373814" sldId="262"/>
        </pc:sldMkLst>
        <pc:spChg chg="mod">
          <ac:chgData name="Ollie George (2215137)" userId="S::2215137@student.uwtsd.ac.uk::4796951b-fa18-4c23-be39-e29130ac26bf" providerId="AD" clId="Web-{04786F66-5E49-9CF2-2C89-E665153001A4}" dt="2022-11-29T20:37:52.758" v="303" actId="20577"/>
          <ac:spMkLst>
            <pc:docMk/>
            <pc:sldMk cId="2573373814" sldId="262"/>
            <ac:spMk id="2" creationId="{97868588-4D5B-5F24-697A-90989359CB67}"/>
          </ac:spMkLst>
        </pc:spChg>
        <pc:spChg chg="add del mod">
          <ac:chgData name="Ollie George (2215137)" userId="S::2215137@student.uwtsd.ac.uk::4796951b-fa18-4c23-be39-e29130ac26bf" providerId="AD" clId="Web-{04786F66-5E49-9CF2-2C89-E665153001A4}" dt="2022-11-29T20:35:32.769" v="282" actId="20577"/>
          <ac:spMkLst>
            <pc:docMk/>
            <pc:sldMk cId="2573373814" sldId="262"/>
            <ac:spMk id="3" creationId="{54F0E96A-5023-F14D-24C2-0C14F244ECBD}"/>
          </ac:spMkLst>
        </pc:spChg>
        <pc:spChg chg="add del">
          <ac:chgData name="Ollie George (2215137)" userId="S::2215137@student.uwtsd.ac.uk::4796951b-fa18-4c23-be39-e29130ac26bf" providerId="AD" clId="Web-{04786F66-5E49-9CF2-2C89-E665153001A4}" dt="2022-11-29T20:34:17.970" v="279"/>
          <ac:spMkLst>
            <pc:docMk/>
            <pc:sldMk cId="2573373814" sldId="262"/>
            <ac:spMk id="18" creationId="{CC28BCC9-4093-4FD5-83EB-7EC297F51396}"/>
          </ac:spMkLst>
        </pc:spChg>
        <pc:grpChg chg="add del">
          <ac:chgData name="Ollie George (2215137)" userId="S::2215137@student.uwtsd.ac.uk::4796951b-fa18-4c23-be39-e29130ac26bf" providerId="AD" clId="Web-{04786F66-5E49-9CF2-2C89-E665153001A4}" dt="2022-11-29T20:34:17.970" v="279"/>
          <ac:grpSpMkLst>
            <pc:docMk/>
            <pc:sldMk cId="2573373814" sldId="262"/>
            <ac:grpSpMk id="9" creationId="{08BCF048-8940-4354-B9EC-5AD74E283CE3}"/>
          </ac:grpSpMkLst>
        </pc:grpChg>
        <pc:graphicFrameChg chg="add del">
          <ac:chgData name="Ollie George (2215137)" userId="S::2215137@student.uwtsd.ac.uk::4796951b-fa18-4c23-be39-e29130ac26bf" providerId="AD" clId="Web-{04786F66-5E49-9CF2-2C89-E665153001A4}" dt="2022-11-29T20:34:17.970" v="279"/>
          <ac:graphicFrameMkLst>
            <pc:docMk/>
            <pc:sldMk cId="2573373814" sldId="262"/>
            <ac:graphicFrameMk id="5" creationId="{DB7D525D-C1C9-F9E7-90A9-E1D318EF14F5}"/>
          </ac:graphicFrameMkLst>
        </pc:graphicFrameChg>
      </pc:sldChg>
      <pc:sldChg chg="modSp">
        <pc:chgData name="Ollie George (2215137)" userId="S::2215137@student.uwtsd.ac.uk::4796951b-fa18-4c23-be39-e29130ac26bf" providerId="AD" clId="Web-{04786F66-5E49-9CF2-2C89-E665153001A4}" dt="2022-11-29T20:36:14.911" v="284" actId="20577"/>
        <pc:sldMkLst>
          <pc:docMk/>
          <pc:sldMk cId="2622441948" sldId="263"/>
        </pc:sldMkLst>
        <pc:spChg chg="mod">
          <ac:chgData name="Ollie George (2215137)" userId="S::2215137@student.uwtsd.ac.uk::4796951b-fa18-4c23-be39-e29130ac26bf" providerId="AD" clId="Web-{04786F66-5E49-9CF2-2C89-E665153001A4}" dt="2022-11-29T20:36:14.911" v="284" actId="20577"/>
          <ac:spMkLst>
            <pc:docMk/>
            <pc:sldMk cId="2622441948" sldId="263"/>
            <ac:spMk id="2" creationId="{B23247E2-0F7C-B372-00A0-D10B0D512DDD}"/>
          </ac:spMkLst>
        </pc:spChg>
      </pc:sldChg>
      <pc:sldChg chg="modSp">
        <pc:chgData name="Ollie George (2215137)" userId="S::2215137@student.uwtsd.ac.uk::4796951b-fa18-4c23-be39-e29130ac26bf" providerId="AD" clId="Web-{04786F66-5E49-9CF2-2C89-E665153001A4}" dt="2022-11-29T20:37:34.195" v="299" actId="20577"/>
        <pc:sldMkLst>
          <pc:docMk/>
          <pc:sldMk cId="1473212334" sldId="264"/>
        </pc:sldMkLst>
        <pc:spChg chg="mod">
          <ac:chgData name="Ollie George (2215137)" userId="S::2215137@student.uwtsd.ac.uk::4796951b-fa18-4c23-be39-e29130ac26bf" providerId="AD" clId="Web-{04786F66-5E49-9CF2-2C89-E665153001A4}" dt="2022-11-29T20:37:34.195" v="299" actId="20577"/>
          <ac:spMkLst>
            <pc:docMk/>
            <pc:sldMk cId="1473212334" sldId="264"/>
            <ac:spMk id="2" creationId="{83C5E730-5A1F-187F-BF78-D52F5AADA44F}"/>
          </ac:spMkLst>
        </pc:spChg>
      </pc:sldChg>
      <pc:sldChg chg="modSp">
        <pc:chgData name="Ollie George (2215137)" userId="S::2215137@student.uwtsd.ac.uk::4796951b-fa18-4c23-be39-e29130ac26bf" providerId="AD" clId="Web-{04786F66-5E49-9CF2-2C89-E665153001A4}" dt="2022-11-29T20:37:39.179" v="301" actId="20577"/>
        <pc:sldMkLst>
          <pc:docMk/>
          <pc:sldMk cId="806819676" sldId="266"/>
        </pc:sldMkLst>
        <pc:spChg chg="mod">
          <ac:chgData name="Ollie George (2215137)" userId="S::2215137@student.uwtsd.ac.uk::4796951b-fa18-4c23-be39-e29130ac26bf" providerId="AD" clId="Web-{04786F66-5E49-9CF2-2C89-E665153001A4}" dt="2022-11-29T20:37:39.179" v="301" actId="20577"/>
          <ac:spMkLst>
            <pc:docMk/>
            <pc:sldMk cId="806819676" sldId="266"/>
            <ac:spMk id="2" creationId="{83C5E730-5A1F-187F-BF78-D52F5AADA44F}"/>
          </ac:spMkLst>
        </pc:spChg>
      </pc:sldChg>
      <pc:sldChg chg="addSp delSp modSp mod setBg">
        <pc:chgData name="Ollie George (2215137)" userId="S::2215137@student.uwtsd.ac.uk::4796951b-fa18-4c23-be39-e29130ac26bf" providerId="AD" clId="Web-{04786F66-5E49-9CF2-2C89-E665153001A4}" dt="2022-11-29T20:36:29.318" v="288" actId="20577"/>
        <pc:sldMkLst>
          <pc:docMk/>
          <pc:sldMk cId="3482247275" sldId="267"/>
        </pc:sldMkLst>
        <pc:spChg chg="mod">
          <ac:chgData name="Ollie George (2215137)" userId="S::2215137@student.uwtsd.ac.uk::4796951b-fa18-4c23-be39-e29130ac26bf" providerId="AD" clId="Web-{04786F66-5E49-9CF2-2C89-E665153001A4}" dt="2022-11-29T20:36:29.318" v="288" actId="20577"/>
          <ac:spMkLst>
            <pc:docMk/>
            <pc:sldMk cId="3482247275" sldId="267"/>
            <ac:spMk id="2" creationId="{FD1A1A5E-CF34-22AF-6A5E-83E061F0CFC0}"/>
          </ac:spMkLst>
        </pc:spChg>
        <pc:spChg chg="del mod">
          <ac:chgData name="Ollie George (2215137)" userId="S::2215137@student.uwtsd.ac.uk::4796951b-fa18-4c23-be39-e29130ac26bf" providerId="AD" clId="Web-{04786F66-5E49-9CF2-2C89-E665153001A4}" dt="2022-11-29T20:33:28.828" v="277"/>
          <ac:spMkLst>
            <pc:docMk/>
            <pc:sldMk cId="3482247275" sldId="267"/>
            <ac:spMk id="3" creationId="{5DA54189-C1C9-C60E-7CE8-02E198336E80}"/>
          </ac:spMkLst>
        </pc:spChg>
        <pc:spChg chg="add">
          <ac:chgData name="Ollie George (2215137)" userId="S::2215137@student.uwtsd.ac.uk::4796951b-fa18-4c23-be39-e29130ac26bf" providerId="AD" clId="Web-{04786F66-5E49-9CF2-2C89-E665153001A4}" dt="2022-11-29T20:33:28.828" v="277"/>
          <ac:spMkLst>
            <pc:docMk/>
            <pc:sldMk cId="3482247275" sldId="267"/>
            <ac:spMk id="18" creationId="{CC28BCC9-4093-4FD5-83EB-7EC297F51396}"/>
          </ac:spMkLst>
        </pc:spChg>
        <pc:grpChg chg="add">
          <ac:chgData name="Ollie George (2215137)" userId="S::2215137@student.uwtsd.ac.uk::4796951b-fa18-4c23-be39-e29130ac26bf" providerId="AD" clId="Web-{04786F66-5E49-9CF2-2C89-E665153001A4}" dt="2022-11-29T20:33:28.828" v="277"/>
          <ac:grpSpMkLst>
            <pc:docMk/>
            <pc:sldMk cId="3482247275" sldId="267"/>
            <ac:grpSpMk id="9" creationId="{08BCF048-8940-4354-B9EC-5AD74E283CE3}"/>
          </ac:grpSpMkLst>
        </pc:grpChg>
        <pc:graphicFrameChg chg="add">
          <ac:chgData name="Ollie George (2215137)" userId="S::2215137@student.uwtsd.ac.uk::4796951b-fa18-4c23-be39-e29130ac26bf" providerId="AD" clId="Web-{04786F66-5E49-9CF2-2C89-E665153001A4}" dt="2022-11-29T20:33:28.828" v="277"/>
          <ac:graphicFrameMkLst>
            <pc:docMk/>
            <pc:sldMk cId="3482247275" sldId="267"/>
            <ac:graphicFrameMk id="5" creationId="{E098DFDA-692B-9BD2-DC40-8D2BB8731F51}"/>
          </ac:graphicFrameMkLst>
        </pc:graphicFrameChg>
      </pc:sldChg>
      <pc:sldChg chg="addSp modSp mod setBg setClrOvrMap">
        <pc:chgData name="Ollie George (2215137)" userId="S::2215137@student.uwtsd.ac.uk::4796951b-fa18-4c23-be39-e29130ac26bf" providerId="AD" clId="Web-{04786F66-5E49-9CF2-2C89-E665153001A4}" dt="2022-11-29T20:36:23.083" v="286" actId="20577"/>
        <pc:sldMkLst>
          <pc:docMk/>
          <pc:sldMk cId="2921246857" sldId="268"/>
        </pc:sldMkLst>
        <pc:spChg chg="mod">
          <ac:chgData name="Ollie George (2215137)" userId="S::2215137@student.uwtsd.ac.uk::4796951b-fa18-4c23-be39-e29130ac26bf" providerId="AD" clId="Web-{04786F66-5E49-9CF2-2C89-E665153001A4}" dt="2022-11-29T20:36:23.083" v="286" actId="20577"/>
          <ac:spMkLst>
            <pc:docMk/>
            <pc:sldMk cId="2921246857" sldId="268"/>
            <ac:spMk id="2" creationId="{1ED24BB5-B8C7-70B0-92F2-3E22DB951310}"/>
          </ac:spMkLst>
        </pc:spChg>
        <pc:spChg chg="mod ord">
          <ac:chgData name="Ollie George (2215137)" userId="S::2215137@student.uwtsd.ac.uk::4796951b-fa18-4c23-be39-e29130ac26bf" providerId="AD" clId="Web-{04786F66-5E49-9CF2-2C89-E665153001A4}" dt="2022-11-29T20:30:31.854" v="191"/>
          <ac:spMkLst>
            <pc:docMk/>
            <pc:sldMk cId="2921246857" sldId="268"/>
            <ac:spMk id="3" creationId="{BC7EC712-28DC-DE6A-ECEC-9243792B6F3F}"/>
          </ac:spMkLst>
        </pc:spChg>
        <pc:spChg chg="add">
          <ac:chgData name="Ollie George (2215137)" userId="S::2215137@student.uwtsd.ac.uk::4796951b-fa18-4c23-be39-e29130ac26bf" providerId="AD" clId="Web-{04786F66-5E49-9CF2-2C89-E665153001A4}" dt="2022-11-29T20:30:31.854" v="191"/>
          <ac:spMkLst>
            <pc:docMk/>
            <pc:sldMk cId="2921246857" sldId="268"/>
            <ac:spMk id="9" creationId="{89EA2611-DCBA-4E97-A2B2-9A466E76BDA4}"/>
          </ac:spMkLst>
        </pc:spChg>
        <pc:spChg chg="add">
          <ac:chgData name="Ollie George (2215137)" userId="S::2215137@student.uwtsd.ac.uk::4796951b-fa18-4c23-be39-e29130ac26bf" providerId="AD" clId="Web-{04786F66-5E49-9CF2-2C89-E665153001A4}" dt="2022-11-29T20:30:31.854" v="191"/>
          <ac:spMkLst>
            <pc:docMk/>
            <pc:sldMk cId="2921246857" sldId="268"/>
            <ac:spMk id="11" creationId="{BBC615D1-6E12-40EF-915B-316CFDB550D5}"/>
          </ac:spMkLst>
        </pc:spChg>
        <pc:spChg chg="add">
          <ac:chgData name="Ollie George (2215137)" userId="S::2215137@student.uwtsd.ac.uk::4796951b-fa18-4c23-be39-e29130ac26bf" providerId="AD" clId="Web-{04786F66-5E49-9CF2-2C89-E665153001A4}" dt="2022-11-29T20:30:31.854" v="191"/>
          <ac:spMkLst>
            <pc:docMk/>
            <pc:sldMk cId="2921246857" sldId="268"/>
            <ac:spMk id="13" creationId="{B9797D36-DE1E-47CD-881A-6C1F5828261B}"/>
          </ac:spMkLst>
        </pc:spChg>
        <pc:spChg chg="add">
          <ac:chgData name="Ollie George (2215137)" userId="S::2215137@student.uwtsd.ac.uk::4796951b-fa18-4c23-be39-e29130ac26bf" providerId="AD" clId="Web-{04786F66-5E49-9CF2-2C89-E665153001A4}" dt="2022-11-29T20:30:31.854" v="191"/>
          <ac:spMkLst>
            <pc:docMk/>
            <pc:sldMk cId="2921246857" sldId="268"/>
            <ac:spMk id="15" creationId="{4A2FAF1F-F462-46AF-A9E6-CC93C4E2C359}"/>
          </ac:spMkLst>
        </pc:spChg>
        <pc:spChg chg="add">
          <ac:chgData name="Ollie George (2215137)" userId="S::2215137@student.uwtsd.ac.uk::4796951b-fa18-4c23-be39-e29130ac26bf" providerId="AD" clId="Web-{04786F66-5E49-9CF2-2C89-E665153001A4}" dt="2022-11-29T20:30:31.854" v="191"/>
          <ac:spMkLst>
            <pc:docMk/>
            <pc:sldMk cId="2921246857" sldId="268"/>
            <ac:spMk id="17" creationId="{7146BED8-BAE9-42C5-A3DD-7B946445DB8C}"/>
          </ac:spMkLst>
        </pc:spChg>
        <pc:spChg chg="add">
          <ac:chgData name="Ollie George (2215137)" userId="S::2215137@student.uwtsd.ac.uk::4796951b-fa18-4c23-be39-e29130ac26bf" providerId="AD" clId="Web-{04786F66-5E49-9CF2-2C89-E665153001A4}" dt="2022-11-29T20:30:31.854" v="191"/>
          <ac:spMkLst>
            <pc:docMk/>
            <pc:sldMk cId="2921246857" sldId="268"/>
            <ac:spMk id="19" creationId="{15765FE8-B62F-41E4-A73C-74C91A8FD945}"/>
          </ac:spMkLst>
        </pc:spChg>
        <pc:picChg chg="add mod">
          <ac:chgData name="Ollie George (2215137)" userId="S::2215137@student.uwtsd.ac.uk::4796951b-fa18-4c23-be39-e29130ac26bf" providerId="AD" clId="Web-{04786F66-5E49-9CF2-2C89-E665153001A4}" dt="2022-11-29T20:30:31.854" v="191"/>
          <ac:picMkLst>
            <pc:docMk/>
            <pc:sldMk cId="2921246857" sldId="268"/>
            <ac:picMk id="4" creationId="{4A822E76-3A44-8CFD-4C5B-9B5796DCBC05}"/>
          </ac:picMkLst>
        </pc:picChg>
      </pc:sldChg>
    </pc:docChg>
  </pc:docChgLst>
  <pc:docChgLst>
    <pc:chgData name="Ollie George (2215137)" userId="4796951b-fa18-4c23-be39-e29130ac26bf" providerId="ADAL" clId="{17347988-0B25-47C7-81B7-0AF0260E3A3B}"/>
    <pc:docChg chg="modSld">
      <pc:chgData name="Ollie George (2215137)" userId="4796951b-fa18-4c23-be39-e29130ac26bf" providerId="ADAL" clId="{17347988-0B25-47C7-81B7-0AF0260E3A3B}" dt="2022-12-01T20:42:27.351" v="6" actId="1076"/>
      <pc:docMkLst>
        <pc:docMk/>
      </pc:docMkLst>
      <pc:sldChg chg="modSp mod">
        <pc:chgData name="Ollie George (2215137)" userId="4796951b-fa18-4c23-be39-e29130ac26bf" providerId="ADAL" clId="{17347988-0B25-47C7-81B7-0AF0260E3A3B}" dt="2022-12-01T20:18:02.408" v="0" actId="1076"/>
        <pc:sldMkLst>
          <pc:docMk/>
          <pc:sldMk cId="1872616135" sldId="258"/>
        </pc:sldMkLst>
        <pc:picChg chg="mod">
          <ac:chgData name="Ollie George (2215137)" userId="4796951b-fa18-4c23-be39-e29130ac26bf" providerId="ADAL" clId="{17347988-0B25-47C7-81B7-0AF0260E3A3B}" dt="2022-12-01T20:18:02.408" v="0" actId="1076"/>
          <ac:picMkLst>
            <pc:docMk/>
            <pc:sldMk cId="1872616135" sldId="258"/>
            <ac:picMk id="3" creationId="{BE2B6CED-4FD9-126E-7057-1CE9D280E25C}"/>
          </ac:picMkLst>
        </pc:picChg>
      </pc:sldChg>
      <pc:sldChg chg="modSp mod">
        <pc:chgData name="Ollie George (2215137)" userId="4796951b-fa18-4c23-be39-e29130ac26bf" providerId="ADAL" clId="{17347988-0B25-47C7-81B7-0AF0260E3A3B}" dt="2022-12-01T20:22:56.512" v="1" actId="1076"/>
        <pc:sldMkLst>
          <pc:docMk/>
          <pc:sldMk cId="309758054" sldId="259"/>
        </pc:sldMkLst>
        <pc:picChg chg="mod">
          <ac:chgData name="Ollie George (2215137)" userId="4796951b-fa18-4c23-be39-e29130ac26bf" providerId="ADAL" clId="{17347988-0B25-47C7-81B7-0AF0260E3A3B}" dt="2022-12-01T20:22:56.512" v="1" actId="1076"/>
          <ac:picMkLst>
            <pc:docMk/>
            <pc:sldMk cId="309758054" sldId="259"/>
            <ac:picMk id="3" creationId="{CC76F3BE-5193-45F8-B2F4-5F6BDB97382C}"/>
          </ac:picMkLst>
        </pc:picChg>
      </pc:sldChg>
      <pc:sldChg chg="modSp mod">
        <pc:chgData name="Ollie George (2215137)" userId="4796951b-fa18-4c23-be39-e29130ac26bf" providerId="ADAL" clId="{17347988-0B25-47C7-81B7-0AF0260E3A3B}" dt="2022-12-01T20:26:29.239" v="2" actId="1076"/>
        <pc:sldMkLst>
          <pc:docMk/>
          <pc:sldMk cId="1289350473" sldId="260"/>
        </pc:sldMkLst>
        <pc:picChg chg="mod">
          <ac:chgData name="Ollie George (2215137)" userId="4796951b-fa18-4c23-be39-e29130ac26bf" providerId="ADAL" clId="{17347988-0B25-47C7-81B7-0AF0260E3A3B}" dt="2022-12-01T20:26:29.239" v="2" actId="1076"/>
          <ac:picMkLst>
            <pc:docMk/>
            <pc:sldMk cId="1289350473" sldId="260"/>
            <ac:picMk id="3" creationId="{D1F1A7B9-53B0-8CCB-C4B4-9D21597330BB}"/>
          </ac:picMkLst>
        </pc:picChg>
      </pc:sldChg>
      <pc:sldChg chg="modSp mod">
        <pc:chgData name="Ollie George (2215137)" userId="4796951b-fa18-4c23-be39-e29130ac26bf" providerId="ADAL" clId="{17347988-0B25-47C7-81B7-0AF0260E3A3B}" dt="2022-12-01T20:37:55.063" v="5" actId="1076"/>
        <pc:sldMkLst>
          <pc:docMk/>
          <pc:sldMk cId="1280416566" sldId="261"/>
        </pc:sldMkLst>
        <pc:picChg chg="mod">
          <ac:chgData name="Ollie George (2215137)" userId="4796951b-fa18-4c23-be39-e29130ac26bf" providerId="ADAL" clId="{17347988-0B25-47C7-81B7-0AF0260E3A3B}" dt="2022-12-01T20:37:55.063" v="5" actId="1076"/>
          <ac:picMkLst>
            <pc:docMk/>
            <pc:sldMk cId="1280416566" sldId="261"/>
            <ac:picMk id="4" creationId="{713155C0-2F26-1529-26AA-864F7ADB5678}"/>
          </ac:picMkLst>
        </pc:picChg>
      </pc:sldChg>
      <pc:sldChg chg="modSp mod">
        <pc:chgData name="Ollie George (2215137)" userId="4796951b-fa18-4c23-be39-e29130ac26bf" providerId="ADAL" clId="{17347988-0B25-47C7-81B7-0AF0260E3A3B}" dt="2022-12-01T20:42:27.351" v="6" actId="1076"/>
        <pc:sldMkLst>
          <pc:docMk/>
          <pc:sldMk cId="2573373814" sldId="262"/>
        </pc:sldMkLst>
        <pc:picChg chg="mod">
          <ac:chgData name="Ollie George (2215137)" userId="4796951b-fa18-4c23-be39-e29130ac26bf" providerId="ADAL" clId="{17347988-0B25-47C7-81B7-0AF0260E3A3B}" dt="2022-12-01T20:42:27.351" v="6" actId="1076"/>
          <ac:picMkLst>
            <pc:docMk/>
            <pc:sldMk cId="2573373814" sldId="262"/>
            <ac:picMk id="4" creationId="{F0F29450-662E-FE84-A205-8D2813337FD9}"/>
          </ac:picMkLst>
        </pc:picChg>
      </pc:sldChg>
      <pc:sldChg chg="modSp mod">
        <pc:chgData name="Ollie George (2215137)" userId="4796951b-fa18-4c23-be39-e29130ac26bf" providerId="ADAL" clId="{17347988-0B25-47C7-81B7-0AF0260E3A3B}" dt="2022-12-01T20:31:59.390" v="3" actId="1076"/>
        <pc:sldMkLst>
          <pc:docMk/>
          <pc:sldMk cId="1473212334" sldId="264"/>
        </pc:sldMkLst>
        <pc:picChg chg="mod">
          <ac:chgData name="Ollie George (2215137)" userId="4796951b-fa18-4c23-be39-e29130ac26bf" providerId="ADAL" clId="{17347988-0B25-47C7-81B7-0AF0260E3A3B}" dt="2022-12-01T20:31:59.390" v="3" actId="1076"/>
          <ac:picMkLst>
            <pc:docMk/>
            <pc:sldMk cId="1473212334" sldId="264"/>
            <ac:picMk id="4" creationId="{A248B3EB-7C00-0C44-082B-DE2CCEBA4B5B}"/>
          </ac:picMkLst>
        </pc:picChg>
      </pc:sldChg>
      <pc:sldChg chg="modSp mod">
        <pc:chgData name="Ollie George (2215137)" userId="4796951b-fa18-4c23-be39-e29130ac26bf" providerId="ADAL" clId="{17347988-0B25-47C7-81B7-0AF0260E3A3B}" dt="2022-12-01T20:36:58.026" v="4" actId="1076"/>
        <pc:sldMkLst>
          <pc:docMk/>
          <pc:sldMk cId="806819676" sldId="266"/>
        </pc:sldMkLst>
        <pc:picChg chg="mod">
          <ac:chgData name="Ollie George (2215137)" userId="4796951b-fa18-4c23-be39-e29130ac26bf" providerId="ADAL" clId="{17347988-0B25-47C7-81B7-0AF0260E3A3B}" dt="2022-12-01T20:36:58.026" v="4" actId="1076"/>
          <ac:picMkLst>
            <pc:docMk/>
            <pc:sldMk cId="806819676" sldId="266"/>
            <ac:picMk id="8" creationId="{A68A8FA7-E06F-2819-B302-296F1068A918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2E8128-2E7C-4F44-A170-9A8E609C23F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D44A37-6B3C-45C0-A758-3CDD4EBF5C50}">
      <dgm:prSet/>
      <dgm:spPr/>
      <dgm:t>
        <a:bodyPr/>
        <a:lstStyle/>
        <a:p>
          <a:r>
            <a:rPr lang="en-GB" dirty="0"/>
            <a:t>Dros 70,000 o </a:t>
          </a:r>
          <a:r>
            <a:rPr lang="en-GB" dirty="0" err="1"/>
            <a:t>fyfyrwyr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ddioddef</a:t>
          </a:r>
          <a:r>
            <a:rPr lang="en-GB" dirty="0"/>
            <a:t> o </a:t>
          </a:r>
          <a:r>
            <a:rPr lang="en-GB" dirty="0" err="1"/>
            <a:t>broblemau</a:t>
          </a:r>
          <a:r>
            <a:rPr lang="en-GB" dirty="0"/>
            <a:t> iechyd </a:t>
          </a:r>
          <a:r>
            <a:rPr lang="en-GB" dirty="0" err="1"/>
            <a:t>meddwl</a:t>
          </a:r>
          <a:r>
            <a:rPr lang="en-GB" dirty="0"/>
            <a:t> (UCAS, 2019)</a:t>
          </a:r>
          <a:endParaRPr lang="en-US" dirty="0"/>
        </a:p>
      </dgm:t>
    </dgm:pt>
    <dgm:pt modelId="{877E78E5-11B4-4F2B-82E8-0851169A25B6}" type="parTrans" cxnId="{889ED49D-45E4-4819-8626-DC9D36A0084A}">
      <dgm:prSet/>
      <dgm:spPr/>
      <dgm:t>
        <a:bodyPr/>
        <a:lstStyle/>
        <a:p>
          <a:endParaRPr lang="en-US"/>
        </a:p>
      </dgm:t>
    </dgm:pt>
    <dgm:pt modelId="{A8B54325-2EA7-4BFB-831D-4E13D1285945}" type="sibTrans" cxnId="{889ED49D-45E4-4819-8626-DC9D36A0084A}">
      <dgm:prSet/>
      <dgm:spPr/>
      <dgm:t>
        <a:bodyPr/>
        <a:lstStyle/>
        <a:p>
          <a:endParaRPr lang="en-US"/>
        </a:p>
      </dgm:t>
    </dgm:pt>
    <dgm:pt modelId="{AB8AE4EE-BAFD-4CC9-8970-870CDCD847B7}">
      <dgm:prSet/>
      <dgm:spPr/>
      <dgm:t>
        <a:bodyPr/>
        <a:lstStyle/>
        <a:p>
          <a:r>
            <a:rPr lang="en-GB" dirty="0" err="1"/>
            <a:t>Nifer</a:t>
          </a:r>
          <a:r>
            <a:rPr lang="en-GB" dirty="0"/>
            <a:t> o </a:t>
          </a:r>
          <a:r>
            <a:rPr lang="en-GB" dirty="0" err="1"/>
            <a:t>ymrwymiadau</a:t>
          </a:r>
          <a:r>
            <a:rPr lang="en-GB" dirty="0"/>
            <a:t> / </a:t>
          </a:r>
          <a:r>
            <a:rPr lang="en-GB" dirty="0" err="1"/>
            <a:t>diddordebau</a:t>
          </a:r>
          <a:r>
            <a:rPr lang="en-GB" dirty="0"/>
            <a:t> (</a:t>
          </a:r>
          <a:r>
            <a:rPr lang="en-GB" dirty="0" err="1"/>
            <a:t>astudiaethau</a:t>
          </a:r>
          <a:r>
            <a:rPr lang="en-GB" dirty="0"/>
            <a:t>, </a:t>
          </a:r>
          <a:r>
            <a:rPr lang="en-GB" dirty="0" err="1"/>
            <a:t>bywyd</a:t>
          </a:r>
          <a:r>
            <a:rPr lang="en-GB" dirty="0"/>
            <a:t> </a:t>
          </a:r>
          <a:r>
            <a:rPr lang="en-GB" dirty="0" err="1"/>
            <a:t>cymdeithasol</a:t>
          </a:r>
          <a:r>
            <a:rPr lang="en-GB" dirty="0"/>
            <a:t> a </a:t>
          </a:r>
          <a:r>
            <a:rPr lang="en-GB" dirty="0" err="1"/>
            <a:t>diddordebau</a:t>
          </a:r>
          <a:r>
            <a:rPr lang="en-GB" dirty="0"/>
            <a:t> </a:t>
          </a:r>
          <a:r>
            <a:rPr lang="en-GB" dirty="0" err="1"/>
            <a:t>unigryw</a:t>
          </a:r>
          <a:r>
            <a:rPr lang="en-GB" dirty="0"/>
            <a:t>) I </a:t>
          </a:r>
          <a:r>
            <a:rPr lang="en-GB" dirty="0" err="1"/>
            <a:t>fynychu</a:t>
          </a:r>
          <a:r>
            <a:rPr lang="en-GB" dirty="0"/>
            <a:t> </a:t>
          </a:r>
          <a:r>
            <a:rPr lang="en-GB" dirty="0" err="1"/>
            <a:t>gyda</a:t>
          </a:r>
          <a:r>
            <a:rPr lang="en-GB" dirty="0"/>
            <a:t> </a:t>
          </a:r>
          <a:r>
            <a:rPr lang="en-GB" dirty="0" err="1"/>
            <a:t>unigolion</a:t>
          </a:r>
          <a:endParaRPr lang="en-US" dirty="0" err="1"/>
        </a:p>
      </dgm:t>
    </dgm:pt>
    <dgm:pt modelId="{99DE9315-8635-4103-9F8C-F9E313020843}" type="parTrans" cxnId="{4250090F-4D0C-48B0-8099-57C2AE3DADDC}">
      <dgm:prSet/>
      <dgm:spPr/>
      <dgm:t>
        <a:bodyPr/>
        <a:lstStyle/>
        <a:p>
          <a:endParaRPr lang="en-US"/>
        </a:p>
      </dgm:t>
    </dgm:pt>
    <dgm:pt modelId="{FE567AE4-2101-4780-91FF-2750D5CE4B27}" type="sibTrans" cxnId="{4250090F-4D0C-48B0-8099-57C2AE3DADDC}">
      <dgm:prSet/>
      <dgm:spPr/>
      <dgm:t>
        <a:bodyPr/>
        <a:lstStyle/>
        <a:p>
          <a:endParaRPr lang="en-US"/>
        </a:p>
      </dgm:t>
    </dgm:pt>
    <dgm:pt modelId="{B92995AC-3D40-45C3-B216-B35C92CF0283}">
      <dgm:prSet/>
      <dgm:spPr/>
      <dgm:t>
        <a:bodyPr/>
        <a:lstStyle/>
        <a:p>
          <a:r>
            <a:rPr lang="en-GB" dirty="0" err="1"/>
            <a:t>Nifer</a:t>
          </a:r>
          <a:r>
            <a:rPr lang="en-GB" dirty="0"/>
            <a:t> o </a:t>
          </a:r>
          <a:r>
            <a:rPr lang="en-GB" dirty="0" err="1"/>
            <a:t>factorau</a:t>
          </a:r>
          <a:r>
            <a:rPr lang="en-GB" dirty="0"/>
            <a:t> gall </a:t>
          </a:r>
          <a:r>
            <a:rPr lang="en-GB" dirty="0" err="1"/>
            <a:t>effeithio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eu</a:t>
          </a:r>
          <a:r>
            <a:rPr lang="en-GB" dirty="0"/>
            <a:t> </a:t>
          </a:r>
          <a:r>
            <a:rPr lang="en-GB" dirty="0" err="1"/>
            <a:t>lesiant</a:t>
          </a:r>
          <a:r>
            <a:rPr lang="en-GB" dirty="0"/>
            <a:t> </a:t>
          </a:r>
          <a:r>
            <a:rPr lang="en-GB" dirty="0" err="1"/>
            <a:t>trwy</a:t>
          </a:r>
          <a:r>
            <a:rPr lang="en-GB" dirty="0"/>
            <a:t>;</a:t>
          </a:r>
          <a:endParaRPr lang="en-US" dirty="0"/>
        </a:p>
      </dgm:t>
    </dgm:pt>
    <dgm:pt modelId="{FEEBD6BD-4C17-4A6D-8AE6-38677C2500C3}" type="parTrans" cxnId="{3AECEB0C-BA49-47F6-B59B-9700AD9FC33A}">
      <dgm:prSet/>
      <dgm:spPr/>
      <dgm:t>
        <a:bodyPr/>
        <a:lstStyle/>
        <a:p>
          <a:endParaRPr lang="en-US"/>
        </a:p>
      </dgm:t>
    </dgm:pt>
    <dgm:pt modelId="{6698CC7B-2069-4C0F-B872-079A07CEFED9}" type="sibTrans" cxnId="{3AECEB0C-BA49-47F6-B59B-9700AD9FC33A}">
      <dgm:prSet/>
      <dgm:spPr/>
      <dgm:t>
        <a:bodyPr/>
        <a:lstStyle/>
        <a:p>
          <a:endParaRPr lang="en-US"/>
        </a:p>
      </dgm:t>
    </dgm:pt>
    <dgm:pt modelId="{983241E9-8222-4D47-9142-3B7B4E4AC740}">
      <dgm:prSet/>
      <dgm:spPr/>
      <dgm:t>
        <a:bodyPr/>
        <a:lstStyle/>
        <a:p>
          <a:r>
            <a:rPr lang="en-GB" dirty="0"/>
            <a:t>Blinder </a:t>
          </a:r>
          <a:r>
            <a:rPr lang="en-GB" dirty="0" err="1"/>
            <a:t>feddyliol</a:t>
          </a:r>
          <a:endParaRPr lang="en-US" dirty="0" err="1"/>
        </a:p>
      </dgm:t>
    </dgm:pt>
    <dgm:pt modelId="{A39F4DDD-1A71-4EC1-98BD-0506245E4798}" type="parTrans" cxnId="{28280896-E998-4A35-B296-AB9E10643785}">
      <dgm:prSet/>
      <dgm:spPr/>
      <dgm:t>
        <a:bodyPr/>
        <a:lstStyle/>
        <a:p>
          <a:endParaRPr lang="en-US"/>
        </a:p>
      </dgm:t>
    </dgm:pt>
    <dgm:pt modelId="{4384882F-366E-4571-944F-85CC6FC6FDD1}" type="sibTrans" cxnId="{28280896-E998-4A35-B296-AB9E10643785}">
      <dgm:prSet/>
      <dgm:spPr/>
      <dgm:t>
        <a:bodyPr/>
        <a:lstStyle/>
        <a:p>
          <a:endParaRPr lang="en-US"/>
        </a:p>
      </dgm:t>
    </dgm:pt>
    <dgm:pt modelId="{A4AC819E-449A-4CA1-A5AA-3A0C1A9CF5B3}">
      <dgm:prSet/>
      <dgm:spPr/>
      <dgm:t>
        <a:bodyPr/>
        <a:lstStyle/>
        <a:p>
          <a:r>
            <a:rPr lang="en-GB" dirty="0" err="1"/>
            <a:t>Gohiriau</a:t>
          </a:r>
          <a:r>
            <a:rPr lang="en-GB" dirty="0"/>
            <a:t> o </a:t>
          </a:r>
          <a:r>
            <a:rPr lang="en-GB" dirty="0" err="1"/>
            <a:t>waith</a:t>
          </a:r>
          <a:r>
            <a:rPr lang="en-GB" dirty="0"/>
            <a:t> (Procrastination)</a:t>
          </a:r>
          <a:endParaRPr lang="en-US" dirty="0"/>
        </a:p>
      </dgm:t>
    </dgm:pt>
    <dgm:pt modelId="{A072AF4C-AC4A-4E76-B384-5EA300D13148}" type="parTrans" cxnId="{8D0D64A5-946A-485F-91D5-81074DF2508B}">
      <dgm:prSet/>
      <dgm:spPr/>
      <dgm:t>
        <a:bodyPr/>
        <a:lstStyle/>
        <a:p>
          <a:endParaRPr lang="en-US"/>
        </a:p>
      </dgm:t>
    </dgm:pt>
    <dgm:pt modelId="{07228C16-B19D-4B54-844D-B1A1AF460F35}" type="sibTrans" cxnId="{8D0D64A5-946A-485F-91D5-81074DF2508B}">
      <dgm:prSet/>
      <dgm:spPr/>
      <dgm:t>
        <a:bodyPr/>
        <a:lstStyle/>
        <a:p>
          <a:endParaRPr lang="en-US"/>
        </a:p>
      </dgm:t>
    </dgm:pt>
    <dgm:pt modelId="{A1BE2AF2-C33D-401E-89D9-79ADE1926B1A}">
      <dgm:prSet/>
      <dgm:spPr/>
      <dgm:t>
        <a:bodyPr/>
        <a:lstStyle/>
        <a:p>
          <a:r>
            <a:rPr lang="en-GB">
              <a:latin typeface="Century Gothic" panose="020B0502020202020204"/>
            </a:rPr>
            <a:t>Unigrwydd</a:t>
          </a:r>
          <a:r>
            <a:rPr lang="en-GB"/>
            <a:t> mewn ddysgu</a:t>
          </a:r>
          <a:endParaRPr lang="en-US"/>
        </a:p>
      </dgm:t>
    </dgm:pt>
    <dgm:pt modelId="{BDEE3E90-61BB-48F2-9C03-A8947E6A7AEB}" type="parTrans" cxnId="{B53070EA-B3A2-487E-BE7C-5A81882B3271}">
      <dgm:prSet/>
      <dgm:spPr/>
      <dgm:t>
        <a:bodyPr/>
        <a:lstStyle/>
        <a:p>
          <a:endParaRPr lang="en-US"/>
        </a:p>
      </dgm:t>
    </dgm:pt>
    <dgm:pt modelId="{186D1456-3477-4900-86B5-CAD42D75CB3A}" type="sibTrans" cxnId="{B53070EA-B3A2-487E-BE7C-5A81882B3271}">
      <dgm:prSet/>
      <dgm:spPr/>
      <dgm:t>
        <a:bodyPr/>
        <a:lstStyle/>
        <a:p>
          <a:endParaRPr lang="en-US"/>
        </a:p>
      </dgm:t>
    </dgm:pt>
    <dgm:pt modelId="{AC1C1548-C7A6-4DA6-A191-3FB32059CEAC}" type="pres">
      <dgm:prSet presAssocID="{532E8128-2E7C-4F44-A170-9A8E609C23FB}" presName="Name0" presStyleCnt="0">
        <dgm:presLayoutVars>
          <dgm:dir/>
          <dgm:resizeHandles val="exact"/>
        </dgm:presLayoutVars>
      </dgm:prSet>
      <dgm:spPr/>
    </dgm:pt>
    <dgm:pt modelId="{8C8169E8-F7EA-47F1-BC36-BC5247D3CE7E}" type="pres">
      <dgm:prSet presAssocID="{9CD44A37-6B3C-45C0-A758-3CDD4EBF5C50}" presName="node" presStyleLbl="node1" presStyleIdx="0" presStyleCnt="6">
        <dgm:presLayoutVars>
          <dgm:bulletEnabled val="1"/>
        </dgm:presLayoutVars>
      </dgm:prSet>
      <dgm:spPr/>
    </dgm:pt>
    <dgm:pt modelId="{E40352A1-E07E-4DEE-8684-B09C5A30BEE4}" type="pres">
      <dgm:prSet presAssocID="{A8B54325-2EA7-4BFB-831D-4E13D1285945}" presName="sibTrans" presStyleLbl="sibTrans1D1" presStyleIdx="0" presStyleCnt="5"/>
      <dgm:spPr/>
    </dgm:pt>
    <dgm:pt modelId="{25C1B8DC-5744-4470-977C-71EF65EC2D81}" type="pres">
      <dgm:prSet presAssocID="{A8B54325-2EA7-4BFB-831D-4E13D1285945}" presName="connectorText" presStyleLbl="sibTrans1D1" presStyleIdx="0" presStyleCnt="5"/>
      <dgm:spPr/>
    </dgm:pt>
    <dgm:pt modelId="{0FFC61D5-5BD2-4BF7-8B41-8DD229E9436C}" type="pres">
      <dgm:prSet presAssocID="{AB8AE4EE-BAFD-4CC9-8970-870CDCD847B7}" presName="node" presStyleLbl="node1" presStyleIdx="1" presStyleCnt="6">
        <dgm:presLayoutVars>
          <dgm:bulletEnabled val="1"/>
        </dgm:presLayoutVars>
      </dgm:prSet>
      <dgm:spPr/>
    </dgm:pt>
    <dgm:pt modelId="{39969945-3503-4571-8F2E-2CA75EB8AF51}" type="pres">
      <dgm:prSet presAssocID="{FE567AE4-2101-4780-91FF-2750D5CE4B27}" presName="sibTrans" presStyleLbl="sibTrans1D1" presStyleIdx="1" presStyleCnt="5"/>
      <dgm:spPr/>
    </dgm:pt>
    <dgm:pt modelId="{049BE844-4D99-4AD1-950F-9B27F1B6C5E2}" type="pres">
      <dgm:prSet presAssocID="{FE567AE4-2101-4780-91FF-2750D5CE4B27}" presName="connectorText" presStyleLbl="sibTrans1D1" presStyleIdx="1" presStyleCnt="5"/>
      <dgm:spPr/>
    </dgm:pt>
    <dgm:pt modelId="{A589F14B-B1CB-4DA1-AF8C-7645E2990991}" type="pres">
      <dgm:prSet presAssocID="{B92995AC-3D40-45C3-B216-B35C92CF0283}" presName="node" presStyleLbl="node1" presStyleIdx="2" presStyleCnt="6">
        <dgm:presLayoutVars>
          <dgm:bulletEnabled val="1"/>
        </dgm:presLayoutVars>
      </dgm:prSet>
      <dgm:spPr/>
    </dgm:pt>
    <dgm:pt modelId="{5A9DBAE4-BF4F-47E7-B0E7-C2869EB6A0D8}" type="pres">
      <dgm:prSet presAssocID="{6698CC7B-2069-4C0F-B872-079A07CEFED9}" presName="sibTrans" presStyleLbl="sibTrans1D1" presStyleIdx="2" presStyleCnt="5"/>
      <dgm:spPr/>
    </dgm:pt>
    <dgm:pt modelId="{4BF77CA6-ADE6-4116-9729-4762160D084D}" type="pres">
      <dgm:prSet presAssocID="{6698CC7B-2069-4C0F-B872-079A07CEFED9}" presName="connectorText" presStyleLbl="sibTrans1D1" presStyleIdx="2" presStyleCnt="5"/>
      <dgm:spPr/>
    </dgm:pt>
    <dgm:pt modelId="{88AFB6FB-7D1A-4416-A1F4-B8B00526B9D2}" type="pres">
      <dgm:prSet presAssocID="{983241E9-8222-4D47-9142-3B7B4E4AC740}" presName="node" presStyleLbl="node1" presStyleIdx="3" presStyleCnt="6">
        <dgm:presLayoutVars>
          <dgm:bulletEnabled val="1"/>
        </dgm:presLayoutVars>
      </dgm:prSet>
      <dgm:spPr/>
    </dgm:pt>
    <dgm:pt modelId="{E6702453-EF59-43EA-9777-1F2D06E6AB6F}" type="pres">
      <dgm:prSet presAssocID="{4384882F-366E-4571-944F-85CC6FC6FDD1}" presName="sibTrans" presStyleLbl="sibTrans1D1" presStyleIdx="3" presStyleCnt="5"/>
      <dgm:spPr/>
    </dgm:pt>
    <dgm:pt modelId="{21DAAEE8-1AA3-4736-9C30-B912038726FC}" type="pres">
      <dgm:prSet presAssocID="{4384882F-366E-4571-944F-85CC6FC6FDD1}" presName="connectorText" presStyleLbl="sibTrans1D1" presStyleIdx="3" presStyleCnt="5"/>
      <dgm:spPr/>
    </dgm:pt>
    <dgm:pt modelId="{DBCAE6A7-ED37-4F4B-8C24-E522D8F8D6CF}" type="pres">
      <dgm:prSet presAssocID="{A4AC819E-449A-4CA1-A5AA-3A0C1A9CF5B3}" presName="node" presStyleLbl="node1" presStyleIdx="4" presStyleCnt="6">
        <dgm:presLayoutVars>
          <dgm:bulletEnabled val="1"/>
        </dgm:presLayoutVars>
      </dgm:prSet>
      <dgm:spPr/>
    </dgm:pt>
    <dgm:pt modelId="{58DFD1CE-4509-4242-9331-038F80C2A437}" type="pres">
      <dgm:prSet presAssocID="{07228C16-B19D-4B54-844D-B1A1AF460F35}" presName="sibTrans" presStyleLbl="sibTrans1D1" presStyleIdx="4" presStyleCnt="5"/>
      <dgm:spPr/>
    </dgm:pt>
    <dgm:pt modelId="{C7B7F36C-505C-4378-996A-CD8C7B621722}" type="pres">
      <dgm:prSet presAssocID="{07228C16-B19D-4B54-844D-B1A1AF460F35}" presName="connectorText" presStyleLbl="sibTrans1D1" presStyleIdx="4" presStyleCnt="5"/>
      <dgm:spPr/>
    </dgm:pt>
    <dgm:pt modelId="{46970DC7-BD73-4A40-B56D-413DDB537AA4}" type="pres">
      <dgm:prSet presAssocID="{A1BE2AF2-C33D-401E-89D9-79ADE1926B1A}" presName="node" presStyleLbl="node1" presStyleIdx="5" presStyleCnt="6">
        <dgm:presLayoutVars>
          <dgm:bulletEnabled val="1"/>
        </dgm:presLayoutVars>
      </dgm:prSet>
      <dgm:spPr/>
    </dgm:pt>
  </dgm:ptLst>
  <dgm:cxnLst>
    <dgm:cxn modelId="{B141B702-C703-4735-9A71-2A77C050D01E}" type="presOf" srcId="{A8B54325-2EA7-4BFB-831D-4E13D1285945}" destId="{25C1B8DC-5744-4470-977C-71EF65EC2D81}" srcOrd="1" destOrd="0" presId="urn:microsoft.com/office/officeart/2016/7/layout/RepeatingBendingProcessNew"/>
    <dgm:cxn modelId="{3AECEB0C-BA49-47F6-B59B-9700AD9FC33A}" srcId="{532E8128-2E7C-4F44-A170-9A8E609C23FB}" destId="{B92995AC-3D40-45C3-B216-B35C92CF0283}" srcOrd="2" destOrd="0" parTransId="{FEEBD6BD-4C17-4A6D-8AE6-38677C2500C3}" sibTransId="{6698CC7B-2069-4C0F-B872-079A07CEFED9}"/>
    <dgm:cxn modelId="{4250090F-4D0C-48B0-8099-57C2AE3DADDC}" srcId="{532E8128-2E7C-4F44-A170-9A8E609C23FB}" destId="{AB8AE4EE-BAFD-4CC9-8970-870CDCD847B7}" srcOrd="1" destOrd="0" parTransId="{99DE9315-8635-4103-9F8C-F9E313020843}" sibTransId="{FE567AE4-2101-4780-91FF-2750D5CE4B27}"/>
    <dgm:cxn modelId="{15D63322-5177-42C1-8B0E-CD091A565C28}" type="presOf" srcId="{FE567AE4-2101-4780-91FF-2750D5CE4B27}" destId="{049BE844-4D99-4AD1-950F-9B27F1B6C5E2}" srcOrd="1" destOrd="0" presId="urn:microsoft.com/office/officeart/2016/7/layout/RepeatingBendingProcessNew"/>
    <dgm:cxn modelId="{4D938725-447C-4F54-84EB-D4C5A8840D70}" type="presOf" srcId="{A8B54325-2EA7-4BFB-831D-4E13D1285945}" destId="{E40352A1-E07E-4DEE-8684-B09C5A30BEE4}" srcOrd="0" destOrd="0" presId="urn:microsoft.com/office/officeart/2016/7/layout/RepeatingBendingProcessNew"/>
    <dgm:cxn modelId="{B9E55829-16EE-4254-8D66-B7A4AD0964CD}" type="presOf" srcId="{4384882F-366E-4571-944F-85CC6FC6FDD1}" destId="{21DAAEE8-1AA3-4736-9C30-B912038726FC}" srcOrd="1" destOrd="0" presId="urn:microsoft.com/office/officeart/2016/7/layout/RepeatingBendingProcessNew"/>
    <dgm:cxn modelId="{BDE5A829-7D61-4E51-B9B2-0494FE8EEE9F}" type="presOf" srcId="{6698CC7B-2069-4C0F-B872-079A07CEFED9}" destId="{4BF77CA6-ADE6-4116-9729-4762160D084D}" srcOrd="1" destOrd="0" presId="urn:microsoft.com/office/officeart/2016/7/layout/RepeatingBendingProcessNew"/>
    <dgm:cxn modelId="{599E6246-7EF2-4EF1-8376-8A3132DA71D2}" type="presOf" srcId="{FE567AE4-2101-4780-91FF-2750D5CE4B27}" destId="{39969945-3503-4571-8F2E-2CA75EB8AF51}" srcOrd="0" destOrd="0" presId="urn:microsoft.com/office/officeart/2016/7/layout/RepeatingBendingProcessNew"/>
    <dgm:cxn modelId="{6A495E6B-5BFC-403F-819A-332D93C9CA7F}" type="presOf" srcId="{9CD44A37-6B3C-45C0-A758-3CDD4EBF5C50}" destId="{8C8169E8-F7EA-47F1-BC36-BC5247D3CE7E}" srcOrd="0" destOrd="0" presId="urn:microsoft.com/office/officeart/2016/7/layout/RepeatingBendingProcessNew"/>
    <dgm:cxn modelId="{A7DA0A50-23FF-4D7E-A0D7-3D0FC867C4CB}" type="presOf" srcId="{07228C16-B19D-4B54-844D-B1A1AF460F35}" destId="{58DFD1CE-4509-4242-9331-038F80C2A437}" srcOrd="0" destOrd="0" presId="urn:microsoft.com/office/officeart/2016/7/layout/RepeatingBendingProcessNew"/>
    <dgm:cxn modelId="{82D3A178-5BF2-42DA-A59A-1412A5C1E533}" type="presOf" srcId="{983241E9-8222-4D47-9142-3B7B4E4AC740}" destId="{88AFB6FB-7D1A-4416-A1F4-B8B00526B9D2}" srcOrd="0" destOrd="0" presId="urn:microsoft.com/office/officeart/2016/7/layout/RepeatingBendingProcessNew"/>
    <dgm:cxn modelId="{FD61607E-8CA4-4269-8E6A-0DFAC16A6DE2}" type="presOf" srcId="{4384882F-366E-4571-944F-85CC6FC6FDD1}" destId="{E6702453-EF59-43EA-9777-1F2D06E6AB6F}" srcOrd="0" destOrd="0" presId="urn:microsoft.com/office/officeart/2016/7/layout/RepeatingBendingProcessNew"/>
    <dgm:cxn modelId="{28280896-E998-4A35-B296-AB9E10643785}" srcId="{532E8128-2E7C-4F44-A170-9A8E609C23FB}" destId="{983241E9-8222-4D47-9142-3B7B4E4AC740}" srcOrd="3" destOrd="0" parTransId="{A39F4DDD-1A71-4EC1-98BD-0506245E4798}" sibTransId="{4384882F-366E-4571-944F-85CC6FC6FDD1}"/>
    <dgm:cxn modelId="{889ED49D-45E4-4819-8626-DC9D36A0084A}" srcId="{532E8128-2E7C-4F44-A170-9A8E609C23FB}" destId="{9CD44A37-6B3C-45C0-A758-3CDD4EBF5C50}" srcOrd="0" destOrd="0" parTransId="{877E78E5-11B4-4F2B-82E8-0851169A25B6}" sibTransId="{A8B54325-2EA7-4BFB-831D-4E13D1285945}"/>
    <dgm:cxn modelId="{D49315A2-0B6F-414C-9C3B-8726BC8147E0}" type="presOf" srcId="{07228C16-B19D-4B54-844D-B1A1AF460F35}" destId="{C7B7F36C-505C-4378-996A-CD8C7B621722}" srcOrd="1" destOrd="0" presId="urn:microsoft.com/office/officeart/2016/7/layout/RepeatingBendingProcessNew"/>
    <dgm:cxn modelId="{8D0D64A5-946A-485F-91D5-81074DF2508B}" srcId="{532E8128-2E7C-4F44-A170-9A8E609C23FB}" destId="{A4AC819E-449A-4CA1-A5AA-3A0C1A9CF5B3}" srcOrd="4" destOrd="0" parTransId="{A072AF4C-AC4A-4E76-B384-5EA300D13148}" sibTransId="{07228C16-B19D-4B54-844D-B1A1AF460F35}"/>
    <dgm:cxn modelId="{E3C352AC-57A7-4BD2-B20B-D8D4B970C3E8}" type="presOf" srcId="{532E8128-2E7C-4F44-A170-9A8E609C23FB}" destId="{AC1C1548-C7A6-4DA6-A191-3FB32059CEAC}" srcOrd="0" destOrd="0" presId="urn:microsoft.com/office/officeart/2016/7/layout/RepeatingBendingProcessNew"/>
    <dgm:cxn modelId="{39AE56B5-7AFF-4BFC-ACB1-18205FC9BD50}" type="presOf" srcId="{A4AC819E-449A-4CA1-A5AA-3A0C1A9CF5B3}" destId="{DBCAE6A7-ED37-4F4B-8C24-E522D8F8D6CF}" srcOrd="0" destOrd="0" presId="urn:microsoft.com/office/officeart/2016/7/layout/RepeatingBendingProcessNew"/>
    <dgm:cxn modelId="{9D57FDB6-CC66-4B3A-ABFC-F5B6343DC454}" type="presOf" srcId="{AB8AE4EE-BAFD-4CC9-8970-870CDCD847B7}" destId="{0FFC61D5-5BD2-4BF7-8B41-8DD229E9436C}" srcOrd="0" destOrd="0" presId="urn:microsoft.com/office/officeart/2016/7/layout/RepeatingBendingProcessNew"/>
    <dgm:cxn modelId="{BA3766B9-3EA3-42B3-A064-71E438D9ECD5}" type="presOf" srcId="{6698CC7B-2069-4C0F-B872-079A07CEFED9}" destId="{5A9DBAE4-BF4F-47E7-B0E7-C2869EB6A0D8}" srcOrd="0" destOrd="0" presId="urn:microsoft.com/office/officeart/2016/7/layout/RepeatingBendingProcessNew"/>
    <dgm:cxn modelId="{446D33E7-A179-4D4B-A1AD-1647CEB361CF}" type="presOf" srcId="{B92995AC-3D40-45C3-B216-B35C92CF0283}" destId="{A589F14B-B1CB-4DA1-AF8C-7645E2990991}" srcOrd="0" destOrd="0" presId="urn:microsoft.com/office/officeart/2016/7/layout/RepeatingBendingProcessNew"/>
    <dgm:cxn modelId="{B53070EA-B3A2-487E-BE7C-5A81882B3271}" srcId="{532E8128-2E7C-4F44-A170-9A8E609C23FB}" destId="{A1BE2AF2-C33D-401E-89D9-79ADE1926B1A}" srcOrd="5" destOrd="0" parTransId="{BDEE3E90-61BB-48F2-9C03-A8947E6A7AEB}" sibTransId="{186D1456-3477-4900-86B5-CAD42D75CB3A}"/>
    <dgm:cxn modelId="{348040EB-3D54-4B55-ABD7-79A361D8C0B9}" type="presOf" srcId="{A1BE2AF2-C33D-401E-89D9-79ADE1926B1A}" destId="{46970DC7-BD73-4A40-B56D-413DDB537AA4}" srcOrd="0" destOrd="0" presId="urn:microsoft.com/office/officeart/2016/7/layout/RepeatingBendingProcessNew"/>
    <dgm:cxn modelId="{17430CF4-096C-4802-8AA0-43C20D7BD06C}" type="presParOf" srcId="{AC1C1548-C7A6-4DA6-A191-3FB32059CEAC}" destId="{8C8169E8-F7EA-47F1-BC36-BC5247D3CE7E}" srcOrd="0" destOrd="0" presId="urn:microsoft.com/office/officeart/2016/7/layout/RepeatingBendingProcessNew"/>
    <dgm:cxn modelId="{5FE053CB-7C16-4677-AC3A-335EBE6D3F88}" type="presParOf" srcId="{AC1C1548-C7A6-4DA6-A191-3FB32059CEAC}" destId="{E40352A1-E07E-4DEE-8684-B09C5A30BEE4}" srcOrd="1" destOrd="0" presId="urn:microsoft.com/office/officeart/2016/7/layout/RepeatingBendingProcessNew"/>
    <dgm:cxn modelId="{A0E2279C-0DEF-4A31-9049-BCF61E670F9E}" type="presParOf" srcId="{E40352A1-E07E-4DEE-8684-B09C5A30BEE4}" destId="{25C1B8DC-5744-4470-977C-71EF65EC2D81}" srcOrd="0" destOrd="0" presId="urn:microsoft.com/office/officeart/2016/7/layout/RepeatingBendingProcessNew"/>
    <dgm:cxn modelId="{573C9E82-D740-41AB-BFA3-C010DE5A263E}" type="presParOf" srcId="{AC1C1548-C7A6-4DA6-A191-3FB32059CEAC}" destId="{0FFC61D5-5BD2-4BF7-8B41-8DD229E9436C}" srcOrd="2" destOrd="0" presId="urn:microsoft.com/office/officeart/2016/7/layout/RepeatingBendingProcessNew"/>
    <dgm:cxn modelId="{DA1ABF0C-0014-4627-891F-CF59FB44367F}" type="presParOf" srcId="{AC1C1548-C7A6-4DA6-A191-3FB32059CEAC}" destId="{39969945-3503-4571-8F2E-2CA75EB8AF51}" srcOrd="3" destOrd="0" presId="urn:microsoft.com/office/officeart/2016/7/layout/RepeatingBendingProcessNew"/>
    <dgm:cxn modelId="{225829F3-2650-4BA2-BDA6-F74B6B7F95B0}" type="presParOf" srcId="{39969945-3503-4571-8F2E-2CA75EB8AF51}" destId="{049BE844-4D99-4AD1-950F-9B27F1B6C5E2}" srcOrd="0" destOrd="0" presId="urn:microsoft.com/office/officeart/2016/7/layout/RepeatingBendingProcessNew"/>
    <dgm:cxn modelId="{3FC544D2-FF4A-4D93-8A15-A81E704959F7}" type="presParOf" srcId="{AC1C1548-C7A6-4DA6-A191-3FB32059CEAC}" destId="{A589F14B-B1CB-4DA1-AF8C-7645E2990991}" srcOrd="4" destOrd="0" presId="urn:microsoft.com/office/officeart/2016/7/layout/RepeatingBendingProcessNew"/>
    <dgm:cxn modelId="{A7D0FCCD-414A-4018-8178-159E17909D6A}" type="presParOf" srcId="{AC1C1548-C7A6-4DA6-A191-3FB32059CEAC}" destId="{5A9DBAE4-BF4F-47E7-B0E7-C2869EB6A0D8}" srcOrd="5" destOrd="0" presId="urn:microsoft.com/office/officeart/2016/7/layout/RepeatingBendingProcessNew"/>
    <dgm:cxn modelId="{38D0F557-1720-46CC-8B4B-C5BE34B788F5}" type="presParOf" srcId="{5A9DBAE4-BF4F-47E7-B0E7-C2869EB6A0D8}" destId="{4BF77CA6-ADE6-4116-9729-4762160D084D}" srcOrd="0" destOrd="0" presId="urn:microsoft.com/office/officeart/2016/7/layout/RepeatingBendingProcessNew"/>
    <dgm:cxn modelId="{BC063957-B4F7-441A-8315-A9D6AE4EBC6E}" type="presParOf" srcId="{AC1C1548-C7A6-4DA6-A191-3FB32059CEAC}" destId="{88AFB6FB-7D1A-4416-A1F4-B8B00526B9D2}" srcOrd="6" destOrd="0" presId="urn:microsoft.com/office/officeart/2016/7/layout/RepeatingBendingProcessNew"/>
    <dgm:cxn modelId="{414481AE-E638-41C9-A625-77FC8D641E74}" type="presParOf" srcId="{AC1C1548-C7A6-4DA6-A191-3FB32059CEAC}" destId="{E6702453-EF59-43EA-9777-1F2D06E6AB6F}" srcOrd="7" destOrd="0" presId="urn:microsoft.com/office/officeart/2016/7/layout/RepeatingBendingProcessNew"/>
    <dgm:cxn modelId="{6C8E2929-5ED4-4378-BC43-BC1B984CFF2B}" type="presParOf" srcId="{E6702453-EF59-43EA-9777-1F2D06E6AB6F}" destId="{21DAAEE8-1AA3-4736-9C30-B912038726FC}" srcOrd="0" destOrd="0" presId="urn:microsoft.com/office/officeart/2016/7/layout/RepeatingBendingProcessNew"/>
    <dgm:cxn modelId="{7FE69E20-D7F0-48EF-A28C-6687DFD6A756}" type="presParOf" srcId="{AC1C1548-C7A6-4DA6-A191-3FB32059CEAC}" destId="{DBCAE6A7-ED37-4F4B-8C24-E522D8F8D6CF}" srcOrd="8" destOrd="0" presId="urn:microsoft.com/office/officeart/2016/7/layout/RepeatingBendingProcessNew"/>
    <dgm:cxn modelId="{BBA1EAF8-C45C-4B81-AFBA-48B1CE2DD1D0}" type="presParOf" srcId="{AC1C1548-C7A6-4DA6-A191-3FB32059CEAC}" destId="{58DFD1CE-4509-4242-9331-038F80C2A437}" srcOrd="9" destOrd="0" presId="urn:microsoft.com/office/officeart/2016/7/layout/RepeatingBendingProcessNew"/>
    <dgm:cxn modelId="{85861D1E-199A-4FC3-B008-1A83C3BAF9DC}" type="presParOf" srcId="{58DFD1CE-4509-4242-9331-038F80C2A437}" destId="{C7B7F36C-505C-4378-996A-CD8C7B621722}" srcOrd="0" destOrd="0" presId="urn:microsoft.com/office/officeart/2016/7/layout/RepeatingBendingProcessNew"/>
    <dgm:cxn modelId="{EED6F0BB-4532-42CF-BD62-8A35074E86C8}" type="presParOf" srcId="{AC1C1548-C7A6-4DA6-A191-3FB32059CEAC}" destId="{46970DC7-BD73-4A40-B56D-413DDB537AA4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D301CB-6835-4752-A522-288E2F47D58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FE8BFA2-AEF7-4B9E-8FCA-423BC5682013}">
      <dgm:prSet/>
      <dgm:spPr/>
      <dgm:t>
        <a:bodyPr/>
        <a:lstStyle/>
        <a:p>
          <a:r>
            <a:rPr lang="en-GB" b="0" i="0" u="sng" dirty="0" err="1"/>
            <a:t>Strategaethau</a:t>
          </a:r>
          <a:r>
            <a:rPr lang="en-GB" b="0" i="0" u="sng" dirty="0"/>
            <a:t> </a:t>
          </a:r>
          <a:r>
            <a:rPr lang="en-GB" b="0" i="0" u="sng" dirty="0" err="1"/>
            <a:t>posib</a:t>
          </a:r>
          <a:r>
            <a:rPr lang="en-GB" b="0" i="0" u="sng" dirty="0"/>
            <a:t> I </a:t>
          </a:r>
          <a:r>
            <a:rPr lang="en-GB" b="0" i="0" u="sng" dirty="0" err="1"/>
            <a:t>leihau'r</a:t>
          </a:r>
          <a:r>
            <a:rPr lang="en-GB" b="0" i="0" u="sng" dirty="0"/>
            <a:t> </a:t>
          </a:r>
          <a:r>
            <a:rPr lang="en-GB" b="0" i="0" u="sng" dirty="0" err="1"/>
            <a:t>effaith</a:t>
          </a:r>
          <a:r>
            <a:rPr lang="en-GB" b="0" i="0" u="sng" dirty="0"/>
            <a:t> o </a:t>
          </a:r>
          <a:r>
            <a:rPr lang="en-GB" b="0" i="0" u="sng" dirty="0" err="1"/>
            <a:t>flinder</a:t>
          </a:r>
          <a:r>
            <a:rPr lang="en-GB" b="0" i="0" u="sng" dirty="0"/>
            <a:t> </a:t>
          </a:r>
          <a:r>
            <a:rPr lang="en-GB" b="0" i="0" u="sng" dirty="0" err="1"/>
            <a:t>meddyliol</a:t>
          </a:r>
          <a:r>
            <a:rPr lang="en-GB" b="0" i="0" u="sng" dirty="0"/>
            <a:t>:</a:t>
          </a:r>
          <a:endParaRPr lang="en-US" dirty="0"/>
        </a:p>
      </dgm:t>
    </dgm:pt>
    <dgm:pt modelId="{37467913-777D-4198-A1DE-F160DB64B036}" type="parTrans" cxnId="{C17AAE9B-73C1-4EAC-8A4D-77F95DBD8E4D}">
      <dgm:prSet/>
      <dgm:spPr/>
      <dgm:t>
        <a:bodyPr/>
        <a:lstStyle/>
        <a:p>
          <a:endParaRPr lang="en-US"/>
        </a:p>
      </dgm:t>
    </dgm:pt>
    <dgm:pt modelId="{8995ED9A-A02A-40CA-A903-E46CFD94025A}" type="sibTrans" cxnId="{C17AAE9B-73C1-4EAC-8A4D-77F95DBD8E4D}">
      <dgm:prSet/>
      <dgm:spPr/>
      <dgm:t>
        <a:bodyPr/>
        <a:lstStyle/>
        <a:p>
          <a:endParaRPr lang="en-US"/>
        </a:p>
      </dgm:t>
    </dgm:pt>
    <dgm:pt modelId="{A6231AF2-30DF-47D4-B5D1-AB3A2A3B34D5}">
      <dgm:prSet/>
      <dgm:spPr/>
      <dgm:t>
        <a:bodyPr/>
        <a:lstStyle/>
        <a:p>
          <a:r>
            <a:rPr lang="en-GB" b="0" i="0" dirty="0"/>
            <a:t>1. </a:t>
          </a:r>
          <a:r>
            <a:rPr lang="en-GB" b="0" i="0" dirty="0" err="1"/>
            <a:t>Ymarfer</a:t>
          </a:r>
          <a:r>
            <a:rPr lang="en-GB" b="0" i="0" dirty="0"/>
            <a:t> </a:t>
          </a:r>
          <a:r>
            <a:rPr lang="en-GB" b="0" i="0" dirty="0" err="1"/>
            <a:t>Corff</a:t>
          </a:r>
          <a:endParaRPr lang="en-US" dirty="0" err="1"/>
        </a:p>
      </dgm:t>
    </dgm:pt>
    <dgm:pt modelId="{C2E573D1-187C-4184-9EF7-0CC976798FB3}" type="parTrans" cxnId="{32F12A28-4107-413A-B9FF-82BA2B4A127B}">
      <dgm:prSet/>
      <dgm:spPr/>
      <dgm:t>
        <a:bodyPr/>
        <a:lstStyle/>
        <a:p>
          <a:endParaRPr lang="en-US"/>
        </a:p>
      </dgm:t>
    </dgm:pt>
    <dgm:pt modelId="{FA10F7BD-2BEB-4006-899A-3425A0CB9328}" type="sibTrans" cxnId="{32F12A28-4107-413A-B9FF-82BA2B4A127B}">
      <dgm:prSet/>
      <dgm:spPr/>
      <dgm:t>
        <a:bodyPr/>
        <a:lstStyle/>
        <a:p>
          <a:endParaRPr lang="en-US"/>
        </a:p>
      </dgm:t>
    </dgm:pt>
    <dgm:pt modelId="{DFFCF91D-E617-414B-B74C-0E0C0CA9A114}">
      <dgm:prSet/>
      <dgm:spPr/>
      <dgm:t>
        <a:bodyPr/>
        <a:lstStyle/>
        <a:p>
          <a:r>
            <a:rPr lang="en-GB" b="0" i="0" dirty="0"/>
            <a:t>'30-minute workout can leave you feeling restored – even more so than watching TV' (Physiology &amp; </a:t>
          </a:r>
          <a:r>
            <a:rPr lang="en-GB" b="0" i="0" dirty="0" err="1"/>
            <a:t>Behavior</a:t>
          </a:r>
          <a:r>
            <a:rPr lang="en-GB" b="0" i="0" dirty="0"/>
            <a:t> journal, 2022)</a:t>
          </a:r>
          <a:endParaRPr lang="en-US" dirty="0"/>
        </a:p>
      </dgm:t>
    </dgm:pt>
    <dgm:pt modelId="{AACB3303-2F2C-499D-BC79-09B006A5478C}" type="parTrans" cxnId="{26DF742C-5EF9-424F-971B-79E339DF3BE9}">
      <dgm:prSet/>
      <dgm:spPr/>
      <dgm:t>
        <a:bodyPr/>
        <a:lstStyle/>
        <a:p>
          <a:endParaRPr lang="en-US"/>
        </a:p>
      </dgm:t>
    </dgm:pt>
    <dgm:pt modelId="{B75E25EA-40C3-4C8F-8F5D-60622DFDA6EF}" type="sibTrans" cxnId="{26DF742C-5EF9-424F-971B-79E339DF3BE9}">
      <dgm:prSet/>
      <dgm:spPr/>
      <dgm:t>
        <a:bodyPr/>
        <a:lstStyle/>
        <a:p>
          <a:endParaRPr lang="en-US"/>
        </a:p>
      </dgm:t>
    </dgm:pt>
    <dgm:pt modelId="{AC970C15-D6AD-4E10-AE46-B151B86D953E}">
      <dgm:prSet/>
      <dgm:spPr/>
      <dgm:t>
        <a:bodyPr/>
        <a:lstStyle/>
        <a:p>
          <a:pPr rtl="0"/>
          <a:r>
            <a:rPr lang="en-GB" b="0" i="0" dirty="0" err="1"/>
            <a:t>Brumel</a:t>
          </a:r>
          <a:r>
            <a:rPr lang="en-GB" b="0" i="0" dirty="0"/>
            <a:t> Mood Scale</a:t>
          </a:r>
          <a:r>
            <a:rPr lang="en-GB" b="0" i="0" dirty="0">
              <a:latin typeface="Century Gothic" panose="020B0502020202020204"/>
            </a:rPr>
            <a:t> </a:t>
          </a:r>
          <a:r>
            <a:rPr lang="en-GB" dirty="0">
              <a:latin typeface="Century Gothic" panose="020B0502020202020204"/>
            </a:rPr>
            <a:t>(Terry and Lane, 2003)</a:t>
          </a:r>
          <a:endParaRPr lang="en-US" dirty="0"/>
        </a:p>
      </dgm:t>
    </dgm:pt>
    <dgm:pt modelId="{E86E317D-9706-494F-9513-548BD752E4FF}" type="parTrans" cxnId="{3690CB3A-B459-4F09-AE7C-AA8C22A8B091}">
      <dgm:prSet/>
      <dgm:spPr/>
      <dgm:t>
        <a:bodyPr/>
        <a:lstStyle/>
        <a:p>
          <a:endParaRPr lang="en-US"/>
        </a:p>
      </dgm:t>
    </dgm:pt>
    <dgm:pt modelId="{79BCBD4E-E8BC-4557-AD66-2C7251EFE096}" type="sibTrans" cxnId="{3690CB3A-B459-4F09-AE7C-AA8C22A8B091}">
      <dgm:prSet/>
      <dgm:spPr/>
      <dgm:t>
        <a:bodyPr/>
        <a:lstStyle/>
        <a:p>
          <a:endParaRPr lang="en-US"/>
        </a:p>
      </dgm:t>
    </dgm:pt>
    <dgm:pt modelId="{CDB76773-1FF0-4167-AEEC-597EBF18F1EC}" type="pres">
      <dgm:prSet presAssocID="{75D301CB-6835-4752-A522-288E2F47D586}" presName="outerComposite" presStyleCnt="0">
        <dgm:presLayoutVars>
          <dgm:chMax val="5"/>
          <dgm:dir/>
          <dgm:resizeHandles val="exact"/>
        </dgm:presLayoutVars>
      </dgm:prSet>
      <dgm:spPr/>
    </dgm:pt>
    <dgm:pt modelId="{15E3DFEA-7312-46D7-AA16-7825A1BC42DA}" type="pres">
      <dgm:prSet presAssocID="{75D301CB-6835-4752-A522-288E2F47D586}" presName="dummyMaxCanvas" presStyleCnt="0">
        <dgm:presLayoutVars/>
      </dgm:prSet>
      <dgm:spPr/>
    </dgm:pt>
    <dgm:pt modelId="{6A8AAE35-00E2-43D1-B431-B8E907009A26}" type="pres">
      <dgm:prSet presAssocID="{75D301CB-6835-4752-A522-288E2F47D586}" presName="TwoNodes_1" presStyleLbl="node1" presStyleIdx="0" presStyleCnt="2">
        <dgm:presLayoutVars>
          <dgm:bulletEnabled val="1"/>
        </dgm:presLayoutVars>
      </dgm:prSet>
      <dgm:spPr/>
    </dgm:pt>
    <dgm:pt modelId="{6F5DC99A-8594-4A64-9C1F-DB4D20E13641}" type="pres">
      <dgm:prSet presAssocID="{75D301CB-6835-4752-A522-288E2F47D586}" presName="TwoNodes_2" presStyleLbl="node1" presStyleIdx="1" presStyleCnt="2">
        <dgm:presLayoutVars>
          <dgm:bulletEnabled val="1"/>
        </dgm:presLayoutVars>
      </dgm:prSet>
      <dgm:spPr/>
    </dgm:pt>
    <dgm:pt modelId="{FFA6AB3E-9C61-4184-8CFE-16A3001C0BA1}" type="pres">
      <dgm:prSet presAssocID="{75D301CB-6835-4752-A522-288E2F47D586}" presName="TwoConn_1-2" presStyleLbl="fgAccFollowNode1" presStyleIdx="0" presStyleCnt="1">
        <dgm:presLayoutVars>
          <dgm:bulletEnabled val="1"/>
        </dgm:presLayoutVars>
      </dgm:prSet>
      <dgm:spPr/>
    </dgm:pt>
    <dgm:pt modelId="{9FE2EDB2-4236-49DE-94E1-E74C45AAD641}" type="pres">
      <dgm:prSet presAssocID="{75D301CB-6835-4752-A522-288E2F47D586}" presName="TwoNodes_1_text" presStyleLbl="node1" presStyleIdx="1" presStyleCnt="2">
        <dgm:presLayoutVars>
          <dgm:bulletEnabled val="1"/>
        </dgm:presLayoutVars>
      </dgm:prSet>
      <dgm:spPr/>
    </dgm:pt>
    <dgm:pt modelId="{513A71E1-76DB-4D93-9EDD-19D982149631}" type="pres">
      <dgm:prSet presAssocID="{75D301CB-6835-4752-A522-288E2F47D586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1D0CE410-65DF-44ED-A380-037F6B792BF4}" type="presOf" srcId="{A6231AF2-30DF-47D4-B5D1-AB3A2A3B34D5}" destId="{513A71E1-76DB-4D93-9EDD-19D982149631}" srcOrd="1" destOrd="0" presId="urn:microsoft.com/office/officeart/2005/8/layout/vProcess5"/>
    <dgm:cxn modelId="{32F12A28-4107-413A-B9FF-82BA2B4A127B}" srcId="{75D301CB-6835-4752-A522-288E2F47D586}" destId="{A6231AF2-30DF-47D4-B5D1-AB3A2A3B34D5}" srcOrd="1" destOrd="0" parTransId="{C2E573D1-187C-4184-9EF7-0CC976798FB3}" sibTransId="{FA10F7BD-2BEB-4006-899A-3425A0CB9328}"/>
    <dgm:cxn modelId="{26DF742C-5EF9-424F-971B-79E339DF3BE9}" srcId="{A6231AF2-30DF-47D4-B5D1-AB3A2A3B34D5}" destId="{DFFCF91D-E617-414B-B74C-0E0C0CA9A114}" srcOrd="0" destOrd="0" parTransId="{AACB3303-2F2C-499D-BC79-09B006A5478C}" sibTransId="{B75E25EA-40C3-4C8F-8F5D-60622DFDA6EF}"/>
    <dgm:cxn modelId="{D09F563A-5A7D-4C36-95D0-4E9D3362A217}" type="presOf" srcId="{DFFCF91D-E617-414B-B74C-0E0C0CA9A114}" destId="{6F5DC99A-8594-4A64-9C1F-DB4D20E13641}" srcOrd="0" destOrd="1" presId="urn:microsoft.com/office/officeart/2005/8/layout/vProcess5"/>
    <dgm:cxn modelId="{3690CB3A-B459-4F09-AE7C-AA8C22A8B091}" srcId="{A6231AF2-30DF-47D4-B5D1-AB3A2A3B34D5}" destId="{AC970C15-D6AD-4E10-AE46-B151B86D953E}" srcOrd="1" destOrd="0" parTransId="{E86E317D-9706-494F-9513-548BD752E4FF}" sibTransId="{79BCBD4E-E8BC-4557-AD66-2C7251EFE096}"/>
    <dgm:cxn modelId="{4A761847-6F07-4730-B43C-E7D38D4101C0}" type="presOf" srcId="{75D301CB-6835-4752-A522-288E2F47D586}" destId="{CDB76773-1FF0-4167-AEEC-597EBF18F1EC}" srcOrd="0" destOrd="0" presId="urn:microsoft.com/office/officeart/2005/8/layout/vProcess5"/>
    <dgm:cxn modelId="{373ACA73-DAC2-406E-A928-655E099EC86B}" type="presOf" srcId="{A6231AF2-30DF-47D4-B5D1-AB3A2A3B34D5}" destId="{6F5DC99A-8594-4A64-9C1F-DB4D20E13641}" srcOrd="0" destOrd="0" presId="urn:microsoft.com/office/officeart/2005/8/layout/vProcess5"/>
    <dgm:cxn modelId="{6B7E5075-13D9-412F-B698-13645FFFA88F}" type="presOf" srcId="{BFE8BFA2-AEF7-4B9E-8FCA-423BC5682013}" destId="{9FE2EDB2-4236-49DE-94E1-E74C45AAD641}" srcOrd="1" destOrd="0" presId="urn:microsoft.com/office/officeart/2005/8/layout/vProcess5"/>
    <dgm:cxn modelId="{21140A77-4684-4BED-A0ED-43D74266B1EE}" type="presOf" srcId="{AC970C15-D6AD-4E10-AE46-B151B86D953E}" destId="{513A71E1-76DB-4D93-9EDD-19D982149631}" srcOrd="1" destOrd="2" presId="urn:microsoft.com/office/officeart/2005/8/layout/vProcess5"/>
    <dgm:cxn modelId="{C17AAE9B-73C1-4EAC-8A4D-77F95DBD8E4D}" srcId="{75D301CB-6835-4752-A522-288E2F47D586}" destId="{BFE8BFA2-AEF7-4B9E-8FCA-423BC5682013}" srcOrd="0" destOrd="0" parTransId="{37467913-777D-4198-A1DE-F160DB64B036}" sibTransId="{8995ED9A-A02A-40CA-A903-E46CFD94025A}"/>
    <dgm:cxn modelId="{EA0F4AAF-8486-4DF9-909E-D55DF68402AD}" type="presOf" srcId="{8995ED9A-A02A-40CA-A903-E46CFD94025A}" destId="{FFA6AB3E-9C61-4184-8CFE-16A3001C0BA1}" srcOrd="0" destOrd="0" presId="urn:microsoft.com/office/officeart/2005/8/layout/vProcess5"/>
    <dgm:cxn modelId="{6EBC5FCD-1A3D-4E76-A7C1-167FF2DCB023}" type="presOf" srcId="{AC970C15-D6AD-4E10-AE46-B151B86D953E}" destId="{6F5DC99A-8594-4A64-9C1F-DB4D20E13641}" srcOrd="0" destOrd="2" presId="urn:microsoft.com/office/officeart/2005/8/layout/vProcess5"/>
    <dgm:cxn modelId="{602E99DB-331F-4A23-B2EB-750D93F3329D}" type="presOf" srcId="{DFFCF91D-E617-414B-B74C-0E0C0CA9A114}" destId="{513A71E1-76DB-4D93-9EDD-19D982149631}" srcOrd="1" destOrd="1" presId="urn:microsoft.com/office/officeart/2005/8/layout/vProcess5"/>
    <dgm:cxn modelId="{286B79DE-062D-4B1D-8064-6BE056D69C59}" type="presOf" srcId="{BFE8BFA2-AEF7-4B9E-8FCA-423BC5682013}" destId="{6A8AAE35-00E2-43D1-B431-B8E907009A26}" srcOrd="0" destOrd="0" presId="urn:microsoft.com/office/officeart/2005/8/layout/vProcess5"/>
    <dgm:cxn modelId="{00DBA003-92EE-416F-ADD2-E07D8C4E58B3}" type="presParOf" srcId="{CDB76773-1FF0-4167-AEEC-597EBF18F1EC}" destId="{15E3DFEA-7312-46D7-AA16-7825A1BC42DA}" srcOrd="0" destOrd="0" presId="urn:microsoft.com/office/officeart/2005/8/layout/vProcess5"/>
    <dgm:cxn modelId="{8F7A3516-8F6F-4AFA-9143-76785231B7A6}" type="presParOf" srcId="{CDB76773-1FF0-4167-AEEC-597EBF18F1EC}" destId="{6A8AAE35-00E2-43D1-B431-B8E907009A26}" srcOrd="1" destOrd="0" presId="urn:microsoft.com/office/officeart/2005/8/layout/vProcess5"/>
    <dgm:cxn modelId="{1A6D5099-4014-41F3-83E7-D0DA3861A84C}" type="presParOf" srcId="{CDB76773-1FF0-4167-AEEC-597EBF18F1EC}" destId="{6F5DC99A-8594-4A64-9C1F-DB4D20E13641}" srcOrd="2" destOrd="0" presId="urn:microsoft.com/office/officeart/2005/8/layout/vProcess5"/>
    <dgm:cxn modelId="{F1DE68B6-0136-4A5E-8437-EAB49DD88E92}" type="presParOf" srcId="{CDB76773-1FF0-4167-AEEC-597EBF18F1EC}" destId="{FFA6AB3E-9C61-4184-8CFE-16A3001C0BA1}" srcOrd="3" destOrd="0" presId="urn:microsoft.com/office/officeart/2005/8/layout/vProcess5"/>
    <dgm:cxn modelId="{92D1A6E0-5013-4FE9-ABE9-588DE64D7753}" type="presParOf" srcId="{CDB76773-1FF0-4167-AEEC-597EBF18F1EC}" destId="{9FE2EDB2-4236-49DE-94E1-E74C45AAD641}" srcOrd="4" destOrd="0" presId="urn:microsoft.com/office/officeart/2005/8/layout/vProcess5"/>
    <dgm:cxn modelId="{F74C4D6F-FC03-4780-912A-ABFB36471719}" type="presParOf" srcId="{CDB76773-1FF0-4167-AEEC-597EBF18F1EC}" destId="{513A71E1-76DB-4D93-9EDD-19D982149631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6C025CA-A9B7-405B-883A-20838C3936E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1746AA6-591B-4936-A3CE-7E71EE5F1048}">
      <dgm:prSet/>
      <dgm:spPr/>
      <dgm:t>
        <a:bodyPr/>
        <a:lstStyle/>
        <a:p>
          <a:r>
            <a:rPr lang="en-GB" u="sng" dirty="0" err="1"/>
            <a:t>Strategaethau</a:t>
          </a:r>
          <a:r>
            <a:rPr lang="en-GB" u="sng" dirty="0"/>
            <a:t> </a:t>
          </a:r>
          <a:r>
            <a:rPr lang="en-GB" u="sng" dirty="0" err="1"/>
            <a:t>posib</a:t>
          </a:r>
          <a:r>
            <a:rPr lang="en-GB" u="sng" dirty="0"/>
            <a:t> I </a:t>
          </a:r>
          <a:r>
            <a:rPr lang="en-GB" u="sng" dirty="0" err="1"/>
            <a:t>leihau'r</a:t>
          </a:r>
          <a:r>
            <a:rPr lang="en-GB" u="sng" dirty="0"/>
            <a:t> </a:t>
          </a:r>
          <a:r>
            <a:rPr lang="en-GB" u="sng" dirty="0" err="1"/>
            <a:t>effaith</a:t>
          </a:r>
          <a:r>
            <a:rPr lang="en-GB" u="sng" dirty="0"/>
            <a:t> o </a:t>
          </a:r>
          <a:r>
            <a:rPr lang="en-GB" u="sng" dirty="0" err="1">
              <a:latin typeface="Century Gothic" panose="020B0502020202020204"/>
            </a:rPr>
            <a:t>Unigrwydd</a:t>
          </a:r>
          <a:r>
            <a:rPr lang="en-GB" u="sng" dirty="0"/>
            <a:t> </a:t>
          </a:r>
          <a:r>
            <a:rPr lang="en-GB" u="sng" dirty="0" err="1"/>
            <a:t>mewn</a:t>
          </a:r>
          <a:r>
            <a:rPr lang="en-GB" u="sng" dirty="0"/>
            <a:t> </a:t>
          </a:r>
          <a:r>
            <a:rPr lang="en-GB" u="sng" dirty="0" err="1"/>
            <a:t>dysgu</a:t>
          </a:r>
          <a:r>
            <a:rPr lang="en-GB" u="sng" dirty="0"/>
            <a:t>;</a:t>
          </a:r>
          <a:endParaRPr lang="en-US" dirty="0"/>
        </a:p>
      </dgm:t>
    </dgm:pt>
    <dgm:pt modelId="{E522FBCB-30D6-4636-90D6-5F62F8E2D540}" type="parTrans" cxnId="{3B015408-2E16-4DDD-9875-5B5177621A65}">
      <dgm:prSet/>
      <dgm:spPr/>
      <dgm:t>
        <a:bodyPr/>
        <a:lstStyle/>
        <a:p>
          <a:endParaRPr lang="en-US"/>
        </a:p>
      </dgm:t>
    </dgm:pt>
    <dgm:pt modelId="{28015A03-F449-4556-BE6F-518ED7208693}" type="sibTrans" cxnId="{3B015408-2E16-4DDD-9875-5B5177621A65}">
      <dgm:prSet/>
      <dgm:spPr/>
      <dgm:t>
        <a:bodyPr/>
        <a:lstStyle/>
        <a:p>
          <a:endParaRPr lang="en-US"/>
        </a:p>
      </dgm:t>
    </dgm:pt>
    <dgm:pt modelId="{3A20CDC4-3802-45E1-ACE1-5851F29E1112}">
      <dgm:prSet/>
      <dgm:spPr/>
      <dgm:t>
        <a:bodyPr/>
        <a:lstStyle/>
        <a:p>
          <a:r>
            <a:rPr lang="en-GB" dirty="0" err="1"/>
            <a:t>Cysylltu</a:t>
          </a:r>
          <a:r>
            <a:rPr lang="en-GB" dirty="0"/>
            <a:t> </a:t>
          </a:r>
          <a:r>
            <a:rPr lang="en-GB" dirty="0" err="1"/>
            <a:t>â'ch</a:t>
          </a:r>
          <a:r>
            <a:rPr lang="en-GB" dirty="0"/>
            <a:t> </a:t>
          </a:r>
          <a:r>
            <a:rPr lang="en-GB" dirty="0" err="1"/>
            <a:t>athrawon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drefnu</a:t>
          </a:r>
          <a:r>
            <a:rPr lang="en-GB" dirty="0"/>
            <a:t> </a:t>
          </a:r>
          <a:r>
            <a:rPr lang="en-GB" dirty="0" err="1"/>
            <a:t>sesiynau</a:t>
          </a:r>
          <a:r>
            <a:rPr lang="en-GB" dirty="0"/>
            <a:t> </a:t>
          </a:r>
          <a:r>
            <a:rPr lang="en-GB" dirty="0" err="1"/>
            <a:t>annibynnol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gryfhau'ch</a:t>
          </a:r>
          <a:r>
            <a:rPr lang="en-GB" dirty="0"/>
            <a:t> </a:t>
          </a:r>
          <a:r>
            <a:rPr lang="en-GB" dirty="0" err="1"/>
            <a:t>ffocws</a:t>
          </a:r>
          <a:r>
            <a:rPr lang="en-GB" dirty="0"/>
            <a:t> </a:t>
          </a:r>
          <a:r>
            <a:rPr lang="en-GB" dirty="0" err="1"/>
            <a:t>o'r</a:t>
          </a:r>
          <a:r>
            <a:rPr lang="en-GB" dirty="0"/>
            <a:t> nod y </a:t>
          </a:r>
          <a:r>
            <a:rPr lang="en-GB" dirty="0" err="1"/>
            <a:t>dasg</a:t>
          </a:r>
          <a:r>
            <a:rPr lang="en-GB" dirty="0"/>
            <a:t> </a:t>
          </a:r>
          <a:r>
            <a:rPr lang="en-GB" dirty="0" err="1"/>
            <a:t>gyda</a:t>
          </a:r>
          <a:r>
            <a:rPr lang="en-GB" dirty="0"/>
            <a:t> </a:t>
          </a:r>
          <a:r>
            <a:rPr lang="en-GB" dirty="0" err="1"/>
            <a:t>hyder</a:t>
          </a:r>
          <a:r>
            <a:rPr lang="en-GB" dirty="0"/>
            <a:t>.</a:t>
          </a:r>
          <a:endParaRPr lang="en-US" dirty="0"/>
        </a:p>
      </dgm:t>
    </dgm:pt>
    <dgm:pt modelId="{F33BC45B-52DE-4326-BB9E-8FD2AFA2ACA9}" type="parTrans" cxnId="{AC1ED079-37B5-4BE2-8338-5F473A6F666C}">
      <dgm:prSet/>
      <dgm:spPr/>
      <dgm:t>
        <a:bodyPr/>
        <a:lstStyle/>
        <a:p>
          <a:endParaRPr lang="en-US"/>
        </a:p>
      </dgm:t>
    </dgm:pt>
    <dgm:pt modelId="{B2626DF4-9584-41CE-A130-336BFADD8A3C}" type="sibTrans" cxnId="{AC1ED079-37B5-4BE2-8338-5F473A6F666C}">
      <dgm:prSet/>
      <dgm:spPr/>
      <dgm:t>
        <a:bodyPr/>
        <a:lstStyle/>
        <a:p>
          <a:endParaRPr lang="en-US"/>
        </a:p>
      </dgm:t>
    </dgm:pt>
    <dgm:pt modelId="{B70464BB-9BE2-4BD8-9D51-158B02AF6B41}">
      <dgm:prSet/>
      <dgm:spPr/>
      <dgm:t>
        <a:bodyPr/>
        <a:lstStyle/>
        <a:p>
          <a:r>
            <a:rPr lang="en-GB" dirty="0" err="1"/>
            <a:t>Cysylltu</a:t>
          </a:r>
          <a:r>
            <a:rPr lang="en-GB" dirty="0"/>
            <a:t> </a:t>
          </a:r>
          <a:r>
            <a:rPr lang="en-GB" dirty="0" err="1"/>
            <a:t>gyda</a:t>
          </a:r>
          <a:r>
            <a:rPr lang="en-GB" dirty="0"/>
            <a:t> </a:t>
          </a:r>
          <a:r>
            <a:rPr lang="en-GB" dirty="0" err="1"/>
            <a:t>disgyblion</a:t>
          </a:r>
          <a:r>
            <a:rPr lang="en-GB" dirty="0"/>
            <a:t> </a:t>
          </a:r>
          <a:r>
            <a:rPr lang="en-GB" dirty="0" err="1"/>
            <a:t>eraill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fedru</a:t>
          </a:r>
          <a:r>
            <a:rPr lang="en-GB" dirty="0"/>
            <a:t> </a:t>
          </a:r>
          <a:r>
            <a:rPr lang="en-GB" dirty="0" err="1"/>
            <a:t>cydweithio</a:t>
          </a:r>
          <a:r>
            <a:rPr lang="en-GB" dirty="0"/>
            <a:t> </a:t>
          </a:r>
          <a:r>
            <a:rPr lang="en-GB" dirty="0" err="1"/>
            <a:t>gyda'i</a:t>
          </a:r>
          <a:r>
            <a:rPr lang="en-GB" dirty="0"/>
            <a:t> </a:t>
          </a:r>
          <a:r>
            <a:rPr lang="en-GB" dirty="0" err="1"/>
            <a:t>gilydd</a:t>
          </a:r>
          <a:r>
            <a:rPr lang="en-GB" dirty="0"/>
            <a:t> - 'Many students find it difficult to study entirely on their own and would love to meet with their virtual classmates' (Scott, 2017) </a:t>
          </a:r>
          <a:r>
            <a:rPr lang="en-GB" dirty="0" err="1"/>
            <a:t>e.e</a:t>
          </a:r>
          <a:r>
            <a:rPr lang="en-GB" dirty="0"/>
            <a:t> Creu </a:t>
          </a:r>
          <a:r>
            <a:rPr lang="en-GB" dirty="0" err="1"/>
            <a:t>grŵp</a:t>
          </a:r>
          <a:r>
            <a:rPr lang="en-GB" dirty="0"/>
            <a:t> </a:t>
          </a:r>
          <a:r>
            <a:rPr lang="en-GB" dirty="0" err="1"/>
            <a:t>rhithiol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gyfryngau</a:t>
          </a:r>
          <a:r>
            <a:rPr lang="en-GB" dirty="0"/>
            <a:t> </a:t>
          </a:r>
          <a:r>
            <a:rPr lang="en-GB" dirty="0" err="1"/>
            <a:t>cymdeithasol</a:t>
          </a:r>
          <a:r>
            <a:rPr lang="en-GB" dirty="0"/>
            <a:t> (</a:t>
          </a:r>
          <a:r>
            <a:rPr lang="en-GB" dirty="0" err="1"/>
            <a:t>Whatsapp</a:t>
          </a:r>
          <a:r>
            <a:rPr lang="en-GB" dirty="0"/>
            <a:t>, Messenger).</a:t>
          </a:r>
          <a:endParaRPr lang="en-US" dirty="0"/>
        </a:p>
      </dgm:t>
    </dgm:pt>
    <dgm:pt modelId="{F4DE8AAD-EE0B-45F0-87E4-EC29DCB75983}" type="parTrans" cxnId="{E95DDEA6-2FFC-471E-8B3A-3AA0CE54CF19}">
      <dgm:prSet/>
      <dgm:spPr/>
      <dgm:t>
        <a:bodyPr/>
        <a:lstStyle/>
        <a:p>
          <a:endParaRPr lang="en-US"/>
        </a:p>
      </dgm:t>
    </dgm:pt>
    <dgm:pt modelId="{184DD1D0-4DA1-4DE9-B44A-2921E2D59713}" type="sibTrans" cxnId="{E95DDEA6-2FFC-471E-8B3A-3AA0CE54CF19}">
      <dgm:prSet/>
      <dgm:spPr/>
      <dgm:t>
        <a:bodyPr/>
        <a:lstStyle/>
        <a:p>
          <a:endParaRPr lang="en-US"/>
        </a:p>
      </dgm:t>
    </dgm:pt>
    <dgm:pt modelId="{BD6E658D-9700-4D98-82AA-B3065AD93FC6}">
      <dgm:prSet/>
      <dgm:spPr/>
      <dgm:t>
        <a:bodyPr/>
        <a:lstStyle/>
        <a:p>
          <a:r>
            <a:rPr lang="en-GB" dirty="0" err="1"/>
            <a:t>Cymryd</a:t>
          </a:r>
          <a:r>
            <a:rPr lang="en-GB" dirty="0"/>
            <a:t> </a:t>
          </a:r>
          <a:r>
            <a:rPr lang="en-GB" dirty="0" err="1"/>
            <a:t>unrhyw</a:t>
          </a:r>
          <a:r>
            <a:rPr lang="en-GB" dirty="0"/>
            <a:t> </a:t>
          </a:r>
          <a:r>
            <a:rPr lang="en-GB" dirty="0" err="1"/>
            <a:t>gyfle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ymgymryd</a:t>
          </a:r>
          <a:r>
            <a:rPr lang="en-GB" dirty="0"/>
            <a:t> â </a:t>
          </a:r>
          <a:r>
            <a:rPr lang="en-GB" dirty="0" err="1"/>
            <a:t>chyfleoedd</a:t>
          </a:r>
          <a:r>
            <a:rPr lang="en-GB" dirty="0"/>
            <a:t> </a:t>
          </a:r>
          <a:r>
            <a:rPr lang="en-GB" dirty="0" err="1"/>
            <a:t>academig</a:t>
          </a:r>
          <a:r>
            <a:rPr lang="en-GB" dirty="0"/>
            <a:t>/</a:t>
          </a:r>
          <a:r>
            <a:rPr lang="en-GB" dirty="0" err="1"/>
            <a:t>adloniadol</a:t>
          </a:r>
          <a:r>
            <a:rPr lang="en-GB" dirty="0"/>
            <a:t> </a:t>
          </a:r>
          <a:r>
            <a:rPr lang="en-GB" dirty="0" err="1"/>
            <a:t>ynglŷn</a:t>
          </a:r>
          <a:r>
            <a:rPr lang="en-GB" dirty="0"/>
            <a:t> y </a:t>
          </a:r>
          <a:r>
            <a:rPr lang="en-GB" dirty="0" err="1"/>
            <a:t>brifysgol</a:t>
          </a:r>
          <a:r>
            <a:rPr lang="en-GB" dirty="0"/>
            <a:t>.</a:t>
          </a:r>
          <a:endParaRPr lang="en-US" dirty="0"/>
        </a:p>
      </dgm:t>
    </dgm:pt>
    <dgm:pt modelId="{72972C45-3C53-46D7-8198-273A73A5F89A}" type="parTrans" cxnId="{4AEA0C26-D97F-476B-93C4-77E1AB780A26}">
      <dgm:prSet/>
      <dgm:spPr/>
      <dgm:t>
        <a:bodyPr/>
        <a:lstStyle/>
        <a:p>
          <a:endParaRPr lang="en-US"/>
        </a:p>
      </dgm:t>
    </dgm:pt>
    <dgm:pt modelId="{584F5D74-3DAD-45AD-AE5D-F85B11076B83}" type="sibTrans" cxnId="{4AEA0C26-D97F-476B-93C4-77E1AB780A26}">
      <dgm:prSet/>
      <dgm:spPr/>
      <dgm:t>
        <a:bodyPr/>
        <a:lstStyle/>
        <a:p>
          <a:endParaRPr lang="en-US"/>
        </a:p>
      </dgm:t>
    </dgm:pt>
    <dgm:pt modelId="{070DC5B1-CE39-47B2-A85F-6A312905E5F3}" type="pres">
      <dgm:prSet presAssocID="{36C025CA-A9B7-405B-883A-20838C3936EE}" presName="outerComposite" presStyleCnt="0">
        <dgm:presLayoutVars>
          <dgm:chMax val="5"/>
          <dgm:dir/>
          <dgm:resizeHandles val="exact"/>
        </dgm:presLayoutVars>
      </dgm:prSet>
      <dgm:spPr/>
    </dgm:pt>
    <dgm:pt modelId="{DEC52BE5-F583-4379-A004-303D8A8FB6D4}" type="pres">
      <dgm:prSet presAssocID="{36C025CA-A9B7-405B-883A-20838C3936EE}" presName="dummyMaxCanvas" presStyleCnt="0">
        <dgm:presLayoutVars/>
      </dgm:prSet>
      <dgm:spPr/>
    </dgm:pt>
    <dgm:pt modelId="{F37484DC-3259-4C31-9C8A-C38A53C53790}" type="pres">
      <dgm:prSet presAssocID="{36C025CA-A9B7-405B-883A-20838C3936EE}" presName="FourNodes_1" presStyleLbl="node1" presStyleIdx="0" presStyleCnt="4">
        <dgm:presLayoutVars>
          <dgm:bulletEnabled val="1"/>
        </dgm:presLayoutVars>
      </dgm:prSet>
      <dgm:spPr/>
    </dgm:pt>
    <dgm:pt modelId="{C56C59A6-BC6B-4019-B357-77486210E6B9}" type="pres">
      <dgm:prSet presAssocID="{36C025CA-A9B7-405B-883A-20838C3936EE}" presName="FourNodes_2" presStyleLbl="node1" presStyleIdx="1" presStyleCnt="4">
        <dgm:presLayoutVars>
          <dgm:bulletEnabled val="1"/>
        </dgm:presLayoutVars>
      </dgm:prSet>
      <dgm:spPr/>
    </dgm:pt>
    <dgm:pt modelId="{E5797525-8251-45DB-A8C0-EA5F6373E2F5}" type="pres">
      <dgm:prSet presAssocID="{36C025CA-A9B7-405B-883A-20838C3936EE}" presName="FourNodes_3" presStyleLbl="node1" presStyleIdx="2" presStyleCnt="4">
        <dgm:presLayoutVars>
          <dgm:bulletEnabled val="1"/>
        </dgm:presLayoutVars>
      </dgm:prSet>
      <dgm:spPr/>
    </dgm:pt>
    <dgm:pt modelId="{37CD3842-C382-4662-B0D7-34F88EA901ED}" type="pres">
      <dgm:prSet presAssocID="{36C025CA-A9B7-405B-883A-20838C3936EE}" presName="FourNodes_4" presStyleLbl="node1" presStyleIdx="3" presStyleCnt="4">
        <dgm:presLayoutVars>
          <dgm:bulletEnabled val="1"/>
        </dgm:presLayoutVars>
      </dgm:prSet>
      <dgm:spPr/>
    </dgm:pt>
    <dgm:pt modelId="{AD034617-F0AC-4896-A5AA-23402E1B9263}" type="pres">
      <dgm:prSet presAssocID="{36C025CA-A9B7-405B-883A-20838C3936EE}" presName="FourConn_1-2" presStyleLbl="fgAccFollowNode1" presStyleIdx="0" presStyleCnt="3">
        <dgm:presLayoutVars>
          <dgm:bulletEnabled val="1"/>
        </dgm:presLayoutVars>
      </dgm:prSet>
      <dgm:spPr/>
    </dgm:pt>
    <dgm:pt modelId="{968A0C32-7D88-4D01-84EE-61C1557D4106}" type="pres">
      <dgm:prSet presAssocID="{36C025CA-A9B7-405B-883A-20838C3936EE}" presName="FourConn_2-3" presStyleLbl="fgAccFollowNode1" presStyleIdx="1" presStyleCnt="3">
        <dgm:presLayoutVars>
          <dgm:bulletEnabled val="1"/>
        </dgm:presLayoutVars>
      </dgm:prSet>
      <dgm:spPr/>
    </dgm:pt>
    <dgm:pt modelId="{DA7CF9F3-D73F-47A3-9AAE-BF1846133CAF}" type="pres">
      <dgm:prSet presAssocID="{36C025CA-A9B7-405B-883A-20838C3936EE}" presName="FourConn_3-4" presStyleLbl="fgAccFollowNode1" presStyleIdx="2" presStyleCnt="3">
        <dgm:presLayoutVars>
          <dgm:bulletEnabled val="1"/>
        </dgm:presLayoutVars>
      </dgm:prSet>
      <dgm:spPr/>
    </dgm:pt>
    <dgm:pt modelId="{1D0997AA-7D28-4697-B5F1-2E7E16F728E9}" type="pres">
      <dgm:prSet presAssocID="{36C025CA-A9B7-405B-883A-20838C3936EE}" presName="FourNodes_1_text" presStyleLbl="node1" presStyleIdx="3" presStyleCnt="4">
        <dgm:presLayoutVars>
          <dgm:bulletEnabled val="1"/>
        </dgm:presLayoutVars>
      </dgm:prSet>
      <dgm:spPr/>
    </dgm:pt>
    <dgm:pt modelId="{AE750C04-9710-4643-8F89-74A89C16A724}" type="pres">
      <dgm:prSet presAssocID="{36C025CA-A9B7-405B-883A-20838C3936EE}" presName="FourNodes_2_text" presStyleLbl="node1" presStyleIdx="3" presStyleCnt="4">
        <dgm:presLayoutVars>
          <dgm:bulletEnabled val="1"/>
        </dgm:presLayoutVars>
      </dgm:prSet>
      <dgm:spPr/>
    </dgm:pt>
    <dgm:pt modelId="{6C35CDB8-F406-416C-9F84-1D785D5A475D}" type="pres">
      <dgm:prSet presAssocID="{36C025CA-A9B7-405B-883A-20838C3936EE}" presName="FourNodes_3_text" presStyleLbl="node1" presStyleIdx="3" presStyleCnt="4">
        <dgm:presLayoutVars>
          <dgm:bulletEnabled val="1"/>
        </dgm:presLayoutVars>
      </dgm:prSet>
      <dgm:spPr/>
    </dgm:pt>
    <dgm:pt modelId="{AEA1C5BB-7158-48A1-8197-2466176C0ECA}" type="pres">
      <dgm:prSet presAssocID="{36C025CA-A9B7-405B-883A-20838C3936E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B015408-2E16-4DDD-9875-5B5177621A65}" srcId="{36C025CA-A9B7-405B-883A-20838C3936EE}" destId="{21746AA6-591B-4936-A3CE-7E71EE5F1048}" srcOrd="0" destOrd="0" parTransId="{E522FBCB-30D6-4636-90D6-5F62F8E2D540}" sibTransId="{28015A03-F449-4556-BE6F-518ED7208693}"/>
    <dgm:cxn modelId="{49EE8812-E0F0-45CC-BAD7-94AF37B9C0C5}" type="presOf" srcId="{3A20CDC4-3802-45E1-ACE1-5851F29E1112}" destId="{AE750C04-9710-4643-8F89-74A89C16A724}" srcOrd="1" destOrd="0" presId="urn:microsoft.com/office/officeart/2005/8/layout/vProcess5"/>
    <dgm:cxn modelId="{4AEA0C26-D97F-476B-93C4-77E1AB780A26}" srcId="{36C025CA-A9B7-405B-883A-20838C3936EE}" destId="{BD6E658D-9700-4D98-82AA-B3065AD93FC6}" srcOrd="3" destOrd="0" parTransId="{72972C45-3C53-46D7-8198-273A73A5F89A}" sibTransId="{584F5D74-3DAD-45AD-AE5D-F85B11076B83}"/>
    <dgm:cxn modelId="{ECE3B576-D5E5-4C7B-BA6C-54785B21E21F}" type="presOf" srcId="{21746AA6-591B-4936-A3CE-7E71EE5F1048}" destId="{F37484DC-3259-4C31-9C8A-C38A53C53790}" srcOrd="0" destOrd="0" presId="urn:microsoft.com/office/officeart/2005/8/layout/vProcess5"/>
    <dgm:cxn modelId="{AC1ED079-37B5-4BE2-8338-5F473A6F666C}" srcId="{36C025CA-A9B7-405B-883A-20838C3936EE}" destId="{3A20CDC4-3802-45E1-ACE1-5851F29E1112}" srcOrd="1" destOrd="0" parTransId="{F33BC45B-52DE-4326-BB9E-8FD2AFA2ACA9}" sibTransId="{B2626DF4-9584-41CE-A130-336BFADD8A3C}"/>
    <dgm:cxn modelId="{37DEB07C-97F7-4774-8DC1-59417D4D1349}" type="presOf" srcId="{B2626DF4-9584-41CE-A130-336BFADD8A3C}" destId="{968A0C32-7D88-4D01-84EE-61C1557D4106}" srcOrd="0" destOrd="0" presId="urn:microsoft.com/office/officeart/2005/8/layout/vProcess5"/>
    <dgm:cxn modelId="{8BC34490-06C8-4D9B-8215-59D6B6047E6B}" type="presOf" srcId="{BD6E658D-9700-4D98-82AA-B3065AD93FC6}" destId="{37CD3842-C382-4662-B0D7-34F88EA901ED}" srcOrd="0" destOrd="0" presId="urn:microsoft.com/office/officeart/2005/8/layout/vProcess5"/>
    <dgm:cxn modelId="{E95DDEA6-2FFC-471E-8B3A-3AA0CE54CF19}" srcId="{36C025CA-A9B7-405B-883A-20838C3936EE}" destId="{B70464BB-9BE2-4BD8-9D51-158B02AF6B41}" srcOrd="2" destOrd="0" parTransId="{F4DE8AAD-EE0B-45F0-87E4-EC29DCB75983}" sibTransId="{184DD1D0-4DA1-4DE9-B44A-2921E2D59713}"/>
    <dgm:cxn modelId="{B22119B0-A08A-4066-9060-E6341B2B64BB}" type="presOf" srcId="{21746AA6-591B-4936-A3CE-7E71EE5F1048}" destId="{1D0997AA-7D28-4697-B5F1-2E7E16F728E9}" srcOrd="1" destOrd="0" presId="urn:microsoft.com/office/officeart/2005/8/layout/vProcess5"/>
    <dgm:cxn modelId="{5B4FA3B5-AE76-49FA-976F-FC6014DC5825}" type="presOf" srcId="{B70464BB-9BE2-4BD8-9D51-158B02AF6B41}" destId="{E5797525-8251-45DB-A8C0-EA5F6373E2F5}" srcOrd="0" destOrd="0" presId="urn:microsoft.com/office/officeart/2005/8/layout/vProcess5"/>
    <dgm:cxn modelId="{379333C0-A71A-48FC-8857-C491A08BDD34}" type="presOf" srcId="{3A20CDC4-3802-45E1-ACE1-5851F29E1112}" destId="{C56C59A6-BC6B-4019-B357-77486210E6B9}" srcOrd="0" destOrd="0" presId="urn:microsoft.com/office/officeart/2005/8/layout/vProcess5"/>
    <dgm:cxn modelId="{8C643CC1-A2C9-42D6-BCA9-0B1A2C56EDDB}" type="presOf" srcId="{28015A03-F449-4556-BE6F-518ED7208693}" destId="{AD034617-F0AC-4896-A5AA-23402E1B9263}" srcOrd="0" destOrd="0" presId="urn:microsoft.com/office/officeart/2005/8/layout/vProcess5"/>
    <dgm:cxn modelId="{2061D1CF-D34E-45D9-8C52-B8CC06823DAE}" type="presOf" srcId="{36C025CA-A9B7-405B-883A-20838C3936EE}" destId="{070DC5B1-CE39-47B2-A85F-6A312905E5F3}" srcOrd="0" destOrd="0" presId="urn:microsoft.com/office/officeart/2005/8/layout/vProcess5"/>
    <dgm:cxn modelId="{297C91D8-E1D0-4246-ACB9-ABBC1B4DCACC}" type="presOf" srcId="{B70464BB-9BE2-4BD8-9D51-158B02AF6B41}" destId="{6C35CDB8-F406-416C-9F84-1D785D5A475D}" srcOrd="1" destOrd="0" presId="urn:microsoft.com/office/officeart/2005/8/layout/vProcess5"/>
    <dgm:cxn modelId="{DC0154D9-A653-4D34-A91C-5C01B799DA60}" type="presOf" srcId="{184DD1D0-4DA1-4DE9-B44A-2921E2D59713}" destId="{DA7CF9F3-D73F-47A3-9AAE-BF1846133CAF}" srcOrd="0" destOrd="0" presId="urn:microsoft.com/office/officeart/2005/8/layout/vProcess5"/>
    <dgm:cxn modelId="{0C51B2EB-3F0C-4070-898D-BF374CF8A287}" type="presOf" srcId="{BD6E658D-9700-4D98-82AA-B3065AD93FC6}" destId="{AEA1C5BB-7158-48A1-8197-2466176C0ECA}" srcOrd="1" destOrd="0" presId="urn:microsoft.com/office/officeart/2005/8/layout/vProcess5"/>
    <dgm:cxn modelId="{BA3CB502-AA22-4C55-80E0-F6162F1207D3}" type="presParOf" srcId="{070DC5B1-CE39-47B2-A85F-6A312905E5F3}" destId="{DEC52BE5-F583-4379-A004-303D8A8FB6D4}" srcOrd="0" destOrd="0" presId="urn:microsoft.com/office/officeart/2005/8/layout/vProcess5"/>
    <dgm:cxn modelId="{E3BAEC14-BC8E-4CD4-A6E4-018606E30300}" type="presParOf" srcId="{070DC5B1-CE39-47B2-A85F-6A312905E5F3}" destId="{F37484DC-3259-4C31-9C8A-C38A53C53790}" srcOrd="1" destOrd="0" presId="urn:microsoft.com/office/officeart/2005/8/layout/vProcess5"/>
    <dgm:cxn modelId="{C76D4867-3D38-43FE-AC6D-22EE28D26D19}" type="presParOf" srcId="{070DC5B1-CE39-47B2-A85F-6A312905E5F3}" destId="{C56C59A6-BC6B-4019-B357-77486210E6B9}" srcOrd="2" destOrd="0" presId="urn:microsoft.com/office/officeart/2005/8/layout/vProcess5"/>
    <dgm:cxn modelId="{A5238C3F-ACA3-431A-8A63-21118F2EE603}" type="presParOf" srcId="{070DC5B1-CE39-47B2-A85F-6A312905E5F3}" destId="{E5797525-8251-45DB-A8C0-EA5F6373E2F5}" srcOrd="3" destOrd="0" presId="urn:microsoft.com/office/officeart/2005/8/layout/vProcess5"/>
    <dgm:cxn modelId="{074986E7-B14E-4AF2-9758-A40307365E66}" type="presParOf" srcId="{070DC5B1-CE39-47B2-A85F-6A312905E5F3}" destId="{37CD3842-C382-4662-B0D7-34F88EA901ED}" srcOrd="4" destOrd="0" presId="urn:microsoft.com/office/officeart/2005/8/layout/vProcess5"/>
    <dgm:cxn modelId="{55A00A24-9C28-42B8-A75E-5264D1A1C589}" type="presParOf" srcId="{070DC5B1-CE39-47B2-A85F-6A312905E5F3}" destId="{AD034617-F0AC-4896-A5AA-23402E1B9263}" srcOrd="5" destOrd="0" presId="urn:microsoft.com/office/officeart/2005/8/layout/vProcess5"/>
    <dgm:cxn modelId="{F29DABBB-90A6-4C5D-9548-65472FE9CEAF}" type="presParOf" srcId="{070DC5B1-CE39-47B2-A85F-6A312905E5F3}" destId="{968A0C32-7D88-4D01-84EE-61C1557D4106}" srcOrd="6" destOrd="0" presId="urn:microsoft.com/office/officeart/2005/8/layout/vProcess5"/>
    <dgm:cxn modelId="{D14EB227-6520-48B0-B079-D80E9A608749}" type="presParOf" srcId="{070DC5B1-CE39-47B2-A85F-6A312905E5F3}" destId="{DA7CF9F3-D73F-47A3-9AAE-BF1846133CAF}" srcOrd="7" destOrd="0" presId="urn:microsoft.com/office/officeart/2005/8/layout/vProcess5"/>
    <dgm:cxn modelId="{374B35D7-E00C-44B3-9219-6AF8E68A75F7}" type="presParOf" srcId="{070DC5B1-CE39-47B2-A85F-6A312905E5F3}" destId="{1D0997AA-7D28-4697-B5F1-2E7E16F728E9}" srcOrd="8" destOrd="0" presId="urn:microsoft.com/office/officeart/2005/8/layout/vProcess5"/>
    <dgm:cxn modelId="{4DD002FC-B92B-4554-8661-6804FF7CF563}" type="presParOf" srcId="{070DC5B1-CE39-47B2-A85F-6A312905E5F3}" destId="{AE750C04-9710-4643-8F89-74A89C16A724}" srcOrd="9" destOrd="0" presId="urn:microsoft.com/office/officeart/2005/8/layout/vProcess5"/>
    <dgm:cxn modelId="{08E97AFE-DFDD-4C45-A7FA-A041E9AFD0CC}" type="presParOf" srcId="{070DC5B1-CE39-47B2-A85F-6A312905E5F3}" destId="{6C35CDB8-F406-416C-9F84-1D785D5A475D}" srcOrd="10" destOrd="0" presId="urn:microsoft.com/office/officeart/2005/8/layout/vProcess5"/>
    <dgm:cxn modelId="{F70315D8-6194-4D93-9E0D-C27B658BF845}" type="presParOf" srcId="{070DC5B1-CE39-47B2-A85F-6A312905E5F3}" destId="{AEA1C5BB-7158-48A1-8197-2466176C0EC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0352A1-E07E-4DEE-8684-B09C5A30BEE4}">
      <dsp:nvSpPr>
        <dsp:cNvPr id="0" name=""/>
        <dsp:cNvSpPr/>
      </dsp:nvSpPr>
      <dsp:spPr>
        <a:xfrm>
          <a:off x="2668220" y="671654"/>
          <a:ext cx="5185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850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13744" y="714629"/>
        <a:ext cx="27455" cy="5491"/>
      </dsp:txXfrm>
    </dsp:sp>
    <dsp:sp modelId="{8C8169E8-F7EA-47F1-BC36-BC5247D3CE7E}">
      <dsp:nvSpPr>
        <dsp:cNvPr id="0" name=""/>
        <dsp:cNvSpPr/>
      </dsp:nvSpPr>
      <dsp:spPr>
        <a:xfrm>
          <a:off x="282610" y="1152"/>
          <a:ext cx="2387409" cy="14324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985" tIns="122796" rIns="116985" bIns="1227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Dros 70,000 o </a:t>
          </a:r>
          <a:r>
            <a:rPr lang="en-GB" sz="1400" kern="1200" dirty="0" err="1"/>
            <a:t>fyfyrwyr</a:t>
          </a:r>
          <a:r>
            <a:rPr lang="en-GB" sz="1400" kern="1200" dirty="0"/>
            <a:t> </a:t>
          </a:r>
          <a:r>
            <a:rPr lang="en-GB" sz="1400" kern="1200" dirty="0" err="1"/>
            <a:t>yn</a:t>
          </a:r>
          <a:r>
            <a:rPr lang="en-GB" sz="1400" kern="1200" dirty="0"/>
            <a:t> </a:t>
          </a:r>
          <a:r>
            <a:rPr lang="en-GB" sz="1400" kern="1200" dirty="0" err="1"/>
            <a:t>ddioddef</a:t>
          </a:r>
          <a:r>
            <a:rPr lang="en-GB" sz="1400" kern="1200" dirty="0"/>
            <a:t> o </a:t>
          </a:r>
          <a:r>
            <a:rPr lang="en-GB" sz="1400" kern="1200" dirty="0" err="1"/>
            <a:t>broblemau</a:t>
          </a:r>
          <a:r>
            <a:rPr lang="en-GB" sz="1400" kern="1200" dirty="0"/>
            <a:t> iechyd </a:t>
          </a:r>
          <a:r>
            <a:rPr lang="en-GB" sz="1400" kern="1200" dirty="0" err="1"/>
            <a:t>meddwl</a:t>
          </a:r>
          <a:r>
            <a:rPr lang="en-GB" sz="1400" kern="1200" dirty="0"/>
            <a:t> (UCAS, 2019)</a:t>
          </a:r>
          <a:endParaRPr lang="en-US" sz="1400" kern="1200" dirty="0"/>
        </a:p>
      </dsp:txBody>
      <dsp:txXfrm>
        <a:off x="282610" y="1152"/>
        <a:ext cx="2387409" cy="1432445"/>
      </dsp:txXfrm>
    </dsp:sp>
    <dsp:sp modelId="{39969945-3503-4571-8F2E-2CA75EB8AF51}">
      <dsp:nvSpPr>
        <dsp:cNvPr id="0" name=""/>
        <dsp:cNvSpPr/>
      </dsp:nvSpPr>
      <dsp:spPr>
        <a:xfrm>
          <a:off x="5604734" y="671654"/>
          <a:ext cx="5185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850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850258" y="714629"/>
        <a:ext cx="27455" cy="5491"/>
      </dsp:txXfrm>
    </dsp:sp>
    <dsp:sp modelId="{0FFC61D5-5BD2-4BF7-8B41-8DD229E9436C}">
      <dsp:nvSpPr>
        <dsp:cNvPr id="0" name=""/>
        <dsp:cNvSpPr/>
      </dsp:nvSpPr>
      <dsp:spPr>
        <a:xfrm>
          <a:off x="3219124" y="1152"/>
          <a:ext cx="2387409" cy="14324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985" tIns="122796" rIns="116985" bIns="1227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Nifer</a:t>
          </a:r>
          <a:r>
            <a:rPr lang="en-GB" sz="1400" kern="1200" dirty="0"/>
            <a:t> o </a:t>
          </a:r>
          <a:r>
            <a:rPr lang="en-GB" sz="1400" kern="1200" dirty="0" err="1"/>
            <a:t>ymrwymiadau</a:t>
          </a:r>
          <a:r>
            <a:rPr lang="en-GB" sz="1400" kern="1200" dirty="0"/>
            <a:t> / </a:t>
          </a:r>
          <a:r>
            <a:rPr lang="en-GB" sz="1400" kern="1200" dirty="0" err="1"/>
            <a:t>diddordebau</a:t>
          </a:r>
          <a:r>
            <a:rPr lang="en-GB" sz="1400" kern="1200" dirty="0"/>
            <a:t> (</a:t>
          </a:r>
          <a:r>
            <a:rPr lang="en-GB" sz="1400" kern="1200" dirty="0" err="1"/>
            <a:t>astudiaethau</a:t>
          </a:r>
          <a:r>
            <a:rPr lang="en-GB" sz="1400" kern="1200" dirty="0"/>
            <a:t>, </a:t>
          </a:r>
          <a:r>
            <a:rPr lang="en-GB" sz="1400" kern="1200" dirty="0" err="1"/>
            <a:t>bywyd</a:t>
          </a:r>
          <a:r>
            <a:rPr lang="en-GB" sz="1400" kern="1200" dirty="0"/>
            <a:t> </a:t>
          </a:r>
          <a:r>
            <a:rPr lang="en-GB" sz="1400" kern="1200" dirty="0" err="1"/>
            <a:t>cymdeithasol</a:t>
          </a:r>
          <a:r>
            <a:rPr lang="en-GB" sz="1400" kern="1200" dirty="0"/>
            <a:t> a </a:t>
          </a:r>
          <a:r>
            <a:rPr lang="en-GB" sz="1400" kern="1200" dirty="0" err="1"/>
            <a:t>diddordebau</a:t>
          </a:r>
          <a:r>
            <a:rPr lang="en-GB" sz="1400" kern="1200" dirty="0"/>
            <a:t> </a:t>
          </a:r>
          <a:r>
            <a:rPr lang="en-GB" sz="1400" kern="1200" dirty="0" err="1"/>
            <a:t>unigryw</a:t>
          </a:r>
          <a:r>
            <a:rPr lang="en-GB" sz="1400" kern="1200" dirty="0"/>
            <a:t>) I </a:t>
          </a:r>
          <a:r>
            <a:rPr lang="en-GB" sz="1400" kern="1200" dirty="0" err="1"/>
            <a:t>fynychu</a:t>
          </a:r>
          <a:r>
            <a:rPr lang="en-GB" sz="1400" kern="1200" dirty="0"/>
            <a:t> </a:t>
          </a:r>
          <a:r>
            <a:rPr lang="en-GB" sz="1400" kern="1200" dirty="0" err="1"/>
            <a:t>gyda</a:t>
          </a:r>
          <a:r>
            <a:rPr lang="en-GB" sz="1400" kern="1200" dirty="0"/>
            <a:t> </a:t>
          </a:r>
          <a:r>
            <a:rPr lang="en-GB" sz="1400" kern="1200" dirty="0" err="1"/>
            <a:t>unigolion</a:t>
          </a:r>
          <a:endParaRPr lang="en-US" sz="1400" kern="1200" dirty="0" err="1"/>
        </a:p>
      </dsp:txBody>
      <dsp:txXfrm>
        <a:off x="3219124" y="1152"/>
        <a:ext cx="2387409" cy="1432445"/>
      </dsp:txXfrm>
    </dsp:sp>
    <dsp:sp modelId="{5A9DBAE4-BF4F-47E7-B0E7-C2869EB6A0D8}">
      <dsp:nvSpPr>
        <dsp:cNvPr id="0" name=""/>
        <dsp:cNvSpPr/>
      </dsp:nvSpPr>
      <dsp:spPr>
        <a:xfrm>
          <a:off x="1476315" y="1431797"/>
          <a:ext cx="5873027" cy="518504"/>
        </a:xfrm>
        <a:custGeom>
          <a:avLst/>
          <a:gdLst/>
          <a:ahLst/>
          <a:cxnLst/>
          <a:rect l="0" t="0" r="0" b="0"/>
          <a:pathLst>
            <a:path>
              <a:moveTo>
                <a:pt x="5873027" y="0"/>
              </a:moveTo>
              <a:lnTo>
                <a:pt x="5873027" y="276352"/>
              </a:lnTo>
              <a:lnTo>
                <a:pt x="0" y="276352"/>
              </a:lnTo>
              <a:lnTo>
                <a:pt x="0" y="518504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65363" y="1688304"/>
        <a:ext cx="294932" cy="5491"/>
      </dsp:txXfrm>
    </dsp:sp>
    <dsp:sp modelId="{A589F14B-B1CB-4DA1-AF8C-7645E2990991}">
      <dsp:nvSpPr>
        <dsp:cNvPr id="0" name=""/>
        <dsp:cNvSpPr/>
      </dsp:nvSpPr>
      <dsp:spPr>
        <a:xfrm>
          <a:off x="6155638" y="1152"/>
          <a:ext cx="2387409" cy="14324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985" tIns="122796" rIns="116985" bIns="1227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Nifer</a:t>
          </a:r>
          <a:r>
            <a:rPr lang="en-GB" sz="1400" kern="1200" dirty="0"/>
            <a:t> o </a:t>
          </a:r>
          <a:r>
            <a:rPr lang="en-GB" sz="1400" kern="1200" dirty="0" err="1"/>
            <a:t>factorau</a:t>
          </a:r>
          <a:r>
            <a:rPr lang="en-GB" sz="1400" kern="1200" dirty="0"/>
            <a:t> gall </a:t>
          </a:r>
          <a:r>
            <a:rPr lang="en-GB" sz="1400" kern="1200" dirty="0" err="1"/>
            <a:t>effeithio</a:t>
          </a:r>
          <a:r>
            <a:rPr lang="en-GB" sz="1400" kern="1200" dirty="0"/>
            <a:t> </a:t>
          </a:r>
          <a:r>
            <a:rPr lang="en-GB" sz="1400" kern="1200" dirty="0" err="1"/>
            <a:t>ar</a:t>
          </a:r>
          <a:r>
            <a:rPr lang="en-GB" sz="1400" kern="1200" dirty="0"/>
            <a:t> </a:t>
          </a:r>
          <a:r>
            <a:rPr lang="en-GB" sz="1400" kern="1200" dirty="0" err="1"/>
            <a:t>eu</a:t>
          </a:r>
          <a:r>
            <a:rPr lang="en-GB" sz="1400" kern="1200" dirty="0"/>
            <a:t> </a:t>
          </a:r>
          <a:r>
            <a:rPr lang="en-GB" sz="1400" kern="1200" dirty="0" err="1"/>
            <a:t>lesiant</a:t>
          </a:r>
          <a:r>
            <a:rPr lang="en-GB" sz="1400" kern="1200" dirty="0"/>
            <a:t> </a:t>
          </a:r>
          <a:r>
            <a:rPr lang="en-GB" sz="1400" kern="1200" dirty="0" err="1"/>
            <a:t>trwy</a:t>
          </a:r>
          <a:r>
            <a:rPr lang="en-GB" sz="1400" kern="1200" dirty="0"/>
            <a:t>;</a:t>
          </a:r>
          <a:endParaRPr lang="en-US" sz="1400" kern="1200" dirty="0"/>
        </a:p>
      </dsp:txBody>
      <dsp:txXfrm>
        <a:off x="6155638" y="1152"/>
        <a:ext cx="2387409" cy="1432445"/>
      </dsp:txXfrm>
    </dsp:sp>
    <dsp:sp modelId="{E6702453-EF59-43EA-9777-1F2D06E6AB6F}">
      <dsp:nvSpPr>
        <dsp:cNvPr id="0" name=""/>
        <dsp:cNvSpPr/>
      </dsp:nvSpPr>
      <dsp:spPr>
        <a:xfrm>
          <a:off x="2668220" y="2653205"/>
          <a:ext cx="5185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850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13744" y="2696179"/>
        <a:ext cx="27455" cy="5491"/>
      </dsp:txXfrm>
    </dsp:sp>
    <dsp:sp modelId="{88AFB6FB-7D1A-4416-A1F4-B8B00526B9D2}">
      <dsp:nvSpPr>
        <dsp:cNvPr id="0" name=""/>
        <dsp:cNvSpPr/>
      </dsp:nvSpPr>
      <dsp:spPr>
        <a:xfrm>
          <a:off x="282610" y="1982702"/>
          <a:ext cx="2387409" cy="14324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985" tIns="122796" rIns="116985" bIns="1227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Blinder </a:t>
          </a:r>
          <a:r>
            <a:rPr lang="en-GB" sz="1400" kern="1200" dirty="0" err="1"/>
            <a:t>feddyliol</a:t>
          </a:r>
          <a:endParaRPr lang="en-US" sz="1400" kern="1200" dirty="0" err="1"/>
        </a:p>
      </dsp:txBody>
      <dsp:txXfrm>
        <a:off x="282610" y="1982702"/>
        <a:ext cx="2387409" cy="1432445"/>
      </dsp:txXfrm>
    </dsp:sp>
    <dsp:sp modelId="{58DFD1CE-4509-4242-9331-038F80C2A437}">
      <dsp:nvSpPr>
        <dsp:cNvPr id="0" name=""/>
        <dsp:cNvSpPr/>
      </dsp:nvSpPr>
      <dsp:spPr>
        <a:xfrm>
          <a:off x="5604734" y="2653205"/>
          <a:ext cx="5185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850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850258" y="2696179"/>
        <a:ext cx="27455" cy="5491"/>
      </dsp:txXfrm>
    </dsp:sp>
    <dsp:sp modelId="{DBCAE6A7-ED37-4F4B-8C24-E522D8F8D6CF}">
      <dsp:nvSpPr>
        <dsp:cNvPr id="0" name=""/>
        <dsp:cNvSpPr/>
      </dsp:nvSpPr>
      <dsp:spPr>
        <a:xfrm>
          <a:off x="3219124" y="1982702"/>
          <a:ext cx="2387409" cy="14324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985" tIns="122796" rIns="116985" bIns="1227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Gohiriau</a:t>
          </a:r>
          <a:r>
            <a:rPr lang="en-GB" sz="1400" kern="1200" dirty="0"/>
            <a:t> o </a:t>
          </a:r>
          <a:r>
            <a:rPr lang="en-GB" sz="1400" kern="1200" dirty="0" err="1"/>
            <a:t>waith</a:t>
          </a:r>
          <a:r>
            <a:rPr lang="en-GB" sz="1400" kern="1200" dirty="0"/>
            <a:t> (Procrastination)</a:t>
          </a:r>
          <a:endParaRPr lang="en-US" sz="1400" kern="1200" dirty="0"/>
        </a:p>
      </dsp:txBody>
      <dsp:txXfrm>
        <a:off x="3219124" y="1982702"/>
        <a:ext cx="2387409" cy="1432445"/>
      </dsp:txXfrm>
    </dsp:sp>
    <dsp:sp modelId="{46970DC7-BD73-4A40-B56D-413DDB537AA4}">
      <dsp:nvSpPr>
        <dsp:cNvPr id="0" name=""/>
        <dsp:cNvSpPr/>
      </dsp:nvSpPr>
      <dsp:spPr>
        <a:xfrm>
          <a:off x="6155638" y="1982702"/>
          <a:ext cx="2387409" cy="14324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985" tIns="122796" rIns="116985" bIns="1227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entury Gothic" panose="020B0502020202020204"/>
            </a:rPr>
            <a:t>Unigrwydd</a:t>
          </a:r>
          <a:r>
            <a:rPr lang="en-GB" sz="1400" kern="1200"/>
            <a:t> mewn ddysgu</a:t>
          </a:r>
          <a:endParaRPr lang="en-US" sz="1400" kern="1200"/>
        </a:p>
      </dsp:txBody>
      <dsp:txXfrm>
        <a:off x="6155638" y="1982702"/>
        <a:ext cx="2387409" cy="14324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8AAE35-00E2-43D1-B431-B8E907009A26}">
      <dsp:nvSpPr>
        <dsp:cNvPr id="0" name=""/>
        <dsp:cNvSpPr/>
      </dsp:nvSpPr>
      <dsp:spPr>
        <a:xfrm>
          <a:off x="0" y="0"/>
          <a:ext cx="5432583" cy="23610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u="sng" kern="1200" dirty="0" err="1"/>
            <a:t>Strategaethau</a:t>
          </a:r>
          <a:r>
            <a:rPr lang="en-GB" sz="1900" b="0" i="0" u="sng" kern="1200" dirty="0"/>
            <a:t> </a:t>
          </a:r>
          <a:r>
            <a:rPr lang="en-GB" sz="1900" b="0" i="0" u="sng" kern="1200" dirty="0" err="1"/>
            <a:t>posib</a:t>
          </a:r>
          <a:r>
            <a:rPr lang="en-GB" sz="1900" b="0" i="0" u="sng" kern="1200" dirty="0"/>
            <a:t> I </a:t>
          </a:r>
          <a:r>
            <a:rPr lang="en-GB" sz="1900" b="0" i="0" u="sng" kern="1200" dirty="0" err="1"/>
            <a:t>leihau'r</a:t>
          </a:r>
          <a:r>
            <a:rPr lang="en-GB" sz="1900" b="0" i="0" u="sng" kern="1200" dirty="0"/>
            <a:t> </a:t>
          </a:r>
          <a:r>
            <a:rPr lang="en-GB" sz="1900" b="0" i="0" u="sng" kern="1200" dirty="0" err="1"/>
            <a:t>effaith</a:t>
          </a:r>
          <a:r>
            <a:rPr lang="en-GB" sz="1900" b="0" i="0" u="sng" kern="1200" dirty="0"/>
            <a:t> o </a:t>
          </a:r>
          <a:r>
            <a:rPr lang="en-GB" sz="1900" b="0" i="0" u="sng" kern="1200" dirty="0" err="1"/>
            <a:t>flinder</a:t>
          </a:r>
          <a:r>
            <a:rPr lang="en-GB" sz="1900" b="0" i="0" u="sng" kern="1200" dirty="0"/>
            <a:t> </a:t>
          </a:r>
          <a:r>
            <a:rPr lang="en-GB" sz="1900" b="0" i="0" u="sng" kern="1200" dirty="0" err="1"/>
            <a:t>meddyliol</a:t>
          </a:r>
          <a:r>
            <a:rPr lang="en-GB" sz="1900" b="0" i="0" u="sng" kern="1200" dirty="0"/>
            <a:t>:</a:t>
          </a:r>
          <a:endParaRPr lang="en-US" sz="1900" kern="1200" dirty="0"/>
        </a:p>
      </dsp:txBody>
      <dsp:txXfrm>
        <a:off x="69152" y="69152"/>
        <a:ext cx="2992295" cy="2222705"/>
      </dsp:txXfrm>
    </dsp:sp>
    <dsp:sp modelId="{6F5DC99A-8594-4A64-9C1F-DB4D20E13641}">
      <dsp:nvSpPr>
        <dsp:cNvPr id="0" name=""/>
        <dsp:cNvSpPr/>
      </dsp:nvSpPr>
      <dsp:spPr>
        <a:xfrm>
          <a:off x="958691" y="2885677"/>
          <a:ext cx="5432583" cy="2361009"/>
        </a:xfrm>
        <a:prstGeom prst="roundRect">
          <a:avLst>
            <a:gd name="adj" fmla="val 10000"/>
          </a:avLst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1. </a:t>
          </a:r>
          <a:r>
            <a:rPr lang="en-GB" sz="1900" b="0" i="0" kern="1200" dirty="0" err="1"/>
            <a:t>Ymarfer</a:t>
          </a:r>
          <a:r>
            <a:rPr lang="en-GB" sz="1900" b="0" i="0" kern="1200" dirty="0"/>
            <a:t> </a:t>
          </a:r>
          <a:r>
            <a:rPr lang="en-GB" sz="1900" b="0" i="0" kern="1200" dirty="0" err="1"/>
            <a:t>Corff</a:t>
          </a:r>
          <a:endParaRPr lang="en-US" sz="1900" kern="1200" dirty="0" err="1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kern="1200" dirty="0"/>
            <a:t>'30-minute workout can leave you feeling restored – even more so than watching TV' (Physiology &amp; </a:t>
          </a:r>
          <a:r>
            <a:rPr lang="en-GB" sz="1500" b="0" i="0" kern="1200" dirty="0" err="1"/>
            <a:t>Behavior</a:t>
          </a:r>
          <a:r>
            <a:rPr lang="en-GB" sz="1500" b="0" i="0" kern="1200" dirty="0"/>
            <a:t> journal, 2022)</a:t>
          </a:r>
          <a:endParaRPr lang="en-US" sz="1500" kern="1200" dirty="0"/>
        </a:p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kern="1200" dirty="0" err="1"/>
            <a:t>Brumel</a:t>
          </a:r>
          <a:r>
            <a:rPr lang="en-GB" sz="1500" b="0" i="0" kern="1200" dirty="0"/>
            <a:t> Mood Scale</a:t>
          </a:r>
          <a:r>
            <a:rPr lang="en-GB" sz="1500" b="0" i="0" kern="1200" dirty="0">
              <a:latin typeface="Century Gothic" panose="020B0502020202020204"/>
            </a:rPr>
            <a:t> </a:t>
          </a:r>
          <a:r>
            <a:rPr lang="en-GB" sz="1500" kern="1200" dirty="0">
              <a:latin typeface="Century Gothic" panose="020B0502020202020204"/>
            </a:rPr>
            <a:t>(Terry and Lane, 2003)</a:t>
          </a:r>
          <a:endParaRPr lang="en-US" sz="1500" kern="1200" dirty="0"/>
        </a:p>
      </dsp:txBody>
      <dsp:txXfrm>
        <a:off x="1027843" y="2954829"/>
        <a:ext cx="2800932" cy="2222705"/>
      </dsp:txXfrm>
    </dsp:sp>
    <dsp:sp modelId="{FFA6AB3E-9C61-4184-8CFE-16A3001C0BA1}">
      <dsp:nvSpPr>
        <dsp:cNvPr id="0" name=""/>
        <dsp:cNvSpPr/>
      </dsp:nvSpPr>
      <dsp:spPr>
        <a:xfrm>
          <a:off x="3897927" y="1856015"/>
          <a:ext cx="1534655" cy="153465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243224" y="1856015"/>
        <a:ext cx="844061" cy="11548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7484DC-3259-4C31-9C8A-C38A53C53790}">
      <dsp:nvSpPr>
        <dsp:cNvPr id="0" name=""/>
        <dsp:cNvSpPr/>
      </dsp:nvSpPr>
      <dsp:spPr>
        <a:xfrm>
          <a:off x="0" y="0"/>
          <a:ext cx="5113020" cy="11542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u="sng" kern="1200" dirty="0" err="1"/>
            <a:t>Strategaethau</a:t>
          </a:r>
          <a:r>
            <a:rPr lang="en-GB" sz="1200" u="sng" kern="1200" dirty="0"/>
            <a:t> </a:t>
          </a:r>
          <a:r>
            <a:rPr lang="en-GB" sz="1200" u="sng" kern="1200" dirty="0" err="1"/>
            <a:t>posib</a:t>
          </a:r>
          <a:r>
            <a:rPr lang="en-GB" sz="1200" u="sng" kern="1200" dirty="0"/>
            <a:t> I </a:t>
          </a:r>
          <a:r>
            <a:rPr lang="en-GB" sz="1200" u="sng" kern="1200" dirty="0" err="1"/>
            <a:t>leihau'r</a:t>
          </a:r>
          <a:r>
            <a:rPr lang="en-GB" sz="1200" u="sng" kern="1200" dirty="0"/>
            <a:t> </a:t>
          </a:r>
          <a:r>
            <a:rPr lang="en-GB" sz="1200" u="sng" kern="1200" dirty="0" err="1"/>
            <a:t>effaith</a:t>
          </a:r>
          <a:r>
            <a:rPr lang="en-GB" sz="1200" u="sng" kern="1200" dirty="0"/>
            <a:t> o </a:t>
          </a:r>
          <a:r>
            <a:rPr lang="en-GB" sz="1200" u="sng" kern="1200" dirty="0" err="1">
              <a:latin typeface="Century Gothic" panose="020B0502020202020204"/>
            </a:rPr>
            <a:t>Unigrwydd</a:t>
          </a:r>
          <a:r>
            <a:rPr lang="en-GB" sz="1200" u="sng" kern="1200" dirty="0"/>
            <a:t> </a:t>
          </a:r>
          <a:r>
            <a:rPr lang="en-GB" sz="1200" u="sng" kern="1200" dirty="0" err="1"/>
            <a:t>mewn</a:t>
          </a:r>
          <a:r>
            <a:rPr lang="en-GB" sz="1200" u="sng" kern="1200" dirty="0"/>
            <a:t> </a:t>
          </a:r>
          <a:r>
            <a:rPr lang="en-GB" sz="1200" u="sng" kern="1200" dirty="0" err="1"/>
            <a:t>dysgu</a:t>
          </a:r>
          <a:r>
            <a:rPr lang="en-GB" sz="1200" u="sng" kern="1200" dirty="0"/>
            <a:t>;</a:t>
          </a:r>
          <a:endParaRPr lang="en-US" sz="1200" kern="1200" dirty="0"/>
        </a:p>
      </dsp:txBody>
      <dsp:txXfrm>
        <a:off x="33807" y="33807"/>
        <a:ext cx="3769936" cy="1086657"/>
      </dsp:txXfrm>
    </dsp:sp>
    <dsp:sp modelId="{C56C59A6-BC6B-4019-B357-77486210E6B9}">
      <dsp:nvSpPr>
        <dsp:cNvPr id="0" name=""/>
        <dsp:cNvSpPr/>
      </dsp:nvSpPr>
      <dsp:spPr>
        <a:xfrm>
          <a:off x="428215" y="1364138"/>
          <a:ext cx="5113020" cy="1154271"/>
        </a:xfrm>
        <a:prstGeom prst="roundRect">
          <a:avLst>
            <a:gd name="adj" fmla="val 10000"/>
          </a:avLst>
        </a:prstGeom>
        <a:solidFill>
          <a:schemeClr val="accent2">
            <a:hueOff val="-6588574"/>
            <a:satOff val="30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Cysylltu</a:t>
          </a:r>
          <a:r>
            <a:rPr lang="en-GB" sz="1200" kern="1200" dirty="0"/>
            <a:t> </a:t>
          </a:r>
          <a:r>
            <a:rPr lang="en-GB" sz="1200" kern="1200" dirty="0" err="1"/>
            <a:t>â'ch</a:t>
          </a:r>
          <a:r>
            <a:rPr lang="en-GB" sz="1200" kern="1200" dirty="0"/>
            <a:t> </a:t>
          </a:r>
          <a:r>
            <a:rPr lang="en-GB" sz="1200" kern="1200" dirty="0" err="1"/>
            <a:t>athrawon</a:t>
          </a:r>
          <a:r>
            <a:rPr lang="en-GB" sz="1200" kern="1200" dirty="0"/>
            <a:t> </a:t>
          </a:r>
          <a:r>
            <a:rPr lang="en-GB" sz="1200" kern="1200" dirty="0" err="1"/>
            <a:t>i</a:t>
          </a:r>
          <a:r>
            <a:rPr lang="en-GB" sz="1200" kern="1200" dirty="0"/>
            <a:t> </a:t>
          </a:r>
          <a:r>
            <a:rPr lang="en-GB" sz="1200" kern="1200" dirty="0" err="1"/>
            <a:t>drefnu</a:t>
          </a:r>
          <a:r>
            <a:rPr lang="en-GB" sz="1200" kern="1200" dirty="0"/>
            <a:t> </a:t>
          </a:r>
          <a:r>
            <a:rPr lang="en-GB" sz="1200" kern="1200" dirty="0" err="1"/>
            <a:t>sesiynau</a:t>
          </a:r>
          <a:r>
            <a:rPr lang="en-GB" sz="1200" kern="1200" dirty="0"/>
            <a:t> </a:t>
          </a:r>
          <a:r>
            <a:rPr lang="en-GB" sz="1200" kern="1200" dirty="0" err="1"/>
            <a:t>annibynnol</a:t>
          </a:r>
          <a:r>
            <a:rPr lang="en-GB" sz="1200" kern="1200" dirty="0"/>
            <a:t> </a:t>
          </a:r>
          <a:r>
            <a:rPr lang="en-GB" sz="1200" kern="1200" dirty="0" err="1"/>
            <a:t>i</a:t>
          </a:r>
          <a:r>
            <a:rPr lang="en-GB" sz="1200" kern="1200" dirty="0"/>
            <a:t> </a:t>
          </a:r>
          <a:r>
            <a:rPr lang="en-GB" sz="1200" kern="1200" dirty="0" err="1"/>
            <a:t>gryfhau'ch</a:t>
          </a:r>
          <a:r>
            <a:rPr lang="en-GB" sz="1200" kern="1200" dirty="0"/>
            <a:t> </a:t>
          </a:r>
          <a:r>
            <a:rPr lang="en-GB" sz="1200" kern="1200" dirty="0" err="1"/>
            <a:t>ffocws</a:t>
          </a:r>
          <a:r>
            <a:rPr lang="en-GB" sz="1200" kern="1200" dirty="0"/>
            <a:t> </a:t>
          </a:r>
          <a:r>
            <a:rPr lang="en-GB" sz="1200" kern="1200" dirty="0" err="1"/>
            <a:t>o'r</a:t>
          </a:r>
          <a:r>
            <a:rPr lang="en-GB" sz="1200" kern="1200" dirty="0"/>
            <a:t> nod y </a:t>
          </a:r>
          <a:r>
            <a:rPr lang="en-GB" sz="1200" kern="1200" dirty="0" err="1"/>
            <a:t>dasg</a:t>
          </a:r>
          <a:r>
            <a:rPr lang="en-GB" sz="1200" kern="1200" dirty="0"/>
            <a:t> </a:t>
          </a:r>
          <a:r>
            <a:rPr lang="en-GB" sz="1200" kern="1200" dirty="0" err="1"/>
            <a:t>gyda</a:t>
          </a:r>
          <a:r>
            <a:rPr lang="en-GB" sz="1200" kern="1200" dirty="0"/>
            <a:t> </a:t>
          </a:r>
          <a:r>
            <a:rPr lang="en-GB" sz="1200" kern="1200" dirty="0" err="1"/>
            <a:t>hyder</a:t>
          </a:r>
          <a:r>
            <a:rPr lang="en-GB" sz="1200" kern="1200" dirty="0"/>
            <a:t>.</a:t>
          </a:r>
          <a:endParaRPr lang="en-US" sz="1200" kern="1200" dirty="0"/>
        </a:p>
      </dsp:txBody>
      <dsp:txXfrm>
        <a:off x="462022" y="1397945"/>
        <a:ext cx="3866914" cy="1086657"/>
      </dsp:txXfrm>
    </dsp:sp>
    <dsp:sp modelId="{E5797525-8251-45DB-A8C0-EA5F6373E2F5}">
      <dsp:nvSpPr>
        <dsp:cNvPr id="0" name=""/>
        <dsp:cNvSpPr/>
      </dsp:nvSpPr>
      <dsp:spPr>
        <a:xfrm>
          <a:off x="850039" y="2728277"/>
          <a:ext cx="5113020" cy="1154271"/>
        </a:xfrm>
        <a:prstGeom prst="roundRect">
          <a:avLst>
            <a:gd name="adj" fmla="val 10000"/>
          </a:avLst>
        </a:prstGeom>
        <a:solidFill>
          <a:schemeClr val="accent2">
            <a:hueOff val="-13177148"/>
            <a:satOff val="6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Cysylltu</a:t>
          </a:r>
          <a:r>
            <a:rPr lang="en-GB" sz="1200" kern="1200" dirty="0"/>
            <a:t> </a:t>
          </a:r>
          <a:r>
            <a:rPr lang="en-GB" sz="1200" kern="1200" dirty="0" err="1"/>
            <a:t>gyda</a:t>
          </a:r>
          <a:r>
            <a:rPr lang="en-GB" sz="1200" kern="1200" dirty="0"/>
            <a:t> </a:t>
          </a:r>
          <a:r>
            <a:rPr lang="en-GB" sz="1200" kern="1200" dirty="0" err="1"/>
            <a:t>disgyblion</a:t>
          </a:r>
          <a:r>
            <a:rPr lang="en-GB" sz="1200" kern="1200" dirty="0"/>
            <a:t> </a:t>
          </a:r>
          <a:r>
            <a:rPr lang="en-GB" sz="1200" kern="1200" dirty="0" err="1"/>
            <a:t>eraill</a:t>
          </a:r>
          <a:r>
            <a:rPr lang="en-GB" sz="1200" kern="1200" dirty="0"/>
            <a:t> </a:t>
          </a:r>
          <a:r>
            <a:rPr lang="en-GB" sz="1200" kern="1200" dirty="0" err="1"/>
            <a:t>i</a:t>
          </a:r>
          <a:r>
            <a:rPr lang="en-GB" sz="1200" kern="1200" dirty="0"/>
            <a:t> </a:t>
          </a:r>
          <a:r>
            <a:rPr lang="en-GB" sz="1200" kern="1200" dirty="0" err="1"/>
            <a:t>fedru</a:t>
          </a:r>
          <a:r>
            <a:rPr lang="en-GB" sz="1200" kern="1200" dirty="0"/>
            <a:t> </a:t>
          </a:r>
          <a:r>
            <a:rPr lang="en-GB" sz="1200" kern="1200" dirty="0" err="1"/>
            <a:t>cydweithio</a:t>
          </a:r>
          <a:r>
            <a:rPr lang="en-GB" sz="1200" kern="1200" dirty="0"/>
            <a:t> </a:t>
          </a:r>
          <a:r>
            <a:rPr lang="en-GB" sz="1200" kern="1200" dirty="0" err="1"/>
            <a:t>gyda'i</a:t>
          </a:r>
          <a:r>
            <a:rPr lang="en-GB" sz="1200" kern="1200" dirty="0"/>
            <a:t> </a:t>
          </a:r>
          <a:r>
            <a:rPr lang="en-GB" sz="1200" kern="1200" dirty="0" err="1"/>
            <a:t>gilydd</a:t>
          </a:r>
          <a:r>
            <a:rPr lang="en-GB" sz="1200" kern="1200" dirty="0"/>
            <a:t> - 'Many students find it difficult to study entirely on their own and would love to meet with their virtual classmates' (Scott, 2017) </a:t>
          </a:r>
          <a:r>
            <a:rPr lang="en-GB" sz="1200" kern="1200" dirty="0" err="1"/>
            <a:t>e.e</a:t>
          </a:r>
          <a:r>
            <a:rPr lang="en-GB" sz="1200" kern="1200" dirty="0"/>
            <a:t> Creu </a:t>
          </a:r>
          <a:r>
            <a:rPr lang="en-GB" sz="1200" kern="1200" dirty="0" err="1"/>
            <a:t>grŵp</a:t>
          </a:r>
          <a:r>
            <a:rPr lang="en-GB" sz="1200" kern="1200" dirty="0"/>
            <a:t> </a:t>
          </a:r>
          <a:r>
            <a:rPr lang="en-GB" sz="1200" kern="1200" dirty="0" err="1"/>
            <a:t>rhithiol</a:t>
          </a:r>
          <a:r>
            <a:rPr lang="en-GB" sz="1200" kern="1200" dirty="0"/>
            <a:t> </a:t>
          </a:r>
          <a:r>
            <a:rPr lang="en-GB" sz="1200" kern="1200" dirty="0" err="1"/>
            <a:t>ar</a:t>
          </a:r>
          <a:r>
            <a:rPr lang="en-GB" sz="1200" kern="1200" dirty="0"/>
            <a:t> </a:t>
          </a:r>
          <a:r>
            <a:rPr lang="en-GB" sz="1200" kern="1200" dirty="0" err="1"/>
            <a:t>gyfryngau</a:t>
          </a:r>
          <a:r>
            <a:rPr lang="en-GB" sz="1200" kern="1200" dirty="0"/>
            <a:t> </a:t>
          </a:r>
          <a:r>
            <a:rPr lang="en-GB" sz="1200" kern="1200" dirty="0" err="1"/>
            <a:t>cymdeithasol</a:t>
          </a:r>
          <a:r>
            <a:rPr lang="en-GB" sz="1200" kern="1200" dirty="0"/>
            <a:t> (</a:t>
          </a:r>
          <a:r>
            <a:rPr lang="en-GB" sz="1200" kern="1200" dirty="0" err="1"/>
            <a:t>Whatsapp</a:t>
          </a:r>
          <a:r>
            <a:rPr lang="en-GB" sz="1200" kern="1200" dirty="0"/>
            <a:t>, Messenger).</a:t>
          </a:r>
          <a:endParaRPr lang="en-US" sz="1200" kern="1200" dirty="0"/>
        </a:p>
      </dsp:txBody>
      <dsp:txXfrm>
        <a:off x="883846" y="2762084"/>
        <a:ext cx="3873305" cy="1086657"/>
      </dsp:txXfrm>
    </dsp:sp>
    <dsp:sp modelId="{37CD3842-C382-4662-B0D7-34F88EA901ED}">
      <dsp:nvSpPr>
        <dsp:cNvPr id="0" name=""/>
        <dsp:cNvSpPr/>
      </dsp:nvSpPr>
      <dsp:spPr>
        <a:xfrm>
          <a:off x="1278254" y="4092415"/>
          <a:ext cx="5113020" cy="1154271"/>
        </a:xfrm>
        <a:prstGeom prst="roundRect">
          <a:avLst>
            <a:gd name="adj" fmla="val 10000"/>
          </a:avLst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Cymryd</a:t>
          </a:r>
          <a:r>
            <a:rPr lang="en-GB" sz="1200" kern="1200" dirty="0"/>
            <a:t> </a:t>
          </a:r>
          <a:r>
            <a:rPr lang="en-GB" sz="1200" kern="1200" dirty="0" err="1"/>
            <a:t>unrhyw</a:t>
          </a:r>
          <a:r>
            <a:rPr lang="en-GB" sz="1200" kern="1200" dirty="0"/>
            <a:t> </a:t>
          </a:r>
          <a:r>
            <a:rPr lang="en-GB" sz="1200" kern="1200" dirty="0" err="1"/>
            <a:t>gyfle</a:t>
          </a:r>
          <a:r>
            <a:rPr lang="en-GB" sz="1200" kern="1200" dirty="0"/>
            <a:t> </a:t>
          </a:r>
          <a:r>
            <a:rPr lang="en-GB" sz="1200" kern="1200" dirty="0" err="1"/>
            <a:t>i</a:t>
          </a:r>
          <a:r>
            <a:rPr lang="en-GB" sz="1200" kern="1200" dirty="0"/>
            <a:t> </a:t>
          </a:r>
          <a:r>
            <a:rPr lang="en-GB" sz="1200" kern="1200" dirty="0" err="1"/>
            <a:t>ymgymryd</a:t>
          </a:r>
          <a:r>
            <a:rPr lang="en-GB" sz="1200" kern="1200" dirty="0"/>
            <a:t> â </a:t>
          </a:r>
          <a:r>
            <a:rPr lang="en-GB" sz="1200" kern="1200" dirty="0" err="1"/>
            <a:t>chyfleoedd</a:t>
          </a:r>
          <a:r>
            <a:rPr lang="en-GB" sz="1200" kern="1200" dirty="0"/>
            <a:t> </a:t>
          </a:r>
          <a:r>
            <a:rPr lang="en-GB" sz="1200" kern="1200" dirty="0" err="1"/>
            <a:t>academig</a:t>
          </a:r>
          <a:r>
            <a:rPr lang="en-GB" sz="1200" kern="1200" dirty="0"/>
            <a:t>/</a:t>
          </a:r>
          <a:r>
            <a:rPr lang="en-GB" sz="1200" kern="1200" dirty="0" err="1"/>
            <a:t>adloniadol</a:t>
          </a:r>
          <a:r>
            <a:rPr lang="en-GB" sz="1200" kern="1200" dirty="0"/>
            <a:t> </a:t>
          </a:r>
          <a:r>
            <a:rPr lang="en-GB" sz="1200" kern="1200" dirty="0" err="1"/>
            <a:t>ynglŷn</a:t>
          </a:r>
          <a:r>
            <a:rPr lang="en-GB" sz="1200" kern="1200" dirty="0"/>
            <a:t> y </a:t>
          </a:r>
          <a:r>
            <a:rPr lang="en-GB" sz="1200" kern="1200" dirty="0" err="1"/>
            <a:t>brifysgol</a:t>
          </a:r>
          <a:r>
            <a:rPr lang="en-GB" sz="1200" kern="1200" dirty="0"/>
            <a:t>.</a:t>
          </a:r>
          <a:endParaRPr lang="en-US" sz="1200" kern="1200" dirty="0"/>
        </a:p>
      </dsp:txBody>
      <dsp:txXfrm>
        <a:off x="1312061" y="4126222"/>
        <a:ext cx="3866914" cy="1086657"/>
      </dsp:txXfrm>
    </dsp:sp>
    <dsp:sp modelId="{AD034617-F0AC-4896-A5AA-23402E1B9263}">
      <dsp:nvSpPr>
        <dsp:cNvPr id="0" name=""/>
        <dsp:cNvSpPr/>
      </dsp:nvSpPr>
      <dsp:spPr>
        <a:xfrm>
          <a:off x="4362743" y="884066"/>
          <a:ext cx="750276" cy="75027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4531555" y="884066"/>
        <a:ext cx="412652" cy="564583"/>
      </dsp:txXfrm>
    </dsp:sp>
    <dsp:sp modelId="{968A0C32-7D88-4D01-84EE-61C1557D4106}">
      <dsp:nvSpPr>
        <dsp:cNvPr id="0" name=""/>
        <dsp:cNvSpPr/>
      </dsp:nvSpPr>
      <dsp:spPr>
        <a:xfrm>
          <a:off x="4790959" y="2248205"/>
          <a:ext cx="750276" cy="75027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302092"/>
            <a:satOff val="530"/>
            <a:lumOff val="28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0302092"/>
              <a:satOff val="530"/>
              <a:lumOff val="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4959771" y="2248205"/>
        <a:ext cx="412652" cy="564583"/>
      </dsp:txXfrm>
    </dsp:sp>
    <dsp:sp modelId="{DA7CF9F3-D73F-47A3-9AAE-BF1846133CAF}">
      <dsp:nvSpPr>
        <dsp:cNvPr id="0" name=""/>
        <dsp:cNvSpPr/>
      </dsp:nvSpPr>
      <dsp:spPr>
        <a:xfrm>
          <a:off x="5212783" y="3612343"/>
          <a:ext cx="750276" cy="75027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604185"/>
            <a:satOff val="1061"/>
            <a:lumOff val="55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0604185"/>
              <a:satOff val="1061"/>
              <a:lumOff val="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5381595" y="3612343"/>
        <a:ext cx="412652" cy="5645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200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0327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637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389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9924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8243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337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851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54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476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700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65597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92053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2424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2487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518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445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12/5/2022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8109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3.png"/><Relationship Id="rId4" Type="http://schemas.openxmlformats.org/officeDocument/2006/relationships/image" Target="../media/image1.jpeg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isiebay.com/2016/04/word-of-week-procrastination.html" TargetMode="External"/><Relationship Id="rId3" Type="http://schemas.openxmlformats.org/officeDocument/2006/relationships/hyperlink" Target="https://www.dreamstime.com/distance-learning-isolation-quarantine-coronovirus-boy-laptop-home-lifestyle-image177938242" TargetMode="External"/><Relationship Id="rId7" Type="http://schemas.openxmlformats.org/officeDocument/2006/relationships/hyperlink" Target="https://www.pressreader.com/uk/runners-world-uk/20220901/281835762435114" TargetMode="External"/><Relationship Id="rId12" Type="http://schemas.openxmlformats.org/officeDocument/2006/relationships/hyperlink" Target="https://www.researchgate.net/publication/235913943_User_Guide_for_the_Brunel_Mood_Scale_BRUMS#:~:text=Recently%2C%20sport%20psychologists%20have%20been%20monitoring%20athletes%27%20mood,state%20among%20athletes.......%20downhearted%3D%203%2B%20unhappy%3D3%20%3D%206%29." TargetMode="External"/><Relationship Id="rId2" Type="http://schemas.openxmlformats.org/officeDocument/2006/relationships/hyperlink" Target="https://craigwissler.com/push-past-fatigue-and-become-unstoppabl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rca.cardiff.ac.uk/id/eprint/109027/" TargetMode="External"/><Relationship Id="rId11" Type="http://schemas.openxmlformats.org/officeDocument/2006/relationships/hyperlink" Target="https://news.sky.com/story/shocking-report-suggests-stark-rise-in-young-people-with-mental-health-issues-12753363" TargetMode="External"/><Relationship Id="rId5" Type="http://schemas.openxmlformats.org/officeDocument/2006/relationships/hyperlink" Target="https://www.prospects.ac.uk/applying-for-university/university-life/5-ways-to-manage-student-stress" TargetMode="External"/><Relationship Id="rId10" Type="http://schemas.openxmlformats.org/officeDocument/2006/relationships/hyperlink" Target="https://www.kqed.org/education/424981/5-ways-to-combat-loneliness-and-isolation-in-online-learning" TargetMode="External"/><Relationship Id="rId4" Type="http://schemas.openxmlformats.org/officeDocument/2006/relationships/hyperlink" Target="https://givingcompass.org/article/getting-classroom-culture-right-with-practical-sel/" TargetMode="External"/><Relationship Id="rId9" Type="http://schemas.openxmlformats.org/officeDocument/2006/relationships/hyperlink" Target="https://scrapbookcustoms.com/p/archery-sports-up-close-pap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60EE1B3-DDB2-44D7-943C-63D9CEF27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10">
              <a:extLst>
                <a:ext uri="{FF2B5EF4-FFF2-40B4-BE49-F238E27FC236}">
                  <a16:creationId xmlns:a16="http://schemas.microsoft.com/office/drawing/2014/main" id="{072909CE-AD29-4CE7-A9A7-05D21672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B8DBF1C0-B8F1-4AAC-8704-256BA0E9D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5" name="Picture 5">
            <a:extLst>
              <a:ext uri="{FF2B5EF4-FFF2-40B4-BE49-F238E27FC236}">
                <a16:creationId xmlns:a16="http://schemas.microsoft.com/office/drawing/2014/main" id="{6CD34513-6BAA-DC79-9913-D279E5DB95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r="1" b="13335"/>
          <a:stretch/>
        </p:blipFill>
        <p:spPr>
          <a:xfrm>
            <a:off x="474133" y="475488"/>
            <a:ext cx="11243734" cy="59097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4" y="2099733"/>
            <a:ext cx="8827245" cy="2677648"/>
          </a:xfrm>
        </p:spPr>
        <p:txBody>
          <a:bodyPr>
            <a:normAutofit/>
          </a:bodyPr>
          <a:lstStyle/>
          <a:p>
            <a:r>
              <a:rPr lang="en-GB" u="sng" dirty="0" err="1"/>
              <a:t>Llesiant</a:t>
            </a:r>
            <a:r>
              <a:rPr lang="en-GB" u="sng" dirty="0"/>
              <a:t> a </a:t>
            </a:r>
            <a:r>
              <a:rPr lang="en-GB" u="sng" dirty="0" err="1"/>
              <a:t>Statws</a:t>
            </a:r>
            <a:r>
              <a:rPr lang="en-GB" u="sng" dirty="0"/>
              <a:t> </a:t>
            </a:r>
            <a:r>
              <a:rPr lang="en-GB" u="sng" dirty="0" err="1"/>
              <a:t>Myfyrwyr</a:t>
            </a:r>
            <a:r>
              <a:rPr lang="en-GB" dirty="0"/>
              <a:t>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4" y="4777380"/>
            <a:ext cx="8827245" cy="861420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70F7E59-C971-4F55-8E3A-1E583B65F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3733B-EE21-4FFA-E828-66D2E1F5E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err="1"/>
              <a:t>Llesiant</a:t>
            </a:r>
            <a:r>
              <a:rPr lang="en-GB" u="sng" dirty="0"/>
              <a:t> a </a:t>
            </a:r>
            <a:r>
              <a:rPr lang="en-GB" u="sng" dirty="0" err="1"/>
              <a:t>Statws</a:t>
            </a:r>
            <a:r>
              <a:rPr lang="en-GB" u="sng" dirty="0"/>
              <a:t> </a:t>
            </a:r>
            <a:r>
              <a:rPr lang="en-GB" u="sng" dirty="0" err="1"/>
              <a:t>Myfyrwyr</a:t>
            </a:r>
            <a:r>
              <a:rPr lang="en-GB" u="sng" dirty="0"/>
              <a:t> </a:t>
            </a:r>
            <a:r>
              <a:rPr lang="en-GB" u="sng" dirty="0" err="1"/>
              <a:t>trwy</a:t>
            </a:r>
            <a:r>
              <a:rPr lang="en-GB" u="sng" dirty="0"/>
              <a:t> </a:t>
            </a:r>
            <a:r>
              <a:rPr lang="en-GB" u="sng" dirty="0" err="1"/>
              <a:t>gychwyn</a:t>
            </a:r>
            <a:r>
              <a:rPr lang="en-GB" u="sng" dirty="0"/>
              <a:t> </a:t>
            </a:r>
            <a:r>
              <a:rPr lang="en-GB" u="sng" dirty="0" err="1"/>
              <a:t>a'I</a:t>
            </a:r>
            <a:r>
              <a:rPr lang="en-GB" u="sng" dirty="0"/>
              <a:t> </a:t>
            </a:r>
            <a:r>
              <a:rPr lang="en-GB" u="sng" dirty="0" err="1"/>
              <a:t>Addysg</a:t>
            </a:r>
            <a:r>
              <a:rPr lang="en-GB" u="sng" dirty="0"/>
              <a:t> </a:t>
            </a:r>
            <a:r>
              <a:rPr lang="en-GB" u="sng" dirty="0" err="1"/>
              <a:t>Uwch</a:t>
            </a:r>
            <a:endParaRPr lang="en-GB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124AB4-945E-127F-18E5-DAC33D8D94B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54954" y="2603500"/>
          <a:ext cx="8825659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2B6CED-4FD9-126E-7057-1CE9D280E2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05085" y="552777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616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1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8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52112-21D8-51B9-06D0-9F7C186867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098" y="629265"/>
            <a:ext cx="6072776" cy="162232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0" i="0" u="sng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Blinder </a:t>
            </a:r>
            <a:r>
              <a:rPr lang="en-US" sz="3600" b="0" i="0" u="sng" kern="1200" dirty="0" err="1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Meddyliol</a:t>
            </a:r>
            <a:br>
              <a:rPr lang="en-US" sz="3600" b="0" i="0" kern="1200" dirty="0"/>
            </a:br>
            <a:endParaRPr lang="en-US" sz="3600" b="0" i="0" kern="120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D08855BE-8295-E120-3424-18DAB88A14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8226" y="1356633"/>
            <a:ext cx="4125317" cy="4162315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9F6520DA-FC14-FB50-5631-28AD7F173E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098" y="2043102"/>
            <a:ext cx="6051312" cy="41873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buFont typeface="Wingdings 3" charset="2"/>
              <a:buChar char=""/>
            </a:pPr>
            <a:r>
              <a:rPr lang="en-US" sz="2000" dirty="0">
                <a:solidFill>
                  <a:srgbClr val="FFFFFF"/>
                </a:solidFill>
              </a:rPr>
              <a:t>'Mental fatigue is associated with reduced well-being and lower academic performance' (Smith, P, 2018 Cognitive fatigue and the well-being and academic attainment of university students)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sz="2000" dirty="0" err="1">
                <a:solidFill>
                  <a:srgbClr val="FFFFFF"/>
                </a:solidFill>
              </a:rPr>
              <a:t>NIfer</a:t>
            </a:r>
            <a:r>
              <a:rPr lang="en-US" sz="2000" dirty="0">
                <a:solidFill>
                  <a:srgbClr val="FFFFFF"/>
                </a:solidFill>
              </a:rPr>
              <a:t> o </a:t>
            </a:r>
            <a:r>
              <a:rPr lang="en-US" sz="2000" dirty="0" err="1">
                <a:solidFill>
                  <a:srgbClr val="FFFFFF"/>
                </a:solidFill>
              </a:rPr>
              <a:t>achosion</a:t>
            </a:r>
            <a:r>
              <a:rPr lang="en-US" sz="2000" dirty="0">
                <a:solidFill>
                  <a:srgbClr val="FFFFFF"/>
                </a:solidFill>
              </a:rPr>
              <a:t>; </a:t>
            </a:r>
            <a:r>
              <a:rPr lang="en-US" sz="2000" dirty="0" err="1">
                <a:solidFill>
                  <a:srgbClr val="FFFFFF"/>
                </a:solidFill>
              </a:rPr>
              <a:t>diffyg</a:t>
            </a:r>
            <a:r>
              <a:rPr lang="en-US" sz="2000" dirty="0">
                <a:solidFill>
                  <a:srgbClr val="FFFFFF"/>
                </a:solidFill>
              </a:rPr>
              <a:t> </a:t>
            </a:r>
            <a:r>
              <a:rPr lang="en-US" sz="2000" dirty="0" err="1">
                <a:solidFill>
                  <a:srgbClr val="FFFFFF"/>
                </a:solidFill>
              </a:rPr>
              <a:t>cwsg</a:t>
            </a:r>
            <a:r>
              <a:rPr lang="en-US" sz="2000" dirty="0">
                <a:solidFill>
                  <a:srgbClr val="FFFFFF"/>
                </a:solidFill>
              </a:rPr>
              <a:t>, </a:t>
            </a:r>
            <a:r>
              <a:rPr lang="en-US" sz="2000" dirty="0" err="1">
                <a:solidFill>
                  <a:srgbClr val="FFFFFF"/>
                </a:solidFill>
              </a:rPr>
              <a:t>straen</a:t>
            </a:r>
            <a:r>
              <a:rPr lang="en-US" sz="2000" dirty="0">
                <a:solidFill>
                  <a:srgbClr val="FFFFFF"/>
                </a:solidFill>
              </a:rPr>
              <a:t> a </a:t>
            </a:r>
            <a:r>
              <a:rPr lang="en-US" sz="2000" dirty="0" err="1">
                <a:solidFill>
                  <a:srgbClr val="FFFFFF"/>
                </a:solidFill>
              </a:rPr>
              <a:t>deiet</a:t>
            </a:r>
            <a:endParaRPr lang="en-US" sz="2000">
              <a:solidFill>
                <a:srgbClr val="FFFFFF"/>
              </a:solidFill>
            </a:endParaRPr>
          </a:p>
          <a:p>
            <a:pPr marL="285750" indent="-285750"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  <a:p>
            <a:pPr marL="285750" indent="-285750"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  <a:p>
            <a:pPr marL="285750" indent="-285750"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76F3BE-5193-45F8-B2F4-5F6BDB9738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5591" y="520412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580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4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2BAC6F-D3D4-7F92-94D4-733E1ECB7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EBEBEB"/>
                </a:solidFill>
              </a:rPr>
              <a:t>Blinder </a:t>
            </a:r>
            <a:r>
              <a:rPr lang="en-GB" u="sng" dirty="0" err="1">
                <a:solidFill>
                  <a:srgbClr val="EBEBEB"/>
                </a:solidFill>
              </a:rPr>
              <a:t>Meddyliol</a:t>
            </a:r>
            <a:endParaRPr lang="en-GB" u="sng">
              <a:solidFill>
                <a:srgbClr val="EBEBEB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AC2940-FB10-084C-8796-A5E4E95464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951317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F1A7B9-53B0-8CCB-C4B4-9D21597330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67592" y="561565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350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2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5E730-5A1F-187F-BF78-D52F5AADA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u="sng" dirty="0">
                <a:solidFill>
                  <a:srgbClr val="EBEBEB"/>
                </a:solidFill>
              </a:rPr>
              <a:t>Blinder </a:t>
            </a:r>
            <a:r>
              <a:rPr lang="en-GB" sz="3300" u="sng" dirty="0" err="1">
                <a:solidFill>
                  <a:srgbClr val="EBEBEB"/>
                </a:solidFill>
              </a:rPr>
              <a:t>Meddyliol</a:t>
            </a:r>
            <a:endParaRPr lang="en-GB" sz="3300" u="sng">
              <a:solidFill>
                <a:srgbClr val="EBEBEB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5AF91-CB38-7179-0D93-9D5B2DD9B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Brums Scale (</a:t>
            </a:r>
            <a:r>
              <a:rPr lang="en-GB" dirty="0" err="1">
                <a:solidFill>
                  <a:srgbClr val="FFFFFF"/>
                </a:solidFill>
              </a:rPr>
              <a:t>Ymarfer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Corff</a:t>
            </a:r>
            <a:r>
              <a:rPr lang="en-GB" dirty="0">
                <a:solidFill>
                  <a:srgbClr val="FFFFFF"/>
                </a:solidFill>
              </a:rPr>
              <a:t> – </a:t>
            </a:r>
            <a:r>
              <a:rPr lang="en-GB" dirty="0" err="1">
                <a:solidFill>
                  <a:srgbClr val="FFFFFF"/>
                </a:solidFill>
              </a:rPr>
              <a:t>Mewn</a:t>
            </a:r>
            <a:r>
              <a:rPr lang="en-GB" dirty="0">
                <a:solidFill>
                  <a:srgbClr val="FFFFFF"/>
                </a:solidFill>
              </a:rPr>
              <a:t> Ty </a:t>
            </a:r>
            <a:r>
              <a:rPr lang="en-GB" dirty="0" err="1">
                <a:solidFill>
                  <a:srgbClr val="FFFFFF"/>
                </a:solidFill>
              </a:rPr>
              <a:t>Fewn</a:t>
            </a:r>
            <a:r>
              <a:rPr lang="en-GB" dirty="0">
                <a:solidFill>
                  <a:srgbClr val="FFFFFF"/>
                </a:solidFill>
              </a:rPr>
              <a:t>) 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pic>
        <p:nvPicPr>
          <p:cNvPr id="8" name="Picture 9" descr="Graphical user interface, application, table, Excel&#10;&#10;Description automatically generated">
            <a:extLst>
              <a:ext uri="{FF2B5EF4-FFF2-40B4-BE49-F238E27FC236}">
                <a16:creationId xmlns:a16="http://schemas.microsoft.com/office/drawing/2014/main" id="{6B08E637-DA0B-214A-28E5-7333C8600E6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75" t="31304" r="7419" b="14203"/>
          <a:stretch/>
        </p:blipFill>
        <p:spPr>
          <a:xfrm>
            <a:off x="1101975" y="2893588"/>
            <a:ext cx="9807048" cy="3357932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D747309-8F01-E1F6-F6D1-EE67114AB223}"/>
              </a:ext>
            </a:extLst>
          </p:cNvPr>
          <p:cNvCxnSpPr/>
          <p:nvPr/>
        </p:nvCxnSpPr>
        <p:spPr>
          <a:xfrm flipH="1">
            <a:off x="7411793" y="1490730"/>
            <a:ext cx="673992" cy="4348764"/>
          </a:xfrm>
          <a:prstGeom prst="straightConnector1">
            <a:avLst/>
          </a:prstGeom>
          <a:ln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21B9823-D3D8-AEEA-CA63-1AB0BDF3C89D}"/>
              </a:ext>
            </a:extLst>
          </p:cNvPr>
          <p:cNvCxnSpPr/>
          <p:nvPr/>
        </p:nvCxnSpPr>
        <p:spPr>
          <a:xfrm flipH="1">
            <a:off x="4055906" y="710618"/>
            <a:ext cx="1296473" cy="5164427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A31CB09-5904-7B1A-3674-6DBF999B1303}"/>
              </a:ext>
            </a:extLst>
          </p:cNvPr>
          <p:cNvSpPr txBox="1"/>
          <p:nvPr/>
        </p:nvSpPr>
        <p:spPr>
          <a:xfrm>
            <a:off x="5486936" y="442711"/>
            <a:ext cx="342095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Agency FB"/>
              </a:rPr>
              <a:t>Cyn </a:t>
            </a:r>
            <a:r>
              <a:rPr lang="en-GB" sz="2800" dirty="0" err="1">
                <a:solidFill>
                  <a:srgbClr val="FFFF00"/>
                </a:solidFill>
                <a:latin typeface="Agency FB"/>
              </a:rPr>
              <a:t>Ymarfer</a:t>
            </a:r>
            <a:r>
              <a:rPr lang="en-GB" sz="2800" dirty="0">
                <a:solidFill>
                  <a:srgbClr val="FFFF00"/>
                </a:solidFill>
                <a:latin typeface="Agency FB"/>
              </a:rPr>
              <a:t> </a:t>
            </a:r>
            <a:r>
              <a:rPr lang="en-GB" sz="2800" dirty="0" err="1">
                <a:solidFill>
                  <a:srgbClr val="FFFF00"/>
                </a:solidFill>
                <a:latin typeface="Agency FB"/>
              </a:rPr>
              <a:t>Corff</a:t>
            </a:r>
            <a:r>
              <a:rPr lang="en-GB" sz="2800" dirty="0">
                <a:solidFill>
                  <a:srgbClr val="FFFF00"/>
                </a:solidFill>
                <a:latin typeface="Agency FB"/>
              </a:rPr>
              <a:t>: 6.47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5FAFE1-C8DF-2235-C0E1-3C1E0F6DB9D5}"/>
              </a:ext>
            </a:extLst>
          </p:cNvPr>
          <p:cNvSpPr txBox="1"/>
          <p:nvPr/>
        </p:nvSpPr>
        <p:spPr>
          <a:xfrm>
            <a:off x="8250528" y="1261055"/>
            <a:ext cx="268309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 err="1">
                <a:solidFill>
                  <a:srgbClr val="92D050"/>
                </a:solidFill>
                <a:latin typeface="Agency FB"/>
              </a:rPr>
              <a:t>Ar-ol</a:t>
            </a:r>
            <a:r>
              <a:rPr lang="en-GB" sz="2800" dirty="0">
                <a:solidFill>
                  <a:srgbClr val="92D050"/>
                </a:solidFill>
                <a:latin typeface="Agency FB"/>
              </a:rPr>
              <a:t> </a:t>
            </a:r>
            <a:r>
              <a:rPr lang="en-GB" sz="2800" dirty="0" err="1">
                <a:solidFill>
                  <a:srgbClr val="92D050"/>
                </a:solidFill>
                <a:latin typeface="Agency FB"/>
              </a:rPr>
              <a:t>Ymarfer</a:t>
            </a:r>
            <a:r>
              <a:rPr lang="en-GB" sz="2800" dirty="0">
                <a:solidFill>
                  <a:srgbClr val="92D050"/>
                </a:solidFill>
                <a:latin typeface="Agency FB"/>
              </a:rPr>
              <a:t> </a:t>
            </a:r>
            <a:r>
              <a:rPr lang="en-GB" sz="2800" dirty="0" err="1">
                <a:solidFill>
                  <a:srgbClr val="92D050"/>
                </a:solidFill>
                <a:latin typeface="Agency FB"/>
              </a:rPr>
              <a:t>Corff</a:t>
            </a:r>
            <a:r>
              <a:rPr lang="en-GB" sz="2800" dirty="0">
                <a:solidFill>
                  <a:srgbClr val="92D050"/>
                </a:solidFill>
                <a:latin typeface="Agency FB"/>
              </a:rPr>
              <a:t>: 5.58</a:t>
            </a:r>
            <a:endParaRPr lang="en-US" sz="2800" dirty="0">
              <a:solidFill>
                <a:srgbClr val="92D050"/>
              </a:solidFill>
              <a:latin typeface="Agency FB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48B3EB-7C00-0C44-082B-DE2CCEBA4B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7592" y="544353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2123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5E730-5A1F-187F-BF78-D52F5AADA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u="sng" dirty="0">
                <a:solidFill>
                  <a:srgbClr val="EBEBEB"/>
                </a:solidFill>
              </a:rPr>
              <a:t>Blinder </a:t>
            </a:r>
            <a:r>
              <a:rPr lang="en-GB" sz="3300" u="sng" dirty="0" err="1">
                <a:solidFill>
                  <a:srgbClr val="EBEBEB"/>
                </a:solidFill>
              </a:rPr>
              <a:t>Meddyliol</a:t>
            </a:r>
            <a:endParaRPr lang="en-GB" sz="3300" u="sng">
              <a:solidFill>
                <a:srgbClr val="EBEBEB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5AF91-CB38-7179-0D93-9D5B2DD9B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Brums Scale (</a:t>
            </a:r>
            <a:r>
              <a:rPr lang="en-GB" dirty="0" err="1">
                <a:solidFill>
                  <a:srgbClr val="FFFFFF"/>
                </a:solidFill>
              </a:rPr>
              <a:t>Ymarfer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Corff</a:t>
            </a:r>
            <a:r>
              <a:rPr lang="en-GB" dirty="0">
                <a:solidFill>
                  <a:srgbClr val="FFFFFF"/>
                </a:solidFill>
              </a:rPr>
              <a:t> – Mas Ty Fas) 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pic>
        <p:nvPicPr>
          <p:cNvPr id="4" name="Picture 11" descr="Graphical user interface, application, table&#10;&#10;Description automatically generated">
            <a:extLst>
              <a:ext uri="{FF2B5EF4-FFF2-40B4-BE49-F238E27FC236}">
                <a16:creationId xmlns:a16="http://schemas.microsoft.com/office/drawing/2014/main" id="{779299A6-1F89-133A-D558-2135D42209D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37" t="33604" r="9907" b="7588"/>
          <a:stretch/>
        </p:blipFill>
        <p:spPr>
          <a:xfrm>
            <a:off x="1336826" y="3063215"/>
            <a:ext cx="8926288" cy="3393933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D747309-8F01-E1F6-F6D1-EE67114AB223}"/>
              </a:ext>
            </a:extLst>
          </p:cNvPr>
          <p:cNvCxnSpPr/>
          <p:nvPr/>
        </p:nvCxnSpPr>
        <p:spPr>
          <a:xfrm flipH="1">
            <a:off x="7411793" y="1490730"/>
            <a:ext cx="673992" cy="4348764"/>
          </a:xfrm>
          <a:prstGeom prst="straightConnector1">
            <a:avLst/>
          </a:prstGeom>
          <a:ln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21B9823-D3D8-AEEA-CA63-1AB0BDF3C89D}"/>
              </a:ext>
            </a:extLst>
          </p:cNvPr>
          <p:cNvCxnSpPr/>
          <p:nvPr/>
        </p:nvCxnSpPr>
        <p:spPr>
          <a:xfrm flipH="1">
            <a:off x="4075698" y="581968"/>
            <a:ext cx="1296473" cy="5164427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A31CB09-5904-7B1A-3674-6DBF999B1303}"/>
              </a:ext>
            </a:extLst>
          </p:cNvPr>
          <p:cNvSpPr txBox="1"/>
          <p:nvPr/>
        </p:nvSpPr>
        <p:spPr>
          <a:xfrm>
            <a:off x="5486936" y="442711"/>
            <a:ext cx="342095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Agency FB"/>
              </a:rPr>
              <a:t>Cyn </a:t>
            </a:r>
            <a:r>
              <a:rPr lang="en-GB" sz="2800" dirty="0" err="1">
                <a:solidFill>
                  <a:srgbClr val="FFFF00"/>
                </a:solidFill>
                <a:latin typeface="Agency FB"/>
              </a:rPr>
              <a:t>Ymarfer</a:t>
            </a:r>
            <a:r>
              <a:rPr lang="en-GB" sz="2800" dirty="0">
                <a:solidFill>
                  <a:srgbClr val="FFFF00"/>
                </a:solidFill>
                <a:latin typeface="Agency FB"/>
              </a:rPr>
              <a:t> </a:t>
            </a:r>
            <a:r>
              <a:rPr lang="en-GB" sz="2800" dirty="0" err="1">
                <a:solidFill>
                  <a:srgbClr val="FFFF00"/>
                </a:solidFill>
                <a:latin typeface="Agency FB"/>
              </a:rPr>
              <a:t>Corff</a:t>
            </a:r>
            <a:r>
              <a:rPr lang="en-GB" sz="2800" dirty="0">
                <a:solidFill>
                  <a:srgbClr val="FFFF00"/>
                </a:solidFill>
                <a:latin typeface="Agency FB"/>
              </a:rPr>
              <a:t>: 5.89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5FAFE1-C8DF-2235-C0E1-3C1E0F6DB9D5}"/>
              </a:ext>
            </a:extLst>
          </p:cNvPr>
          <p:cNvSpPr txBox="1"/>
          <p:nvPr/>
        </p:nvSpPr>
        <p:spPr>
          <a:xfrm>
            <a:off x="8250528" y="1261055"/>
            <a:ext cx="268309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 err="1">
                <a:solidFill>
                  <a:srgbClr val="92D050"/>
                </a:solidFill>
                <a:latin typeface="Agency FB"/>
              </a:rPr>
              <a:t>Ar-ol</a:t>
            </a:r>
            <a:r>
              <a:rPr lang="en-GB" sz="2800" dirty="0">
                <a:solidFill>
                  <a:srgbClr val="92D050"/>
                </a:solidFill>
                <a:latin typeface="Agency FB"/>
              </a:rPr>
              <a:t> </a:t>
            </a:r>
            <a:r>
              <a:rPr lang="en-GB" sz="2800" dirty="0" err="1">
                <a:solidFill>
                  <a:srgbClr val="92D050"/>
                </a:solidFill>
                <a:latin typeface="Agency FB"/>
              </a:rPr>
              <a:t>Ymarfer</a:t>
            </a:r>
            <a:r>
              <a:rPr lang="en-GB" sz="2800" dirty="0">
                <a:solidFill>
                  <a:srgbClr val="92D050"/>
                </a:solidFill>
                <a:latin typeface="Agency FB"/>
              </a:rPr>
              <a:t> </a:t>
            </a:r>
            <a:r>
              <a:rPr lang="en-GB" sz="2800" dirty="0" err="1">
                <a:solidFill>
                  <a:srgbClr val="92D050"/>
                </a:solidFill>
                <a:latin typeface="Agency FB"/>
              </a:rPr>
              <a:t>Corff</a:t>
            </a:r>
            <a:r>
              <a:rPr lang="en-GB" sz="2800" dirty="0">
                <a:solidFill>
                  <a:srgbClr val="92D050"/>
                </a:solidFill>
                <a:latin typeface="Agency FB"/>
              </a:rPr>
              <a:t>: 4.37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8A8FA7-E06F-2819-B302-296F1068A9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11273" y="50141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8196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90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6A3A78-24DC-B818-88EF-2FFAC346C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u="sng" dirty="0" err="1">
                <a:solidFill>
                  <a:schemeClr val="tx1"/>
                </a:solidFill>
              </a:rPr>
              <a:t>Gohirio</a:t>
            </a:r>
            <a:r>
              <a:rPr lang="en-GB" sz="2500" u="sng" dirty="0">
                <a:solidFill>
                  <a:schemeClr val="tx1"/>
                </a:solidFill>
              </a:rPr>
              <a:t> o Waith (Procrastination)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2C1D0FE8-1AC0-D482-D59F-58D006389B1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089" r="7091" b="1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E1F44-93E6-AC8E-02E5-D542644FA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'97% students are affected by different affect of procrastination/'48% students "very often" or 'always procrastinate'/'More than 80% students suffer from anxiety when they </a:t>
            </a:r>
            <a:r>
              <a:rPr lang="en-GB">
                <a:solidFill>
                  <a:schemeClr val="tx1"/>
                </a:solidFill>
              </a:rPr>
              <a:t>procrastinate' 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3155C0-2F26-1529-26AA-864F7ADB56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4703" y="489743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416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1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68588-4D5B-5F24-697A-90989359C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err="1"/>
              <a:t>Gohirio</a:t>
            </a:r>
            <a:r>
              <a:rPr lang="en-GB" u="sng" dirty="0"/>
              <a:t> o Waith (Procrastination)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0E96A-5023-F14D-24C2-0C14F24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Gall </a:t>
            </a:r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trefnidiaeth</a:t>
            </a:r>
            <a:r>
              <a:rPr lang="en-GB" dirty="0"/>
              <a:t>, </a:t>
            </a:r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hamddenol</a:t>
            </a:r>
            <a:r>
              <a:rPr lang="en-GB" dirty="0"/>
              <a:t> a </a:t>
            </a: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</a:t>
            </a:r>
            <a:r>
              <a:rPr lang="en-GB" dirty="0" err="1"/>
              <a:t>achosi</a:t>
            </a:r>
            <a:r>
              <a:rPr lang="en-GB" dirty="0"/>
              <a:t> </a:t>
            </a:r>
            <a:r>
              <a:rPr lang="en-GB" dirty="0" err="1"/>
              <a:t>ohiriad</a:t>
            </a:r>
            <a:r>
              <a:rPr lang="en-GB" dirty="0"/>
              <a:t> o </a:t>
            </a:r>
            <a:r>
              <a:rPr lang="en-GB" dirty="0" err="1"/>
              <a:t>waith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u="sng" dirty="0" err="1"/>
              <a:t>Strategaethau</a:t>
            </a:r>
            <a:r>
              <a:rPr lang="en-GB" u="sng" dirty="0"/>
              <a:t> </a:t>
            </a:r>
            <a:r>
              <a:rPr lang="en-GB" u="sng" dirty="0" err="1"/>
              <a:t>posib</a:t>
            </a:r>
            <a:r>
              <a:rPr lang="en-GB" u="sng" dirty="0"/>
              <a:t> I </a:t>
            </a:r>
            <a:r>
              <a:rPr lang="en-GB" u="sng" dirty="0" err="1"/>
              <a:t>leihau'r</a:t>
            </a:r>
            <a:r>
              <a:rPr lang="en-GB" u="sng" dirty="0"/>
              <a:t> </a:t>
            </a:r>
            <a:r>
              <a:rPr lang="en-GB" u="sng" dirty="0" err="1"/>
              <a:t>effaith</a:t>
            </a:r>
            <a:r>
              <a:rPr lang="en-GB" u="sng" dirty="0"/>
              <a:t> o </a:t>
            </a:r>
            <a:r>
              <a:rPr lang="en-GB" u="sng" dirty="0" err="1"/>
              <a:t>ohiriad</a:t>
            </a:r>
            <a:r>
              <a:rPr lang="en-GB" u="sng" dirty="0"/>
              <a:t> o </a:t>
            </a:r>
            <a:r>
              <a:rPr lang="en-GB" u="sng" dirty="0" err="1"/>
              <a:t>waith</a:t>
            </a:r>
            <a:r>
              <a:rPr lang="en-GB" u="sng" dirty="0"/>
              <a:t>;</a:t>
            </a:r>
          </a:p>
          <a:p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 (30 </a:t>
            </a:r>
            <a:r>
              <a:rPr lang="en-GB" dirty="0" err="1"/>
              <a:t>munud</a:t>
            </a:r>
            <a:r>
              <a:rPr lang="en-GB" dirty="0"/>
              <a:t> o </a:t>
            </a:r>
            <a:r>
              <a:rPr lang="en-GB" dirty="0" err="1"/>
              <a:t>waith</a:t>
            </a:r>
            <a:r>
              <a:rPr lang="en-GB" dirty="0"/>
              <a:t> a 30 </a:t>
            </a:r>
            <a:r>
              <a:rPr lang="en-GB" dirty="0" err="1"/>
              <a:t>munud</a:t>
            </a:r>
            <a:r>
              <a:rPr lang="en-GB" dirty="0"/>
              <a:t> o </a:t>
            </a:r>
            <a:r>
              <a:rPr lang="en-GB" dirty="0" err="1"/>
              <a:t>ymadfer</a:t>
            </a:r>
            <a:r>
              <a:rPr lang="en-GB" dirty="0"/>
              <a:t>)- 'Simple time management techniques can help you feel more relaxed and focused' (Smith, 2022)</a:t>
            </a:r>
          </a:p>
          <a:p>
            <a:r>
              <a:rPr lang="en-GB" dirty="0"/>
              <a:t>Gael wared o </a:t>
            </a:r>
            <a:r>
              <a:rPr lang="en-GB" dirty="0" err="1"/>
              <a:t>dechnoleg</a:t>
            </a:r>
            <a:r>
              <a:rPr lang="en-GB" dirty="0"/>
              <a:t> </a:t>
            </a:r>
            <a:r>
              <a:rPr lang="en-GB" dirty="0" err="1"/>
              <a:t>trwy'r</a:t>
            </a:r>
            <a:r>
              <a:rPr lang="en-GB" dirty="0"/>
              <a:t> </a:t>
            </a:r>
            <a:r>
              <a:rPr lang="en-GB" dirty="0" err="1"/>
              <a:t>gyfnod</a:t>
            </a:r>
            <a:r>
              <a:rPr lang="en-GB" dirty="0"/>
              <a:t> o </a:t>
            </a:r>
            <a:r>
              <a:rPr lang="en-GB" dirty="0" err="1"/>
              <a:t>astudio</a:t>
            </a:r>
            <a:endParaRPr lang="en-GB" dirty="0"/>
          </a:p>
          <a:p>
            <a:r>
              <a:rPr lang="en-GB" dirty="0" err="1"/>
              <a:t>Gwobrywch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 am </a:t>
            </a:r>
            <a:r>
              <a:rPr lang="en-GB" dirty="0" err="1"/>
              <a:t>gyflawniadau</a:t>
            </a:r>
            <a:r>
              <a:rPr lang="en-GB" dirty="0"/>
              <a:t> </a:t>
            </a:r>
            <a:r>
              <a:rPr lang="en-GB" dirty="0" err="1"/>
              <a:t>ynglyn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waith</a:t>
            </a:r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0F29450-662E-FE84-A205-8D2813337F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1108" y="60198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373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4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247E2-0F7C-B372-00A0-D10B0D512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u="sng" dirty="0" err="1">
                <a:solidFill>
                  <a:schemeClr val="tx1"/>
                </a:solidFill>
              </a:rPr>
              <a:t>Unigrwydd</a:t>
            </a:r>
            <a:r>
              <a:rPr lang="en-GB" sz="3300" u="sng" dirty="0">
                <a:solidFill>
                  <a:schemeClr val="tx1"/>
                </a:solidFill>
              </a:rPr>
              <a:t> </a:t>
            </a:r>
            <a:r>
              <a:rPr lang="en-GB" sz="3300" u="sng" dirty="0" err="1">
                <a:solidFill>
                  <a:schemeClr val="tx1"/>
                </a:solidFill>
              </a:rPr>
              <a:t>mewn</a:t>
            </a:r>
            <a:r>
              <a:rPr lang="en-GB" sz="3300" u="sng" dirty="0">
                <a:solidFill>
                  <a:schemeClr val="tx1"/>
                </a:solidFill>
              </a:rPr>
              <a:t> </a:t>
            </a:r>
            <a:r>
              <a:rPr lang="en-GB" sz="3300" u="sng" dirty="0" err="1">
                <a:solidFill>
                  <a:schemeClr val="tx1"/>
                </a:solidFill>
              </a:rPr>
              <a:t>Dysgu</a:t>
            </a:r>
            <a:endParaRPr lang="en-GB" sz="3300" u="sng" dirty="0">
              <a:solidFill>
                <a:schemeClr val="tx1"/>
              </a:solidFill>
            </a:endParaRP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3A70E30D-D292-6B34-46A8-469B42102E6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9049" b="1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061C3AE-2261-D2BF-D477-8BC7E7006D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 err="1">
                <a:solidFill>
                  <a:schemeClr val="tx1"/>
                </a:solidFill>
              </a:rPr>
              <a:t>Cyfnod</a:t>
            </a:r>
            <a:r>
              <a:rPr lang="en-US" dirty="0">
                <a:solidFill>
                  <a:schemeClr val="tx1"/>
                </a:solidFill>
              </a:rPr>
              <a:t> Clo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 </a:t>
            </a:r>
            <a:r>
              <a:rPr lang="en-US" dirty="0" err="1">
                <a:solidFill>
                  <a:schemeClr val="tx1"/>
                </a:solidFill>
              </a:rPr>
              <a:t>esiampl</a:t>
            </a:r>
            <a:r>
              <a:rPr lang="en-US" dirty="0">
                <a:solidFill>
                  <a:schemeClr val="tx1"/>
                </a:solidFill>
              </a:rPr>
              <a:t> </a:t>
            </a:r>
            <a:r>
              <a:rPr lang="en-US" dirty="0" err="1">
                <a:solidFill>
                  <a:schemeClr val="tx1"/>
                </a:solidFill>
              </a:rPr>
              <a:t>pennaf</a:t>
            </a:r>
            <a:r>
              <a:rPr lang="en-US" dirty="0">
                <a:solidFill>
                  <a:schemeClr val="tx1"/>
                </a:solidFill>
              </a:rPr>
              <a:t> o </a:t>
            </a:r>
            <a:r>
              <a:rPr lang="en-US" dirty="0" err="1">
                <a:solidFill>
                  <a:schemeClr val="tx1"/>
                </a:solidFill>
              </a:rPr>
              <a:t>ynisigrwydd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mewn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dysgu</a:t>
            </a:r>
          </a:p>
          <a:p>
            <a:r>
              <a:rPr lang="en-US" dirty="0" err="1">
                <a:solidFill>
                  <a:schemeClr val="tx1"/>
                </a:solidFill>
              </a:rPr>
              <a:t>Arwain</a:t>
            </a:r>
            <a:r>
              <a:rPr lang="en-US" dirty="0">
                <a:solidFill>
                  <a:schemeClr val="tx1"/>
                </a:solidFill>
              </a:rPr>
              <a:t> at </a:t>
            </a:r>
            <a:r>
              <a:rPr lang="en-US" dirty="0" err="1">
                <a:solidFill>
                  <a:schemeClr val="tx1"/>
                </a:solidFill>
              </a:rPr>
              <a:t>ddioddefaint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mewn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sgiliau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cymdeithasu</a:t>
            </a:r>
          </a:p>
          <a:p>
            <a:r>
              <a:rPr lang="en-US" dirty="0">
                <a:ea typeface="+mn-lt"/>
                <a:cs typeface="+mn-lt"/>
              </a:rPr>
              <a:t>"More than four in 10 young people were above the threshold for "probable mental ill health", indicating high levels of psychological distress", Sky News (2022)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B2B223-53AA-E606-CC48-B130A45D81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4419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1A1A5E-CF34-22AF-6A5E-83E061F0C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2300" u="sng" dirty="0" err="1">
                <a:solidFill>
                  <a:srgbClr val="EBEBEB"/>
                </a:solidFill>
              </a:rPr>
              <a:t>Unigrwydd</a:t>
            </a:r>
            <a:r>
              <a:rPr lang="en-GB" sz="2300" u="sng" dirty="0">
                <a:solidFill>
                  <a:srgbClr val="EBEBEB"/>
                </a:solidFill>
              </a:rPr>
              <a:t> </a:t>
            </a:r>
            <a:r>
              <a:rPr lang="en-GB" sz="2300" u="sng" dirty="0" err="1">
                <a:solidFill>
                  <a:srgbClr val="EBEBEB"/>
                </a:solidFill>
              </a:rPr>
              <a:t>mewn</a:t>
            </a:r>
            <a:r>
              <a:rPr lang="en-GB" sz="2300" u="sng" dirty="0">
                <a:solidFill>
                  <a:srgbClr val="EBEBEB"/>
                </a:solidFill>
              </a:rPr>
              <a:t> </a:t>
            </a:r>
            <a:r>
              <a:rPr lang="en-GB" sz="2300" u="sng" dirty="0" err="1">
                <a:solidFill>
                  <a:srgbClr val="EBEBEB"/>
                </a:solidFill>
              </a:rPr>
              <a:t>Dysgu</a:t>
            </a:r>
            <a:endParaRPr lang="en-GB" sz="2300" u="sng" dirty="0">
              <a:solidFill>
                <a:srgbClr val="EBEBEB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98DFDA-692B-9BD2-DC40-8D2BB8731F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9541550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822472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D24BB5-B8C7-70B0-92F2-3E22DB951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 u="sng" dirty="0" err="1">
                <a:solidFill>
                  <a:srgbClr val="FFFFFF"/>
                </a:solidFill>
              </a:rPr>
              <a:t>Casgliad</a:t>
            </a:r>
            <a:endParaRPr lang="en-GB" u="sng">
              <a:solidFill>
                <a:srgbClr val="FFFFFF"/>
              </a:solidFill>
            </a:endParaRP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A822E76-3A44-8CFD-4C5B-9B5796DCBC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30" r="7786" b="2"/>
          <a:stretch/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EC712-28DC-DE6A-ECEC-9243792B6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u="sng" dirty="0" err="1">
                <a:solidFill>
                  <a:srgbClr val="FFFFFF"/>
                </a:solidFill>
              </a:rPr>
              <a:t>Nodau</a:t>
            </a:r>
            <a:r>
              <a:rPr lang="en-GB" u="sng" dirty="0">
                <a:solidFill>
                  <a:srgbClr val="FFFFFF"/>
                </a:solidFill>
              </a:rPr>
              <a:t> I </a:t>
            </a:r>
            <a:r>
              <a:rPr lang="en-GB" u="sng" dirty="0" err="1">
                <a:solidFill>
                  <a:srgbClr val="FFFFFF"/>
                </a:solidFill>
              </a:rPr>
              <a:t>dargedu</a:t>
            </a:r>
            <a:r>
              <a:rPr lang="en-GB" u="sng" dirty="0">
                <a:solidFill>
                  <a:srgbClr val="FFFFFF"/>
                </a:solidFill>
              </a:rPr>
              <a:t> am </a:t>
            </a:r>
            <a:r>
              <a:rPr lang="en-GB" u="sng" dirty="0" err="1">
                <a:solidFill>
                  <a:srgbClr val="FFFFFF"/>
                </a:solidFill>
              </a:rPr>
              <a:t>trwy'r</a:t>
            </a:r>
            <a:r>
              <a:rPr lang="en-GB" u="sng" dirty="0">
                <a:solidFill>
                  <a:srgbClr val="FFFFFF"/>
                </a:solidFill>
              </a:rPr>
              <a:t> Semester: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1. Blinder </a:t>
            </a:r>
            <a:r>
              <a:rPr lang="en-GB" dirty="0" err="1">
                <a:solidFill>
                  <a:srgbClr val="FFFFFF"/>
                </a:solidFill>
              </a:rPr>
              <a:t>Meddyliol</a:t>
            </a:r>
            <a:r>
              <a:rPr lang="en-GB" dirty="0">
                <a:solidFill>
                  <a:srgbClr val="FFFFFF"/>
                </a:solidFill>
              </a:rPr>
              <a:t> – </a:t>
            </a:r>
            <a:r>
              <a:rPr lang="en-GB" dirty="0" err="1">
                <a:solidFill>
                  <a:srgbClr val="FFFFFF"/>
                </a:solidFill>
              </a:rPr>
              <a:t>Anelu</a:t>
            </a:r>
            <a:r>
              <a:rPr lang="en-GB" dirty="0">
                <a:solidFill>
                  <a:srgbClr val="FFFFFF"/>
                </a:solidFill>
              </a:rPr>
              <a:t> I </a:t>
            </a:r>
            <a:r>
              <a:rPr lang="en-GB" dirty="0" err="1">
                <a:solidFill>
                  <a:srgbClr val="FFFFFF"/>
                </a:solidFill>
              </a:rPr>
              <a:t>gyflawni</a:t>
            </a:r>
            <a:r>
              <a:rPr lang="en-GB" dirty="0">
                <a:solidFill>
                  <a:srgbClr val="FFFFFF"/>
                </a:solidFill>
              </a:rPr>
              <a:t> o </a:t>
            </a:r>
            <a:r>
              <a:rPr lang="en-GB" dirty="0" err="1">
                <a:solidFill>
                  <a:srgbClr val="FFFFFF"/>
                </a:solidFill>
              </a:rPr>
              <a:t>leiaf</a:t>
            </a:r>
            <a:r>
              <a:rPr lang="en-GB" dirty="0">
                <a:solidFill>
                  <a:srgbClr val="FFFFFF"/>
                </a:solidFill>
              </a:rPr>
              <a:t> 30-60 </a:t>
            </a:r>
            <a:r>
              <a:rPr lang="en-GB" dirty="0" err="1">
                <a:solidFill>
                  <a:srgbClr val="FFFFFF"/>
                </a:solidFill>
              </a:rPr>
              <a:t>munud</a:t>
            </a:r>
            <a:r>
              <a:rPr lang="en-GB" dirty="0">
                <a:solidFill>
                  <a:srgbClr val="FFFFFF"/>
                </a:solidFill>
              </a:rPr>
              <a:t> o </a:t>
            </a:r>
            <a:r>
              <a:rPr lang="en-GB" dirty="0" err="1">
                <a:solidFill>
                  <a:srgbClr val="FFFFFF"/>
                </a:solidFill>
              </a:rPr>
              <a:t>ymarfer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corff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ar</a:t>
            </a:r>
            <a:r>
              <a:rPr lang="en-GB" dirty="0">
                <a:solidFill>
                  <a:srgbClr val="FFFFFF"/>
                </a:solidFill>
              </a:rPr>
              <a:t> sail </a:t>
            </a:r>
            <a:r>
              <a:rPr lang="en-GB" dirty="0" err="1">
                <a:solidFill>
                  <a:srgbClr val="FFFFFF"/>
                </a:solidFill>
              </a:rPr>
              <a:t>dyddiol</a:t>
            </a:r>
            <a:endParaRPr lang="en-GB" u="sng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2. </a:t>
            </a:r>
            <a:r>
              <a:rPr lang="en-GB" dirty="0" err="1">
                <a:solidFill>
                  <a:srgbClr val="FFFFFF"/>
                </a:solidFill>
              </a:rPr>
              <a:t>Gohirio</a:t>
            </a:r>
            <a:r>
              <a:rPr lang="en-GB" dirty="0">
                <a:solidFill>
                  <a:srgbClr val="FFFFFF"/>
                </a:solidFill>
              </a:rPr>
              <a:t> o </a:t>
            </a:r>
            <a:r>
              <a:rPr lang="en-GB" dirty="0" err="1">
                <a:solidFill>
                  <a:srgbClr val="FFFFFF"/>
                </a:solidFill>
              </a:rPr>
              <a:t>waith</a:t>
            </a:r>
            <a:r>
              <a:rPr lang="en-GB" dirty="0">
                <a:solidFill>
                  <a:srgbClr val="FFFFFF"/>
                </a:solidFill>
              </a:rPr>
              <a:t> (Procrastination) - </a:t>
            </a:r>
            <a:r>
              <a:rPr lang="en-GB" dirty="0" err="1">
                <a:solidFill>
                  <a:srgbClr val="FFFFFF"/>
                </a:solidFill>
              </a:rPr>
              <a:t>Anelu</a:t>
            </a:r>
            <a:r>
              <a:rPr lang="en-GB" dirty="0">
                <a:solidFill>
                  <a:srgbClr val="FFFFFF"/>
                </a:solidFill>
              </a:rPr>
              <a:t> I </a:t>
            </a:r>
            <a:r>
              <a:rPr lang="en-GB" dirty="0" err="1">
                <a:solidFill>
                  <a:srgbClr val="FFFFFF"/>
                </a:solidFill>
              </a:rPr>
              <a:t>gynnwys</a:t>
            </a:r>
            <a:r>
              <a:rPr lang="en-GB" dirty="0">
                <a:solidFill>
                  <a:srgbClr val="FFFFFF"/>
                </a:solidFill>
              </a:rPr>
              <a:t> o </a:t>
            </a:r>
            <a:r>
              <a:rPr lang="en-GB" dirty="0" err="1">
                <a:solidFill>
                  <a:srgbClr val="FFFFFF"/>
                </a:solidFill>
              </a:rPr>
              <a:t>leiaf</a:t>
            </a:r>
            <a:r>
              <a:rPr lang="en-GB" dirty="0">
                <a:solidFill>
                  <a:srgbClr val="FFFFFF"/>
                </a:solidFill>
              </a:rPr>
              <a:t> 1 </a:t>
            </a:r>
            <a:r>
              <a:rPr lang="en-GB" dirty="0" err="1">
                <a:solidFill>
                  <a:srgbClr val="FFFFFF"/>
                </a:solidFill>
              </a:rPr>
              <a:t>awr</a:t>
            </a:r>
            <a:r>
              <a:rPr lang="en-GB" dirty="0">
                <a:solidFill>
                  <a:srgbClr val="FFFFFF"/>
                </a:solidFill>
              </a:rPr>
              <a:t> o </a:t>
            </a:r>
            <a:r>
              <a:rPr lang="en-GB" dirty="0" err="1">
                <a:solidFill>
                  <a:srgbClr val="FFFFFF"/>
                </a:solidFill>
              </a:rPr>
              <a:t>amser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hamddenol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trwy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gydol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eich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astudiaethau</a:t>
            </a: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3. </a:t>
            </a:r>
            <a:r>
              <a:rPr lang="en-GB" dirty="0" err="1">
                <a:solidFill>
                  <a:srgbClr val="FFFFFF"/>
                </a:solidFill>
              </a:rPr>
              <a:t>Unigrwydd</a:t>
            </a:r>
            <a:r>
              <a:rPr lang="en-GB" dirty="0">
                <a:solidFill>
                  <a:srgbClr val="FFFFFF"/>
                </a:solidFill>
              </a:rPr>
              <a:t> </a:t>
            </a:r>
            <a:r>
              <a:rPr lang="en-GB" dirty="0" err="1">
                <a:solidFill>
                  <a:srgbClr val="FFFFFF"/>
                </a:solidFill>
              </a:rPr>
              <a:t>mewn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Dysgu</a:t>
            </a:r>
            <a:r>
              <a:rPr lang="en-GB" dirty="0">
                <a:solidFill>
                  <a:srgbClr val="FFFFFF"/>
                </a:solidFill>
              </a:rPr>
              <a:t> - </a:t>
            </a:r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Ar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ôl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pob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gwers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, ail-</a:t>
            </a:r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ysgrifennwch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 y </a:t>
            </a:r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nodau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a'i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dysgodd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o'r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wers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i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sicrhau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dehongliad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. </a:t>
            </a:r>
          </a:p>
          <a:p>
            <a:endParaRPr lang="en-GB" u="sng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2468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50483-3B31-CCC8-F793-5910B98A9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err="1"/>
              <a:t>Llyfryddiaeth</a:t>
            </a:r>
            <a:endParaRPr lang="en-GB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6BB3B-A2F0-4E47-657C-5F8B9F3CD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" y="2326410"/>
            <a:ext cx="12041891" cy="43861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050" dirty="0">
                <a:ea typeface="+mn-lt"/>
                <a:cs typeface="+mn-lt"/>
              </a:rPr>
              <a:t>Craig Wissler (2020) </a:t>
            </a:r>
            <a:r>
              <a:rPr lang="en-GB" sz="1050" i="1" dirty="0">
                <a:ea typeface="+mn-lt"/>
                <a:cs typeface="+mn-lt"/>
              </a:rPr>
              <a:t>How to push past fatigue and become unstoppable </a:t>
            </a:r>
            <a:r>
              <a:rPr lang="en-GB" sz="1050" dirty="0" err="1">
                <a:ea typeface="+mn-lt"/>
                <a:cs typeface="+mn-lt"/>
              </a:rPr>
              <a:t>Ar</a:t>
            </a:r>
            <a:r>
              <a:rPr lang="en-GB" sz="1050" dirty="0">
                <a:ea typeface="+mn-lt"/>
                <a:cs typeface="+mn-lt"/>
              </a:rPr>
              <a:t> Gael </a:t>
            </a:r>
            <a:r>
              <a:rPr lang="en-GB" sz="1050" dirty="0" err="1">
                <a:ea typeface="+mn-lt"/>
                <a:cs typeface="+mn-lt"/>
              </a:rPr>
              <a:t>yn</a:t>
            </a:r>
            <a:r>
              <a:rPr lang="en-GB" sz="1050" dirty="0">
                <a:ea typeface="+mn-lt"/>
                <a:cs typeface="+mn-lt"/>
              </a:rPr>
              <a:t>: </a:t>
            </a:r>
            <a:r>
              <a:rPr lang="en-GB" sz="1050" dirty="0">
                <a:ea typeface="+mn-lt"/>
                <a:cs typeface="+mn-lt"/>
                <a:hlinkClick r:id="rId2"/>
              </a:rPr>
              <a:t>Mental fatigue | How to overcome Mental Fatigue!! (craigwissler.com)</a:t>
            </a:r>
            <a:r>
              <a:rPr lang="en-GB" sz="1050" dirty="0">
                <a:ea typeface="+mn-lt"/>
                <a:cs typeface="+mn-lt"/>
              </a:rPr>
              <a:t> (</a:t>
            </a:r>
            <a:r>
              <a:rPr lang="en-GB" sz="1050" dirty="0" err="1">
                <a:ea typeface="+mn-lt"/>
                <a:cs typeface="+mn-lt"/>
              </a:rPr>
              <a:t>Gwelwyd</a:t>
            </a:r>
            <a:r>
              <a:rPr lang="en-GB" sz="1050" dirty="0">
                <a:ea typeface="+mn-lt"/>
                <a:cs typeface="+mn-lt"/>
              </a:rPr>
              <a:t> </a:t>
            </a:r>
            <a:r>
              <a:rPr lang="en-GB" sz="1050" dirty="0" err="1">
                <a:ea typeface="+mn-lt"/>
                <a:cs typeface="+mn-lt"/>
              </a:rPr>
              <a:t>ar</a:t>
            </a:r>
            <a:r>
              <a:rPr lang="en-GB" sz="1050" dirty="0">
                <a:ea typeface="+mn-lt"/>
                <a:cs typeface="+mn-lt"/>
              </a:rPr>
              <a:t> 26 o </a:t>
            </a:r>
            <a:r>
              <a:rPr lang="en-GB" sz="1050" dirty="0" err="1">
                <a:ea typeface="+mn-lt"/>
                <a:cs typeface="+mn-lt"/>
              </a:rPr>
              <a:t>Dachwedd</a:t>
            </a:r>
            <a:r>
              <a:rPr lang="en-GB" sz="1050" dirty="0">
                <a:ea typeface="+mn-lt"/>
                <a:cs typeface="+mn-lt"/>
              </a:rPr>
              <a:t>)</a:t>
            </a:r>
            <a:endParaRPr lang="en-GB" sz="1050" dirty="0"/>
          </a:p>
          <a:p>
            <a:r>
              <a:rPr lang="en-GB" sz="1050" dirty="0" err="1">
                <a:ea typeface="+mn-lt"/>
                <a:cs typeface="+mn-lt"/>
              </a:rPr>
              <a:t>Freepik</a:t>
            </a:r>
            <a:r>
              <a:rPr lang="en-GB" sz="1050" dirty="0">
                <a:ea typeface="+mn-lt"/>
                <a:cs typeface="+mn-lt"/>
              </a:rPr>
              <a:t> (2020) </a:t>
            </a:r>
            <a:r>
              <a:rPr lang="en-GB" sz="1050" i="1" dirty="0">
                <a:ea typeface="+mn-lt"/>
                <a:cs typeface="+mn-lt"/>
              </a:rPr>
              <a:t>Boy upset using his computer </a:t>
            </a:r>
            <a:r>
              <a:rPr lang="en-GB" sz="1050" dirty="0" err="1">
                <a:ea typeface="+mn-lt"/>
                <a:cs typeface="+mn-lt"/>
              </a:rPr>
              <a:t>Ar</a:t>
            </a:r>
            <a:r>
              <a:rPr lang="en-GB" sz="1050" dirty="0">
                <a:ea typeface="+mn-lt"/>
                <a:cs typeface="+mn-lt"/>
              </a:rPr>
              <a:t> Gael </a:t>
            </a:r>
            <a:r>
              <a:rPr lang="en-GB" sz="1050" dirty="0" err="1">
                <a:ea typeface="+mn-lt"/>
                <a:cs typeface="+mn-lt"/>
              </a:rPr>
              <a:t>yn</a:t>
            </a:r>
            <a:r>
              <a:rPr lang="en-GB" sz="1050" dirty="0">
                <a:ea typeface="+mn-lt"/>
                <a:cs typeface="+mn-lt"/>
              </a:rPr>
              <a:t>: </a:t>
            </a:r>
            <a:r>
              <a:rPr lang="en-GB" sz="1050" dirty="0">
                <a:ea typeface="+mn-lt"/>
                <a:cs typeface="+mn-lt"/>
                <a:hlinkClick r:id="rId3"/>
              </a:rPr>
              <a:t>Distance Learning during Isolation during Quarantine in Coronovirus. Boy and Laptop at Home Stock Photo - Image of isolation, difficult: 177938242 (dreamstime.com)</a:t>
            </a:r>
            <a:r>
              <a:rPr lang="en-GB" sz="1050" dirty="0">
                <a:ea typeface="+mn-lt"/>
                <a:cs typeface="+mn-lt"/>
              </a:rPr>
              <a:t> (</a:t>
            </a:r>
            <a:r>
              <a:rPr lang="en-GB" sz="1050" dirty="0" err="1">
                <a:ea typeface="+mn-lt"/>
                <a:cs typeface="+mn-lt"/>
              </a:rPr>
              <a:t>Gwelwyd</a:t>
            </a:r>
            <a:r>
              <a:rPr lang="en-GB" sz="1050" dirty="0">
                <a:ea typeface="+mn-lt"/>
                <a:cs typeface="+mn-lt"/>
              </a:rPr>
              <a:t> </a:t>
            </a:r>
            <a:r>
              <a:rPr lang="en-GB" sz="1050" dirty="0" err="1">
                <a:ea typeface="+mn-lt"/>
                <a:cs typeface="+mn-lt"/>
              </a:rPr>
              <a:t>ar</a:t>
            </a:r>
            <a:r>
              <a:rPr lang="en-GB" sz="1050" dirty="0">
                <a:ea typeface="+mn-lt"/>
                <a:cs typeface="+mn-lt"/>
              </a:rPr>
              <a:t> 27 o </a:t>
            </a:r>
            <a:r>
              <a:rPr lang="en-GB" sz="1050" dirty="0" err="1">
                <a:ea typeface="+mn-lt"/>
                <a:cs typeface="+mn-lt"/>
              </a:rPr>
              <a:t>Dachwedd</a:t>
            </a:r>
            <a:r>
              <a:rPr lang="en-GB" sz="1050" dirty="0">
                <a:ea typeface="+mn-lt"/>
                <a:cs typeface="+mn-lt"/>
              </a:rPr>
              <a:t>)</a:t>
            </a:r>
            <a:endParaRPr lang="en-GB" sz="1050" dirty="0"/>
          </a:p>
          <a:p>
            <a:r>
              <a:rPr lang="en-GB" sz="1050" dirty="0"/>
              <a:t>Giving Compass (2018) </a:t>
            </a:r>
            <a:r>
              <a:rPr lang="en-GB" sz="1050" i="1" dirty="0"/>
              <a:t>Getting Classroom Culture Right with Practical SEL </a:t>
            </a:r>
            <a:r>
              <a:rPr lang="en-GB" sz="1050" dirty="0" err="1"/>
              <a:t>Ar</a:t>
            </a:r>
            <a:r>
              <a:rPr lang="en-GB" sz="1050" dirty="0"/>
              <a:t> Gael </a:t>
            </a:r>
            <a:r>
              <a:rPr lang="en-GB" sz="1050" dirty="0" err="1"/>
              <a:t>yn</a:t>
            </a:r>
            <a:r>
              <a:rPr lang="en-GB" sz="1050" dirty="0"/>
              <a:t>: </a:t>
            </a:r>
            <a:r>
              <a:rPr lang="en-GB" sz="1050" b="1" dirty="0">
                <a:ea typeface="+mn-lt"/>
                <a:cs typeface="+mn-lt"/>
                <a:hlinkClick r:id="rId4"/>
              </a:rPr>
              <a:t>Getting Classroom Culture Right with Practical SEL · Giving Compass</a:t>
            </a:r>
            <a:r>
              <a:rPr lang="en-GB" sz="1050" b="1" dirty="0">
                <a:ea typeface="+mn-lt"/>
                <a:cs typeface="+mn-lt"/>
              </a:rPr>
              <a:t> </a:t>
            </a:r>
            <a:r>
              <a:rPr lang="en-GB" sz="1050" dirty="0">
                <a:ea typeface="+mn-lt"/>
                <a:cs typeface="+mn-lt"/>
              </a:rPr>
              <a:t>(</a:t>
            </a:r>
            <a:r>
              <a:rPr lang="en-GB" sz="1050" dirty="0" err="1">
                <a:ea typeface="+mn-lt"/>
                <a:cs typeface="+mn-lt"/>
              </a:rPr>
              <a:t>Gwelwyd</a:t>
            </a:r>
            <a:r>
              <a:rPr lang="en-GB" sz="1050" dirty="0">
                <a:ea typeface="+mn-lt"/>
                <a:cs typeface="+mn-lt"/>
              </a:rPr>
              <a:t> </a:t>
            </a:r>
            <a:r>
              <a:rPr lang="en-GB" sz="1050" dirty="0" err="1">
                <a:ea typeface="+mn-lt"/>
                <a:cs typeface="+mn-lt"/>
              </a:rPr>
              <a:t>ar</a:t>
            </a:r>
            <a:r>
              <a:rPr lang="en-GB" sz="1050" dirty="0">
                <a:ea typeface="+mn-lt"/>
                <a:cs typeface="+mn-lt"/>
              </a:rPr>
              <a:t> 21 o </a:t>
            </a:r>
            <a:r>
              <a:rPr lang="en-GB" sz="1050" dirty="0" err="1">
                <a:ea typeface="+mn-lt"/>
                <a:cs typeface="+mn-lt"/>
              </a:rPr>
              <a:t>Dachwedd</a:t>
            </a:r>
            <a:r>
              <a:rPr lang="en-GB" sz="1050" dirty="0">
                <a:ea typeface="+mn-lt"/>
                <a:cs typeface="+mn-lt"/>
              </a:rPr>
              <a:t>)</a:t>
            </a:r>
          </a:p>
          <a:p>
            <a:r>
              <a:rPr lang="en-GB" sz="1050" dirty="0">
                <a:ea typeface="+mn-lt"/>
                <a:cs typeface="+mn-lt"/>
              </a:rPr>
              <a:t>Smith, J (2022) </a:t>
            </a:r>
            <a:r>
              <a:rPr lang="en-GB" sz="1050" i="1" dirty="0">
                <a:ea typeface="+mn-lt"/>
                <a:cs typeface="+mn-lt"/>
              </a:rPr>
              <a:t>5 ways to manage student stress </a:t>
            </a:r>
            <a:r>
              <a:rPr lang="en-GB" sz="1050" dirty="0" err="1">
                <a:ea typeface="+mn-lt"/>
                <a:cs typeface="+mn-lt"/>
              </a:rPr>
              <a:t>Ar</a:t>
            </a:r>
            <a:r>
              <a:rPr lang="en-GB" sz="1050" dirty="0">
                <a:ea typeface="+mn-lt"/>
                <a:cs typeface="+mn-lt"/>
              </a:rPr>
              <a:t> Gael </a:t>
            </a:r>
            <a:r>
              <a:rPr lang="en-GB" sz="1050" dirty="0" err="1">
                <a:ea typeface="+mn-lt"/>
                <a:cs typeface="+mn-lt"/>
              </a:rPr>
              <a:t>yn</a:t>
            </a:r>
            <a:r>
              <a:rPr lang="en-GB" sz="1050" dirty="0">
                <a:ea typeface="+mn-lt"/>
                <a:cs typeface="+mn-lt"/>
              </a:rPr>
              <a:t>: </a:t>
            </a:r>
            <a:r>
              <a:rPr lang="en-GB" sz="1050" dirty="0">
                <a:ea typeface="+mn-lt"/>
                <a:cs typeface="+mn-lt"/>
                <a:hlinkClick r:id="rId5"/>
              </a:rPr>
              <a:t>5 ways to manage student stress | Prospects.ac.uk</a:t>
            </a:r>
            <a:r>
              <a:rPr lang="en-GB" sz="1050" dirty="0">
                <a:ea typeface="+mn-lt"/>
                <a:cs typeface="+mn-lt"/>
              </a:rPr>
              <a:t>(</a:t>
            </a:r>
            <a:r>
              <a:rPr lang="en-GB" sz="1050" dirty="0" err="1">
                <a:ea typeface="+mn-lt"/>
                <a:cs typeface="+mn-lt"/>
              </a:rPr>
              <a:t>Gwelwyd</a:t>
            </a:r>
            <a:r>
              <a:rPr lang="en-GB" sz="1050" dirty="0">
                <a:ea typeface="+mn-lt"/>
                <a:cs typeface="+mn-lt"/>
              </a:rPr>
              <a:t> </a:t>
            </a:r>
            <a:r>
              <a:rPr lang="en-GB" sz="1050" dirty="0" err="1">
                <a:ea typeface="+mn-lt"/>
                <a:cs typeface="+mn-lt"/>
              </a:rPr>
              <a:t>ar</a:t>
            </a:r>
            <a:r>
              <a:rPr lang="en-GB" sz="1050" dirty="0">
                <a:ea typeface="+mn-lt"/>
                <a:cs typeface="+mn-lt"/>
              </a:rPr>
              <a:t> 28 o </a:t>
            </a:r>
            <a:r>
              <a:rPr lang="en-GB" sz="1050" dirty="0" err="1">
                <a:ea typeface="+mn-lt"/>
                <a:cs typeface="+mn-lt"/>
              </a:rPr>
              <a:t>Dachwedd</a:t>
            </a:r>
            <a:r>
              <a:rPr lang="en-GB" sz="1050" dirty="0">
                <a:ea typeface="+mn-lt"/>
                <a:cs typeface="+mn-lt"/>
              </a:rPr>
              <a:t>)</a:t>
            </a:r>
            <a:endParaRPr lang="en-GB" sz="1050" dirty="0"/>
          </a:p>
          <a:p>
            <a:r>
              <a:rPr lang="en-GB" sz="1050" dirty="0"/>
              <a:t>Smith, P (2018) </a:t>
            </a:r>
            <a:r>
              <a:rPr lang="en-GB" sz="1050" i="1" dirty="0"/>
              <a:t>Cognitive fatigue and the well-being and academic attainment of university students </a:t>
            </a:r>
            <a:r>
              <a:rPr lang="en-GB" sz="1050" dirty="0" err="1"/>
              <a:t>Ar</a:t>
            </a:r>
            <a:r>
              <a:rPr lang="en-GB" sz="1050" dirty="0"/>
              <a:t> Gael </a:t>
            </a:r>
            <a:r>
              <a:rPr lang="en-GB" sz="1050" dirty="0" err="1"/>
              <a:t>yn</a:t>
            </a:r>
            <a:r>
              <a:rPr lang="en-GB" sz="1050" dirty="0"/>
              <a:t>:</a:t>
            </a:r>
            <a:r>
              <a:rPr lang="en-GB" sz="1050" dirty="0">
                <a:ea typeface="+mn-lt"/>
                <a:cs typeface="+mn-lt"/>
              </a:rPr>
              <a:t> </a:t>
            </a:r>
            <a:r>
              <a:rPr lang="en-GB" sz="1050" dirty="0">
                <a:ea typeface="+mn-lt"/>
                <a:cs typeface="+mn-lt"/>
                <a:hlinkClick r:id="rId6"/>
              </a:rPr>
              <a:t>Cognitive fatigue and the well-being and academic attainment of university students -ORCA (cardiff.ac.uk)</a:t>
            </a:r>
            <a:r>
              <a:rPr lang="en-GB" sz="1050" dirty="0">
                <a:ea typeface="+mn-lt"/>
                <a:cs typeface="+mn-lt"/>
              </a:rPr>
              <a:t> (</a:t>
            </a:r>
            <a:r>
              <a:rPr lang="en-GB" sz="1050" dirty="0" err="1">
                <a:ea typeface="+mn-lt"/>
                <a:cs typeface="+mn-lt"/>
              </a:rPr>
              <a:t>Gwelwyd</a:t>
            </a:r>
            <a:r>
              <a:rPr lang="en-GB" sz="1050" dirty="0">
                <a:ea typeface="+mn-lt"/>
                <a:cs typeface="+mn-lt"/>
              </a:rPr>
              <a:t> </a:t>
            </a:r>
            <a:r>
              <a:rPr lang="en-GB" sz="1050" dirty="0" err="1">
                <a:ea typeface="+mn-lt"/>
                <a:cs typeface="+mn-lt"/>
              </a:rPr>
              <a:t>ar</a:t>
            </a:r>
            <a:r>
              <a:rPr lang="en-GB" sz="1050" dirty="0">
                <a:ea typeface="+mn-lt"/>
                <a:cs typeface="+mn-lt"/>
              </a:rPr>
              <a:t> 22 o </a:t>
            </a:r>
            <a:r>
              <a:rPr lang="en-GB" sz="1050" dirty="0" err="1">
                <a:ea typeface="+mn-lt"/>
                <a:cs typeface="+mn-lt"/>
              </a:rPr>
              <a:t>Dachwedd</a:t>
            </a:r>
            <a:r>
              <a:rPr lang="en-GB" sz="1050" dirty="0">
                <a:ea typeface="+mn-lt"/>
                <a:cs typeface="+mn-lt"/>
              </a:rPr>
              <a:t>)</a:t>
            </a:r>
            <a:endParaRPr lang="en-GB" sz="1050">
              <a:ea typeface="+mn-lt"/>
              <a:cs typeface="+mn-lt"/>
            </a:endParaRPr>
          </a:p>
          <a:p>
            <a:r>
              <a:rPr lang="en-GB" sz="1050" dirty="0"/>
              <a:t>Physiology &amp; </a:t>
            </a:r>
            <a:r>
              <a:rPr lang="en-GB" sz="1050" dirty="0" err="1"/>
              <a:t>Behavior</a:t>
            </a:r>
            <a:r>
              <a:rPr lang="en-GB" sz="1050" dirty="0"/>
              <a:t> Journal (2022) </a:t>
            </a:r>
            <a:r>
              <a:rPr lang="en-GB" sz="1050" i="1" dirty="0"/>
              <a:t>Exercise: officially more relaxing than TV </a:t>
            </a:r>
            <a:r>
              <a:rPr lang="en-GB" sz="1050" dirty="0" err="1"/>
              <a:t>Ar</a:t>
            </a:r>
            <a:r>
              <a:rPr lang="en-GB" sz="1050" dirty="0"/>
              <a:t> Gael </a:t>
            </a:r>
            <a:r>
              <a:rPr lang="en-GB" sz="1050" dirty="0" err="1"/>
              <a:t>yn</a:t>
            </a:r>
            <a:r>
              <a:rPr lang="en-GB" sz="1050" dirty="0"/>
              <a:t>: </a:t>
            </a:r>
            <a:r>
              <a:rPr lang="en-GB" sz="1050" dirty="0">
                <a:ea typeface="+mn-lt"/>
                <a:cs typeface="+mn-lt"/>
                <a:hlinkClick r:id="rId7"/>
              </a:rPr>
              <a:t>PressReader.com - Digital Newspaper &amp; Magazine Subscriptions</a:t>
            </a:r>
            <a:r>
              <a:rPr lang="en-GB" sz="1050" dirty="0"/>
              <a:t> (</a:t>
            </a:r>
            <a:r>
              <a:rPr lang="en-GB" sz="1050" dirty="0" err="1"/>
              <a:t>Gwelwyd</a:t>
            </a:r>
            <a:r>
              <a:rPr lang="en-GB" sz="1050" dirty="0"/>
              <a:t> </a:t>
            </a:r>
            <a:r>
              <a:rPr lang="en-GB" sz="1050" dirty="0" err="1"/>
              <a:t>ar</a:t>
            </a:r>
            <a:r>
              <a:rPr lang="en-GB" sz="1050" dirty="0"/>
              <a:t> 26 o </a:t>
            </a:r>
            <a:r>
              <a:rPr lang="en-GB" sz="1050" dirty="0" err="1"/>
              <a:t>Dachwedd</a:t>
            </a:r>
            <a:r>
              <a:rPr lang="en-GB" sz="1050" dirty="0"/>
              <a:t>)</a:t>
            </a:r>
          </a:p>
          <a:p>
            <a:r>
              <a:rPr lang="en-GB" sz="1050" dirty="0"/>
              <a:t>Raisie Bay (2016) </a:t>
            </a:r>
            <a:r>
              <a:rPr lang="en-GB" sz="1050" i="1" dirty="0"/>
              <a:t>Word of the Week – Procrastination </a:t>
            </a:r>
            <a:r>
              <a:rPr lang="en-GB" sz="1050" dirty="0" err="1"/>
              <a:t>Ar</a:t>
            </a:r>
            <a:r>
              <a:rPr lang="en-GB" sz="1050" dirty="0"/>
              <a:t> Gael </a:t>
            </a:r>
            <a:r>
              <a:rPr lang="en-GB" sz="1050" dirty="0" err="1"/>
              <a:t>yn</a:t>
            </a:r>
            <a:r>
              <a:rPr lang="en-GB" sz="1050" dirty="0"/>
              <a:t>: </a:t>
            </a:r>
            <a:r>
              <a:rPr lang="en-GB" sz="1050" dirty="0">
                <a:ea typeface="+mn-lt"/>
                <a:cs typeface="+mn-lt"/>
                <a:hlinkClick r:id="rId8"/>
              </a:rPr>
              <a:t>Word of the Week - Procrastination. - Raisie Bay</a:t>
            </a:r>
            <a:r>
              <a:rPr lang="en-GB" sz="1050" dirty="0">
                <a:hlinkClick r:id="rId8"/>
              </a:rPr>
              <a:t> </a:t>
            </a:r>
            <a:r>
              <a:rPr lang="en-GB" sz="1050" dirty="0"/>
              <a:t>(</a:t>
            </a:r>
            <a:r>
              <a:rPr lang="en-GB" sz="1050" dirty="0" err="1"/>
              <a:t>Gwelwyd</a:t>
            </a:r>
            <a:r>
              <a:rPr lang="en-GB" sz="1050" dirty="0"/>
              <a:t> </a:t>
            </a:r>
            <a:r>
              <a:rPr lang="en-GB" sz="1050" dirty="0" err="1"/>
              <a:t>ar</a:t>
            </a:r>
            <a:r>
              <a:rPr lang="en-GB" sz="1050" dirty="0"/>
              <a:t> 27 o </a:t>
            </a:r>
            <a:r>
              <a:rPr lang="en-GB" sz="1050" dirty="0" err="1"/>
              <a:t>Dachwedd</a:t>
            </a:r>
            <a:r>
              <a:rPr lang="en-GB" sz="1050" dirty="0"/>
              <a:t>)</a:t>
            </a:r>
          </a:p>
          <a:p>
            <a:r>
              <a:rPr lang="en-GB" sz="1050" dirty="0">
                <a:ea typeface="+mn-lt"/>
                <a:cs typeface="+mn-lt"/>
              </a:rPr>
              <a:t>Scrapbook Customs (2022)</a:t>
            </a:r>
            <a:r>
              <a:rPr lang="en-GB" sz="1050" i="1" dirty="0">
                <a:ea typeface="+mn-lt"/>
                <a:cs typeface="+mn-lt"/>
              </a:rPr>
              <a:t> Archery – Sports Up Close Paper </a:t>
            </a:r>
            <a:r>
              <a:rPr lang="en-GB" sz="1050" dirty="0" err="1">
                <a:ea typeface="+mn-lt"/>
                <a:cs typeface="+mn-lt"/>
              </a:rPr>
              <a:t>Ar</a:t>
            </a:r>
            <a:r>
              <a:rPr lang="en-GB" sz="1050" dirty="0">
                <a:ea typeface="+mn-lt"/>
                <a:cs typeface="+mn-lt"/>
              </a:rPr>
              <a:t> Gael </a:t>
            </a:r>
            <a:r>
              <a:rPr lang="en-GB" sz="1050" dirty="0" err="1">
                <a:ea typeface="+mn-lt"/>
                <a:cs typeface="+mn-lt"/>
              </a:rPr>
              <a:t>yn</a:t>
            </a:r>
            <a:r>
              <a:rPr lang="en-GB" sz="1050" dirty="0">
                <a:ea typeface="+mn-lt"/>
                <a:cs typeface="+mn-lt"/>
              </a:rPr>
              <a:t>: </a:t>
            </a:r>
            <a:r>
              <a:rPr lang="en-GB" sz="1050" dirty="0">
                <a:ea typeface="+mn-lt"/>
                <a:cs typeface="+mn-lt"/>
                <a:hlinkClick r:id="rId9"/>
              </a:rPr>
              <a:t>Scrapbook Customs | Archery Sports Up Close Paper</a:t>
            </a:r>
            <a:r>
              <a:rPr lang="en-GB" sz="1050" dirty="0">
                <a:ea typeface="+mn-lt"/>
                <a:cs typeface="+mn-lt"/>
              </a:rPr>
              <a:t> (</a:t>
            </a:r>
            <a:r>
              <a:rPr lang="en-GB" sz="1050" dirty="0" err="1">
                <a:ea typeface="+mn-lt"/>
                <a:cs typeface="+mn-lt"/>
              </a:rPr>
              <a:t>Gwelwyd</a:t>
            </a:r>
            <a:r>
              <a:rPr lang="en-GB" sz="1050" dirty="0">
                <a:ea typeface="+mn-lt"/>
                <a:cs typeface="+mn-lt"/>
              </a:rPr>
              <a:t> </a:t>
            </a:r>
            <a:r>
              <a:rPr lang="en-GB" sz="1050" dirty="0" err="1">
                <a:ea typeface="+mn-lt"/>
                <a:cs typeface="+mn-lt"/>
              </a:rPr>
              <a:t>ar</a:t>
            </a:r>
            <a:r>
              <a:rPr lang="en-GB" sz="1050" dirty="0">
                <a:ea typeface="+mn-lt"/>
                <a:cs typeface="+mn-lt"/>
              </a:rPr>
              <a:t> 29 o </a:t>
            </a:r>
            <a:r>
              <a:rPr lang="en-GB" sz="1050" dirty="0" err="1">
                <a:ea typeface="+mn-lt"/>
                <a:cs typeface="+mn-lt"/>
              </a:rPr>
              <a:t>Dachwedd</a:t>
            </a:r>
            <a:r>
              <a:rPr lang="en-GB" sz="1050" dirty="0">
                <a:ea typeface="+mn-lt"/>
                <a:cs typeface="+mn-lt"/>
              </a:rPr>
              <a:t>)</a:t>
            </a:r>
            <a:endParaRPr lang="en-GB" sz="1050" dirty="0"/>
          </a:p>
          <a:p>
            <a:r>
              <a:rPr lang="en-GB" sz="1050" dirty="0"/>
              <a:t>Scott, R (2017) </a:t>
            </a:r>
            <a:r>
              <a:rPr lang="en-GB" sz="1050" i="1" dirty="0"/>
              <a:t>5 Ways to Combat Loneliness in Online Learning </a:t>
            </a:r>
            <a:r>
              <a:rPr lang="en-GB" sz="1050" dirty="0" err="1"/>
              <a:t>Ar</a:t>
            </a:r>
            <a:r>
              <a:rPr lang="en-GB" sz="1050" dirty="0"/>
              <a:t> Gael </a:t>
            </a:r>
            <a:r>
              <a:rPr lang="en-GB" sz="1050" dirty="0" err="1"/>
              <a:t>yn</a:t>
            </a:r>
            <a:r>
              <a:rPr lang="en-GB" sz="1050" dirty="0"/>
              <a:t>: </a:t>
            </a:r>
            <a:r>
              <a:rPr lang="en-GB" sz="1050" dirty="0">
                <a:ea typeface="+mn-lt"/>
                <a:cs typeface="+mn-lt"/>
                <a:hlinkClick r:id="rId10"/>
              </a:rPr>
              <a:t>5 Ways to Combat Loneliness and Isolation in Online Learning | KQED</a:t>
            </a:r>
            <a:r>
              <a:rPr lang="en-GB" sz="1050" dirty="0"/>
              <a:t> (</a:t>
            </a:r>
            <a:r>
              <a:rPr lang="en-GB" sz="1050" dirty="0" err="1"/>
              <a:t>Gwelwyd</a:t>
            </a:r>
            <a:r>
              <a:rPr lang="en-GB" sz="1050" dirty="0"/>
              <a:t> </a:t>
            </a:r>
            <a:r>
              <a:rPr lang="en-GB" sz="1050" dirty="0" err="1"/>
              <a:t>ar</a:t>
            </a:r>
            <a:r>
              <a:rPr lang="en-GB" sz="1050" dirty="0"/>
              <a:t> 28 o </a:t>
            </a:r>
            <a:r>
              <a:rPr lang="en-GB" sz="1050" dirty="0" err="1"/>
              <a:t>Dachwedd</a:t>
            </a:r>
            <a:r>
              <a:rPr lang="en-GB" sz="1050" dirty="0"/>
              <a:t>)</a:t>
            </a:r>
          </a:p>
          <a:p>
            <a:r>
              <a:rPr lang="en-GB" sz="1050" dirty="0"/>
              <a:t>Sky News (2022) </a:t>
            </a:r>
            <a:r>
              <a:rPr lang="en-GB" sz="1050" i="1" dirty="0"/>
              <a:t>'Shocking' report suggests stark rise in young people with mental health issues </a:t>
            </a:r>
            <a:r>
              <a:rPr lang="en-GB" sz="1050" dirty="0" err="1"/>
              <a:t>Ar</a:t>
            </a:r>
            <a:r>
              <a:rPr lang="en-GB" sz="1050" dirty="0"/>
              <a:t> Gael </a:t>
            </a:r>
            <a:r>
              <a:rPr lang="en-GB" sz="1050" dirty="0" err="1"/>
              <a:t>yn</a:t>
            </a:r>
            <a:r>
              <a:rPr lang="en-GB" sz="1050" i="1" dirty="0"/>
              <a:t>: </a:t>
            </a:r>
            <a:r>
              <a:rPr lang="en-GB" sz="1050" dirty="0">
                <a:ea typeface="+mn-lt"/>
                <a:cs typeface="+mn-lt"/>
                <a:hlinkClick r:id="rId11"/>
              </a:rPr>
              <a:t>'Shocking' report suggests stark rise in young people with mental health issues | UK News | Sky News</a:t>
            </a:r>
            <a:r>
              <a:rPr lang="en-GB" sz="1050" i="1" dirty="0"/>
              <a:t> (</a:t>
            </a:r>
            <a:r>
              <a:rPr lang="en-GB" sz="1050" i="1" dirty="0" err="1"/>
              <a:t>Gwelwyd</a:t>
            </a:r>
            <a:r>
              <a:rPr lang="en-GB" sz="1050" i="1" dirty="0"/>
              <a:t> </a:t>
            </a:r>
            <a:r>
              <a:rPr lang="en-GB" sz="1050" i="1" dirty="0" err="1"/>
              <a:t>Ar</a:t>
            </a:r>
            <a:r>
              <a:rPr lang="en-GB" sz="1050" i="1" dirty="0"/>
              <a:t>; 28 o </a:t>
            </a:r>
            <a:r>
              <a:rPr lang="en-GB" sz="1050" i="1" dirty="0" err="1"/>
              <a:t>Dachwedd</a:t>
            </a:r>
            <a:r>
              <a:rPr lang="en-GB" sz="1050" i="1" dirty="0"/>
              <a:t>)</a:t>
            </a:r>
            <a:endParaRPr lang="en-GB" sz="1050" dirty="0"/>
          </a:p>
          <a:p>
            <a:r>
              <a:rPr lang="en-GB" sz="1050" dirty="0">
                <a:ea typeface="+mn-lt"/>
                <a:cs typeface="+mn-lt"/>
              </a:rPr>
              <a:t>Terry and Lane (2003</a:t>
            </a:r>
            <a:r>
              <a:rPr lang="en-GB" sz="1050" i="1" dirty="0">
                <a:ea typeface="+mn-lt"/>
                <a:cs typeface="+mn-lt"/>
              </a:rPr>
              <a:t>) </a:t>
            </a:r>
            <a:r>
              <a:rPr lang="en-GB" sz="1050" i="1" dirty="0"/>
              <a:t>Brunel Mood Scale (BRUMS) </a:t>
            </a:r>
            <a:r>
              <a:rPr lang="en-GB" sz="1050" dirty="0" err="1"/>
              <a:t>Ar</a:t>
            </a:r>
            <a:r>
              <a:rPr lang="en-GB" sz="1050" dirty="0"/>
              <a:t> Gael </a:t>
            </a:r>
            <a:r>
              <a:rPr lang="en-GB" sz="1050" dirty="0" err="1"/>
              <a:t>yn</a:t>
            </a:r>
            <a:r>
              <a:rPr lang="en-GB" sz="1050" dirty="0"/>
              <a:t>: </a:t>
            </a:r>
            <a:r>
              <a:rPr lang="en-GB" sz="1050" dirty="0">
                <a:ea typeface="+mn-lt"/>
                <a:cs typeface="+mn-lt"/>
                <a:hlinkClick r:id="rId12"/>
              </a:rPr>
              <a:t>User Guide for the Brunel Mood Scale (BRUMS) | Request PDF (researchgate.net)</a:t>
            </a:r>
            <a:r>
              <a:rPr lang="en-GB" sz="1050" dirty="0"/>
              <a:t>  (</a:t>
            </a:r>
            <a:r>
              <a:rPr lang="en-GB" sz="1050" dirty="0" err="1"/>
              <a:t>Gwelwyd</a:t>
            </a:r>
            <a:r>
              <a:rPr lang="en-GB" sz="1050" dirty="0"/>
              <a:t> </a:t>
            </a:r>
            <a:r>
              <a:rPr lang="en-GB" sz="1050" dirty="0" err="1"/>
              <a:t>ar</a:t>
            </a:r>
            <a:r>
              <a:rPr lang="en-GB" sz="1050" dirty="0"/>
              <a:t> 29 o </a:t>
            </a:r>
            <a:r>
              <a:rPr lang="en-GB" sz="1050" dirty="0" err="1"/>
              <a:t>Dachwedd</a:t>
            </a:r>
            <a:r>
              <a:rPr lang="en-GB" sz="1050" dirty="0"/>
              <a:t>)</a:t>
            </a:r>
            <a:endParaRPr lang="en-GB" sz="1050" i="1" u="sng" dirty="0">
              <a:ea typeface="+mn-lt"/>
              <a:cs typeface="+mn-lt"/>
            </a:endParaRPr>
          </a:p>
          <a:p>
            <a:endParaRPr lang="en-GB" sz="1050" dirty="0">
              <a:ea typeface="+mn-lt"/>
              <a:cs typeface="+mn-lt"/>
            </a:endParaRPr>
          </a:p>
          <a:p>
            <a:endParaRPr lang="en-GB" sz="1050" i="1" dirty="0"/>
          </a:p>
          <a:p>
            <a:endParaRPr lang="en-GB" sz="1050" dirty="0"/>
          </a:p>
          <a:p>
            <a:endParaRPr lang="en-GB" sz="1050" dirty="0"/>
          </a:p>
          <a:p>
            <a:endParaRPr lang="en-GB" sz="1050" i="1" dirty="0"/>
          </a:p>
          <a:p>
            <a:endParaRPr lang="en-GB" sz="1050" dirty="0"/>
          </a:p>
          <a:p>
            <a:endParaRPr lang="en-GB" sz="105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793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</TotalTime>
  <Words>961</Words>
  <Application>Microsoft Office PowerPoint</Application>
  <PresentationFormat>Widescreen</PresentationFormat>
  <Paragraphs>69</Paragraphs>
  <Slides>12</Slides>
  <Notes>0</Notes>
  <HiddenSlides>0</HiddenSlides>
  <MMClips>8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Ion Boardroom</vt:lpstr>
      <vt:lpstr>Llesiant a Statws Myfyrwyr </vt:lpstr>
      <vt:lpstr>Llesiant a Statws Myfyrwyr trwy gychwyn a'I Addysg Uwch</vt:lpstr>
      <vt:lpstr>Blinder Meddyliol </vt:lpstr>
      <vt:lpstr>Blinder Meddyliol</vt:lpstr>
      <vt:lpstr>Blinder Meddyliol</vt:lpstr>
      <vt:lpstr>Blinder Meddyliol</vt:lpstr>
      <vt:lpstr>Gohirio o Waith (Procrastination)</vt:lpstr>
      <vt:lpstr>Gohirio o Waith (Procrastination)</vt:lpstr>
      <vt:lpstr>Unigrwydd mewn Dysgu</vt:lpstr>
      <vt:lpstr>Unigrwydd mewn Dysgu</vt:lpstr>
      <vt:lpstr>Casgliad</vt:lpstr>
      <vt:lpstr>Llyfryddiaeth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Ollie George (2215137)</cp:lastModifiedBy>
  <cp:revision>776</cp:revision>
  <dcterms:created xsi:type="dcterms:W3CDTF">2022-11-21T20:11:13Z</dcterms:created>
  <dcterms:modified xsi:type="dcterms:W3CDTF">2022-12-05T19:57:32Z</dcterms:modified>
</cp:coreProperties>
</file>