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2" r:id="rId2"/>
    <p:sldId id="261" r:id="rId3"/>
    <p:sldId id="267" r:id="rId4"/>
    <p:sldId id="264" r:id="rId5"/>
    <p:sldId id="268" r:id="rId6"/>
    <p:sldId id="279" r:id="rId7"/>
    <p:sldId id="271" r:id="rId8"/>
    <p:sldId id="272" r:id="rId9"/>
    <p:sldId id="278" r:id="rId10"/>
    <p:sldId id="273" r:id="rId11"/>
    <p:sldId id="262" r:id="rId12"/>
    <p:sldId id="274" r:id="rId13"/>
    <p:sldId id="270" r:id="rId14"/>
    <p:sldId id="275" r:id="rId15"/>
    <p:sldId id="266" r:id="rId16"/>
    <p:sldId id="265" r:id="rId17"/>
    <p:sldId id="269" r:id="rId18"/>
    <p:sldId id="276" r:id="rId19"/>
    <p:sldId id="263" r:id="rId20"/>
    <p:sldId id="277" r:id="rId21"/>
    <p:sldId id="280" r:id="rId22"/>
    <p:sldId id="281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FFFF00"/>
    <a:srgbClr val="008000"/>
    <a:srgbClr val="33CC33"/>
    <a:srgbClr val="CC0099"/>
    <a:srgbClr val="FF3300"/>
    <a:srgbClr val="9966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519" autoAdjust="0"/>
    <p:restoredTop sz="94660"/>
  </p:normalViewPr>
  <p:slideViewPr>
    <p:cSldViewPr snapToGrid="0">
      <p:cViewPr>
        <p:scale>
          <a:sx n="80" d="100"/>
          <a:sy n="80" d="100"/>
        </p:scale>
        <p:origin x="-2718" y="-60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874DE26-305B-4176-9CF8-DCDB922D204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2145FD8-0584-4DEF-BA8D-7C5A2CB3A82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3B9697E-F99B-4850-80CC-5B02886FBFF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40173E8-305C-4634-95A1-75C694607C3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7FCC616-D977-4A43-9066-BCBD354EBEA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4597990-2C67-4C9D-912F-26DBB823908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B904932-8091-43AD-92DC-26BD907C817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E50AA8B-DD26-4CF2-AC01-CCD760B82C5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405C7C8-AEB0-429F-A0BC-020947CF040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78FB0E1-015C-4303-8CD7-B3D745394D2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4A8BF04-42A0-4C57-840A-F06934E210B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4CA2E918-139C-4682-B378-702F1D9310F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BEC80812-7D61-4581-A632-7496C7C53BFD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31325"/>
          </a:xfrm>
          <a:prstGeom prst="rect">
            <a:avLst/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 dirty="0">
              <a:solidFill>
                <a:srgbClr val="FF99FF"/>
              </a:solidFill>
              <a:latin typeface="Comic Sans MS" pitchFamily="66" charset="0"/>
            </a:endParaRPr>
          </a:p>
          <a:p>
            <a:pPr algn="ctr"/>
            <a:r>
              <a:rPr lang="en-GB" sz="4200" b="1" dirty="0" err="1" smtClean="0">
                <a:solidFill>
                  <a:srgbClr val="FFFF00"/>
                </a:solidFill>
                <a:latin typeface="Comic Sans MS" pitchFamily="66" charset="0"/>
              </a:rPr>
              <a:t>Rhannu</a:t>
            </a:r>
            <a:r>
              <a:rPr lang="en-GB" sz="4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4200" b="1" dirty="0" err="1" smtClean="0">
                <a:solidFill>
                  <a:srgbClr val="FFFF00"/>
                </a:solidFill>
                <a:latin typeface="Comic Sans MS" pitchFamily="66" charset="0"/>
              </a:rPr>
              <a:t>gan</a:t>
            </a:r>
            <a:r>
              <a:rPr lang="en-GB" sz="4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4200" b="1" dirty="0">
                <a:solidFill>
                  <a:srgbClr val="FFFF00"/>
                </a:solidFill>
                <a:latin typeface="Comic Sans MS" pitchFamily="66" charset="0"/>
              </a:rPr>
              <a:t>5</a:t>
            </a:r>
          </a:p>
          <a:p>
            <a:pPr algn="ctr"/>
            <a:endParaRPr lang="en-US" sz="4200" b="1" dirty="0">
              <a:solidFill>
                <a:srgbClr val="FF99FF"/>
              </a:solidFill>
              <a:latin typeface="Comic Sans MS" pitchFamily="66" charset="0"/>
            </a:endParaRPr>
          </a:p>
        </p:txBody>
      </p:sp>
      <p:sp>
        <p:nvSpPr>
          <p:cNvPr id="104451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Rhowch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yr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ateb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pan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mae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pob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rhif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yn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cael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ei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rannu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gan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bump.</a:t>
            </a:r>
            <a:endParaRPr lang="en-GB" sz="3000" b="1" dirty="0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104452" name="Rectangle 4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53" name="Text Box 5"/>
          <p:cNvSpPr txBox="1">
            <a:spLocks noChangeArrowheads="1"/>
          </p:cNvSpPr>
          <p:nvPr/>
        </p:nvSpPr>
        <p:spPr bwMode="auto">
          <a:xfrm>
            <a:off x="325438" y="6253163"/>
            <a:ext cx="1125629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 dirty="0" err="1" smtClean="0">
                <a:solidFill>
                  <a:srgbClr val="6699FF"/>
                </a:solidFill>
                <a:latin typeface="Comic Sans MS" pitchFamily="66" charset="0"/>
              </a:rPr>
              <a:t>Blwyddyn</a:t>
            </a:r>
            <a:r>
              <a:rPr lang="en-GB" sz="1400" dirty="0" smtClean="0">
                <a:solidFill>
                  <a:srgbClr val="6699FF"/>
                </a:solidFill>
                <a:latin typeface="Comic Sans MS" pitchFamily="66" charset="0"/>
              </a:rPr>
              <a:t> </a:t>
            </a:r>
            <a:r>
              <a:rPr lang="en-GB" sz="1400" dirty="0">
                <a:solidFill>
                  <a:srgbClr val="6699FF"/>
                </a:solidFill>
                <a:latin typeface="Comic Sans MS" pitchFamily="66" charset="0"/>
              </a:rPr>
              <a:t>3</a:t>
            </a:r>
            <a:endParaRPr lang="en-US" sz="1400" dirty="0">
              <a:solidFill>
                <a:srgbClr val="6699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44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44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44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44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4450" grpId="0" animBg="1"/>
      <p:bldP spid="104451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501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66FF">
                  <a:gamma/>
                  <a:shade val="46275"/>
                  <a:invGamma/>
                </a:srgbClr>
              </a:gs>
              <a:gs pos="50000">
                <a:srgbClr val="9966FF"/>
              </a:gs>
              <a:gs pos="100000">
                <a:srgbClr val="9966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4" name="AutoShape 6"/>
          <p:cNvSpPr>
            <a:spLocks noChangeArrowheads="1"/>
          </p:cNvSpPr>
          <p:nvPr/>
        </p:nvSpPr>
        <p:spPr bwMode="auto">
          <a:xfrm>
            <a:off x="4859338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5" name="Text Box 7"/>
          <p:cNvSpPr txBox="1">
            <a:spLocks noChangeArrowheads="1"/>
          </p:cNvSpPr>
          <p:nvPr/>
        </p:nvSpPr>
        <p:spPr bwMode="auto">
          <a:xfrm>
            <a:off x="4929188" y="3629025"/>
            <a:ext cx="38687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3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3498" name="AutoShape 10"/>
          <p:cNvSpPr>
            <a:spLocks noChangeArrowheads="1"/>
          </p:cNvSpPr>
          <p:nvPr/>
        </p:nvSpPr>
        <p:spPr bwMode="auto">
          <a:xfrm>
            <a:off x="341313" y="457200"/>
            <a:ext cx="4422775" cy="4329113"/>
          </a:xfrm>
          <a:prstGeom prst="wedgeEllipseCallout">
            <a:avLst>
              <a:gd name="adj1" fmla="val 72792"/>
              <a:gd name="adj2" fmla="val 46407"/>
            </a:avLst>
          </a:prstGeom>
          <a:gradFill rotWithShape="1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ctr"/>
            <a:endParaRPr lang="en-GB"/>
          </a:p>
        </p:txBody>
      </p:sp>
      <p:sp>
        <p:nvSpPr>
          <p:cNvPr id="63499" name="Text Box 11"/>
          <p:cNvSpPr txBox="1">
            <a:spLocks noChangeArrowheads="1"/>
          </p:cNvSpPr>
          <p:nvPr/>
        </p:nvSpPr>
        <p:spPr bwMode="auto">
          <a:xfrm>
            <a:off x="1008063" y="827088"/>
            <a:ext cx="3198812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5000" b="1">
                <a:solidFill>
                  <a:srgbClr val="FFFF00"/>
                </a:solidFill>
                <a:latin typeface="Comic Sans MS" pitchFamily="66" charset="0"/>
              </a:rPr>
              <a:t>15</a:t>
            </a:r>
          </a:p>
        </p:txBody>
      </p:sp>
      <p:sp>
        <p:nvSpPr>
          <p:cNvPr id="63500" name="Oval 12"/>
          <p:cNvSpPr>
            <a:spLocks noChangeArrowheads="1"/>
          </p:cNvSpPr>
          <p:nvPr/>
        </p:nvSpPr>
        <p:spPr bwMode="auto">
          <a:xfrm>
            <a:off x="2695575" y="2955925"/>
            <a:ext cx="1858963" cy="1190625"/>
          </a:xfrm>
          <a:prstGeom prst="ellipse">
            <a:avLst/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7" name="Text Box 9"/>
          <p:cNvSpPr txBox="1">
            <a:spLocks noChangeArrowheads="1"/>
          </p:cNvSpPr>
          <p:nvPr/>
        </p:nvSpPr>
        <p:spPr bwMode="auto">
          <a:xfrm>
            <a:off x="2678113" y="3048000"/>
            <a:ext cx="189388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6000" b="1">
                <a:solidFill>
                  <a:srgbClr val="CC0099"/>
                </a:solidFill>
                <a:latin typeface="Comic Sans MS" pitchFamily="66" charset="0"/>
              </a:rPr>
              <a:t>÷ </a:t>
            </a:r>
            <a:r>
              <a:rPr lang="en-GB" sz="6000" b="1">
                <a:solidFill>
                  <a:srgbClr val="CC0099"/>
                </a:solidFill>
                <a:latin typeface="Comic Sans MS" pitchFamily="66" charset="0"/>
              </a:rPr>
              <a:t>5</a:t>
            </a:r>
            <a:endParaRPr lang="en-US" sz="6000" b="1">
              <a:solidFill>
                <a:srgbClr val="CC00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34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7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66FF">
                  <a:gamma/>
                  <a:shade val="46275"/>
                  <a:invGamma/>
                </a:srgbClr>
              </a:gs>
              <a:gs pos="50000">
                <a:srgbClr val="9966FF"/>
              </a:gs>
              <a:gs pos="100000">
                <a:srgbClr val="9966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1" name="AutoShape 3"/>
          <p:cNvSpPr>
            <a:spLocks noChangeArrowheads="1"/>
          </p:cNvSpPr>
          <p:nvPr/>
        </p:nvSpPr>
        <p:spPr bwMode="auto">
          <a:xfrm>
            <a:off x="4859338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2" name="Text Box 4"/>
          <p:cNvSpPr txBox="1">
            <a:spLocks noChangeArrowheads="1"/>
          </p:cNvSpPr>
          <p:nvPr/>
        </p:nvSpPr>
        <p:spPr bwMode="auto">
          <a:xfrm>
            <a:off x="4929188" y="3629025"/>
            <a:ext cx="38687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9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9093" name="AutoShape 5"/>
          <p:cNvSpPr>
            <a:spLocks noChangeArrowheads="1"/>
          </p:cNvSpPr>
          <p:nvPr/>
        </p:nvSpPr>
        <p:spPr bwMode="auto">
          <a:xfrm>
            <a:off x="341313" y="457200"/>
            <a:ext cx="4422775" cy="4329113"/>
          </a:xfrm>
          <a:prstGeom prst="wedgeEllipseCallout">
            <a:avLst>
              <a:gd name="adj1" fmla="val 72792"/>
              <a:gd name="adj2" fmla="val 46407"/>
            </a:avLst>
          </a:prstGeom>
          <a:gradFill rotWithShape="1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ctr"/>
            <a:endParaRPr lang="en-GB"/>
          </a:p>
        </p:txBody>
      </p:sp>
      <p:sp>
        <p:nvSpPr>
          <p:cNvPr id="89094" name="Text Box 6"/>
          <p:cNvSpPr txBox="1">
            <a:spLocks noChangeArrowheads="1"/>
          </p:cNvSpPr>
          <p:nvPr/>
        </p:nvSpPr>
        <p:spPr bwMode="auto">
          <a:xfrm>
            <a:off x="1008063" y="827088"/>
            <a:ext cx="3198812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5000" b="1">
                <a:solidFill>
                  <a:srgbClr val="FFFF00"/>
                </a:solidFill>
                <a:latin typeface="Comic Sans MS" pitchFamily="66" charset="0"/>
              </a:rPr>
              <a:t>45</a:t>
            </a:r>
          </a:p>
        </p:txBody>
      </p:sp>
      <p:sp>
        <p:nvSpPr>
          <p:cNvPr id="89095" name="Oval 7"/>
          <p:cNvSpPr>
            <a:spLocks noChangeArrowheads="1"/>
          </p:cNvSpPr>
          <p:nvPr/>
        </p:nvSpPr>
        <p:spPr bwMode="auto">
          <a:xfrm>
            <a:off x="2695575" y="2955925"/>
            <a:ext cx="1858963" cy="1190625"/>
          </a:xfrm>
          <a:prstGeom prst="ellipse">
            <a:avLst/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6" name="Text Box 8"/>
          <p:cNvSpPr txBox="1">
            <a:spLocks noChangeArrowheads="1"/>
          </p:cNvSpPr>
          <p:nvPr/>
        </p:nvSpPr>
        <p:spPr bwMode="auto">
          <a:xfrm>
            <a:off x="2678113" y="3048000"/>
            <a:ext cx="189388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6000" b="1">
                <a:solidFill>
                  <a:srgbClr val="CC0099"/>
                </a:solidFill>
                <a:latin typeface="Comic Sans MS" pitchFamily="66" charset="0"/>
              </a:rPr>
              <a:t>÷ </a:t>
            </a:r>
            <a:r>
              <a:rPr lang="en-GB" sz="6000" b="1">
                <a:solidFill>
                  <a:srgbClr val="CC0099"/>
                </a:solidFill>
                <a:latin typeface="Comic Sans MS" pitchFamily="66" charset="0"/>
              </a:rPr>
              <a:t>5</a:t>
            </a:r>
            <a:endParaRPr lang="en-US" sz="6000" b="1">
              <a:solidFill>
                <a:srgbClr val="CC00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90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909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25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66FF">
                  <a:gamma/>
                  <a:shade val="46275"/>
                  <a:invGamma/>
                </a:srgbClr>
              </a:gs>
              <a:gs pos="50000">
                <a:srgbClr val="9966FF"/>
              </a:gs>
              <a:gs pos="100000">
                <a:srgbClr val="9966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19" name="AutoShape 3"/>
          <p:cNvSpPr>
            <a:spLocks noChangeArrowheads="1"/>
          </p:cNvSpPr>
          <p:nvPr/>
        </p:nvSpPr>
        <p:spPr bwMode="auto">
          <a:xfrm>
            <a:off x="4859338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0" name="Text Box 4"/>
          <p:cNvSpPr txBox="1">
            <a:spLocks noChangeArrowheads="1"/>
          </p:cNvSpPr>
          <p:nvPr/>
        </p:nvSpPr>
        <p:spPr bwMode="auto">
          <a:xfrm>
            <a:off x="4929188" y="3629025"/>
            <a:ext cx="38687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6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6021" name="AutoShape 5"/>
          <p:cNvSpPr>
            <a:spLocks noChangeArrowheads="1"/>
          </p:cNvSpPr>
          <p:nvPr/>
        </p:nvSpPr>
        <p:spPr bwMode="auto">
          <a:xfrm>
            <a:off x="341313" y="457200"/>
            <a:ext cx="4422775" cy="4329113"/>
          </a:xfrm>
          <a:prstGeom prst="wedgeEllipseCallout">
            <a:avLst>
              <a:gd name="adj1" fmla="val 72792"/>
              <a:gd name="adj2" fmla="val 46407"/>
            </a:avLst>
          </a:prstGeom>
          <a:gradFill rotWithShape="1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ctr"/>
            <a:endParaRPr lang="en-GB"/>
          </a:p>
        </p:txBody>
      </p:sp>
      <p:sp>
        <p:nvSpPr>
          <p:cNvPr id="86022" name="Text Box 6"/>
          <p:cNvSpPr txBox="1">
            <a:spLocks noChangeArrowheads="1"/>
          </p:cNvSpPr>
          <p:nvPr/>
        </p:nvSpPr>
        <p:spPr bwMode="auto">
          <a:xfrm>
            <a:off x="1008063" y="827088"/>
            <a:ext cx="3198812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5000" b="1">
                <a:solidFill>
                  <a:srgbClr val="FFFF00"/>
                </a:solidFill>
                <a:latin typeface="Comic Sans MS" pitchFamily="66" charset="0"/>
              </a:rPr>
              <a:t>30</a:t>
            </a:r>
          </a:p>
        </p:txBody>
      </p:sp>
      <p:sp>
        <p:nvSpPr>
          <p:cNvPr id="86023" name="Oval 7"/>
          <p:cNvSpPr>
            <a:spLocks noChangeArrowheads="1"/>
          </p:cNvSpPr>
          <p:nvPr/>
        </p:nvSpPr>
        <p:spPr bwMode="auto">
          <a:xfrm>
            <a:off x="2695575" y="2955925"/>
            <a:ext cx="1858963" cy="1190625"/>
          </a:xfrm>
          <a:prstGeom prst="ellipse">
            <a:avLst/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4" name="Text Box 8"/>
          <p:cNvSpPr txBox="1">
            <a:spLocks noChangeArrowheads="1"/>
          </p:cNvSpPr>
          <p:nvPr/>
        </p:nvSpPr>
        <p:spPr bwMode="auto">
          <a:xfrm>
            <a:off x="2678113" y="3048000"/>
            <a:ext cx="189388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6000" b="1">
                <a:solidFill>
                  <a:srgbClr val="CC0099"/>
                </a:solidFill>
                <a:latin typeface="Comic Sans MS" pitchFamily="66" charset="0"/>
              </a:rPr>
              <a:t>÷ </a:t>
            </a:r>
            <a:r>
              <a:rPr lang="en-GB" sz="6000" b="1">
                <a:solidFill>
                  <a:srgbClr val="CC0099"/>
                </a:solidFill>
                <a:latin typeface="Comic Sans MS" pitchFamily="66" charset="0"/>
              </a:rPr>
              <a:t>5</a:t>
            </a:r>
            <a:endParaRPr lang="en-US" sz="6000" b="1">
              <a:solidFill>
                <a:srgbClr val="CC00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60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602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21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66FF">
                  <a:gamma/>
                  <a:shade val="46275"/>
                  <a:invGamma/>
                </a:srgbClr>
              </a:gs>
              <a:gs pos="50000">
                <a:srgbClr val="9966FF"/>
              </a:gs>
              <a:gs pos="100000">
                <a:srgbClr val="9966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5" name="AutoShape 3"/>
          <p:cNvSpPr>
            <a:spLocks noChangeArrowheads="1"/>
          </p:cNvSpPr>
          <p:nvPr/>
        </p:nvSpPr>
        <p:spPr bwMode="auto">
          <a:xfrm>
            <a:off x="4859338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6" name="Text Box 4"/>
          <p:cNvSpPr txBox="1">
            <a:spLocks noChangeArrowheads="1"/>
          </p:cNvSpPr>
          <p:nvPr/>
        </p:nvSpPr>
        <p:spPr bwMode="auto">
          <a:xfrm>
            <a:off x="4929188" y="3629025"/>
            <a:ext cx="38687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10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0117" name="AutoShape 5"/>
          <p:cNvSpPr>
            <a:spLocks noChangeArrowheads="1"/>
          </p:cNvSpPr>
          <p:nvPr/>
        </p:nvSpPr>
        <p:spPr bwMode="auto">
          <a:xfrm>
            <a:off x="341313" y="457200"/>
            <a:ext cx="4422775" cy="4329113"/>
          </a:xfrm>
          <a:prstGeom prst="wedgeEllipseCallout">
            <a:avLst>
              <a:gd name="adj1" fmla="val 72792"/>
              <a:gd name="adj2" fmla="val 46407"/>
            </a:avLst>
          </a:prstGeom>
          <a:gradFill rotWithShape="1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ctr"/>
            <a:endParaRPr lang="en-GB"/>
          </a:p>
        </p:txBody>
      </p:sp>
      <p:sp>
        <p:nvSpPr>
          <p:cNvPr id="90118" name="Text Box 6"/>
          <p:cNvSpPr txBox="1">
            <a:spLocks noChangeArrowheads="1"/>
          </p:cNvSpPr>
          <p:nvPr/>
        </p:nvSpPr>
        <p:spPr bwMode="auto">
          <a:xfrm>
            <a:off x="1008063" y="827088"/>
            <a:ext cx="3198812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5000" b="1">
                <a:solidFill>
                  <a:srgbClr val="FFFF00"/>
                </a:solidFill>
                <a:latin typeface="Comic Sans MS" pitchFamily="66" charset="0"/>
              </a:rPr>
              <a:t>50</a:t>
            </a:r>
          </a:p>
        </p:txBody>
      </p:sp>
      <p:sp>
        <p:nvSpPr>
          <p:cNvPr id="90119" name="Oval 7"/>
          <p:cNvSpPr>
            <a:spLocks noChangeArrowheads="1"/>
          </p:cNvSpPr>
          <p:nvPr/>
        </p:nvSpPr>
        <p:spPr bwMode="auto">
          <a:xfrm>
            <a:off x="2695575" y="2955925"/>
            <a:ext cx="1858963" cy="1190625"/>
          </a:xfrm>
          <a:prstGeom prst="ellipse">
            <a:avLst/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20" name="Text Box 8"/>
          <p:cNvSpPr txBox="1">
            <a:spLocks noChangeArrowheads="1"/>
          </p:cNvSpPr>
          <p:nvPr/>
        </p:nvSpPr>
        <p:spPr bwMode="auto">
          <a:xfrm>
            <a:off x="2678113" y="3048000"/>
            <a:ext cx="189388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6000" b="1">
                <a:solidFill>
                  <a:srgbClr val="CC0099"/>
                </a:solidFill>
                <a:latin typeface="Comic Sans MS" pitchFamily="66" charset="0"/>
              </a:rPr>
              <a:t>÷ </a:t>
            </a:r>
            <a:r>
              <a:rPr lang="en-GB" sz="6000" b="1">
                <a:solidFill>
                  <a:srgbClr val="CC0099"/>
                </a:solidFill>
                <a:latin typeface="Comic Sans MS" pitchFamily="66" charset="0"/>
              </a:rPr>
              <a:t>5</a:t>
            </a:r>
            <a:endParaRPr lang="en-US" sz="6000" b="1">
              <a:solidFill>
                <a:srgbClr val="CC00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01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011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85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66FF">
                  <a:gamma/>
                  <a:shade val="46275"/>
                  <a:invGamma/>
                </a:srgbClr>
              </a:gs>
              <a:gs pos="50000">
                <a:srgbClr val="9966FF"/>
              </a:gs>
              <a:gs pos="100000">
                <a:srgbClr val="9966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79" name="AutoShape 3"/>
          <p:cNvSpPr>
            <a:spLocks noChangeArrowheads="1"/>
          </p:cNvSpPr>
          <p:nvPr/>
        </p:nvSpPr>
        <p:spPr bwMode="auto">
          <a:xfrm>
            <a:off x="4859338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0" name="Text Box 4"/>
          <p:cNvSpPr txBox="1">
            <a:spLocks noChangeArrowheads="1"/>
          </p:cNvSpPr>
          <p:nvPr/>
        </p:nvSpPr>
        <p:spPr bwMode="auto">
          <a:xfrm>
            <a:off x="4929188" y="3629025"/>
            <a:ext cx="38687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1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1381" name="AutoShape 5"/>
          <p:cNvSpPr>
            <a:spLocks noChangeArrowheads="1"/>
          </p:cNvSpPr>
          <p:nvPr/>
        </p:nvSpPr>
        <p:spPr bwMode="auto">
          <a:xfrm>
            <a:off x="341313" y="457200"/>
            <a:ext cx="4422775" cy="4329113"/>
          </a:xfrm>
          <a:prstGeom prst="wedgeEllipseCallout">
            <a:avLst>
              <a:gd name="adj1" fmla="val 72792"/>
              <a:gd name="adj2" fmla="val 46407"/>
            </a:avLst>
          </a:prstGeom>
          <a:gradFill rotWithShape="1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ctr"/>
            <a:endParaRPr lang="en-GB"/>
          </a:p>
        </p:txBody>
      </p:sp>
      <p:sp>
        <p:nvSpPr>
          <p:cNvPr id="101382" name="Text Box 6"/>
          <p:cNvSpPr txBox="1">
            <a:spLocks noChangeArrowheads="1"/>
          </p:cNvSpPr>
          <p:nvPr/>
        </p:nvSpPr>
        <p:spPr bwMode="auto">
          <a:xfrm>
            <a:off x="1008063" y="827088"/>
            <a:ext cx="3198812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5000" b="1">
                <a:solidFill>
                  <a:srgbClr val="FFFF00"/>
                </a:solidFill>
                <a:latin typeface="Comic Sans MS" pitchFamily="66" charset="0"/>
              </a:rPr>
              <a:t>5</a:t>
            </a:r>
          </a:p>
        </p:txBody>
      </p:sp>
      <p:sp>
        <p:nvSpPr>
          <p:cNvPr id="101383" name="Oval 7"/>
          <p:cNvSpPr>
            <a:spLocks noChangeArrowheads="1"/>
          </p:cNvSpPr>
          <p:nvPr/>
        </p:nvSpPr>
        <p:spPr bwMode="auto">
          <a:xfrm>
            <a:off x="2695575" y="2955925"/>
            <a:ext cx="1858963" cy="1190625"/>
          </a:xfrm>
          <a:prstGeom prst="ellipse">
            <a:avLst/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4" name="Text Box 8"/>
          <p:cNvSpPr txBox="1">
            <a:spLocks noChangeArrowheads="1"/>
          </p:cNvSpPr>
          <p:nvPr/>
        </p:nvSpPr>
        <p:spPr bwMode="auto">
          <a:xfrm>
            <a:off x="2678113" y="3048000"/>
            <a:ext cx="189388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6000" b="1">
                <a:solidFill>
                  <a:srgbClr val="CC0099"/>
                </a:solidFill>
                <a:latin typeface="Comic Sans MS" pitchFamily="66" charset="0"/>
              </a:rPr>
              <a:t>÷ </a:t>
            </a:r>
            <a:r>
              <a:rPr lang="en-GB" sz="6000" b="1">
                <a:solidFill>
                  <a:srgbClr val="CC0099"/>
                </a:solidFill>
                <a:latin typeface="Comic Sans MS" pitchFamily="66" charset="0"/>
              </a:rPr>
              <a:t>5</a:t>
            </a:r>
            <a:endParaRPr lang="en-US" sz="6000" b="1">
              <a:solidFill>
                <a:srgbClr val="CC00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13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138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93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66FF">
                  <a:gamma/>
                  <a:shade val="46275"/>
                  <a:invGamma/>
                </a:srgbClr>
              </a:gs>
              <a:gs pos="50000">
                <a:srgbClr val="9966FF"/>
              </a:gs>
              <a:gs pos="100000">
                <a:srgbClr val="9966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7" name="AutoShape 3"/>
          <p:cNvSpPr>
            <a:spLocks noChangeArrowheads="1"/>
          </p:cNvSpPr>
          <p:nvPr/>
        </p:nvSpPr>
        <p:spPr bwMode="auto">
          <a:xfrm>
            <a:off x="4859338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8" name="Text Box 4"/>
          <p:cNvSpPr txBox="1">
            <a:spLocks noChangeArrowheads="1"/>
          </p:cNvSpPr>
          <p:nvPr/>
        </p:nvSpPr>
        <p:spPr bwMode="auto">
          <a:xfrm>
            <a:off x="4929188" y="3629025"/>
            <a:ext cx="38687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13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3189" name="AutoShape 5"/>
          <p:cNvSpPr>
            <a:spLocks noChangeArrowheads="1"/>
          </p:cNvSpPr>
          <p:nvPr/>
        </p:nvSpPr>
        <p:spPr bwMode="auto">
          <a:xfrm>
            <a:off x="341313" y="457200"/>
            <a:ext cx="4422775" cy="4329113"/>
          </a:xfrm>
          <a:prstGeom prst="wedgeEllipseCallout">
            <a:avLst>
              <a:gd name="adj1" fmla="val 72792"/>
              <a:gd name="adj2" fmla="val 46407"/>
            </a:avLst>
          </a:prstGeom>
          <a:gradFill rotWithShape="1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ctr"/>
            <a:endParaRPr lang="en-GB"/>
          </a:p>
        </p:txBody>
      </p:sp>
      <p:sp>
        <p:nvSpPr>
          <p:cNvPr id="93190" name="Text Box 6"/>
          <p:cNvSpPr txBox="1">
            <a:spLocks noChangeArrowheads="1"/>
          </p:cNvSpPr>
          <p:nvPr/>
        </p:nvSpPr>
        <p:spPr bwMode="auto">
          <a:xfrm>
            <a:off x="1008063" y="827088"/>
            <a:ext cx="3198812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5000" b="1">
                <a:solidFill>
                  <a:srgbClr val="FFFF00"/>
                </a:solidFill>
                <a:latin typeface="Comic Sans MS" pitchFamily="66" charset="0"/>
              </a:rPr>
              <a:t>65</a:t>
            </a:r>
          </a:p>
        </p:txBody>
      </p:sp>
      <p:sp>
        <p:nvSpPr>
          <p:cNvPr id="93191" name="Oval 7"/>
          <p:cNvSpPr>
            <a:spLocks noChangeArrowheads="1"/>
          </p:cNvSpPr>
          <p:nvPr/>
        </p:nvSpPr>
        <p:spPr bwMode="auto">
          <a:xfrm>
            <a:off x="2695575" y="2955925"/>
            <a:ext cx="1858963" cy="1190625"/>
          </a:xfrm>
          <a:prstGeom prst="ellipse">
            <a:avLst/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2" name="Text Box 8"/>
          <p:cNvSpPr txBox="1">
            <a:spLocks noChangeArrowheads="1"/>
          </p:cNvSpPr>
          <p:nvPr/>
        </p:nvSpPr>
        <p:spPr bwMode="auto">
          <a:xfrm>
            <a:off x="2678113" y="3048000"/>
            <a:ext cx="189388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6000" b="1">
                <a:solidFill>
                  <a:srgbClr val="CC0099"/>
                </a:solidFill>
                <a:latin typeface="Comic Sans MS" pitchFamily="66" charset="0"/>
              </a:rPr>
              <a:t>÷ </a:t>
            </a:r>
            <a:r>
              <a:rPr lang="en-GB" sz="6000" b="1">
                <a:solidFill>
                  <a:srgbClr val="CC0099"/>
                </a:solidFill>
                <a:latin typeface="Comic Sans MS" pitchFamily="66" charset="0"/>
              </a:rPr>
              <a:t>5</a:t>
            </a:r>
            <a:endParaRPr lang="en-US" sz="6000" b="1">
              <a:solidFill>
                <a:srgbClr val="CC00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31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318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7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66FF">
                  <a:gamma/>
                  <a:shade val="46275"/>
                  <a:invGamma/>
                </a:srgbClr>
              </a:gs>
              <a:gs pos="50000">
                <a:srgbClr val="9966FF"/>
              </a:gs>
              <a:gs pos="100000">
                <a:srgbClr val="9966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1" name="AutoShape 3"/>
          <p:cNvSpPr>
            <a:spLocks noChangeArrowheads="1"/>
          </p:cNvSpPr>
          <p:nvPr/>
        </p:nvSpPr>
        <p:spPr bwMode="auto">
          <a:xfrm>
            <a:off x="4859338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2" name="Text Box 4"/>
          <p:cNvSpPr txBox="1">
            <a:spLocks noChangeArrowheads="1"/>
          </p:cNvSpPr>
          <p:nvPr/>
        </p:nvSpPr>
        <p:spPr bwMode="auto">
          <a:xfrm>
            <a:off x="4929188" y="3629025"/>
            <a:ext cx="38687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14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4213" name="AutoShape 5"/>
          <p:cNvSpPr>
            <a:spLocks noChangeArrowheads="1"/>
          </p:cNvSpPr>
          <p:nvPr/>
        </p:nvSpPr>
        <p:spPr bwMode="auto">
          <a:xfrm>
            <a:off x="341313" y="457200"/>
            <a:ext cx="4422775" cy="4329113"/>
          </a:xfrm>
          <a:prstGeom prst="wedgeEllipseCallout">
            <a:avLst>
              <a:gd name="adj1" fmla="val 72792"/>
              <a:gd name="adj2" fmla="val 46407"/>
            </a:avLst>
          </a:prstGeom>
          <a:gradFill rotWithShape="1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ctr"/>
            <a:endParaRPr lang="en-GB"/>
          </a:p>
        </p:txBody>
      </p:sp>
      <p:sp>
        <p:nvSpPr>
          <p:cNvPr id="94214" name="Text Box 6"/>
          <p:cNvSpPr txBox="1">
            <a:spLocks noChangeArrowheads="1"/>
          </p:cNvSpPr>
          <p:nvPr/>
        </p:nvSpPr>
        <p:spPr bwMode="auto">
          <a:xfrm>
            <a:off x="1008063" y="827088"/>
            <a:ext cx="3198812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5000" b="1">
                <a:solidFill>
                  <a:srgbClr val="FFFF00"/>
                </a:solidFill>
                <a:latin typeface="Comic Sans MS" pitchFamily="66" charset="0"/>
              </a:rPr>
              <a:t>70</a:t>
            </a:r>
          </a:p>
        </p:txBody>
      </p:sp>
      <p:sp>
        <p:nvSpPr>
          <p:cNvPr id="94215" name="Oval 7"/>
          <p:cNvSpPr>
            <a:spLocks noChangeArrowheads="1"/>
          </p:cNvSpPr>
          <p:nvPr/>
        </p:nvSpPr>
        <p:spPr bwMode="auto">
          <a:xfrm>
            <a:off x="2695575" y="2955925"/>
            <a:ext cx="1858963" cy="1190625"/>
          </a:xfrm>
          <a:prstGeom prst="ellipse">
            <a:avLst/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6" name="Text Box 8"/>
          <p:cNvSpPr txBox="1">
            <a:spLocks noChangeArrowheads="1"/>
          </p:cNvSpPr>
          <p:nvPr/>
        </p:nvSpPr>
        <p:spPr bwMode="auto">
          <a:xfrm>
            <a:off x="2678113" y="3048000"/>
            <a:ext cx="189388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6000" b="1">
                <a:solidFill>
                  <a:srgbClr val="CC0099"/>
                </a:solidFill>
                <a:latin typeface="Comic Sans MS" pitchFamily="66" charset="0"/>
              </a:rPr>
              <a:t>÷ </a:t>
            </a:r>
            <a:r>
              <a:rPr lang="en-GB" sz="6000" b="1">
                <a:solidFill>
                  <a:srgbClr val="CC0099"/>
                </a:solidFill>
                <a:latin typeface="Comic Sans MS" pitchFamily="66" charset="0"/>
              </a:rPr>
              <a:t>5</a:t>
            </a:r>
            <a:endParaRPr lang="en-US" sz="6000" b="1">
              <a:solidFill>
                <a:srgbClr val="CC00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42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421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61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66FF">
                  <a:gamma/>
                  <a:shade val="46275"/>
                  <a:invGamma/>
                </a:srgbClr>
              </a:gs>
              <a:gs pos="50000">
                <a:srgbClr val="9966FF"/>
              </a:gs>
              <a:gs pos="100000">
                <a:srgbClr val="9966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5" name="AutoShape 3"/>
          <p:cNvSpPr>
            <a:spLocks noChangeArrowheads="1"/>
          </p:cNvSpPr>
          <p:nvPr/>
        </p:nvSpPr>
        <p:spPr bwMode="auto">
          <a:xfrm>
            <a:off x="4859338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6" name="Text Box 4"/>
          <p:cNvSpPr txBox="1">
            <a:spLocks noChangeArrowheads="1"/>
          </p:cNvSpPr>
          <p:nvPr/>
        </p:nvSpPr>
        <p:spPr bwMode="auto">
          <a:xfrm>
            <a:off x="4929188" y="3629025"/>
            <a:ext cx="38687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2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0357" name="AutoShape 5"/>
          <p:cNvSpPr>
            <a:spLocks noChangeArrowheads="1"/>
          </p:cNvSpPr>
          <p:nvPr/>
        </p:nvSpPr>
        <p:spPr bwMode="auto">
          <a:xfrm>
            <a:off x="341313" y="457200"/>
            <a:ext cx="4422775" cy="4329113"/>
          </a:xfrm>
          <a:prstGeom prst="wedgeEllipseCallout">
            <a:avLst>
              <a:gd name="adj1" fmla="val 72792"/>
              <a:gd name="adj2" fmla="val 46407"/>
            </a:avLst>
          </a:prstGeom>
          <a:gradFill rotWithShape="1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ctr"/>
            <a:endParaRPr lang="en-GB"/>
          </a:p>
        </p:txBody>
      </p:sp>
      <p:sp>
        <p:nvSpPr>
          <p:cNvPr id="100358" name="Text Box 6"/>
          <p:cNvSpPr txBox="1">
            <a:spLocks noChangeArrowheads="1"/>
          </p:cNvSpPr>
          <p:nvPr/>
        </p:nvSpPr>
        <p:spPr bwMode="auto">
          <a:xfrm>
            <a:off x="1008063" y="827088"/>
            <a:ext cx="3198812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5000" b="1">
                <a:solidFill>
                  <a:srgbClr val="FFFF00"/>
                </a:solidFill>
                <a:latin typeface="Comic Sans MS" pitchFamily="66" charset="0"/>
              </a:rPr>
              <a:t>10</a:t>
            </a:r>
          </a:p>
        </p:txBody>
      </p:sp>
      <p:sp>
        <p:nvSpPr>
          <p:cNvPr id="100359" name="Oval 7"/>
          <p:cNvSpPr>
            <a:spLocks noChangeArrowheads="1"/>
          </p:cNvSpPr>
          <p:nvPr/>
        </p:nvSpPr>
        <p:spPr bwMode="auto">
          <a:xfrm>
            <a:off x="2695575" y="2955925"/>
            <a:ext cx="1858963" cy="1190625"/>
          </a:xfrm>
          <a:prstGeom prst="ellipse">
            <a:avLst/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60" name="Text Box 8"/>
          <p:cNvSpPr txBox="1">
            <a:spLocks noChangeArrowheads="1"/>
          </p:cNvSpPr>
          <p:nvPr/>
        </p:nvSpPr>
        <p:spPr bwMode="auto">
          <a:xfrm>
            <a:off x="2678113" y="3048000"/>
            <a:ext cx="189388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6000" b="1">
                <a:solidFill>
                  <a:srgbClr val="CC0099"/>
                </a:solidFill>
                <a:latin typeface="Comic Sans MS" pitchFamily="66" charset="0"/>
              </a:rPr>
              <a:t>÷ </a:t>
            </a:r>
            <a:r>
              <a:rPr lang="en-GB" sz="6000" b="1">
                <a:solidFill>
                  <a:srgbClr val="CC0099"/>
                </a:solidFill>
                <a:latin typeface="Comic Sans MS" pitchFamily="66" charset="0"/>
              </a:rPr>
              <a:t>5</a:t>
            </a:r>
            <a:endParaRPr lang="en-US" sz="6000" b="1">
              <a:solidFill>
                <a:srgbClr val="CC00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03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035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41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66FF">
                  <a:gamma/>
                  <a:shade val="46275"/>
                  <a:invGamma/>
                </a:srgbClr>
              </a:gs>
              <a:gs pos="50000">
                <a:srgbClr val="9966FF"/>
              </a:gs>
              <a:gs pos="100000">
                <a:srgbClr val="9966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5" name="AutoShape 3"/>
          <p:cNvSpPr>
            <a:spLocks noChangeArrowheads="1"/>
          </p:cNvSpPr>
          <p:nvPr/>
        </p:nvSpPr>
        <p:spPr bwMode="auto">
          <a:xfrm>
            <a:off x="4859338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6" name="Text Box 4"/>
          <p:cNvSpPr txBox="1">
            <a:spLocks noChangeArrowheads="1"/>
          </p:cNvSpPr>
          <p:nvPr/>
        </p:nvSpPr>
        <p:spPr bwMode="auto">
          <a:xfrm>
            <a:off x="4929188" y="3629025"/>
            <a:ext cx="38687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15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5237" name="AutoShape 5"/>
          <p:cNvSpPr>
            <a:spLocks noChangeArrowheads="1"/>
          </p:cNvSpPr>
          <p:nvPr/>
        </p:nvSpPr>
        <p:spPr bwMode="auto">
          <a:xfrm>
            <a:off x="341313" y="457200"/>
            <a:ext cx="4422775" cy="4329113"/>
          </a:xfrm>
          <a:prstGeom prst="wedgeEllipseCallout">
            <a:avLst>
              <a:gd name="adj1" fmla="val 72792"/>
              <a:gd name="adj2" fmla="val 46407"/>
            </a:avLst>
          </a:prstGeom>
          <a:gradFill rotWithShape="1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ctr"/>
            <a:endParaRPr lang="en-GB"/>
          </a:p>
        </p:txBody>
      </p:sp>
      <p:sp>
        <p:nvSpPr>
          <p:cNvPr id="95238" name="Text Box 6"/>
          <p:cNvSpPr txBox="1">
            <a:spLocks noChangeArrowheads="1"/>
          </p:cNvSpPr>
          <p:nvPr/>
        </p:nvSpPr>
        <p:spPr bwMode="auto">
          <a:xfrm>
            <a:off x="1008063" y="827088"/>
            <a:ext cx="3198812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5000" b="1">
                <a:solidFill>
                  <a:srgbClr val="FFFF00"/>
                </a:solidFill>
                <a:latin typeface="Comic Sans MS" pitchFamily="66" charset="0"/>
              </a:rPr>
              <a:t>75</a:t>
            </a:r>
          </a:p>
        </p:txBody>
      </p:sp>
      <p:sp>
        <p:nvSpPr>
          <p:cNvPr id="95239" name="Oval 7"/>
          <p:cNvSpPr>
            <a:spLocks noChangeArrowheads="1"/>
          </p:cNvSpPr>
          <p:nvPr/>
        </p:nvSpPr>
        <p:spPr bwMode="auto">
          <a:xfrm>
            <a:off x="2695575" y="2955925"/>
            <a:ext cx="1858963" cy="1190625"/>
          </a:xfrm>
          <a:prstGeom prst="ellipse">
            <a:avLst/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40" name="Text Box 8"/>
          <p:cNvSpPr txBox="1">
            <a:spLocks noChangeArrowheads="1"/>
          </p:cNvSpPr>
          <p:nvPr/>
        </p:nvSpPr>
        <p:spPr bwMode="auto">
          <a:xfrm>
            <a:off x="2678113" y="3048000"/>
            <a:ext cx="189388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6000" b="1">
                <a:solidFill>
                  <a:srgbClr val="CC0099"/>
                </a:solidFill>
                <a:latin typeface="Comic Sans MS" pitchFamily="66" charset="0"/>
              </a:rPr>
              <a:t>÷ </a:t>
            </a:r>
            <a:r>
              <a:rPr lang="en-GB" sz="6000" b="1">
                <a:solidFill>
                  <a:srgbClr val="CC0099"/>
                </a:solidFill>
                <a:latin typeface="Comic Sans MS" pitchFamily="66" charset="0"/>
              </a:rPr>
              <a:t>5</a:t>
            </a:r>
            <a:endParaRPr lang="en-US" sz="6000" b="1">
              <a:solidFill>
                <a:srgbClr val="CC00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52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523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7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66FF">
                  <a:gamma/>
                  <a:shade val="46275"/>
                  <a:invGamma/>
                </a:srgbClr>
              </a:gs>
              <a:gs pos="50000">
                <a:srgbClr val="9966FF"/>
              </a:gs>
              <a:gs pos="100000">
                <a:srgbClr val="9966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1" name="AutoShape 3"/>
          <p:cNvSpPr>
            <a:spLocks noChangeArrowheads="1"/>
          </p:cNvSpPr>
          <p:nvPr/>
        </p:nvSpPr>
        <p:spPr bwMode="auto">
          <a:xfrm>
            <a:off x="4859338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2" name="Text Box 4"/>
          <p:cNvSpPr txBox="1">
            <a:spLocks noChangeArrowheads="1"/>
          </p:cNvSpPr>
          <p:nvPr/>
        </p:nvSpPr>
        <p:spPr bwMode="auto">
          <a:xfrm>
            <a:off x="4929188" y="3629025"/>
            <a:ext cx="38687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4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3973" name="AutoShape 5"/>
          <p:cNvSpPr>
            <a:spLocks noChangeArrowheads="1"/>
          </p:cNvSpPr>
          <p:nvPr/>
        </p:nvSpPr>
        <p:spPr bwMode="auto">
          <a:xfrm>
            <a:off x="341313" y="457200"/>
            <a:ext cx="4422775" cy="4329113"/>
          </a:xfrm>
          <a:prstGeom prst="wedgeEllipseCallout">
            <a:avLst>
              <a:gd name="adj1" fmla="val 72792"/>
              <a:gd name="adj2" fmla="val 46407"/>
            </a:avLst>
          </a:prstGeom>
          <a:gradFill rotWithShape="1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ctr"/>
            <a:endParaRPr lang="en-GB"/>
          </a:p>
        </p:txBody>
      </p:sp>
      <p:sp>
        <p:nvSpPr>
          <p:cNvPr id="83974" name="Text Box 6"/>
          <p:cNvSpPr txBox="1">
            <a:spLocks noChangeArrowheads="1"/>
          </p:cNvSpPr>
          <p:nvPr/>
        </p:nvSpPr>
        <p:spPr bwMode="auto">
          <a:xfrm>
            <a:off x="1008063" y="827088"/>
            <a:ext cx="3198812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5000" b="1">
                <a:solidFill>
                  <a:srgbClr val="FFFF00"/>
                </a:solidFill>
                <a:latin typeface="Comic Sans MS" pitchFamily="66" charset="0"/>
              </a:rPr>
              <a:t>20</a:t>
            </a:r>
          </a:p>
        </p:txBody>
      </p:sp>
      <p:sp>
        <p:nvSpPr>
          <p:cNvPr id="83975" name="Oval 7"/>
          <p:cNvSpPr>
            <a:spLocks noChangeArrowheads="1"/>
          </p:cNvSpPr>
          <p:nvPr/>
        </p:nvSpPr>
        <p:spPr bwMode="auto">
          <a:xfrm>
            <a:off x="2695575" y="2955925"/>
            <a:ext cx="1858963" cy="1190625"/>
          </a:xfrm>
          <a:prstGeom prst="ellipse">
            <a:avLst/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6" name="Text Box 8"/>
          <p:cNvSpPr txBox="1">
            <a:spLocks noChangeArrowheads="1"/>
          </p:cNvSpPr>
          <p:nvPr/>
        </p:nvSpPr>
        <p:spPr bwMode="auto">
          <a:xfrm>
            <a:off x="2678113" y="3048000"/>
            <a:ext cx="189388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6000" b="1">
                <a:solidFill>
                  <a:srgbClr val="CC0099"/>
                </a:solidFill>
                <a:latin typeface="Comic Sans MS" pitchFamily="66" charset="0"/>
              </a:rPr>
              <a:t>÷ </a:t>
            </a:r>
            <a:r>
              <a:rPr lang="en-GB" sz="6000" b="1">
                <a:solidFill>
                  <a:srgbClr val="CC0099"/>
                </a:solidFill>
                <a:latin typeface="Comic Sans MS" pitchFamily="66" charset="0"/>
              </a:rPr>
              <a:t>5</a:t>
            </a:r>
            <a:endParaRPr lang="en-US" sz="6000" b="1">
              <a:solidFill>
                <a:srgbClr val="CC00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39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397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65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66FF">
                  <a:gamma/>
                  <a:shade val="46275"/>
                  <a:invGamma/>
                </a:srgbClr>
              </a:gs>
              <a:gs pos="50000">
                <a:srgbClr val="9966FF"/>
              </a:gs>
              <a:gs pos="100000">
                <a:srgbClr val="9966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59" name="AutoShape 3"/>
          <p:cNvSpPr>
            <a:spLocks noChangeArrowheads="1"/>
          </p:cNvSpPr>
          <p:nvPr/>
        </p:nvSpPr>
        <p:spPr bwMode="auto">
          <a:xfrm>
            <a:off x="4859338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0" name="Text Box 4"/>
          <p:cNvSpPr txBox="1">
            <a:spLocks noChangeArrowheads="1"/>
          </p:cNvSpPr>
          <p:nvPr/>
        </p:nvSpPr>
        <p:spPr bwMode="auto">
          <a:xfrm>
            <a:off x="4929188" y="3629025"/>
            <a:ext cx="38687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16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6261" name="AutoShape 5"/>
          <p:cNvSpPr>
            <a:spLocks noChangeArrowheads="1"/>
          </p:cNvSpPr>
          <p:nvPr/>
        </p:nvSpPr>
        <p:spPr bwMode="auto">
          <a:xfrm>
            <a:off x="341313" y="457200"/>
            <a:ext cx="4422775" cy="4329113"/>
          </a:xfrm>
          <a:prstGeom prst="wedgeEllipseCallout">
            <a:avLst>
              <a:gd name="adj1" fmla="val 72792"/>
              <a:gd name="adj2" fmla="val 46407"/>
            </a:avLst>
          </a:prstGeom>
          <a:gradFill rotWithShape="1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ctr"/>
            <a:endParaRPr lang="en-GB"/>
          </a:p>
        </p:txBody>
      </p:sp>
      <p:sp>
        <p:nvSpPr>
          <p:cNvPr id="96262" name="Text Box 6"/>
          <p:cNvSpPr txBox="1">
            <a:spLocks noChangeArrowheads="1"/>
          </p:cNvSpPr>
          <p:nvPr/>
        </p:nvSpPr>
        <p:spPr bwMode="auto">
          <a:xfrm>
            <a:off x="1008063" y="827088"/>
            <a:ext cx="3198812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5000" b="1">
                <a:solidFill>
                  <a:srgbClr val="FFFF00"/>
                </a:solidFill>
                <a:latin typeface="Comic Sans MS" pitchFamily="66" charset="0"/>
              </a:rPr>
              <a:t>80</a:t>
            </a:r>
          </a:p>
        </p:txBody>
      </p:sp>
      <p:sp>
        <p:nvSpPr>
          <p:cNvPr id="96263" name="Oval 7"/>
          <p:cNvSpPr>
            <a:spLocks noChangeArrowheads="1"/>
          </p:cNvSpPr>
          <p:nvPr/>
        </p:nvSpPr>
        <p:spPr bwMode="auto">
          <a:xfrm>
            <a:off x="2695575" y="2955925"/>
            <a:ext cx="1858963" cy="1190625"/>
          </a:xfrm>
          <a:prstGeom prst="ellipse">
            <a:avLst/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4" name="Text Box 8"/>
          <p:cNvSpPr txBox="1">
            <a:spLocks noChangeArrowheads="1"/>
          </p:cNvSpPr>
          <p:nvPr/>
        </p:nvSpPr>
        <p:spPr bwMode="auto">
          <a:xfrm>
            <a:off x="2678113" y="3048000"/>
            <a:ext cx="189388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6000" b="1">
                <a:solidFill>
                  <a:srgbClr val="CC0099"/>
                </a:solidFill>
                <a:latin typeface="Comic Sans MS" pitchFamily="66" charset="0"/>
              </a:rPr>
              <a:t>÷ </a:t>
            </a:r>
            <a:r>
              <a:rPr lang="en-GB" sz="6000" b="1">
                <a:solidFill>
                  <a:srgbClr val="CC0099"/>
                </a:solidFill>
                <a:latin typeface="Comic Sans MS" pitchFamily="66" charset="0"/>
              </a:rPr>
              <a:t>5</a:t>
            </a:r>
            <a:endParaRPr lang="en-US" sz="6000" b="1">
              <a:solidFill>
                <a:srgbClr val="CC00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62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6260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9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66FF">
                  <a:gamma/>
                  <a:shade val="46275"/>
                  <a:invGamma/>
                </a:srgbClr>
              </a:gs>
              <a:gs pos="50000">
                <a:srgbClr val="9966FF"/>
              </a:gs>
              <a:gs pos="100000">
                <a:srgbClr val="9966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3" name="AutoShape 3"/>
          <p:cNvSpPr>
            <a:spLocks noChangeArrowheads="1"/>
          </p:cNvSpPr>
          <p:nvPr/>
        </p:nvSpPr>
        <p:spPr bwMode="auto">
          <a:xfrm>
            <a:off x="4859338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4" name="Text Box 4"/>
          <p:cNvSpPr txBox="1">
            <a:spLocks noChangeArrowheads="1"/>
          </p:cNvSpPr>
          <p:nvPr/>
        </p:nvSpPr>
        <p:spPr bwMode="auto">
          <a:xfrm>
            <a:off x="4929188" y="3629025"/>
            <a:ext cx="38687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12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2165" name="AutoShape 5"/>
          <p:cNvSpPr>
            <a:spLocks noChangeArrowheads="1"/>
          </p:cNvSpPr>
          <p:nvPr/>
        </p:nvSpPr>
        <p:spPr bwMode="auto">
          <a:xfrm>
            <a:off x="341313" y="457200"/>
            <a:ext cx="4422775" cy="4329113"/>
          </a:xfrm>
          <a:prstGeom prst="wedgeEllipseCallout">
            <a:avLst>
              <a:gd name="adj1" fmla="val 72792"/>
              <a:gd name="adj2" fmla="val 46407"/>
            </a:avLst>
          </a:prstGeom>
          <a:gradFill rotWithShape="1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ctr"/>
            <a:endParaRPr lang="en-GB"/>
          </a:p>
        </p:txBody>
      </p:sp>
      <p:sp>
        <p:nvSpPr>
          <p:cNvPr id="92166" name="Text Box 6"/>
          <p:cNvSpPr txBox="1">
            <a:spLocks noChangeArrowheads="1"/>
          </p:cNvSpPr>
          <p:nvPr/>
        </p:nvSpPr>
        <p:spPr bwMode="auto">
          <a:xfrm>
            <a:off x="1008063" y="827088"/>
            <a:ext cx="3198812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5000" b="1">
                <a:solidFill>
                  <a:srgbClr val="FFFF00"/>
                </a:solidFill>
                <a:latin typeface="Comic Sans MS" pitchFamily="66" charset="0"/>
              </a:rPr>
              <a:t>60</a:t>
            </a:r>
          </a:p>
        </p:txBody>
      </p:sp>
      <p:sp>
        <p:nvSpPr>
          <p:cNvPr id="92167" name="Oval 7"/>
          <p:cNvSpPr>
            <a:spLocks noChangeArrowheads="1"/>
          </p:cNvSpPr>
          <p:nvPr/>
        </p:nvSpPr>
        <p:spPr bwMode="auto">
          <a:xfrm>
            <a:off x="2695575" y="2955925"/>
            <a:ext cx="1858963" cy="1190625"/>
          </a:xfrm>
          <a:prstGeom prst="ellipse">
            <a:avLst/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8" name="Text Box 8"/>
          <p:cNvSpPr txBox="1">
            <a:spLocks noChangeArrowheads="1"/>
          </p:cNvSpPr>
          <p:nvPr/>
        </p:nvSpPr>
        <p:spPr bwMode="auto">
          <a:xfrm>
            <a:off x="2678113" y="3048000"/>
            <a:ext cx="189388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6000" b="1">
                <a:solidFill>
                  <a:srgbClr val="CC0099"/>
                </a:solidFill>
                <a:latin typeface="Comic Sans MS" pitchFamily="66" charset="0"/>
              </a:rPr>
              <a:t>÷ </a:t>
            </a:r>
            <a:r>
              <a:rPr lang="en-GB" sz="6000" b="1">
                <a:solidFill>
                  <a:srgbClr val="CC0099"/>
                </a:solidFill>
                <a:latin typeface="Comic Sans MS" pitchFamily="66" charset="0"/>
              </a:rPr>
              <a:t>5</a:t>
            </a:r>
            <a:endParaRPr lang="en-US" sz="6000" b="1">
              <a:solidFill>
                <a:srgbClr val="CC00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21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6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9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66FF">
                  <a:gamma/>
                  <a:shade val="46275"/>
                  <a:invGamma/>
                </a:srgbClr>
              </a:gs>
              <a:gs pos="50000">
                <a:srgbClr val="9966FF"/>
              </a:gs>
              <a:gs pos="100000">
                <a:srgbClr val="9966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3" name="AutoShape 3"/>
          <p:cNvSpPr>
            <a:spLocks noChangeArrowheads="1"/>
          </p:cNvSpPr>
          <p:nvPr/>
        </p:nvSpPr>
        <p:spPr bwMode="auto">
          <a:xfrm>
            <a:off x="4859338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4" name="Text Box 4"/>
          <p:cNvSpPr txBox="1">
            <a:spLocks noChangeArrowheads="1"/>
          </p:cNvSpPr>
          <p:nvPr/>
        </p:nvSpPr>
        <p:spPr bwMode="auto">
          <a:xfrm>
            <a:off x="4929188" y="3629025"/>
            <a:ext cx="38687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17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7285" name="AutoShape 5"/>
          <p:cNvSpPr>
            <a:spLocks noChangeArrowheads="1"/>
          </p:cNvSpPr>
          <p:nvPr/>
        </p:nvSpPr>
        <p:spPr bwMode="auto">
          <a:xfrm>
            <a:off x="341313" y="457200"/>
            <a:ext cx="4422775" cy="4329113"/>
          </a:xfrm>
          <a:prstGeom prst="wedgeEllipseCallout">
            <a:avLst>
              <a:gd name="adj1" fmla="val 72792"/>
              <a:gd name="adj2" fmla="val 46407"/>
            </a:avLst>
          </a:prstGeom>
          <a:gradFill rotWithShape="1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ctr"/>
            <a:endParaRPr lang="en-GB"/>
          </a:p>
        </p:txBody>
      </p:sp>
      <p:sp>
        <p:nvSpPr>
          <p:cNvPr id="97286" name="Text Box 6"/>
          <p:cNvSpPr txBox="1">
            <a:spLocks noChangeArrowheads="1"/>
          </p:cNvSpPr>
          <p:nvPr/>
        </p:nvSpPr>
        <p:spPr bwMode="auto">
          <a:xfrm>
            <a:off x="1008063" y="827088"/>
            <a:ext cx="3198812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5000" b="1">
                <a:solidFill>
                  <a:srgbClr val="FFFF00"/>
                </a:solidFill>
                <a:latin typeface="Comic Sans MS" pitchFamily="66" charset="0"/>
              </a:rPr>
              <a:t>85</a:t>
            </a:r>
          </a:p>
        </p:txBody>
      </p:sp>
      <p:sp>
        <p:nvSpPr>
          <p:cNvPr id="97287" name="Oval 7"/>
          <p:cNvSpPr>
            <a:spLocks noChangeArrowheads="1"/>
          </p:cNvSpPr>
          <p:nvPr/>
        </p:nvSpPr>
        <p:spPr bwMode="auto">
          <a:xfrm>
            <a:off x="2695575" y="2955925"/>
            <a:ext cx="1858963" cy="1190625"/>
          </a:xfrm>
          <a:prstGeom prst="ellipse">
            <a:avLst/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8" name="Text Box 8"/>
          <p:cNvSpPr txBox="1">
            <a:spLocks noChangeArrowheads="1"/>
          </p:cNvSpPr>
          <p:nvPr/>
        </p:nvSpPr>
        <p:spPr bwMode="auto">
          <a:xfrm>
            <a:off x="2678113" y="3048000"/>
            <a:ext cx="189388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6000" b="1">
                <a:solidFill>
                  <a:srgbClr val="CC0099"/>
                </a:solidFill>
                <a:latin typeface="Comic Sans MS" pitchFamily="66" charset="0"/>
              </a:rPr>
              <a:t>÷ </a:t>
            </a:r>
            <a:r>
              <a:rPr lang="en-GB" sz="6000" b="1">
                <a:solidFill>
                  <a:srgbClr val="CC0099"/>
                </a:solidFill>
                <a:latin typeface="Comic Sans MS" pitchFamily="66" charset="0"/>
              </a:rPr>
              <a:t>5</a:t>
            </a:r>
            <a:endParaRPr lang="en-US" sz="6000" b="1">
              <a:solidFill>
                <a:srgbClr val="CC00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72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728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73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66FF">
                  <a:gamma/>
                  <a:shade val="46275"/>
                  <a:invGamma/>
                </a:srgbClr>
              </a:gs>
              <a:gs pos="50000">
                <a:srgbClr val="9966FF"/>
              </a:gs>
              <a:gs pos="100000">
                <a:srgbClr val="9966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7" name="AutoShape 3"/>
          <p:cNvSpPr>
            <a:spLocks noChangeArrowheads="1"/>
          </p:cNvSpPr>
          <p:nvPr/>
        </p:nvSpPr>
        <p:spPr bwMode="auto">
          <a:xfrm>
            <a:off x="4859338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8" name="Text Box 4"/>
          <p:cNvSpPr txBox="1">
            <a:spLocks noChangeArrowheads="1"/>
          </p:cNvSpPr>
          <p:nvPr/>
        </p:nvSpPr>
        <p:spPr bwMode="auto">
          <a:xfrm>
            <a:off x="4929188" y="3629025"/>
            <a:ext cx="38687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8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8069" name="AutoShape 5"/>
          <p:cNvSpPr>
            <a:spLocks noChangeArrowheads="1"/>
          </p:cNvSpPr>
          <p:nvPr/>
        </p:nvSpPr>
        <p:spPr bwMode="auto">
          <a:xfrm>
            <a:off x="341313" y="457200"/>
            <a:ext cx="4422775" cy="4329113"/>
          </a:xfrm>
          <a:prstGeom prst="wedgeEllipseCallout">
            <a:avLst>
              <a:gd name="adj1" fmla="val 72792"/>
              <a:gd name="adj2" fmla="val 46407"/>
            </a:avLst>
          </a:prstGeom>
          <a:gradFill rotWithShape="1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ctr"/>
            <a:endParaRPr lang="en-GB"/>
          </a:p>
        </p:txBody>
      </p:sp>
      <p:sp>
        <p:nvSpPr>
          <p:cNvPr id="88070" name="Text Box 6"/>
          <p:cNvSpPr txBox="1">
            <a:spLocks noChangeArrowheads="1"/>
          </p:cNvSpPr>
          <p:nvPr/>
        </p:nvSpPr>
        <p:spPr bwMode="auto">
          <a:xfrm>
            <a:off x="1008063" y="827088"/>
            <a:ext cx="3198812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5000" b="1">
                <a:solidFill>
                  <a:srgbClr val="FFFF00"/>
                </a:solidFill>
                <a:latin typeface="Comic Sans MS" pitchFamily="66" charset="0"/>
              </a:rPr>
              <a:t>40</a:t>
            </a:r>
          </a:p>
        </p:txBody>
      </p:sp>
      <p:sp>
        <p:nvSpPr>
          <p:cNvPr id="88071" name="Oval 7"/>
          <p:cNvSpPr>
            <a:spLocks noChangeArrowheads="1"/>
          </p:cNvSpPr>
          <p:nvPr/>
        </p:nvSpPr>
        <p:spPr bwMode="auto">
          <a:xfrm>
            <a:off x="2695575" y="2955925"/>
            <a:ext cx="1858963" cy="1190625"/>
          </a:xfrm>
          <a:prstGeom prst="ellipse">
            <a:avLst/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2" name="Text Box 8"/>
          <p:cNvSpPr txBox="1">
            <a:spLocks noChangeArrowheads="1"/>
          </p:cNvSpPr>
          <p:nvPr/>
        </p:nvSpPr>
        <p:spPr bwMode="auto">
          <a:xfrm>
            <a:off x="2678113" y="3048000"/>
            <a:ext cx="189388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6000" b="1">
                <a:solidFill>
                  <a:srgbClr val="CC0099"/>
                </a:solidFill>
                <a:latin typeface="Comic Sans MS" pitchFamily="66" charset="0"/>
              </a:rPr>
              <a:t>÷ </a:t>
            </a:r>
            <a:r>
              <a:rPr lang="en-GB" sz="6000" b="1">
                <a:solidFill>
                  <a:srgbClr val="CC0099"/>
                </a:solidFill>
                <a:latin typeface="Comic Sans MS" pitchFamily="66" charset="0"/>
              </a:rPr>
              <a:t>5</a:t>
            </a:r>
            <a:endParaRPr lang="en-US" sz="6000" b="1">
              <a:solidFill>
                <a:srgbClr val="CC00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80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8068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9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66FF">
                  <a:gamma/>
                  <a:shade val="46275"/>
                  <a:invGamma/>
                </a:srgbClr>
              </a:gs>
              <a:gs pos="50000">
                <a:srgbClr val="9966FF"/>
              </a:gs>
              <a:gs pos="100000">
                <a:srgbClr val="9966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3" name="AutoShape 3"/>
          <p:cNvSpPr>
            <a:spLocks noChangeArrowheads="1"/>
          </p:cNvSpPr>
          <p:nvPr/>
        </p:nvSpPr>
        <p:spPr bwMode="auto">
          <a:xfrm>
            <a:off x="4859338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4" name="Text Box 4"/>
          <p:cNvSpPr txBox="1">
            <a:spLocks noChangeArrowheads="1"/>
          </p:cNvSpPr>
          <p:nvPr/>
        </p:nvSpPr>
        <p:spPr bwMode="auto">
          <a:xfrm>
            <a:off x="4929188" y="3629025"/>
            <a:ext cx="38687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7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7045" name="AutoShape 5"/>
          <p:cNvSpPr>
            <a:spLocks noChangeArrowheads="1"/>
          </p:cNvSpPr>
          <p:nvPr/>
        </p:nvSpPr>
        <p:spPr bwMode="auto">
          <a:xfrm>
            <a:off x="341313" y="457200"/>
            <a:ext cx="4422775" cy="4329113"/>
          </a:xfrm>
          <a:prstGeom prst="wedgeEllipseCallout">
            <a:avLst>
              <a:gd name="adj1" fmla="val 72792"/>
              <a:gd name="adj2" fmla="val 46407"/>
            </a:avLst>
          </a:prstGeom>
          <a:gradFill rotWithShape="1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ctr"/>
            <a:endParaRPr lang="en-GB"/>
          </a:p>
        </p:txBody>
      </p:sp>
      <p:sp>
        <p:nvSpPr>
          <p:cNvPr id="87046" name="Text Box 6"/>
          <p:cNvSpPr txBox="1">
            <a:spLocks noChangeArrowheads="1"/>
          </p:cNvSpPr>
          <p:nvPr/>
        </p:nvSpPr>
        <p:spPr bwMode="auto">
          <a:xfrm>
            <a:off x="1008063" y="827088"/>
            <a:ext cx="3198812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5000" b="1">
                <a:solidFill>
                  <a:srgbClr val="FFFF00"/>
                </a:solidFill>
                <a:latin typeface="Comic Sans MS" pitchFamily="66" charset="0"/>
              </a:rPr>
              <a:t>35</a:t>
            </a:r>
          </a:p>
        </p:txBody>
      </p:sp>
      <p:sp>
        <p:nvSpPr>
          <p:cNvPr id="87047" name="Oval 7"/>
          <p:cNvSpPr>
            <a:spLocks noChangeArrowheads="1"/>
          </p:cNvSpPr>
          <p:nvPr/>
        </p:nvSpPr>
        <p:spPr bwMode="auto">
          <a:xfrm>
            <a:off x="2695575" y="2955925"/>
            <a:ext cx="1858963" cy="1190625"/>
          </a:xfrm>
          <a:prstGeom prst="ellipse">
            <a:avLst/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8" name="Text Box 8"/>
          <p:cNvSpPr txBox="1">
            <a:spLocks noChangeArrowheads="1"/>
          </p:cNvSpPr>
          <p:nvPr/>
        </p:nvSpPr>
        <p:spPr bwMode="auto">
          <a:xfrm>
            <a:off x="2678113" y="3048000"/>
            <a:ext cx="189388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6000" b="1">
                <a:solidFill>
                  <a:srgbClr val="CC0099"/>
                </a:solidFill>
                <a:latin typeface="Comic Sans MS" pitchFamily="66" charset="0"/>
              </a:rPr>
              <a:t>÷ </a:t>
            </a:r>
            <a:r>
              <a:rPr lang="en-GB" sz="6000" b="1">
                <a:solidFill>
                  <a:srgbClr val="CC0099"/>
                </a:solidFill>
                <a:latin typeface="Comic Sans MS" pitchFamily="66" charset="0"/>
              </a:rPr>
              <a:t>5</a:t>
            </a:r>
            <a:endParaRPr lang="en-US" sz="6000" b="1">
              <a:solidFill>
                <a:srgbClr val="CC00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70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704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45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66FF">
                  <a:gamma/>
                  <a:shade val="46275"/>
                  <a:invGamma/>
                </a:srgbClr>
              </a:gs>
              <a:gs pos="50000">
                <a:srgbClr val="9966FF"/>
              </a:gs>
              <a:gs pos="100000">
                <a:srgbClr val="9966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39" name="AutoShape 3"/>
          <p:cNvSpPr>
            <a:spLocks noChangeArrowheads="1"/>
          </p:cNvSpPr>
          <p:nvPr/>
        </p:nvSpPr>
        <p:spPr bwMode="auto">
          <a:xfrm>
            <a:off x="4859338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0" name="Text Box 4"/>
          <p:cNvSpPr txBox="1">
            <a:spLocks noChangeArrowheads="1"/>
          </p:cNvSpPr>
          <p:nvPr/>
        </p:nvSpPr>
        <p:spPr bwMode="auto">
          <a:xfrm>
            <a:off x="4929188" y="3629025"/>
            <a:ext cx="38687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11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1141" name="AutoShape 5"/>
          <p:cNvSpPr>
            <a:spLocks noChangeArrowheads="1"/>
          </p:cNvSpPr>
          <p:nvPr/>
        </p:nvSpPr>
        <p:spPr bwMode="auto">
          <a:xfrm>
            <a:off x="341313" y="457200"/>
            <a:ext cx="4422775" cy="4329113"/>
          </a:xfrm>
          <a:prstGeom prst="wedgeEllipseCallout">
            <a:avLst>
              <a:gd name="adj1" fmla="val 72792"/>
              <a:gd name="adj2" fmla="val 46407"/>
            </a:avLst>
          </a:prstGeom>
          <a:gradFill rotWithShape="1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ctr"/>
            <a:endParaRPr lang="en-GB"/>
          </a:p>
        </p:txBody>
      </p:sp>
      <p:sp>
        <p:nvSpPr>
          <p:cNvPr id="91142" name="Text Box 6"/>
          <p:cNvSpPr txBox="1">
            <a:spLocks noChangeArrowheads="1"/>
          </p:cNvSpPr>
          <p:nvPr/>
        </p:nvSpPr>
        <p:spPr bwMode="auto">
          <a:xfrm>
            <a:off x="1008063" y="827088"/>
            <a:ext cx="3198812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5000" b="1">
                <a:solidFill>
                  <a:srgbClr val="FFFF00"/>
                </a:solidFill>
                <a:latin typeface="Comic Sans MS" pitchFamily="66" charset="0"/>
              </a:rPr>
              <a:t>55</a:t>
            </a:r>
          </a:p>
        </p:txBody>
      </p:sp>
      <p:sp>
        <p:nvSpPr>
          <p:cNvPr id="91143" name="Oval 7"/>
          <p:cNvSpPr>
            <a:spLocks noChangeArrowheads="1"/>
          </p:cNvSpPr>
          <p:nvPr/>
        </p:nvSpPr>
        <p:spPr bwMode="auto">
          <a:xfrm>
            <a:off x="2695575" y="2955925"/>
            <a:ext cx="1858963" cy="1190625"/>
          </a:xfrm>
          <a:prstGeom prst="ellipse">
            <a:avLst/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4" name="Text Box 8"/>
          <p:cNvSpPr txBox="1">
            <a:spLocks noChangeArrowheads="1"/>
          </p:cNvSpPr>
          <p:nvPr/>
        </p:nvSpPr>
        <p:spPr bwMode="auto">
          <a:xfrm>
            <a:off x="2678113" y="3048000"/>
            <a:ext cx="189388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6000" b="1">
                <a:solidFill>
                  <a:srgbClr val="CC0099"/>
                </a:solidFill>
                <a:latin typeface="Comic Sans MS" pitchFamily="66" charset="0"/>
              </a:rPr>
              <a:t>÷ </a:t>
            </a:r>
            <a:r>
              <a:rPr lang="en-GB" sz="6000" b="1">
                <a:solidFill>
                  <a:srgbClr val="CC0099"/>
                </a:solidFill>
                <a:latin typeface="Comic Sans MS" pitchFamily="66" charset="0"/>
              </a:rPr>
              <a:t>5</a:t>
            </a:r>
            <a:endParaRPr lang="en-US" sz="6000" b="1">
              <a:solidFill>
                <a:srgbClr val="CC00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11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1140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13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66FF">
                  <a:gamma/>
                  <a:shade val="46275"/>
                  <a:invGamma/>
                </a:srgbClr>
              </a:gs>
              <a:gs pos="50000">
                <a:srgbClr val="9966FF"/>
              </a:gs>
              <a:gs pos="100000">
                <a:srgbClr val="9966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7" name="AutoShape 3"/>
          <p:cNvSpPr>
            <a:spLocks noChangeArrowheads="1"/>
          </p:cNvSpPr>
          <p:nvPr/>
        </p:nvSpPr>
        <p:spPr bwMode="auto">
          <a:xfrm>
            <a:off x="4859338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8" name="Text Box 4"/>
          <p:cNvSpPr txBox="1">
            <a:spLocks noChangeArrowheads="1"/>
          </p:cNvSpPr>
          <p:nvPr/>
        </p:nvSpPr>
        <p:spPr bwMode="auto">
          <a:xfrm>
            <a:off x="4929188" y="3629025"/>
            <a:ext cx="38687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18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8309" name="AutoShape 5"/>
          <p:cNvSpPr>
            <a:spLocks noChangeArrowheads="1"/>
          </p:cNvSpPr>
          <p:nvPr/>
        </p:nvSpPr>
        <p:spPr bwMode="auto">
          <a:xfrm>
            <a:off x="341313" y="457200"/>
            <a:ext cx="4422775" cy="4329113"/>
          </a:xfrm>
          <a:prstGeom prst="wedgeEllipseCallout">
            <a:avLst>
              <a:gd name="adj1" fmla="val 72792"/>
              <a:gd name="adj2" fmla="val 46407"/>
            </a:avLst>
          </a:prstGeom>
          <a:gradFill rotWithShape="1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ctr"/>
            <a:endParaRPr lang="en-GB"/>
          </a:p>
        </p:txBody>
      </p:sp>
      <p:sp>
        <p:nvSpPr>
          <p:cNvPr id="98310" name="Text Box 6"/>
          <p:cNvSpPr txBox="1">
            <a:spLocks noChangeArrowheads="1"/>
          </p:cNvSpPr>
          <p:nvPr/>
        </p:nvSpPr>
        <p:spPr bwMode="auto">
          <a:xfrm>
            <a:off x="1008063" y="827088"/>
            <a:ext cx="3198812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5000" b="1">
                <a:solidFill>
                  <a:srgbClr val="FFFF00"/>
                </a:solidFill>
                <a:latin typeface="Comic Sans MS" pitchFamily="66" charset="0"/>
              </a:rPr>
              <a:t>90</a:t>
            </a:r>
          </a:p>
        </p:txBody>
      </p:sp>
      <p:sp>
        <p:nvSpPr>
          <p:cNvPr id="98311" name="Oval 7"/>
          <p:cNvSpPr>
            <a:spLocks noChangeArrowheads="1"/>
          </p:cNvSpPr>
          <p:nvPr/>
        </p:nvSpPr>
        <p:spPr bwMode="auto">
          <a:xfrm>
            <a:off x="2695575" y="2955925"/>
            <a:ext cx="1858963" cy="1190625"/>
          </a:xfrm>
          <a:prstGeom prst="ellipse">
            <a:avLst/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2" name="Text Box 8"/>
          <p:cNvSpPr txBox="1">
            <a:spLocks noChangeArrowheads="1"/>
          </p:cNvSpPr>
          <p:nvPr/>
        </p:nvSpPr>
        <p:spPr bwMode="auto">
          <a:xfrm>
            <a:off x="2678113" y="3048000"/>
            <a:ext cx="189388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6000" b="1">
                <a:solidFill>
                  <a:srgbClr val="CC0099"/>
                </a:solidFill>
                <a:latin typeface="Comic Sans MS" pitchFamily="66" charset="0"/>
              </a:rPr>
              <a:t>÷ </a:t>
            </a:r>
            <a:r>
              <a:rPr lang="en-GB" sz="6000" b="1">
                <a:solidFill>
                  <a:srgbClr val="CC0099"/>
                </a:solidFill>
                <a:latin typeface="Comic Sans MS" pitchFamily="66" charset="0"/>
              </a:rPr>
              <a:t>5</a:t>
            </a:r>
            <a:endParaRPr lang="en-US" sz="6000" b="1">
              <a:solidFill>
                <a:srgbClr val="CC00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83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8308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001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66FF">
                  <a:gamma/>
                  <a:shade val="46275"/>
                  <a:invGamma/>
                </a:srgbClr>
              </a:gs>
              <a:gs pos="50000">
                <a:srgbClr val="9966FF"/>
              </a:gs>
              <a:gs pos="100000">
                <a:srgbClr val="9966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5" name="AutoShape 3"/>
          <p:cNvSpPr>
            <a:spLocks noChangeArrowheads="1"/>
          </p:cNvSpPr>
          <p:nvPr/>
        </p:nvSpPr>
        <p:spPr bwMode="auto">
          <a:xfrm>
            <a:off x="4859338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6" name="Text Box 4"/>
          <p:cNvSpPr txBox="1">
            <a:spLocks noChangeArrowheads="1"/>
          </p:cNvSpPr>
          <p:nvPr/>
        </p:nvSpPr>
        <p:spPr bwMode="auto">
          <a:xfrm>
            <a:off x="4929188" y="3629025"/>
            <a:ext cx="38687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5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4997" name="AutoShape 5"/>
          <p:cNvSpPr>
            <a:spLocks noChangeArrowheads="1"/>
          </p:cNvSpPr>
          <p:nvPr/>
        </p:nvSpPr>
        <p:spPr bwMode="auto">
          <a:xfrm>
            <a:off x="341313" y="457200"/>
            <a:ext cx="4422775" cy="4329113"/>
          </a:xfrm>
          <a:prstGeom prst="wedgeEllipseCallout">
            <a:avLst>
              <a:gd name="adj1" fmla="val 72792"/>
              <a:gd name="adj2" fmla="val 46407"/>
            </a:avLst>
          </a:prstGeom>
          <a:gradFill rotWithShape="1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ctr"/>
            <a:endParaRPr lang="en-GB"/>
          </a:p>
        </p:txBody>
      </p:sp>
      <p:sp>
        <p:nvSpPr>
          <p:cNvPr id="84998" name="Text Box 6"/>
          <p:cNvSpPr txBox="1">
            <a:spLocks noChangeArrowheads="1"/>
          </p:cNvSpPr>
          <p:nvPr/>
        </p:nvSpPr>
        <p:spPr bwMode="auto">
          <a:xfrm>
            <a:off x="1008063" y="827088"/>
            <a:ext cx="3198812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5000" b="1">
                <a:solidFill>
                  <a:srgbClr val="FFFF00"/>
                </a:solidFill>
                <a:latin typeface="Comic Sans MS" pitchFamily="66" charset="0"/>
              </a:rPr>
              <a:t>25</a:t>
            </a:r>
          </a:p>
        </p:txBody>
      </p:sp>
      <p:sp>
        <p:nvSpPr>
          <p:cNvPr id="84999" name="Oval 7"/>
          <p:cNvSpPr>
            <a:spLocks noChangeArrowheads="1"/>
          </p:cNvSpPr>
          <p:nvPr/>
        </p:nvSpPr>
        <p:spPr bwMode="auto">
          <a:xfrm>
            <a:off x="2695575" y="2955925"/>
            <a:ext cx="1858963" cy="1190625"/>
          </a:xfrm>
          <a:prstGeom prst="ellipse">
            <a:avLst/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00" name="Text Box 8"/>
          <p:cNvSpPr txBox="1">
            <a:spLocks noChangeArrowheads="1"/>
          </p:cNvSpPr>
          <p:nvPr/>
        </p:nvSpPr>
        <p:spPr bwMode="auto">
          <a:xfrm>
            <a:off x="2678113" y="3048000"/>
            <a:ext cx="189388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6000" b="1">
                <a:solidFill>
                  <a:srgbClr val="CC0099"/>
                </a:solidFill>
                <a:latin typeface="Comic Sans MS" pitchFamily="66" charset="0"/>
              </a:rPr>
              <a:t>÷ </a:t>
            </a:r>
            <a:r>
              <a:rPr lang="en-GB" sz="6000" b="1">
                <a:solidFill>
                  <a:srgbClr val="CC0099"/>
                </a:solidFill>
                <a:latin typeface="Comic Sans MS" pitchFamily="66" charset="0"/>
              </a:rPr>
              <a:t>5</a:t>
            </a:r>
            <a:endParaRPr lang="en-US" sz="6000" b="1">
              <a:solidFill>
                <a:srgbClr val="CC00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49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4996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37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66FF">
                  <a:gamma/>
                  <a:shade val="46275"/>
                  <a:invGamma/>
                </a:srgbClr>
              </a:gs>
              <a:gs pos="50000">
                <a:srgbClr val="9966FF"/>
              </a:gs>
              <a:gs pos="100000">
                <a:srgbClr val="9966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1" name="AutoShape 3"/>
          <p:cNvSpPr>
            <a:spLocks noChangeArrowheads="1"/>
          </p:cNvSpPr>
          <p:nvPr/>
        </p:nvSpPr>
        <p:spPr bwMode="auto">
          <a:xfrm>
            <a:off x="4859338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2" name="Text Box 4"/>
          <p:cNvSpPr txBox="1">
            <a:spLocks noChangeArrowheads="1"/>
          </p:cNvSpPr>
          <p:nvPr/>
        </p:nvSpPr>
        <p:spPr bwMode="auto">
          <a:xfrm>
            <a:off x="4929188" y="3629025"/>
            <a:ext cx="38687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19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9333" name="AutoShape 5"/>
          <p:cNvSpPr>
            <a:spLocks noChangeArrowheads="1"/>
          </p:cNvSpPr>
          <p:nvPr/>
        </p:nvSpPr>
        <p:spPr bwMode="auto">
          <a:xfrm>
            <a:off x="341313" y="457200"/>
            <a:ext cx="4422775" cy="4329113"/>
          </a:xfrm>
          <a:prstGeom prst="wedgeEllipseCallout">
            <a:avLst>
              <a:gd name="adj1" fmla="val 72792"/>
              <a:gd name="adj2" fmla="val 46407"/>
            </a:avLst>
          </a:prstGeom>
          <a:gradFill rotWithShape="1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ctr"/>
            <a:endParaRPr lang="en-GB"/>
          </a:p>
        </p:txBody>
      </p:sp>
      <p:sp>
        <p:nvSpPr>
          <p:cNvPr id="99334" name="Text Box 6"/>
          <p:cNvSpPr txBox="1">
            <a:spLocks noChangeArrowheads="1"/>
          </p:cNvSpPr>
          <p:nvPr/>
        </p:nvSpPr>
        <p:spPr bwMode="auto">
          <a:xfrm>
            <a:off x="1008063" y="827088"/>
            <a:ext cx="3198812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5000" b="1">
                <a:solidFill>
                  <a:srgbClr val="FFFF00"/>
                </a:solidFill>
                <a:latin typeface="Comic Sans MS" pitchFamily="66" charset="0"/>
              </a:rPr>
              <a:t>95</a:t>
            </a:r>
          </a:p>
        </p:txBody>
      </p:sp>
      <p:sp>
        <p:nvSpPr>
          <p:cNvPr id="99335" name="Oval 7"/>
          <p:cNvSpPr>
            <a:spLocks noChangeArrowheads="1"/>
          </p:cNvSpPr>
          <p:nvPr/>
        </p:nvSpPr>
        <p:spPr bwMode="auto">
          <a:xfrm>
            <a:off x="2695575" y="2955925"/>
            <a:ext cx="1858963" cy="1190625"/>
          </a:xfrm>
          <a:prstGeom prst="ellipse">
            <a:avLst/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6" name="Text Box 8"/>
          <p:cNvSpPr txBox="1">
            <a:spLocks noChangeArrowheads="1"/>
          </p:cNvSpPr>
          <p:nvPr/>
        </p:nvSpPr>
        <p:spPr bwMode="auto">
          <a:xfrm>
            <a:off x="2678113" y="3048000"/>
            <a:ext cx="189388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6000" b="1">
                <a:solidFill>
                  <a:srgbClr val="CC0099"/>
                </a:solidFill>
                <a:latin typeface="Comic Sans MS" pitchFamily="66" charset="0"/>
              </a:rPr>
              <a:t>÷ </a:t>
            </a:r>
            <a:r>
              <a:rPr lang="en-GB" sz="6000" b="1">
                <a:solidFill>
                  <a:srgbClr val="CC0099"/>
                </a:solidFill>
                <a:latin typeface="Comic Sans MS" pitchFamily="66" charset="0"/>
              </a:rPr>
              <a:t>5</a:t>
            </a:r>
            <a:endParaRPr lang="en-US" sz="6000" b="1">
              <a:solidFill>
                <a:srgbClr val="CC00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93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933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9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66FF">
                  <a:gamma/>
                  <a:shade val="46275"/>
                  <a:invGamma/>
                </a:srgbClr>
              </a:gs>
              <a:gs pos="50000">
                <a:srgbClr val="9966FF"/>
              </a:gs>
              <a:gs pos="100000">
                <a:srgbClr val="9966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3" name="AutoShape 3"/>
          <p:cNvSpPr>
            <a:spLocks noChangeArrowheads="1"/>
          </p:cNvSpPr>
          <p:nvPr/>
        </p:nvSpPr>
        <p:spPr bwMode="auto">
          <a:xfrm>
            <a:off x="4859338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4" name="Text Box 4"/>
          <p:cNvSpPr txBox="1">
            <a:spLocks noChangeArrowheads="1"/>
          </p:cNvSpPr>
          <p:nvPr/>
        </p:nvSpPr>
        <p:spPr bwMode="auto">
          <a:xfrm>
            <a:off x="4929188" y="3629025"/>
            <a:ext cx="38687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20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2405" name="AutoShape 5"/>
          <p:cNvSpPr>
            <a:spLocks noChangeArrowheads="1"/>
          </p:cNvSpPr>
          <p:nvPr/>
        </p:nvSpPr>
        <p:spPr bwMode="auto">
          <a:xfrm>
            <a:off x="341313" y="457200"/>
            <a:ext cx="4422775" cy="4329113"/>
          </a:xfrm>
          <a:prstGeom prst="wedgeEllipseCallout">
            <a:avLst>
              <a:gd name="adj1" fmla="val 72792"/>
              <a:gd name="adj2" fmla="val 46407"/>
            </a:avLst>
          </a:prstGeom>
          <a:gradFill rotWithShape="1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ctr"/>
            <a:endParaRPr lang="en-GB"/>
          </a:p>
        </p:txBody>
      </p:sp>
      <p:sp>
        <p:nvSpPr>
          <p:cNvPr id="102406" name="Text Box 6"/>
          <p:cNvSpPr txBox="1">
            <a:spLocks noChangeArrowheads="1"/>
          </p:cNvSpPr>
          <p:nvPr/>
        </p:nvSpPr>
        <p:spPr bwMode="auto">
          <a:xfrm>
            <a:off x="571500" y="827088"/>
            <a:ext cx="3989388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5000" b="1">
                <a:solidFill>
                  <a:srgbClr val="FFFF00"/>
                </a:solidFill>
                <a:latin typeface="Comic Sans MS" pitchFamily="66" charset="0"/>
              </a:rPr>
              <a:t>100</a:t>
            </a:r>
          </a:p>
        </p:txBody>
      </p:sp>
      <p:sp>
        <p:nvSpPr>
          <p:cNvPr id="102407" name="Oval 7"/>
          <p:cNvSpPr>
            <a:spLocks noChangeArrowheads="1"/>
          </p:cNvSpPr>
          <p:nvPr/>
        </p:nvSpPr>
        <p:spPr bwMode="auto">
          <a:xfrm>
            <a:off x="2695575" y="2955925"/>
            <a:ext cx="1858963" cy="1190625"/>
          </a:xfrm>
          <a:prstGeom prst="ellipse">
            <a:avLst/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8" name="Text Box 8"/>
          <p:cNvSpPr txBox="1">
            <a:spLocks noChangeArrowheads="1"/>
          </p:cNvSpPr>
          <p:nvPr/>
        </p:nvSpPr>
        <p:spPr bwMode="auto">
          <a:xfrm>
            <a:off x="2678113" y="3048000"/>
            <a:ext cx="189388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6000" b="1">
                <a:solidFill>
                  <a:srgbClr val="CC0099"/>
                </a:solidFill>
                <a:latin typeface="Comic Sans MS" pitchFamily="66" charset="0"/>
              </a:rPr>
              <a:t>÷ </a:t>
            </a:r>
            <a:r>
              <a:rPr lang="en-GB" sz="6000" b="1">
                <a:solidFill>
                  <a:srgbClr val="CC0099"/>
                </a:solidFill>
                <a:latin typeface="Comic Sans MS" pitchFamily="66" charset="0"/>
              </a:rPr>
              <a:t>5</a:t>
            </a:r>
            <a:endParaRPr lang="en-US" sz="6000" b="1">
              <a:solidFill>
                <a:srgbClr val="CC00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24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04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Text Box 2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103427" name="Rectangle 3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219</TotalTime>
  <Words>104</Words>
  <Application>Microsoft Office PowerPoint</Application>
  <PresentationFormat>On-screen Show (4:3)</PresentationFormat>
  <Paragraphs>65</Paragraphs>
  <Slides>22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WeMJones</cp:lastModifiedBy>
  <cp:revision>51</cp:revision>
  <dcterms:created xsi:type="dcterms:W3CDTF">2006-03-03T16:34:11Z</dcterms:created>
  <dcterms:modified xsi:type="dcterms:W3CDTF">2014-08-20T10:44:39Z</dcterms:modified>
</cp:coreProperties>
</file>