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lexander Savage" initials="AS" lastIdx="3" clrIdx="0">
    <p:extLst>
      <p:ext uri="{19B8F6BF-5375-455C-9EA6-DF929625EA0E}">
        <p15:presenceInfo xmlns:p15="http://schemas.microsoft.com/office/powerpoint/2012/main" userId="9075b2fa9999b37c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FB6C0-4BAE-4A55-84ED-BB940B04EE42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21540-6367-47CA-B03F-64C4935BA4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198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FB6C0-4BAE-4A55-84ED-BB940B04EE42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21540-6367-47CA-B03F-64C4935BA4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045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FB6C0-4BAE-4A55-84ED-BB940B04EE42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21540-6367-47CA-B03F-64C4935BA4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367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FB6C0-4BAE-4A55-84ED-BB940B04EE42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21540-6367-47CA-B03F-64C4935BA4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572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FB6C0-4BAE-4A55-84ED-BB940B04EE42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21540-6367-47CA-B03F-64C4935BA4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5934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FB6C0-4BAE-4A55-84ED-BB940B04EE42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21540-6367-47CA-B03F-64C4935BA4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61647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B30A60F-D2EC-44F7-95BB-E0903BC2978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  <a14:imgEffect>
                      <a14:brightnessContrast contrast="-6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outerShdw dist="50800" dir="5400000" algn="ctr" rotWithShape="0">
              <a:srgbClr val="000000">
                <a:alpha val="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82219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FB6C0-4BAE-4A55-84ED-BB940B04EE42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21540-6367-47CA-B03F-64C4935BA4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3481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FB6C0-4BAE-4A55-84ED-BB940B04EE42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21540-6367-47CA-B03F-64C4935BA4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43045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FB6C0-4BAE-4A55-84ED-BB940B04EE42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21540-6367-47CA-B03F-64C4935BA4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830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5FB6C0-4BAE-4A55-84ED-BB940B04EE42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321540-6367-47CA-B03F-64C4935BA4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410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  <a:alpha val="74000"/>
              </a:schemeClr>
            </a:gs>
            <a:gs pos="55000">
              <a:schemeClr val="accent1">
                <a:tint val="44500"/>
                <a:satMod val="160000"/>
                <a:alpha val="0"/>
                <a:lumMod val="76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5FB6C0-4BAE-4A55-84ED-BB940B04EE42}" type="datetimeFigureOut">
              <a:rPr lang="en-GB" smtClean="0"/>
              <a:t>05/03/2020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321540-6367-47CA-B03F-64C4935BA4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678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8.jpeg"/><Relationship Id="rId18" Type="http://schemas.openxmlformats.org/officeDocument/2006/relationships/image" Target="../media/image13.png"/><Relationship Id="rId26" Type="http://schemas.openxmlformats.org/officeDocument/2006/relationships/image" Target="../media/image21.png"/><Relationship Id="rId3" Type="http://schemas.openxmlformats.org/officeDocument/2006/relationships/hyperlink" Target="https://i.ytimg.com/vi/ZPWtqJNbBak/maxresdefault.jpg" TargetMode="External"/><Relationship Id="rId21" Type="http://schemas.openxmlformats.org/officeDocument/2006/relationships/image" Target="../media/image16.png"/><Relationship Id="rId7" Type="http://schemas.openxmlformats.org/officeDocument/2006/relationships/image" Target="../media/image4.png"/><Relationship Id="rId12" Type="http://schemas.openxmlformats.org/officeDocument/2006/relationships/hyperlink" Target="https://media.moddb.com/images/articles/1/181/180535/auto/2000px-Flag_of_the_Soviet_Union.svg.png" TargetMode="External"/><Relationship Id="rId17" Type="http://schemas.openxmlformats.org/officeDocument/2006/relationships/image" Target="../media/image12.png"/><Relationship Id="rId25" Type="http://schemas.openxmlformats.org/officeDocument/2006/relationships/image" Target="../media/image20.png"/><Relationship Id="rId2" Type="http://schemas.openxmlformats.org/officeDocument/2006/relationships/hyperlink" Target="https://www.histclo.com/imagef/date/2016/02/jp-iwo01.jpg" TargetMode="External"/><Relationship Id="rId16" Type="http://schemas.openxmlformats.org/officeDocument/2006/relationships/image" Target="../media/image11.jpeg"/><Relationship Id="rId20" Type="http://schemas.openxmlformats.org/officeDocument/2006/relationships/image" Target="../media/image15.png"/><Relationship Id="rId29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7.png"/><Relationship Id="rId24" Type="http://schemas.openxmlformats.org/officeDocument/2006/relationships/image" Target="../media/image19.png"/><Relationship Id="rId5" Type="http://schemas.openxmlformats.org/officeDocument/2006/relationships/image" Target="../media/image2.png"/><Relationship Id="rId15" Type="http://schemas.openxmlformats.org/officeDocument/2006/relationships/image" Target="../media/image10.png"/><Relationship Id="rId23" Type="http://schemas.openxmlformats.org/officeDocument/2006/relationships/image" Target="../media/image18.png"/><Relationship Id="rId28" Type="http://schemas.openxmlformats.org/officeDocument/2006/relationships/image" Target="../media/image23.png"/><Relationship Id="rId10" Type="http://schemas.openxmlformats.org/officeDocument/2006/relationships/image" Target="../media/image6.png"/><Relationship Id="rId19" Type="http://schemas.openxmlformats.org/officeDocument/2006/relationships/image" Target="../media/image14.png"/><Relationship Id="rId4" Type="http://schemas.openxmlformats.org/officeDocument/2006/relationships/hyperlink" Target="http://eh.lenin.ru/flags/2eu/yugoslavia/yug-f2.gif" TargetMode="External"/><Relationship Id="rId9" Type="http://schemas.openxmlformats.org/officeDocument/2006/relationships/hyperlink" Target="http://www.worldwar2facts.org/world-war-2-casualties.html" TargetMode="External"/><Relationship Id="rId14" Type="http://schemas.openxmlformats.org/officeDocument/2006/relationships/image" Target="../media/image9.png"/><Relationship Id="rId22" Type="http://schemas.openxmlformats.org/officeDocument/2006/relationships/image" Target="../media/image17.png"/><Relationship Id="rId27" Type="http://schemas.openxmlformats.org/officeDocument/2006/relationships/image" Target="../media/image22.png"/><Relationship Id="rId30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D6DF65C-DF94-4A90-92B6-05A37DAF174A}"/>
              </a:ext>
            </a:extLst>
          </p:cNvPr>
          <p:cNvSpPr/>
          <p:nvPr/>
        </p:nvSpPr>
        <p:spPr>
          <a:xfrm>
            <a:off x="15765467" y="13232453"/>
            <a:ext cx="8195064" cy="4813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528" dirty="0">
                <a:hlinkClick r:id="rId2"/>
              </a:rPr>
              <a:t>https://www.histclo.com/imagef/date/2016/02/jp-iwo01.jpg</a:t>
            </a:r>
            <a:endParaRPr lang="en-GB" sz="2528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AE65634-84F4-423D-AE24-775FC4654B84}"/>
              </a:ext>
            </a:extLst>
          </p:cNvPr>
          <p:cNvSpPr/>
          <p:nvPr/>
        </p:nvSpPr>
        <p:spPr>
          <a:xfrm>
            <a:off x="16231787" y="12551542"/>
            <a:ext cx="17104612" cy="481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528" dirty="0">
                <a:hlinkClick r:id="rId3"/>
              </a:rPr>
              <a:t>https://i.ytimg.com/vi/ZPWtqJNbBak/maxresdefault.jpg</a:t>
            </a:r>
            <a:endParaRPr lang="en-GB" sz="2528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50C495A-8FF2-4632-8B9E-5AEEE115F495}"/>
              </a:ext>
            </a:extLst>
          </p:cNvPr>
          <p:cNvSpPr/>
          <p:nvPr/>
        </p:nvSpPr>
        <p:spPr>
          <a:xfrm>
            <a:off x="9925033" y="6424191"/>
            <a:ext cx="226696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http://eh.lenin.ru/flags/2eu/yugoslavia/yug-f2.gif</a:t>
            </a:r>
            <a:endParaRPr lang="en-GB" sz="800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30AFB834-3A51-4366-9EFA-1474B6B2046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336" y="1398100"/>
            <a:ext cx="484466" cy="242874"/>
          </a:xfrm>
          <a:prstGeom prst="rect">
            <a:avLst/>
          </a:prstGeom>
        </p:spPr>
      </p:pic>
      <p:pic>
        <p:nvPicPr>
          <p:cNvPr id="1028" name="Picture 4" descr="Flag of United States">
            <a:extLst>
              <a:ext uri="{FF2B5EF4-FFF2-40B4-BE49-F238E27FC236}">
                <a16:creationId xmlns:a16="http://schemas.microsoft.com/office/drawing/2014/main" id="{5556FB94-4E9C-4D39-B69E-8DC3A780A6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9122" y="1378491"/>
            <a:ext cx="485842" cy="242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lag of Germany">
            <a:extLst>
              <a:ext uri="{FF2B5EF4-FFF2-40B4-BE49-F238E27FC236}">
                <a16:creationId xmlns:a16="http://schemas.microsoft.com/office/drawing/2014/main" id="{DFEB6A20-0E4B-4994-86F3-F34B3A57BC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2944" y="1360449"/>
            <a:ext cx="536591" cy="260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lag of Japan">
            <a:extLst>
              <a:ext uri="{FF2B5EF4-FFF2-40B4-BE49-F238E27FC236}">
                <a16:creationId xmlns:a16="http://schemas.microsoft.com/office/drawing/2014/main" id="{B006967F-FD7F-42FC-ABCC-61078D2270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6858" y="1352212"/>
            <a:ext cx="637437" cy="305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" name="Rectangle 58">
            <a:extLst>
              <a:ext uri="{FF2B5EF4-FFF2-40B4-BE49-F238E27FC236}">
                <a16:creationId xmlns:a16="http://schemas.microsoft.com/office/drawing/2014/main" id="{FBAF1F8C-AD5D-42DD-9E0B-12E64F4FEDD4}"/>
              </a:ext>
            </a:extLst>
          </p:cNvPr>
          <p:cNvSpPr/>
          <p:nvPr/>
        </p:nvSpPr>
        <p:spPr>
          <a:xfrm>
            <a:off x="3479667" y="-2642"/>
            <a:ext cx="4432649" cy="1442431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74000"/>
                </a:schemeClr>
              </a:gs>
              <a:gs pos="55000">
                <a:schemeClr val="accent1">
                  <a:tint val="44500"/>
                  <a:satMod val="160000"/>
                  <a:alpha val="0"/>
                  <a:lumMod val="76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</a:gradFill>
          <a:effectLst>
            <a:outerShdw blurRad="50800" dist="50800" dir="5400000" algn="ctr" rotWithShape="0">
              <a:srgbClr val="000000">
                <a:alpha val="0"/>
              </a:srgbClr>
            </a:outerShdw>
            <a:softEdge rad="1270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  </a:t>
            </a:r>
            <a:r>
              <a:rPr lang="en-GB" sz="2000" dirty="0">
                <a:solidFill>
                  <a:schemeClr val="tx1"/>
                </a:solidFill>
              </a:rPr>
              <a:t>Civilian and </a:t>
            </a:r>
          </a:p>
          <a:p>
            <a:pPr algn="ctr"/>
            <a:r>
              <a:rPr lang="en-GB" sz="2000" dirty="0">
                <a:solidFill>
                  <a:schemeClr val="tx1"/>
                </a:solidFill>
              </a:rPr>
              <a:t>Military Deaths after</a:t>
            </a:r>
          </a:p>
          <a:p>
            <a:pPr algn="ctr"/>
            <a:r>
              <a:rPr lang="en-GB" sz="2000" dirty="0">
                <a:solidFill>
                  <a:schemeClr val="tx1"/>
                </a:solidFill>
              </a:rPr>
              <a:t> WW2</a:t>
            </a:r>
          </a:p>
          <a:p>
            <a:pPr algn="ctr"/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1200" dirty="0">
                <a:solidFill>
                  <a:schemeClr val="tx1"/>
                </a:solidFill>
              </a:rPr>
              <a:t>Alexander Savage HPHE5003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03F4FA0B-703C-46CA-AD3B-6D363B3F0FCB}"/>
              </a:ext>
            </a:extLst>
          </p:cNvPr>
          <p:cNvSpPr txBox="1"/>
          <p:nvPr/>
        </p:nvSpPr>
        <p:spPr>
          <a:xfrm>
            <a:off x="454628" y="1836896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67,100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6539869F-37EA-416F-BB73-462B514B6417}"/>
              </a:ext>
            </a:extLst>
          </p:cNvPr>
          <p:cNvSpPr txBox="1"/>
          <p:nvPr/>
        </p:nvSpPr>
        <p:spPr>
          <a:xfrm>
            <a:off x="1335865" y="281364"/>
            <a:ext cx="22398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Civilian Casualties</a:t>
            </a:r>
          </a:p>
        </p:txBody>
      </p:sp>
      <p:sp>
        <p:nvSpPr>
          <p:cNvPr id="63" name="Arrow: Right 62">
            <a:extLst>
              <a:ext uri="{FF2B5EF4-FFF2-40B4-BE49-F238E27FC236}">
                <a16:creationId xmlns:a16="http://schemas.microsoft.com/office/drawing/2014/main" id="{689716D5-F189-43C5-A81D-AE6CD2496270}"/>
              </a:ext>
            </a:extLst>
          </p:cNvPr>
          <p:cNvSpPr/>
          <p:nvPr/>
        </p:nvSpPr>
        <p:spPr>
          <a:xfrm>
            <a:off x="772301" y="369332"/>
            <a:ext cx="455998" cy="165273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Arrow: Right 63">
            <a:extLst>
              <a:ext uri="{FF2B5EF4-FFF2-40B4-BE49-F238E27FC236}">
                <a16:creationId xmlns:a16="http://schemas.microsoft.com/office/drawing/2014/main" id="{C900ED83-E797-45F3-9730-F428CA06AE1C}"/>
              </a:ext>
            </a:extLst>
          </p:cNvPr>
          <p:cNvSpPr/>
          <p:nvPr/>
        </p:nvSpPr>
        <p:spPr>
          <a:xfrm>
            <a:off x="772301" y="720122"/>
            <a:ext cx="455998" cy="204058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E0FBEEE6-FEFF-496B-8CB5-963594A5E149}"/>
              </a:ext>
            </a:extLst>
          </p:cNvPr>
          <p:cNvSpPr txBox="1"/>
          <p:nvPr/>
        </p:nvSpPr>
        <p:spPr>
          <a:xfrm>
            <a:off x="1351560" y="646057"/>
            <a:ext cx="18318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Military Casualties 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62DA91C1-C910-49C7-B732-FE4E01CB52DC}"/>
              </a:ext>
            </a:extLst>
          </p:cNvPr>
          <p:cNvSpPr txBox="1"/>
          <p:nvPr/>
        </p:nvSpPr>
        <p:spPr>
          <a:xfrm>
            <a:off x="1707964" y="1813367"/>
            <a:ext cx="13700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382,700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31373A6A-031F-4FD3-8BC8-F83BFDE29549}"/>
              </a:ext>
            </a:extLst>
          </p:cNvPr>
          <p:cNvSpPr txBox="1"/>
          <p:nvPr/>
        </p:nvSpPr>
        <p:spPr>
          <a:xfrm>
            <a:off x="8224718" y="1814927"/>
            <a:ext cx="13700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2,120,000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10FFD6B6-6F81-4B0E-9F42-D92F7D11CC74}"/>
              </a:ext>
            </a:extLst>
          </p:cNvPr>
          <p:cNvSpPr txBox="1"/>
          <p:nvPr/>
        </p:nvSpPr>
        <p:spPr>
          <a:xfrm>
            <a:off x="6978894" y="1803890"/>
            <a:ext cx="13700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580,000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F156DAEC-C4B5-4CCA-AB03-12972BBBFD07}"/>
              </a:ext>
            </a:extLst>
          </p:cNvPr>
          <p:cNvSpPr txBox="1"/>
          <p:nvPr/>
        </p:nvSpPr>
        <p:spPr>
          <a:xfrm>
            <a:off x="6056935" y="1808445"/>
            <a:ext cx="13700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5,533,000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866C1D21-0BEA-4B1F-8BD9-522560D01586}"/>
              </a:ext>
            </a:extLst>
          </p:cNvPr>
          <p:cNvSpPr txBox="1"/>
          <p:nvPr/>
        </p:nvSpPr>
        <p:spPr>
          <a:xfrm>
            <a:off x="4669524" y="1808445"/>
            <a:ext cx="13700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2,035,000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D420F260-D4C9-4C0F-BB6C-5682D095247F}"/>
              </a:ext>
            </a:extLst>
          </p:cNvPr>
          <p:cNvSpPr txBox="1"/>
          <p:nvPr/>
        </p:nvSpPr>
        <p:spPr>
          <a:xfrm>
            <a:off x="3816975" y="1814540"/>
            <a:ext cx="13700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416,800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FE69ADEF-18A3-4E16-9ECA-4203481AB8F9}"/>
              </a:ext>
            </a:extLst>
          </p:cNvPr>
          <p:cNvSpPr txBox="1"/>
          <p:nvPr/>
        </p:nvSpPr>
        <p:spPr>
          <a:xfrm>
            <a:off x="2730141" y="1813367"/>
            <a:ext cx="13700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1,700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C1489859-9D65-4215-B3F4-42214C01DA90}"/>
              </a:ext>
            </a:extLst>
          </p:cNvPr>
          <p:cNvSpPr/>
          <p:nvPr/>
        </p:nvSpPr>
        <p:spPr>
          <a:xfrm>
            <a:off x="9920053" y="6085637"/>
            <a:ext cx="214269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00" dirty="0"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http://www.worldwar2facts.org/world-war-2-casualties.html</a:t>
            </a:r>
            <a:endParaRPr lang="en-GB" sz="800" dirty="0"/>
          </a:p>
        </p:txBody>
      </p:sp>
      <p:pic>
        <p:nvPicPr>
          <p:cNvPr id="1034" name="Picture 10" descr="Flag of Denmark">
            <a:extLst>
              <a:ext uri="{FF2B5EF4-FFF2-40B4-BE49-F238E27FC236}">
                <a16:creationId xmlns:a16="http://schemas.microsoft.com/office/drawing/2014/main" id="{752DDA9D-FC44-4390-9502-4413C787B8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9202" y="1394287"/>
            <a:ext cx="539664" cy="254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See the source image">
            <a:extLst>
              <a:ext uri="{FF2B5EF4-FFF2-40B4-BE49-F238E27FC236}">
                <a16:creationId xmlns:a16="http://schemas.microsoft.com/office/drawing/2014/main" id="{848C836E-759E-4C6E-B605-B936583081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336" y="2288742"/>
            <a:ext cx="562108" cy="250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" name="Rectangle 69">
            <a:extLst>
              <a:ext uri="{FF2B5EF4-FFF2-40B4-BE49-F238E27FC236}">
                <a16:creationId xmlns:a16="http://schemas.microsoft.com/office/drawing/2014/main" id="{44EF60DC-B177-4BFC-A9DE-AFAB5365C5E4}"/>
              </a:ext>
            </a:extLst>
          </p:cNvPr>
          <p:cNvSpPr/>
          <p:nvPr/>
        </p:nvSpPr>
        <p:spPr>
          <a:xfrm>
            <a:off x="9920053" y="5490079"/>
            <a:ext cx="16703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00" dirty="0"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https://media.moddb.com/images/articles/1/181/180535/auto/2000px-Flag_of_the_Soviet_Union.svg.png</a:t>
            </a:r>
            <a:endParaRPr lang="en-GB" sz="800" dirty="0"/>
          </a:p>
        </p:txBody>
      </p:sp>
      <p:pic>
        <p:nvPicPr>
          <p:cNvPr id="1038" name="Picture 14" descr="Image result for ww2 china flag">
            <a:extLst>
              <a:ext uri="{FF2B5EF4-FFF2-40B4-BE49-F238E27FC236}">
                <a16:creationId xmlns:a16="http://schemas.microsoft.com/office/drawing/2014/main" id="{5DDC63A4-92DC-4919-8576-1023C38EA4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344" y="2288742"/>
            <a:ext cx="493789" cy="250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9" name="TextBox 118">
            <a:extLst>
              <a:ext uri="{FF2B5EF4-FFF2-40B4-BE49-F238E27FC236}">
                <a16:creationId xmlns:a16="http://schemas.microsoft.com/office/drawing/2014/main" id="{7A23892C-9B89-48A7-A0C6-623BAAD0F0E8}"/>
              </a:ext>
            </a:extLst>
          </p:cNvPr>
          <p:cNvSpPr txBox="1"/>
          <p:nvPr/>
        </p:nvSpPr>
        <p:spPr>
          <a:xfrm>
            <a:off x="6042254" y="2720867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3,500,000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5CBE3E19-6AE2-4240-AB56-3658079707F2}"/>
              </a:ext>
            </a:extLst>
          </p:cNvPr>
          <p:cNvSpPr txBox="1"/>
          <p:nvPr/>
        </p:nvSpPr>
        <p:spPr>
          <a:xfrm>
            <a:off x="4584688" y="2720867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11,500,000</a:t>
            </a:r>
          </a:p>
        </p:txBody>
      </p:sp>
      <p:pic>
        <p:nvPicPr>
          <p:cNvPr id="1040" name="Picture 16" descr="Flag of Poland">
            <a:extLst>
              <a:ext uri="{FF2B5EF4-FFF2-40B4-BE49-F238E27FC236}">
                <a16:creationId xmlns:a16="http://schemas.microsoft.com/office/drawing/2014/main" id="{A2A6055B-467F-4086-9B23-BE759A8C30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191" y="3196254"/>
            <a:ext cx="554021" cy="268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" name="TextBox 121">
            <a:extLst>
              <a:ext uri="{FF2B5EF4-FFF2-40B4-BE49-F238E27FC236}">
                <a16:creationId xmlns:a16="http://schemas.microsoft.com/office/drawing/2014/main" id="{A8AD6DDD-8E8A-4E74-86FD-6278D9EDFBC0}"/>
              </a:ext>
            </a:extLst>
          </p:cNvPr>
          <p:cNvSpPr txBox="1"/>
          <p:nvPr/>
        </p:nvSpPr>
        <p:spPr>
          <a:xfrm>
            <a:off x="250930" y="3705774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2,400,000</a:t>
            </a: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3F8AF544-45EB-4A75-A790-738EF968D869}"/>
              </a:ext>
            </a:extLst>
          </p:cNvPr>
          <p:cNvSpPr txBox="1"/>
          <p:nvPr/>
        </p:nvSpPr>
        <p:spPr>
          <a:xfrm>
            <a:off x="1678032" y="3691882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240,000</a:t>
            </a:r>
          </a:p>
        </p:txBody>
      </p:sp>
      <p:pic>
        <p:nvPicPr>
          <p:cNvPr id="1042" name="Picture 18" descr="Flag of Italy">
            <a:extLst>
              <a:ext uri="{FF2B5EF4-FFF2-40B4-BE49-F238E27FC236}">
                <a16:creationId xmlns:a16="http://schemas.microsoft.com/office/drawing/2014/main" id="{D1418AF6-5388-477A-B425-72C5A770B6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2944" y="3225956"/>
            <a:ext cx="524644" cy="238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Image result for yugoslavia flag">
            <a:extLst>
              <a:ext uri="{FF2B5EF4-FFF2-40B4-BE49-F238E27FC236}">
                <a16:creationId xmlns:a16="http://schemas.microsoft.com/office/drawing/2014/main" id="{81744CEB-C7B5-4A26-AE92-2669DD6771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9892" y="3195958"/>
            <a:ext cx="567259" cy="276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6" name="TextBox 125">
            <a:extLst>
              <a:ext uri="{FF2B5EF4-FFF2-40B4-BE49-F238E27FC236}">
                <a16:creationId xmlns:a16="http://schemas.microsoft.com/office/drawing/2014/main" id="{39CB282A-CBCD-488E-82AE-CC7337D45AF5}"/>
              </a:ext>
            </a:extLst>
          </p:cNvPr>
          <p:cNvSpPr txBox="1"/>
          <p:nvPr/>
        </p:nvSpPr>
        <p:spPr>
          <a:xfrm>
            <a:off x="8237150" y="3695412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446,000</a:t>
            </a:r>
          </a:p>
        </p:txBody>
      </p:sp>
      <p:sp>
        <p:nvSpPr>
          <p:cNvPr id="127" name="TextBox 126">
            <a:extLst>
              <a:ext uri="{FF2B5EF4-FFF2-40B4-BE49-F238E27FC236}">
                <a16:creationId xmlns:a16="http://schemas.microsoft.com/office/drawing/2014/main" id="{936D74C5-1AE9-48FF-8616-1090B7D80E0C}"/>
              </a:ext>
            </a:extLst>
          </p:cNvPr>
          <p:cNvSpPr txBox="1"/>
          <p:nvPr/>
        </p:nvSpPr>
        <p:spPr>
          <a:xfrm>
            <a:off x="6954125" y="3701322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514,000</a:t>
            </a:r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id="{C5ECD616-FA51-4010-94AF-DC71B1F87417}"/>
              </a:ext>
            </a:extLst>
          </p:cNvPr>
          <p:cNvSpPr txBox="1"/>
          <p:nvPr/>
        </p:nvSpPr>
        <p:spPr>
          <a:xfrm>
            <a:off x="4731796" y="3705774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145,100</a:t>
            </a: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D61D5CC9-8007-4960-B0DE-4D1F1A781533}"/>
              </a:ext>
            </a:extLst>
          </p:cNvPr>
          <p:cNvSpPr txBox="1"/>
          <p:nvPr/>
        </p:nvSpPr>
        <p:spPr>
          <a:xfrm>
            <a:off x="6079260" y="3693278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301,400</a:t>
            </a:r>
          </a:p>
        </p:txBody>
      </p:sp>
      <p:pic>
        <p:nvPicPr>
          <p:cNvPr id="1046" name="Picture 22" descr="Flag of Romania">
            <a:extLst>
              <a:ext uri="{FF2B5EF4-FFF2-40B4-BE49-F238E27FC236}">
                <a16:creationId xmlns:a16="http://schemas.microsoft.com/office/drawing/2014/main" id="{F4B87ABC-B0DF-4F00-808E-6BDA472083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9203" y="3198534"/>
            <a:ext cx="578428" cy="265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1" name="TextBox 130">
            <a:extLst>
              <a:ext uri="{FF2B5EF4-FFF2-40B4-BE49-F238E27FC236}">
                <a16:creationId xmlns:a16="http://schemas.microsoft.com/office/drawing/2014/main" id="{4C880781-989A-41E3-9CCF-45BAFDB25119}"/>
              </a:ext>
            </a:extLst>
          </p:cNvPr>
          <p:cNvSpPr txBox="1"/>
          <p:nvPr/>
        </p:nvSpPr>
        <p:spPr>
          <a:xfrm>
            <a:off x="10620441" y="3660106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300,000</a:t>
            </a: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CDA36F72-CE2A-45E0-971E-8C72F6006F58}"/>
              </a:ext>
            </a:extLst>
          </p:cNvPr>
          <p:cNvSpPr txBox="1"/>
          <p:nvPr/>
        </p:nvSpPr>
        <p:spPr>
          <a:xfrm>
            <a:off x="9342737" y="3691882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67,100</a:t>
            </a:r>
          </a:p>
        </p:txBody>
      </p:sp>
      <p:pic>
        <p:nvPicPr>
          <p:cNvPr id="1048" name="Picture 24" descr="Flag of Austria">
            <a:extLst>
              <a:ext uri="{FF2B5EF4-FFF2-40B4-BE49-F238E27FC236}">
                <a16:creationId xmlns:a16="http://schemas.microsoft.com/office/drawing/2014/main" id="{4F5854D6-BA50-4ABA-BC26-590A59E994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743" y="4136968"/>
            <a:ext cx="580915" cy="265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5" name="TextBox 134">
            <a:extLst>
              <a:ext uri="{FF2B5EF4-FFF2-40B4-BE49-F238E27FC236}">
                <a16:creationId xmlns:a16="http://schemas.microsoft.com/office/drawing/2014/main" id="{F95A3E99-8A05-4F39-BE9F-D6CCD80A1671}"/>
              </a:ext>
            </a:extLst>
          </p:cNvPr>
          <p:cNvSpPr txBox="1"/>
          <p:nvPr/>
        </p:nvSpPr>
        <p:spPr>
          <a:xfrm>
            <a:off x="212531" y="2723915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13,204,000</a:t>
            </a:r>
          </a:p>
        </p:txBody>
      </p:sp>
      <p:sp>
        <p:nvSpPr>
          <p:cNvPr id="136" name="TextBox 135">
            <a:extLst>
              <a:ext uri="{FF2B5EF4-FFF2-40B4-BE49-F238E27FC236}">
                <a16:creationId xmlns:a16="http://schemas.microsoft.com/office/drawing/2014/main" id="{09F82397-FCC4-4C3B-846A-31930411D847}"/>
              </a:ext>
            </a:extLst>
          </p:cNvPr>
          <p:cNvSpPr txBox="1"/>
          <p:nvPr/>
        </p:nvSpPr>
        <p:spPr>
          <a:xfrm>
            <a:off x="1670212" y="2727518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9,750,000 </a:t>
            </a:r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id="{3F51AA4E-5BC4-4725-9A68-CB20A712EB31}"/>
              </a:ext>
            </a:extLst>
          </p:cNvPr>
          <p:cNvSpPr txBox="1"/>
          <p:nvPr/>
        </p:nvSpPr>
        <p:spPr>
          <a:xfrm>
            <a:off x="1717144" y="4663888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39,800</a:t>
            </a: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34C80953-6F5A-47E3-99AC-2FD63D5E85BC}"/>
              </a:ext>
            </a:extLst>
          </p:cNvPr>
          <p:cNvSpPr txBox="1"/>
          <p:nvPr/>
        </p:nvSpPr>
        <p:spPr>
          <a:xfrm>
            <a:off x="399197" y="4663649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58,700</a:t>
            </a:r>
          </a:p>
        </p:txBody>
      </p:sp>
      <p:pic>
        <p:nvPicPr>
          <p:cNvPr id="1052" name="Picture 28" descr="Flag of India">
            <a:extLst>
              <a:ext uri="{FF2B5EF4-FFF2-40B4-BE49-F238E27FC236}">
                <a16:creationId xmlns:a16="http://schemas.microsoft.com/office/drawing/2014/main" id="{1D5CAA98-2719-4DE8-B233-058055E3F8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4716" y="2254093"/>
            <a:ext cx="572914" cy="292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0" name="TextBox 139">
            <a:extLst>
              <a:ext uri="{FF2B5EF4-FFF2-40B4-BE49-F238E27FC236}">
                <a16:creationId xmlns:a16="http://schemas.microsoft.com/office/drawing/2014/main" id="{522144F2-EB71-45A0-9C19-0C94234467B3}"/>
              </a:ext>
            </a:extLst>
          </p:cNvPr>
          <p:cNvSpPr txBox="1"/>
          <p:nvPr/>
        </p:nvSpPr>
        <p:spPr>
          <a:xfrm>
            <a:off x="9092052" y="2718534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2,000,000</a:t>
            </a:r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id="{D4E5274F-F1DB-479E-AF89-CF09F1DE66C7}"/>
              </a:ext>
            </a:extLst>
          </p:cNvPr>
          <p:cNvSpPr txBox="1"/>
          <p:nvPr/>
        </p:nvSpPr>
        <p:spPr>
          <a:xfrm>
            <a:off x="10589229" y="2718535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87,000</a:t>
            </a:r>
          </a:p>
        </p:txBody>
      </p:sp>
      <p:pic>
        <p:nvPicPr>
          <p:cNvPr id="1054" name="Picture 30" descr="Flag of France">
            <a:extLst>
              <a:ext uri="{FF2B5EF4-FFF2-40B4-BE49-F238E27FC236}">
                <a16:creationId xmlns:a16="http://schemas.microsoft.com/office/drawing/2014/main" id="{45DA2899-A9AD-46C0-B2C2-0316FA2DD2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9890" y="3225956"/>
            <a:ext cx="587085" cy="238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7" name="TextBox 146">
            <a:extLst>
              <a:ext uri="{FF2B5EF4-FFF2-40B4-BE49-F238E27FC236}">
                <a16:creationId xmlns:a16="http://schemas.microsoft.com/office/drawing/2014/main" id="{FDEF090D-D8EF-4D24-88A4-E18DD5D49EF2}"/>
              </a:ext>
            </a:extLst>
          </p:cNvPr>
          <p:cNvSpPr txBox="1"/>
          <p:nvPr/>
        </p:nvSpPr>
        <p:spPr>
          <a:xfrm>
            <a:off x="2531515" y="3691882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267,000</a:t>
            </a:r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40339ADE-3C9F-4BC6-8294-AA828093537F}"/>
              </a:ext>
            </a:extLst>
          </p:cNvPr>
          <p:cNvSpPr txBox="1"/>
          <p:nvPr/>
        </p:nvSpPr>
        <p:spPr>
          <a:xfrm>
            <a:off x="3879247" y="3693073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217,000</a:t>
            </a:r>
          </a:p>
        </p:txBody>
      </p:sp>
      <p:pic>
        <p:nvPicPr>
          <p:cNvPr id="1056" name="Picture 32" descr="Flag of Bulgaria">
            <a:extLst>
              <a:ext uri="{FF2B5EF4-FFF2-40B4-BE49-F238E27FC236}">
                <a16:creationId xmlns:a16="http://schemas.microsoft.com/office/drawing/2014/main" id="{29359DD7-F49E-4212-B089-556091A89B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8824" y="2291939"/>
            <a:ext cx="549876" cy="251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0" name="TextBox 149">
            <a:extLst>
              <a:ext uri="{FF2B5EF4-FFF2-40B4-BE49-F238E27FC236}">
                <a16:creationId xmlns:a16="http://schemas.microsoft.com/office/drawing/2014/main" id="{7919F24D-3790-4098-87D6-96D3F6A40418}"/>
              </a:ext>
            </a:extLst>
          </p:cNvPr>
          <p:cNvSpPr txBox="1"/>
          <p:nvPr/>
        </p:nvSpPr>
        <p:spPr>
          <a:xfrm>
            <a:off x="3842376" y="2725884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22,000</a:t>
            </a:r>
          </a:p>
        </p:txBody>
      </p:sp>
      <p:sp>
        <p:nvSpPr>
          <p:cNvPr id="151" name="TextBox 150">
            <a:extLst>
              <a:ext uri="{FF2B5EF4-FFF2-40B4-BE49-F238E27FC236}">
                <a16:creationId xmlns:a16="http://schemas.microsoft.com/office/drawing/2014/main" id="{15FA6022-4AD2-4CA1-A7D6-7D9A72BEA3D3}"/>
              </a:ext>
            </a:extLst>
          </p:cNvPr>
          <p:cNvSpPr txBox="1"/>
          <p:nvPr/>
        </p:nvSpPr>
        <p:spPr>
          <a:xfrm>
            <a:off x="2709509" y="2725280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3,000</a:t>
            </a:r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E14A0B8A-3C64-48D3-8C48-78DF77B927A4}"/>
              </a:ext>
            </a:extLst>
          </p:cNvPr>
          <p:cNvSpPr txBox="1"/>
          <p:nvPr/>
        </p:nvSpPr>
        <p:spPr>
          <a:xfrm>
            <a:off x="9355370" y="1832715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1,100</a:t>
            </a: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F12C302A-7B88-454F-8CFF-BE259684E506}"/>
              </a:ext>
            </a:extLst>
          </p:cNvPr>
          <p:cNvSpPr txBox="1"/>
          <p:nvPr/>
        </p:nvSpPr>
        <p:spPr>
          <a:xfrm>
            <a:off x="10549604" y="1839796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2,100</a:t>
            </a:r>
          </a:p>
        </p:txBody>
      </p:sp>
      <p:pic>
        <p:nvPicPr>
          <p:cNvPr id="1058" name="Picture 34" descr="Flag of Norway">
            <a:extLst>
              <a:ext uri="{FF2B5EF4-FFF2-40B4-BE49-F238E27FC236}">
                <a16:creationId xmlns:a16="http://schemas.microsoft.com/office/drawing/2014/main" id="{AB4C1070-6016-4412-9E0F-F4F84BE989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3899" y="2280601"/>
            <a:ext cx="562585" cy="282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5" name="TextBox 154">
            <a:extLst>
              <a:ext uri="{FF2B5EF4-FFF2-40B4-BE49-F238E27FC236}">
                <a16:creationId xmlns:a16="http://schemas.microsoft.com/office/drawing/2014/main" id="{D23D4915-802F-40AC-8B51-4C5BAACDEAB2}"/>
              </a:ext>
            </a:extLst>
          </p:cNvPr>
          <p:cNvSpPr txBox="1"/>
          <p:nvPr/>
        </p:nvSpPr>
        <p:spPr>
          <a:xfrm>
            <a:off x="7097313" y="2743301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5,800</a:t>
            </a:r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AC10358F-1E10-48F6-B334-75CAAD8DAE3A}"/>
              </a:ext>
            </a:extLst>
          </p:cNvPr>
          <p:cNvSpPr txBox="1"/>
          <p:nvPr/>
        </p:nvSpPr>
        <p:spPr>
          <a:xfrm>
            <a:off x="8237151" y="2723902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3,000</a:t>
            </a:r>
          </a:p>
        </p:txBody>
      </p:sp>
      <p:pic>
        <p:nvPicPr>
          <p:cNvPr id="1060" name="Picture 36" descr="Flag of Spain">
            <a:extLst>
              <a:ext uri="{FF2B5EF4-FFF2-40B4-BE49-F238E27FC236}">
                <a16:creationId xmlns:a16="http://schemas.microsoft.com/office/drawing/2014/main" id="{5C1639F0-AC94-432C-8EFE-6F4B429A6C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9890" y="4131762"/>
            <a:ext cx="597990" cy="265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9" name="TextBox 158">
            <a:extLst>
              <a:ext uri="{FF2B5EF4-FFF2-40B4-BE49-F238E27FC236}">
                <a16:creationId xmlns:a16="http://schemas.microsoft.com/office/drawing/2014/main" id="{4F94352F-3511-4700-9944-89422E97D18F}"/>
              </a:ext>
            </a:extLst>
          </p:cNvPr>
          <p:cNvSpPr txBox="1"/>
          <p:nvPr/>
        </p:nvSpPr>
        <p:spPr>
          <a:xfrm>
            <a:off x="2596911" y="4663648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10,000</a:t>
            </a:r>
          </a:p>
        </p:txBody>
      </p:sp>
      <p:sp>
        <p:nvSpPr>
          <p:cNvPr id="160" name="TextBox 159">
            <a:extLst>
              <a:ext uri="{FF2B5EF4-FFF2-40B4-BE49-F238E27FC236}">
                <a16:creationId xmlns:a16="http://schemas.microsoft.com/office/drawing/2014/main" id="{8F82F858-EF98-47BC-8DB1-54D42296EF3E}"/>
              </a:ext>
            </a:extLst>
          </p:cNvPr>
          <p:cNvSpPr txBox="1"/>
          <p:nvPr/>
        </p:nvSpPr>
        <p:spPr>
          <a:xfrm>
            <a:off x="3908129" y="4665603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4,500</a:t>
            </a:r>
          </a:p>
        </p:txBody>
      </p:sp>
      <p:sp>
        <p:nvSpPr>
          <p:cNvPr id="93" name="Arrow: Left-Up 92">
            <a:extLst>
              <a:ext uri="{FF2B5EF4-FFF2-40B4-BE49-F238E27FC236}">
                <a16:creationId xmlns:a16="http://schemas.microsoft.com/office/drawing/2014/main" id="{C8099540-2EAA-46E9-9F65-676F2C9AFCF4}"/>
              </a:ext>
            </a:extLst>
          </p:cNvPr>
          <p:cNvSpPr/>
          <p:nvPr/>
        </p:nvSpPr>
        <p:spPr>
          <a:xfrm flipH="1">
            <a:off x="1412341" y="1670439"/>
            <a:ext cx="322445" cy="361925"/>
          </a:xfrm>
          <a:prstGeom prst="leftUp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7" name="Arrow: Left-Up 166">
            <a:extLst>
              <a:ext uri="{FF2B5EF4-FFF2-40B4-BE49-F238E27FC236}">
                <a16:creationId xmlns:a16="http://schemas.microsoft.com/office/drawing/2014/main" id="{37F9EA01-DDCC-4309-B8D7-2F8AD79AA63A}"/>
              </a:ext>
            </a:extLst>
          </p:cNvPr>
          <p:cNvSpPr/>
          <p:nvPr/>
        </p:nvSpPr>
        <p:spPr>
          <a:xfrm>
            <a:off x="1021930" y="1666837"/>
            <a:ext cx="322445" cy="361924"/>
          </a:xfrm>
          <a:prstGeom prst="leftUpArrow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5" name="Arrow: Left-Up 174">
            <a:extLst>
              <a:ext uri="{FF2B5EF4-FFF2-40B4-BE49-F238E27FC236}">
                <a16:creationId xmlns:a16="http://schemas.microsoft.com/office/drawing/2014/main" id="{7BFC61D2-94E2-4D95-9CBA-32404CFEBEEC}"/>
              </a:ext>
            </a:extLst>
          </p:cNvPr>
          <p:cNvSpPr/>
          <p:nvPr/>
        </p:nvSpPr>
        <p:spPr>
          <a:xfrm>
            <a:off x="5406796" y="1662194"/>
            <a:ext cx="322445" cy="361924"/>
          </a:xfrm>
          <a:prstGeom prst="leftUpArrow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6" name="Arrow: Left-Up 175">
            <a:extLst>
              <a:ext uri="{FF2B5EF4-FFF2-40B4-BE49-F238E27FC236}">
                <a16:creationId xmlns:a16="http://schemas.microsoft.com/office/drawing/2014/main" id="{76570E34-884B-4509-ABE0-82EA6D9ABA35}"/>
              </a:ext>
            </a:extLst>
          </p:cNvPr>
          <p:cNvSpPr/>
          <p:nvPr/>
        </p:nvSpPr>
        <p:spPr>
          <a:xfrm>
            <a:off x="9852269" y="1685234"/>
            <a:ext cx="322445" cy="361924"/>
          </a:xfrm>
          <a:prstGeom prst="leftUpArrow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7" name="Arrow: Left-Up 176">
            <a:extLst>
              <a:ext uri="{FF2B5EF4-FFF2-40B4-BE49-F238E27FC236}">
                <a16:creationId xmlns:a16="http://schemas.microsoft.com/office/drawing/2014/main" id="{9B889552-B5D3-474F-BC12-228BBFDA8169}"/>
              </a:ext>
            </a:extLst>
          </p:cNvPr>
          <p:cNvSpPr/>
          <p:nvPr/>
        </p:nvSpPr>
        <p:spPr>
          <a:xfrm>
            <a:off x="7582910" y="1686717"/>
            <a:ext cx="322445" cy="361924"/>
          </a:xfrm>
          <a:prstGeom prst="leftUpArrow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8" name="Arrow: Left-Up 177">
            <a:extLst>
              <a:ext uri="{FF2B5EF4-FFF2-40B4-BE49-F238E27FC236}">
                <a16:creationId xmlns:a16="http://schemas.microsoft.com/office/drawing/2014/main" id="{BA7F20E7-9187-49E4-9310-33C3AFEE7C9B}"/>
              </a:ext>
            </a:extLst>
          </p:cNvPr>
          <p:cNvSpPr/>
          <p:nvPr/>
        </p:nvSpPr>
        <p:spPr>
          <a:xfrm>
            <a:off x="1021930" y="2567433"/>
            <a:ext cx="322445" cy="361924"/>
          </a:xfrm>
          <a:prstGeom prst="leftUpArrow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9" name="Arrow: Left-Up 178">
            <a:extLst>
              <a:ext uri="{FF2B5EF4-FFF2-40B4-BE49-F238E27FC236}">
                <a16:creationId xmlns:a16="http://schemas.microsoft.com/office/drawing/2014/main" id="{D793B267-4FCE-48A8-B752-71ABB7E8BB1D}"/>
              </a:ext>
            </a:extLst>
          </p:cNvPr>
          <p:cNvSpPr/>
          <p:nvPr/>
        </p:nvSpPr>
        <p:spPr>
          <a:xfrm>
            <a:off x="3185538" y="1655480"/>
            <a:ext cx="322445" cy="361924"/>
          </a:xfrm>
          <a:prstGeom prst="leftUpArrow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0" name="Arrow: Left-Up 179">
            <a:extLst>
              <a:ext uri="{FF2B5EF4-FFF2-40B4-BE49-F238E27FC236}">
                <a16:creationId xmlns:a16="http://schemas.microsoft.com/office/drawing/2014/main" id="{429AAA5F-2BE4-4101-AAF0-CD338543B5D6}"/>
              </a:ext>
            </a:extLst>
          </p:cNvPr>
          <p:cNvSpPr/>
          <p:nvPr/>
        </p:nvSpPr>
        <p:spPr>
          <a:xfrm flipH="1">
            <a:off x="10258709" y="1683568"/>
            <a:ext cx="322445" cy="361925"/>
          </a:xfrm>
          <a:prstGeom prst="leftUp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1" name="Arrow: Left-Up 180">
            <a:extLst>
              <a:ext uri="{FF2B5EF4-FFF2-40B4-BE49-F238E27FC236}">
                <a16:creationId xmlns:a16="http://schemas.microsoft.com/office/drawing/2014/main" id="{B0BD333E-EBC5-46F1-93CB-2228069C6A5B}"/>
              </a:ext>
            </a:extLst>
          </p:cNvPr>
          <p:cNvSpPr/>
          <p:nvPr/>
        </p:nvSpPr>
        <p:spPr>
          <a:xfrm flipH="1">
            <a:off x="5787828" y="1662194"/>
            <a:ext cx="322445" cy="361925"/>
          </a:xfrm>
          <a:prstGeom prst="leftUp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Arrow: Left-Up 181">
            <a:extLst>
              <a:ext uri="{FF2B5EF4-FFF2-40B4-BE49-F238E27FC236}">
                <a16:creationId xmlns:a16="http://schemas.microsoft.com/office/drawing/2014/main" id="{1EE93230-4B21-4DC9-A5E4-5B8D2034A2A9}"/>
              </a:ext>
            </a:extLst>
          </p:cNvPr>
          <p:cNvSpPr/>
          <p:nvPr/>
        </p:nvSpPr>
        <p:spPr>
          <a:xfrm flipH="1">
            <a:off x="7952628" y="1688126"/>
            <a:ext cx="322445" cy="361925"/>
          </a:xfrm>
          <a:prstGeom prst="leftUp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Arrow: Left-Up 182">
            <a:extLst>
              <a:ext uri="{FF2B5EF4-FFF2-40B4-BE49-F238E27FC236}">
                <a16:creationId xmlns:a16="http://schemas.microsoft.com/office/drawing/2014/main" id="{A328A63E-1BB6-4D3E-80B3-98AE39A38484}"/>
              </a:ext>
            </a:extLst>
          </p:cNvPr>
          <p:cNvSpPr/>
          <p:nvPr/>
        </p:nvSpPr>
        <p:spPr>
          <a:xfrm flipH="1">
            <a:off x="3553762" y="1651710"/>
            <a:ext cx="322445" cy="361925"/>
          </a:xfrm>
          <a:prstGeom prst="leftUp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Arrow: Left-Up 183">
            <a:extLst>
              <a:ext uri="{FF2B5EF4-FFF2-40B4-BE49-F238E27FC236}">
                <a16:creationId xmlns:a16="http://schemas.microsoft.com/office/drawing/2014/main" id="{4BD02557-5CDD-4A4E-A731-59F025E81762}"/>
              </a:ext>
            </a:extLst>
          </p:cNvPr>
          <p:cNvSpPr/>
          <p:nvPr/>
        </p:nvSpPr>
        <p:spPr>
          <a:xfrm flipH="1">
            <a:off x="5782167" y="2573183"/>
            <a:ext cx="322445" cy="361925"/>
          </a:xfrm>
          <a:prstGeom prst="leftUp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Arrow: Left-Up 184">
            <a:extLst>
              <a:ext uri="{FF2B5EF4-FFF2-40B4-BE49-F238E27FC236}">
                <a16:creationId xmlns:a16="http://schemas.microsoft.com/office/drawing/2014/main" id="{D58B9BE9-5962-4F09-98BD-8AA926A738B1}"/>
              </a:ext>
            </a:extLst>
          </p:cNvPr>
          <p:cNvSpPr/>
          <p:nvPr/>
        </p:nvSpPr>
        <p:spPr>
          <a:xfrm flipH="1">
            <a:off x="3584095" y="2573183"/>
            <a:ext cx="322445" cy="361925"/>
          </a:xfrm>
          <a:prstGeom prst="leftUp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Arrow: Left-Up 185">
            <a:extLst>
              <a:ext uri="{FF2B5EF4-FFF2-40B4-BE49-F238E27FC236}">
                <a16:creationId xmlns:a16="http://schemas.microsoft.com/office/drawing/2014/main" id="{5560A12F-0148-4BC2-8DD5-BB20532821CC}"/>
              </a:ext>
            </a:extLst>
          </p:cNvPr>
          <p:cNvSpPr/>
          <p:nvPr/>
        </p:nvSpPr>
        <p:spPr>
          <a:xfrm flipH="1">
            <a:off x="7952628" y="2578428"/>
            <a:ext cx="322445" cy="361925"/>
          </a:xfrm>
          <a:prstGeom prst="leftUp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Arrow: Left-Up 186">
            <a:extLst>
              <a:ext uri="{FF2B5EF4-FFF2-40B4-BE49-F238E27FC236}">
                <a16:creationId xmlns:a16="http://schemas.microsoft.com/office/drawing/2014/main" id="{BD6EC2EE-8E6D-4661-B5FA-4E0EA0D3E6E8}"/>
              </a:ext>
            </a:extLst>
          </p:cNvPr>
          <p:cNvSpPr/>
          <p:nvPr/>
        </p:nvSpPr>
        <p:spPr>
          <a:xfrm flipH="1">
            <a:off x="10273607" y="2586144"/>
            <a:ext cx="322445" cy="361925"/>
          </a:xfrm>
          <a:prstGeom prst="leftUp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Arrow: Left-Up 187">
            <a:extLst>
              <a:ext uri="{FF2B5EF4-FFF2-40B4-BE49-F238E27FC236}">
                <a16:creationId xmlns:a16="http://schemas.microsoft.com/office/drawing/2014/main" id="{5AA7E73B-D4F1-406D-9CC8-F50C020427E1}"/>
              </a:ext>
            </a:extLst>
          </p:cNvPr>
          <p:cNvSpPr/>
          <p:nvPr/>
        </p:nvSpPr>
        <p:spPr>
          <a:xfrm flipH="1">
            <a:off x="1414122" y="2567432"/>
            <a:ext cx="322445" cy="361925"/>
          </a:xfrm>
          <a:prstGeom prst="leftUp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Arrow: Left-Up 188">
            <a:extLst>
              <a:ext uri="{FF2B5EF4-FFF2-40B4-BE49-F238E27FC236}">
                <a16:creationId xmlns:a16="http://schemas.microsoft.com/office/drawing/2014/main" id="{35AD8135-96DB-4E8D-976C-802754E66B68}"/>
              </a:ext>
            </a:extLst>
          </p:cNvPr>
          <p:cNvSpPr/>
          <p:nvPr/>
        </p:nvSpPr>
        <p:spPr>
          <a:xfrm>
            <a:off x="5395100" y="2573183"/>
            <a:ext cx="322445" cy="361924"/>
          </a:xfrm>
          <a:prstGeom prst="leftUpArrow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Arrow: Left-Up 189">
            <a:extLst>
              <a:ext uri="{FF2B5EF4-FFF2-40B4-BE49-F238E27FC236}">
                <a16:creationId xmlns:a16="http://schemas.microsoft.com/office/drawing/2014/main" id="{92C1947C-2337-4A67-84BE-CC1E79957126}"/>
              </a:ext>
            </a:extLst>
          </p:cNvPr>
          <p:cNvSpPr/>
          <p:nvPr/>
        </p:nvSpPr>
        <p:spPr>
          <a:xfrm>
            <a:off x="3171020" y="2578428"/>
            <a:ext cx="322445" cy="361924"/>
          </a:xfrm>
          <a:prstGeom prst="leftUpArrow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Arrow: Left-Up 190">
            <a:extLst>
              <a:ext uri="{FF2B5EF4-FFF2-40B4-BE49-F238E27FC236}">
                <a16:creationId xmlns:a16="http://schemas.microsoft.com/office/drawing/2014/main" id="{D6C46BC3-F74A-495B-B701-51D687901AFA}"/>
              </a:ext>
            </a:extLst>
          </p:cNvPr>
          <p:cNvSpPr/>
          <p:nvPr/>
        </p:nvSpPr>
        <p:spPr>
          <a:xfrm>
            <a:off x="7585858" y="2578428"/>
            <a:ext cx="322445" cy="361924"/>
          </a:xfrm>
          <a:prstGeom prst="leftUpArrow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Arrow: Left-Up 191">
            <a:extLst>
              <a:ext uri="{FF2B5EF4-FFF2-40B4-BE49-F238E27FC236}">
                <a16:creationId xmlns:a16="http://schemas.microsoft.com/office/drawing/2014/main" id="{6394523D-9527-460B-A923-DE878E09E484}"/>
              </a:ext>
            </a:extLst>
          </p:cNvPr>
          <p:cNvSpPr/>
          <p:nvPr/>
        </p:nvSpPr>
        <p:spPr>
          <a:xfrm>
            <a:off x="1029115" y="4506671"/>
            <a:ext cx="322445" cy="361924"/>
          </a:xfrm>
          <a:prstGeom prst="leftUpArrow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Arrow: Left-Up 192">
            <a:extLst>
              <a:ext uri="{FF2B5EF4-FFF2-40B4-BE49-F238E27FC236}">
                <a16:creationId xmlns:a16="http://schemas.microsoft.com/office/drawing/2014/main" id="{2AD61E59-0BC7-485D-B269-CBF542A4F35A}"/>
              </a:ext>
            </a:extLst>
          </p:cNvPr>
          <p:cNvSpPr/>
          <p:nvPr/>
        </p:nvSpPr>
        <p:spPr>
          <a:xfrm>
            <a:off x="9850081" y="2573183"/>
            <a:ext cx="322445" cy="361924"/>
          </a:xfrm>
          <a:prstGeom prst="leftUpArrow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Arrow: Left-Up 193">
            <a:extLst>
              <a:ext uri="{FF2B5EF4-FFF2-40B4-BE49-F238E27FC236}">
                <a16:creationId xmlns:a16="http://schemas.microsoft.com/office/drawing/2014/main" id="{B2197D36-571B-4B68-9487-67D834FEE0B9}"/>
              </a:ext>
            </a:extLst>
          </p:cNvPr>
          <p:cNvSpPr/>
          <p:nvPr/>
        </p:nvSpPr>
        <p:spPr>
          <a:xfrm>
            <a:off x="1024697" y="3537687"/>
            <a:ext cx="322445" cy="361924"/>
          </a:xfrm>
          <a:prstGeom prst="leftUpArrow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Arrow: Left-Up 194">
            <a:extLst>
              <a:ext uri="{FF2B5EF4-FFF2-40B4-BE49-F238E27FC236}">
                <a16:creationId xmlns:a16="http://schemas.microsoft.com/office/drawing/2014/main" id="{39B81409-529B-4D06-9241-0F7AAEC72D83}"/>
              </a:ext>
            </a:extLst>
          </p:cNvPr>
          <p:cNvSpPr/>
          <p:nvPr/>
        </p:nvSpPr>
        <p:spPr>
          <a:xfrm>
            <a:off x="5386329" y="3537687"/>
            <a:ext cx="322445" cy="361924"/>
          </a:xfrm>
          <a:prstGeom prst="leftUpArrow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Arrow: Left-Up 195">
            <a:extLst>
              <a:ext uri="{FF2B5EF4-FFF2-40B4-BE49-F238E27FC236}">
                <a16:creationId xmlns:a16="http://schemas.microsoft.com/office/drawing/2014/main" id="{E2A8A042-D94E-4D19-8317-4056A82846C9}"/>
              </a:ext>
            </a:extLst>
          </p:cNvPr>
          <p:cNvSpPr/>
          <p:nvPr/>
        </p:nvSpPr>
        <p:spPr>
          <a:xfrm>
            <a:off x="3185537" y="3537687"/>
            <a:ext cx="322445" cy="361924"/>
          </a:xfrm>
          <a:prstGeom prst="leftUpArrow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Arrow: Left-Up 196">
            <a:extLst>
              <a:ext uri="{FF2B5EF4-FFF2-40B4-BE49-F238E27FC236}">
                <a16:creationId xmlns:a16="http://schemas.microsoft.com/office/drawing/2014/main" id="{223C3322-3B5F-4179-AFD2-A24003FD3BA5}"/>
              </a:ext>
            </a:extLst>
          </p:cNvPr>
          <p:cNvSpPr/>
          <p:nvPr/>
        </p:nvSpPr>
        <p:spPr>
          <a:xfrm>
            <a:off x="9914523" y="3527641"/>
            <a:ext cx="322445" cy="361924"/>
          </a:xfrm>
          <a:prstGeom prst="leftUpArrow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Arrow: Left-Up 197">
            <a:extLst>
              <a:ext uri="{FF2B5EF4-FFF2-40B4-BE49-F238E27FC236}">
                <a16:creationId xmlns:a16="http://schemas.microsoft.com/office/drawing/2014/main" id="{2E37A2FE-61C8-4404-8B6E-B6ECB8DFA310}"/>
              </a:ext>
            </a:extLst>
          </p:cNvPr>
          <p:cNvSpPr/>
          <p:nvPr/>
        </p:nvSpPr>
        <p:spPr>
          <a:xfrm>
            <a:off x="7589871" y="3539395"/>
            <a:ext cx="322445" cy="361924"/>
          </a:xfrm>
          <a:prstGeom prst="leftUpArrow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Arrow: Left-Up 198">
            <a:extLst>
              <a:ext uri="{FF2B5EF4-FFF2-40B4-BE49-F238E27FC236}">
                <a16:creationId xmlns:a16="http://schemas.microsoft.com/office/drawing/2014/main" id="{7F96549D-C8CC-47EC-9693-9F48A9E0946C}"/>
              </a:ext>
            </a:extLst>
          </p:cNvPr>
          <p:cNvSpPr/>
          <p:nvPr/>
        </p:nvSpPr>
        <p:spPr>
          <a:xfrm flipH="1">
            <a:off x="1435303" y="3537687"/>
            <a:ext cx="322445" cy="361925"/>
          </a:xfrm>
          <a:prstGeom prst="leftUp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Arrow: Left-Up 199">
            <a:extLst>
              <a:ext uri="{FF2B5EF4-FFF2-40B4-BE49-F238E27FC236}">
                <a16:creationId xmlns:a16="http://schemas.microsoft.com/office/drawing/2014/main" id="{5D6D928A-874A-4BE1-9E07-DD07C43D1849}"/>
              </a:ext>
            </a:extLst>
          </p:cNvPr>
          <p:cNvSpPr/>
          <p:nvPr/>
        </p:nvSpPr>
        <p:spPr>
          <a:xfrm flipH="1">
            <a:off x="10310466" y="3522906"/>
            <a:ext cx="322445" cy="361925"/>
          </a:xfrm>
          <a:prstGeom prst="leftUp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Arrow: Left-Up 200">
            <a:extLst>
              <a:ext uri="{FF2B5EF4-FFF2-40B4-BE49-F238E27FC236}">
                <a16:creationId xmlns:a16="http://schemas.microsoft.com/office/drawing/2014/main" id="{91D9CE34-56B6-4835-A8AE-B0B2B29901DD}"/>
              </a:ext>
            </a:extLst>
          </p:cNvPr>
          <p:cNvSpPr/>
          <p:nvPr/>
        </p:nvSpPr>
        <p:spPr>
          <a:xfrm flipH="1">
            <a:off x="5786718" y="3540639"/>
            <a:ext cx="322445" cy="361925"/>
          </a:xfrm>
          <a:prstGeom prst="leftUp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Arrow: Left-Up 201">
            <a:extLst>
              <a:ext uri="{FF2B5EF4-FFF2-40B4-BE49-F238E27FC236}">
                <a16:creationId xmlns:a16="http://schemas.microsoft.com/office/drawing/2014/main" id="{8454C411-E287-4958-8544-080912EC9104}"/>
              </a:ext>
            </a:extLst>
          </p:cNvPr>
          <p:cNvSpPr/>
          <p:nvPr/>
        </p:nvSpPr>
        <p:spPr>
          <a:xfrm flipH="1">
            <a:off x="7959425" y="3531969"/>
            <a:ext cx="322445" cy="361925"/>
          </a:xfrm>
          <a:prstGeom prst="leftUp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Arrow: Left-Up 202">
            <a:extLst>
              <a:ext uri="{FF2B5EF4-FFF2-40B4-BE49-F238E27FC236}">
                <a16:creationId xmlns:a16="http://schemas.microsoft.com/office/drawing/2014/main" id="{6475AA1A-857C-4FEE-ACAC-119402F85FF8}"/>
              </a:ext>
            </a:extLst>
          </p:cNvPr>
          <p:cNvSpPr/>
          <p:nvPr/>
        </p:nvSpPr>
        <p:spPr>
          <a:xfrm flipH="1">
            <a:off x="3584095" y="3537686"/>
            <a:ext cx="322445" cy="361925"/>
          </a:xfrm>
          <a:prstGeom prst="leftUp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Arrow: Left-Up 203">
            <a:extLst>
              <a:ext uri="{FF2B5EF4-FFF2-40B4-BE49-F238E27FC236}">
                <a16:creationId xmlns:a16="http://schemas.microsoft.com/office/drawing/2014/main" id="{43487E9F-A6ED-4D3F-86BB-DA63733ED6BD}"/>
              </a:ext>
            </a:extLst>
          </p:cNvPr>
          <p:cNvSpPr/>
          <p:nvPr/>
        </p:nvSpPr>
        <p:spPr>
          <a:xfrm flipH="1">
            <a:off x="5782167" y="4510061"/>
            <a:ext cx="322445" cy="361925"/>
          </a:xfrm>
          <a:prstGeom prst="leftUp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Arrow: Left-Up 204">
            <a:extLst>
              <a:ext uri="{FF2B5EF4-FFF2-40B4-BE49-F238E27FC236}">
                <a16:creationId xmlns:a16="http://schemas.microsoft.com/office/drawing/2014/main" id="{65293652-14CF-4764-8AC8-3B29195F2976}"/>
              </a:ext>
            </a:extLst>
          </p:cNvPr>
          <p:cNvSpPr/>
          <p:nvPr/>
        </p:nvSpPr>
        <p:spPr>
          <a:xfrm flipH="1">
            <a:off x="1435303" y="4506671"/>
            <a:ext cx="322445" cy="361925"/>
          </a:xfrm>
          <a:prstGeom prst="leftUp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Arrow: Left-Up 205">
            <a:extLst>
              <a:ext uri="{FF2B5EF4-FFF2-40B4-BE49-F238E27FC236}">
                <a16:creationId xmlns:a16="http://schemas.microsoft.com/office/drawing/2014/main" id="{194A2547-FF7C-4912-AB87-D843DAC4FDFA}"/>
              </a:ext>
            </a:extLst>
          </p:cNvPr>
          <p:cNvSpPr/>
          <p:nvPr/>
        </p:nvSpPr>
        <p:spPr>
          <a:xfrm flipH="1">
            <a:off x="3551529" y="4506670"/>
            <a:ext cx="322445" cy="361925"/>
          </a:xfrm>
          <a:prstGeom prst="leftUp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7" name="Arrow: Left-Up 206">
            <a:extLst>
              <a:ext uri="{FF2B5EF4-FFF2-40B4-BE49-F238E27FC236}">
                <a16:creationId xmlns:a16="http://schemas.microsoft.com/office/drawing/2014/main" id="{D165D1C0-8C16-4D78-A572-4139B876C887}"/>
              </a:ext>
            </a:extLst>
          </p:cNvPr>
          <p:cNvSpPr/>
          <p:nvPr/>
        </p:nvSpPr>
        <p:spPr>
          <a:xfrm flipH="1">
            <a:off x="7952627" y="4506670"/>
            <a:ext cx="322445" cy="361925"/>
          </a:xfrm>
          <a:prstGeom prst="leftUp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8" name="Arrow: Left-Up 207">
            <a:extLst>
              <a:ext uri="{FF2B5EF4-FFF2-40B4-BE49-F238E27FC236}">
                <a16:creationId xmlns:a16="http://schemas.microsoft.com/office/drawing/2014/main" id="{7697A133-6AE6-4185-968D-704BC43BE590}"/>
              </a:ext>
            </a:extLst>
          </p:cNvPr>
          <p:cNvSpPr/>
          <p:nvPr/>
        </p:nvSpPr>
        <p:spPr>
          <a:xfrm>
            <a:off x="7589871" y="4506670"/>
            <a:ext cx="322445" cy="361924"/>
          </a:xfrm>
          <a:prstGeom prst="leftUpArrow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9" name="Arrow: Left-Up 208">
            <a:extLst>
              <a:ext uri="{FF2B5EF4-FFF2-40B4-BE49-F238E27FC236}">
                <a16:creationId xmlns:a16="http://schemas.microsoft.com/office/drawing/2014/main" id="{6CF83CEF-957C-4FFC-A644-18C8F21E62E3}"/>
              </a:ext>
            </a:extLst>
          </p:cNvPr>
          <p:cNvSpPr/>
          <p:nvPr/>
        </p:nvSpPr>
        <p:spPr>
          <a:xfrm>
            <a:off x="9914522" y="4509533"/>
            <a:ext cx="322445" cy="361924"/>
          </a:xfrm>
          <a:prstGeom prst="leftUpArrow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0" name="Arrow: Left-Up 209">
            <a:extLst>
              <a:ext uri="{FF2B5EF4-FFF2-40B4-BE49-F238E27FC236}">
                <a16:creationId xmlns:a16="http://schemas.microsoft.com/office/drawing/2014/main" id="{B13A2BD6-48DE-4F8C-8761-806C95F2684B}"/>
              </a:ext>
            </a:extLst>
          </p:cNvPr>
          <p:cNvSpPr/>
          <p:nvPr/>
        </p:nvSpPr>
        <p:spPr>
          <a:xfrm>
            <a:off x="5406795" y="4506670"/>
            <a:ext cx="322445" cy="361924"/>
          </a:xfrm>
          <a:prstGeom prst="leftUpArrow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1" name="Arrow: Left-Up 210">
            <a:extLst>
              <a:ext uri="{FF2B5EF4-FFF2-40B4-BE49-F238E27FC236}">
                <a16:creationId xmlns:a16="http://schemas.microsoft.com/office/drawing/2014/main" id="{916B6B6C-D721-44BD-99B5-A08D174FF3AC}"/>
              </a:ext>
            </a:extLst>
          </p:cNvPr>
          <p:cNvSpPr/>
          <p:nvPr/>
        </p:nvSpPr>
        <p:spPr>
          <a:xfrm>
            <a:off x="1021929" y="5557537"/>
            <a:ext cx="322445" cy="361924"/>
          </a:xfrm>
          <a:prstGeom prst="leftUpArrow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AutoShape 38" descr="Flag of Finland">
            <a:extLst>
              <a:ext uri="{FF2B5EF4-FFF2-40B4-BE49-F238E27FC236}">
                <a16:creationId xmlns:a16="http://schemas.microsoft.com/office/drawing/2014/main" id="{E107BE9A-D0ED-4AA3-85BD-2F23037727B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64" name="Picture 40" descr="Flag of Finland">
            <a:extLst>
              <a:ext uri="{FF2B5EF4-FFF2-40B4-BE49-F238E27FC236}">
                <a16:creationId xmlns:a16="http://schemas.microsoft.com/office/drawing/2014/main" id="{A626F273-5952-490F-91B5-1B88A2BA41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570" y="4131762"/>
            <a:ext cx="543194" cy="339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4" name="TextBox 213">
            <a:extLst>
              <a:ext uri="{FF2B5EF4-FFF2-40B4-BE49-F238E27FC236}">
                <a16:creationId xmlns:a16="http://schemas.microsoft.com/office/drawing/2014/main" id="{D9141892-42F2-4FC1-A986-5D7EC8989E0C}"/>
              </a:ext>
            </a:extLst>
          </p:cNvPr>
          <p:cNvSpPr txBox="1"/>
          <p:nvPr/>
        </p:nvSpPr>
        <p:spPr>
          <a:xfrm>
            <a:off x="6119207" y="4670327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95,000</a:t>
            </a:r>
          </a:p>
        </p:txBody>
      </p:sp>
      <p:sp>
        <p:nvSpPr>
          <p:cNvPr id="215" name="TextBox 214">
            <a:extLst>
              <a:ext uri="{FF2B5EF4-FFF2-40B4-BE49-F238E27FC236}">
                <a16:creationId xmlns:a16="http://schemas.microsoft.com/office/drawing/2014/main" id="{1E202932-7AD2-4B67-845E-749B70603D03}"/>
              </a:ext>
            </a:extLst>
          </p:cNvPr>
          <p:cNvSpPr txBox="1"/>
          <p:nvPr/>
        </p:nvSpPr>
        <p:spPr>
          <a:xfrm>
            <a:off x="4859147" y="4663791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2,000</a:t>
            </a:r>
          </a:p>
        </p:txBody>
      </p:sp>
      <p:pic>
        <p:nvPicPr>
          <p:cNvPr id="1066" name="Picture 42" descr="Flag of Belgium">
            <a:extLst>
              <a:ext uri="{FF2B5EF4-FFF2-40B4-BE49-F238E27FC236}">
                <a16:creationId xmlns:a16="http://schemas.microsoft.com/office/drawing/2014/main" id="{B47B0C2D-5A22-4F76-B8A3-75D2E4E589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5700" y="4140233"/>
            <a:ext cx="561450" cy="33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7" name="TextBox 216">
            <a:extLst>
              <a:ext uri="{FF2B5EF4-FFF2-40B4-BE49-F238E27FC236}">
                <a16:creationId xmlns:a16="http://schemas.microsoft.com/office/drawing/2014/main" id="{C7AD3E31-255D-4714-92E1-E52921644A77}"/>
              </a:ext>
            </a:extLst>
          </p:cNvPr>
          <p:cNvSpPr txBox="1"/>
          <p:nvPr/>
        </p:nvSpPr>
        <p:spPr>
          <a:xfrm>
            <a:off x="7012503" y="4666706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49,600</a:t>
            </a:r>
          </a:p>
        </p:txBody>
      </p:sp>
      <p:sp>
        <p:nvSpPr>
          <p:cNvPr id="218" name="TextBox 217">
            <a:extLst>
              <a:ext uri="{FF2B5EF4-FFF2-40B4-BE49-F238E27FC236}">
                <a16:creationId xmlns:a16="http://schemas.microsoft.com/office/drawing/2014/main" id="{5A8CFE9A-E634-4997-A408-5C33F0310747}"/>
              </a:ext>
            </a:extLst>
          </p:cNvPr>
          <p:cNvSpPr txBox="1"/>
          <p:nvPr/>
        </p:nvSpPr>
        <p:spPr>
          <a:xfrm>
            <a:off x="8263105" y="4659426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12,100</a:t>
            </a:r>
          </a:p>
        </p:txBody>
      </p:sp>
      <p:sp>
        <p:nvSpPr>
          <p:cNvPr id="100" name="AutoShape 44" descr="Flag of Philippines">
            <a:extLst>
              <a:ext uri="{FF2B5EF4-FFF2-40B4-BE49-F238E27FC236}">
                <a16:creationId xmlns:a16="http://schemas.microsoft.com/office/drawing/2014/main" id="{06ED3018-9D1C-4C0A-82C8-4A725B83D60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70" name="Picture 46" descr="Flag of Philippines">
            <a:extLst>
              <a:ext uri="{FF2B5EF4-FFF2-40B4-BE49-F238E27FC236}">
                <a16:creationId xmlns:a16="http://schemas.microsoft.com/office/drawing/2014/main" id="{6F29FA6B-0C31-44C5-8730-1B16723F00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3548" y="4129931"/>
            <a:ext cx="606056" cy="338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1" name="Arrow: Left-Up 220">
            <a:extLst>
              <a:ext uri="{FF2B5EF4-FFF2-40B4-BE49-F238E27FC236}">
                <a16:creationId xmlns:a16="http://schemas.microsoft.com/office/drawing/2014/main" id="{1DE5F8FF-47E4-4F38-A3DA-E84E4FE3A85D}"/>
              </a:ext>
            </a:extLst>
          </p:cNvPr>
          <p:cNvSpPr/>
          <p:nvPr/>
        </p:nvSpPr>
        <p:spPr>
          <a:xfrm flipH="1">
            <a:off x="7959425" y="5572035"/>
            <a:ext cx="322445" cy="361925"/>
          </a:xfrm>
          <a:prstGeom prst="leftUp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2" name="Arrow: Left-Up 221">
            <a:extLst>
              <a:ext uri="{FF2B5EF4-FFF2-40B4-BE49-F238E27FC236}">
                <a16:creationId xmlns:a16="http://schemas.microsoft.com/office/drawing/2014/main" id="{DBE6C347-B189-41BC-AC2E-1591AB01121D}"/>
              </a:ext>
            </a:extLst>
          </p:cNvPr>
          <p:cNvSpPr/>
          <p:nvPr/>
        </p:nvSpPr>
        <p:spPr>
          <a:xfrm flipH="1">
            <a:off x="5797145" y="5572036"/>
            <a:ext cx="322445" cy="361925"/>
          </a:xfrm>
          <a:prstGeom prst="leftUp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3" name="Arrow: Left-Up 222">
            <a:extLst>
              <a:ext uri="{FF2B5EF4-FFF2-40B4-BE49-F238E27FC236}">
                <a16:creationId xmlns:a16="http://schemas.microsoft.com/office/drawing/2014/main" id="{6D4605EF-B521-4E14-9670-3476C0C69B2B}"/>
              </a:ext>
            </a:extLst>
          </p:cNvPr>
          <p:cNvSpPr/>
          <p:nvPr/>
        </p:nvSpPr>
        <p:spPr>
          <a:xfrm flipH="1">
            <a:off x="3584095" y="5564447"/>
            <a:ext cx="322445" cy="361925"/>
          </a:xfrm>
          <a:prstGeom prst="leftUp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4" name="Arrow: Left-Up 223">
            <a:extLst>
              <a:ext uri="{FF2B5EF4-FFF2-40B4-BE49-F238E27FC236}">
                <a16:creationId xmlns:a16="http://schemas.microsoft.com/office/drawing/2014/main" id="{545DE528-3041-490C-A7A0-65353816E4E6}"/>
              </a:ext>
            </a:extLst>
          </p:cNvPr>
          <p:cNvSpPr/>
          <p:nvPr/>
        </p:nvSpPr>
        <p:spPr>
          <a:xfrm flipH="1">
            <a:off x="1435040" y="5559277"/>
            <a:ext cx="322445" cy="361925"/>
          </a:xfrm>
          <a:prstGeom prst="leftUp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5" name="Arrow: Left-Up 224">
            <a:extLst>
              <a:ext uri="{FF2B5EF4-FFF2-40B4-BE49-F238E27FC236}">
                <a16:creationId xmlns:a16="http://schemas.microsoft.com/office/drawing/2014/main" id="{66276B25-A881-4625-9AB2-2B535F7E7E34}"/>
              </a:ext>
            </a:extLst>
          </p:cNvPr>
          <p:cNvSpPr/>
          <p:nvPr/>
        </p:nvSpPr>
        <p:spPr>
          <a:xfrm flipH="1">
            <a:off x="10308942" y="4501043"/>
            <a:ext cx="322445" cy="361925"/>
          </a:xfrm>
          <a:prstGeom prst="leftUp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6" name="Arrow: Left-Up 225">
            <a:extLst>
              <a:ext uri="{FF2B5EF4-FFF2-40B4-BE49-F238E27FC236}">
                <a16:creationId xmlns:a16="http://schemas.microsoft.com/office/drawing/2014/main" id="{1BD36463-2562-4CB7-ABF9-19FD00324B3D}"/>
              </a:ext>
            </a:extLst>
          </p:cNvPr>
          <p:cNvSpPr/>
          <p:nvPr/>
        </p:nvSpPr>
        <p:spPr>
          <a:xfrm>
            <a:off x="3180550" y="5557537"/>
            <a:ext cx="322445" cy="361924"/>
          </a:xfrm>
          <a:prstGeom prst="leftUpArrow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7" name="Arrow: Left-Up 226">
            <a:extLst>
              <a:ext uri="{FF2B5EF4-FFF2-40B4-BE49-F238E27FC236}">
                <a16:creationId xmlns:a16="http://schemas.microsoft.com/office/drawing/2014/main" id="{E93CB05E-F36E-4BA4-8DC5-B796D0F82C6F}"/>
              </a:ext>
            </a:extLst>
          </p:cNvPr>
          <p:cNvSpPr/>
          <p:nvPr/>
        </p:nvSpPr>
        <p:spPr>
          <a:xfrm>
            <a:off x="3180550" y="4506671"/>
            <a:ext cx="322445" cy="361924"/>
          </a:xfrm>
          <a:prstGeom prst="leftUpArrow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9" name="Arrow: Left-Up 228">
            <a:extLst>
              <a:ext uri="{FF2B5EF4-FFF2-40B4-BE49-F238E27FC236}">
                <a16:creationId xmlns:a16="http://schemas.microsoft.com/office/drawing/2014/main" id="{CAD9CED5-9172-4A6E-8568-EC1341CF7B46}"/>
              </a:ext>
            </a:extLst>
          </p:cNvPr>
          <p:cNvSpPr/>
          <p:nvPr/>
        </p:nvSpPr>
        <p:spPr>
          <a:xfrm>
            <a:off x="7582909" y="5564448"/>
            <a:ext cx="322445" cy="361924"/>
          </a:xfrm>
          <a:prstGeom prst="leftUpArrow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Arrow: Left-Up 229">
            <a:extLst>
              <a:ext uri="{FF2B5EF4-FFF2-40B4-BE49-F238E27FC236}">
                <a16:creationId xmlns:a16="http://schemas.microsoft.com/office/drawing/2014/main" id="{59717AD3-A771-4879-9605-0864CC27BFCF}"/>
              </a:ext>
            </a:extLst>
          </p:cNvPr>
          <p:cNvSpPr/>
          <p:nvPr/>
        </p:nvSpPr>
        <p:spPr>
          <a:xfrm>
            <a:off x="5437028" y="5564448"/>
            <a:ext cx="322445" cy="361924"/>
          </a:xfrm>
          <a:prstGeom prst="leftUpArrow">
            <a:avLst/>
          </a:prstGeom>
          <a:solidFill>
            <a:srgbClr val="C0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TextBox 230">
            <a:extLst>
              <a:ext uri="{FF2B5EF4-FFF2-40B4-BE49-F238E27FC236}">
                <a16:creationId xmlns:a16="http://schemas.microsoft.com/office/drawing/2014/main" id="{0A993DA0-4CFC-48DC-8C57-3C804C5B5439}"/>
              </a:ext>
            </a:extLst>
          </p:cNvPr>
          <p:cNvSpPr txBox="1"/>
          <p:nvPr/>
        </p:nvSpPr>
        <p:spPr>
          <a:xfrm>
            <a:off x="10623061" y="4659426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57,000</a:t>
            </a:r>
          </a:p>
        </p:txBody>
      </p:sp>
      <p:sp>
        <p:nvSpPr>
          <p:cNvPr id="232" name="TextBox 231">
            <a:extLst>
              <a:ext uri="{FF2B5EF4-FFF2-40B4-BE49-F238E27FC236}">
                <a16:creationId xmlns:a16="http://schemas.microsoft.com/office/drawing/2014/main" id="{51F345A8-7190-4BB1-887B-2DDDA6863918}"/>
              </a:ext>
            </a:extLst>
          </p:cNvPr>
          <p:cNvSpPr txBox="1"/>
          <p:nvPr/>
        </p:nvSpPr>
        <p:spPr>
          <a:xfrm>
            <a:off x="9261210" y="4662286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750,000</a:t>
            </a:r>
          </a:p>
        </p:txBody>
      </p:sp>
      <p:pic>
        <p:nvPicPr>
          <p:cNvPr id="1072" name="Picture 48" descr="Flag of Canada">
            <a:extLst>
              <a:ext uri="{FF2B5EF4-FFF2-40B4-BE49-F238E27FC236}">
                <a16:creationId xmlns:a16="http://schemas.microsoft.com/office/drawing/2014/main" id="{C892DDC9-8EF8-449E-8FA5-8C3F58AEA3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743" y="5175097"/>
            <a:ext cx="575289" cy="314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4" name="TextBox 233">
            <a:extLst>
              <a:ext uri="{FF2B5EF4-FFF2-40B4-BE49-F238E27FC236}">
                <a16:creationId xmlns:a16="http://schemas.microsoft.com/office/drawing/2014/main" id="{59C81B0C-D34E-4ADA-A8B0-57D483631F24}"/>
              </a:ext>
            </a:extLst>
          </p:cNvPr>
          <p:cNvSpPr txBox="1"/>
          <p:nvPr/>
        </p:nvSpPr>
        <p:spPr>
          <a:xfrm>
            <a:off x="1734786" y="5713401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45,300</a:t>
            </a:r>
          </a:p>
        </p:txBody>
      </p:sp>
      <p:sp>
        <p:nvSpPr>
          <p:cNvPr id="235" name="TextBox 234">
            <a:extLst>
              <a:ext uri="{FF2B5EF4-FFF2-40B4-BE49-F238E27FC236}">
                <a16:creationId xmlns:a16="http://schemas.microsoft.com/office/drawing/2014/main" id="{4664DC81-2DED-4B63-8F82-5600C3AA41DF}"/>
              </a:ext>
            </a:extLst>
          </p:cNvPr>
          <p:cNvSpPr txBox="1"/>
          <p:nvPr/>
        </p:nvSpPr>
        <p:spPr>
          <a:xfrm>
            <a:off x="512020" y="5720049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1,600</a:t>
            </a:r>
          </a:p>
        </p:txBody>
      </p:sp>
      <p:pic>
        <p:nvPicPr>
          <p:cNvPr id="1074" name="Picture 50" descr="Flag of Czech Republic">
            <a:extLst>
              <a:ext uri="{FF2B5EF4-FFF2-40B4-BE49-F238E27FC236}">
                <a16:creationId xmlns:a16="http://schemas.microsoft.com/office/drawing/2014/main" id="{78C81CE7-E037-4A8E-A6ED-13B18666E6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3196" y="5187329"/>
            <a:ext cx="597694" cy="308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7" name="TextBox 236">
            <a:extLst>
              <a:ext uri="{FF2B5EF4-FFF2-40B4-BE49-F238E27FC236}">
                <a16:creationId xmlns:a16="http://schemas.microsoft.com/office/drawing/2014/main" id="{A498CCFD-03F4-4E67-B7AF-01E299217E4C}"/>
              </a:ext>
            </a:extLst>
          </p:cNvPr>
          <p:cNvSpPr txBox="1"/>
          <p:nvPr/>
        </p:nvSpPr>
        <p:spPr>
          <a:xfrm>
            <a:off x="3887651" y="5713401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446,000</a:t>
            </a:r>
          </a:p>
        </p:txBody>
      </p:sp>
      <p:sp>
        <p:nvSpPr>
          <p:cNvPr id="238" name="TextBox 237">
            <a:extLst>
              <a:ext uri="{FF2B5EF4-FFF2-40B4-BE49-F238E27FC236}">
                <a16:creationId xmlns:a16="http://schemas.microsoft.com/office/drawing/2014/main" id="{31AEB7A3-E059-4144-BF5A-6360155C7A82}"/>
              </a:ext>
            </a:extLst>
          </p:cNvPr>
          <p:cNvSpPr txBox="1"/>
          <p:nvPr/>
        </p:nvSpPr>
        <p:spPr>
          <a:xfrm>
            <a:off x="2513810" y="5717861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514,000</a:t>
            </a:r>
          </a:p>
        </p:txBody>
      </p:sp>
      <p:pic>
        <p:nvPicPr>
          <p:cNvPr id="1076" name="Picture 52" descr="Flag of New Zealand">
            <a:extLst>
              <a:ext uri="{FF2B5EF4-FFF2-40B4-BE49-F238E27FC236}">
                <a16:creationId xmlns:a16="http://schemas.microsoft.com/office/drawing/2014/main" id="{B0CB5DB1-A76F-4BC2-AC6F-FB0BED6854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599" y="5191036"/>
            <a:ext cx="543194" cy="306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0" name="TextBox 239">
            <a:extLst>
              <a:ext uri="{FF2B5EF4-FFF2-40B4-BE49-F238E27FC236}">
                <a16:creationId xmlns:a16="http://schemas.microsoft.com/office/drawing/2014/main" id="{B3E31B6C-5319-485A-858C-06A7F258F439}"/>
              </a:ext>
            </a:extLst>
          </p:cNvPr>
          <p:cNvSpPr txBox="1"/>
          <p:nvPr/>
        </p:nvSpPr>
        <p:spPr>
          <a:xfrm>
            <a:off x="4616594" y="5713401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Not Known </a:t>
            </a:r>
          </a:p>
        </p:txBody>
      </p:sp>
      <p:sp>
        <p:nvSpPr>
          <p:cNvPr id="241" name="TextBox 240">
            <a:extLst>
              <a:ext uri="{FF2B5EF4-FFF2-40B4-BE49-F238E27FC236}">
                <a16:creationId xmlns:a16="http://schemas.microsoft.com/office/drawing/2014/main" id="{DCB9DBFC-F40C-4B4C-B978-47664732717B}"/>
              </a:ext>
            </a:extLst>
          </p:cNvPr>
          <p:cNvSpPr txBox="1"/>
          <p:nvPr/>
        </p:nvSpPr>
        <p:spPr>
          <a:xfrm>
            <a:off x="6119206" y="5727301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11,900</a:t>
            </a:r>
          </a:p>
        </p:txBody>
      </p:sp>
      <p:pic>
        <p:nvPicPr>
          <p:cNvPr id="1078" name="Picture 54" descr="Flag of South Africa">
            <a:extLst>
              <a:ext uri="{FF2B5EF4-FFF2-40B4-BE49-F238E27FC236}">
                <a16:creationId xmlns:a16="http://schemas.microsoft.com/office/drawing/2014/main" id="{9A373572-3651-4788-9DAA-5A134A3E0B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778" y="5191036"/>
            <a:ext cx="590190" cy="306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3" name="TextBox 242">
            <a:extLst>
              <a:ext uri="{FF2B5EF4-FFF2-40B4-BE49-F238E27FC236}">
                <a16:creationId xmlns:a16="http://schemas.microsoft.com/office/drawing/2014/main" id="{D7EFFFB0-7ED8-4166-8562-BE1D0E406191}"/>
              </a:ext>
            </a:extLst>
          </p:cNvPr>
          <p:cNvSpPr txBox="1"/>
          <p:nvPr/>
        </p:nvSpPr>
        <p:spPr>
          <a:xfrm>
            <a:off x="8263104" y="5727301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11,900</a:t>
            </a:r>
          </a:p>
        </p:txBody>
      </p:sp>
      <p:sp>
        <p:nvSpPr>
          <p:cNvPr id="244" name="TextBox 243">
            <a:extLst>
              <a:ext uri="{FF2B5EF4-FFF2-40B4-BE49-F238E27FC236}">
                <a16:creationId xmlns:a16="http://schemas.microsoft.com/office/drawing/2014/main" id="{6F3A830B-7AAC-4C1F-8C7C-8D41FE5D1028}"/>
              </a:ext>
            </a:extLst>
          </p:cNvPr>
          <p:cNvSpPr txBox="1"/>
          <p:nvPr/>
        </p:nvSpPr>
        <p:spPr>
          <a:xfrm>
            <a:off x="6768886" y="5716645"/>
            <a:ext cx="1245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Not Known</a:t>
            </a:r>
          </a:p>
        </p:txBody>
      </p:sp>
      <p:sp>
        <p:nvSpPr>
          <p:cNvPr id="252" name="TextBox 251">
            <a:extLst>
              <a:ext uri="{FF2B5EF4-FFF2-40B4-BE49-F238E27FC236}">
                <a16:creationId xmlns:a16="http://schemas.microsoft.com/office/drawing/2014/main" id="{2BF79928-136D-4220-BE7D-E003FB8CDBBD}"/>
              </a:ext>
            </a:extLst>
          </p:cNvPr>
          <p:cNvSpPr txBox="1"/>
          <p:nvPr/>
        </p:nvSpPr>
        <p:spPr>
          <a:xfrm>
            <a:off x="9567215" y="1051592"/>
            <a:ext cx="19797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Total Casualties </a:t>
            </a:r>
          </a:p>
        </p:txBody>
      </p:sp>
      <p:sp>
        <p:nvSpPr>
          <p:cNvPr id="253" name="TextBox 252">
            <a:extLst>
              <a:ext uri="{FF2B5EF4-FFF2-40B4-BE49-F238E27FC236}">
                <a16:creationId xmlns:a16="http://schemas.microsoft.com/office/drawing/2014/main" id="{10CF880A-7798-4546-AA9E-D90ADD6F214C}"/>
              </a:ext>
            </a:extLst>
          </p:cNvPr>
          <p:cNvSpPr txBox="1"/>
          <p:nvPr/>
        </p:nvSpPr>
        <p:spPr>
          <a:xfrm>
            <a:off x="9567215" y="671996"/>
            <a:ext cx="22278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Total Military  Casualties</a:t>
            </a:r>
          </a:p>
        </p:txBody>
      </p:sp>
      <p:sp>
        <p:nvSpPr>
          <p:cNvPr id="254" name="TextBox 253">
            <a:extLst>
              <a:ext uri="{FF2B5EF4-FFF2-40B4-BE49-F238E27FC236}">
                <a16:creationId xmlns:a16="http://schemas.microsoft.com/office/drawing/2014/main" id="{667DCE2F-E05B-4ED2-A9B5-AF371D84A212}"/>
              </a:ext>
            </a:extLst>
          </p:cNvPr>
          <p:cNvSpPr txBox="1"/>
          <p:nvPr/>
        </p:nvSpPr>
        <p:spPr>
          <a:xfrm>
            <a:off x="9543411" y="288564"/>
            <a:ext cx="225165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Total civilian Casualties</a:t>
            </a:r>
          </a:p>
        </p:txBody>
      </p:sp>
      <p:sp>
        <p:nvSpPr>
          <p:cNvPr id="255" name="Arrow: Right 254">
            <a:extLst>
              <a:ext uri="{FF2B5EF4-FFF2-40B4-BE49-F238E27FC236}">
                <a16:creationId xmlns:a16="http://schemas.microsoft.com/office/drawing/2014/main" id="{8A30A8B2-5CAA-4C9D-A70F-D0CD23A347F2}"/>
              </a:ext>
            </a:extLst>
          </p:cNvPr>
          <p:cNvSpPr/>
          <p:nvPr/>
        </p:nvSpPr>
        <p:spPr>
          <a:xfrm>
            <a:off x="9008635" y="387624"/>
            <a:ext cx="455998" cy="165273"/>
          </a:xfrm>
          <a:prstGeom prst="rightArrow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6" name="Arrow: Right 255">
            <a:extLst>
              <a:ext uri="{FF2B5EF4-FFF2-40B4-BE49-F238E27FC236}">
                <a16:creationId xmlns:a16="http://schemas.microsoft.com/office/drawing/2014/main" id="{FAFA6E3B-95C5-44FF-A548-A47E35273A9A}"/>
              </a:ext>
            </a:extLst>
          </p:cNvPr>
          <p:cNvSpPr/>
          <p:nvPr/>
        </p:nvSpPr>
        <p:spPr>
          <a:xfrm>
            <a:off x="9008635" y="721734"/>
            <a:ext cx="455998" cy="204058"/>
          </a:xfrm>
          <a:prstGeom prst="rightArrow">
            <a:avLst/>
          </a:prstGeom>
          <a:solidFill>
            <a:srgbClr val="00B05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7" name="Arrow: Right 256">
            <a:extLst>
              <a:ext uri="{FF2B5EF4-FFF2-40B4-BE49-F238E27FC236}">
                <a16:creationId xmlns:a16="http://schemas.microsoft.com/office/drawing/2014/main" id="{AF68814D-0C9D-4DF9-BAC5-BB07314325BD}"/>
              </a:ext>
            </a:extLst>
          </p:cNvPr>
          <p:cNvSpPr/>
          <p:nvPr/>
        </p:nvSpPr>
        <p:spPr>
          <a:xfrm>
            <a:off x="9008635" y="1133391"/>
            <a:ext cx="450808" cy="181007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8" name="Arrow: Right 257">
            <a:extLst>
              <a:ext uri="{FF2B5EF4-FFF2-40B4-BE49-F238E27FC236}">
                <a16:creationId xmlns:a16="http://schemas.microsoft.com/office/drawing/2014/main" id="{96F58688-2FC7-45C4-8723-C13BB08E1875}"/>
              </a:ext>
            </a:extLst>
          </p:cNvPr>
          <p:cNvSpPr/>
          <p:nvPr/>
        </p:nvSpPr>
        <p:spPr>
          <a:xfrm>
            <a:off x="313274" y="6062984"/>
            <a:ext cx="455998" cy="165273"/>
          </a:xfrm>
          <a:prstGeom prst="rightArrow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9" name="Arrow: Right 258">
            <a:extLst>
              <a:ext uri="{FF2B5EF4-FFF2-40B4-BE49-F238E27FC236}">
                <a16:creationId xmlns:a16="http://schemas.microsoft.com/office/drawing/2014/main" id="{E14E8202-35F2-4F8E-B9B0-4849D8EB5A3E}"/>
              </a:ext>
            </a:extLst>
          </p:cNvPr>
          <p:cNvSpPr/>
          <p:nvPr/>
        </p:nvSpPr>
        <p:spPr>
          <a:xfrm>
            <a:off x="313274" y="6360092"/>
            <a:ext cx="455998" cy="204058"/>
          </a:xfrm>
          <a:prstGeom prst="rightArrow">
            <a:avLst/>
          </a:prstGeom>
          <a:solidFill>
            <a:srgbClr val="00B05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0" name="TextBox 259">
            <a:extLst>
              <a:ext uri="{FF2B5EF4-FFF2-40B4-BE49-F238E27FC236}">
                <a16:creationId xmlns:a16="http://schemas.microsoft.com/office/drawing/2014/main" id="{FE8D0A0B-09CB-4525-88FA-04836674DAC1}"/>
              </a:ext>
            </a:extLst>
          </p:cNvPr>
          <p:cNvSpPr txBox="1"/>
          <p:nvPr/>
        </p:nvSpPr>
        <p:spPr>
          <a:xfrm>
            <a:off x="709113" y="5957489"/>
            <a:ext cx="56952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Total Civilian  Casualties 23,620,100</a:t>
            </a:r>
          </a:p>
        </p:txBody>
      </p:sp>
      <p:sp>
        <p:nvSpPr>
          <p:cNvPr id="261" name="TextBox 260">
            <a:extLst>
              <a:ext uri="{FF2B5EF4-FFF2-40B4-BE49-F238E27FC236}">
                <a16:creationId xmlns:a16="http://schemas.microsoft.com/office/drawing/2014/main" id="{9F6D6A0A-5FF3-422C-8AE0-F80373C0F837}"/>
              </a:ext>
            </a:extLst>
          </p:cNvPr>
          <p:cNvSpPr txBox="1"/>
          <p:nvPr/>
        </p:nvSpPr>
        <p:spPr>
          <a:xfrm>
            <a:off x="703259" y="6287696"/>
            <a:ext cx="48457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Total Military  Casualties 33,833,000</a:t>
            </a:r>
          </a:p>
        </p:txBody>
      </p:sp>
      <p:sp>
        <p:nvSpPr>
          <p:cNvPr id="262" name="Arrow: Right 261">
            <a:extLst>
              <a:ext uri="{FF2B5EF4-FFF2-40B4-BE49-F238E27FC236}">
                <a16:creationId xmlns:a16="http://schemas.microsoft.com/office/drawing/2014/main" id="{106E11DB-67A2-4342-AE8A-66E90717312D}"/>
              </a:ext>
            </a:extLst>
          </p:cNvPr>
          <p:cNvSpPr/>
          <p:nvPr/>
        </p:nvSpPr>
        <p:spPr>
          <a:xfrm>
            <a:off x="3796390" y="6211348"/>
            <a:ext cx="450808" cy="181007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4" name="TextBox 263">
            <a:extLst>
              <a:ext uri="{FF2B5EF4-FFF2-40B4-BE49-F238E27FC236}">
                <a16:creationId xmlns:a16="http://schemas.microsoft.com/office/drawing/2014/main" id="{7AAF615D-035F-4DA7-A33F-C02B32A563D3}"/>
              </a:ext>
            </a:extLst>
          </p:cNvPr>
          <p:cNvSpPr txBox="1"/>
          <p:nvPr/>
        </p:nvSpPr>
        <p:spPr>
          <a:xfrm>
            <a:off x="4168930" y="6133161"/>
            <a:ext cx="56952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Total Casualties 57,453,100</a:t>
            </a:r>
          </a:p>
        </p:txBody>
      </p:sp>
      <p:sp>
        <p:nvSpPr>
          <p:cNvPr id="265" name="TextBox 264">
            <a:extLst>
              <a:ext uri="{FF2B5EF4-FFF2-40B4-BE49-F238E27FC236}">
                <a16:creationId xmlns:a16="http://schemas.microsoft.com/office/drawing/2014/main" id="{4DED4DD1-DE93-4D8D-A971-F19FE70CAB86}"/>
              </a:ext>
            </a:extLst>
          </p:cNvPr>
          <p:cNvSpPr txBox="1"/>
          <p:nvPr/>
        </p:nvSpPr>
        <p:spPr>
          <a:xfrm>
            <a:off x="7012503" y="5947994"/>
            <a:ext cx="28255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Russia has the highest amount of Military and Civilian Casualties. </a:t>
            </a:r>
          </a:p>
        </p:txBody>
      </p:sp>
    </p:spTree>
    <p:extLst>
      <p:ext uri="{BB962C8B-B14F-4D97-AF65-F5344CB8AC3E}">
        <p14:creationId xmlns:p14="http://schemas.microsoft.com/office/powerpoint/2010/main" val="3732536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7319</TotalTime>
  <Words>185</Words>
  <Application>Microsoft Office PowerPoint</Application>
  <PresentationFormat>Widescreen</PresentationFormat>
  <Paragraphs>66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Alexander Savage</dc:creator>
  <cp:lastModifiedBy>Alexander Savage</cp:lastModifiedBy>
  <cp:revision>96</cp:revision>
  <dcterms:created xsi:type="dcterms:W3CDTF">2020-02-10T11:52:25Z</dcterms:created>
  <dcterms:modified xsi:type="dcterms:W3CDTF">2020-03-06T17:13:06Z</dcterms:modified>
</cp:coreProperties>
</file>