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7.xml" ContentType="application/vnd.openxmlformats-officedocument.theme+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4"/>
  </p:notesMasterIdLst>
  <p:sldIdLst>
    <p:sldId id="422" r:id="rId24"/>
    <p:sldId id="448" r:id="rId25"/>
    <p:sldId id="335" r:id="rId26"/>
    <p:sldId id="423" r:id="rId27"/>
    <p:sldId id="424" r:id="rId28"/>
    <p:sldId id="425" r:id="rId29"/>
    <p:sldId id="445" r:id="rId30"/>
    <p:sldId id="446" r:id="rId31"/>
    <p:sldId id="447" r:id="rId32"/>
    <p:sldId id="427" r:id="rId33"/>
    <p:sldId id="428" r:id="rId34"/>
    <p:sldId id="429" r:id="rId35"/>
    <p:sldId id="430" r:id="rId36"/>
    <p:sldId id="431" r:id="rId37"/>
    <p:sldId id="433" r:id="rId38"/>
    <p:sldId id="449" r:id="rId39"/>
    <p:sldId id="451" r:id="rId40"/>
    <p:sldId id="452" r:id="rId41"/>
    <p:sldId id="363" r:id="rId42"/>
    <p:sldId id="364" r:id="rId43"/>
    <p:sldId id="434" r:id="rId44"/>
    <p:sldId id="366" r:id="rId45"/>
    <p:sldId id="436" r:id="rId46"/>
    <p:sldId id="437" r:id="rId47"/>
    <p:sldId id="438" r:id="rId48"/>
    <p:sldId id="439" r:id="rId49"/>
    <p:sldId id="440" r:id="rId50"/>
    <p:sldId id="441" r:id="rId51"/>
    <p:sldId id="379" r:id="rId52"/>
    <p:sldId id="442"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FFFFF"/>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9D7823-0DB4-464F-BB1C-E63DCD802EB5}" v="10" dt="2022-11-21T11:46:58.092"/>
    <p1510:client id="{9AD49887-24C7-48D2-808F-3BA38892D0E5}" v="288" dt="2022-11-20T13:02:27.2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2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E81B99D9-6424-4D88-BF3D-02E187776058}"/>
    <pc:docChg chg="undo custSel addSld delSld modSld sldOrd">
      <pc:chgData name="Kate Piper (IMH)" userId="f69ee4e2-845b-4a1f-89c4-60fce9da139f" providerId="ADAL" clId="{E81B99D9-6424-4D88-BF3D-02E187776058}" dt="2022-11-20T07:40:21.209" v="3065" actId="20577"/>
      <pc:docMkLst>
        <pc:docMk/>
      </pc:docMkLst>
      <pc:sldChg chg="del">
        <pc:chgData name="Kate Piper (IMH)" userId="f69ee4e2-845b-4a1f-89c4-60fce9da139f" providerId="ADAL" clId="{E81B99D9-6424-4D88-BF3D-02E187776058}" dt="2022-11-19T19:47:58.683" v="1876" actId="47"/>
        <pc:sldMkLst>
          <pc:docMk/>
          <pc:sldMk cId="0" sldId="256"/>
        </pc:sldMkLst>
      </pc:sldChg>
      <pc:sldChg chg="del">
        <pc:chgData name="Kate Piper (IMH)" userId="f69ee4e2-845b-4a1f-89c4-60fce9da139f" providerId="ADAL" clId="{E81B99D9-6424-4D88-BF3D-02E187776058}" dt="2022-11-19T20:19:20.971" v="2120" actId="47"/>
        <pc:sldMkLst>
          <pc:docMk/>
          <pc:sldMk cId="0" sldId="257"/>
        </pc:sldMkLst>
      </pc:sldChg>
      <pc:sldChg chg="del">
        <pc:chgData name="Kate Piper (IMH)" userId="f69ee4e2-845b-4a1f-89c4-60fce9da139f" providerId="ADAL" clId="{E81B99D9-6424-4D88-BF3D-02E187776058}" dt="2022-11-19T20:19:20.536" v="2119" actId="47"/>
        <pc:sldMkLst>
          <pc:docMk/>
          <pc:sldMk cId="0" sldId="258"/>
        </pc:sldMkLst>
      </pc:sldChg>
      <pc:sldChg chg="del">
        <pc:chgData name="Kate Piper (IMH)" userId="f69ee4e2-845b-4a1f-89c4-60fce9da139f" providerId="ADAL" clId="{E81B99D9-6424-4D88-BF3D-02E187776058}" dt="2022-11-19T20:19:20.185" v="2118" actId="47"/>
        <pc:sldMkLst>
          <pc:docMk/>
          <pc:sldMk cId="0" sldId="259"/>
        </pc:sldMkLst>
      </pc:sldChg>
      <pc:sldChg chg="del">
        <pc:chgData name="Kate Piper (IMH)" userId="f69ee4e2-845b-4a1f-89c4-60fce9da139f" providerId="ADAL" clId="{E81B99D9-6424-4D88-BF3D-02E187776058}" dt="2022-11-19T20:19:19.914" v="2117" actId="47"/>
        <pc:sldMkLst>
          <pc:docMk/>
          <pc:sldMk cId="0" sldId="260"/>
        </pc:sldMkLst>
      </pc:sldChg>
      <pc:sldChg chg="del">
        <pc:chgData name="Kate Piper (IMH)" userId="f69ee4e2-845b-4a1f-89c4-60fce9da139f" providerId="ADAL" clId="{E81B99D9-6424-4D88-BF3D-02E187776058}" dt="2022-11-19T19:47:41.925" v="1868" actId="47"/>
        <pc:sldMkLst>
          <pc:docMk/>
          <pc:sldMk cId="0" sldId="261"/>
        </pc:sldMkLst>
      </pc:sldChg>
      <pc:sldChg chg="del">
        <pc:chgData name="Kate Piper (IMH)" userId="f69ee4e2-845b-4a1f-89c4-60fce9da139f" providerId="ADAL" clId="{E81B99D9-6424-4D88-BF3D-02E187776058}" dt="2022-11-19T20:19:19.546" v="2116" actId="47"/>
        <pc:sldMkLst>
          <pc:docMk/>
          <pc:sldMk cId="0" sldId="262"/>
        </pc:sldMkLst>
      </pc:sldChg>
      <pc:sldChg chg="del">
        <pc:chgData name="Kate Piper (IMH)" userId="f69ee4e2-845b-4a1f-89c4-60fce9da139f" providerId="ADAL" clId="{E81B99D9-6424-4D88-BF3D-02E187776058}" dt="2022-11-19T19:47:49.226" v="1869" actId="47"/>
        <pc:sldMkLst>
          <pc:docMk/>
          <pc:sldMk cId="0" sldId="263"/>
        </pc:sldMkLst>
      </pc:sldChg>
      <pc:sldChg chg="del">
        <pc:chgData name="Kate Piper (IMH)" userId="f69ee4e2-845b-4a1f-89c4-60fce9da139f" providerId="ADAL" clId="{E81B99D9-6424-4D88-BF3D-02E187776058}" dt="2022-11-19T19:47:51.074" v="1870" actId="47"/>
        <pc:sldMkLst>
          <pc:docMk/>
          <pc:sldMk cId="0" sldId="264"/>
        </pc:sldMkLst>
      </pc:sldChg>
      <pc:sldChg chg="del">
        <pc:chgData name="Kate Piper (IMH)" userId="f69ee4e2-845b-4a1f-89c4-60fce9da139f" providerId="ADAL" clId="{E81B99D9-6424-4D88-BF3D-02E187776058}" dt="2022-11-19T19:47:52.683" v="1871" actId="47"/>
        <pc:sldMkLst>
          <pc:docMk/>
          <pc:sldMk cId="0" sldId="265"/>
        </pc:sldMkLst>
      </pc:sldChg>
      <pc:sldChg chg="del">
        <pc:chgData name="Kate Piper (IMH)" userId="f69ee4e2-845b-4a1f-89c4-60fce9da139f" providerId="ADAL" clId="{E81B99D9-6424-4D88-BF3D-02E187776058}" dt="2022-11-19T19:47:53.491" v="1872" actId="47"/>
        <pc:sldMkLst>
          <pc:docMk/>
          <pc:sldMk cId="0" sldId="266"/>
        </pc:sldMkLst>
      </pc:sldChg>
      <pc:sldChg chg="del">
        <pc:chgData name="Kate Piper (IMH)" userId="f69ee4e2-845b-4a1f-89c4-60fce9da139f" providerId="ADAL" clId="{E81B99D9-6424-4D88-BF3D-02E187776058}" dt="2022-11-19T19:47:54.197" v="1873" actId="47"/>
        <pc:sldMkLst>
          <pc:docMk/>
          <pc:sldMk cId="0" sldId="267"/>
        </pc:sldMkLst>
      </pc:sldChg>
      <pc:sldChg chg="del">
        <pc:chgData name="Kate Piper (IMH)" userId="f69ee4e2-845b-4a1f-89c4-60fce9da139f" providerId="ADAL" clId="{E81B99D9-6424-4D88-BF3D-02E187776058}" dt="2022-11-19T19:47:55.181" v="1874" actId="47"/>
        <pc:sldMkLst>
          <pc:docMk/>
          <pc:sldMk cId="0" sldId="268"/>
        </pc:sldMkLst>
      </pc:sldChg>
      <pc:sldChg chg="del">
        <pc:chgData name="Kate Piper (IMH)" userId="f69ee4e2-845b-4a1f-89c4-60fce9da139f" providerId="ADAL" clId="{E81B99D9-6424-4D88-BF3D-02E187776058}" dt="2022-11-19T19:47:57.208" v="1875" actId="47"/>
        <pc:sldMkLst>
          <pc:docMk/>
          <pc:sldMk cId="0" sldId="269"/>
        </pc:sldMkLst>
      </pc:sldChg>
      <pc:sldChg chg="del">
        <pc:chgData name="Kate Piper (IMH)" userId="f69ee4e2-845b-4a1f-89c4-60fce9da139f" providerId="ADAL" clId="{E81B99D9-6424-4D88-BF3D-02E187776058}" dt="2022-11-19T19:54:40.376" v="1941" actId="47"/>
        <pc:sldMkLst>
          <pc:docMk/>
          <pc:sldMk cId="0" sldId="270"/>
        </pc:sldMkLst>
      </pc:sldChg>
      <pc:sldChg chg="del">
        <pc:chgData name="Kate Piper (IMH)" userId="f69ee4e2-845b-4a1f-89c4-60fce9da139f" providerId="ADAL" clId="{E81B99D9-6424-4D88-BF3D-02E187776058}" dt="2022-11-19T19:54:41.098" v="1942" actId="47"/>
        <pc:sldMkLst>
          <pc:docMk/>
          <pc:sldMk cId="0" sldId="271"/>
        </pc:sldMkLst>
      </pc:sldChg>
      <pc:sldChg chg="del">
        <pc:chgData name="Kate Piper (IMH)" userId="f69ee4e2-845b-4a1f-89c4-60fce9da139f" providerId="ADAL" clId="{E81B99D9-6424-4D88-BF3D-02E187776058}" dt="2022-11-19T19:54:42.137" v="1943" actId="47"/>
        <pc:sldMkLst>
          <pc:docMk/>
          <pc:sldMk cId="0" sldId="272"/>
        </pc:sldMkLst>
      </pc:sldChg>
      <pc:sldChg chg="del">
        <pc:chgData name="Kate Piper (IMH)" userId="f69ee4e2-845b-4a1f-89c4-60fce9da139f" providerId="ADAL" clId="{E81B99D9-6424-4D88-BF3D-02E187776058}" dt="2022-11-19T19:54:49.299" v="1944" actId="47"/>
        <pc:sldMkLst>
          <pc:docMk/>
          <pc:sldMk cId="0" sldId="273"/>
        </pc:sldMkLst>
      </pc:sldChg>
      <pc:sldChg chg="del">
        <pc:chgData name="Kate Piper (IMH)" userId="f69ee4e2-845b-4a1f-89c4-60fce9da139f" providerId="ADAL" clId="{E81B99D9-6424-4D88-BF3D-02E187776058}" dt="2022-11-19T19:54:50.055" v="1945" actId="47"/>
        <pc:sldMkLst>
          <pc:docMk/>
          <pc:sldMk cId="0" sldId="274"/>
        </pc:sldMkLst>
      </pc:sldChg>
      <pc:sldChg chg="del">
        <pc:chgData name="Kate Piper (IMH)" userId="f69ee4e2-845b-4a1f-89c4-60fce9da139f" providerId="ADAL" clId="{E81B99D9-6424-4D88-BF3D-02E187776058}" dt="2022-11-19T19:54:51.693" v="1946" actId="47"/>
        <pc:sldMkLst>
          <pc:docMk/>
          <pc:sldMk cId="0" sldId="275"/>
        </pc:sldMkLst>
      </pc:sldChg>
      <pc:sldChg chg="del">
        <pc:chgData name="Kate Piper (IMH)" userId="f69ee4e2-845b-4a1f-89c4-60fce9da139f" providerId="ADAL" clId="{E81B99D9-6424-4D88-BF3D-02E187776058}" dt="2022-11-19T19:53:22.035" v="1931" actId="47"/>
        <pc:sldMkLst>
          <pc:docMk/>
          <pc:sldMk cId="0" sldId="276"/>
        </pc:sldMkLst>
      </pc:sldChg>
      <pc:sldChg chg="del">
        <pc:chgData name="Kate Piper (IMH)" userId="f69ee4e2-845b-4a1f-89c4-60fce9da139f" providerId="ADAL" clId="{E81B99D9-6424-4D88-BF3D-02E187776058}" dt="2022-11-19T11:46:06.277" v="0" actId="47"/>
        <pc:sldMkLst>
          <pc:docMk/>
          <pc:sldMk cId="1494912364" sldId="313"/>
        </pc:sldMkLst>
      </pc:sldChg>
      <pc:sldChg chg="addSp delSp modSp mod">
        <pc:chgData name="Kate Piper (IMH)" userId="f69ee4e2-845b-4a1f-89c4-60fce9da139f" providerId="ADAL" clId="{E81B99D9-6424-4D88-BF3D-02E187776058}" dt="2022-11-19T11:56:54.392" v="108" actId="1076"/>
        <pc:sldMkLst>
          <pc:docMk/>
          <pc:sldMk cId="749008227" sldId="335"/>
        </pc:sldMkLst>
        <pc:spChg chg="mod">
          <ac:chgData name="Kate Piper (IMH)" userId="f69ee4e2-845b-4a1f-89c4-60fce9da139f" providerId="ADAL" clId="{E81B99D9-6424-4D88-BF3D-02E187776058}" dt="2022-11-19T11:51:47.539" v="71" actId="27636"/>
          <ac:spMkLst>
            <pc:docMk/>
            <pc:sldMk cId="749008227" sldId="335"/>
            <ac:spMk id="2" creationId="{818EED91-5B7F-27B2-11C1-BD81D21281F8}"/>
          </ac:spMkLst>
        </pc:spChg>
        <pc:spChg chg="mod">
          <ac:chgData name="Kate Piper (IMH)" userId="f69ee4e2-845b-4a1f-89c4-60fce9da139f" providerId="ADAL" clId="{E81B99D9-6424-4D88-BF3D-02E187776058}" dt="2022-11-19T11:52:03.396" v="74" actId="14100"/>
          <ac:spMkLst>
            <pc:docMk/>
            <pc:sldMk cId="749008227" sldId="335"/>
            <ac:spMk id="3" creationId="{F885488C-0239-FD97-2FF9-9BA0A1F1964F}"/>
          </ac:spMkLst>
        </pc:spChg>
        <pc:spChg chg="add mod">
          <ac:chgData name="Kate Piper (IMH)" userId="f69ee4e2-845b-4a1f-89c4-60fce9da139f" providerId="ADAL" clId="{E81B99D9-6424-4D88-BF3D-02E187776058}" dt="2022-11-19T11:53:00.782" v="80" actId="1076"/>
          <ac:spMkLst>
            <pc:docMk/>
            <pc:sldMk cId="749008227" sldId="335"/>
            <ac:spMk id="5" creationId="{A58BF673-0844-B37D-4B3B-4BC9BF211AD3}"/>
          </ac:spMkLst>
        </pc:spChg>
        <pc:spChg chg="add del mod">
          <ac:chgData name="Kate Piper (IMH)" userId="f69ee4e2-845b-4a1f-89c4-60fce9da139f" providerId="ADAL" clId="{E81B99D9-6424-4D88-BF3D-02E187776058}" dt="2022-11-19T11:54:22.440" v="87" actId="21"/>
          <ac:spMkLst>
            <pc:docMk/>
            <pc:sldMk cId="749008227" sldId="335"/>
            <ac:spMk id="7" creationId="{42602EAF-9E79-C728-E609-79673E380966}"/>
          </ac:spMkLst>
        </pc:spChg>
        <pc:picChg chg="add mod">
          <ac:chgData name="Kate Piper (IMH)" userId="f69ee4e2-845b-4a1f-89c4-60fce9da139f" providerId="ADAL" clId="{E81B99D9-6424-4D88-BF3D-02E187776058}" dt="2022-11-19T11:56:54.392" v="108" actId="1076"/>
          <ac:picMkLst>
            <pc:docMk/>
            <pc:sldMk cId="749008227" sldId="335"/>
            <ac:picMk id="8" creationId="{E113EDE5-28CD-5C67-B022-C49C22C2A7CC}"/>
          </ac:picMkLst>
        </pc:picChg>
        <pc:picChg chg="add mod">
          <ac:chgData name="Kate Piper (IMH)" userId="f69ee4e2-845b-4a1f-89c4-60fce9da139f" providerId="ADAL" clId="{E81B99D9-6424-4D88-BF3D-02E187776058}" dt="2022-11-19T11:55:09.821" v="92" actId="1076"/>
          <ac:picMkLst>
            <pc:docMk/>
            <pc:sldMk cId="749008227" sldId="335"/>
            <ac:picMk id="1026" creationId="{765175FA-DA98-25F9-80D1-0F0E733F9191}"/>
          </ac:picMkLst>
        </pc:picChg>
        <pc:picChg chg="add mod">
          <ac:chgData name="Kate Piper (IMH)" userId="f69ee4e2-845b-4a1f-89c4-60fce9da139f" providerId="ADAL" clId="{E81B99D9-6424-4D88-BF3D-02E187776058}" dt="2022-11-19T11:55:40.191" v="95" actId="1076"/>
          <ac:picMkLst>
            <pc:docMk/>
            <pc:sldMk cId="749008227" sldId="335"/>
            <ac:picMk id="1028" creationId="{379D9865-DE39-8B2C-9BF9-9E18E5BF978A}"/>
          </ac:picMkLst>
        </pc:picChg>
      </pc:sldChg>
      <pc:sldChg chg="del">
        <pc:chgData name="Kate Piper (IMH)" userId="f69ee4e2-845b-4a1f-89c4-60fce9da139f" providerId="ADAL" clId="{E81B99D9-6424-4D88-BF3D-02E187776058}" dt="2022-11-19T20:19:18.975" v="2115" actId="47"/>
        <pc:sldMkLst>
          <pc:docMk/>
          <pc:sldMk cId="0" sldId="336"/>
        </pc:sldMkLst>
      </pc:sldChg>
      <pc:sldChg chg="del">
        <pc:chgData name="Kate Piper (IMH)" userId="f69ee4e2-845b-4a1f-89c4-60fce9da139f" providerId="ADAL" clId="{E81B99D9-6424-4D88-BF3D-02E187776058}" dt="2022-11-19T20:19:18.661" v="2114" actId="47"/>
        <pc:sldMkLst>
          <pc:docMk/>
          <pc:sldMk cId="0" sldId="337"/>
        </pc:sldMkLst>
      </pc:sldChg>
      <pc:sldChg chg="del">
        <pc:chgData name="Kate Piper (IMH)" userId="f69ee4e2-845b-4a1f-89c4-60fce9da139f" providerId="ADAL" clId="{E81B99D9-6424-4D88-BF3D-02E187776058}" dt="2022-11-19T20:19:18.313" v="2113" actId="47"/>
        <pc:sldMkLst>
          <pc:docMk/>
          <pc:sldMk cId="0" sldId="338"/>
        </pc:sldMkLst>
      </pc:sldChg>
      <pc:sldChg chg="del">
        <pc:chgData name="Kate Piper (IMH)" userId="f69ee4e2-845b-4a1f-89c4-60fce9da139f" providerId="ADAL" clId="{E81B99D9-6424-4D88-BF3D-02E187776058}" dt="2022-11-19T20:19:17.989" v="2112" actId="47"/>
        <pc:sldMkLst>
          <pc:docMk/>
          <pc:sldMk cId="0" sldId="339"/>
        </pc:sldMkLst>
      </pc:sldChg>
      <pc:sldChg chg="del">
        <pc:chgData name="Kate Piper (IMH)" userId="f69ee4e2-845b-4a1f-89c4-60fce9da139f" providerId="ADAL" clId="{E81B99D9-6424-4D88-BF3D-02E187776058}" dt="2022-11-19T20:19:17.643" v="2111" actId="47"/>
        <pc:sldMkLst>
          <pc:docMk/>
          <pc:sldMk cId="0" sldId="340"/>
        </pc:sldMkLst>
      </pc:sldChg>
      <pc:sldChg chg="del">
        <pc:chgData name="Kate Piper (IMH)" userId="f69ee4e2-845b-4a1f-89c4-60fce9da139f" providerId="ADAL" clId="{E81B99D9-6424-4D88-BF3D-02E187776058}" dt="2022-11-19T19:49:52.775" v="1918" actId="47"/>
        <pc:sldMkLst>
          <pc:docMk/>
          <pc:sldMk cId="0" sldId="341"/>
        </pc:sldMkLst>
      </pc:sldChg>
      <pc:sldChg chg="del">
        <pc:chgData name="Kate Piper (IMH)" userId="f69ee4e2-845b-4a1f-89c4-60fce9da139f" providerId="ADAL" clId="{E81B99D9-6424-4D88-BF3D-02E187776058}" dt="2022-11-19T19:49:55.470" v="1919" actId="47"/>
        <pc:sldMkLst>
          <pc:docMk/>
          <pc:sldMk cId="0" sldId="342"/>
        </pc:sldMkLst>
      </pc:sldChg>
      <pc:sldChg chg="del">
        <pc:chgData name="Kate Piper (IMH)" userId="f69ee4e2-845b-4a1f-89c4-60fce9da139f" providerId="ADAL" clId="{E81B99D9-6424-4D88-BF3D-02E187776058}" dt="2022-11-19T19:49:56.849" v="1920" actId="47"/>
        <pc:sldMkLst>
          <pc:docMk/>
          <pc:sldMk cId="0" sldId="343"/>
        </pc:sldMkLst>
      </pc:sldChg>
      <pc:sldChg chg="del">
        <pc:chgData name="Kate Piper (IMH)" userId="f69ee4e2-845b-4a1f-89c4-60fce9da139f" providerId="ADAL" clId="{E81B99D9-6424-4D88-BF3D-02E187776058}" dt="2022-11-19T19:49:57.550" v="1921" actId="47"/>
        <pc:sldMkLst>
          <pc:docMk/>
          <pc:sldMk cId="0" sldId="344"/>
        </pc:sldMkLst>
      </pc:sldChg>
      <pc:sldChg chg="del">
        <pc:chgData name="Kate Piper (IMH)" userId="f69ee4e2-845b-4a1f-89c4-60fce9da139f" providerId="ADAL" clId="{E81B99D9-6424-4D88-BF3D-02E187776058}" dt="2022-11-19T19:49:58.191" v="1922" actId="47"/>
        <pc:sldMkLst>
          <pc:docMk/>
          <pc:sldMk cId="0" sldId="345"/>
        </pc:sldMkLst>
      </pc:sldChg>
      <pc:sldChg chg="del">
        <pc:chgData name="Kate Piper (IMH)" userId="f69ee4e2-845b-4a1f-89c4-60fce9da139f" providerId="ADAL" clId="{E81B99D9-6424-4D88-BF3D-02E187776058}" dt="2022-11-19T19:49:59.057" v="1923" actId="47"/>
        <pc:sldMkLst>
          <pc:docMk/>
          <pc:sldMk cId="0" sldId="346"/>
        </pc:sldMkLst>
      </pc:sldChg>
      <pc:sldChg chg="del">
        <pc:chgData name="Kate Piper (IMH)" userId="f69ee4e2-845b-4a1f-89c4-60fce9da139f" providerId="ADAL" clId="{E81B99D9-6424-4D88-BF3D-02E187776058}" dt="2022-11-19T19:49:59.790" v="1924" actId="47"/>
        <pc:sldMkLst>
          <pc:docMk/>
          <pc:sldMk cId="0" sldId="347"/>
        </pc:sldMkLst>
      </pc:sldChg>
      <pc:sldChg chg="del">
        <pc:chgData name="Kate Piper (IMH)" userId="f69ee4e2-845b-4a1f-89c4-60fce9da139f" providerId="ADAL" clId="{E81B99D9-6424-4D88-BF3D-02E187776058}" dt="2022-11-19T19:50:01.814" v="1925" actId="47"/>
        <pc:sldMkLst>
          <pc:docMk/>
          <pc:sldMk cId="0" sldId="348"/>
        </pc:sldMkLst>
      </pc:sldChg>
      <pc:sldChg chg="del">
        <pc:chgData name="Kate Piper (IMH)" userId="f69ee4e2-845b-4a1f-89c4-60fce9da139f" providerId="ADAL" clId="{E81B99D9-6424-4D88-BF3D-02E187776058}" dt="2022-11-19T19:50:03.278" v="1926" actId="47"/>
        <pc:sldMkLst>
          <pc:docMk/>
          <pc:sldMk cId="0" sldId="349"/>
        </pc:sldMkLst>
      </pc:sldChg>
      <pc:sldChg chg="del">
        <pc:chgData name="Kate Piper (IMH)" userId="f69ee4e2-845b-4a1f-89c4-60fce9da139f" providerId="ADAL" clId="{E81B99D9-6424-4D88-BF3D-02E187776058}" dt="2022-11-19T19:50:03.960" v="1927" actId="47"/>
        <pc:sldMkLst>
          <pc:docMk/>
          <pc:sldMk cId="0" sldId="350"/>
        </pc:sldMkLst>
      </pc:sldChg>
      <pc:sldChg chg="del">
        <pc:chgData name="Kate Piper (IMH)" userId="f69ee4e2-845b-4a1f-89c4-60fce9da139f" providerId="ADAL" clId="{E81B99D9-6424-4D88-BF3D-02E187776058}" dt="2022-11-19T19:50:04.636" v="1928" actId="47"/>
        <pc:sldMkLst>
          <pc:docMk/>
          <pc:sldMk cId="0" sldId="351"/>
        </pc:sldMkLst>
      </pc:sldChg>
      <pc:sldChg chg="del">
        <pc:chgData name="Kate Piper (IMH)" userId="f69ee4e2-845b-4a1f-89c4-60fce9da139f" providerId="ADAL" clId="{E81B99D9-6424-4D88-BF3D-02E187776058}" dt="2022-11-19T19:50:32.197" v="1929" actId="47"/>
        <pc:sldMkLst>
          <pc:docMk/>
          <pc:sldMk cId="0" sldId="352"/>
        </pc:sldMkLst>
      </pc:sldChg>
      <pc:sldChg chg="del">
        <pc:chgData name="Kate Piper (IMH)" userId="f69ee4e2-845b-4a1f-89c4-60fce9da139f" providerId="ADAL" clId="{E81B99D9-6424-4D88-BF3D-02E187776058}" dt="2022-11-19T19:52:19.838" v="1930" actId="47"/>
        <pc:sldMkLst>
          <pc:docMk/>
          <pc:sldMk cId="0" sldId="353"/>
        </pc:sldMkLst>
      </pc:sldChg>
      <pc:sldChg chg="del">
        <pc:chgData name="Kate Piper (IMH)" userId="f69ee4e2-845b-4a1f-89c4-60fce9da139f" providerId="ADAL" clId="{E81B99D9-6424-4D88-BF3D-02E187776058}" dt="2022-11-19T19:53:33.632" v="1932" actId="47"/>
        <pc:sldMkLst>
          <pc:docMk/>
          <pc:sldMk cId="0" sldId="354"/>
        </pc:sldMkLst>
      </pc:sldChg>
      <pc:sldChg chg="del">
        <pc:chgData name="Kate Piper (IMH)" userId="f69ee4e2-845b-4a1f-89c4-60fce9da139f" providerId="ADAL" clId="{E81B99D9-6424-4D88-BF3D-02E187776058}" dt="2022-11-19T19:53:35.911" v="1933" actId="47"/>
        <pc:sldMkLst>
          <pc:docMk/>
          <pc:sldMk cId="0" sldId="355"/>
        </pc:sldMkLst>
      </pc:sldChg>
      <pc:sldChg chg="del">
        <pc:chgData name="Kate Piper (IMH)" userId="f69ee4e2-845b-4a1f-89c4-60fce9da139f" providerId="ADAL" clId="{E81B99D9-6424-4D88-BF3D-02E187776058}" dt="2022-11-19T19:53:48.392" v="1934" actId="47"/>
        <pc:sldMkLst>
          <pc:docMk/>
          <pc:sldMk cId="0" sldId="356"/>
        </pc:sldMkLst>
      </pc:sldChg>
      <pc:sldChg chg="del">
        <pc:chgData name="Kate Piper (IMH)" userId="f69ee4e2-845b-4a1f-89c4-60fce9da139f" providerId="ADAL" clId="{E81B99D9-6424-4D88-BF3D-02E187776058}" dt="2022-11-19T19:53:49.654" v="1935" actId="47"/>
        <pc:sldMkLst>
          <pc:docMk/>
          <pc:sldMk cId="0" sldId="357"/>
        </pc:sldMkLst>
      </pc:sldChg>
      <pc:sldChg chg="del">
        <pc:chgData name="Kate Piper (IMH)" userId="f69ee4e2-845b-4a1f-89c4-60fce9da139f" providerId="ADAL" clId="{E81B99D9-6424-4D88-BF3D-02E187776058}" dt="2022-11-19T19:53:51.710" v="1936" actId="47"/>
        <pc:sldMkLst>
          <pc:docMk/>
          <pc:sldMk cId="0" sldId="358"/>
        </pc:sldMkLst>
      </pc:sldChg>
      <pc:sldChg chg="del">
        <pc:chgData name="Kate Piper (IMH)" userId="f69ee4e2-845b-4a1f-89c4-60fce9da139f" providerId="ADAL" clId="{E81B99D9-6424-4D88-BF3D-02E187776058}" dt="2022-11-19T19:54:34.654" v="1937" actId="47"/>
        <pc:sldMkLst>
          <pc:docMk/>
          <pc:sldMk cId="0" sldId="359"/>
        </pc:sldMkLst>
      </pc:sldChg>
      <pc:sldChg chg="del">
        <pc:chgData name="Kate Piper (IMH)" userId="f69ee4e2-845b-4a1f-89c4-60fce9da139f" providerId="ADAL" clId="{E81B99D9-6424-4D88-BF3D-02E187776058}" dt="2022-11-19T19:54:36.958" v="1938" actId="47"/>
        <pc:sldMkLst>
          <pc:docMk/>
          <pc:sldMk cId="0" sldId="360"/>
        </pc:sldMkLst>
      </pc:sldChg>
      <pc:sldChg chg="del">
        <pc:chgData name="Kate Piper (IMH)" userId="f69ee4e2-845b-4a1f-89c4-60fce9da139f" providerId="ADAL" clId="{E81B99D9-6424-4D88-BF3D-02E187776058}" dt="2022-11-19T19:54:37.931" v="1939" actId="47"/>
        <pc:sldMkLst>
          <pc:docMk/>
          <pc:sldMk cId="0" sldId="361"/>
        </pc:sldMkLst>
      </pc:sldChg>
      <pc:sldChg chg="del">
        <pc:chgData name="Kate Piper (IMH)" userId="f69ee4e2-845b-4a1f-89c4-60fce9da139f" providerId="ADAL" clId="{E81B99D9-6424-4D88-BF3D-02E187776058}" dt="2022-11-19T19:54:39.645" v="1940" actId="47"/>
        <pc:sldMkLst>
          <pc:docMk/>
          <pc:sldMk cId="0" sldId="362"/>
        </pc:sldMkLst>
      </pc:sldChg>
      <pc:sldChg chg="delSp modSp mod">
        <pc:chgData name="Kate Piper (IMH)" userId="f69ee4e2-845b-4a1f-89c4-60fce9da139f" providerId="ADAL" clId="{E81B99D9-6424-4D88-BF3D-02E187776058}" dt="2022-11-19T19:54:59.638" v="1948" actId="478"/>
        <pc:sldMkLst>
          <pc:docMk/>
          <pc:sldMk cId="0" sldId="363"/>
        </pc:sldMkLst>
        <pc:spChg chg="del mod">
          <ac:chgData name="Kate Piper (IMH)" userId="f69ee4e2-845b-4a1f-89c4-60fce9da139f" providerId="ADAL" clId="{E81B99D9-6424-4D88-BF3D-02E187776058}" dt="2022-11-19T19:54:59.638" v="1948" actId="478"/>
          <ac:spMkLst>
            <pc:docMk/>
            <pc:sldMk cId="0" sldId="363"/>
            <ac:spMk id="7" creationId="{00000000-0000-0000-0000-000000000000}"/>
          </ac:spMkLst>
        </pc:spChg>
      </pc:sldChg>
      <pc:sldChg chg="modSp mod">
        <pc:chgData name="Kate Piper (IMH)" userId="f69ee4e2-845b-4a1f-89c4-60fce9da139f" providerId="ADAL" clId="{E81B99D9-6424-4D88-BF3D-02E187776058}" dt="2022-11-19T19:55:33.744" v="1954" actId="1076"/>
        <pc:sldMkLst>
          <pc:docMk/>
          <pc:sldMk cId="0" sldId="364"/>
        </pc:sldMkLst>
        <pc:spChg chg="mod">
          <ac:chgData name="Kate Piper (IMH)" userId="f69ee4e2-845b-4a1f-89c4-60fce9da139f" providerId="ADAL" clId="{E81B99D9-6424-4D88-BF3D-02E187776058}" dt="2022-11-19T19:55:33.744" v="1954" actId="1076"/>
          <ac:spMkLst>
            <pc:docMk/>
            <pc:sldMk cId="0" sldId="364"/>
            <ac:spMk id="2" creationId="{00000000-0000-0000-0000-000000000000}"/>
          </ac:spMkLst>
        </pc:spChg>
        <pc:spChg chg="mod">
          <ac:chgData name="Kate Piper (IMH)" userId="f69ee4e2-845b-4a1f-89c4-60fce9da139f" providerId="ADAL" clId="{E81B99D9-6424-4D88-BF3D-02E187776058}" dt="2022-11-19T19:55:16.469" v="1950" actId="1076"/>
          <ac:spMkLst>
            <pc:docMk/>
            <pc:sldMk cId="0" sldId="364"/>
            <ac:spMk id="56324" creationId="{00000000-0000-0000-0000-000000000000}"/>
          </ac:spMkLst>
        </pc:spChg>
        <pc:spChg chg="mod">
          <ac:chgData name="Kate Piper (IMH)" userId="f69ee4e2-845b-4a1f-89c4-60fce9da139f" providerId="ADAL" clId="{E81B99D9-6424-4D88-BF3D-02E187776058}" dt="2022-11-19T19:55:20.074" v="1951" actId="1076"/>
          <ac:spMkLst>
            <pc:docMk/>
            <pc:sldMk cId="0" sldId="364"/>
            <ac:spMk id="56325" creationId="{00000000-0000-0000-0000-000000000000}"/>
          </ac:spMkLst>
        </pc:spChg>
        <pc:picChg chg="mod">
          <ac:chgData name="Kate Piper (IMH)" userId="f69ee4e2-845b-4a1f-89c4-60fce9da139f" providerId="ADAL" clId="{E81B99D9-6424-4D88-BF3D-02E187776058}" dt="2022-11-19T19:55:28.209" v="1953" actId="1076"/>
          <ac:picMkLst>
            <pc:docMk/>
            <pc:sldMk cId="0" sldId="364"/>
            <ac:picMk id="56323" creationId="{00000000-0000-0000-0000-000000000000}"/>
          </ac:picMkLst>
        </pc:picChg>
      </pc:sldChg>
      <pc:sldChg chg="modSp del mod">
        <pc:chgData name="Kate Piper (IMH)" userId="f69ee4e2-845b-4a1f-89c4-60fce9da139f" providerId="ADAL" clId="{E81B99D9-6424-4D88-BF3D-02E187776058}" dt="2022-11-19T19:57:00.674" v="1972" actId="47"/>
        <pc:sldMkLst>
          <pc:docMk/>
          <pc:sldMk cId="0" sldId="365"/>
        </pc:sldMkLst>
        <pc:spChg chg="mod">
          <ac:chgData name="Kate Piper (IMH)" userId="f69ee4e2-845b-4a1f-89c4-60fce9da139f" providerId="ADAL" clId="{E81B99D9-6424-4D88-BF3D-02E187776058}" dt="2022-11-19T19:56:03.560" v="1958" actId="1076"/>
          <ac:spMkLst>
            <pc:docMk/>
            <pc:sldMk cId="0" sldId="365"/>
            <ac:spMk id="4" creationId="{00000000-0000-0000-0000-000000000000}"/>
          </ac:spMkLst>
        </pc:spChg>
        <pc:spChg chg="mod">
          <ac:chgData name="Kate Piper (IMH)" userId="f69ee4e2-845b-4a1f-89c4-60fce9da139f" providerId="ADAL" clId="{E81B99D9-6424-4D88-BF3D-02E187776058}" dt="2022-11-19T19:56:03.560" v="1958" actId="1076"/>
          <ac:spMkLst>
            <pc:docMk/>
            <pc:sldMk cId="0" sldId="365"/>
            <ac:spMk id="12291" creationId="{00000000-0000-0000-0000-000000000000}"/>
          </ac:spMkLst>
        </pc:spChg>
        <pc:spChg chg="mod">
          <ac:chgData name="Kate Piper (IMH)" userId="f69ee4e2-845b-4a1f-89c4-60fce9da139f" providerId="ADAL" clId="{E81B99D9-6424-4D88-BF3D-02E187776058}" dt="2022-11-19T19:56:03.560" v="1958" actId="1076"/>
          <ac:spMkLst>
            <pc:docMk/>
            <pc:sldMk cId="0" sldId="365"/>
            <ac:spMk id="12292" creationId="{00000000-0000-0000-0000-000000000000}"/>
          </ac:spMkLst>
        </pc:spChg>
        <pc:spChg chg="mod">
          <ac:chgData name="Kate Piper (IMH)" userId="f69ee4e2-845b-4a1f-89c4-60fce9da139f" providerId="ADAL" clId="{E81B99D9-6424-4D88-BF3D-02E187776058}" dt="2022-11-19T19:56:03.560" v="1958" actId="1076"/>
          <ac:spMkLst>
            <pc:docMk/>
            <pc:sldMk cId="0" sldId="365"/>
            <ac:spMk id="12293" creationId="{00000000-0000-0000-0000-000000000000}"/>
          </ac:spMkLst>
        </pc:spChg>
        <pc:spChg chg="mod">
          <ac:chgData name="Kate Piper (IMH)" userId="f69ee4e2-845b-4a1f-89c4-60fce9da139f" providerId="ADAL" clId="{E81B99D9-6424-4D88-BF3D-02E187776058}" dt="2022-11-19T19:56:03.560" v="1958" actId="1076"/>
          <ac:spMkLst>
            <pc:docMk/>
            <pc:sldMk cId="0" sldId="365"/>
            <ac:spMk id="12294" creationId="{00000000-0000-0000-0000-000000000000}"/>
          </ac:spMkLst>
        </pc:spChg>
        <pc:picChg chg="mod">
          <ac:chgData name="Kate Piper (IMH)" userId="f69ee4e2-845b-4a1f-89c4-60fce9da139f" providerId="ADAL" clId="{E81B99D9-6424-4D88-BF3D-02E187776058}" dt="2022-11-19T19:56:03.560" v="1958" actId="1076"/>
          <ac:picMkLst>
            <pc:docMk/>
            <pc:sldMk cId="0" sldId="365"/>
            <ac:picMk id="12295" creationId="{00000000-0000-0000-0000-000000000000}"/>
          </ac:picMkLst>
        </pc:picChg>
        <pc:picChg chg="mod">
          <ac:chgData name="Kate Piper (IMH)" userId="f69ee4e2-845b-4a1f-89c4-60fce9da139f" providerId="ADAL" clId="{E81B99D9-6424-4D88-BF3D-02E187776058}" dt="2022-11-19T19:56:03.560" v="1958" actId="1076"/>
          <ac:picMkLst>
            <pc:docMk/>
            <pc:sldMk cId="0" sldId="365"/>
            <ac:picMk id="12296" creationId="{00000000-0000-0000-0000-000000000000}"/>
          </ac:picMkLst>
        </pc:picChg>
      </pc:sldChg>
      <pc:sldChg chg="delSp modSp mod modAnim">
        <pc:chgData name="Kate Piper (IMH)" userId="f69ee4e2-845b-4a1f-89c4-60fce9da139f" providerId="ADAL" clId="{E81B99D9-6424-4D88-BF3D-02E187776058}" dt="2022-11-19T20:38:21.579" v="2215"/>
        <pc:sldMkLst>
          <pc:docMk/>
          <pc:sldMk cId="0" sldId="366"/>
        </pc:sldMkLst>
        <pc:spChg chg="mod">
          <ac:chgData name="Kate Piper (IMH)" userId="f69ee4e2-845b-4a1f-89c4-60fce9da139f" providerId="ADAL" clId="{E81B99D9-6424-4D88-BF3D-02E187776058}" dt="2022-11-19T19:57:18.588" v="1973" actId="14100"/>
          <ac:spMkLst>
            <pc:docMk/>
            <pc:sldMk cId="0" sldId="366"/>
            <ac:spMk id="3" creationId="{00000000-0000-0000-0000-000000000000}"/>
          </ac:spMkLst>
        </pc:spChg>
        <pc:picChg chg="del">
          <ac:chgData name="Kate Piper (IMH)" userId="f69ee4e2-845b-4a1f-89c4-60fce9da139f" providerId="ADAL" clId="{E81B99D9-6424-4D88-BF3D-02E187776058}" dt="2022-11-19T19:57:23.385" v="1975" actId="478"/>
          <ac:picMkLst>
            <pc:docMk/>
            <pc:sldMk cId="0" sldId="366"/>
            <ac:picMk id="59396" creationId="{00000000-0000-0000-0000-000000000000}"/>
          </ac:picMkLst>
        </pc:picChg>
        <pc:picChg chg="mod">
          <ac:chgData name="Kate Piper (IMH)" userId="f69ee4e2-845b-4a1f-89c4-60fce9da139f" providerId="ADAL" clId="{E81B99D9-6424-4D88-BF3D-02E187776058}" dt="2022-11-19T19:57:21.546" v="1974" actId="1076"/>
          <ac:picMkLst>
            <pc:docMk/>
            <pc:sldMk cId="0" sldId="366"/>
            <ac:picMk id="59397" creationId="{00000000-0000-0000-0000-000000000000}"/>
          </ac:picMkLst>
        </pc:picChg>
      </pc:sldChg>
      <pc:sldChg chg="delSp modSp del mod">
        <pc:chgData name="Kate Piper (IMH)" userId="f69ee4e2-845b-4a1f-89c4-60fce9da139f" providerId="ADAL" clId="{E81B99D9-6424-4D88-BF3D-02E187776058}" dt="2022-11-19T20:00:42.627" v="1998" actId="47"/>
        <pc:sldMkLst>
          <pc:docMk/>
          <pc:sldMk cId="0" sldId="367"/>
        </pc:sldMkLst>
        <pc:spChg chg="mod">
          <ac:chgData name="Kate Piper (IMH)" userId="f69ee4e2-845b-4a1f-89c4-60fce9da139f" providerId="ADAL" clId="{E81B99D9-6424-4D88-BF3D-02E187776058}" dt="2022-11-19T20:00:12.099" v="1995" actId="1076"/>
          <ac:spMkLst>
            <pc:docMk/>
            <pc:sldMk cId="0" sldId="367"/>
            <ac:spMk id="2" creationId="{00000000-0000-0000-0000-000000000000}"/>
          </ac:spMkLst>
        </pc:spChg>
        <pc:spChg chg="mod">
          <ac:chgData name="Kate Piper (IMH)" userId="f69ee4e2-845b-4a1f-89c4-60fce9da139f" providerId="ADAL" clId="{E81B99D9-6424-4D88-BF3D-02E187776058}" dt="2022-11-19T19:59:12.484" v="1979" actId="14100"/>
          <ac:spMkLst>
            <pc:docMk/>
            <pc:sldMk cId="0" sldId="367"/>
            <ac:spMk id="6" creationId="{00000000-0000-0000-0000-000000000000}"/>
          </ac:spMkLst>
        </pc:spChg>
        <pc:spChg chg="mod">
          <ac:chgData name="Kate Piper (IMH)" userId="f69ee4e2-845b-4a1f-89c4-60fce9da139f" providerId="ADAL" clId="{E81B99D9-6424-4D88-BF3D-02E187776058}" dt="2022-11-19T20:00:12.099" v="1995" actId="1076"/>
          <ac:spMkLst>
            <pc:docMk/>
            <pc:sldMk cId="0" sldId="367"/>
            <ac:spMk id="60419" creationId="{00000000-0000-0000-0000-000000000000}"/>
          </ac:spMkLst>
        </pc:spChg>
        <pc:picChg chg="del">
          <ac:chgData name="Kate Piper (IMH)" userId="f69ee4e2-845b-4a1f-89c4-60fce9da139f" providerId="ADAL" clId="{E81B99D9-6424-4D88-BF3D-02E187776058}" dt="2022-11-19T19:59:16.376" v="1981" actId="478"/>
          <ac:picMkLst>
            <pc:docMk/>
            <pc:sldMk cId="0" sldId="367"/>
            <ac:picMk id="60420" creationId="{00000000-0000-0000-0000-000000000000}"/>
          </ac:picMkLst>
        </pc:picChg>
        <pc:picChg chg="mod">
          <ac:chgData name="Kate Piper (IMH)" userId="f69ee4e2-845b-4a1f-89c4-60fce9da139f" providerId="ADAL" clId="{E81B99D9-6424-4D88-BF3D-02E187776058}" dt="2022-11-19T19:59:14.910" v="1980" actId="1076"/>
          <ac:picMkLst>
            <pc:docMk/>
            <pc:sldMk cId="0" sldId="367"/>
            <ac:picMk id="60421" creationId="{00000000-0000-0000-0000-000000000000}"/>
          </ac:picMkLst>
        </pc:picChg>
      </pc:sldChg>
      <pc:sldChg chg="modSp del mod">
        <pc:chgData name="Kate Piper (IMH)" userId="f69ee4e2-845b-4a1f-89c4-60fce9da139f" providerId="ADAL" clId="{E81B99D9-6424-4D88-BF3D-02E187776058}" dt="2022-11-19T20:01:34.398" v="2004" actId="47"/>
        <pc:sldMkLst>
          <pc:docMk/>
          <pc:sldMk cId="0" sldId="368"/>
        </pc:sldMkLst>
        <pc:spChg chg="mod">
          <ac:chgData name="Kate Piper (IMH)" userId="f69ee4e2-845b-4a1f-89c4-60fce9da139f" providerId="ADAL" clId="{E81B99D9-6424-4D88-BF3D-02E187776058}" dt="2022-11-19T20:01:08.795" v="1999" actId="14100"/>
          <ac:spMkLst>
            <pc:docMk/>
            <pc:sldMk cId="0" sldId="368"/>
            <ac:spMk id="29698" creationId="{00000000-0000-0000-0000-000000000000}"/>
          </ac:spMkLst>
        </pc:spChg>
      </pc:sldChg>
      <pc:sldChg chg="modSp del mod">
        <pc:chgData name="Kate Piper (IMH)" userId="f69ee4e2-845b-4a1f-89c4-60fce9da139f" providerId="ADAL" clId="{E81B99D9-6424-4D88-BF3D-02E187776058}" dt="2022-11-19T20:06:04.249" v="2028" actId="47"/>
        <pc:sldMkLst>
          <pc:docMk/>
          <pc:sldMk cId="0" sldId="369"/>
        </pc:sldMkLst>
        <pc:spChg chg="mod">
          <ac:chgData name="Kate Piper (IMH)" userId="f69ee4e2-845b-4a1f-89c4-60fce9da139f" providerId="ADAL" clId="{E81B99D9-6424-4D88-BF3D-02E187776058}" dt="2022-11-19T20:04:12.280" v="2018" actId="1076"/>
          <ac:spMkLst>
            <pc:docMk/>
            <pc:sldMk cId="0" sldId="369"/>
            <ac:spMk id="2" creationId="{00000000-0000-0000-0000-000000000000}"/>
          </ac:spMkLst>
        </pc:spChg>
        <pc:spChg chg="mod">
          <ac:chgData name="Kate Piper (IMH)" userId="f69ee4e2-845b-4a1f-89c4-60fce9da139f" providerId="ADAL" clId="{E81B99D9-6424-4D88-BF3D-02E187776058}" dt="2022-11-19T20:04:12.280" v="2018" actId="1076"/>
          <ac:spMkLst>
            <pc:docMk/>
            <pc:sldMk cId="0" sldId="369"/>
            <ac:spMk id="63491" creationId="{00000000-0000-0000-0000-000000000000}"/>
          </ac:spMkLst>
        </pc:spChg>
        <pc:spChg chg="mod">
          <ac:chgData name="Kate Piper (IMH)" userId="f69ee4e2-845b-4a1f-89c4-60fce9da139f" providerId="ADAL" clId="{E81B99D9-6424-4D88-BF3D-02E187776058}" dt="2022-11-19T20:04:12.280" v="2018" actId="1076"/>
          <ac:spMkLst>
            <pc:docMk/>
            <pc:sldMk cId="0" sldId="369"/>
            <ac:spMk id="63492" creationId="{00000000-0000-0000-0000-000000000000}"/>
          </ac:spMkLst>
        </pc:spChg>
      </pc:sldChg>
      <pc:sldChg chg="modSp del mod">
        <pc:chgData name="Kate Piper (IMH)" userId="f69ee4e2-845b-4a1f-89c4-60fce9da139f" providerId="ADAL" clId="{E81B99D9-6424-4D88-BF3D-02E187776058}" dt="2022-11-19T20:08:39.889" v="2041" actId="47"/>
        <pc:sldMkLst>
          <pc:docMk/>
          <pc:sldMk cId="0" sldId="370"/>
        </pc:sldMkLst>
        <pc:spChg chg="mod">
          <ac:chgData name="Kate Piper (IMH)" userId="f69ee4e2-845b-4a1f-89c4-60fce9da139f" providerId="ADAL" clId="{E81B99D9-6424-4D88-BF3D-02E187776058}" dt="2022-11-19T20:06:32.457" v="2030" actId="1076"/>
          <ac:spMkLst>
            <pc:docMk/>
            <pc:sldMk cId="0" sldId="370"/>
            <ac:spMk id="2" creationId="{00000000-0000-0000-0000-000000000000}"/>
          </ac:spMkLst>
        </pc:spChg>
        <pc:spChg chg="mod">
          <ac:chgData name="Kate Piper (IMH)" userId="f69ee4e2-845b-4a1f-89c4-60fce9da139f" providerId="ADAL" clId="{E81B99D9-6424-4D88-BF3D-02E187776058}" dt="2022-11-19T20:06:32.457" v="2030" actId="1076"/>
          <ac:spMkLst>
            <pc:docMk/>
            <pc:sldMk cId="0" sldId="370"/>
            <ac:spMk id="28675" creationId="{00000000-0000-0000-0000-000000000000}"/>
          </ac:spMkLst>
        </pc:spChg>
        <pc:spChg chg="mod">
          <ac:chgData name="Kate Piper (IMH)" userId="f69ee4e2-845b-4a1f-89c4-60fce9da139f" providerId="ADAL" clId="{E81B99D9-6424-4D88-BF3D-02E187776058}" dt="2022-11-19T20:06:32.457" v="2030" actId="1076"/>
          <ac:spMkLst>
            <pc:docMk/>
            <pc:sldMk cId="0" sldId="370"/>
            <ac:spMk id="64516" creationId="{00000000-0000-0000-0000-000000000000}"/>
          </ac:spMkLst>
        </pc:spChg>
      </pc:sldChg>
      <pc:sldChg chg="del">
        <pc:chgData name="Kate Piper (IMH)" userId="f69ee4e2-845b-4a1f-89c4-60fce9da139f" providerId="ADAL" clId="{E81B99D9-6424-4D88-BF3D-02E187776058}" dt="2022-11-19T20:19:25.131" v="2129" actId="47"/>
        <pc:sldMkLst>
          <pc:docMk/>
          <pc:sldMk cId="0" sldId="371"/>
        </pc:sldMkLst>
      </pc:sldChg>
      <pc:sldChg chg="del">
        <pc:chgData name="Kate Piper (IMH)" userId="f69ee4e2-845b-4a1f-89c4-60fce9da139f" providerId="ADAL" clId="{E81B99D9-6424-4D88-BF3D-02E187776058}" dt="2022-11-19T20:19:24.847" v="2128" actId="47"/>
        <pc:sldMkLst>
          <pc:docMk/>
          <pc:sldMk cId="0" sldId="372"/>
        </pc:sldMkLst>
      </pc:sldChg>
      <pc:sldChg chg="addSp modSp del mod modAnim">
        <pc:chgData name="Kate Piper (IMH)" userId="f69ee4e2-845b-4a1f-89c4-60fce9da139f" providerId="ADAL" clId="{E81B99D9-6424-4D88-BF3D-02E187776058}" dt="2022-11-19T20:19:24.611" v="2127" actId="47"/>
        <pc:sldMkLst>
          <pc:docMk/>
          <pc:sldMk cId="0" sldId="373"/>
        </pc:sldMkLst>
        <pc:spChg chg="add mod">
          <ac:chgData name="Kate Piper (IMH)" userId="f69ee4e2-845b-4a1f-89c4-60fce9da139f" providerId="ADAL" clId="{E81B99D9-6424-4D88-BF3D-02E187776058}" dt="2022-11-19T20:12:48.065" v="2059" actId="1076"/>
          <ac:spMkLst>
            <pc:docMk/>
            <pc:sldMk cId="0" sldId="373"/>
            <ac:spMk id="3" creationId="{A715500C-1F18-BA79-8F84-E01B36CF7EAC}"/>
          </ac:spMkLst>
        </pc:spChg>
        <pc:spChg chg="add mod">
          <ac:chgData name="Kate Piper (IMH)" userId="f69ee4e2-845b-4a1f-89c4-60fce9da139f" providerId="ADAL" clId="{E81B99D9-6424-4D88-BF3D-02E187776058}" dt="2022-11-19T20:13:14.026" v="2061" actId="1076"/>
          <ac:spMkLst>
            <pc:docMk/>
            <pc:sldMk cId="0" sldId="373"/>
            <ac:spMk id="4" creationId="{84CB95CE-E490-07F6-B9A6-45D4917C2B97}"/>
          </ac:spMkLst>
        </pc:spChg>
        <pc:spChg chg="add mod">
          <ac:chgData name="Kate Piper (IMH)" userId="f69ee4e2-845b-4a1f-89c4-60fce9da139f" providerId="ADAL" clId="{E81B99D9-6424-4D88-BF3D-02E187776058}" dt="2022-11-19T20:13:58.534" v="2063" actId="1076"/>
          <ac:spMkLst>
            <pc:docMk/>
            <pc:sldMk cId="0" sldId="373"/>
            <ac:spMk id="5" creationId="{D4170166-F4A9-7EA3-8807-E8A99F1BBEA2}"/>
          </ac:spMkLst>
        </pc:spChg>
        <pc:spChg chg="add mod">
          <ac:chgData name="Kate Piper (IMH)" userId="f69ee4e2-845b-4a1f-89c4-60fce9da139f" providerId="ADAL" clId="{E81B99D9-6424-4D88-BF3D-02E187776058}" dt="2022-11-19T20:14:05.071" v="2065" actId="1076"/>
          <ac:spMkLst>
            <pc:docMk/>
            <pc:sldMk cId="0" sldId="373"/>
            <ac:spMk id="6" creationId="{01D2B33D-1469-95B2-F554-050B30FAF2D9}"/>
          </ac:spMkLst>
        </pc:spChg>
        <pc:spChg chg="add mod">
          <ac:chgData name="Kate Piper (IMH)" userId="f69ee4e2-845b-4a1f-89c4-60fce9da139f" providerId="ADAL" clId="{E81B99D9-6424-4D88-BF3D-02E187776058}" dt="2022-11-19T20:14:19.682" v="2067" actId="1076"/>
          <ac:spMkLst>
            <pc:docMk/>
            <pc:sldMk cId="0" sldId="373"/>
            <ac:spMk id="7" creationId="{EBD4D818-DA67-E239-7B8A-18A46E992F50}"/>
          </ac:spMkLst>
        </pc:spChg>
        <pc:spChg chg="add mod">
          <ac:chgData name="Kate Piper (IMH)" userId="f69ee4e2-845b-4a1f-89c4-60fce9da139f" providerId="ADAL" clId="{E81B99D9-6424-4D88-BF3D-02E187776058}" dt="2022-11-19T20:14:42.467" v="2074" actId="1076"/>
          <ac:spMkLst>
            <pc:docMk/>
            <pc:sldMk cId="0" sldId="373"/>
            <ac:spMk id="8" creationId="{18285041-E9E9-0251-DCD7-75406A45B315}"/>
          </ac:spMkLst>
        </pc:spChg>
        <pc:spChg chg="add mod">
          <ac:chgData name="Kate Piper (IMH)" userId="f69ee4e2-845b-4a1f-89c4-60fce9da139f" providerId="ADAL" clId="{E81B99D9-6424-4D88-BF3D-02E187776058}" dt="2022-11-19T20:14:35.931" v="2071" actId="1076"/>
          <ac:spMkLst>
            <pc:docMk/>
            <pc:sldMk cId="0" sldId="373"/>
            <ac:spMk id="9" creationId="{558C5F2C-EA40-4F44-12CD-A7A9F4934350}"/>
          </ac:spMkLst>
        </pc:spChg>
        <pc:spChg chg="add mod">
          <ac:chgData name="Kate Piper (IMH)" userId="f69ee4e2-845b-4a1f-89c4-60fce9da139f" providerId="ADAL" clId="{E81B99D9-6424-4D88-BF3D-02E187776058}" dt="2022-11-19T20:14:46.841" v="2075" actId="1076"/>
          <ac:spMkLst>
            <pc:docMk/>
            <pc:sldMk cId="0" sldId="373"/>
            <ac:spMk id="10" creationId="{5C0D40E8-4FF5-8845-51F0-735D7B6D1C9C}"/>
          </ac:spMkLst>
        </pc:spChg>
        <pc:spChg chg="add mod">
          <ac:chgData name="Kate Piper (IMH)" userId="f69ee4e2-845b-4a1f-89c4-60fce9da139f" providerId="ADAL" clId="{E81B99D9-6424-4D88-BF3D-02E187776058}" dt="2022-11-19T20:15:21.444" v="2091" actId="1076"/>
          <ac:spMkLst>
            <pc:docMk/>
            <pc:sldMk cId="0" sldId="373"/>
            <ac:spMk id="11" creationId="{794252AA-E023-823D-D0F7-82154A87710D}"/>
          </ac:spMkLst>
        </pc:spChg>
        <pc:spChg chg="mod">
          <ac:chgData name="Kate Piper (IMH)" userId="f69ee4e2-845b-4a1f-89c4-60fce9da139f" providerId="ADAL" clId="{E81B99D9-6424-4D88-BF3D-02E187776058}" dt="2022-11-19T20:09:43.416" v="2043" actId="1076"/>
          <ac:spMkLst>
            <pc:docMk/>
            <pc:sldMk cId="0" sldId="373"/>
            <ac:spMk id="66563" creationId="{00000000-0000-0000-0000-000000000000}"/>
          </ac:spMkLst>
        </pc:spChg>
      </pc:sldChg>
      <pc:sldChg chg="del">
        <pc:chgData name="Kate Piper (IMH)" userId="f69ee4e2-845b-4a1f-89c4-60fce9da139f" providerId="ADAL" clId="{E81B99D9-6424-4D88-BF3D-02E187776058}" dt="2022-11-19T20:19:24.183" v="2126" actId="47"/>
        <pc:sldMkLst>
          <pc:docMk/>
          <pc:sldMk cId="0" sldId="374"/>
        </pc:sldMkLst>
      </pc:sldChg>
      <pc:sldChg chg="del">
        <pc:chgData name="Kate Piper (IMH)" userId="f69ee4e2-845b-4a1f-89c4-60fce9da139f" providerId="ADAL" clId="{E81B99D9-6424-4D88-BF3D-02E187776058}" dt="2022-11-19T20:19:23.783" v="2125" actId="47"/>
        <pc:sldMkLst>
          <pc:docMk/>
          <pc:sldMk cId="0" sldId="375"/>
        </pc:sldMkLst>
      </pc:sldChg>
      <pc:sldChg chg="del">
        <pc:chgData name="Kate Piper (IMH)" userId="f69ee4e2-845b-4a1f-89c4-60fce9da139f" providerId="ADAL" clId="{E81B99D9-6424-4D88-BF3D-02E187776058}" dt="2022-11-19T20:19:23.497" v="2124" actId="47"/>
        <pc:sldMkLst>
          <pc:docMk/>
          <pc:sldMk cId="0" sldId="376"/>
        </pc:sldMkLst>
      </pc:sldChg>
      <pc:sldChg chg="del">
        <pc:chgData name="Kate Piper (IMH)" userId="f69ee4e2-845b-4a1f-89c4-60fce9da139f" providerId="ADAL" clId="{E81B99D9-6424-4D88-BF3D-02E187776058}" dt="2022-11-19T20:19:23.252" v="2123" actId="47"/>
        <pc:sldMkLst>
          <pc:docMk/>
          <pc:sldMk cId="0" sldId="377"/>
        </pc:sldMkLst>
      </pc:sldChg>
      <pc:sldChg chg="del">
        <pc:chgData name="Kate Piper (IMH)" userId="f69ee4e2-845b-4a1f-89c4-60fce9da139f" providerId="ADAL" clId="{E81B99D9-6424-4D88-BF3D-02E187776058}" dt="2022-11-19T20:19:22.638" v="2122" actId="47"/>
        <pc:sldMkLst>
          <pc:docMk/>
          <pc:sldMk cId="0" sldId="378"/>
        </pc:sldMkLst>
      </pc:sldChg>
      <pc:sldChg chg="modSp mod ord">
        <pc:chgData name="Kate Piper (IMH)" userId="f69ee4e2-845b-4a1f-89c4-60fce9da139f" providerId="ADAL" clId="{E81B99D9-6424-4D88-BF3D-02E187776058}" dt="2022-11-20T07:40:21.209" v="3065" actId="20577"/>
        <pc:sldMkLst>
          <pc:docMk/>
          <pc:sldMk cId="0" sldId="379"/>
        </pc:sldMkLst>
        <pc:spChg chg="mod">
          <ac:chgData name="Kate Piper (IMH)" userId="f69ee4e2-845b-4a1f-89c4-60fce9da139f" providerId="ADAL" clId="{E81B99D9-6424-4D88-BF3D-02E187776058}" dt="2022-11-20T07:40:21.209" v="3065" actId="20577"/>
          <ac:spMkLst>
            <pc:docMk/>
            <pc:sldMk cId="0" sldId="379"/>
            <ac:spMk id="74755" creationId="{00000000-0000-0000-0000-000000000000}"/>
          </ac:spMkLst>
        </pc:spChg>
      </pc:sldChg>
      <pc:sldChg chg="del">
        <pc:chgData name="Kate Piper (IMH)" userId="f69ee4e2-845b-4a1f-89c4-60fce9da139f" providerId="ADAL" clId="{E81B99D9-6424-4D88-BF3D-02E187776058}" dt="2022-11-19T20:19:22.228" v="2121" actId="47"/>
        <pc:sldMkLst>
          <pc:docMk/>
          <pc:sldMk cId="0" sldId="380"/>
        </pc:sldMkLst>
      </pc:sldChg>
      <pc:sldChg chg="del">
        <pc:chgData name="Kate Piper (IMH)" userId="f69ee4e2-845b-4a1f-89c4-60fce9da139f" providerId="ADAL" clId="{E81B99D9-6424-4D88-BF3D-02E187776058}" dt="2022-11-19T19:49:45.760" v="1908" actId="47"/>
        <pc:sldMkLst>
          <pc:docMk/>
          <pc:sldMk cId="0" sldId="381"/>
        </pc:sldMkLst>
      </pc:sldChg>
      <pc:sldChg chg="del">
        <pc:chgData name="Kate Piper (IMH)" userId="f69ee4e2-845b-4a1f-89c4-60fce9da139f" providerId="ADAL" clId="{E81B99D9-6424-4D88-BF3D-02E187776058}" dt="2022-11-19T19:49:46.496" v="1909" actId="47"/>
        <pc:sldMkLst>
          <pc:docMk/>
          <pc:sldMk cId="0" sldId="382"/>
        </pc:sldMkLst>
      </pc:sldChg>
      <pc:sldChg chg="del">
        <pc:chgData name="Kate Piper (IMH)" userId="f69ee4e2-845b-4a1f-89c4-60fce9da139f" providerId="ADAL" clId="{E81B99D9-6424-4D88-BF3D-02E187776058}" dt="2022-11-19T19:49:47.223" v="1910" actId="47"/>
        <pc:sldMkLst>
          <pc:docMk/>
          <pc:sldMk cId="0" sldId="383"/>
        </pc:sldMkLst>
      </pc:sldChg>
      <pc:sldChg chg="del">
        <pc:chgData name="Kate Piper (IMH)" userId="f69ee4e2-845b-4a1f-89c4-60fce9da139f" providerId="ADAL" clId="{E81B99D9-6424-4D88-BF3D-02E187776058}" dt="2022-11-19T19:49:47.927" v="1911" actId="47"/>
        <pc:sldMkLst>
          <pc:docMk/>
          <pc:sldMk cId="0" sldId="384"/>
        </pc:sldMkLst>
      </pc:sldChg>
      <pc:sldChg chg="del">
        <pc:chgData name="Kate Piper (IMH)" userId="f69ee4e2-845b-4a1f-89c4-60fce9da139f" providerId="ADAL" clId="{E81B99D9-6424-4D88-BF3D-02E187776058}" dt="2022-11-19T19:49:48.734" v="1912" actId="47"/>
        <pc:sldMkLst>
          <pc:docMk/>
          <pc:sldMk cId="0" sldId="385"/>
        </pc:sldMkLst>
      </pc:sldChg>
      <pc:sldChg chg="del">
        <pc:chgData name="Kate Piper (IMH)" userId="f69ee4e2-845b-4a1f-89c4-60fce9da139f" providerId="ADAL" clId="{E81B99D9-6424-4D88-BF3D-02E187776058}" dt="2022-11-19T19:49:49.348" v="1913" actId="47"/>
        <pc:sldMkLst>
          <pc:docMk/>
          <pc:sldMk cId="0" sldId="386"/>
        </pc:sldMkLst>
      </pc:sldChg>
      <pc:sldChg chg="del">
        <pc:chgData name="Kate Piper (IMH)" userId="f69ee4e2-845b-4a1f-89c4-60fce9da139f" providerId="ADAL" clId="{E81B99D9-6424-4D88-BF3D-02E187776058}" dt="2022-11-19T19:49:50.210" v="1914" actId="47"/>
        <pc:sldMkLst>
          <pc:docMk/>
          <pc:sldMk cId="0" sldId="387"/>
        </pc:sldMkLst>
      </pc:sldChg>
      <pc:sldChg chg="del">
        <pc:chgData name="Kate Piper (IMH)" userId="f69ee4e2-845b-4a1f-89c4-60fce9da139f" providerId="ADAL" clId="{E81B99D9-6424-4D88-BF3D-02E187776058}" dt="2022-11-19T19:49:50.877" v="1915" actId="47"/>
        <pc:sldMkLst>
          <pc:docMk/>
          <pc:sldMk cId="0" sldId="388"/>
        </pc:sldMkLst>
      </pc:sldChg>
      <pc:sldChg chg="del">
        <pc:chgData name="Kate Piper (IMH)" userId="f69ee4e2-845b-4a1f-89c4-60fce9da139f" providerId="ADAL" clId="{E81B99D9-6424-4D88-BF3D-02E187776058}" dt="2022-11-19T19:49:51.490" v="1916" actId="47"/>
        <pc:sldMkLst>
          <pc:docMk/>
          <pc:sldMk cId="0" sldId="389"/>
        </pc:sldMkLst>
      </pc:sldChg>
      <pc:sldChg chg="del">
        <pc:chgData name="Kate Piper (IMH)" userId="f69ee4e2-845b-4a1f-89c4-60fce9da139f" providerId="ADAL" clId="{E81B99D9-6424-4D88-BF3D-02E187776058}" dt="2022-11-19T19:49:52.230" v="1917" actId="47"/>
        <pc:sldMkLst>
          <pc:docMk/>
          <pc:sldMk cId="0" sldId="390"/>
        </pc:sldMkLst>
      </pc:sldChg>
      <pc:sldChg chg="del">
        <pc:chgData name="Kate Piper (IMH)" userId="f69ee4e2-845b-4a1f-89c4-60fce9da139f" providerId="ADAL" clId="{E81B99D9-6424-4D88-BF3D-02E187776058}" dt="2022-11-19T19:49:38.274" v="1898" actId="47"/>
        <pc:sldMkLst>
          <pc:docMk/>
          <pc:sldMk cId="0" sldId="391"/>
        </pc:sldMkLst>
      </pc:sldChg>
      <pc:sldChg chg="del">
        <pc:chgData name="Kate Piper (IMH)" userId="f69ee4e2-845b-4a1f-89c4-60fce9da139f" providerId="ADAL" clId="{E81B99D9-6424-4D88-BF3D-02E187776058}" dt="2022-11-19T19:49:39.228" v="1899" actId="47"/>
        <pc:sldMkLst>
          <pc:docMk/>
          <pc:sldMk cId="0" sldId="392"/>
        </pc:sldMkLst>
      </pc:sldChg>
      <pc:sldChg chg="del">
        <pc:chgData name="Kate Piper (IMH)" userId="f69ee4e2-845b-4a1f-89c4-60fce9da139f" providerId="ADAL" clId="{E81B99D9-6424-4D88-BF3D-02E187776058}" dt="2022-11-19T19:49:39.934" v="1900" actId="47"/>
        <pc:sldMkLst>
          <pc:docMk/>
          <pc:sldMk cId="0" sldId="393"/>
        </pc:sldMkLst>
      </pc:sldChg>
      <pc:sldChg chg="del">
        <pc:chgData name="Kate Piper (IMH)" userId="f69ee4e2-845b-4a1f-89c4-60fce9da139f" providerId="ADAL" clId="{E81B99D9-6424-4D88-BF3D-02E187776058}" dt="2022-11-19T19:49:40.696" v="1901" actId="47"/>
        <pc:sldMkLst>
          <pc:docMk/>
          <pc:sldMk cId="0" sldId="394"/>
        </pc:sldMkLst>
      </pc:sldChg>
      <pc:sldChg chg="del">
        <pc:chgData name="Kate Piper (IMH)" userId="f69ee4e2-845b-4a1f-89c4-60fce9da139f" providerId="ADAL" clId="{E81B99D9-6424-4D88-BF3D-02E187776058}" dt="2022-11-19T19:49:41.578" v="1902" actId="47"/>
        <pc:sldMkLst>
          <pc:docMk/>
          <pc:sldMk cId="0" sldId="395"/>
        </pc:sldMkLst>
      </pc:sldChg>
      <pc:sldChg chg="del">
        <pc:chgData name="Kate Piper (IMH)" userId="f69ee4e2-845b-4a1f-89c4-60fce9da139f" providerId="ADAL" clId="{E81B99D9-6424-4D88-BF3D-02E187776058}" dt="2022-11-19T19:49:42.225" v="1903" actId="47"/>
        <pc:sldMkLst>
          <pc:docMk/>
          <pc:sldMk cId="0" sldId="396"/>
        </pc:sldMkLst>
      </pc:sldChg>
      <pc:sldChg chg="del">
        <pc:chgData name="Kate Piper (IMH)" userId="f69ee4e2-845b-4a1f-89c4-60fce9da139f" providerId="ADAL" clId="{E81B99D9-6424-4D88-BF3D-02E187776058}" dt="2022-11-19T19:49:42.838" v="1904" actId="47"/>
        <pc:sldMkLst>
          <pc:docMk/>
          <pc:sldMk cId="0" sldId="397"/>
        </pc:sldMkLst>
      </pc:sldChg>
      <pc:sldChg chg="del">
        <pc:chgData name="Kate Piper (IMH)" userId="f69ee4e2-845b-4a1f-89c4-60fce9da139f" providerId="ADAL" clId="{E81B99D9-6424-4D88-BF3D-02E187776058}" dt="2022-11-19T19:49:43.451" v="1905" actId="47"/>
        <pc:sldMkLst>
          <pc:docMk/>
          <pc:sldMk cId="0" sldId="398"/>
        </pc:sldMkLst>
      </pc:sldChg>
      <pc:sldChg chg="del">
        <pc:chgData name="Kate Piper (IMH)" userId="f69ee4e2-845b-4a1f-89c4-60fce9da139f" providerId="ADAL" clId="{E81B99D9-6424-4D88-BF3D-02E187776058}" dt="2022-11-19T19:49:44.108" v="1906" actId="47"/>
        <pc:sldMkLst>
          <pc:docMk/>
          <pc:sldMk cId="0" sldId="399"/>
        </pc:sldMkLst>
      </pc:sldChg>
      <pc:sldChg chg="del">
        <pc:chgData name="Kate Piper (IMH)" userId="f69ee4e2-845b-4a1f-89c4-60fce9da139f" providerId="ADAL" clId="{E81B99D9-6424-4D88-BF3D-02E187776058}" dt="2022-11-19T19:49:44.971" v="1907" actId="47"/>
        <pc:sldMkLst>
          <pc:docMk/>
          <pc:sldMk cId="0" sldId="400"/>
        </pc:sldMkLst>
      </pc:sldChg>
      <pc:sldChg chg="del">
        <pc:chgData name="Kate Piper (IMH)" userId="f69ee4e2-845b-4a1f-89c4-60fce9da139f" providerId="ADAL" clId="{E81B99D9-6424-4D88-BF3D-02E187776058}" dt="2022-11-19T19:47:59.780" v="1877" actId="47"/>
        <pc:sldMkLst>
          <pc:docMk/>
          <pc:sldMk cId="0" sldId="401"/>
        </pc:sldMkLst>
      </pc:sldChg>
      <pc:sldChg chg="del">
        <pc:chgData name="Kate Piper (IMH)" userId="f69ee4e2-845b-4a1f-89c4-60fce9da139f" providerId="ADAL" clId="{E81B99D9-6424-4D88-BF3D-02E187776058}" dt="2022-11-19T19:49:10.217" v="1878" actId="47"/>
        <pc:sldMkLst>
          <pc:docMk/>
          <pc:sldMk cId="0" sldId="402"/>
        </pc:sldMkLst>
      </pc:sldChg>
      <pc:sldChg chg="del">
        <pc:chgData name="Kate Piper (IMH)" userId="f69ee4e2-845b-4a1f-89c4-60fce9da139f" providerId="ADAL" clId="{E81B99D9-6424-4D88-BF3D-02E187776058}" dt="2022-11-19T19:49:14.317" v="1879" actId="47"/>
        <pc:sldMkLst>
          <pc:docMk/>
          <pc:sldMk cId="0" sldId="403"/>
        </pc:sldMkLst>
      </pc:sldChg>
      <pc:sldChg chg="del">
        <pc:chgData name="Kate Piper (IMH)" userId="f69ee4e2-845b-4a1f-89c4-60fce9da139f" providerId="ADAL" clId="{E81B99D9-6424-4D88-BF3D-02E187776058}" dt="2022-11-19T19:49:19.868" v="1880" actId="47"/>
        <pc:sldMkLst>
          <pc:docMk/>
          <pc:sldMk cId="0" sldId="404"/>
        </pc:sldMkLst>
      </pc:sldChg>
      <pc:sldChg chg="del">
        <pc:chgData name="Kate Piper (IMH)" userId="f69ee4e2-845b-4a1f-89c4-60fce9da139f" providerId="ADAL" clId="{E81B99D9-6424-4D88-BF3D-02E187776058}" dt="2022-11-19T19:49:22.891" v="1881" actId="47"/>
        <pc:sldMkLst>
          <pc:docMk/>
          <pc:sldMk cId="0" sldId="405"/>
        </pc:sldMkLst>
      </pc:sldChg>
      <pc:sldChg chg="del">
        <pc:chgData name="Kate Piper (IMH)" userId="f69ee4e2-845b-4a1f-89c4-60fce9da139f" providerId="ADAL" clId="{E81B99D9-6424-4D88-BF3D-02E187776058}" dt="2022-11-19T19:49:23.906" v="1882" actId="47"/>
        <pc:sldMkLst>
          <pc:docMk/>
          <pc:sldMk cId="0" sldId="406"/>
        </pc:sldMkLst>
      </pc:sldChg>
      <pc:sldChg chg="del">
        <pc:chgData name="Kate Piper (IMH)" userId="f69ee4e2-845b-4a1f-89c4-60fce9da139f" providerId="ADAL" clId="{E81B99D9-6424-4D88-BF3D-02E187776058}" dt="2022-11-19T19:49:25.188" v="1883" actId="47"/>
        <pc:sldMkLst>
          <pc:docMk/>
          <pc:sldMk cId="0" sldId="407"/>
        </pc:sldMkLst>
      </pc:sldChg>
      <pc:sldChg chg="del">
        <pc:chgData name="Kate Piper (IMH)" userId="f69ee4e2-845b-4a1f-89c4-60fce9da139f" providerId="ADAL" clId="{E81B99D9-6424-4D88-BF3D-02E187776058}" dt="2022-11-19T19:49:26.439" v="1884" actId="47"/>
        <pc:sldMkLst>
          <pc:docMk/>
          <pc:sldMk cId="0" sldId="408"/>
        </pc:sldMkLst>
      </pc:sldChg>
      <pc:sldChg chg="del">
        <pc:chgData name="Kate Piper (IMH)" userId="f69ee4e2-845b-4a1f-89c4-60fce9da139f" providerId="ADAL" clId="{E81B99D9-6424-4D88-BF3D-02E187776058}" dt="2022-11-19T19:49:27.182" v="1885" actId="47"/>
        <pc:sldMkLst>
          <pc:docMk/>
          <pc:sldMk cId="0" sldId="409"/>
        </pc:sldMkLst>
      </pc:sldChg>
      <pc:sldChg chg="del">
        <pc:chgData name="Kate Piper (IMH)" userId="f69ee4e2-845b-4a1f-89c4-60fce9da139f" providerId="ADAL" clId="{E81B99D9-6424-4D88-BF3D-02E187776058}" dt="2022-11-19T19:49:28.200" v="1886" actId="47"/>
        <pc:sldMkLst>
          <pc:docMk/>
          <pc:sldMk cId="0" sldId="410"/>
        </pc:sldMkLst>
      </pc:sldChg>
      <pc:sldChg chg="del">
        <pc:chgData name="Kate Piper (IMH)" userId="f69ee4e2-845b-4a1f-89c4-60fce9da139f" providerId="ADAL" clId="{E81B99D9-6424-4D88-BF3D-02E187776058}" dt="2022-11-19T19:49:29.290" v="1887" actId="47"/>
        <pc:sldMkLst>
          <pc:docMk/>
          <pc:sldMk cId="0" sldId="411"/>
        </pc:sldMkLst>
      </pc:sldChg>
      <pc:sldChg chg="del">
        <pc:chgData name="Kate Piper (IMH)" userId="f69ee4e2-845b-4a1f-89c4-60fce9da139f" providerId="ADAL" clId="{E81B99D9-6424-4D88-BF3D-02E187776058}" dt="2022-11-19T19:49:30.085" v="1888" actId="47"/>
        <pc:sldMkLst>
          <pc:docMk/>
          <pc:sldMk cId="0" sldId="412"/>
        </pc:sldMkLst>
      </pc:sldChg>
      <pc:sldChg chg="del">
        <pc:chgData name="Kate Piper (IMH)" userId="f69ee4e2-845b-4a1f-89c4-60fce9da139f" providerId="ADAL" clId="{E81B99D9-6424-4D88-BF3D-02E187776058}" dt="2022-11-19T19:49:30.599" v="1889" actId="47"/>
        <pc:sldMkLst>
          <pc:docMk/>
          <pc:sldMk cId="0" sldId="413"/>
        </pc:sldMkLst>
      </pc:sldChg>
      <pc:sldChg chg="del">
        <pc:chgData name="Kate Piper (IMH)" userId="f69ee4e2-845b-4a1f-89c4-60fce9da139f" providerId="ADAL" clId="{E81B99D9-6424-4D88-BF3D-02E187776058}" dt="2022-11-19T19:49:31.187" v="1890" actId="47"/>
        <pc:sldMkLst>
          <pc:docMk/>
          <pc:sldMk cId="0" sldId="414"/>
        </pc:sldMkLst>
      </pc:sldChg>
      <pc:sldChg chg="del">
        <pc:chgData name="Kate Piper (IMH)" userId="f69ee4e2-845b-4a1f-89c4-60fce9da139f" providerId="ADAL" clId="{E81B99D9-6424-4D88-BF3D-02E187776058}" dt="2022-11-19T19:49:31.822" v="1891" actId="47"/>
        <pc:sldMkLst>
          <pc:docMk/>
          <pc:sldMk cId="0" sldId="415"/>
        </pc:sldMkLst>
      </pc:sldChg>
      <pc:sldChg chg="del">
        <pc:chgData name="Kate Piper (IMH)" userId="f69ee4e2-845b-4a1f-89c4-60fce9da139f" providerId="ADAL" clId="{E81B99D9-6424-4D88-BF3D-02E187776058}" dt="2022-11-19T19:49:32.433" v="1892" actId="47"/>
        <pc:sldMkLst>
          <pc:docMk/>
          <pc:sldMk cId="0" sldId="416"/>
        </pc:sldMkLst>
      </pc:sldChg>
      <pc:sldChg chg="del">
        <pc:chgData name="Kate Piper (IMH)" userId="f69ee4e2-845b-4a1f-89c4-60fce9da139f" providerId="ADAL" clId="{E81B99D9-6424-4D88-BF3D-02E187776058}" dt="2022-11-19T19:49:33.126" v="1893" actId="47"/>
        <pc:sldMkLst>
          <pc:docMk/>
          <pc:sldMk cId="0" sldId="417"/>
        </pc:sldMkLst>
      </pc:sldChg>
      <pc:sldChg chg="del">
        <pc:chgData name="Kate Piper (IMH)" userId="f69ee4e2-845b-4a1f-89c4-60fce9da139f" providerId="ADAL" clId="{E81B99D9-6424-4D88-BF3D-02E187776058}" dt="2022-11-19T19:49:34.057" v="1894" actId="47"/>
        <pc:sldMkLst>
          <pc:docMk/>
          <pc:sldMk cId="0" sldId="418"/>
        </pc:sldMkLst>
      </pc:sldChg>
      <pc:sldChg chg="del">
        <pc:chgData name="Kate Piper (IMH)" userId="f69ee4e2-845b-4a1f-89c4-60fce9da139f" providerId="ADAL" clId="{E81B99D9-6424-4D88-BF3D-02E187776058}" dt="2022-11-19T19:49:36.166" v="1895" actId="47"/>
        <pc:sldMkLst>
          <pc:docMk/>
          <pc:sldMk cId="0" sldId="419"/>
        </pc:sldMkLst>
      </pc:sldChg>
      <pc:sldChg chg="del">
        <pc:chgData name="Kate Piper (IMH)" userId="f69ee4e2-845b-4a1f-89c4-60fce9da139f" providerId="ADAL" clId="{E81B99D9-6424-4D88-BF3D-02E187776058}" dt="2022-11-19T19:49:36.902" v="1896" actId="47"/>
        <pc:sldMkLst>
          <pc:docMk/>
          <pc:sldMk cId="0" sldId="420"/>
        </pc:sldMkLst>
      </pc:sldChg>
      <pc:sldChg chg="del">
        <pc:chgData name="Kate Piper (IMH)" userId="f69ee4e2-845b-4a1f-89c4-60fce9da139f" providerId="ADAL" clId="{E81B99D9-6424-4D88-BF3D-02E187776058}" dt="2022-11-19T19:49:37.528" v="1897" actId="47"/>
        <pc:sldMkLst>
          <pc:docMk/>
          <pc:sldMk cId="0" sldId="421"/>
        </pc:sldMkLst>
      </pc:sldChg>
      <pc:sldChg chg="modSp mod">
        <pc:chgData name="Kate Piper (IMH)" userId="f69ee4e2-845b-4a1f-89c4-60fce9da139f" providerId="ADAL" clId="{E81B99D9-6424-4D88-BF3D-02E187776058}" dt="2022-11-19T11:46:24.110" v="36" actId="20577"/>
        <pc:sldMkLst>
          <pc:docMk/>
          <pc:sldMk cId="1593990529" sldId="422"/>
        </pc:sldMkLst>
        <pc:spChg chg="mod">
          <ac:chgData name="Kate Piper (IMH)" userId="f69ee4e2-845b-4a1f-89c4-60fce9da139f" providerId="ADAL" clId="{E81B99D9-6424-4D88-BF3D-02E187776058}" dt="2022-11-19T11:46:24.110" v="36" actId="20577"/>
          <ac:spMkLst>
            <pc:docMk/>
            <pc:sldMk cId="1593990529" sldId="422"/>
            <ac:spMk id="2" creationId="{EDD4C10A-E4A0-4C54-98D4-C13432B17C16}"/>
          </ac:spMkLst>
        </pc:spChg>
        <pc:spChg chg="mod">
          <ac:chgData name="Kate Piper (IMH)" userId="f69ee4e2-845b-4a1f-89c4-60fce9da139f" providerId="ADAL" clId="{E81B99D9-6424-4D88-BF3D-02E187776058}" dt="2022-11-19T11:46:17.964" v="33" actId="20577"/>
          <ac:spMkLst>
            <pc:docMk/>
            <pc:sldMk cId="1593990529" sldId="422"/>
            <ac:spMk id="3" creationId="{14284861-C696-4447-995F-1107575D7FA7}"/>
          </ac:spMkLst>
        </pc:spChg>
      </pc:sldChg>
      <pc:sldChg chg="addSp delSp modSp new mod modAnim">
        <pc:chgData name="Kate Piper (IMH)" userId="f69ee4e2-845b-4a1f-89c4-60fce9da139f" providerId="ADAL" clId="{E81B99D9-6424-4D88-BF3D-02E187776058}" dt="2022-11-19T12:05:29.296" v="165" actId="1076"/>
        <pc:sldMkLst>
          <pc:docMk/>
          <pc:sldMk cId="2836206075" sldId="423"/>
        </pc:sldMkLst>
        <pc:spChg chg="mod">
          <ac:chgData name="Kate Piper (IMH)" userId="f69ee4e2-845b-4a1f-89c4-60fce9da139f" providerId="ADAL" clId="{E81B99D9-6424-4D88-BF3D-02E187776058}" dt="2022-11-19T11:57:18.400" v="114" actId="27636"/>
          <ac:spMkLst>
            <pc:docMk/>
            <pc:sldMk cId="2836206075" sldId="423"/>
            <ac:spMk id="2" creationId="{033C205C-A605-5417-4CE0-C0BAEEE375FB}"/>
          </ac:spMkLst>
        </pc:spChg>
        <pc:spChg chg="del">
          <ac:chgData name="Kate Piper (IMH)" userId="f69ee4e2-845b-4a1f-89c4-60fce9da139f" providerId="ADAL" clId="{E81B99D9-6424-4D88-BF3D-02E187776058}" dt="2022-11-19T11:54:26.680" v="89"/>
          <ac:spMkLst>
            <pc:docMk/>
            <pc:sldMk cId="2836206075" sldId="423"/>
            <ac:spMk id="3" creationId="{3B51672F-E539-BF0A-9521-3388E944064A}"/>
          </ac:spMkLst>
        </pc:spChg>
        <pc:spChg chg="add mod">
          <ac:chgData name="Kate Piper (IMH)" userId="f69ee4e2-845b-4a1f-89c4-60fce9da139f" providerId="ADAL" clId="{E81B99D9-6424-4D88-BF3D-02E187776058}" dt="2022-11-19T11:57:11.972" v="109" actId="21"/>
          <ac:spMkLst>
            <pc:docMk/>
            <pc:sldMk cId="2836206075" sldId="423"/>
            <ac:spMk id="4" creationId="{A11A92BF-E84B-4C2A-2C7A-F8595D4401AB}"/>
          </ac:spMkLst>
        </pc:spChg>
        <pc:spChg chg="add mod">
          <ac:chgData name="Kate Piper (IMH)" userId="f69ee4e2-845b-4a1f-89c4-60fce9da139f" providerId="ADAL" clId="{E81B99D9-6424-4D88-BF3D-02E187776058}" dt="2022-11-19T12:05:29.296" v="165" actId="1076"/>
          <ac:spMkLst>
            <pc:docMk/>
            <pc:sldMk cId="2836206075" sldId="423"/>
            <ac:spMk id="5" creationId="{AC97ECF2-5C83-DAB7-EB76-44015C09A3F0}"/>
          </ac:spMkLst>
        </pc:spChg>
      </pc:sldChg>
      <pc:sldChg chg="modSp new mod">
        <pc:chgData name="Kate Piper (IMH)" userId="f69ee4e2-845b-4a1f-89c4-60fce9da139f" providerId="ADAL" clId="{E81B99D9-6424-4D88-BF3D-02E187776058}" dt="2022-11-19T12:21:08.878" v="743" actId="1076"/>
        <pc:sldMkLst>
          <pc:docMk/>
          <pc:sldMk cId="3703664570" sldId="424"/>
        </pc:sldMkLst>
        <pc:spChg chg="mod">
          <ac:chgData name="Kate Piper (IMH)" userId="f69ee4e2-845b-4a1f-89c4-60fce9da139f" providerId="ADAL" clId="{E81B99D9-6424-4D88-BF3D-02E187776058}" dt="2022-11-19T12:11:49.647" v="206" actId="14100"/>
          <ac:spMkLst>
            <pc:docMk/>
            <pc:sldMk cId="3703664570" sldId="424"/>
            <ac:spMk id="2" creationId="{D0A5B642-8374-BD78-0487-071CFDC792AD}"/>
          </ac:spMkLst>
        </pc:spChg>
        <pc:spChg chg="mod">
          <ac:chgData name="Kate Piper (IMH)" userId="f69ee4e2-845b-4a1f-89c4-60fce9da139f" providerId="ADAL" clId="{E81B99D9-6424-4D88-BF3D-02E187776058}" dt="2022-11-19T12:21:08.878" v="743" actId="1076"/>
          <ac:spMkLst>
            <pc:docMk/>
            <pc:sldMk cId="3703664570" sldId="424"/>
            <ac:spMk id="3" creationId="{31F9EBBE-B73D-9277-5809-D059DD5944FB}"/>
          </ac:spMkLst>
        </pc:spChg>
      </pc:sldChg>
      <pc:sldChg chg="addSp modSp new mod">
        <pc:chgData name="Kate Piper (IMH)" userId="f69ee4e2-845b-4a1f-89c4-60fce9da139f" providerId="ADAL" clId="{E81B99D9-6424-4D88-BF3D-02E187776058}" dt="2022-11-19T12:21:20.101" v="744" actId="115"/>
        <pc:sldMkLst>
          <pc:docMk/>
          <pc:sldMk cId="2023817770" sldId="425"/>
        </pc:sldMkLst>
        <pc:spChg chg="mod">
          <ac:chgData name="Kate Piper (IMH)" userId="f69ee4e2-845b-4a1f-89c4-60fce9da139f" providerId="ADAL" clId="{E81B99D9-6424-4D88-BF3D-02E187776058}" dt="2022-11-19T12:21:20.101" v="744" actId="115"/>
          <ac:spMkLst>
            <pc:docMk/>
            <pc:sldMk cId="2023817770" sldId="425"/>
            <ac:spMk id="2" creationId="{AD58760B-F476-D61A-68F3-5E9A6D141B15}"/>
          </ac:spMkLst>
        </pc:spChg>
        <pc:spChg chg="mod">
          <ac:chgData name="Kate Piper (IMH)" userId="f69ee4e2-845b-4a1f-89c4-60fce9da139f" providerId="ADAL" clId="{E81B99D9-6424-4D88-BF3D-02E187776058}" dt="2022-11-19T12:20:25.055" v="739" actId="20577"/>
          <ac:spMkLst>
            <pc:docMk/>
            <pc:sldMk cId="2023817770" sldId="425"/>
            <ac:spMk id="3" creationId="{F54E14A9-220D-54FB-776D-5290BEB8D8D4}"/>
          </ac:spMkLst>
        </pc:spChg>
        <pc:spChg chg="add mod">
          <ac:chgData name="Kate Piper (IMH)" userId="f69ee4e2-845b-4a1f-89c4-60fce9da139f" providerId="ADAL" clId="{E81B99D9-6424-4D88-BF3D-02E187776058}" dt="2022-11-19T12:19:10.854" v="571" actId="20577"/>
          <ac:spMkLst>
            <pc:docMk/>
            <pc:sldMk cId="2023817770" sldId="425"/>
            <ac:spMk id="4" creationId="{9D530741-FD09-12BE-8415-BC31E9D83C92}"/>
          </ac:spMkLst>
        </pc:spChg>
      </pc:sldChg>
      <pc:sldChg chg="addSp modSp new mod">
        <pc:chgData name="Kate Piper (IMH)" userId="f69ee4e2-845b-4a1f-89c4-60fce9da139f" providerId="ADAL" clId="{E81B99D9-6424-4D88-BF3D-02E187776058}" dt="2022-11-19T12:31:52.521" v="748" actId="1076"/>
        <pc:sldMkLst>
          <pc:docMk/>
          <pc:sldMk cId="501425383" sldId="426"/>
        </pc:sldMkLst>
        <pc:picChg chg="add mod">
          <ac:chgData name="Kate Piper (IMH)" userId="f69ee4e2-845b-4a1f-89c4-60fce9da139f" providerId="ADAL" clId="{E81B99D9-6424-4D88-BF3D-02E187776058}" dt="2022-11-19T12:31:52.521" v="748" actId="1076"/>
          <ac:picMkLst>
            <pc:docMk/>
            <pc:sldMk cId="501425383" sldId="426"/>
            <ac:picMk id="4" creationId="{170ECF6A-DCA0-B88C-920B-8E0EDD96061C}"/>
          </ac:picMkLst>
        </pc:picChg>
        <pc:picChg chg="add">
          <ac:chgData name="Kate Piper (IMH)" userId="f69ee4e2-845b-4a1f-89c4-60fce9da139f" providerId="ADAL" clId="{E81B99D9-6424-4D88-BF3D-02E187776058}" dt="2022-11-19T12:26:05.627" v="746"/>
          <ac:picMkLst>
            <pc:docMk/>
            <pc:sldMk cId="501425383" sldId="426"/>
            <ac:picMk id="2050" creationId="{963065F5-72AE-6001-3CB6-6851BE26A5D4}"/>
          </ac:picMkLst>
        </pc:picChg>
      </pc:sldChg>
      <pc:sldChg chg="addSp modSp new mod">
        <pc:chgData name="Kate Piper (IMH)" userId="f69ee4e2-845b-4a1f-89c4-60fce9da139f" providerId="ADAL" clId="{E81B99D9-6424-4D88-BF3D-02E187776058}" dt="2022-11-19T12:50:03.202" v="1135" actId="14100"/>
        <pc:sldMkLst>
          <pc:docMk/>
          <pc:sldMk cId="3004750472" sldId="427"/>
        </pc:sldMkLst>
        <pc:spChg chg="mod">
          <ac:chgData name="Kate Piper (IMH)" userId="f69ee4e2-845b-4a1f-89c4-60fce9da139f" providerId="ADAL" clId="{E81B99D9-6424-4D88-BF3D-02E187776058}" dt="2022-11-19T12:50:03.202" v="1135" actId="14100"/>
          <ac:spMkLst>
            <pc:docMk/>
            <pc:sldMk cId="3004750472" sldId="427"/>
            <ac:spMk id="2" creationId="{19A2F901-179E-EFB4-3039-33320D088C88}"/>
          </ac:spMkLst>
        </pc:spChg>
        <pc:spChg chg="mod">
          <ac:chgData name="Kate Piper (IMH)" userId="f69ee4e2-845b-4a1f-89c4-60fce9da139f" providerId="ADAL" clId="{E81B99D9-6424-4D88-BF3D-02E187776058}" dt="2022-11-19T12:49:58.846" v="1134" actId="14100"/>
          <ac:spMkLst>
            <pc:docMk/>
            <pc:sldMk cId="3004750472" sldId="427"/>
            <ac:spMk id="3" creationId="{4826A839-620C-E724-F61B-4A5F7ABC61D5}"/>
          </ac:spMkLst>
        </pc:spChg>
        <pc:picChg chg="add mod modCrop">
          <ac:chgData name="Kate Piper (IMH)" userId="f69ee4e2-845b-4a1f-89c4-60fce9da139f" providerId="ADAL" clId="{E81B99D9-6424-4D88-BF3D-02E187776058}" dt="2022-11-19T12:43:35.163" v="792" actId="14100"/>
          <ac:picMkLst>
            <pc:docMk/>
            <pc:sldMk cId="3004750472" sldId="427"/>
            <ac:picMk id="4" creationId="{0DBAEA2A-733D-D9C5-6047-92CF74DEAE01}"/>
          </ac:picMkLst>
        </pc:picChg>
      </pc:sldChg>
      <pc:sldChg chg="modSp new mod">
        <pc:chgData name="Kate Piper (IMH)" userId="f69ee4e2-845b-4a1f-89c4-60fce9da139f" providerId="ADAL" clId="{E81B99D9-6424-4D88-BF3D-02E187776058}" dt="2022-11-19T12:54:36.665" v="1141" actId="20577"/>
        <pc:sldMkLst>
          <pc:docMk/>
          <pc:sldMk cId="3859846687" sldId="428"/>
        </pc:sldMkLst>
        <pc:spChg chg="mod">
          <ac:chgData name="Kate Piper (IMH)" userId="f69ee4e2-845b-4a1f-89c4-60fce9da139f" providerId="ADAL" clId="{E81B99D9-6424-4D88-BF3D-02E187776058}" dt="2022-11-19T12:54:36.665" v="1141" actId="20577"/>
          <ac:spMkLst>
            <pc:docMk/>
            <pc:sldMk cId="3859846687" sldId="428"/>
            <ac:spMk id="2" creationId="{556FE186-CC44-C101-24AB-8789D35D30CA}"/>
          </ac:spMkLst>
        </pc:spChg>
      </pc:sldChg>
      <pc:sldChg chg="modSp new mod">
        <pc:chgData name="Kate Piper (IMH)" userId="f69ee4e2-845b-4a1f-89c4-60fce9da139f" providerId="ADAL" clId="{E81B99D9-6424-4D88-BF3D-02E187776058}" dt="2022-11-19T12:54:45.263" v="1147" actId="20577"/>
        <pc:sldMkLst>
          <pc:docMk/>
          <pc:sldMk cId="1430147004" sldId="429"/>
        </pc:sldMkLst>
        <pc:spChg chg="mod">
          <ac:chgData name="Kate Piper (IMH)" userId="f69ee4e2-845b-4a1f-89c4-60fce9da139f" providerId="ADAL" clId="{E81B99D9-6424-4D88-BF3D-02E187776058}" dt="2022-11-19T12:54:45.263" v="1147" actId="20577"/>
          <ac:spMkLst>
            <pc:docMk/>
            <pc:sldMk cId="1430147004" sldId="429"/>
            <ac:spMk id="2" creationId="{C612F9A8-4CCB-FBB5-B699-266B3FE167F4}"/>
          </ac:spMkLst>
        </pc:spChg>
      </pc:sldChg>
      <pc:sldChg chg="modSp new mod">
        <pc:chgData name="Kate Piper (IMH)" userId="f69ee4e2-845b-4a1f-89c4-60fce9da139f" providerId="ADAL" clId="{E81B99D9-6424-4D88-BF3D-02E187776058}" dt="2022-11-19T12:54:52.721" v="1152" actId="20577"/>
        <pc:sldMkLst>
          <pc:docMk/>
          <pc:sldMk cId="2235966433" sldId="430"/>
        </pc:sldMkLst>
        <pc:spChg chg="mod">
          <ac:chgData name="Kate Piper (IMH)" userId="f69ee4e2-845b-4a1f-89c4-60fce9da139f" providerId="ADAL" clId="{E81B99D9-6424-4D88-BF3D-02E187776058}" dt="2022-11-19T12:54:52.721" v="1152" actId="20577"/>
          <ac:spMkLst>
            <pc:docMk/>
            <pc:sldMk cId="2235966433" sldId="430"/>
            <ac:spMk id="2" creationId="{6105F76B-6FCB-80AA-863F-AE7CB2E86115}"/>
          </ac:spMkLst>
        </pc:spChg>
      </pc:sldChg>
      <pc:sldChg chg="modSp new mod">
        <pc:chgData name="Kate Piper (IMH)" userId="f69ee4e2-845b-4a1f-89c4-60fce9da139f" providerId="ADAL" clId="{E81B99D9-6424-4D88-BF3D-02E187776058}" dt="2022-11-19T19:32:05.316" v="1632" actId="1076"/>
        <pc:sldMkLst>
          <pc:docMk/>
          <pc:sldMk cId="468761395" sldId="431"/>
        </pc:sldMkLst>
        <pc:spChg chg="mod">
          <ac:chgData name="Kate Piper (IMH)" userId="f69ee4e2-845b-4a1f-89c4-60fce9da139f" providerId="ADAL" clId="{E81B99D9-6424-4D88-BF3D-02E187776058}" dt="2022-11-19T12:55:45.574" v="1213" actId="14100"/>
          <ac:spMkLst>
            <pc:docMk/>
            <pc:sldMk cId="468761395" sldId="431"/>
            <ac:spMk id="2" creationId="{68E6170A-72AF-A9CC-D519-0F334F2972EF}"/>
          </ac:spMkLst>
        </pc:spChg>
        <pc:spChg chg="mod">
          <ac:chgData name="Kate Piper (IMH)" userId="f69ee4e2-845b-4a1f-89c4-60fce9da139f" providerId="ADAL" clId="{E81B99D9-6424-4D88-BF3D-02E187776058}" dt="2022-11-19T19:32:05.316" v="1632" actId="1076"/>
          <ac:spMkLst>
            <pc:docMk/>
            <pc:sldMk cId="468761395" sldId="431"/>
            <ac:spMk id="3" creationId="{82DD605A-D901-DB60-D780-6A745EA23BC2}"/>
          </ac:spMkLst>
        </pc:spChg>
      </pc:sldChg>
      <pc:sldChg chg="new del">
        <pc:chgData name="Kate Piper (IMH)" userId="f69ee4e2-845b-4a1f-89c4-60fce9da139f" providerId="ADAL" clId="{E81B99D9-6424-4D88-BF3D-02E187776058}" dt="2022-11-19T20:28:29.226" v="2149" actId="47"/>
        <pc:sldMkLst>
          <pc:docMk/>
          <pc:sldMk cId="2870969254" sldId="432"/>
        </pc:sldMkLst>
      </pc:sldChg>
      <pc:sldChg chg="addSp modSp add mod modAnim">
        <pc:chgData name="Kate Piper (IMH)" userId="f69ee4e2-845b-4a1f-89c4-60fce9da139f" providerId="ADAL" clId="{E81B99D9-6424-4D88-BF3D-02E187776058}" dt="2022-11-19T20:36:00.766" v="2213" actId="20577"/>
        <pc:sldMkLst>
          <pc:docMk/>
          <pc:sldMk cId="2845132251" sldId="433"/>
        </pc:sldMkLst>
        <pc:spChg chg="mod">
          <ac:chgData name="Kate Piper (IMH)" userId="f69ee4e2-845b-4a1f-89c4-60fce9da139f" providerId="ADAL" clId="{E81B99D9-6424-4D88-BF3D-02E187776058}" dt="2022-11-19T19:33:50.353" v="1641" actId="20577"/>
          <ac:spMkLst>
            <pc:docMk/>
            <pc:sldMk cId="2845132251" sldId="433"/>
            <ac:spMk id="2" creationId="{68E6170A-72AF-A9CC-D519-0F334F2972EF}"/>
          </ac:spMkLst>
        </pc:spChg>
        <pc:spChg chg="mod">
          <ac:chgData name="Kate Piper (IMH)" userId="f69ee4e2-845b-4a1f-89c4-60fce9da139f" providerId="ADAL" clId="{E81B99D9-6424-4D88-BF3D-02E187776058}" dt="2022-11-19T20:36:00.766" v="2213" actId="20577"/>
          <ac:spMkLst>
            <pc:docMk/>
            <pc:sldMk cId="2845132251" sldId="433"/>
            <ac:spMk id="3" creationId="{82DD605A-D901-DB60-D780-6A745EA23BC2}"/>
          </ac:spMkLst>
        </pc:spChg>
        <pc:spChg chg="add mod">
          <ac:chgData name="Kate Piper (IMH)" userId="f69ee4e2-845b-4a1f-89c4-60fce9da139f" providerId="ADAL" clId="{E81B99D9-6424-4D88-BF3D-02E187776058}" dt="2022-11-19T20:31:13.080" v="2174" actId="1076"/>
          <ac:spMkLst>
            <pc:docMk/>
            <pc:sldMk cId="2845132251" sldId="433"/>
            <ac:spMk id="4" creationId="{90BB1871-7B25-A10C-4C7B-7774ECEDC8DC}"/>
          </ac:spMkLst>
        </pc:spChg>
      </pc:sldChg>
      <pc:sldChg chg="addSp delSp modSp new mod modAnim">
        <pc:chgData name="Kate Piper (IMH)" userId="f69ee4e2-845b-4a1f-89c4-60fce9da139f" providerId="ADAL" clId="{E81B99D9-6424-4D88-BF3D-02E187776058}" dt="2022-11-19T20:38:08.893" v="2214"/>
        <pc:sldMkLst>
          <pc:docMk/>
          <pc:sldMk cId="844379530" sldId="434"/>
        </pc:sldMkLst>
        <pc:spChg chg="del mod">
          <ac:chgData name="Kate Piper (IMH)" userId="f69ee4e2-845b-4a1f-89c4-60fce9da139f" providerId="ADAL" clId="{E81B99D9-6424-4D88-BF3D-02E187776058}" dt="2022-11-19T19:56:20.159" v="1962" actId="478"/>
          <ac:spMkLst>
            <pc:docMk/>
            <pc:sldMk cId="844379530" sldId="434"/>
            <ac:spMk id="2" creationId="{26A58004-F8AC-016E-E9A5-B75699A220A5}"/>
          </ac:spMkLst>
        </pc:spChg>
        <pc:spChg chg="del">
          <ac:chgData name="Kate Piper (IMH)" userId="f69ee4e2-845b-4a1f-89c4-60fce9da139f" providerId="ADAL" clId="{E81B99D9-6424-4D88-BF3D-02E187776058}" dt="2022-11-19T19:56:24.771" v="1963" actId="478"/>
          <ac:spMkLst>
            <pc:docMk/>
            <pc:sldMk cId="844379530" sldId="434"/>
            <ac:spMk id="3" creationId="{FABAB387-9309-25C7-65C6-E3F76DE5BAFB}"/>
          </ac:spMkLst>
        </pc:spChg>
        <pc:spChg chg="add mod">
          <ac:chgData name="Kate Piper (IMH)" userId="f69ee4e2-845b-4a1f-89c4-60fce9da139f" providerId="ADAL" clId="{E81B99D9-6424-4D88-BF3D-02E187776058}" dt="2022-11-19T19:56:16.994" v="1960" actId="1076"/>
          <ac:spMkLst>
            <pc:docMk/>
            <pc:sldMk cId="844379530" sldId="434"/>
            <ac:spMk id="4" creationId="{21E00706-FC5D-F09E-CCEF-4AD1381736F7}"/>
          </ac:spMkLst>
        </pc:spChg>
        <pc:spChg chg="add mod">
          <ac:chgData name="Kate Piper (IMH)" userId="f69ee4e2-845b-4a1f-89c4-60fce9da139f" providerId="ADAL" clId="{E81B99D9-6424-4D88-BF3D-02E187776058}" dt="2022-11-19T19:56:32.199" v="1965" actId="1076"/>
          <ac:spMkLst>
            <pc:docMk/>
            <pc:sldMk cId="844379530" sldId="434"/>
            <ac:spMk id="5" creationId="{08CF08AE-35BC-4DB8-1BB3-6BD52B44CD6A}"/>
          </ac:spMkLst>
        </pc:spChg>
        <pc:spChg chg="add mod">
          <ac:chgData name="Kate Piper (IMH)" userId="f69ee4e2-845b-4a1f-89c4-60fce9da139f" providerId="ADAL" clId="{E81B99D9-6424-4D88-BF3D-02E187776058}" dt="2022-11-19T19:56:46.231" v="1968" actId="1076"/>
          <ac:spMkLst>
            <pc:docMk/>
            <pc:sldMk cId="844379530" sldId="434"/>
            <ac:spMk id="6" creationId="{2141B066-F84C-2783-100C-8660FA09EEB5}"/>
          </ac:spMkLst>
        </pc:spChg>
        <pc:spChg chg="add mod">
          <ac:chgData name="Kate Piper (IMH)" userId="f69ee4e2-845b-4a1f-89c4-60fce9da139f" providerId="ADAL" clId="{E81B99D9-6424-4D88-BF3D-02E187776058}" dt="2022-11-19T19:56:36.446" v="1966" actId="1076"/>
          <ac:spMkLst>
            <pc:docMk/>
            <pc:sldMk cId="844379530" sldId="434"/>
            <ac:spMk id="7" creationId="{A179C15D-D46E-4E0F-434C-859D35AE0F3A}"/>
          </ac:spMkLst>
        </pc:spChg>
        <pc:spChg chg="add mod">
          <ac:chgData name="Kate Piper (IMH)" userId="f69ee4e2-845b-4a1f-89c4-60fce9da139f" providerId="ADAL" clId="{E81B99D9-6424-4D88-BF3D-02E187776058}" dt="2022-11-19T19:56:48.910" v="1969" actId="1076"/>
          <ac:spMkLst>
            <pc:docMk/>
            <pc:sldMk cId="844379530" sldId="434"/>
            <ac:spMk id="8" creationId="{3AC9E3E0-7C84-D404-38F1-1131B4897EEB}"/>
          </ac:spMkLst>
        </pc:spChg>
        <pc:picChg chg="add mod">
          <ac:chgData name="Kate Piper (IMH)" userId="f69ee4e2-845b-4a1f-89c4-60fce9da139f" providerId="ADAL" clId="{E81B99D9-6424-4D88-BF3D-02E187776058}" dt="2022-11-19T19:56:51.658" v="1970" actId="1076"/>
          <ac:picMkLst>
            <pc:docMk/>
            <pc:sldMk cId="844379530" sldId="434"/>
            <ac:picMk id="9" creationId="{E9F3AA08-38D1-AFB9-3901-19B2D915C1B0}"/>
          </ac:picMkLst>
        </pc:picChg>
        <pc:picChg chg="add mod">
          <ac:chgData name="Kate Piper (IMH)" userId="f69ee4e2-845b-4a1f-89c4-60fce9da139f" providerId="ADAL" clId="{E81B99D9-6424-4D88-BF3D-02E187776058}" dt="2022-11-19T19:56:53.569" v="1971" actId="1076"/>
          <ac:picMkLst>
            <pc:docMk/>
            <pc:sldMk cId="844379530" sldId="434"/>
            <ac:picMk id="10" creationId="{F2BA6B70-0062-3943-798E-56C2DFC9AA6C}"/>
          </ac:picMkLst>
        </pc:picChg>
      </pc:sldChg>
      <pc:sldChg chg="modSp new del mod">
        <pc:chgData name="Kate Piper (IMH)" userId="f69ee4e2-845b-4a1f-89c4-60fce9da139f" providerId="ADAL" clId="{E81B99D9-6424-4D88-BF3D-02E187776058}" dt="2022-11-19T20:00:28.062" v="1997" actId="47"/>
        <pc:sldMkLst>
          <pc:docMk/>
          <pc:sldMk cId="651222764" sldId="435"/>
        </pc:sldMkLst>
        <pc:spChg chg="mod">
          <ac:chgData name="Kate Piper (IMH)" userId="f69ee4e2-845b-4a1f-89c4-60fce9da139f" providerId="ADAL" clId="{E81B99D9-6424-4D88-BF3D-02E187776058}" dt="2022-11-19T19:59:32.515" v="1985" actId="1076"/>
          <ac:spMkLst>
            <pc:docMk/>
            <pc:sldMk cId="651222764" sldId="435"/>
            <ac:spMk id="2" creationId="{4396DC19-DB73-0C81-EAFB-DC7CD62AB2E6}"/>
          </ac:spMkLst>
        </pc:spChg>
      </pc:sldChg>
      <pc:sldChg chg="add del">
        <pc:chgData name="Kate Piper (IMH)" userId="f69ee4e2-845b-4a1f-89c4-60fce9da139f" providerId="ADAL" clId="{E81B99D9-6424-4D88-BF3D-02E187776058}" dt="2022-11-19T19:59:25.613" v="1983"/>
        <pc:sldMkLst>
          <pc:docMk/>
          <pc:sldMk cId="2896307089" sldId="435"/>
        </pc:sldMkLst>
      </pc:sldChg>
      <pc:sldChg chg="addSp delSp modSp add mod ord delAnim modAnim">
        <pc:chgData name="Kate Piper (IMH)" userId="f69ee4e2-845b-4a1f-89c4-60fce9da139f" providerId="ADAL" clId="{E81B99D9-6424-4D88-BF3D-02E187776058}" dt="2022-11-19T20:00:16.528" v="1996"/>
        <pc:sldMkLst>
          <pc:docMk/>
          <pc:sldMk cId="1660140991" sldId="436"/>
        </pc:sldMkLst>
        <pc:spChg chg="del mod">
          <ac:chgData name="Kate Piper (IMH)" userId="f69ee4e2-845b-4a1f-89c4-60fce9da139f" providerId="ADAL" clId="{E81B99D9-6424-4D88-BF3D-02E187776058}" dt="2022-11-19T19:59:51.325" v="1991" actId="478"/>
          <ac:spMkLst>
            <pc:docMk/>
            <pc:sldMk cId="1660140991" sldId="436"/>
            <ac:spMk id="2" creationId="{00000000-0000-0000-0000-000000000000}"/>
          </ac:spMkLst>
        </pc:spChg>
        <pc:spChg chg="del">
          <ac:chgData name="Kate Piper (IMH)" userId="f69ee4e2-845b-4a1f-89c4-60fce9da139f" providerId="ADAL" clId="{E81B99D9-6424-4D88-BF3D-02E187776058}" dt="2022-11-19T19:59:53.648" v="1992" actId="478"/>
          <ac:spMkLst>
            <pc:docMk/>
            <pc:sldMk cId="1660140991" sldId="436"/>
            <ac:spMk id="3" creationId="{00000000-0000-0000-0000-000000000000}"/>
          </ac:spMkLst>
        </pc:spChg>
        <pc:spChg chg="add del mod">
          <ac:chgData name="Kate Piper (IMH)" userId="f69ee4e2-845b-4a1f-89c4-60fce9da139f" providerId="ADAL" clId="{E81B99D9-6424-4D88-BF3D-02E187776058}" dt="2022-11-19T19:59:51.325" v="1991" actId="478"/>
          <ac:spMkLst>
            <pc:docMk/>
            <pc:sldMk cId="1660140991" sldId="436"/>
            <ac:spMk id="4" creationId="{5052BB60-D039-3176-48DE-7E5CE16F67CA}"/>
          </ac:spMkLst>
        </pc:spChg>
        <pc:spChg chg="add mod">
          <ac:chgData name="Kate Piper (IMH)" userId="f69ee4e2-845b-4a1f-89c4-60fce9da139f" providerId="ADAL" clId="{E81B99D9-6424-4D88-BF3D-02E187776058}" dt="2022-11-19T19:59:51.325" v="1991" actId="478"/>
          <ac:spMkLst>
            <pc:docMk/>
            <pc:sldMk cId="1660140991" sldId="436"/>
            <ac:spMk id="6" creationId="{D6BC2581-7117-2357-0E2B-0D01DAD791AE}"/>
          </ac:spMkLst>
        </pc:spChg>
        <pc:spChg chg="add mod">
          <ac:chgData name="Kate Piper (IMH)" userId="f69ee4e2-845b-4a1f-89c4-60fce9da139f" providerId="ADAL" clId="{E81B99D9-6424-4D88-BF3D-02E187776058}" dt="2022-11-19T19:59:53.648" v="1992" actId="478"/>
          <ac:spMkLst>
            <pc:docMk/>
            <pc:sldMk cId="1660140991" sldId="436"/>
            <ac:spMk id="8" creationId="{5E76C403-16B2-43A6-56B0-F783A767D31B}"/>
          </ac:spMkLst>
        </pc:spChg>
        <pc:spChg chg="add mod">
          <ac:chgData name="Kate Piper (IMH)" userId="f69ee4e2-845b-4a1f-89c4-60fce9da139f" providerId="ADAL" clId="{E81B99D9-6424-4D88-BF3D-02E187776058}" dt="2022-11-19T20:00:16.528" v="1996"/>
          <ac:spMkLst>
            <pc:docMk/>
            <pc:sldMk cId="1660140991" sldId="436"/>
            <ac:spMk id="9" creationId="{C4D2E14B-6134-269B-480D-A5FF0D41B8DE}"/>
          </ac:spMkLst>
        </pc:spChg>
        <pc:spChg chg="add mod">
          <ac:chgData name="Kate Piper (IMH)" userId="f69ee4e2-845b-4a1f-89c4-60fce9da139f" providerId="ADAL" clId="{E81B99D9-6424-4D88-BF3D-02E187776058}" dt="2022-11-19T20:00:16.528" v="1996"/>
          <ac:spMkLst>
            <pc:docMk/>
            <pc:sldMk cId="1660140991" sldId="436"/>
            <ac:spMk id="10" creationId="{9B596B26-3406-F1AC-7BF3-A38365C7C36E}"/>
          </ac:spMkLst>
        </pc:spChg>
        <pc:spChg chg="add mod">
          <ac:chgData name="Kate Piper (IMH)" userId="f69ee4e2-845b-4a1f-89c4-60fce9da139f" providerId="ADAL" clId="{E81B99D9-6424-4D88-BF3D-02E187776058}" dt="2022-11-19T20:00:16.528" v="1996"/>
          <ac:spMkLst>
            <pc:docMk/>
            <pc:sldMk cId="1660140991" sldId="436"/>
            <ac:spMk id="11" creationId="{8B9581D7-680D-CC7E-94E4-B5BE2D8CA349}"/>
          </ac:spMkLst>
        </pc:spChg>
        <pc:picChg chg="add mod">
          <ac:chgData name="Kate Piper (IMH)" userId="f69ee4e2-845b-4a1f-89c4-60fce9da139f" providerId="ADAL" clId="{E81B99D9-6424-4D88-BF3D-02E187776058}" dt="2022-11-19T20:00:16.528" v="1996"/>
          <ac:picMkLst>
            <pc:docMk/>
            <pc:sldMk cId="1660140991" sldId="436"/>
            <ac:picMk id="12" creationId="{BDA14B9C-717E-7E1F-E538-41DD558C3E42}"/>
          </ac:picMkLst>
        </pc:picChg>
        <pc:picChg chg="del">
          <ac:chgData name="Kate Piper (IMH)" userId="f69ee4e2-845b-4a1f-89c4-60fce9da139f" providerId="ADAL" clId="{E81B99D9-6424-4D88-BF3D-02E187776058}" dt="2022-11-19T19:59:51.325" v="1991" actId="478"/>
          <ac:picMkLst>
            <pc:docMk/>
            <pc:sldMk cId="1660140991" sldId="436"/>
            <ac:picMk id="59397" creationId="{00000000-0000-0000-0000-000000000000}"/>
          </ac:picMkLst>
        </pc:picChg>
      </pc:sldChg>
      <pc:sldChg chg="addSp delSp modSp new mod modAnim">
        <pc:chgData name="Kate Piper (IMH)" userId="f69ee4e2-845b-4a1f-89c4-60fce9da139f" providerId="ADAL" clId="{E81B99D9-6424-4D88-BF3D-02E187776058}" dt="2022-11-19T20:39:02.156" v="2217"/>
        <pc:sldMkLst>
          <pc:docMk/>
          <pc:sldMk cId="1832607234" sldId="437"/>
        </pc:sldMkLst>
        <pc:spChg chg="del mod">
          <ac:chgData name="Kate Piper (IMH)" userId="f69ee4e2-845b-4a1f-89c4-60fce9da139f" providerId="ADAL" clId="{E81B99D9-6424-4D88-BF3D-02E187776058}" dt="2022-11-19T20:01:22.282" v="2002" actId="478"/>
          <ac:spMkLst>
            <pc:docMk/>
            <pc:sldMk cId="1832607234" sldId="437"/>
            <ac:spMk id="2" creationId="{F169543E-50C3-56F3-DAC8-F4155FA62184}"/>
          </ac:spMkLst>
        </pc:spChg>
        <pc:spChg chg="del mod">
          <ac:chgData name="Kate Piper (IMH)" userId="f69ee4e2-845b-4a1f-89c4-60fce9da139f" providerId="ADAL" clId="{E81B99D9-6424-4D88-BF3D-02E187776058}" dt="2022-11-19T20:01:22.282" v="2002" actId="478"/>
          <ac:spMkLst>
            <pc:docMk/>
            <pc:sldMk cId="1832607234" sldId="437"/>
            <ac:spMk id="3" creationId="{82BFE904-095B-2591-641A-CD22D6689B76}"/>
          </ac:spMkLst>
        </pc:spChg>
        <pc:spChg chg="add mod">
          <ac:chgData name="Kate Piper (IMH)" userId="f69ee4e2-845b-4a1f-89c4-60fce9da139f" providerId="ADAL" clId="{E81B99D9-6424-4D88-BF3D-02E187776058}" dt="2022-11-19T20:01:31.768" v="2003"/>
          <ac:spMkLst>
            <pc:docMk/>
            <pc:sldMk cId="1832607234" sldId="437"/>
            <ac:spMk id="4" creationId="{133806A0-553E-0C98-0928-DFE7FD39C4D8}"/>
          </ac:spMkLst>
        </pc:spChg>
        <pc:spChg chg="add mod">
          <ac:chgData name="Kate Piper (IMH)" userId="f69ee4e2-845b-4a1f-89c4-60fce9da139f" providerId="ADAL" clId="{E81B99D9-6424-4D88-BF3D-02E187776058}" dt="2022-11-19T20:02:00.095" v="2008" actId="1076"/>
          <ac:spMkLst>
            <pc:docMk/>
            <pc:sldMk cId="1832607234" sldId="437"/>
            <ac:spMk id="5" creationId="{A6066075-2073-6B6D-7418-589BAB47B189}"/>
          </ac:spMkLst>
        </pc:spChg>
        <pc:spChg chg="add mod">
          <ac:chgData name="Kate Piper (IMH)" userId="f69ee4e2-845b-4a1f-89c4-60fce9da139f" providerId="ADAL" clId="{E81B99D9-6424-4D88-BF3D-02E187776058}" dt="2022-11-19T20:01:55.936" v="2007" actId="1076"/>
          <ac:spMkLst>
            <pc:docMk/>
            <pc:sldMk cId="1832607234" sldId="437"/>
            <ac:spMk id="6" creationId="{E3B4ED03-B2D3-78D3-C875-FE721CF402CB}"/>
          </ac:spMkLst>
        </pc:spChg>
      </pc:sldChg>
      <pc:sldChg chg="add del">
        <pc:chgData name="Kate Piper (IMH)" userId="f69ee4e2-845b-4a1f-89c4-60fce9da139f" providerId="ADAL" clId="{E81B99D9-6424-4D88-BF3D-02E187776058}" dt="2022-11-19T20:00:07.890" v="1994"/>
        <pc:sldMkLst>
          <pc:docMk/>
          <pc:sldMk cId="3857640491" sldId="437"/>
        </pc:sldMkLst>
      </pc:sldChg>
      <pc:sldChg chg="addSp delSp modSp add mod delAnim">
        <pc:chgData name="Kate Piper (IMH)" userId="f69ee4e2-845b-4a1f-89c4-60fce9da139f" providerId="ADAL" clId="{E81B99D9-6424-4D88-BF3D-02E187776058}" dt="2022-11-19T20:05:04.473" v="2027" actId="1076"/>
        <pc:sldMkLst>
          <pc:docMk/>
          <pc:sldMk cId="2548520932" sldId="438"/>
        </pc:sldMkLst>
        <pc:spChg chg="add del mod">
          <ac:chgData name="Kate Piper (IMH)" userId="f69ee4e2-845b-4a1f-89c4-60fce9da139f" providerId="ADAL" clId="{E81B99D9-6424-4D88-BF3D-02E187776058}" dt="2022-11-19T20:04:01.769" v="2013" actId="478"/>
          <ac:spMkLst>
            <pc:docMk/>
            <pc:sldMk cId="2548520932" sldId="438"/>
            <ac:spMk id="3" creationId="{68858920-F30C-D968-23C3-A3BDC724C988}"/>
          </ac:spMkLst>
        </pc:spChg>
        <pc:spChg chg="del mod">
          <ac:chgData name="Kate Piper (IMH)" userId="f69ee4e2-845b-4a1f-89c4-60fce9da139f" providerId="ADAL" clId="{E81B99D9-6424-4D88-BF3D-02E187776058}" dt="2022-11-19T20:03:56.968" v="2011" actId="478"/>
          <ac:spMkLst>
            <pc:docMk/>
            <pc:sldMk cId="2548520932" sldId="438"/>
            <ac:spMk id="4" creationId="{133806A0-553E-0C98-0928-DFE7FD39C4D8}"/>
          </ac:spMkLst>
        </pc:spChg>
        <pc:spChg chg="del mod">
          <ac:chgData name="Kate Piper (IMH)" userId="f69ee4e2-845b-4a1f-89c4-60fce9da139f" providerId="ADAL" clId="{E81B99D9-6424-4D88-BF3D-02E187776058}" dt="2022-11-19T20:03:56.968" v="2011" actId="478"/>
          <ac:spMkLst>
            <pc:docMk/>
            <pc:sldMk cId="2548520932" sldId="438"/>
            <ac:spMk id="5" creationId="{A6066075-2073-6B6D-7418-589BAB47B189}"/>
          </ac:spMkLst>
        </pc:spChg>
        <pc:spChg chg="del">
          <ac:chgData name="Kate Piper (IMH)" userId="f69ee4e2-845b-4a1f-89c4-60fce9da139f" providerId="ADAL" clId="{E81B99D9-6424-4D88-BF3D-02E187776058}" dt="2022-11-19T20:03:56.968" v="2011" actId="478"/>
          <ac:spMkLst>
            <pc:docMk/>
            <pc:sldMk cId="2548520932" sldId="438"/>
            <ac:spMk id="6" creationId="{E3B4ED03-B2D3-78D3-C875-FE721CF402CB}"/>
          </ac:spMkLst>
        </pc:spChg>
        <pc:spChg chg="add del mod">
          <ac:chgData name="Kate Piper (IMH)" userId="f69ee4e2-845b-4a1f-89c4-60fce9da139f" providerId="ADAL" clId="{E81B99D9-6424-4D88-BF3D-02E187776058}" dt="2022-11-19T20:04:01.769" v="2013" actId="478"/>
          <ac:spMkLst>
            <pc:docMk/>
            <pc:sldMk cId="2548520932" sldId="438"/>
            <ac:spMk id="8" creationId="{7DE2CBAD-684F-17CF-08BF-79D15F9130F8}"/>
          </ac:spMkLst>
        </pc:spChg>
        <pc:spChg chg="add mod">
          <ac:chgData name="Kate Piper (IMH)" userId="f69ee4e2-845b-4a1f-89c4-60fce9da139f" providerId="ADAL" clId="{E81B99D9-6424-4D88-BF3D-02E187776058}" dt="2022-11-19T20:04:25.049" v="2022" actId="27636"/>
          <ac:spMkLst>
            <pc:docMk/>
            <pc:sldMk cId="2548520932" sldId="438"/>
            <ac:spMk id="9" creationId="{80941E2E-A1EF-9641-8729-42AFEFD882D0}"/>
          </ac:spMkLst>
        </pc:spChg>
        <pc:spChg chg="add mod">
          <ac:chgData name="Kate Piper (IMH)" userId="f69ee4e2-845b-4a1f-89c4-60fce9da139f" providerId="ADAL" clId="{E81B99D9-6424-4D88-BF3D-02E187776058}" dt="2022-11-19T20:04:56.173" v="2025" actId="1076"/>
          <ac:spMkLst>
            <pc:docMk/>
            <pc:sldMk cId="2548520932" sldId="438"/>
            <ac:spMk id="10" creationId="{AA6AF612-7DC3-CC30-C418-6EFAC4501CA8}"/>
          </ac:spMkLst>
        </pc:spChg>
        <pc:spChg chg="add mod">
          <ac:chgData name="Kate Piper (IMH)" userId="f69ee4e2-845b-4a1f-89c4-60fce9da139f" providerId="ADAL" clId="{E81B99D9-6424-4D88-BF3D-02E187776058}" dt="2022-11-19T20:05:04.473" v="2027" actId="1076"/>
          <ac:spMkLst>
            <pc:docMk/>
            <pc:sldMk cId="2548520932" sldId="438"/>
            <ac:spMk id="11" creationId="{03B8F96E-1BF8-6EA9-442A-5C772A72CB0F}"/>
          </ac:spMkLst>
        </pc:spChg>
      </pc:sldChg>
      <pc:sldChg chg="addSp modSp add mod modAnim">
        <pc:chgData name="Kate Piper (IMH)" userId="f69ee4e2-845b-4a1f-89c4-60fce9da139f" providerId="ADAL" clId="{E81B99D9-6424-4D88-BF3D-02E187776058}" dt="2022-11-19T20:38:46.061" v="2216"/>
        <pc:sldMkLst>
          <pc:docMk/>
          <pc:sldMk cId="3179648151" sldId="439"/>
        </pc:sldMkLst>
        <pc:spChg chg="add mod">
          <ac:chgData name="Kate Piper (IMH)" userId="f69ee4e2-845b-4a1f-89c4-60fce9da139f" providerId="ADAL" clId="{E81B99D9-6424-4D88-BF3D-02E187776058}" dt="2022-11-19T20:06:43.541" v="2032" actId="1076"/>
          <ac:spMkLst>
            <pc:docMk/>
            <pc:sldMk cId="3179648151" sldId="439"/>
            <ac:spMk id="2" creationId="{D0F01CAA-A1EA-C4EA-E0FB-2CBA4BA0E72F}"/>
          </ac:spMkLst>
        </pc:spChg>
        <pc:spChg chg="add mod">
          <ac:chgData name="Kate Piper (IMH)" userId="f69ee4e2-845b-4a1f-89c4-60fce9da139f" providerId="ADAL" clId="{E81B99D9-6424-4D88-BF3D-02E187776058}" dt="2022-11-19T20:07:16.760" v="2040" actId="1076"/>
          <ac:spMkLst>
            <pc:docMk/>
            <pc:sldMk cId="3179648151" sldId="439"/>
            <ac:spMk id="3" creationId="{71D416E3-4DC2-395C-F9E9-7F27D24AADEC}"/>
          </ac:spMkLst>
        </pc:spChg>
        <pc:spChg chg="add mod">
          <ac:chgData name="Kate Piper (IMH)" userId="f69ee4e2-845b-4a1f-89c4-60fce9da139f" providerId="ADAL" clId="{E81B99D9-6424-4D88-BF3D-02E187776058}" dt="2022-11-19T20:07:02.461" v="2037" actId="1076"/>
          <ac:spMkLst>
            <pc:docMk/>
            <pc:sldMk cId="3179648151" sldId="439"/>
            <ac:spMk id="4" creationId="{0E4E0C90-A365-6597-EA53-DDC096B78F29}"/>
          </ac:spMkLst>
        </pc:spChg>
      </pc:sldChg>
      <pc:sldChg chg="addSp modSp add mod">
        <pc:chgData name="Kate Piper (IMH)" userId="f69ee4e2-845b-4a1f-89c4-60fce9da139f" providerId="ADAL" clId="{E81B99D9-6424-4D88-BF3D-02E187776058}" dt="2022-11-19T20:10:36.997" v="2051" actId="404"/>
        <pc:sldMkLst>
          <pc:docMk/>
          <pc:sldMk cId="755853145" sldId="440"/>
        </pc:sldMkLst>
        <pc:spChg chg="add mod">
          <ac:chgData name="Kate Piper (IMH)" userId="f69ee4e2-845b-4a1f-89c4-60fce9da139f" providerId="ADAL" clId="{E81B99D9-6424-4D88-BF3D-02E187776058}" dt="2022-11-19T20:09:52.579" v="2044"/>
          <ac:spMkLst>
            <pc:docMk/>
            <pc:sldMk cId="755853145" sldId="440"/>
            <ac:spMk id="2" creationId="{747DAD4F-76E9-4AB4-B506-01391247C471}"/>
          </ac:spMkLst>
        </pc:spChg>
        <pc:spChg chg="add mod">
          <ac:chgData name="Kate Piper (IMH)" userId="f69ee4e2-845b-4a1f-89c4-60fce9da139f" providerId="ADAL" clId="{E81B99D9-6424-4D88-BF3D-02E187776058}" dt="2022-11-19T20:10:36.997" v="2051" actId="404"/>
          <ac:spMkLst>
            <pc:docMk/>
            <pc:sldMk cId="755853145" sldId="440"/>
            <ac:spMk id="3" creationId="{BC6B419C-D408-BABC-DD16-D386E15D5EC7}"/>
          </ac:spMkLst>
        </pc:spChg>
        <pc:spChg chg="add mod">
          <ac:chgData name="Kate Piper (IMH)" userId="f69ee4e2-845b-4a1f-89c4-60fce9da139f" providerId="ADAL" clId="{E81B99D9-6424-4D88-BF3D-02E187776058}" dt="2022-11-19T20:10:26.968" v="2049" actId="14100"/>
          <ac:spMkLst>
            <pc:docMk/>
            <pc:sldMk cId="755853145" sldId="440"/>
            <ac:spMk id="4" creationId="{53CCF898-D2B0-8145-D256-6CD624A21C7C}"/>
          </ac:spMkLst>
        </pc:spChg>
      </pc:sldChg>
      <pc:sldChg chg="addSp modSp add mod modAnim">
        <pc:chgData name="Kate Piper (IMH)" userId="f69ee4e2-845b-4a1f-89c4-60fce9da139f" providerId="ADAL" clId="{E81B99D9-6424-4D88-BF3D-02E187776058}" dt="2022-11-19T20:17:16.609" v="2104" actId="1076"/>
        <pc:sldMkLst>
          <pc:docMk/>
          <pc:sldMk cId="2221796750" sldId="441"/>
        </pc:sldMkLst>
        <pc:spChg chg="add mod">
          <ac:chgData name="Kate Piper (IMH)" userId="f69ee4e2-845b-4a1f-89c4-60fce9da139f" providerId="ADAL" clId="{E81B99D9-6424-4D88-BF3D-02E187776058}" dt="2022-11-19T20:16:32.487" v="2099" actId="14100"/>
          <ac:spMkLst>
            <pc:docMk/>
            <pc:sldMk cId="2221796750" sldId="441"/>
            <ac:spMk id="2" creationId="{B7A32091-CA3E-10E0-4DB1-F49B4459BDBE}"/>
          </ac:spMkLst>
        </pc:spChg>
        <pc:spChg chg="add mod">
          <ac:chgData name="Kate Piper (IMH)" userId="f69ee4e2-845b-4a1f-89c4-60fce9da139f" providerId="ADAL" clId="{E81B99D9-6424-4D88-BF3D-02E187776058}" dt="2022-11-19T20:16:26.751" v="2098" actId="14100"/>
          <ac:spMkLst>
            <pc:docMk/>
            <pc:sldMk cId="2221796750" sldId="441"/>
            <ac:spMk id="3" creationId="{E5F12BA4-F9CB-44BD-6BAE-09D59F849604}"/>
          </ac:spMkLst>
        </pc:spChg>
        <pc:spChg chg="add mod">
          <ac:chgData name="Kate Piper (IMH)" userId="f69ee4e2-845b-4a1f-89c4-60fce9da139f" providerId="ADAL" clId="{E81B99D9-6424-4D88-BF3D-02E187776058}" dt="2022-11-19T20:16:57.488" v="2100" actId="14100"/>
          <ac:spMkLst>
            <pc:docMk/>
            <pc:sldMk cId="2221796750" sldId="441"/>
            <ac:spMk id="4" creationId="{E5A13078-538C-5392-FBE7-538E88B72565}"/>
          </ac:spMkLst>
        </pc:spChg>
        <pc:spChg chg="add mod">
          <ac:chgData name="Kate Piper (IMH)" userId="f69ee4e2-845b-4a1f-89c4-60fce9da139f" providerId="ADAL" clId="{E81B99D9-6424-4D88-BF3D-02E187776058}" dt="2022-11-19T20:17:01.622" v="2101" actId="1076"/>
          <ac:spMkLst>
            <pc:docMk/>
            <pc:sldMk cId="2221796750" sldId="441"/>
            <ac:spMk id="5" creationId="{FCF67C48-8F88-A15B-B2AD-6F7EBA217F15}"/>
          </ac:spMkLst>
        </pc:spChg>
        <pc:spChg chg="add mod">
          <ac:chgData name="Kate Piper (IMH)" userId="f69ee4e2-845b-4a1f-89c4-60fce9da139f" providerId="ADAL" clId="{E81B99D9-6424-4D88-BF3D-02E187776058}" dt="2022-11-19T20:15:57.727" v="2093"/>
          <ac:spMkLst>
            <pc:docMk/>
            <pc:sldMk cId="2221796750" sldId="441"/>
            <ac:spMk id="6" creationId="{DAFDF953-877F-C1F6-DA7C-771A592A063F}"/>
          </ac:spMkLst>
        </pc:spChg>
        <pc:spChg chg="add mod">
          <ac:chgData name="Kate Piper (IMH)" userId="f69ee4e2-845b-4a1f-89c4-60fce9da139f" providerId="ADAL" clId="{E81B99D9-6424-4D88-BF3D-02E187776058}" dt="2022-11-19T20:17:16.609" v="2104" actId="1076"/>
          <ac:spMkLst>
            <pc:docMk/>
            <pc:sldMk cId="2221796750" sldId="441"/>
            <ac:spMk id="7" creationId="{D54A76F9-CEA8-E4B7-4624-73763AD0A91D}"/>
          </ac:spMkLst>
        </pc:spChg>
        <pc:spChg chg="add mod">
          <ac:chgData name="Kate Piper (IMH)" userId="f69ee4e2-845b-4a1f-89c4-60fce9da139f" providerId="ADAL" clId="{E81B99D9-6424-4D88-BF3D-02E187776058}" dt="2022-11-19T20:15:57.727" v="2093"/>
          <ac:spMkLst>
            <pc:docMk/>
            <pc:sldMk cId="2221796750" sldId="441"/>
            <ac:spMk id="8" creationId="{E3477465-2D30-9C4C-B838-C7238392A20B}"/>
          </ac:spMkLst>
        </pc:spChg>
        <pc:spChg chg="add mod">
          <ac:chgData name="Kate Piper (IMH)" userId="f69ee4e2-845b-4a1f-89c4-60fce9da139f" providerId="ADAL" clId="{E81B99D9-6424-4D88-BF3D-02E187776058}" dt="2022-11-19T20:17:16.609" v="2104" actId="1076"/>
          <ac:spMkLst>
            <pc:docMk/>
            <pc:sldMk cId="2221796750" sldId="441"/>
            <ac:spMk id="9" creationId="{C2D44F2A-99A1-E2E2-6953-19D30A0AE390}"/>
          </ac:spMkLst>
        </pc:spChg>
        <pc:spChg chg="add mod">
          <ac:chgData name="Kate Piper (IMH)" userId="f69ee4e2-845b-4a1f-89c4-60fce9da139f" providerId="ADAL" clId="{E81B99D9-6424-4D88-BF3D-02E187776058}" dt="2022-11-19T20:15:57.727" v="2093"/>
          <ac:spMkLst>
            <pc:docMk/>
            <pc:sldMk cId="2221796750" sldId="441"/>
            <ac:spMk id="10" creationId="{918839F4-7443-2EA9-1502-0801FF1D5D9A}"/>
          </ac:spMkLst>
        </pc:spChg>
        <pc:spChg chg="add mod">
          <ac:chgData name="Kate Piper (IMH)" userId="f69ee4e2-845b-4a1f-89c4-60fce9da139f" providerId="ADAL" clId="{E81B99D9-6424-4D88-BF3D-02E187776058}" dt="2022-11-19T20:17:16.609" v="2104" actId="1076"/>
          <ac:spMkLst>
            <pc:docMk/>
            <pc:sldMk cId="2221796750" sldId="441"/>
            <ac:spMk id="11" creationId="{47246FE4-AF80-F074-34C1-6EE97B5DB90A}"/>
          </ac:spMkLst>
        </pc:spChg>
        <pc:spChg chg="add mod">
          <ac:chgData name="Kate Piper (IMH)" userId="f69ee4e2-845b-4a1f-89c4-60fce9da139f" providerId="ADAL" clId="{E81B99D9-6424-4D88-BF3D-02E187776058}" dt="2022-11-19T20:15:57.727" v="2093"/>
          <ac:spMkLst>
            <pc:docMk/>
            <pc:sldMk cId="2221796750" sldId="441"/>
            <ac:spMk id="12" creationId="{EBE79788-246C-C823-070E-D243CDFD0C45}"/>
          </ac:spMkLst>
        </pc:spChg>
        <pc:spChg chg="add mod">
          <ac:chgData name="Kate Piper (IMH)" userId="f69ee4e2-845b-4a1f-89c4-60fce9da139f" providerId="ADAL" clId="{E81B99D9-6424-4D88-BF3D-02E187776058}" dt="2022-11-19T20:17:06.864" v="2102" actId="1076"/>
          <ac:spMkLst>
            <pc:docMk/>
            <pc:sldMk cId="2221796750" sldId="441"/>
            <ac:spMk id="13" creationId="{3B774CEA-6398-D3C9-8F95-77882BF199AE}"/>
          </ac:spMkLst>
        </pc:spChg>
      </pc:sldChg>
      <pc:sldChg chg="add">
        <pc:chgData name="Kate Piper (IMH)" userId="f69ee4e2-845b-4a1f-89c4-60fce9da139f" providerId="ADAL" clId="{E81B99D9-6424-4D88-BF3D-02E187776058}" dt="2022-11-19T20:04:06.129" v="2017"/>
        <pc:sldMkLst>
          <pc:docMk/>
          <pc:sldMk cId="1538004552" sldId="442"/>
        </pc:sldMkLst>
      </pc:sldChg>
      <pc:sldChg chg="add del">
        <pc:chgData name="Kate Piper (IMH)" userId="f69ee4e2-845b-4a1f-89c4-60fce9da139f" providerId="ADAL" clId="{E81B99D9-6424-4D88-BF3D-02E187776058}" dt="2022-11-19T22:03:37.224" v="3064" actId="47"/>
        <pc:sldMkLst>
          <pc:docMk/>
          <pc:sldMk cId="2237495296" sldId="443"/>
        </pc:sldMkLst>
      </pc:sldChg>
      <pc:sldChg chg="add del">
        <pc:chgData name="Kate Piper (IMH)" userId="f69ee4e2-845b-4a1f-89c4-60fce9da139f" providerId="ADAL" clId="{E81B99D9-6424-4D88-BF3D-02E187776058}" dt="2022-11-19T22:03:36.671" v="3063" actId="47"/>
        <pc:sldMkLst>
          <pc:docMk/>
          <pc:sldMk cId="2180070354" sldId="444"/>
        </pc:sldMkLst>
      </pc:sldChg>
      <pc:sldChg chg="addSp modSp new mod">
        <pc:chgData name="Kate Piper (IMH)" userId="f69ee4e2-845b-4a1f-89c4-60fce9da139f" providerId="ADAL" clId="{E81B99D9-6424-4D88-BF3D-02E187776058}" dt="2022-11-19T20:23:10.204" v="2136" actId="1076"/>
        <pc:sldMkLst>
          <pc:docMk/>
          <pc:sldMk cId="3367438251" sldId="445"/>
        </pc:sldMkLst>
        <pc:picChg chg="add mod modCrop">
          <ac:chgData name="Kate Piper (IMH)" userId="f69ee4e2-845b-4a1f-89c4-60fce9da139f" providerId="ADAL" clId="{E81B99D9-6424-4D88-BF3D-02E187776058}" dt="2022-11-19T20:23:10.204" v="2136" actId="1076"/>
          <ac:picMkLst>
            <pc:docMk/>
            <pc:sldMk cId="3367438251" sldId="445"/>
            <ac:picMk id="5" creationId="{D17C6B2E-C2F9-F409-5413-DDCA2E506D4C}"/>
          </ac:picMkLst>
        </pc:picChg>
      </pc:sldChg>
      <pc:sldChg chg="addSp modSp new mod">
        <pc:chgData name="Kate Piper (IMH)" userId="f69ee4e2-845b-4a1f-89c4-60fce9da139f" providerId="ADAL" clId="{E81B99D9-6424-4D88-BF3D-02E187776058}" dt="2022-11-19T20:24:28.862" v="2142" actId="14100"/>
        <pc:sldMkLst>
          <pc:docMk/>
          <pc:sldMk cId="4247361134" sldId="446"/>
        </pc:sldMkLst>
        <pc:picChg chg="add mod modCrop">
          <ac:chgData name="Kate Piper (IMH)" userId="f69ee4e2-845b-4a1f-89c4-60fce9da139f" providerId="ADAL" clId="{E81B99D9-6424-4D88-BF3D-02E187776058}" dt="2022-11-19T20:24:28.862" v="2142" actId="14100"/>
          <ac:picMkLst>
            <pc:docMk/>
            <pc:sldMk cId="4247361134" sldId="446"/>
            <ac:picMk id="5" creationId="{B17111DC-C075-C0AA-94B5-741BF88DBB5E}"/>
          </ac:picMkLst>
        </pc:picChg>
      </pc:sldChg>
      <pc:sldChg chg="addSp modSp new mod">
        <pc:chgData name="Kate Piper (IMH)" userId="f69ee4e2-845b-4a1f-89c4-60fce9da139f" providerId="ADAL" clId="{E81B99D9-6424-4D88-BF3D-02E187776058}" dt="2022-11-19T20:27:18.886" v="2148" actId="1076"/>
        <pc:sldMkLst>
          <pc:docMk/>
          <pc:sldMk cId="1743906154" sldId="447"/>
        </pc:sldMkLst>
        <pc:picChg chg="add mod modCrop">
          <ac:chgData name="Kate Piper (IMH)" userId="f69ee4e2-845b-4a1f-89c4-60fce9da139f" providerId="ADAL" clId="{E81B99D9-6424-4D88-BF3D-02E187776058}" dt="2022-11-19T20:27:18.886" v="2148" actId="1076"/>
          <ac:picMkLst>
            <pc:docMk/>
            <pc:sldMk cId="1743906154" sldId="447"/>
            <ac:picMk id="5" creationId="{97F7CBD4-7F1D-FDCE-4A96-6D21ECC2ABAC}"/>
          </ac:picMkLst>
        </pc:picChg>
      </pc:sldChg>
      <pc:sldChg chg="modSp add mod ord">
        <pc:chgData name="Kate Piper (IMH)" userId="f69ee4e2-845b-4a1f-89c4-60fce9da139f" providerId="ADAL" clId="{E81B99D9-6424-4D88-BF3D-02E187776058}" dt="2022-11-19T20:49:07.041" v="2331" actId="20577"/>
        <pc:sldMkLst>
          <pc:docMk/>
          <pc:sldMk cId="658216476" sldId="448"/>
        </pc:sldMkLst>
        <pc:spChg chg="mod">
          <ac:chgData name="Kate Piper (IMH)" userId="f69ee4e2-845b-4a1f-89c4-60fce9da139f" providerId="ADAL" clId="{E81B99D9-6424-4D88-BF3D-02E187776058}" dt="2022-11-19T20:47:10.296" v="2229" actId="20577"/>
          <ac:spMkLst>
            <pc:docMk/>
            <pc:sldMk cId="658216476" sldId="448"/>
            <ac:spMk id="2" creationId="{D0A5B642-8374-BD78-0487-071CFDC792AD}"/>
          </ac:spMkLst>
        </pc:spChg>
        <pc:spChg chg="mod">
          <ac:chgData name="Kate Piper (IMH)" userId="f69ee4e2-845b-4a1f-89c4-60fce9da139f" providerId="ADAL" clId="{E81B99D9-6424-4D88-BF3D-02E187776058}" dt="2022-11-19T20:49:07.041" v="2331" actId="20577"/>
          <ac:spMkLst>
            <pc:docMk/>
            <pc:sldMk cId="658216476" sldId="448"/>
            <ac:spMk id="3" creationId="{31F9EBBE-B73D-9277-5809-D059DD5944FB}"/>
          </ac:spMkLst>
        </pc:spChg>
      </pc:sldChg>
      <pc:sldChg chg="new del">
        <pc:chgData name="Kate Piper (IMH)" userId="f69ee4e2-845b-4a1f-89c4-60fce9da139f" providerId="ADAL" clId="{E81B99D9-6424-4D88-BF3D-02E187776058}" dt="2022-11-19T20:46:55.306" v="2219" actId="47"/>
        <pc:sldMkLst>
          <pc:docMk/>
          <pc:sldMk cId="2718438052" sldId="448"/>
        </pc:sldMkLst>
      </pc:sldChg>
      <pc:sldChg chg="modSp new mod">
        <pc:chgData name="Kate Piper (IMH)" userId="f69ee4e2-845b-4a1f-89c4-60fce9da139f" providerId="ADAL" clId="{E81B99D9-6424-4D88-BF3D-02E187776058}" dt="2022-11-19T20:55:15.286" v="2392" actId="20577"/>
        <pc:sldMkLst>
          <pc:docMk/>
          <pc:sldMk cId="2116211107" sldId="449"/>
        </pc:sldMkLst>
        <pc:spChg chg="mod">
          <ac:chgData name="Kate Piper (IMH)" userId="f69ee4e2-845b-4a1f-89c4-60fce9da139f" providerId="ADAL" clId="{E81B99D9-6424-4D88-BF3D-02E187776058}" dt="2022-11-19T20:51:45.282" v="2355" actId="20577"/>
          <ac:spMkLst>
            <pc:docMk/>
            <pc:sldMk cId="2116211107" sldId="449"/>
            <ac:spMk id="2" creationId="{00177A9E-F983-136C-9177-B2271D72E21B}"/>
          </ac:spMkLst>
        </pc:spChg>
        <pc:spChg chg="mod">
          <ac:chgData name="Kate Piper (IMH)" userId="f69ee4e2-845b-4a1f-89c4-60fce9da139f" providerId="ADAL" clId="{E81B99D9-6424-4D88-BF3D-02E187776058}" dt="2022-11-19T20:55:15.286" v="2392" actId="20577"/>
          <ac:spMkLst>
            <pc:docMk/>
            <pc:sldMk cId="2116211107" sldId="449"/>
            <ac:spMk id="3" creationId="{4D419CFE-0D75-CC72-F902-2551262E9B53}"/>
          </ac:spMkLst>
        </pc:spChg>
      </pc:sldChg>
      <pc:sldChg chg="modSp new del mod">
        <pc:chgData name="Kate Piper (IMH)" userId="f69ee4e2-845b-4a1f-89c4-60fce9da139f" providerId="ADAL" clId="{E81B99D9-6424-4D88-BF3D-02E187776058}" dt="2022-11-19T21:36:33.605" v="2698" actId="47"/>
        <pc:sldMkLst>
          <pc:docMk/>
          <pc:sldMk cId="1553306162" sldId="450"/>
        </pc:sldMkLst>
        <pc:spChg chg="mod">
          <ac:chgData name="Kate Piper (IMH)" userId="f69ee4e2-845b-4a1f-89c4-60fce9da139f" providerId="ADAL" clId="{E81B99D9-6424-4D88-BF3D-02E187776058}" dt="2022-11-19T20:55:27.288" v="2410" actId="20577"/>
          <ac:spMkLst>
            <pc:docMk/>
            <pc:sldMk cId="1553306162" sldId="450"/>
            <ac:spMk id="2" creationId="{BF2BF470-9348-335F-7CB2-F78D2A54A474}"/>
          </ac:spMkLst>
        </pc:spChg>
      </pc:sldChg>
      <pc:sldChg chg="addSp modSp new mod modNotesTx">
        <pc:chgData name="Kate Piper (IMH)" userId="f69ee4e2-845b-4a1f-89c4-60fce9da139f" providerId="ADAL" clId="{E81B99D9-6424-4D88-BF3D-02E187776058}" dt="2022-11-19T21:43:22.609" v="2933" actId="20577"/>
        <pc:sldMkLst>
          <pc:docMk/>
          <pc:sldMk cId="4199082958" sldId="451"/>
        </pc:sldMkLst>
        <pc:spChg chg="mod">
          <ac:chgData name="Kate Piper (IMH)" userId="f69ee4e2-845b-4a1f-89c4-60fce9da139f" providerId="ADAL" clId="{E81B99D9-6424-4D88-BF3D-02E187776058}" dt="2022-11-19T21:03:33.675" v="2534" actId="14100"/>
          <ac:spMkLst>
            <pc:docMk/>
            <pc:sldMk cId="4199082958" sldId="451"/>
            <ac:spMk id="2" creationId="{3FAF71A0-D867-2888-0485-BB397F4268E6}"/>
          </ac:spMkLst>
        </pc:spChg>
        <pc:spChg chg="mod">
          <ac:chgData name="Kate Piper (IMH)" userId="f69ee4e2-845b-4a1f-89c4-60fce9da139f" providerId="ADAL" clId="{E81B99D9-6424-4D88-BF3D-02E187776058}" dt="2022-11-19T21:43:22.609" v="2933" actId="20577"/>
          <ac:spMkLst>
            <pc:docMk/>
            <pc:sldMk cId="4199082958" sldId="451"/>
            <ac:spMk id="3" creationId="{2D9EFD03-3D2C-7F74-8081-043F8163392A}"/>
          </ac:spMkLst>
        </pc:spChg>
        <pc:picChg chg="add mod">
          <ac:chgData name="Kate Piper (IMH)" userId="f69ee4e2-845b-4a1f-89c4-60fce9da139f" providerId="ADAL" clId="{E81B99D9-6424-4D88-BF3D-02E187776058}" dt="2022-11-19T21:32:06.643" v="2692" actId="14100"/>
          <ac:picMkLst>
            <pc:docMk/>
            <pc:sldMk cId="4199082958" sldId="451"/>
            <ac:picMk id="3074" creationId="{6163FF81-3DAC-276D-D075-36DB52FA769D}"/>
          </ac:picMkLst>
        </pc:picChg>
        <pc:picChg chg="add mod">
          <ac:chgData name="Kate Piper (IMH)" userId="f69ee4e2-845b-4a1f-89c4-60fce9da139f" providerId="ADAL" clId="{E81B99D9-6424-4D88-BF3D-02E187776058}" dt="2022-11-19T21:23:57.463" v="2628" actId="1076"/>
          <ac:picMkLst>
            <pc:docMk/>
            <pc:sldMk cId="4199082958" sldId="451"/>
            <ac:picMk id="3076" creationId="{CB3CE1DB-1364-0DA8-5C14-706B00AFDC1E}"/>
          </ac:picMkLst>
        </pc:picChg>
        <pc:picChg chg="add mod">
          <ac:chgData name="Kate Piper (IMH)" userId="f69ee4e2-845b-4a1f-89c4-60fce9da139f" providerId="ADAL" clId="{E81B99D9-6424-4D88-BF3D-02E187776058}" dt="2022-11-19T21:32:16.716" v="2694" actId="1076"/>
          <ac:picMkLst>
            <pc:docMk/>
            <pc:sldMk cId="4199082958" sldId="451"/>
            <ac:picMk id="3078" creationId="{55029FB8-3D84-8C50-50A4-DF2A36E68FAD}"/>
          </ac:picMkLst>
        </pc:picChg>
      </pc:sldChg>
      <pc:sldChg chg="addSp delSp modSp add mod modNotesTx">
        <pc:chgData name="Kate Piper (IMH)" userId="f69ee4e2-845b-4a1f-89c4-60fce9da139f" providerId="ADAL" clId="{E81B99D9-6424-4D88-BF3D-02E187776058}" dt="2022-11-19T21:55:24.295" v="3062" actId="20577"/>
        <pc:sldMkLst>
          <pc:docMk/>
          <pc:sldMk cId="4272266963" sldId="452"/>
        </pc:sldMkLst>
        <pc:spChg chg="mod">
          <ac:chgData name="Kate Piper (IMH)" userId="f69ee4e2-845b-4a1f-89c4-60fce9da139f" providerId="ADAL" clId="{E81B99D9-6424-4D88-BF3D-02E187776058}" dt="2022-11-19T21:36:41.188" v="2709" actId="20577"/>
          <ac:spMkLst>
            <pc:docMk/>
            <pc:sldMk cId="4272266963" sldId="452"/>
            <ac:spMk id="2" creationId="{3FAF71A0-D867-2888-0485-BB397F4268E6}"/>
          </ac:spMkLst>
        </pc:spChg>
        <pc:spChg chg="mod">
          <ac:chgData name="Kate Piper (IMH)" userId="f69ee4e2-845b-4a1f-89c4-60fce9da139f" providerId="ADAL" clId="{E81B99D9-6424-4D88-BF3D-02E187776058}" dt="2022-11-19T21:47:17.378" v="2996" actId="20577"/>
          <ac:spMkLst>
            <pc:docMk/>
            <pc:sldMk cId="4272266963" sldId="452"/>
            <ac:spMk id="3" creationId="{2D9EFD03-3D2C-7F74-8081-043F8163392A}"/>
          </ac:spMkLst>
        </pc:spChg>
        <pc:spChg chg="add mod">
          <ac:chgData name="Kate Piper (IMH)" userId="f69ee4e2-845b-4a1f-89c4-60fce9da139f" providerId="ADAL" clId="{E81B99D9-6424-4D88-BF3D-02E187776058}" dt="2022-11-19T21:50:37.172" v="3031" actId="164"/>
          <ac:spMkLst>
            <pc:docMk/>
            <pc:sldMk cId="4272266963" sldId="452"/>
            <ac:spMk id="4" creationId="{3B909563-A69D-81EC-43DD-E2CB57B5A52F}"/>
          </ac:spMkLst>
        </pc:spChg>
        <pc:spChg chg="add mod">
          <ac:chgData name="Kate Piper (IMH)" userId="f69ee4e2-845b-4a1f-89c4-60fce9da139f" providerId="ADAL" clId="{E81B99D9-6424-4D88-BF3D-02E187776058}" dt="2022-11-19T21:50:37.172" v="3031" actId="164"/>
          <ac:spMkLst>
            <pc:docMk/>
            <pc:sldMk cId="4272266963" sldId="452"/>
            <ac:spMk id="5" creationId="{FAAACC1F-C4BD-49F4-A516-0A37F99DFC8F}"/>
          </ac:spMkLst>
        </pc:spChg>
        <pc:spChg chg="add mod">
          <ac:chgData name="Kate Piper (IMH)" userId="f69ee4e2-845b-4a1f-89c4-60fce9da139f" providerId="ADAL" clId="{E81B99D9-6424-4D88-BF3D-02E187776058}" dt="2022-11-19T21:50:37.172" v="3031" actId="164"/>
          <ac:spMkLst>
            <pc:docMk/>
            <pc:sldMk cId="4272266963" sldId="452"/>
            <ac:spMk id="6" creationId="{E34E887C-62DE-861E-0429-8C3CFE040D6D}"/>
          </ac:spMkLst>
        </pc:spChg>
        <pc:spChg chg="add mod">
          <ac:chgData name="Kate Piper (IMH)" userId="f69ee4e2-845b-4a1f-89c4-60fce9da139f" providerId="ADAL" clId="{E81B99D9-6424-4D88-BF3D-02E187776058}" dt="2022-11-19T21:50:37.172" v="3031" actId="164"/>
          <ac:spMkLst>
            <pc:docMk/>
            <pc:sldMk cId="4272266963" sldId="452"/>
            <ac:spMk id="7" creationId="{1091D72D-633F-5A93-AB3C-5B9F91FD5EF2}"/>
          </ac:spMkLst>
        </pc:spChg>
        <pc:spChg chg="add mod">
          <ac:chgData name="Kate Piper (IMH)" userId="f69ee4e2-845b-4a1f-89c4-60fce9da139f" providerId="ADAL" clId="{E81B99D9-6424-4D88-BF3D-02E187776058}" dt="2022-11-19T21:50:37.172" v="3031" actId="164"/>
          <ac:spMkLst>
            <pc:docMk/>
            <pc:sldMk cId="4272266963" sldId="452"/>
            <ac:spMk id="8" creationId="{662A1FCB-21AC-4607-ABD7-4FC651210F63}"/>
          </ac:spMkLst>
        </pc:spChg>
        <pc:spChg chg="add mod">
          <ac:chgData name="Kate Piper (IMH)" userId="f69ee4e2-845b-4a1f-89c4-60fce9da139f" providerId="ADAL" clId="{E81B99D9-6424-4D88-BF3D-02E187776058}" dt="2022-11-19T21:50:37.172" v="3031" actId="164"/>
          <ac:spMkLst>
            <pc:docMk/>
            <pc:sldMk cId="4272266963" sldId="452"/>
            <ac:spMk id="9" creationId="{3C2DB29C-5E7D-C371-C1FE-75487DA0C06F}"/>
          </ac:spMkLst>
        </pc:spChg>
        <pc:spChg chg="add mod">
          <ac:chgData name="Kate Piper (IMH)" userId="f69ee4e2-845b-4a1f-89c4-60fce9da139f" providerId="ADAL" clId="{E81B99D9-6424-4D88-BF3D-02E187776058}" dt="2022-11-19T21:50:37.172" v="3031" actId="164"/>
          <ac:spMkLst>
            <pc:docMk/>
            <pc:sldMk cId="4272266963" sldId="452"/>
            <ac:spMk id="10" creationId="{D0A08B33-A9FA-1DAE-B8DB-A8A32C118844}"/>
          </ac:spMkLst>
        </pc:spChg>
        <pc:spChg chg="add mod">
          <ac:chgData name="Kate Piper (IMH)" userId="f69ee4e2-845b-4a1f-89c4-60fce9da139f" providerId="ADAL" clId="{E81B99D9-6424-4D88-BF3D-02E187776058}" dt="2022-11-19T21:50:37.172" v="3031" actId="164"/>
          <ac:spMkLst>
            <pc:docMk/>
            <pc:sldMk cId="4272266963" sldId="452"/>
            <ac:spMk id="11" creationId="{62E1BBB2-124D-E776-2344-879860F6D93C}"/>
          </ac:spMkLst>
        </pc:spChg>
        <pc:spChg chg="add mod">
          <ac:chgData name="Kate Piper (IMH)" userId="f69ee4e2-845b-4a1f-89c4-60fce9da139f" providerId="ADAL" clId="{E81B99D9-6424-4D88-BF3D-02E187776058}" dt="2022-11-19T21:50:21.726" v="3029" actId="571"/>
          <ac:spMkLst>
            <pc:docMk/>
            <pc:sldMk cId="4272266963" sldId="452"/>
            <ac:spMk id="13" creationId="{AAD2DE87-B25C-BB38-6BE8-B09B953438A4}"/>
          </ac:spMkLst>
        </pc:spChg>
        <pc:grpChg chg="add mod">
          <ac:chgData name="Kate Piper (IMH)" userId="f69ee4e2-845b-4a1f-89c4-60fce9da139f" providerId="ADAL" clId="{E81B99D9-6424-4D88-BF3D-02E187776058}" dt="2022-11-19T21:50:37.172" v="3031" actId="164"/>
          <ac:grpSpMkLst>
            <pc:docMk/>
            <pc:sldMk cId="4272266963" sldId="452"/>
            <ac:grpSpMk id="14" creationId="{CBBB3538-C5C6-0469-687A-2A7B5A138F92}"/>
          </ac:grpSpMkLst>
        </pc:grpChg>
        <pc:picChg chg="add mod">
          <ac:chgData name="Kate Piper (IMH)" userId="f69ee4e2-845b-4a1f-89c4-60fce9da139f" providerId="ADAL" clId="{E81B99D9-6424-4D88-BF3D-02E187776058}" dt="2022-11-19T21:50:21.726" v="3029" actId="571"/>
          <ac:picMkLst>
            <pc:docMk/>
            <pc:sldMk cId="4272266963" sldId="452"/>
            <ac:picMk id="12" creationId="{AC1E17CB-E87C-2917-6C90-9121103A99D1}"/>
          </ac:picMkLst>
        </pc:picChg>
        <pc:picChg chg="del mod">
          <ac:chgData name="Kate Piper (IMH)" userId="f69ee4e2-845b-4a1f-89c4-60fce9da139f" providerId="ADAL" clId="{E81B99D9-6424-4D88-BF3D-02E187776058}" dt="2022-11-19T21:48:56.907" v="2998" actId="478"/>
          <ac:picMkLst>
            <pc:docMk/>
            <pc:sldMk cId="4272266963" sldId="452"/>
            <ac:picMk id="3074" creationId="{6163FF81-3DAC-276D-D075-36DB52FA769D}"/>
          </ac:picMkLst>
        </pc:picChg>
        <pc:picChg chg="del">
          <ac:chgData name="Kate Piper (IMH)" userId="f69ee4e2-845b-4a1f-89c4-60fce9da139f" providerId="ADAL" clId="{E81B99D9-6424-4D88-BF3D-02E187776058}" dt="2022-11-19T21:48:59.042" v="3000" actId="478"/>
          <ac:picMkLst>
            <pc:docMk/>
            <pc:sldMk cId="4272266963" sldId="452"/>
            <ac:picMk id="3076" creationId="{CB3CE1DB-1364-0DA8-5C14-706B00AFDC1E}"/>
          </ac:picMkLst>
        </pc:picChg>
        <pc:picChg chg="del">
          <ac:chgData name="Kate Piper (IMH)" userId="f69ee4e2-845b-4a1f-89c4-60fce9da139f" providerId="ADAL" clId="{E81B99D9-6424-4D88-BF3D-02E187776058}" dt="2022-11-19T21:48:57.960" v="2999" actId="478"/>
          <ac:picMkLst>
            <pc:docMk/>
            <pc:sldMk cId="4272266963" sldId="452"/>
            <ac:picMk id="3078" creationId="{55029FB8-3D84-8C50-50A4-DF2A36E68FAD}"/>
          </ac:picMkLst>
        </pc:picChg>
        <pc:picChg chg="add mod">
          <ac:chgData name="Kate Piper (IMH)" userId="f69ee4e2-845b-4a1f-89c4-60fce9da139f" providerId="ADAL" clId="{E81B99D9-6424-4D88-BF3D-02E187776058}" dt="2022-11-19T21:50:37.172" v="3031" actId="164"/>
          <ac:picMkLst>
            <pc:docMk/>
            <pc:sldMk cId="4272266963" sldId="452"/>
            <ac:picMk id="4098" creationId="{D8F8734D-53D8-0193-2E4A-A13659D1EAF0}"/>
          </ac:picMkLst>
        </pc:picChg>
        <pc:picChg chg="add mod">
          <ac:chgData name="Kate Piper (IMH)" userId="f69ee4e2-845b-4a1f-89c4-60fce9da139f" providerId="ADAL" clId="{E81B99D9-6424-4D88-BF3D-02E187776058}" dt="2022-11-19T21:52:32.649" v="3041"/>
          <ac:picMkLst>
            <pc:docMk/>
            <pc:sldMk cId="4272266963" sldId="452"/>
            <ac:picMk id="4100" creationId="{EB0CBEB3-17E4-CD98-6D44-492792F0DD3D}"/>
          </ac:picMkLst>
        </pc:picChg>
        <pc:cxnChg chg="add mod">
          <ac:chgData name="Kate Piper (IMH)" userId="f69ee4e2-845b-4a1f-89c4-60fce9da139f" providerId="ADAL" clId="{E81B99D9-6424-4D88-BF3D-02E187776058}" dt="2022-11-19T21:54:47.526" v="3061" actId="208"/>
          <ac:cxnSpMkLst>
            <pc:docMk/>
            <pc:sldMk cId="4272266963" sldId="452"/>
            <ac:cxnSpMk id="16" creationId="{5209B71A-E3B8-3691-C650-252710024DB4}"/>
          </ac:cxnSpMkLst>
        </pc:cxnChg>
        <pc:cxnChg chg="add mod">
          <ac:chgData name="Kate Piper (IMH)" userId="f69ee4e2-845b-4a1f-89c4-60fce9da139f" providerId="ADAL" clId="{E81B99D9-6424-4D88-BF3D-02E187776058}" dt="2022-11-19T21:54:47.526" v="3061" actId="208"/>
          <ac:cxnSpMkLst>
            <pc:docMk/>
            <pc:sldMk cId="4272266963" sldId="452"/>
            <ac:cxnSpMk id="17" creationId="{DA131950-02AF-67A5-6897-D81B40FD56A0}"/>
          </ac:cxnSpMkLst>
        </pc:cxnChg>
        <pc:cxnChg chg="add mod">
          <ac:chgData name="Kate Piper (IMH)" userId="f69ee4e2-845b-4a1f-89c4-60fce9da139f" providerId="ADAL" clId="{E81B99D9-6424-4D88-BF3D-02E187776058}" dt="2022-11-19T21:54:47.526" v="3061" actId="208"/>
          <ac:cxnSpMkLst>
            <pc:docMk/>
            <pc:sldMk cId="4272266963" sldId="452"/>
            <ac:cxnSpMk id="19" creationId="{14DD7D97-5269-2D65-7F2E-46E71EBABDC1}"/>
          </ac:cxnSpMkLst>
        </pc:cxnChg>
        <pc:cxnChg chg="add mod">
          <ac:chgData name="Kate Piper (IMH)" userId="f69ee4e2-845b-4a1f-89c4-60fce9da139f" providerId="ADAL" clId="{E81B99D9-6424-4D88-BF3D-02E187776058}" dt="2022-11-19T21:54:47.526" v="3061" actId="208"/>
          <ac:cxnSpMkLst>
            <pc:docMk/>
            <pc:sldMk cId="4272266963" sldId="452"/>
            <ac:cxnSpMk id="22" creationId="{071E3D6A-4854-DCFC-30C8-866397B0DB52}"/>
          </ac:cxnSpMkLst>
        </pc:cxnChg>
        <pc:cxnChg chg="add mod">
          <ac:chgData name="Kate Piper (IMH)" userId="f69ee4e2-845b-4a1f-89c4-60fce9da139f" providerId="ADAL" clId="{E81B99D9-6424-4D88-BF3D-02E187776058}" dt="2022-11-19T21:54:47.526" v="3061" actId="208"/>
          <ac:cxnSpMkLst>
            <pc:docMk/>
            <pc:sldMk cId="4272266963" sldId="452"/>
            <ac:cxnSpMk id="24" creationId="{8E16A6D2-F97B-57BD-BC00-FCB57AB5983B}"/>
          </ac:cxnSpMkLst>
        </pc:cxnChg>
        <pc:cxnChg chg="add mod">
          <ac:chgData name="Kate Piper (IMH)" userId="f69ee4e2-845b-4a1f-89c4-60fce9da139f" providerId="ADAL" clId="{E81B99D9-6424-4D88-BF3D-02E187776058}" dt="2022-11-19T21:54:47.526" v="3061" actId="208"/>
          <ac:cxnSpMkLst>
            <pc:docMk/>
            <pc:sldMk cId="4272266963" sldId="452"/>
            <ac:cxnSpMk id="26" creationId="{2B83F1C4-FA35-B14A-F65B-B9E345D396B2}"/>
          </ac:cxnSpMkLst>
        </pc:cxnChg>
        <pc:cxnChg chg="add mod">
          <ac:chgData name="Kate Piper (IMH)" userId="f69ee4e2-845b-4a1f-89c4-60fce9da139f" providerId="ADAL" clId="{E81B99D9-6424-4D88-BF3D-02E187776058}" dt="2022-11-19T21:54:47.526" v="3061" actId="208"/>
          <ac:cxnSpMkLst>
            <pc:docMk/>
            <pc:sldMk cId="4272266963" sldId="452"/>
            <ac:cxnSpMk id="28" creationId="{C9D88D74-F930-9F47-BC04-1C60C49A414B}"/>
          </ac:cxnSpMkLst>
        </pc:cxnChg>
      </pc:sldChg>
      <pc:sldMasterChg chg="delSldLayout">
        <pc:chgData name="Kate Piper (IMH)" userId="f69ee4e2-845b-4a1f-89c4-60fce9da139f" providerId="ADAL" clId="{E81B99D9-6424-4D88-BF3D-02E187776058}" dt="2022-11-19T20:19:25.131" v="2129" actId="47"/>
        <pc:sldMasterMkLst>
          <pc:docMk/>
          <pc:sldMasterMk cId="1384196811" sldId="2147483658"/>
        </pc:sldMasterMkLst>
        <pc:sldLayoutChg chg="del">
          <pc:chgData name="Kate Piper (IMH)" userId="f69ee4e2-845b-4a1f-89c4-60fce9da139f" providerId="ADAL" clId="{E81B99D9-6424-4D88-BF3D-02E187776058}" dt="2022-11-19T20:19:25.131" v="2129" actId="47"/>
          <pc:sldLayoutMkLst>
            <pc:docMk/>
            <pc:sldMasterMk cId="1384196811" sldId="2147483658"/>
            <pc:sldLayoutMk cId="2682466084" sldId="2147483707"/>
          </pc:sldLayoutMkLst>
        </pc:sldLayoutChg>
      </pc:sldMasterChg>
    </pc:docChg>
  </pc:docChgLst>
  <pc:docChgLst>
    <pc:chgData name="Kate Piper (IMH)" userId="f69ee4e2-845b-4a1f-89c4-60fce9da139f" providerId="ADAL" clId="{7E9D7823-0DB4-464F-BB1C-E63DCD802EB5}"/>
    <pc:docChg chg="custSel modSld">
      <pc:chgData name="Kate Piper (IMH)" userId="f69ee4e2-845b-4a1f-89c4-60fce9da139f" providerId="ADAL" clId="{7E9D7823-0DB4-464F-BB1C-E63DCD802EB5}" dt="2022-11-21T11:46:58.092" v="12"/>
      <pc:docMkLst>
        <pc:docMk/>
      </pc:docMkLst>
      <pc:sldChg chg="modSp mod modNotesTx">
        <pc:chgData name="Kate Piper (IMH)" userId="f69ee4e2-845b-4a1f-89c4-60fce9da139f" providerId="ADAL" clId="{7E9D7823-0DB4-464F-BB1C-E63DCD802EB5}" dt="2022-11-21T11:40:03.983" v="2"/>
        <pc:sldMkLst>
          <pc:docMk/>
          <pc:sldMk cId="3004750472" sldId="427"/>
        </pc:sldMkLst>
        <pc:spChg chg="mod">
          <ac:chgData name="Kate Piper (IMH)" userId="f69ee4e2-845b-4a1f-89c4-60fce9da139f" providerId="ADAL" clId="{7E9D7823-0DB4-464F-BB1C-E63DCD802EB5}" dt="2022-11-21T11:40:01.737" v="1" actId="27636"/>
          <ac:spMkLst>
            <pc:docMk/>
            <pc:sldMk cId="3004750472" sldId="427"/>
            <ac:spMk id="3" creationId="{4826A839-620C-E724-F61B-4A5F7ABC61D5}"/>
          </ac:spMkLst>
        </pc:spChg>
      </pc:sldChg>
      <pc:sldChg chg="modAnim">
        <pc:chgData name="Kate Piper (IMH)" userId="f69ee4e2-845b-4a1f-89c4-60fce9da139f" providerId="ADAL" clId="{7E9D7823-0DB4-464F-BB1C-E63DCD802EB5}" dt="2022-11-21T11:46:08.418" v="8"/>
        <pc:sldMkLst>
          <pc:docMk/>
          <pc:sldMk cId="4199082958" sldId="451"/>
        </pc:sldMkLst>
      </pc:sldChg>
      <pc:sldChg chg="modAnim">
        <pc:chgData name="Kate Piper (IMH)" userId="f69ee4e2-845b-4a1f-89c4-60fce9da139f" providerId="ADAL" clId="{7E9D7823-0DB4-464F-BB1C-E63DCD802EB5}" dt="2022-11-21T11:46:58.092" v="12"/>
        <pc:sldMkLst>
          <pc:docMk/>
          <pc:sldMk cId="4272266963" sldId="452"/>
        </pc:sldMkLst>
      </pc:sldChg>
    </pc:docChg>
  </pc:docChgLst>
  <pc:docChgLst>
    <pc:chgData name="Kate Piper (IMH)" userId="f69ee4e2-845b-4a1f-89c4-60fce9da139f" providerId="ADAL" clId="{9AD49887-24C7-48D2-808F-3BA38892D0E5}"/>
    <pc:docChg chg="custSel delSld modSld">
      <pc:chgData name="Kate Piper (IMH)" userId="f69ee4e2-845b-4a1f-89c4-60fce9da139f" providerId="ADAL" clId="{9AD49887-24C7-48D2-808F-3BA38892D0E5}" dt="2022-11-20T13:02:27.288" v="320" actId="20577"/>
      <pc:docMkLst>
        <pc:docMk/>
      </pc:docMkLst>
      <pc:sldChg chg="delSp del mod">
        <pc:chgData name="Kate Piper (IMH)" userId="f69ee4e2-845b-4a1f-89c4-60fce9da139f" providerId="ADAL" clId="{9AD49887-24C7-48D2-808F-3BA38892D0E5}" dt="2022-11-20T12:57:56.487" v="252" actId="47"/>
        <pc:sldMkLst>
          <pc:docMk/>
          <pc:sldMk cId="501425383" sldId="426"/>
        </pc:sldMkLst>
        <pc:picChg chg="del">
          <ac:chgData name="Kate Piper (IMH)" userId="f69ee4e2-845b-4a1f-89c4-60fce9da139f" providerId="ADAL" clId="{9AD49887-24C7-48D2-808F-3BA38892D0E5}" dt="2022-11-20T12:57:41.920" v="245" actId="21"/>
          <ac:picMkLst>
            <pc:docMk/>
            <pc:sldMk cId="501425383" sldId="426"/>
            <ac:picMk id="4" creationId="{170ECF6A-DCA0-B88C-920B-8E0EDD96061C}"/>
          </ac:picMkLst>
        </pc:picChg>
      </pc:sldChg>
      <pc:sldChg chg="modSp mod">
        <pc:chgData name="Kate Piper (IMH)" userId="f69ee4e2-845b-4a1f-89c4-60fce9da139f" providerId="ADAL" clId="{9AD49887-24C7-48D2-808F-3BA38892D0E5}" dt="2022-11-20T11:28:55.839" v="3" actId="15"/>
        <pc:sldMkLst>
          <pc:docMk/>
          <pc:sldMk cId="3004750472" sldId="427"/>
        </pc:sldMkLst>
        <pc:spChg chg="mod">
          <ac:chgData name="Kate Piper (IMH)" userId="f69ee4e2-845b-4a1f-89c4-60fce9da139f" providerId="ADAL" clId="{9AD49887-24C7-48D2-808F-3BA38892D0E5}" dt="2022-11-20T11:28:55.839" v="3" actId="15"/>
          <ac:spMkLst>
            <pc:docMk/>
            <pc:sldMk cId="3004750472" sldId="427"/>
            <ac:spMk id="3" creationId="{4826A839-620C-E724-F61B-4A5F7ABC61D5}"/>
          </ac:spMkLst>
        </pc:spChg>
      </pc:sldChg>
      <pc:sldChg chg="addSp modSp mod">
        <pc:chgData name="Kate Piper (IMH)" userId="f69ee4e2-845b-4a1f-89c4-60fce9da139f" providerId="ADAL" clId="{9AD49887-24C7-48D2-808F-3BA38892D0E5}" dt="2022-11-20T12:52:27.816" v="40" actId="115"/>
        <pc:sldMkLst>
          <pc:docMk/>
          <pc:sldMk cId="3859846687" sldId="428"/>
        </pc:sldMkLst>
        <pc:spChg chg="mod">
          <ac:chgData name="Kate Piper (IMH)" userId="f69ee4e2-845b-4a1f-89c4-60fce9da139f" providerId="ADAL" clId="{9AD49887-24C7-48D2-808F-3BA38892D0E5}" dt="2022-11-20T12:52:27.816" v="40" actId="115"/>
          <ac:spMkLst>
            <pc:docMk/>
            <pc:sldMk cId="3859846687" sldId="428"/>
            <ac:spMk id="2" creationId="{556FE186-CC44-C101-24AB-8789D35D30CA}"/>
          </ac:spMkLst>
        </pc:spChg>
        <pc:spChg chg="mod">
          <ac:chgData name="Kate Piper (IMH)" userId="f69ee4e2-845b-4a1f-89c4-60fce9da139f" providerId="ADAL" clId="{9AD49887-24C7-48D2-808F-3BA38892D0E5}" dt="2022-11-20T12:52:22.072" v="37" actId="14100"/>
          <ac:spMkLst>
            <pc:docMk/>
            <pc:sldMk cId="3859846687" sldId="428"/>
            <ac:spMk id="3" creationId="{B3D0BA09-097E-E270-6575-0510B0287979}"/>
          </ac:spMkLst>
        </pc:spChg>
        <pc:picChg chg="add mod modCrop">
          <ac:chgData name="Kate Piper (IMH)" userId="f69ee4e2-845b-4a1f-89c4-60fce9da139f" providerId="ADAL" clId="{9AD49887-24C7-48D2-808F-3BA38892D0E5}" dt="2022-11-20T12:52:24.419" v="38" actId="1076"/>
          <ac:picMkLst>
            <pc:docMk/>
            <pc:sldMk cId="3859846687" sldId="428"/>
            <ac:picMk id="4" creationId="{9D9988B6-83AC-ABA0-4BFF-A89F0AB05A69}"/>
          </ac:picMkLst>
        </pc:picChg>
      </pc:sldChg>
      <pc:sldChg chg="addSp modSp mod">
        <pc:chgData name="Kate Piper (IMH)" userId="f69ee4e2-845b-4a1f-89c4-60fce9da139f" providerId="ADAL" clId="{9AD49887-24C7-48D2-808F-3BA38892D0E5}" dt="2022-11-20T12:55:38.329" v="129" actId="313"/>
        <pc:sldMkLst>
          <pc:docMk/>
          <pc:sldMk cId="1430147004" sldId="429"/>
        </pc:sldMkLst>
        <pc:spChg chg="mod">
          <ac:chgData name="Kate Piper (IMH)" userId="f69ee4e2-845b-4a1f-89c4-60fce9da139f" providerId="ADAL" clId="{9AD49887-24C7-48D2-808F-3BA38892D0E5}" dt="2022-11-20T12:54:18.626" v="52" actId="20577"/>
          <ac:spMkLst>
            <pc:docMk/>
            <pc:sldMk cId="1430147004" sldId="429"/>
            <ac:spMk id="2" creationId="{C612F9A8-4CCB-FBB5-B699-266B3FE167F4}"/>
          </ac:spMkLst>
        </pc:spChg>
        <pc:spChg chg="mod">
          <ac:chgData name="Kate Piper (IMH)" userId="f69ee4e2-845b-4a1f-89c4-60fce9da139f" providerId="ADAL" clId="{9AD49887-24C7-48D2-808F-3BA38892D0E5}" dt="2022-11-20T12:55:38.329" v="129" actId="313"/>
          <ac:spMkLst>
            <pc:docMk/>
            <pc:sldMk cId="1430147004" sldId="429"/>
            <ac:spMk id="3" creationId="{0E8EA1C3-6FD0-8C7E-D5AD-B54DFDE09798}"/>
          </ac:spMkLst>
        </pc:spChg>
        <pc:picChg chg="add mod">
          <ac:chgData name="Kate Piper (IMH)" userId="f69ee4e2-845b-4a1f-89c4-60fce9da139f" providerId="ADAL" clId="{9AD49887-24C7-48D2-808F-3BA38892D0E5}" dt="2022-11-20T12:53:50.135" v="45" actId="1076"/>
          <ac:picMkLst>
            <pc:docMk/>
            <pc:sldMk cId="1430147004" sldId="429"/>
            <ac:picMk id="4" creationId="{15410F2B-0ECD-55EC-77F3-14B7E571D083}"/>
          </ac:picMkLst>
        </pc:picChg>
      </pc:sldChg>
      <pc:sldChg chg="addSp delSp modSp mod">
        <pc:chgData name="Kate Piper (IMH)" userId="f69ee4e2-845b-4a1f-89c4-60fce9da139f" providerId="ADAL" clId="{9AD49887-24C7-48D2-808F-3BA38892D0E5}" dt="2022-11-20T13:02:27.288" v="320" actId="20577"/>
        <pc:sldMkLst>
          <pc:docMk/>
          <pc:sldMk cId="2235966433" sldId="430"/>
        </pc:sldMkLst>
        <pc:spChg chg="mod">
          <ac:chgData name="Kate Piper (IMH)" userId="f69ee4e2-845b-4a1f-89c4-60fce9da139f" providerId="ADAL" clId="{9AD49887-24C7-48D2-808F-3BA38892D0E5}" dt="2022-11-20T13:02:27.288" v="320" actId="20577"/>
          <ac:spMkLst>
            <pc:docMk/>
            <pc:sldMk cId="2235966433" sldId="430"/>
            <ac:spMk id="3" creationId="{B6E64737-8563-5B36-5F59-1679EF25E81B}"/>
          </ac:spMkLst>
        </pc:spChg>
        <pc:picChg chg="add del mod">
          <ac:chgData name="Kate Piper (IMH)" userId="f69ee4e2-845b-4a1f-89c4-60fce9da139f" providerId="ADAL" clId="{9AD49887-24C7-48D2-808F-3BA38892D0E5}" dt="2022-11-20T12:56:45.639" v="130" actId="478"/>
          <ac:picMkLst>
            <pc:docMk/>
            <pc:sldMk cId="2235966433" sldId="430"/>
            <ac:picMk id="4" creationId="{15D9C724-7621-BA22-8916-34FEE6B2D2DD}"/>
          </ac:picMkLst>
        </pc:picChg>
        <pc:picChg chg="add mod">
          <ac:chgData name="Kate Piper (IMH)" userId="f69ee4e2-845b-4a1f-89c4-60fce9da139f" providerId="ADAL" clId="{9AD49887-24C7-48D2-808F-3BA38892D0E5}" dt="2022-11-20T12:56:49.862" v="132" actId="1076"/>
          <ac:picMkLst>
            <pc:docMk/>
            <pc:sldMk cId="2235966433" sldId="430"/>
            <ac:picMk id="5" creationId="{DD82F61E-C65B-D12E-6656-290B848ECA6D}"/>
          </ac:picMkLst>
        </pc:picChg>
      </pc:sldChg>
      <pc:sldChg chg="addSp modSp mod">
        <pc:chgData name="Kate Piper (IMH)" userId="f69ee4e2-845b-4a1f-89c4-60fce9da139f" providerId="ADAL" clId="{9AD49887-24C7-48D2-808F-3BA38892D0E5}" dt="2022-11-20T12:57:52.717" v="251" actId="1076"/>
        <pc:sldMkLst>
          <pc:docMk/>
          <pc:sldMk cId="468761395" sldId="431"/>
        </pc:sldMkLst>
        <pc:picChg chg="add mod">
          <ac:chgData name="Kate Piper (IMH)" userId="f69ee4e2-845b-4a1f-89c4-60fce9da139f" providerId="ADAL" clId="{9AD49887-24C7-48D2-808F-3BA38892D0E5}" dt="2022-11-20T12:57:52.717" v="251" actId="1076"/>
          <ac:picMkLst>
            <pc:docMk/>
            <pc:sldMk cId="468761395" sldId="431"/>
            <ac:picMk id="4" creationId="{99EA915E-30D2-26EB-B036-33CCF48679C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can we reflect on?</a:t>
            </a:r>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3303006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err="1"/>
              <a:t>Disrete</a:t>
            </a:r>
            <a:r>
              <a:rPr lang="en-GB"/>
              <a:t> – counting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-continuous - Measuring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means that we are confident that there is a relationship or difference in 95 out of a 100 (95%) cases, if P&lt;.01 then 99% of the time.</a:t>
            </a:r>
          </a:p>
        </p:txBody>
      </p:sp>
      <p:sp>
        <p:nvSpPr>
          <p:cNvPr id="4" name="Slide Number Placeholder 3"/>
          <p:cNvSpPr>
            <a:spLocks noGrp="1"/>
          </p:cNvSpPr>
          <p:nvPr>
            <p:ph type="sldNum" sz="quarter" idx="5"/>
          </p:nvPr>
        </p:nvSpPr>
        <p:spPr/>
        <p:txBody>
          <a:bodyPr/>
          <a:lstStyle/>
          <a:p>
            <a:fld id="{A7738796-40B4-49B0-A331-25D568C0517A}" type="slidenum">
              <a:rPr lang="en-GB" smtClean="0"/>
              <a:t>17</a:t>
            </a:fld>
            <a:endParaRPr lang="en-GB"/>
          </a:p>
        </p:txBody>
      </p:sp>
    </p:spTree>
    <p:extLst>
      <p:ext uri="{BB962C8B-B14F-4D97-AF65-F5344CB8AC3E}">
        <p14:creationId xmlns:p14="http://schemas.microsoft.com/office/powerpoint/2010/main" val="2438448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18</a:t>
            </a:fld>
            <a:endParaRPr lang="en-GB"/>
          </a:p>
        </p:txBody>
      </p:sp>
    </p:spTree>
    <p:extLst>
      <p:ext uri="{BB962C8B-B14F-4D97-AF65-F5344CB8AC3E}">
        <p14:creationId xmlns:p14="http://schemas.microsoft.com/office/powerpoint/2010/main" val="534383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20762E-FDBE-1547-A366-FB1E4D28A61D}" type="slidenum">
              <a:rPr lang="en-US" smtClean="0"/>
              <a:t>19</a:t>
            </a:fld>
            <a:endParaRPr lang="en-US"/>
          </a:p>
        </p:txBody>
      </p:sp>
    </p:spTree>
    <p:extLst>
      <p:ext uri="{BB962C8B-B14F-4D97-AF65-F5344CB8AC3E}">
        <p14:creationId xmlns:p14="http://schemas.microsoft.com/office/powerpoint/2010/main" val="1285410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20762E-FDBE-1547-A366-FB1E4D28A61D}" type="slidenum">
              <a:rPr lang="en-US" smtClean="0"/>
              <a:t>20</a:t>
            </a:fld>
            <a:endParaRPr lang="en-US"/>
          </a:p>
        </p:txBody>
      </p:sp>
    </p:spTree>
    <p:extLst>
      <p:ext uri="{BB962C8B-B14F-4D97-AF65-F5344CB8AC3E}">
        <p14:creationId xmlns:p14="http://schemas.microsoft.com/office/powerpoint/2010/main" val="2695145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20762E-FDBE-1547-A366-FB1E4D28A61D}" type="slidenum">
              <a:rPr lang="en-US" smtClean="0"/>
              <a:t>22</a:t>
            </a:fld>
            <a:endParaRPr lang="en-US"/>
          </a:p>
        </p:txBody>
      </p:sp>
    </p:spTree>
    <p:extLst>
      <p:ext uri="{BB962C8B-B14F-4D97-AF65-F5344CB8AC3E}">
        <p14:creationId xmlns:p14="http://schemas.microsoft.com/office/powerpoint/2010/main" val="281087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20762E-FDBE-1547-A366-FB1E4D28A61D}" type="slidenum">
              <a:rPr lang="en-US" smtClean="0"/>
              <a:t>23</a:t>
            </a:fld>
            <a:endParaRPr lang="en-US"/>
          </a:p>
        </p:txBody>
      </p:sp>
    </p:spTree>
    <p:extLst>
      <p:ext uri="{BB962C8B-B14F-4D97-AF65-F5344CB8AC3E}">
        <p14:creationId xmlns:p14="http://schemas.microsoft.com/office/powerpoint/2010/main" val="3116743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20762E-FDBE-1547-A366-FB1E4D28A61D}" type="slidenum">
              <a:rPr lang="en-US" smtClean="0"/>
              <a:t>29</a:t>
            </a:fld>
            <a:endParaRPr lang="en-US"/>
          </a:p>
        </p:txBody>
      </p:sp>
    </p:spTree>
    <p:extLst>
      <p:ext uri="{BB962C8B-B14F-4D97-AF65-F5344CB8AC3E}">
        <p14:creationId xmlns:p14="http://schemas.microsoft.com/office/powerpoint/2010/main" val="3609321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30BD95-3350-E33B-0E3B-C39FA2AF9FBB}"/>
              </a:ext>
            </a:extLst>
          </p:cNvPr>
          <p:cNvSpPr>
            <a:spLocks noGrp="1"/>
          </p:cNvSpPr>
          <p:nvPr>
            <p:ph type="dt" sz="half" idx="10"/>
          </p:nvPr>
        </p:nvSpPr>
        <p:spPr/>
        <p:txBody>
          <a:bodyPr/>
          <a:lstStyle>
            <a:lvl1pPr>
              <a:defRPr/>
            </a:lvl1pPr>
          </a:lstStyle>
          <a:p>
            <a:pPr>
              <a:defRPr/>
            </a:pPr>
            <a:fld id="{40971247-DCB1-416E-B6A2-6B2233F95A3C}" type="datetimeFigureOut">
              <a:rPr lang="en-GB"/>
              <a:pPr>
                <a:defRPr/>
              </a:pPr>
              <a:t>21/11/2022</a:t>
            </a:fld>
            <a:endParaRPr lang="en-GB"/>
          </a:p>
        </p:txBody>
      </p:sp>
      <p:sp>
        <p:nvSpPr>
          <p:cNvPr id="5" name="Footer Placeholder 4">
            <a:extLst>
              <a:ext uri="{FF2B5EF4-FFF2-40B4-BE49-F238E27FC236}">
                <a16:creationId xmlns:a16="http://schemas.microsoft.com/office/drawing/2014/main" id="{003198D5-5875-1677-BE05-4E3492BCF3D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ACA98E4-227E-40B1-DF74-DB91E59DB30E}"/>
              </a:ext>
            </a:extLst>
          </p:cNvPr>
          <p:cNvSpPr>
            <a:spLocks noGrp="1"/>
          </p:cNvSpPr>
          <p:nvPr>
            <p:ph type="sldNum" sz="quarter" idx="12"/>
          </p:nvPr>
        </p:nvSpPr>
        <p:spPr/>
        <p:txBody>
          <a:bodyPr/>
          <a:lstStyle>
            <a:lvl1pPr>
              <a:defRPr/>
            </a:lvl1pPr>
          </a:lstStyle>
          <a:p>
            <a:fld id="{10138D23-948E-4B2A-9E54-BFA2DF2F1DA5}" type="slidenum">
              <a:rPr lang="en-GB" altLang="en-US"/>
              <a:pPr/>
              <a:t>‹#›</a:t>
            </a:fld>
            <a:endParaRPr lang="en-GB" altLang="en-US"/>
          </a:p>
        </p:txBody>
      </p:sp>
    </p:spTree>
    <p:extLst>
      <p:ext uri="{BB962C8B-B14F-4D97-AF65-F5344CB8AC3E}">
        <p14:creationId xmlns:p14="http://schemas.microsoft.com/office/powerpoint/2010/main" val="2842403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910080" y="359898"/>
            <a:ext cx="9875520" cy="1472184"/>
          </a:xfrm>
        </p:spPr>
        <p:txBody>
          <a:bodyPr anchor="b"/>
          <a:lstStyle>
            <a:lvl1pPr algn="l">
              <a:defRPr/>
            </a:lvl1pPr>
          </a:lstStyle>
          <a:p>
            <a:r>
              <a:rPr kumimoji="0" lang="cy-GB"/>
              <a:t>Click to edit Master title style</a:t>
            </a:r>
            <a:endParaRPr kumimoji="0" lang="en-US"/>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y-GB"/>
              <a:t>Click to edit Master subtitle style</a:t>
            </a:r>
            <a:endParaRPr kumimoji="0" lang="en-US"/>
          </a:p>
        </p:txBody>
      </p:sp>
      <p:sp>
        <p:nvSpPr>
          <p:cNvPr id="7" name="Date Placeholder 6"/>
          <p:cNvSpPr>
            <a:spLocks noGrp="1"/>
          </p:cNvSpPr>
          <p:nvPr>
            <p:ph type="dt" sz="half" idx="10"/>
          </p:nvPr>
        </p:nvSpPr>
        <p:spPr/>
        <p:txBody>
          <a:bodyPr/>
          <a:lstStyle/>
          <a:p>
            <a:fld id="{3C4E4910-E16B-BF48-8DE7-5AB161E25822}" type="datetimeFigureOut">
              <a:rPr lang="en-US" smtClean="0"/>
              <a:t>11/21/2022</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16BCBA53-0417-474F-842C-FCBC807FCB1F}" type="slidenum">
              <a:rPr lang="en-US" smtClean="0"/>
              <a:t>‹#›</a:t>
            </a:fld>
            <a:endParaRPr lang="en-US"/>
          </a:p>
        </p:txBody>
      </p:sp>
      <p:sp>
        <p:nvSpPr>
          <p:cNvPr id="8" name="Oval 7"/>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
        <p:nvSpPr>
          <p:cNvPr id="9" name="Oval 8"/>
          <p:cNvSpPr/>
          <p:nvPr/>
        </p:nvSpPr>
        <p:spPr>
          <a:xfrm>
            <a:off x="1542901" y="1345016"/>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39305197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9.xml"/><Relationship Id="rId5" Type="http://schemas.microsoft.com/office/2007/relationships/hdphoto" Target="../media/hdphoto1.wdp"/><Relationship Id="rId4" Type="http://schemas.openxmlformats.org/officeDocument/2006/relationships/image" Target="../media/image2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10.xml"/><Relationship Id="rId5" Type="http://schemas.openxmlformats.org/officeDocument/2006/relationships/image" Target="../media/image38.gif"/><Relationship Id="rId4"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10.xml"/><Relationship Id="rId5" Type="http://schemas.microsoft.com/office/2007/relationships/hdphoto" Target="../media/hdphoto2.wdp"/><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11.xml"/><Relationship Id="rId5" Type="http://schemas.openxmlformats.org/officeDocument/2006/relationships/image" Target="../media/image43.png"/><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46.wmf"/><Relationship Id="rId2" Type="http://schemas.openxmlformats.org/officeDocument/2006/relationships/image" Target="../media/image45.pn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387929"/>
            <a:ext cx="4535079" cy="3947641"/>
          </a:xfrm>
        </p:spPr>
        <p:txBody>
          <a:bodyPr/>
          <a:lstStyle/>
          <a:p>
            <a:r>
              <a:rPr lang="en-GB"/>
              <a:t>Week 8</a:t>
            </a:r>
          </a:p>
          <a:p>
            <a:endParaRPr lang="en-GB"/>
          </a:p>
          <a:p>
            <a:r>
              <a:rPr lang="en-GB"/>
              <a:t>Assessment 2</a:t>
            </a:r>
          </a:p>
          <a:p>
            <a:r>
              <a:rPr lang="en-GB"/>
              <a:t>Research, Experiments </a:t>
            </a:r>
          </a:p>
          <a:p>
            <a:r>
              <a:rPr lang="en-GB"/>
              <a:t>Report Writing</a:t>
            </a:r>
          </a:p>
          <a:p>
            <a:endParaRPr lang="en-GB"/>
          </a:p>
          <a:p>
            <a:r>
              <a:rPr lang="en-GB"/>
              <a:t>Dr Kate Piper</a:t>
            </a:r>
          </a:p>
          <a:p>
            <a:endParaRPr lang="en-GB"/>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45380" y="5711687"/>
            <a:ext cx="4535079" cy="511779"/>
          </a:xfrm>
        </p:spPr>
        <p:txBody>
          <a:bodyPr/>
          <a:lstStyle/>
          <a:p>
            <a:r>
              <a:rPr lang="en-GB"/>
              <a:t>Assessment 2 and Research</a:t>
            </a:r>
          </a:p>
        </p:txBody>
      </p:sp>
    </p:spTree>
    <p:extLst>
      <p:ext uri="{BB962C8B-B14F-4D97-AF65-F5344CB8AC3E}">
        <p14:creationId xmlns:p14="http://schemas.microsoft.com/office/powerpoint/2010/main" val="1593990529"/>
      </p:ext>
    </p:extLst>
  </p:cSld>
  <p:clrMapOvr>
    <a:masterClrMapping/>
  </p:clrMapOvr>
  <mc:AlternateContent xmlns:mc="http://schemas.openxmlformats.org/markup-compatibility/2006" xmlns:p14="http://schemas.microsoft.com/office/powerpoint/2010/main">
    <mc:Choice Requires="p14">
      <p:transition spd="slow" p14:dur="2000" advTm="7533"/>
    </mc:Choice>
    <mc:Fallback xmlns="">
      <p:transition spd="slow" advTm="753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5B642-8374-BD78-0487-071CFDC792AD}"/>
              </a:ext>
            </a:extLst>
          </p:cNvPr>
          <p:cNvSpPr>
            <a:spLocks noGrp="1"/>
          </p:cNvSpPr>
          <p:nvPr>
            <p:ph type="title"/>
          </p:nvPr>
        </p:nvSpPr>
        <p:spPr>
          <a:xfrm>
            <a:off x="358219" y="365125"/>
            <a:ext cx="11481847" cy="823047"/>
          </a:xfrm>
        </p:spPr>
        <p:txBody>
          <a:bodyPr/>
          <a:lstStyle/>
          <a:p>
            <a:r>
              <a:rPr lang="en-GB"/>
              <a:t>Outline</a:t>
            </a:r>
          </a:p>
        </p:txBody>
      </p:sp>
      <p:sp>
        <p:nvSpPr>
          <p:cNvPr id="3" name="Content Placeholder 2">
            <a:extLst>
              <a:ext uri="{FF2B5EF4-FFF2-40B4-BE49-F238E27FC236}">
                <a16:creationId xmlns:a16="http://schemas.microsoft.com/office/drawing/2014/main" id="{31F9EBBE-B73D-9277-5809-D059DD5944FB}"/>
              </a:ext>
            </a:extLst>
          </p:cNvPr>
          <p:cNvSpPr>
            <a:spLocks noGrp="1"/>
          </p:cNvSpPr>
          <p:nvPr>
            <p:ph idx="1"/>
          </p:nvPr>
        </p:nvSpPr>
        <p:spPr>
          <a:xfrm>
            <a:off x="580167" y="1731337"/>
            <a:ext cx="10260992" cy="3164809"/>
          </a:xfrm>
        </p:spPr>
        <p:txBody>
          <a:bodyPr numCol="1" spcCol="288000">
            <a:normAutofit/>
          </a:bodyPr>
          <a:lstStyle/>
          <a:p>
            <a:r>
              <a:rPr lang="en-GB"/>
              <a:t>Assessment 2</a:t>
            </a:r>
          </a:p>
          <a:p>
            <a:r>
              <a:rPr lang="en-GB"/>
              <a:t>Reflections</a:t>
            </a:r>
          </a:p>
          <a:p>
            <a:r>
              <a:rPr lang="en-GB"/>
              <a:t>Different types of research</a:t>
            </a:r>
          </a:p>
          <a:p>
            <a:r>
              <a:rPr lang="en-GB"/>
              <a:t>Report writing</a:t>
            </a:r>
          </a:p>
        </p:txBody>
      </p:sp>
    </p:spTree>
    <p:extLst>
      <p:ext uri="{BB962C8B-B14F-4D97-AF65-F5344CB8AC3E}">
        <p14:creationId xmlns:p14="http://schemas.microsoft.com/office/powerpoint/2010/main" val="658216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EED91-5B7F-27B2-11C1-BD81D21281F8}"/>
              </a:ext>
            </a:extLst>
          </p:cNvPr>
          <p:cNvSpPr>
            <a:spLocks noGrp="1"/>
          </p:cNvSpPr>
          <p:nvPr>
            <p:ph type="title"/>
          </p:nvPr>
        </p:nvSpPr>
        <p:spPr>
          <a:xfrm>
            <a:off x="358219" y="365126"/>
            <a:ext cx="11481847" cy="680686"/>
          </a:xfrm>
        </p:spPr>
        <p:txBody>
          <a:bodyPr>
            <a:normAutofit fontScale="90000"/>
          </a:bodyPr>
          <a:lstStyle/>
          <a:p>
            <a:r>
              <a:rPr lang="en-GB"/>
              <a:t>Assessment 2</a:t>
            </a:r>
          </a:p>
        </p:txBody>
      </p:sp>
      <p:sp>
        <p:nvSpPr>
          <p:cNvPr id="3" name="Content Placeholder 2">
            <a:extLst>
              <a:ext uri="{FF2B5EF4-FFF2-40B4-BE49-F238E27FC236}">
                <a16:creationId xmlns:a16="http://schemas.microsoft.com/office/drawing/2014/main" id="{F885488C-0239-FD97-2FF9-9BA0A1F1964F}"/>
              </a:ext>
            </a:extLst>
          </p:cNvPr>
          <p:cNvSpPr>
            <a:spLocks noGrp="1"/>
          </p:cNvSpPr>
          <p:nvPr>
            <p:ph idx="1"/>
          </p:nvPr>
        </p:nvSpPr>
        <p:spPr>
          <a:xfrm>
            <a:off x="254186" y="1223324"/>
            <a:ext cx="5703104" cy="4367109"/>
          </a:xfrm>
        </p:spPr>
        <p:txBody>
          <a:bodyPr>
            <a:normAutofit fontScale="92500" lnSpcReduction="20000"/>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Context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41910" marR="157480" indent="0" algn="just">
              <a:lnSpc>
                <a:spcPct val="200000"/>
              </a:lnSpc>
              <a:spcAft>
                <a:spcPts val="0"/>
              </a:spcAft>
              <a:buNone/>
            </a:pPr>
            <a:r>
              <a:rPr lang="en-GB" sz="1800">
                <a:effectLst/>
                <a:latin typeface="Arial" panose="020B0604020202020204" pitchFamily="34" charset="0"/>
                <a:ea typeface="Times New Roman" panose="02020603050405020304" pitchFamily="18" charset="0"/>
                <a:cs typeface="Arial" panose="020B0604020202020204" pitchFamily="34" charset="0"/>
              </a:rPr>
              <a:t>Your degree will help you set yourself up – where you find confidence and interests in your chosen field. Throughout the duration of your studies it is possible that you will face some small obstacles that will hinder your success or could even affect your wellbeing. It is therefore vital that you prepare and gather tools and strategies that will support you and help you cope and even thrive through your studies and beyond.</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58BF673-0844-B37D-4B3B-4BC9BF211AD3}"/>
              </a:ext>
            </a:extLst>
          </p:cNvPr>
          <p:cNvSpPr txBox="1"/>
          <p:nvPr/>
        </p:nvSpPr>
        <p:spPr>
          <a:xfrm>
            <a:off x="6373389" y="76479"/>
            <a:ext cx="5564425" cy="3330399"/>
          </a:xfrm>
          <a:prstGeom prst="rect">
            <a:avLst/>
          </a:prstGeom>
          <a:noFill/>
        </p:spPr>
        <p:txBody>
          <a:bodyPr wrap="square">
            <a:sp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Aim</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panose="020B0604020202020204" pitchFamily="34" charset="0"/>
                <a:ea typeface="Times New Roman" panose="02020603050405020304" pitchFamily="18" charset="0"/>
                <a:cs typeface="Arial" panose="020B0604020202020204" pitchFamily="34" charset="0"/>
              </a:rPr>
              <a:t>The aim of this assessment is to help you reflect on your learning and experiences, highlight an interest and identify unhelpful habits or concerns and explore strategies and tools that will help you manage them effectively.</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1026" name="Picture 2" descr="Microsoft PowerPoint - Wikipedia">
            <a:extLst>
              <a:ext uri="{FF2B5EF4-FFF2-40B4-BE49-F238E27FC236}">
                <a16:creationId xmlns:a16="http://schemas.microsoft.com/office/drawing/2014/main" id="{765175FA-DA98-25F9-80D1-0F0E733F91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7155" y="3942200"/>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ree Online Photo &amp; Design Tool | Adobe Express">
            <a:extLst>
              <a:ext uri="{FF2B5EF4-FFF2-40B4-BE49-F238E27FC236}">
                <a16:creationId xmlns:a16="http://schemas.microsoft.com/office/drawing/2014/main" id="{379D9865-DE39-8B2C-9BF9-9E18E5BF97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7735" y="3844930"/>
            <a:ext cx="1604879" cy="15835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113EDE5-28CD-5C67-B022-C49C22C2A7C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10583498" y="3925609"/>
            <a:ext cx="1188717" cy="1422215"/>
          </a:xfrm>
          <a:prstGeom prst="rect">
            <a:avLst/>
          </a:prstGeom>
        </p:spPr>
      </p:pic>
    </p:spTree>
    <p:extLst>
      <p:ext uri="{BB962C8B-B14F-4D97-AF65-F5344CB8AC3E}">
        <p14:creationId xmlns:p14="http://schemas.microsoft.com/office/powerpoint/2010/main" val="749008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05C-A605-5417-4CE0-C0BAEEE375FB}"/>
              </a:ext>
            </a:extLst>
          </p:cNvPr>
          <p:cNvSpPr>
            <a:spLocks noGrp="1"/>
          </p:cNvSpPr>
          <p:nvPr>
            <p:ph type="title"/>
          </p:nvPr>
        </p:nvSpPr>
        <p:spPr>
          <a:xfrm>
            <a:off x="358219" y="365125"/>
            <a:ext cx="11481847" cy="888753"/>
          </a:xfrm>
        </p:spPr>
        <p:txBody>
          <a:bodyPr>
            <a:normAutofit/>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Assessment Task</a:t>
            </a:r>
            <a:endParaRPr lang="en-GB"/>
          </a:p>
        </p:txBody>
      </p:sp>
      <p:sp>
        <p:nvSpPr>
          <p:cNvPr id="4" name="Content Placeholder 3">
            <a:extLst>
              <a:ext uri="{FF2B5EF4-FFF2-40B4-BE49-F238E27FC236}">
                <a16:creationId xmlns:a16="http://schemas.microsoft.com/office/drawing/2014/main" id="{A11A92BF-E84B-4C2A-2C7A-F8595D4401AB}"/>
              </a:ext>
            </a:extLst>
          </p:cNvPr>
          <p:cNvSpPr txBox="1">
            <a:spLocks noGrp="1"/>
          </p:cNvSpPr>
          <p:nvPr>
            <p:ph idx="1"/>
          </p:nvPr>
        </p:nvSpPr>
        <p:spPr>
          <a:xfrm>
            <a:off x="358775" y="1825625"/>
            <a:ext cx="11480800" cy="2904641"/>
          </a:xfrm>
          <a:prstGeom prst="rect">
            <a:avLst/>
          </a:prstGeom>
          <a:noFill/>
        </p:spPr>
        <p:txBody>
          <a:bodyPr wrap="square">
            <a:spAutoFit/>
          </a:bodyPr>
          <a:lstStyle/>
          <a:p>
            <a:pPr marL="270510" marR="157480" algn="just">
              <a:lnSpc>
                <a:spcPct val="200000"/>
              </a:lnSpc>
              <a:spcAft>
                <a:spcPts val="0"/>
              </a:spcAft>
            </a:pPr>
            <a:r>
              <a:rPr lang="en-GB" sz="1800">
                <a:effectLst/>
                <a:latin typeface="Arial" panose="020B0604020202020204" pitchFamily="34" charset="0"/>
                <a:ea typeface="Times New Roman" panose="02020603050405020304" pitchFamily="18" charset="0"/>
                <a:cs typeface="Arial" panose="020B0604020202020204" pitchFamily="34" charset="0"/>
              </a:rPr>
              <a:t>Reflect on your first semester of your studies. Consider your own strengths and areas for improvement moving forward into the second semester and beyond.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panose="020B0604020202020204" pitchFamily="34" charset="0"/>
                <a:ea typeface="Times New Roman" panose="02020603050405020304" pitchFamily="18" charset="0"/>
                <a:cs typeface="Arial" panose="020B0604020202020204" pitchFamily="34" charset="0"/>
              </a:rPr>
              <a:t>Your task is to present a key interest and three issues that you may face through your studies. Issue can be considered in sort-, mid- and long-term. Explore how they may impact your progression and/or wellbeing and importantly identify helpful strategies and practical tools that will help you thrive through the process.</a:t>
            </a:r>
            <a:r>
              <a:rPr lang="en-GB" sz="1800">
                <a:effectLst/>
                <a:latin typeface="Arial" panose="020B0604020202020204" pitchFamily="34" charset="0"/>
                <a:ea typeface="Times New Roman" panose="02020603050405020304" pitchFamily="18" charset="0"/>
                <a:cs typeface="Times New Roman" panose="02020603050405020304" pitchFamily="18" charset="0"/>
              </a:rPr>
              <a:t> </a:t>
            </a:r>
            <a:r>
              <a:rPr lang="en-GB" sz="1800">
                <a:effectLst/>
                <a:latin typeface="Arial" panose="020B0604020202020204" pitchFamily="34" charset="0"/>
                <a:ea typeface="Times New Roman" panose="02020603050405020304" pitchFamily="18" charset="0"/>
                <a:cs typeface="Arial" panose="020B0604020202020204" pitchFamily="34" charset="0"/>
              </a:rPr>
              <a:t>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AC97ECF2-5C83-DAB7-EB76-44015C09A3F0}"/>
              </a:ext>
            </a:extLst>
          </p:cNvPr>
          <p:cNvSpPr/>
          <p:nvPr/>
        </p:nvSpPr>
        <p:spPr>
          <a:xfrm rot="1136690">
            <a:off x="1689176" y="2684341"/>
            <a:ext cx="7849968" cy="103349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a:t>23</a:t>
            </a:r>
            <a:r>
              <a:rPr lang="en-GB" sz="4400" baseline="30000"/>
              <a:t>rd</a:t>
            </a:r>
            <a:r>
              <a:rPr lang="en-GB" sz="4400"/>
              <a:t> December 2022 at 15:00</a:t>
            </a:r>
          </a:p>
        </p:txBody>
      </p:sp>
    </p:spTree>
    <p:extLst>
      <p:ext uri="{BB962C8B-B14F-4D97-AF65-F5344CB8AC3E}">
        <p14:creationId xmlns:p14="http://schemas.microsoft.com/office/powerpoint/2010/main" val="2836206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5B642-8374-BD78-0487-071CFDC792AD}"/>
              </a:ext>
            </a:extLst>
          </p:cNvPr>
          <p:cNvSpPr>
            <a:spLocks noGrp="1"/>
          </p:cNvSpPr>
          <p:nvPr>
            <p:ph type="title"/>
          </p:nvPr>
        </p:nvSpPr>
        <p:spPr>
          <a:xfrm>
            <a:off x="358219" y="365125"/>
            <a:ext cx="11481847" cy="823047"/>
          </a:xfrm>
        </p:spPr>
        <p:txBody>
          <a:bodyPr/>
          <a:lstStyle/>
          <a:p>
            <a:r>
              <a:rPr lang="en-GB"/>
              <a:t>Examples (but you can use your own)</a:t>
            </a:r>
          </a:p>
        </p:txBody>
      </p:sp>
      <p:sp>
        <p:nvSpPr>
          <p:cNvPr id="3" name="Content Placeholder 2">
            <a:extLst>
              <a:ext uri="{FF2B5EF4-FFF2-40B4-BE49-F238E27FC236}">
                <a16:creationId xmlns:a16="http://schemas.microsoft.com/office/drawing/2014/main" id="{31F9EBBE-B73D-9277-5809-D059DD5944FB}"/>
              </a:ext>
            </a:extLst>
          </p:cNvPr>
          <p:cNvSpPr>
            <a:spLocks noGrp="1"/>
          </p:cNvSpPr>
          <p:nvPr>
            <p:ph idx="1"/>
          </p:nvPr>
        </p:nvSpPr>
        <p:spPr>
          <a:xfrm>
            <a:off x="1056763" y="2097097"/>
            <a:ext cx="10260992" cy="3164809"/>
          </a:xfrm>
        </p:spPr>
        <p:txBody>
          <a:bodyPr numCol="2" spcCol="288000">
            <a:normAutofit lnSpcReduction="10000"/>
          </a:bodyPr>
          <a:lstStyle/>
          <a:p>
            <a:r>
              <a:rPr lang="en-GB"/>
              <a:t>Procrastination</a:t>
            </a:r>
          </a:p>
          <a:p>
            <a:r>
              <a:rPr lang="en-GB"/>
              <a:t>Taking on too much</a:t>
            </a:r>
          </a:p>
          <a:p>
            <a:r>
              <a:rPr lang="en-GB"/>
              <a:t>Perfectionism</a:t>
            </a:r>
          </a:p>
          <a:p>
            <a:r>
              <a:rPr lang="en-GB"/>
              <a:t>Imposter Thoughts</a:t>
            </a:r>
          </a:p>
          <a:p>
            <a:r>
              <a:rPr lang="en-GB"/>
              <a:t>Isolation in online learning</a:t>
            </a:r>
          </a:p>
          <a:p>
            <a:r>
              <a:rPr lang="en-GB"/>
              <a:t>General work effort and quality</a:t>
            </a:r>
          </a:p>
          <a:p>
            <a:r>
              <a:rPr lang="en-GB"/>
              <a:t>Desk related muscular issues</a:t>
            </a:r>
          </a:p>
          <a:p>
            <a:r>
              <a:rPr lang="en-GB"/>
              <a:t>Work/degree related stress/ anxiety</a:t>
            </a:r>
          </a:p>
          <a:p>
            <a:r>
              <a:rPr lang="en-GB"/>
              <a:t>Mental fatigue</a:t>
            </a:r>
          </a:p>
          <a:p>
            <a:r>
              <a:rPr lang="en-GB"/>
              <a:t>Being more reflective about learning and assessment tasks</a:t>
            </a:r>
          </a:p>
          <a:p>
            <a:endParaRPr lang="en-GB"/>
          </a:p>
        </p:txBody>
      </p:sp>
    </p:spTree>
    <p:extLst>
      <p:ext uri="{BB962C8B-B14F-4D97-AF65-F5344CB8AC3E}">
        <p14:creationId xmlns:p14="http://schemas.microsoft.com/office/powerpoint/2010/main" val="3703664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760B-F476-D61A-68F3-5E9A6D141B15}"/>
              </a:ext>
            </a:extLst>
          </p:cNvPr>
          <p:cNvSpPr>
            <a:spLocks noGrp="1"/>
          </p:cNvSpPr>
          <p:nvPr>
            <p:ph type="title"/>
          </p:nvPr>
        </p:nvSpPr>
        <p:spPr/>
        <p:txBody>
          <a:bodyPr/>
          <a:lstStyle/>
          <a:p>
            <a:r>
              <a:rPr lang="en-GB" u="sng"/>
              <a:t>Structure of presentation</a:t>
            </a:r>
          </a:p>
        </p:txBody>
      </p:sp>
      <p:sp>
        <p:nvSpPr>
          <p:cNvPr id="3" name="Content Placeholder 2">
            <a:extLst>
              <a:ext uri="{FF2B5EF4-FFF2-40B4-BE49-F238E27FC236}">
                <a16:creationId xmlns:a16="http://schemas.microsoft.com/office/drawing/2014/main" id="{F54E14A9-220D-54FB-776D-5290BEB8D8D4}"/>
              </a:ext>
            </a:extLst>
          </p:cNvPr>
          <p:cNvSpPr>
            <a:spLocks noGrp="1"/>
          </p:cNvSpPr>
          <p:nvPr>
            <p:ph idx="1"/>
          </p:nvPr>
        </p:nvSpPr>
        <p:spPr>
          <a:xfrm>
            <a:off x="3780148" y="1825625"/>
            <a:ext cx="7956222" cy="4920128"/>
          </a:xfrm>
        </p:spPr>
        <p:txBody>
          <a:bodyPr>
            <a:normAutofit/>
          </a:bodyPr>
          <a:lstStyle/>
          <a:p>
            <a:r>
              <a:rPr lang="en-GB"/>
              <a:t>Area of study and specific interest</a:t>
            </a:r>
          </a:p>
          <a:p>
            <a:endParaRPr lang="en-GB"/>
          </a:p>
          <a:p>
            <a:r>
              <a:rPr lang="en-GB"/>
              <a:t>Clearly present the three issues that you are going to discuss</a:t>
            </a:r>
          </a:p>
          <a:p>
            <a:endParaRPr lang="en-GB"/>
          </a:p>
          <a:p>
            <a:r>
              <a:rPr lang="en-GB"/>
              <a:t>Three different sections on key issue and management of issue.</a:t>
            </a:r>
          </a:p>
          <a:p>
            <a:endParaRPr lang="en-GB"/>
          </a:p>
          <a:p>
            <a:r>
              <a:rPr lang="en-GB"/>
              <a:t>Set one or two key goals that you will work on based on the above for semester 2.</a:t>
            </a:r>
          </a:p>
        </p:txBody>
      </p:sp>
      <p:sp>
        <p:nvSpPr>
          <p:cNvPr id="4" name="Content Placeholder 2">
            <a:extLst>
              <a:ext uri="{FF2B5EF4-FFF2-40B4-BE49-F238E27FC236}">
                <a16:creationId xmlns:a16="http://schemas.microsoft.com/office/drawing/2014/main" id="{9D530741-FD09-12BE-8415-BC31E9D83C92}"/>
              </a:ext>
            </a:extLst>
          </p:cNvPr>
          <p:cNvSpPr txBox="1">
            <a:spLocks/>
          </p:cNvSpPr>
          <p:nvPr/>
        </p:nvSpPr>
        <p:spPr>
          <a:xfrm>
            <a:off x="203767" y="1770870"/>
            <a:ext cx="2594188"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chemeClr val="bg1"/>
                </a:solidFill>
              </a:rPr>
              <a:t>Set the scene</a:t>
            </a:r>
          </a:p>
          <a:p>
            <a:pPr marL="0" indent="0">
              <a:buNone/>
            </a:pPr>
            <a:endParaRPr lang="en-GB">
              <a:solidFill>
                <a:schemeClr val="bg1"/>
              </a:solidFill>
            </a:endParaRPr>
          </a:p>
          <a:p>
            <a:pPr marL="0" indent="0">
              <a:buNone/>
            </a:pPr>
            <a:r>
              <a:rPr lang="en-GB">
                <a:solidFill>
                  <a:schemeClr val="bg1"/>
                </a:solidFill>
              </a:rPr>
              <a:t>Present the issues</a:t>
            </a:r>
          </a:p>
          <a:p>
            <a:pPr marL="0" indent="0">
              <a:buNone/>
            </a:pPr>
            <a:endParaRPr lang="en-GB">
              <a:solidFill>
                <a:schemeClr val="bg1"/>
              </a:solidFill>
            </a:endParaRPr>
          </a:p>
          <a:p>
            <a:pPr marL="0" indent="0">
              <a:buNone/>
            </a:pPr>
            <a:r>
              <a:rPr lang="en-GB">
                <a:solidFill>
                  <a:schemeClr val="bg1"/>
                </a:solidFill>
              </a:rPr>
              <a:t>Detail of Issue </a:t>
            </a:r>
          </a:p>
          <a:p>
            <a:pPr marL="0" indent="0">
              <a:buNone/>
            </a:pPr>
            <a:r>
              <a:rPr lang="en-GB">
                <a:solidFill>
                  <a:schemeClr val="bg1"/>
                </a:solidFill>
              </a:rPr>
              <a:t>A </a:t>
            </a:r>
            <a:r>
              <a:rPr lang="en-GB">
                <a:solidFill>
                  <a:schemeClr val="bg1"/>
                </a:solidFill>
                <a:sym typeface="Wingdings" panose="05000000000000000000" pitchFamily="2" charset="2"/>
              </a:rPr>
              <a:t> B  C</a:t>
            </a:r>
          </a:p>
          <a:p>
            <a:pPr marL="0" indent="0">
              <a:buNone/>
            </a:pPr>
            <a:endParaRPr lang="en-GB">
              <a:solidFill>
                <a:schemeClr val="bg1"/>
              </a:solidFill>
              <a:sym typeface="Wingdings" panose="05000000000000000000" pitchFamily="2" charset="2"/>
            </a:endParaRPr>
          </a:p>
          <a:p>
            <a:pPr marL="0" indent="0">
              <a:buNone/>
            </a:pPr>
            <a:r>
              <a:rPr lang="en-GB">
                <a:solidFill>
                  <a:schemeClr val="bg1"/>
                </a:solidFill>
                <a:sym typeface="Wingdings" panose="05000000000000000000" pitchFamily="2" charset="2"/>
              </a:rPr>
              <a:t>Set aim – S2</a:t>
            </a:r>
            <a:endParaRPr lang="en-GB">
              <a:solidFill>
                <a:schemeClr val="bg1"/>
              </a:solidFill>
            </a:endParaRPr>
          </a:p>
        </p:txBody>
      </p:sp>
    </p:spTree>
    <p:extLst>
      <p:ext uri="{BB962C8B-B14F-4D97-AF65-F5344CB8AC3E}">
        <p14:creationId xmlns:p14="http://schemas.microsoft.com/office/powerpoint/2010/main" val="2023817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FCD83-DF8B-9965-A893-37CE51BF29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D5C898-E142-C399-6834-6FA87EDA196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17C6B2E-C2F9-F409-5413-DDCA2E506D4C}"/>
              </a:ext>
            </a:extLst>
          </p:cNvPr>
          <p:cNvPicPr>
            <a:picLocks noChangeAspect="1"/>
          </p:cNvPicPr>
          <p:nvPr/>
        </p:nvPicPr>
        <p:blipFill rotWithShape="1">
          <a:blip r:embed="rId2"/>
          <a:srcRect l="22794" t="19636" r="24196" b="9924"/>
          <a:stretch/>
        </p:blipFill>
        <p:spPr>
          <a:xfrm>
            <a:off x="1645920" y="66500"/>
            <a:ext cx="7492537" cy="6637375"/>
          </a:xfrm>
          <a:prstGeom prst="rect">
            <a:avLst/>
          </a:prstGeom>
        </p:spPr>
      </p:pic>
    </p:spTree>
    <p:extLst>
      <p:ext uri="{BB962C8B-B14F-4D97-AF65-F5344CB8AC3E}">
        <p14:creationId xmlns:p14="http://schemas.microsoft.com/office/powerpoint/2010/main" val="3367438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0D5C-0A48-0DF6-8D05-8FC10A04EF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2C89A1-F7A8-D0DF-E8E9-E55F0A9BD81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17111DC-C075-C0AA-94B5-741BF88DBB5E}"/>
              </a:ext>
            </a:extLst>
          </p:cNvPr>
          <p:cNvPicPr>
            <a:picLocks noChangeAspect="1"/>
          </p:cNvPicPr>
          <p:nvPr/>
        </p:nvPicPr>
        <p:blipFill rotWithShape="1">
          <a:blip r:embed="rId2"/>
          <a:srcRect l="22471" t="20363" r="23710" b="15233"/>
          <a:stretch/>
        </p:blipFill>
        <p:spPr>
          <a:xfrm>
            <a:off x="1795549" y="224906"/>
            <a:ext cx="8113222" cy="6472711"/>
          </a:xfrm>
          <a:prstGeom prst="rect">
            <a:avLst/>
          </a:prstGeom>
        </p:spPr>
      </p:pic>
    </p:spTree>
    <p:extLst>
      <p:ext uri="{BB962C8B-B14F-4D97-AF65-F5344CB8AC3E}">
        <p14:creationId xmlns:p14="http://schemas.microsoft.com/office/powerpoint/2010/main" val="4247361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58FD9-53F1-4806-8620-F9DF7227B9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77816E-0EB2-3321-EB96-04F015C036F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7F7CBD4-7F1D-FDCE-4A96-6D21ECC2ABAC}"/>
              </a:ext>
            </a:extLst>
          </p:cNvPr>
          <p:cNvPicPr>
            <a:picLocks noChangeAspect="1"/>
          </p:cNvPicPr>
          <p:nvPr/>
        </p:nvPicPr>
        <p:blipFill rotWithShape="1">
          <a:blip r:embed="rId2"/>
          <a:srcRect l="22633" t="35798" r="23441" b="25980"/>
          <a:stretch/>
        </p:blipFill>
        <p:spPr>
          <a:xfrm>
            <a:off x="1806506" y="1030779"/>
            <a:ext cx="8373813" cy="3956858"/>
          </a:xfrm>
          <a:prstGeom prst="rect">
            <a:avLst/>
          </a:prstGeom>
        </p:spPr>
      </p:pic>
    </p:spTree>
    <p:extLst>
      <p:ext uri="{BB962C8B-B14F-4D97-AF65-F5344CB8AC3E}">
        <p14:creationId xmlns:p14="http://schemas.microsoft.com/office/powerpoint/2010/main" val="1743906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F901-179E-EFB4-3039-33320D088C88}"/>
              </a:ext>
            </a:extLst>
          </p:cNvPr>
          <p:cNvSpPr>
            <a:spLocks noGrp="1"/>
          </p:cNvSpPr>
          <p:nvPr>
            <p:ph type="title"/>
          </p:nvPr>
        </p:nvSpPr>
        <p:spPr>
          <a:xfrm>
            <a:off x="3780148" y="365125"/>
            <a:ext cx="7956222" cy="866851"/>
          </a:xfrm>
        </p:spPr>
        <p:txBody>
          <a:bodyPr/>
          <a:lstStyle/>
          <a:p>
            <a:r>
              <a:rPr lang="en-GB"/>
              <a:t>What is reflection?</a:t>
            </a:r>
          </a:p>
        </p:txBody>
      </p:sp>
      <p:sp>
        <p:nvSpPr>
          <p:cNvPr id="3" name="Content Placeholder 2">
            <a:extLst>
              <a:ext uri="{FF2B5EF4-FFF2-40B4-BE49-F238E27FC236}">
                <a16:creationId xmlns:a16="http://schemas.microsoft.com/office/drawing/2014/main" id="{4826A839-620C-E724-F61B-4A5F7ABC61D5}"/>
              </a:ext>
            </a:extLst>
          </p:cNvPr>
          <p:cNvSpPr>
            <a:spLocks noGrp="1"/>
          </p:cNvSpPr>
          <p:nvPr>
            <p:ph idx="1"/>
          </p:nvPr>
        </p:nvSpPr>
        <p:spPr>
          <a:xfrm>
            <a:off x="3701404" y="1429092"/>
            <a:ext cx="8034966" cy="5063783"/>
          </a:xfrm>
        </p:spPr>
        <p:txBody>
          <a:bodyPr>
            <a:normAutofit/>
          </a:bodyPr>
          <a:lstStyle/>
          <a:p>
            <a:r>
              <a:rPr lang="en-GB" dirty="0"/>
              <a:t>Dewey (1910) introduced the concept of </a:t>
            </a:r>
            <a:r>
              <a:rPr lang="en-GB" i="1" dirty="0"/>
              <a:t>reflective thought</a:t>
            </a:r>
            <a:r>
              <a:rPr lang="en-GB" dirty="0"/>
              <a:t>.</a:t>
            </a:r>
          </a:p>
          <a:p>
            <a:r>
              <a:rPr lang="en-GB" dirty="0"/>
              <a:t>Learning improves to the degree that it arises out of the process of reflection.</a:t>
            </a:r>
          </a:p>
          <a:p>
            <a:r>
              <a:rPr lang="en-GB" dirty="0"/>
              <a:t>Dewey’s Questions: why things turned out the way they did and what possible actions could have given a different outcome.</a:t>
            </a:r>
          </a:p>
          <a:p>
            <a:r>
              <a:rPr lang="en-GB" dirty="0"/>
              <a:t>Building on the work of Dewey:</a:t>
            </a:r>
          </a:p>
          <a:p>
            <a:pPr lvl="1"/>
            <a:r>
              <a:rPr lang="en-GB" dirty="0"/>
              <a:t>Schon</a:t>
            </a:r>
          </a:p>
          <a:p>
            <a:pPr lvl="1"/>
            <a:r>
              <a:rPr lang="en-GB" dirty="0"/>
              <a:t>Kolb</a:t>
            </a:r>
          </a:p>
          <a:p>
            <a:pPr lvl="1"/>
            <a:r>
              <a:rPr lang="en-GB" dirty="0"/>
              <a:t>Gibbs</a:t>
            </a:r>
          </a:p>
        </p:txBody>
      </p:sp>
      <p:pic>
        <p:nvPicPr>
          <p:cNvPr id="4" name="Picture 3">
            <a:extLst>
              <a:ext uri="{FF2B5EF4-FFF2-40B4-BE49-F238E27FC236}">
                <a16:creationId xmlns:a16="http://schemas.microsoft.com/office/drawing/2014/main" id="{0DBAEA2A-733D-D9C5-6047-92CF74DEAE01}"/>
              </a:ext>
            </a:extLst>
          </p:cNvPr>
          <p:cNvPicPr>
            <a:picLocks noChangeAspect="1"/>
          </p:cNvPicPr>
          <p:nvPr/>
        </p:nvPicPr>
        <p:blipFill rotWithShape="1">
          <a:blip r:embed="rId3"/>
          <a:srcRect l="7964" r="7075"/>
          <a:stretch/>
        </p:blipFill>
        <p:spPr>
          <a:xfrm rot="20580049">
            <a:off x="-310038" y="1393616"/>
            <a:ext cx="3914389" cy="2218575"/>
          </a:xfrm>
          <a:prstGeom prst="rect">
            <a:avLst/>
          </a:prstGeom>
        </p:spPr>
      </p:pic>
    </p:spTree>
    <p:extLst>
      <p:ext uri="{BB962C8B-B14F-4D97-AF65-F5344CB8AC3E}">
        <p14:creationId xmlns:p14="http://schemas.microsoft.com/office/powerpoint/2010/main" val="3004750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FE186-CC44-C101-24AB-8789D35D30CA}"/>
              </a:ext>
            </a:extLst>
          </p:cNvPr>
          <p:cNvSpPr>
            <a:spLocks noGrp="1"/>
          </p:cNvSpPr>
          <p:nvPr>
            <p:ph type="title"/>
          </p:nvPr>
        </p:nvSpPr>
        <p:spPr/>
        <p:txBody>
          <a:bodyPr/>
          <a:lstStyle/>
          <a:p>
            <a:r>
              <a:rPr lang="en-GB" b="1" u="sng"/>
              <a:t>Schon</a:t>
            </a:r>
          </a:p>
        </p:txBody>
      </p:sp>
      <p:sp>
        <p:nvSpPr>
          <p:cNvPr id="3" name="Content Placeholder 2">
            <a:extLst>
              <a:ext uri="{FF2B5EF4-FFF2-40B4-BE49-F238E27FC236}">
                <a16:creationId xmlns:a16="http://schemas.microsoft.com/office/drawing/2014/main" id="{B3D0BA09-097E-E270-6575-0510B0287979}"/>
              </a:ext>
            </a:extLst>
          </p:cNvPr>
          <p:cNvSpPr>
            <a:spLocks noGrp="1"/>
          </p:cNvSpPr>
          <p:nvPr>
            <p:ph idx="1"/>
          </p:nvPr>
        </p:nvSpPr>
        <p:spPr>
          <a:xfrm>
            <a:off x="3537020" y="3567165"/>
            <a:ext cx="8199350" cy="2925710"/>
          </a:xfrm>
        </p:spPr>
        <p:txBody>
          <a:bodyPr/>
          <a:lstStyle/>
          <a:p>
            <a:r>
              <a:rPr lang="en-GB"/>
              <a:t>Explicit - tacit</a:t>
            </a:r>
          </a:p>
        </p:txBody>
      </p:sp>
      <p:pic>
        <p:nvPicPr>
          <p:cNvPr id="4" name="Picture 3">
            <a:extLst>
              <a:ext uri="{FF2B5EF4-FFF2-40B4-BE49-F238E27FC236}">
                <a16:creationId xmlns:a16="http://schemas.microsoft.com/office/drawing/2014/main" id="{9D9988B6-83AC-ABA0-4BFF-A89F0AB05A69}"/>
              </a:ext>
            </a:extLst>
          </p:cNvPr>
          <p:cNvPicPr>
            <a:picLocks noChangeAspect="1"/>
          </p:cNvPicPr>
          <p:nvPr/>
        </p:nvPicPr>
        <p:blipFill rotWithShape="1">
          <a:blip r:embed="rId2"/>
          <a:srcRect l="20852" t="5324" r="18736" b="19706"/>
          <a:stretch/>
        </p:blipFill>
        <p:spPr>
          <a:xfrm>
            <a:off x="6832774" y="2004844"/>
            <a:ext cx="4903596" cy="3422906"/>
          </a:xfrm>
          <a:prstGeom prst="rect">
            <a:avLst/>
          </a:prstGeom>
        </p:spPr>
      </p:pic>
    </p:spTree>
    <p:extLst>
      <p:ext uri="{BB962C8B-B14F-4D97-AF65-F5344CB8AC3E}">
        <p14:creationId xmlns:p14="http://schemas.microsoft.com/office/powerpoint/2010/main" val="3859846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2F9A8-4CCB-FBB5-B699-266B3FE167F4}"/>
              </a:ext>
            </a:extLst>
          </p:cNvPr>
          <p:cNvSpPr>
            <a:spLocks noGrp="1"/>
          </p:cNvSpPr>
          <p:nvPr>
            <p:ph type="title"/>
          </p:nvPr>
        </p:nvSpPr>
        <p:spPr/>
        <p:txBody>
          <a:bodyPr/>
          <a:lstStyle/>
          <a:p>
            <a:r>
              <a:rPr lang="en-GB" b="1" u="sng"/>
              <a:t>Gibbs 1988</a:t>
            </a:r>
          </a:p>
        </p:txBody>
      </p:sp>
      <p:sp>
        <p:nvSpPr>
          <p:cNvPr id="3" name="Content Placeholder 2">
            <a:extLst>
              <a:ext uri="{FF2B5EF4-FFF2-40B4-BE49-F238E27FC236}">
                <a16:creationId xmlns:a16="http://schemas.microsoft.com/office/drawing/2014/main" id="{0E8EA1C3-6FD0-8C7E-D5AD-B54DFDE09798}"/>
              </a:ext>
            </a:extLst>
          </p:cNvPr>
          <p:cNvSpPr>
            <a:spLocks noGrp="1"/>
          </p:cNvSpPr>
          <p:nvPr>
            <p:ph idx="1"/>
          </p:nvPr>
        </p:nvSpPr>
        <p:spPr>
          <a:xfrm>
            <a:off x="6662056" y="365125"/>
            <a:ext cx="5074313" cy="1252660"/>
          </a:xfrm>
        </p:spPr>
        <p:txBody>
          <a:bodyPr/>
          <a:lstStyle/>
          <a:p>
            <a:r>
              <a:rPr lang="en-GB"/>
              <a:t>Learning by doing</a:t>
            </a:r>
          </a:p>
          <a:p>
            <a:r>
              <a:rPr lang="en-GB"/>
              <a:t>Reflecting on experience</a:t>
            </a:r>
          </a:p>
        </p:txBody>
      </p:sp>
      <p:pic>
        <p:nvPicPr>
          <p:cNvPr id="4" name="Picture 3">
            <a:extLst>
              <a:ext uri="{FF2B5EF4-FFF2-40B4-BE49-F238E27FC236}">
                <a16:creationId xmlns:a16="http://schemas.microsoft.com/office/drawing/2014/main" id="{15410F2B-0ECD-55EC-77F3-14B7E571D083}"/>
              </a:ext>
            </a:extLst>
          </p:cNvPr>
          <p:cNvPicPr>
            <a:picLocks noChangeAspect="1"/>
          </p:cNvPicPr>
          <p:nvPr/>
        </p:nvPicPr>
        <p:blipFill>
          <a:blip r:embed="rId2"/>
          <a:stretch>
            <a:fillRect/>
          </a:stretch>
        </p:blipFill>
        <p:spPr>
          <a:xfrm>
            <a:off x="3299208" y="2032000"/>
            <a:ext cx="7843519" cy="4595812"/>
          </a:xfrm>
          <a:prstGeom prst="rect">
            <a:avLst/>
          </a:prstGeom>
        </p:spPr>
      </p:pic>
    </p:spTree>
    <p:extLst>
      <p:ext uri="{BB962C8B-B14F-4D97-AF65-F5344CB8AC3E}">
        <p14:creationId xmlns:p14="http://schemas.microsoft.com/office/powerpoint/2010/main" val="1430147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5F76B-6FCB-80AA-863F-AE7CB2E86115}"/>
              </a:ext>
            </a:extLst>
          </p:cNvPr>
          <p:cNvSpPr>
            <a:spLocks noGrp="1"/>
          </p:cNvSpPr>
          <p:nvPr>
            <p:ph type="title"/>
          </p:nvPr>
        </p:nvSpPr>
        <p:spPr/>
        <p:txBody>
          <a:bodyPr/>
          <a:lstStyle/>
          <a:p>
            <a:r>
              <a:rPr lang="en-GB"/>
              <a:t>Kolb</a:t>
            </a:r>
          </a:p>
        </p:txBody>
      </p:sp>
      <p:sp>
        <p:nvSpPr>
          <p:cNvPr id="3" name="Content Placeholder 2">
            <a:extLst>
              <a:ext uri="{FF2B5EF4-FFF2-40B4-BE49-F238E27FC236}">
                <a16:creationId xmlns:a16="http://schemas.microsoft.com/office/drawing/2014/main" id="{B6E64737-8563-5B36-5F59-1679EF25E81B}"/>
              </a:ext>
            </a:extLst>
          </p:cNvPr>
          <p:cNvSpPr>
            <a:spLocks noGrp="1"/>
          </p:cNvSpPr>
          <p:nvPr>
            <p:ph idx="1"/>
          </p:nvPr>
        </p:nvSpPr>
        <p:spPr>
          <a:xfrm>
            <a:off x="5279923" y="365125"/>
            <a:ext cx="6535104" cy="1580433"/>
          </a:xfrm>
        </p:spPr>
        <p:txBody>
          <a:bodyPr>
            <a:normAutofit fontScale="92500" lnSpcReduction="10000"/>
          </a:bodyPr>
          <a:lstStyle/>
          <a:p>
            <a:r>
              <a:rPr lang="en-GB"/>
              <a:t>Used in learning cycles and experiential learning</a:t>
            </a:r>
          </a:p>
          <a:p>
            <a:r>
              <a:rPr lang="en-GB"/>
              <a:t>Something happened </a:t>
            </a:r>
            <a:r>
              <a:rPr lang="en-GB">
                <a:latin typeface="Calibri" panose="020F0502020204030204" pitchFamily="34" charset="0"/>
                <a:cs typeface="Calibri" panose="020F0502020204030204" pitchFamily="34" charset="0"/>
              </a:rPr>
              <a:t>→ What happened? →So What? → What now?</a:t>
            </a:r>
            <a:endParaRPr lang="en-GB"/>
          </a:p>
        </p:txBody>
      </p:sp>
      <p:pic>
        <p:nvPicPr>
          <p:cNvPr id="5" name="Picture 4">
            <a:extLst>
              <a:ext uri="{FF2B5EF4-FFF2-40B4-BE49-F238E27FC236}">
                <a16:creationId xmlns:a16="http://schemas.microsoft.com/office/drawing/2014/main" id="{DD82F61E-C65B-D12E-6656-290B848ECA6D}"/>
              </a:ext>
            </a:extLst>
          </p:cNvPr>
          <p:cNvPicPr>
            <a:picLocks noChangeAspect="1"/>
          </p:cNvPicPr>
          <p:nvPr/>
        </p:nvPicPr>
        <p:blipFill>
          <a:blip r:embed="rId2"/>
          <a:stretch>
            <a:fillRect/>
          </a:stretch>
        </p:blipFill>
        <p:spPr>
          <a:xfrm>
            <a:off x="4706868" y="2111375"/>
            <a:ext cx="6677025" cy="4381500"/>
          </a:xfrm>
          <a:prstGeom prst="rect">
            <a:avLst/>
          </a:prstGeom>
        </p:spPr>
      </p:pic>
    </p:spTree>
    <p:extLst>
      <p:ext uri="{BB962C8B-B14F-4D97-AF65-F5344CB8AC3E}">
        <p14:creationId xmlns:p14="http://schemas.microsoft.com/office/powerpoint/2010/main" val="2235966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170A-72AF-A9CC-D519-0F334F2972EF}"/>
              </a:ext>
            </a:extLst>
          </p:cNvPr>
          <p:cNvSpPr>
            <a:spLocks noGrp="1"/>
          </p:cNvSpPr>
          <p:nvPr>
            <p:ph type="title"/>
          </p:nvPr>
        </p:nvSpPr>
        <p:spPr>
          <a:xfrm>
            <a:off x="358219" y="365126"/>
            <a:ext cx="11481847" cy="894228"/>
          </a:xfrm>
        </p:spPr>
        <p:txBody>
          <a:bodyPr/>
          <a:lstStyle/>
          <a:p>
            <a:r>
              <a:rPr lang="en-GB"/>
              <a:t>Reflect on WHAT you have learnt.</a:t>
            </a:r>
          </a:p>
        </p:txBody>
      </p:sp>
      <p:sp>
        <p:nvSpPr>
          <p:cNvPr id="3" name="Content Placeholder 2">
            <a:extLst>
              <a:ext uri="{FF2B5EF4-FFF2-40B4-BE49-F238E27FC236}">
                <a16:creationId xmlns:a16="http://schemas.microsoft.com/office/drawing/2014/main" id="{82DD605A-D901-DB60-D780-6A745EA23BC2}"/>
              </a:ext>
            </a:extLst>
          </p:cNvPr>
          <p:cNvSpPr>
            <a:spLocks noGrp="1"/>
          </p:cNvSpPr>
          <p:nvPr>
            <p:ph idx="1"/>
          </p:nvPr>
        </p:nvSpPr>
        <p:spPr>
          <a:xfrm>
            <a:off x="1049301" y="1675486"/>
            <a:ext cx="10093398" cy="3649415"/>
          </a:xfrm>
        </p:spPr>
        <p:txBody>
          <a:bodyPr/>
          <a:lstStyle/>
          <a:p>
            <a:r>
              <a:rPr lang="en-GB"/>
              <a:t>Experience: Semester 1 learning through modules</a:t>
            </a:r>
          </a:p>
          <a:p>
            <a:r>
              <a:rPr lang="en-GB"/>
              <a:t>Reflection: What have you learnt? Content of modules – key learning/ info</a:t>
            </a:r>
          </a:p>
          <a:p>
            <a:r>
              <a:rPr lang="en-GB"/>
              <a:t>Conceptualisation: application of information + overlap of information.</a:t>
            </a:r>
          </a:p>
          <a:p>
            <a:r>
              <a:rPr lang="en-GB"/>
              <a:t>“Experimentation”: Next steps, ask questions – what do you want to know more about, uses of knowledge, society, culture etc.</a:t>
            </a:r>
          </a:p>
          <a:p>
            <a:endParaRPr lang="en-GB"/>
          </a:p>
        </p:txBody>
      </p:sp>
      <p:pic>
        <p:nvPicPr>
          <p:cNvPr id="4" name="Picture 3">
            <a:extLst>
              <a:ext uri="{FF2B5EF4-FFF2-40B4-BE49-F238E27FC236}">
                <a16:creationId xmlns:a16="http://schemas.microsoft.com/office/drawing/2014/main" id="{99EA915E-30D2-26EB-B036-33CCF48679CF}"/>
              </a:ext>
            </a:extLst>
          </p:cNvPr>
          <p:cNvPicPr>
            <a:picLocks noChangeAspect="1"/>
          </p:cNvPicPr>
          <p:nvPr/>
        </p:nvPicPr>
        <p:blipFill>
          <a:blip r:embed="rId2"/>
          <a:stretch>
            <a:fillRect/>
          </a:stretch>
        </p:blipFill>
        <p:spPr>
          <a:xfrm rot="1280044">
            <a:off x="9014362" y="308164"/>
            <a:ext cx="2932050" cy="1902379"/>
          </a:xfrm>
          <a:prstGeom prst="rect">
            <a:avLst/>
          </a:prstGeom>
        </p:spPr>
      </p:pic>
    </p:spTree>
    <p:extLst>
      <p:ext uri="{BB962C8B-B14F-4D97-AF65-F5344CB8AC3E}">
        <p14:creationId xmlns:p14="http://schemas.microsoft.com/office/powerpoint/2010/main" val="468761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170A-72AF-A9CC-D519-0F334F2972EF}"/>
              </a:ext>
            </a:extLst>
          </p:cNvPr>
          <p:cNvSpPr>
            <a:spLocks noGrp="1"/>
          </p:cNvSpPr>
          <p:nvPr>
            <p:ph type="title"/>
          </p:nvPr>
        </p:nvSpPr>
        <p:spPr>
          <a:xfrm>
            <a:off x="358219" y="365126"/>
            <a:ext cx="11481847" cy="894228"/>
          </a:xfrm>
        </p:spPr>
        <p:txBody>
          <a:bodyPr/>
          <a:lstStyle/>
          <a:p>
            <a:r>
              <a:rPr lang="en-GB"/>
              <a:t>Reflect on HOW you have learnt.</a:t>
            </a:r>
          </a:p>
        </p:txBody>
      </p:sp>
      <p:sp>
        <p:nvSpPr>
          <p:cNvPr id="3" name="Content Placeholder 2">
            <a:extLst>
              <a:ext uri="{FF2B5EF4-FFF2-40B4-BE49-F238E27FC236}">
                <a16:creationId xmlns:a16="http://schemas.microsoft.com/office/drawing/2014/main" id="{82DD605A-D901-DB60-D780-6A745EA23BC2}"/>
              </a:ext>
            </a:extLst>
          </p:cNvPr>
          <p:cNvSpPr>
            <a:spLocks noGrp="1"/>
          </p:cNvSpPr>
          <p:nvPr>
            <p:ph idx="1"/>
          </p:nvPr>
        </p:nvSpPr>
        <p:spPr>
          <a:xfrm>
            <a:off x="1049301" y="1675486"/>
            <a:ext cx="10093398" cy="3649415"/>
          </a:xfrm>
        </p:spPr>
        <p:txBody>
          <a:bodyPr/>
          <a:lstStyle/>
          <a:p>
            <a:r>
              <a:rPr lang="en-GB"/>
              <a:t>Experience: Progress and learning through Semester 1</a:t>
            </a:r>
          </a:p>
          <a:p>
            <a:r>
              <a:rPr lang="en-GB"/>
              <a:t>What went well through the process?</a:t>
            </a:r>
          </a:p>
          <a:p>
            <a:r>
              <a:rPr lang="en-GB"/>
              <a:t>Qualities that worked well </a:t>
            </a:r>
          </a:p>
          <a:p>
            <a:endParaRPr lang="en-GB"/>
          </a:p>
          <a:p>
            <a:r>
              <a:rPr lang="en-GB"/>
              <a:t>Things that didn’t go so well...</a:t>
            </a:r>
          </a:p>
          <a:p>
            <a:r>
              <a:rPr lang="en-GB"/>
              <a:t>Things you want to actively work on.</a:t>
            </a:r>
          </a:p>
        </p:txBody>
      </p:sp>
      <p:sp>
        <p:nvSpPr>
          <p:cNvPr id="4" name="Rectangle 3">
            <a:extLst>
              <a:ext uri="{FF2B5EF4-FFF2-40B4-BE49-F238E27FC236}">
                <a16:creationId xmlns:a16="http://schemas.microsoft.com/office/drawing/2014/main" id="{90BB1871-7B25-A10C-4C7B-7774ECEDC8DC}"/>
              </a:ext>
            </a:extLst>
          </p:cNvPr>
          <p:cNvSpPr/>
          <p:nvPr/>
        </p:nvSpPr>
        <p:spPr>
          <a:xfrm rot="1136690">
            <a:off x="9263024" y="328558"/>
            <a:ext cx="2916471" cy="1288121"/>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a:t>Assessment 2</a:t>
            </a:r>
          </a:p>
        </p:txBody>
      </p:sp>
    </p:spTree>
    <p:extLst>
      <p:ext uri="{BB962C8B-B14F-4D97-AF65-F5344CB8AC3E}">
        <p14:creationId xmlns:p14="http://schemas.microsoft.com/office/powerpoint/2010/main" val="2845132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77A9E-F983-136C-9177-B2271D72E21B}"/>
              </a:ext>
            </a:extLst>
          </p:cNvPr>
          <p:cNvSpPr>
            <a:spLocks noGrp="1"/>
          </p:cNvSpPr>
          <p:nvPr>
            <p:ph type="title"/>
          </p:nvPr>
        </p:nvSpPr>
        <p:spPr/>
        <p:txBody>
          <a:bodyPr/>
          <a:lstStyle/>
          <a:p>
            <a:r>
              <a:rPr lang="en-GB"/>
              <a:t>Types of Research</a:t>
            </a:r>
          </a:p>
        </p:txBody>
      </p:sp>
      <p:sp>
        <p:nvSpPr>
          <p:cNvPr id="3" name="Content Placeholder 2">
            <a:extLst>
              <a:ext uri="{FF2B5EF4-FFF2-40B4-BE49-F238E27FC236}">
                <a16:creationId xmlns:a16="http://schemas.microsoft.com/office/drawing/2014/main" id="{4D419CFE-0D75-CC72-F902-2551262E9B53}"/>
              </a:ext>
            </a:extLst>
          </p:cNvPr>
          <p:cNvSpPr>
            <a:spLocks noGrp="1"/>
          </p:cNvSpPr>
          <p:nvPr>
            <p:ph idx="1"/>
          </p:nvPr>
        </p:nvSpPr>
        <p:spPr>
          <a:xfrm>
            <a:off x="1280161" y="2410691"/>
            <a:ext cx="10559906" cy="2990867"/>
          </a:xfrm>
        </p:spPr>
        <p:txBody>
          <a:bodyPr/>
          <a:lstStyle/>
          <a:p>
            <a:r>
              <a:rPr lang="en-GB"/>
              <a:t>Qualitative</a:t>
            </a:r>
          </a:p>
          <a:p>
            <a:endParaRPr lang="en-GB"/>
          </a:p>
          <a:p>
            <a:endParaRPr lang="en-GB"/>
          </a:p>
          <a:p>
            <a:r>
              <a:rPr lang="en-GB"/>
              <a:t>Quantitative</a:t>
            </a:r>
          </a:p>
          <a:p>
            <a:endParaRPr lang="en-GB"/>
          </a:p>
          <a:p>
            <a:endParaRPr lang="en-GB"/>
          </a:p>
        </p:txBody>
      </p:sp>
    </p:spTree>
    <p:extLst>
      <p:ext uri="{BB962C8B-B14F-4D97-AF65-F5344CB8AC3E}">
        <p14:creationId xmlns:p14="http://schemas.microsoft.com/office/powerpoint/2010/main" val="2116211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1A0-D867-2888-0485-BB397F4268E6}"/>
              </a:ext>
            </a:extLst>
          </p:cNvPr>
          <p:cNvSpPr>
            <a:spLocks noGrp="1"/>
          </p:cNvSpPr>
          <p:nvPr>
            <p:ph type="title"/>
          </p:nvPr>
        </p:nvSpPr>
        <p:spPr>
          <a:xfrm>
            <a:off x="358219" y="365125"/>
            <a:ext cx="11481847" cy="798657"/>
          </a:xfrm>
        </p:spPr>
        <p:txBody>
          <a:bodyPr/>
          <a:lstStyle/>
          <a:p>
            <a:r>
              <a:rPr lang="en-GB"/>
              <a:t>Quantitative</a:t>
            </a:r>
          </a:p>
        </p:txBody>
      </p:sp>
      <p:sp>
        <p:nvSpPr>
          <p:cNvPr id="3" name="Content Placeholder 2">
            <a:extLst>
              <a:ext uri="{FF2B5EF4-FFF2-40B4-BE49-F238E27FC236}">
                <a16:creationId xmlns:a16="http://schemas.microsoft.com/office/drawing/2014/main" id="{2D9EFD03-3D2C-7F74-8081-043F8163392A}"/>
              </a:ext>
            </a:extLst>
          </p:cNvPr>
          <p:cNvSpPr>
            <a:spLocks noGrp="1"/>
          </p:cNvSpPr>
          <p:nvPr>
            <p:ph idx="1"/>
          </p:nvPr>
        </p:nvSpPr>
        <p:spPr>
          <a:xfrm>
            <a:off x="358219" y="1468582"/>
            <a:ext cx="11481847" cy="4084320"/>
          </a:xfrm>
        </p:spPr>
        <p:txBody>
          <a:bodyPr>
            <a:normAutofit lnSpcReduction="10000"/>
          </a:bodyPr>
          <a:lstStyle/>
          <a:p>
            <a:r>
              <a:rPr lang="en-GB" dirty="0"/>
              <a:t>Numbers (discrete/ Continuous)</a:t>
            </a:r>
          </a:p>
          <a:p>
            <a:pPr lvl="1"/>
            <a:r>
              <a:rPr lang="en-GB" dirty="0"/>
              <a:t>Experiments</a:t>
            </a:r>
          </a:p>
          <a:p>
            <a:pPr lvl="1"/>
            <a:r>
              <a:rPr lang="en-GB" dirty="0"/>
              <a:t>Quantitative Questionnaires</a:t>
            </a:r>
          </a:p>
          <a:p>
            <a:r>
              <a:rPr lang="en-GB" dirty="0"/>
              <a:t>Facts</a:t>
            </a:r>
          </a:p>
          <a:p>
            <a:r>
              <a:rPr lang="en-GB" dirty="0"/>
              <a:t>Hypothesis and Null Hypothesis</a:t>
            </a:r>
          </a:p>
          <a:p>
            <a:r>
              <a:rPr lang="en-GB" dirty="0"/>
              <a:t>Valid</a:t>
            </a:r>
          </a:p>
          <a:p>
            <a:r>
              <a:rPr lang="en-GB" dirty="0"/>
              <a:t>Reliable</a:t>
            </a:r>
          </a:p>
          <a:p>
            <a:r>
              <a:rPr lang="en-GB" dirty="0"/>
              <a:t>Statistical Analysis (parametric/ non parametric)</a:t>
            </a:r>
          </a:p>
          <a:p>
            <a:r>
              <a:rPr lang="en-GB" dirty="0"/>
              <a:t>Significance: </a:t>
            </a:r>
            <a:r>
              <a:rPr lang="en-GB" i="1" dirty="0"/>
              <a:t>p</a:t>
            </a:r>
            <a:r>
              <a:rPr lang="en-GB" dirty="0"/>
              <a:t>= 0.05 or </a:t>
            </a:r>
            <a:r>
              <a:rPr lang="en-GB" i="1" dirty="0"/>
              <a:t>p</a:t>
            </a:r>
            <a:r>
              <a:rPr lang="en-GB" dirty="0"/>
              <a:t>= 0.01</a:t>
            </a:r>
          </a:p>
          <a:p>
            <a:endParaRPr lang="en-GB" dirty="0"/>
          </a:p>
        </p:txBody>
      </p:sp>
      <p:pic>
        <p:nvPicPr>
          <p:cNvPr id="3074" name="Picture 2" descr="P-Value: What It Is, How to Calculate It, and Why It Matters">
            <a:extLst>
              <a:ext uri="{FF2B5EF4-FFF2-40B4-BE49-F238E27FC236}">
                <a16:creationId xmlns:a16="http://schemas.microsoft.com/office/drawing/2014/main" id="{6163FF81-3DAC-276D-D075-36DB52FA76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5038" y="93865"/>
            <a:ext cx="3829050" cy="25527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 Value, Statistical Significance and Clinical Significance">
            <a:extLst>
              <a:ext uri="{FF2B5EF4-FFF2-40B4-BE49-F238E27FC236}">
                <a16:creationId xmlns:a16="http://schemas.microsoft.com/office/drawing/2014/main" id="{CB3CE1DB-1364-0DA8-5C14-706B00AFDC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6661" y="3708516"/>
            <a:ext cx="382905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6.5.1. What do we mean by &quot;Normal&quot; data?">
            <a:extLst>
              <a:ext uri="{FF2B5EF4-FFF2-40B4-BE49-F238E27FC236}">
                <a16:creationId xmlns:a16="http://schemas.microsoft.com/office/drawing/2014/main" id="{55029FB8-3D84-8C50-50A4-DF2A36E68F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10967" y="851016"/>
            <a:ext cx="40195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082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7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074"/>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0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1A0-D867-2888-0485-BB397F4268E6}"/>
              </a:ext>
            </a:extLst>
          </p:cNvPr>
          <p:cNvSpPr>
            <a:spLocks noGrp="1"/>
          </p:cNvSpPr>
          <p:nvPr>
            <p:ph type="title"/>
          </p:nvPr>
        </p:nvSpPr>
        <p:spPr>
          <a:xfrm>
            <a:off x="358219" y="365125"/>
            <a:ext cx="11481847" cy="798657"/>
          </a:xfrm>
        </p:spPr>
        <p:txBody>
          <a:bodyPr/>
          <a:lstStyle/>
          <a:p>
            <a:r>
              <a:rPr lang="en-GB"/>
              <a:t>Qualitative</a:t>
            </a:r>
          </a:p>
        </p:txBody>
      </p:sp>
      <p:sp>
        <p:nvSpPr>
          <p:cNvPr id="3" name="Content Placeholder 2">
            <a:extLst>
              <a:ext uri="{FF2B5EF4-FFF2-40B4-BE49-F238E27FC236}">
                <a16:creationId xmlns:a16="http://schemas.microsoft.com/office/drawing/2014/main" id="{2D9EFD03-3D2C-7F74-8081-043F8163392A}"/>
              </a:ext>
            </a:extLst>
          </p:cNvPr>
          <p:cNvSpPr>
            <a:spLocks noGrp="1"/>
          </p:cNvSpPr>
          <p:nvPr>
            <p:ph idx="1"/>
          </p:nvPr>
        </p:nvSpPr>
        <p:spPr>
          <a:xfrm>
            <a:off x="358219" y="1468582"/>
            <a:ext cx="11481847" cy="4084320"/>
          </a:xfrm>
        </p:spPr>
        <p:txBody>
          <a:bodyPr>
            <a:normAutofit/>
          </a:bodyPr>
          <a:lstStyle/>
          <a:p>
            <a:r>
              <a:rPr lang="en-GB"/>
              <a:t>Words (descriptive)</a:t>
            </a:r>
          </a:p>
          <a:p>
            <a:pPr lvl="1"/>
            <a:r>
              <a:rPr lang="en-GB"/>
              <a:t>Interviews/ Focus groups</a:t>
            </a:r>
          </a:p>
          <a:p>
            <a:pPr lvl="1"/>
            <a:r>
              <a:rPr lang="en-GB"/>
              <a:t>Observations</a:t>
            </a:r>
          </a:p>
          <a:p>
            <a:r>
              <a:rPr lang="en-GB"/>
              <a:t>Behaviours and experiences</a:t>
            </a:r>
          </a:p>
          <a:p>
            <a:r>
              <a:rPr lang="en-GB"/>
              <a:t>Focused on theories</a:t>
            </a:r>
          </a:p>
          <a:p>
            <a:r>
              <a:rPr lang="en-GB"/>
              <a:t>Trustworthy</a:t>
            </a:r>
          </a:p>
          <a:p>
            <a:r>
              <a:rPr lang="en-GB"/>
              <a:t>Thematic Analysis </a:t>
            </a:r>
          </a:p>
          <a:p>
            <a:r>
              <a:rPr lang="en-GB"/>
              <a:t>Saturation</a:t>
            </a:r>
          </a:p>
        </p:txBody>
      </p:sp>
      <p:grpSp>
        <p:nvGrpSpPr>
          <p:cNvPr id="14" name="Group 13">
            <a:extLst>
              <a:ext uri="{FF2B5EF4-FFF2-40B4-BE49-F238E27FC236}">
                <a16:creationId xmlns:a16="http://schemas.microsoft.com/office/drawing/2014/main" id="{CBBB3538-C5C6-0469-687A-2A7B5A138F92}"/>
              </a:ext>
            </a:extLst>
          </p:cNvPr>
          <p:cNvGrpSpPr/>
          <p:nvPr/>
        </p:nvGrpSpPr>
        <p:grpSpPr>
          <a:xfrm>
            <a:off x="7882097" y="135774"/>
            <a:ext cx="4198719" cy="4084320"/>
            <a:chOff x="7882097" y="135774"/>
            <a:chExt cx="4198719" cy="4084320"/>
          </a:xfrm>
        </p:grpSpPr>
        <p:pic>
          <p:nvPicPr>
            <p:cNvPr id="4098" name="Picture 2" descr="Research Themes | UCL Energy and Development Group - UCL – University  College London">
              <a:extLst>
                <a:ext uri="{FF2B5EF4-FFF2-40B4-BE49-F238E27FC236}">
                  <a16:creationId xmlns:a16="http://schemas.microsoft.com/office/drawing/2014/main" id="{D8F8734D-53D8-0193-2E4A-A13659D1EA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2097" y="135774"/>
              <a:ext cx="4198719" cy="40843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B909563-A69D-81EC-43DD-E2CB57B5A52F}"/>
                </a:ext>
              </a:extLst>
            </p:cNvPr>
            <p:cNvSpPr/>
            <p:nvPr/>
          </p:nvSpPr>
          <p:spPr>
            <a:xfrm>
              <a:off x="8556567" y="1058488"/>
              <a:ext cx="786938" cy="166254"/>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AAACC1F-C4BD-49F4-A516-0A37F99DFC8F}"/>
                </a:ext>
              </a:extLst>
            </p:cNvPr>
            <p:cNvSpPr/>
            <p:nvPr/>
          </p:nvSpPr>
          <p:spPr>
            <a:xfrm>
              <a:off x="9587987" y="681326"/>
              <a:ext cx="786938" cy="227532"/>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34E887C-62DE-861E-0429-8C3CFE040D6D}"/>
                </a:ext>
              </a:extLst>
            </p:cNvPr>
            <p:cNvSpPr/>
            <p:nvPr/>
          </p:nvSpPr>
          <p:spPr>
            <a:xfrm>
              <a:off x="10598727" y="1066801"/>
              <a:ext cx="786938" cy="166254"/>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091D72D-633F-5A93-AB3C-5B9F91FD5EF2}"/>
                </a:ext>
              </a:extLst>
            </p:cNvPr>
            <p:cNvSpPr/>
            <p:nvPr/>
          </p:nvSpPr>
          <p:spPr>
            <a:xfrm>
              <a:off x="8556567" y="3011978"/>
              <a:ext cx="786938" cy="166254"/>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62A1FCB-21AC-4607-ABD7-4FC651210F63}"/>
                </a:ext>
              </a:extLst>
            </p:cNvPr>
            <p:cNvSpPr/>
            <p:nvPr/>
          </p:nvSpPr>
          <p:spPr>
            <a:xfrm>
              <a:off x="9587987" y="3437313"/>
              <a:ext cx="786938" cy="166254"/>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C2DB29C-5E7D-C371-C1FE-75487DA0C06F}"/>
                </a:ext>
              </a:extLst>
            </p:cNvPr>
            <p:cNvSpPr/>
            <p:nvPr/>
          </p:nvSpPr>
          <p:spPr>
            <a:xfrm>
              <a:off x="10576545" y="3011977"/>
              <a:ext cx="861767" cy="307571"/>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0A08B33-A9FA-1DAE-B8DB-A8A32C118844}"/>
                </a:ext>
              </a:extLst>
            </p:cNvPr>
            <p:cNvSpPr/>
            <p:nvPr/>
          </p:nvSpPr>
          <p:spPr>
            <a:xfrm>
              <a:off x="10992196" y="1990899"/>
              <a:ext cx="786938" cy="364374"/>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62E1BBB2-124D-E776-2344-879860F6D93C}"/>
                </a:ext>
              </a:extLst>
            </p:cNvPr>
            <p:cNvSpPr/>
            <p:nvPr/>
          </p:nvSpPr>
          <p:spPr>
            <a:xfrm>
              <a:off x="8163098" y="2006832"/>
              <a:ext cx="786938" cy="348441"/>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4100" name="Picture 4" descr="Speech Pathology – Not Just Speech - Connect2Care">
            <a:extLst>
              <a:ext uri="{FF2B5EF4-FFF2-40B4-BE49-F238E27FC236}">
                <a16:creationId xmlns:a16="http://schemas.microsoft.com/office/drawing/2014/main" id="{EB0CBEB3-17E4-CD98-6D44-492792F0DD3D}"/>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4326905" y="3268949"/>
            <a:ext cx="4047573" cy="2360992"/>
          </a:xfrm>
          <a:prstGeom prst="rect">
            <a:avLst/>
          </a:prstGeom>
          <a:noFill/>
          <a:extLst>
            <a:ext uri="{909E8E84-426E-40DD-AFC4-6F175D3DCCD1}">
              <a14:hiddenFill xmlns:a14="http://schemas.microsoft.com/office/drawing/2010/main">
                <a:solidFill>
                  <a:srgbClr val="FFFFFF"/>
                </a:solidFill>
              </a14:hiddenFill>
            </a:ext>
          </a:extLst>
        </p:spPr>
      </p:pic>
      <p:cxnSp>
        <p:nvCxnSpPr>
          <p:cNvPr id="16" name="Straight Arrow Connector 15">
            <a:extLst>
              <a:ext uri="{FF2B5EF4-FFF2-40B4-BE49-F238E27FC236}">
                <a16:creationId xmlns:a16="http://schemas.microsoft.com/office/drawing/2014/main" id="{5209B71A-E3B8-3691-C650-252710024DB4}"/>
              </a:ext>
            </a:extLst>
          </p:cNvPr>
          <p:cNvCxnSpPr/>
          <p:nvPr/>
        </p:nvCxnSpPr>
        <p:spPr>
          <a:xfrm flipV="1">
            <a:off x="4863019" y="2355273"/>
            <a:ext cx="3086793" cy="1313411"/>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A131950-02AF-67A5-6897-D81B40FD56A0}"/>
              </a:ext>
            </a:extLst>
          </p:cNvPr>
          <p:cNvCxnSpPr>
            <a:cxnSpLocks/>
          </p:cNvCxnSpPr>
          <p:nvPr/>
        </p:nvCxnSpPr>
        <p:spPr>
          <a:xfrm flipV="1">
            <a:off x="7043415" y="2507673"/>
            <a:ext cx="1058797" cy="1331421"/>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4DD7D97-5269-2D65-7F2E-46E71EBABDC1}"/>
              </a:ext>
            </a:extLst>
          </p:cNvPr>
          <p:cNvCxnSpPr>
            <a:cxnSpLocks/>
          </p:cNvCxnSpPr>
          <p:nvPr/>
        </p:nvCxnSpPr>
        <p:spPr>
          <a:xfrm flipV="1">
            <a:off x="7836131" y="2582487"/>
            <a:ext cx="381649" cy="1561407"/>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71E3D6A-4854-DCFC-30C8-866397B0DB52}"/>
              </a:ext>
            </a:extLst>
          </p:cNvPr>
          <p:cNvCxnSpPr>
            <a:cxnSpLocks/>
          </p:cNvCxnSpPr>
          <p:nvPr/>
        </p:nvCxnSpPr>
        <p:spPr>
          <a:xfrm flipV="1">
            <a:off x="6526791" y="3639588"/>
            <a:ext cx="3234385" cy="1190768"/>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E16A6D2-F97B-57BD-BC00-FCB57AB5983B}"/>
              </a:ext>
            </a:extLst>
          </p:cNvPr>
          <p:cNvCxnSpPr>
            <a:cxnSpLocks/>
          </p:cNvCxnSpPr>
          <p:nvPr/>
        </p:nvCxnSpPr>
        <p:spPr>
          <a:xfrm flipV="1">
            <a:off x="5665210" y="3791988"/>
            <a:ext cx="4248366" cy="1121469"/>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B83F1C4-FA35-B14A-F65B-B9E345D396B2}"/>
              </a:ext>
            </a:extLst>
          </p:cNvPr>
          <p:cNvCxnSpPr>
            <a:cxnSpLocks/>
          </p:cNvCxnSpPr>
          <p:nvPr/>
        </p:nvCxnSpPr>
        <p:spPr>
          <a:xfrm flipV="1">
            <a:off x="7304116" y="3971555"/>
            <a:ext cx="2330312" cy="1003974"/>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C9D88D74-F930-9F47-BC04-1C60C49A414B}"/>
              </a:ext>
            </a:extLst>
          </p:cNvPr>
          <p:cNvCxnSpPr>
            <a:cxnSpLocks/>
          </p:cNvCxnSpPr>
          <p:nvPr/>
        </p:nvCxnSpPr>
        <p:spPr>
          <a:xfrm flipV="1">
            <a:off x="8026955" y="3864694"/>
            <a:ext cx="2011295" cy="1130924"/>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6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4114" y="115888"/>
            <a:ext cx="8243887" cy="2247900"/>
          </a:xfrm>
        </p:spPr>
        <p:txBody>
          <a:bodyPr vert="horz" wrap="square" lIns="91440" tIns="45720" rIns="91440" bIns="45720" numCol="1" rtlCol="0" anchor="b" anchorCtr="0" compatLnSpc="1">
            <a:prstTxWarp prst="textNoShape">
              <a:avLst/>
            </a:prstTxWarp>
            <a:normAutofit/>
          </a:bodyPr>
          <a:lstStyle/>
          <a:p>
            <a:pPr algn="ctr" eaLnBrk="1" hangingPunct="1"/>
            <a:r>
              <a:rPr lang="en-GB" sz="3900">
                <a:effectLst>
                  <a:outerShdw blurRad="38100" dist="38100" dir="2700000" algn="tl">
                    <a:srgbClr val="DDDDDD"/>
                  </a:outerShdw>
                </a:effectLst>
              </a:rPr>
              <a:t> </a:t>
            </a:r>
            <a:r>
              <a:rPr lang="en-GB" sz="3200">
                <a:effectLst>
                  <a:outerShdw blurRad="38100" dist="38100" dir="2700000" algn="tl">
                    <a:srgbClr val="DDDDDD"/>
                  </a:outerShdw>
                </a:effectLst>
              </a:rPr>
              <a:t>Academic Writing / </a:t>
            </a:r>
            <a:r>
              <a:rPr lang="en-GB" sz="3200" err="1">
                <a:effectLst>
                  <a:outerShdw blurRad="38100" dist="38100" dir="2700000" algn="tl">
                    <a:srgbClr val="DDDDDD"/>
                  </a:outerShdw>
                </a:effectLst>
              </a:rPr>
              <a:t>Ysgrifennu</a:t>
            </a:r>
            <a:r>
              <a:rPr lang="en-GB" sz="3200">
                <a:effectLst>
                  <a:outerShdw blurRad="38100" dist="38100" dir="2700000" algn="tl">
                    <a:srgbClr val="DDDDDD"/>
                  </a:outerShdw>
                </a:effectLst>
              </a:rPr>
              <a:t> </a:t>
            </a:r>
            <a:r>
              <a:rPr lang="en-GB" sz="3200" err="1">
                <a:effectLst>
                  <a:outerShdw blurRad="38100" dist="38100" dir="2700000" algn="tl">
                    <a:srgbClr val="DDDDDD"/>
                  </a:outerShdw>
                </a:effectLst>
              </a:rPr>
              <a:t>Academaidd</a:t>
            </a:r>
            <a:br>
              <a:rPr lang="en-GB" sz="3200">
                <a:effectLst>
                  <a:outerShdw blurRad="38100" dist="38100" dir="2700000" algn="tl">
                    <a:srgbClr val="DDDDDD"/>
                  </a:outerShdw>
                </a:effectLst>
              </a:rPr>
            </a:br>
            <a:br>
              <a:rPr lang="en-GB" sz="3200">
                <a:effectLst>
                  <a:outerShdw blurRad="38100" dist="38100" dir="2700000" algn="tl">
                    <a:srgbClr val="DDDDDD"/>
                  </a:outerShdw>
                </a:effectLst>
              </a:rPr>
            </a:br>
            <a:r>
              <a:rPr lang="en-GB" sz="3200">
                <a:effectLst>
                  <a:outerShdw blurRad="38100" dist="38100" dir="2700000" algn="tl">
                    <a:srgbClr val="DDDDDD"/>
                  </a:outerShdw>
                </a:effectLst>
              </a:rPr>
              <a:t>Report Writing /  </a:t>
            </a:r>
            <a:r>
              <a:rPr lang="en-GB" sz="3200" err="1">
                <a:effectLst>
                  <a:outerShdw blurRad="38100" dist="38100" dir="2700000" algn="tl">
                    <a:srgbClr val="DDDDDD"/>
                  </a:outerShdw>
                </a:effectLst>
              </a:rPr>
              <a:t>Ysgrifennu</a:t>
            </a:r>
            <a:r>
              <a:rPr lang="en-GB" sz="3200">
                <a:effectLst>
                  <a:outerShdw blurRad="38100" dist="38100" dir="2700000" algn="tl">
                    <a:srgbClr val="DDDDDD"/>
                  </a:outerShdw>
                </a:effectLst>
              </a:rPr>
              <a:t>  </a:t>
            </a:r>
            <a:r>
              <a:rPr lang="en-GB" sz="3200" err="1">
                <a:effectLst>
                  <a:outerShdw blurRad="38100" dist="38100" dir="2700000" algn="tl">
                    <a:srgbClr val="DDDDDD"/>
                  </a:outerShdw>
                </a:effectLst>
              </a:rPr>
              <a:t>Adroddiad</a:t>
            </a:r>
            <a:endParaRPr lang="en-GB" sz="3200">
              <a:effectLst>
                <a:outerShdw blurRad="38100" dist="38100" dir="2700000" algn="tl">
                  <a:srgbClr val="DDDDDD"/>
                </a:outerShdw>
              </a:effectLst>
            </a:endParaRPr>
          </a:p>
        </p:txBody>
      </p:sp>
      <p:pic>
        <p:nvPicPr>
          <p:cNvPr id="4" name="Picture 3"/>
          <p:cNvPicPr>
            <a:picLocks noChangeAspect="1"/>
          </p:cNvPicPr>
          <p:nvPr/>
        </p:nvPicPr>
        <p:blipFill>
          <a:blip r:embed="rId3"/>
          <a:stretch>
            <a:fillRect/>
          </a:stretch>
        </p:blipFill>
        <p:spPr>
          <a:xfrm rot="19557396">
            <a:off x="1977904" y="3029313"/>
            <a:ext cx="1997932" cy="2233265"/>
          </a:xfrm>
          <a:prstGeom prst="rect">
            <a:avLst/>
          </a:prstGeom>
        </p:spPr>
      </p:pic>
      <p:pic>
        <p:nvPicPr>
          <p:cNvPr id="5" name="Picture 4"/>
          <p:cNvPicPr>
            <a:picLocks noChangeAspect="1"/>
          </p:cNvPicPr>
          <p:nvPr/>
        </p:nvPicPr>
        <p:blipFill>
          <a:blip r:embed="rId4"/>
          <a:stretch>
            <a:fillRect/>
          </a:stretch>
        </p:blipFill>
        <p:spPr>
          <a:xfrm rot="1660022">
            <a:off x="7646824" y="3111398"/>
            <a:ext cx="2571222" cy="2571222"/>
          </a:xfrm>
          <a:prstGeom prst="rect">
            <a:avLst/>
          </a:prstGeom>
        </p:spPr>
      </p:pic>
      <p:pic>
        <p:nvPicPr>
          <p:cNvPr id="6" name="Picture 5"/>
          <p:cNvPicPr>
            <a:picLocks noChangeAspect="1"/>
          </p:cNvPicPr>
          <p:nvPr/>
        </p:nvPicPr>
        <p:blipFill>
          <a:blip r:embed="rId5"/>
          <a:stretch>
            <a:fillRect/>
          </a:stretch>
        </p:blipFill>
        <p:spPr>
          <a:xfrm>
            <a:off x="4429743" y="3981810"/>
            <a:ext cx="2575527" cy="2575527"/>
          </a:xfrm>
          <a:prstGeom prst="rect">
            <a:avLst/>
          </a:prstGeom>
        </p:spPr>
      </p:pic>
    </p:spTree>
  </p:cSld>
  <p:clrMapOvr>
    <a:masterClrMapping/>
  </p:clrMapOvr>
  <p:transition spd="slow">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428" y="426707"/>
            <a:ext cx="7781925" cy="1143000"/>
          </a:xfrm>
        </p:spPr>
        <p:txBody>
          <a:bodyPr vert="horz" wrap="square" lIns="91440" tIns="45720" rIns="91440" bIns="45720" numCol="1" rtlCol="0" anchor="ctr" anchorCtr="0" compatLnSpc="1">
            <a:prstTxWarp prst="textNoShape">
              <a:avLst/>
            </a:prstTxWarp>
            <a:noAutofit/>
          </a:bodyPr>
          <a:lstStyle/>
          <a:p>
            <a:pPr algn="ctr"/>
            <a:r>
              <a:rPr lang="en-GB" sz="3200">
                <a:effectLst>
                  <a:outerShdw blurRad="38100" dist="38100" dir="2700000" algn="tl">
                    <a:srgbClr val="DDDDDD"/>
                  </a:outerShdw>
                </a:effectLst>
              </a:rPr>
              <a:t>Difference between an essay and a report.</a:t>
            </a:r>
            <a:br>
              <a:rPr lang="en-GB" sz="3200">
                <a:effectLst>
                  <a:outerShdw blurRad="38100" dist="38100" dir="2700000" algn="tl">
                    <a:srgbClr val="DDDDDD"/>
                  </a:outerShdw>
                </a:effectLst>
              </a:rPr>
            </a:br>
            <a:r>
              <a:rPr lang="en-GB" sz="3200" err="1">
                <a:effectLst>
                  <a:outerShdw blurRad="38100" dist="38100" dir="2700000" algn="tl">
                    <a:srgbClr val="DDDDDD"/>
                  </a:outerShdw>
                </a:effectLst>
              </a:rPr>
              <a:t>Gwahaniaeth</a:t>
            </a:r>
            <a:r>
              <a:rPr lang="en-GB" sz="3200">
                <a:effectLst>
                  <a:outerShdw blurRad="38100" dist="38100" dir="2700000" algn="tl">
                    <a:srgbClr val="DDDDDD"/>
                  </a:outerShdw>
                </a:effectLst>
              </a:rPr>
              <a:t> </a:t>
            </a:r>
            <a:r>
              <a:rPr lang="en-GB" sz="3200" err="1">
                <a:effectLst>
                  <a:outerShdw blurRad="38100" dist="38100" dir="2700000" algn="tl">
                    <a:srgbClr val="DDDDDD"/>
                  </a:outerShdw>
                </a:effectLst>
              </a:rPr>
              <a:t>rhwng</a:t>
            </a:r>
            <a:r>
              <a:rPr lang="en-GB" sz="3200">
                <a:effectLst>
                  <a:outerShdw blurRad="38100" dist="38100" dir="2700000" algn="tl">
                    <a:srgbClr val="DDDDDD"/>
                  </a:outerShdw>
                </a:effectLst>
              </a:rPr>
              <a:t> </a:t>
            </a:r>
            <a:r>
              <a:rPr lang="en-GB" sz="3200" err="1">
                <a:effectLst>
                  <a:outerShdw blurRad="38100" dist="38100" dir="2700000" algn="tl">
                    <a:srgbClr val="DDDDDD"/>
                  </a:outerShdw>
                </a:effectLst>
              </a:rPr>
              <a:t>traethawd</a:t>
            </a:r>
            <a:r>
              <a:rPr lang="en-GB" sz="3200">
                <a:effectLst>
                  <a:outerShdw blurRad="38100" dist="38100" dir="2700000" algn="tl">
                    <a:srgbClr val="DDDDDD"/>
                  </a:outerShdw>
                </a:effectLst>
              </a:rPr>
              <a:t> ag </a:t>
            </a:r>
            <a:r>
              <a:rPr lang="en-GB" sz="3200" err="1">
                <a:effectLst>
                  <a:outerShdw blurRad="38100" dist="38100" dir="2700000" algn="tl">
                    <a:srgbClr val="DDDDDD"/>
                  </a:outerShdw>
                </a:effectLst>
              </a:rPr>
              <a:t>adroddiad</a:t>
            </a:r>
            <a:r>
              <a:rPr lang="en-GB" sz="3200">
                <a:effectLst>
                  <a:outerShdw blurRad="38100" dist="38100" dir="2700000" algn="tl">
                    <a:srgbClr val="DDDDDD"/>
                  </a:outerShdw>
                </a:effectLst>
              </a:rPr>
              <a:t>. </a:t>
            </a:r>
          </a:p>
        </p:txBody>
      </p:sp>
      <p:pic>
        <p:nvPicPr>
          <p:cNvPr id="56323" name="Content Placeholder 3"/>
          <p:cNvPicPr>
            <a:picLocks noGrp="1" noChangeAspect="1" noChangeArrowheads="1"/>
          </p:cNvPicPr>
          <p:nvPr>
            <p:ph idx="1"/>
          </p:nvPr>
        </p:nvPicPr>
        <p:blipFill>
          <a:blip r:embed="rId3"/>
          <a:srcRect l="-1978" r="-1978"/>
          <a:stretch>
            <a:fillRect/>
          </a:stretch>
        </p:blipFill>
        <p:spPr>
          <a:xfrm>
            <a:off x="2453028" y="2052840"/>
            <a:ext cx="6770928" cy="3575934"/>
          </a:xfrm>
        </p:spPr>
      </p:pic>
      <p:sp>
        <p:nvSpPr>
          <p:cNvPr id="56324" name="TextBox 4"/>
          <p:cNvSpPr txBox="1">
            <a:spLocks noChangeArrowheads="1"/>
          </p:cNvSpPr>
          <p:nvPr/>
        </p:nvSpPr>
        <p:spPr bwMode="auto">
          <a:xfrm>
            <a:off x="947477" y="1730751"/>
            <a:ext cx="4032250" cy="1200150"/>
          </a:xfrm>
          <a:prstGeom prst="rect">
            <a:avLst/>
          </a:prstGeom>
          <a:noFill/>
          <a:ln w="9525">
            <a:noFill/>
            <a:miter lim="800000"/>
            <a:headEnd/>
            <a:tailEnd/>
          </a:ln>
        </p:spPr>
        <p:txBody>
          <a:bodyPr>
            <a:prstTxWarp prst="textNoShape">
              <a:avLst/>
            </a:prstTxWarp>
            <a:spAutoFit/>
          </a:bodyPr>
          <a:lstStyle/>
          <a:p>
            <a:r>
              <a:rPr lang="en-GB" sz="3600"/>
              <a:t>What is the difference?</a:t>
            </a:r>
          </a:p>
        </p:txBody>
      </p:sp>
      <p:sp>
        <p:nvSpPr>
          <p:cNvPr id="56325" name="TextBox 4"/>
          <p:cNvSpPr txBox="1">
            <a:spLocks noChangeArrowheads="1"/>
          </p:cNvSpPr>
          <p:nvPr/>
        </p:nvSpPr>
        <p:spPr bwMode="auto">
          <a:xfrm>
            <a:off x="8583872" y="1740449"/>
            <a:ext cx="4032250" cy="1200150"/>
          </a:xfrm>
          <a:prstGeom prst="rect">
            <a:avLst/>
          </a:prstGeom>
          <a:noFill/>
          <a:ln w="9525">
            <a:noFill/>
            <a:miter lim="800000"/>
            <a:headEnd/>
            <a:tailEnd/>
          </a:ln>
        </p:spPr>
        <p:txBody>
          <a:bodyPr>
            <a:prstTxWarp prst="textNoShape">
              <a:avLst/>
            </a:prstTxWarp>
            <a:spAutoFit/>
          </a:bodyPr>
          <a:lstStyle/>
          <a:p>
            <a:r>
              <a:rPr lang="en-GB" sz="3600"/>
              <a:t>Beth </a:t>
            </a:r>
            <a:r>
              <a:rPr lang="en-GB" sz="3600" err="1"/>
              <a:t>ydy’r</a:t>
            </a:r>
            <a:r>
              <a:rPr lang="en-GB" sz="3600"/>
              <a:t> </a:t>
            </a:r>
            <a:r>
              <a:rPr lang="en-GB" sz="3600" err="1"/>
              <a:t>gwahaniaeth</a:t>
            </a:r>
            <a:r>
              <a:rPr lang="en-GB" sz="3600"/>
              <a:t>?</a:t>
            </a:r>
          </a:p>
        </p:txBody>
      </p:sp>
    </p:spTree>
  </p:cSld>
  <p:clrMapOvr>
    <a:masterClrMapping/>
  </p:clrMapOvr>
  <p:transition spd="slow">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E00706-FC5D-F09E-CCEF-4AD1381736F7}"/>
              </a:ext>
            </a:extLst>
          </p:cNvPr>
          <p:cNvSpPr txBox="1">
            <a:spLocks/>
          </p:cNvSpPr>
          <p:nvPr/>
        </p:nvSpPr>
        <p:spPr>
          <a:xfrm>
            <a:off x="346161" y="313441"/>
            <a:ext cx="749935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t>Formal Writing</a:t>
            </a:r>
          </a:p>
        </p:txBody>
      </p:sp>
      <p:sp>
        <p:nvSpPr>
          <p:cNvPr id="5" name="Content Placeholder 5">
            <a:extLst>
              <a:ext uri="{FF2B5EF4-FFF2-40B4-BE49-F238E27FC236}">
                <a16:creationId xmlns:a16="http://schemas.microsoft.com/office/drawing/2014/main" id="{08CF08AE-35BC-4DB8-1BB3-6BD52B44CD6A}"/>
              </a:ext>
            </a:extLst>
          </p:cNvPr>
          <p:cNvSpPr txBox="1">
            <a:spLocks/>
          </p:cNvSpPr>
          <p:nvPr/>
        </p:nvSpPr>
        <p:spPr>
          <a:xfrm>
            <a:off x="443346" y="2623475"/>
            <a:ext cx="5718925" cy="42719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a:t>A spoken or written account of something seen, done or studied.</a:t>
            </a:r>
          </a:p>
          <a:p>
            <a:endParaRPr lang="en-GB" sz="3600"/>
          </a:p>
        </p:txBody>
      </p:sp>
      <p:sp>
        <p:nvSpPr>
          <p:cNvPr id="6" name="Content Placeholder 7">
            <a:extLst>
              <a:ext uri="{FF2B5EF4-FFF2-40B4-BE49-F238E27FC236}">
                <a16:creationId xmlns:a16="http://schemas.microsoft.com/office/drawing/2014/main" id="{2141B066-F84C-2783-100C-8660FA09EEB5}"/>
              </a:ext>
            </a:extLst>
          </p:cNvPr>
          <p:cNvSpPr txBox="1">
            <a:spLocks/>
          </p:cNvSpPr>
          <p:nvPr/>
        </p:nvSpPr>
        <p:spPr>
          <a:xfrm>
            <a:off x="6636860" y="2623475"/>
            <a:ext cx="5131753" cy="42719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a:t>A shorter piece of writing on a given subject matter</a:t>
            </a:r>
          </a:p>
        </p:txBody>
      </p:sp>
      <p:sp>
        <p:nvSpPr>
          <p:cNvPr id="7" name="Text Placeholder 4">
            <a:extLst>
              <a:ext uri="{FF2B5EF4-FFF2-40B4-BE49-F238E27FC236}">
                <a16:creationId xmlns:a16="http://schemas.microsoft.com/office/drawing/2014/main" id="{A179C15D-D46E-4E0F-434C-859D35AE0F3A}"/>
              </a:ext>
            </a:extLst>
          </p:cNvPr>
          <p:cNvSpPr txBox="1">
            <a:spLocks/>
          </p:cNvSpPr>
          <p:nvPr/>
        </p:nvSpPr>
        <p:spPr>
          <a:xfrm>
            <a:off x="881149" y="1675698"/>
            <a:ext cx="4040188" cy="762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a:t>Report</a:t>
            </a:r>
          </a:p>
        </p:txBody>
      </p:sp>
      <p:sp>
        <p:nvSpPr>
          <p:cNvPr id="8" name="Text Placeholder 6">
            <a:extLst>
              <a:ext uri="{FF2B5EF4-FFF2-40B4-BE49-F238E27FC236}">
                <a16:creationId xmlns:a16="http://schemas.microsoft.com/office/drawing/2014/main" id="{3AC9E3E0-7C84-D404-38F1-1131B4897EEB}"/>
              </a:ext>
            </a:extLst>
          </p:cNvPr>
          <p:cNvSpPr txBox="1">
            <a:spLocks/>
          </p:cNvSpPr>
          <p:nvPr/>
        </p:nvSpPr>
        <p:spPr>
          <a:xfrm>
            <a:off x="6764771" y="1675698"/>
            <a:ext cx="4041775" cy="762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a:t>Essay</a:t>
            </a:r>
          </a:p>
        </p:txBody>
      </p:sp>
      <p:pic>
        <p:nvPicPr>
          <p:cNvPr id="9" name="Picture 4">
            <a:extLst>
              <a:ext uri="{FF2B5EF4-FFF2-40B4-BE49-F238E27FC236}">
                <a16:creationId xmlns:a16="http://schemas.microsoft.com/office/drawing/2014/main" id="{E9F3AA08-38D1-AFB9-3901-19B2D915C1B0}"/>
              </a:ext>
            </a:extLst>
          </p:cNvPr>
          <p:cNvPicPr>
            <a:picLocks noChangeAspect="1" noChangeArrowheads="1"/>
          </p:cNvPicPr>
          <p:nvPr/>
        </p:nvPicPr>
        <p:blipFill>
          <a:blip r:embed="rId2"/>
          <a:srcRect/>
          <a:stretch>
            <a:fillRect/>
          </a:stretch>
        </p:blipFill>
        <p:spPr bwMode="auto">
          <a:xfrm>
            <a:off x="2776335" y="3582470"/>
            <a:ext cx="2286000" cy="2286000"/>
          </a:xfrm>
          <a:prstGeom prst="rect">
            <a:avLst/>
          </a:prstGeom>
          <a:noFill/>
          <a:ln w="9525">
            <a:noFill/>
            <a:miter lim="800000"/>
            <a:headEnd/>
            <a:tailEnd/>
          </a:ln>
        </p:spPr>
      </p:pic>
      <p:pic>
        <p:nvPicPr>
          <p:cNvPr id="10" name="Picture 7">
            <a:extLst>
              <a:ext uri="{FF2B5EF4-FFF2-40B4-BE49-F238E27FC236}">
                <a16:creationId xmlns:a16="http://schemas.microsoft.com/office/drawing/2014/main" id="{F2BA6B70-0062-3943-798E-56C2DFC9AA6C}"/>
              </a:ext>
            </a:extLst>
          </p:cNvPr>
          <p:cNvPicPr>
            <a:picLocks noChangeAspect="1" noChangeArrowheads="1"/>
          </p:cNvPicPr>
          <p:nvPr/>
        </p:nvPicPr>
        <p:blipFill>
          <a:blip r:embed="rId3"/>
          <a:srcRect/>
          <a:stretch>
            <a:fillRect/>
          </a:stretch>
        </p:blipFill>
        <p:spPr bwMode="auto">
          <a:xfrm>
            <a:off x="8785658" y="3870010"/>
            <a:ext cx="2387600" cy="1616075"/>
          </a:xfrm>
          <a:prstGeom prst="rect">
            <a:avLst/>
          </a:prstGeom>
          <a:noFill/>
          <a:ln w="9525">
            <a:noFill/>
            <a:miter lim="800000"/>
            <a:headEnd/>
            <a:tailEnd/>
          </a:ln>
        </p:spPr>
      </p:pic>
    </p:spTree>
    <p:extLst>
      <p:ext uri="{BB962C8B-B14F-4D97-AF65-F5344CB8AC3E}">
        <p14:creationId xmlns:p14="http://schemas.microsoft.com/office/powerpoint/2010/main" val="844379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a:solidFill>
                  <a:schemeClr val="tx2">
                    <a:satMod val="130000"/>
                  </a:schemeClr>
                </a:solidFill>
                <a:ea typeface="+mj-ea"/>
                <a:cs typeface="+mj-cs"/>
              </a:rPr>
              <a:t>The difference between an Essay and a Report</a:t>
            </a:r>
          </a:p>
        </p:txBody>
      </p:sp>
      <p:sp>
        <p:nvSpPr>
          <p:cNvPr id="3" name="Content Placeholder 2"/>
          <p:cNvSpPr>
            <a:spLocks noGrp="1"/>
          </p:cNvSpPr>
          <p:nvPr>
            <p:ph idx="1"/>
          </p:nvPr>
        </p:nvSpPr>
        <p:spPr>
          <a:xfrm>
            <a:off x="681644" y="1447800"/>
            <a:ext cx="9776806" cy="5149850"/>
          </a:xfrm>
        </p:spPr>
        <p:txBody>
          <a:bodyPr/>
          <a:lstStyle/>
          <a:p>
            <a:pPr eaLnBrk="1" hangingPunct="1">
              <a:lnSpc>
                <a:spcPct val="80000"/>
              </a:lnSpc>
              <a:buFont typeface="Wingdings 2" pitchFamily="-112" charset="2"/>
              <a:buNone/>
            </a:pPr>
            <a:r>
              <a:rPr lang="en-GB" b="1" u="sng"/>
              <a:t>Essay</a:t>
            </a:r>
            <a:r>
              <a:rPr lang="en-GB"/>
              <a:t> </a:t>
            </a:r>
            <a:r>
              <a:rPr lang="en-GB" sz="6500"/>
              <a:t> </a:t>
            </a:r>
          </a:p>
          <a:p>
            <a:pPr eaLnBrk="1" hangingPunct="1">
              <a:lnSpc>
                <a:spcPct val="80000"/>
              </a:lnSpc>
            </a:pPr>
            <a:r>
              <a:rPr lang="en-GB" sz="2600"/>
              <a:t>An essay requires you to think and write about ideas presented in the form of a question or statement for you to analyse.</a:t>
            </a:r>
          </a:p>
          <a:p>
            <a:pPr eaLnBrk="1" hangingPunct="1">
              <a:lnSpc>
                <a:spcPct val="80000"/>
              </a:lnSpc>
            </a:pPr>
            <a:endParaRPr lang="en-GB" sz="2600"/>
          </a:p>
          <a:p>
            <a:pPr eaLnBrk="1" hangingPunct="1">
              <a:lnSpc>
                <a:spcPct val="80000"/>
              </a:lnSpc>
            </a:pPr>
            <a:r>
              <a:rPr lang="en-GB" sz="2600"/>
              <a:t>Essays allow you explore hypothetical situations and to expand on possibilities, ideas and concepts. </a:t>
            </a:r>
          </a:p>
          <a:p>
            <a:pPr eaLnBrk="1" hangingPunct="1">
              <a:lnSpc>
                <a:spcPct val="80000"/>
              </a:lnSpc>
              <a:buFont typeface="Wingdings 2" pitchFamily="-112" charset="2"/>
              <a:buNone/>
            </a:pPr>
            <a:endParaRPr lang="en-GB" sz="6500" b="1" u="sng"/>
          </a:p>
          <a:p>
            <a:pPr eaLnBrk="1" hangingPunct="1">
              <a:lnSpc>
                <a:spcPct val="80000"/>
              </a:lnSpc>
              <a:buFont typeface="Wingdings 2" pitchFamily="-112" charset="2"/>
              <a:buNone/>
            </a:pPr>
            <a:r>
              <a:rPr lang="en-GB" sz="6500"/>
              <a:t> </a:t>
            </a:r>
            <a:endParaRPr lang="en-GB" sz="3400"/>
          </a:p>
          <a:p>
            <a:pPr eaLnBrk="1" hangingPunct="1">
              <a:lnSpc>
                <a:spcPct val="80000"/>
              </a:lnSpc>
              <a:buFont typeface="Wingdings 2" pitchFamily="-112" charset="2"/>
              <a:buNone/>
            </a:pPr>
            <a:endParaRPr lang="en-GB" sz="5200"/>
          </a:p>
          <a:p>
            <a:pPr eaLnBrk="1" hangingPunct="1">
              <a:lnSpc>
                <a:spcPct val="80000"/>
              </a:lnSpc>
              <a:buFont typeface="Wingdings 2" pitchFamily="-112" charset="2"/>
              <a:buNone/>
            </a:pPr>
            <a:endParaRPr lang="en-GB" sz="5200"/>
          </a:p>
        </p:txBody>
      </p:sp>
      <p:pic>
        <p:nvPicPr>
          <p:cNvPr id="59397" name="Picture 4"/>
          <p:cNvPicPr>
            <a:picLocks noChangeAspect="1"/>
          </p:cNvPicPr>
          <p:nvPr/>
        </p:nvPicPr>
        <p:blipFill>
          <a:blip r:embed="rId3"/>
          <a:srcRect/>
          <a:stretch>
            <a:fillRect/>
          </a:stretch>
        </p:blipFill>
        <p:spPr bwMode="auto">
          <a:xfrm>
            <a:off x="9890906" y="3319145"/>
            <a:ext cx="2105025" cy="2171700"/>
          </a:xfrm>
          <a:prstGeom prst="rect">
            <a:avLst/>
          </a:prstGeom>
          <a:noFill/>
          <a:ln w="9525">
            <a:noFill/>
            <a:miter lim="800000"/>
            <a:headEnd/>
            <a:tailEnd/>
          </a:ln>
        </p:spPr>
      </p:pic>
    </p:spTree>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BC2581-7117-2357-0E2B-0D01DAD791AE}"/>
              </a:ext>
            </a:extLst>
          </p:cNvPr>
          <p:cNvSpPr>
            <a:spLocks noGrp="1"/>
          </p:cNvSpPr>
          <p:nvPr>
            <p:ph type="title"/>
          </p:nvPr>
        </p:nvSpPr>
        <p:spPr/>
        <p:txBody>
          <a:bodyPr/>
          <a:lstStyle/>
          <a:p>
            <a:endParaRPr lang="en-GB"/>
          </a:p>
        </p:txBody>
      </p:sp>
      <p:sp>
        <p:nvSpPr>
          <p:cNvPr id="8" name="Content Placeholder 7">
            <a:extLst>
              <a:ext uri="{FF2B5EF4-FFF2-40B4-BE49-F238E27FC236}">
                <a16:creationId xmlns:a16="http://schemas.microsoft.com/office/drawing/2014/main" id="{5E76C403-16B2-43A6-56B0-F783A767D31B}"/>
              </a:ext>
            </a:extLst>
          </p:cNvPr>
          <p:cNvSpPr>
            <a:spLocks noGrp="1"/>
          </p:cNvSpPr>
          <p:nvPr>
            <p:ph idx="1"/>
          </p:nvPr>
        </p:nvSpPr>
        <p:spPr/>
        <p:txBody>
          <a:bodyPr/>
          <a:lstStyle/>
          <a:p>
            <a:endParaRPr lang="en-GB"/>
          </a:p>
        </p:txBody>
      </p:sp>
      <p:sp>
        <p:nvSpPr>
          <p:cNvPr id="9" name="Title 1">
            <a:extLst>
              <a:ext uri="{FF2B5EF4-FFF2-40B4-BE49-F238E27FC236}">
                <a16:creationId xmlns:a16="http://schemas.microsoft.com/office/drawing/2014/main" id="{C4D2E14B-6134-269B-480D-A5FF0D41B8DE}"/>
              </a:ext>
            </a:extLst>
          </p:cNvPr>
          <p:cNvSpPr txBox="1">
            <a:spLocks/>
          </p:cNvSpPr>
          <p:nvPr/>
        </p:nvSpPr>
        <p:spPr>
          <a:xfrm>
            <a:off x="1701801" y="-105294"/>
            <a:ext cx="8755887" cy="114300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solidFill>
                  <a:schemeClr val="tx2">
                    <a:satMod val="130000"/>
                  </a:schemeClr>
                </a:solidFill>
              </a:rPr>
              <a:t>Report Objectives / Amcanion Adroddiad</a:t>
            </a:r>
            <a:endParaRPr lang="en-GB"/>
          </a:p>
        </p:txBody>
      </p:sp>
      <p:sp>
        <p:nvSpPr>
          <p:cNvPr id="10" name="Content Placeholder 2">
            <a:extLst>
              <a:ext uri="{FF2B5EF4-FFF2-40B4-BE49-F238E27FC236}">
                <a16:creationId xmlns:a16="http://schemas.microsoft.com/office/drawing/2014/main" id="{9B596B26-3406-F1AC-7BF3-A38365C7C36E}"/>
              </a:ext>
            </a:extLst>
          </p:cNvPr>
          <p:cNvSpPr txBox="1">
            <a:spLocks/>
          </p:cNvSpPr>
          <p:nvPr/>
        </p:nvSpPr>
        <p:spPr>
          <a:xfrm>
            <a:off x="784687" y="1165168"/>
            <a:ext cx="4867967" cy="46634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2" pitchFamily="-112" charset="2"/>
              <a:buNone/>
            </a:pPr>
            <a:r>
              <a:rPr lang="en-GB" sz="2400" b="1" u="sng"/>
              <a:t>Report</a:t>
            </a:r>
          </a:p>
          <a:p>
            <a:r>
              <a:rPr lang="en-GB" sz="2400"/>
              <a:t> A report is a factual and systematic account of what has happened or is happening .</a:t>
            </a:r>
          </a:p>
          <a:p>
            <a:pPr>
              <a:buFont typeface="Wingdings 2" pitchFamily="-112" charset="2"/>
              <a:buNone/>
            </a:pPr>
            <a:r>
              <a:rPr lang="en-GB" sz="2400"/>
              <a:t> </a:t>
            </a:r>
          </a:p>
          <a:p>
            <a:r>
              <a:rPr lang="en-GB" sz="2400"/>
              <a:t>A report usually makes recommendations. </a:t>
            </a:r>
          </a:p>
          <a:p>
            <a:endParaRPr lang="en-GB"/>
          </a:p>
        </p:txBody>
      </p:sp>
      <p:sp>
        <p:nvSpPr>
          <p:cNvPr id="11" name="Content Placeholder 5">
            <a:extLst>
              <a:ext uri="{FF2B5EF4-FFF2-40B4-BE49-F238E27FC236}">
                <a16:creationId xmlns:a16="http://schemas.microsoft.com/office/drawing/2014/main" id="{8B9581D7-680D-CC7E-94E4-B5BE2D8CA349}"/>
              </a:ext>
            </a:extLst>
          </p:cNvPr>
          <p:cNvSpPr txBox="1">
            <a:spLocks/>
          </p:cNvSpPr>
          <p:nvPr/>
        </p:nvSpPr>
        <p:spPr>
          <a:xfrm>
            <a:off x="6140610" y="1181793"/>
            <a:ext cx="4867967" cy="50444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US" sz="2400" b="1" u="sng"/>
              <a:t>Adroddiad</a:t>
            </a:r>
          </a:p>
          <a:p>
            <a:r>
              <a:rPr lang="en-US" sz="2400"/>
              <a:t>Mae adroddiad yn gyfrif ffeithiol a systematig am beth sydd wedi digwydd neu am rywbeth sy’n mynd i ddigwydd. </a:t>
            </a:r>
          </a:p>
          <a:p>
            <a:endParaRPr lang="en-US" sz="2400"/>
          </a:p>
          <a:p>
            <a:r>
              <a:rPr lang="en-US" sz="2400"/>
              <a:t>Mae adroddiad, fel arfer, yn rhai argymhellion</a:t>
            </a:r>
          </a:p>
        </p:txBody>
      </p:sp>
      <p:pic>
        <p:nvPicPr>
          <p:cNvPr id="12" name="Picture 4">
            <a:extLst>
              <a:ext uri="{FF2B5EF4-FFF2-40B4-BE49-F238E27FC236}">
                <a16:creationId xmlns:a16="http://schemas.microsoft.com/office/drawing/2014/main" id="{BDA14B9C-717E-7E1F-E538-41DD558C3E42}"/>
              </a:ext>
            </a:extLst>
          </p:cNvPr>
          <p:cNvPicPr>
            <a:picLocks noChangeAspect="1"/>
          </p:cNvPicPr>
          <p:nvPr/>
        </p:nvPicPr>
        <p:blipFill>
          <a:blip r:embed="rId3"/>
          <a:srcRect/>
          <a:stretch>
            <a:fillRect/>
          </a:stretch>
        </p:blipFill>
        <p:spPr bwMode="auto">
          <a:xfrm>
            <a:off x="4467963" y="4456212"/>
            <a:ext cx="2565989" cy="1999380"/>
          </a:xfrm>
          <a:prstGeom prst="rect">
            <a:avLst/>
          </a:prstGeom>
          <a:noFill/>
          <a:ln w="9525">
            <a:noFill/>
            <a:miter lim="800000"/>
            <a:headEnd/>
            <a:tailEnd/>
          </a:ln>
        </p:spPr>
      </p:pic>
    </p:spTree>
    <p:extLst>
      <p:ext uri="{BB962C8B-B14F-4D97-AF65-F5344CB8AC3E}">
        <p14:creationId xmlns:p14="http://schemas.microsoft.com/office/powerpoint/2010/main" val="1660140991"/>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133806A0-553E-0C98-0928-DFE7FD39C4D8}"/>
              </a:ext>
            </a:extLst>
          </p:cNvPr>
          <p:cNvSpPr>
            <a:spLocks noGrp="1"/>
          </p:cNvSpPr>
          <p:nvPr>
            <p:ph type="title"/>
          </p:nvPr>
        </p:nvSpPr>
        <p:spPr>
          <a:xfrm>
            <a:off x="2640014" y="274638"/>
            <a:ext cx="7818437" cy="1143000"/>
          </a:xfrm>
        </p:spPr>
        <p:txBody>
          <a:bodyPr vert="horz" wrap="square" lIns="91440" tIns="45720" rIns="91440" bIns="45720" numCol="1" rtlCol="0" anchor="ctr" anchorCtr="0" compatLnSpc="1">
            <a:prstTxWarp prst="textNoShape">
              <a:avLst/>
            </a:prstTxWarp>
            <a:normAutofit/>
          </a:bodyPr>
          <a:lstStyle/>
          <a:p>
            <a:pPr algn="ctr"/>
            <a:r>
              <a:rPr lang="en-GB" sz="2800">
                <a:effectLst>
                  <a:outerShdw blurRad="38100" dist="38100" dir="2700000" algn="tl">
                    <a:srgbClr val="DDDDDD"/>
                  </a:outerShdw>
                </a:effectLst>
              </a:rPr>
              <a:t>Why Write a Report?  /  Pam </a:t>
            </a:r>
            <a:r>
              <a:rPr lang="en-GB" sz="2800" err="1">
                <a:effectLst>
                  <a:outerShdw blurRad="38100" dist="38100" dir="2700000" algn="tl">
                    <a:srgbClr val="DDDDDD"/>
                  </a:outerShdw>
                </a:effectLst>
              </a:rPr>
              <a:t>Ysgrifennu</a:t>
            </a:r>
            <a:r>
              <a:rPr lang="en-GB" sz="2800">
                <a:effectLst>
                  <a:outerShdw blurRad="38100" dist="38100" dir="2700000" algn="tl">
                    <a:srgbClr val="DDDDDD"/>
                  </a:outerShdw>
                </a:effectLst>
              </a:rPr>
              <a:t> </a:t>
            </a:r>
            <a:r>
              <a:rPr lang="en-GB" sz="2800" err="1">
                <a:effectLst>
                  <a:outerShdw blurRad="38100" dist="38100" dir="2700000" algn="tl">
                    <a:srgbClr val="DDDDDD"/>
                  </a:outerShdw>
                </a:effectLst>
              </a:rPr>
              <a:t>Adroddiad</a:t>
            </a:r>
            <a:r>
              <a:rPr lang="en-GB" sz="2800">
                <a:effectLst>
                  <a:outerShdw blurRad="38100" dist="38100" dir="2700000" algn="tl">
                    <a:srgbClr val="DDDDDD"/>
                  </a:outerShdw>
                </a:effectLst>
              </a:rPr>
              <a:t>? </a:t>
            </a:r>
          </a:p>
        </p:txBody>
      </p:sp>
      <p:sp>
        <p:nvSpPr>
          <p:cNvPr id="5" name="Content Placeholder 5">
            <a:extLst>
              <a:ext uri="{FF2B5EF4-FFF2-40B4-BE49-F238E27FC236}">
                <a16:creationId xmlns:a16="http://schemas.microsoft.com/office/drawing/2014/main" id="{A6066075-2073-6B6D-7418-589BAB47B189}"/>
              </a:ext>
            </a:extLst>
          </p:cNvPr>
          <p:cNvSpPr>
            <a:spLocks noGrp="1"/>
          </p:cNvSpPr>
          <p:nvPr>
            <p:ph sz="half" idx="1"/>
          </p:nvPr>
        </p:nvSpPr>
        <p:spPr>
          <a:xfrm>
            <a:off x="454430" y="1792837"/>
            <a:ext cx="5887518" cy="4664075"/>
          </a:xfrm>
        </p:spPr>
        <p:txBody>
          <a:bodyPr>
            <a:normAutofit/>
          </a:bodyPr>
          <a:lstStyle/>
          <a:p>
            <a:r>
              <a:rPr lang="en-GB" sz="2400"/>
              <a:t>Present specific research-based information.</a:t>
            </a:r>
          </a:p>
          <a:p>
            <a:r>
              <a:rPr lang="en-GB" sz="2400"/>
              <a:t>Gives information concisely and accurately.</a:t>
            </a:r>
          </a:p>
          <a:p>
            <a:r>
              <a:rPr lang="en-GB" sz="2400"/>
              <a:t>Impersonal and objective.</a:t>
            </a:r>
          </a:p>
          <a:p>
            <a:r>
              <a:rPr lang="en-GB" sz="2400"/>
              <a:t>Outlines and discusses clear findings.</a:t>
            </a:r>
          </a:p>
          <a:p>
            <a:r>
              <a:rPr lang="en-GB" sz="2400"/>
              <a:t>Uses a minimum of words.</a:t>
            </a:r>
          </a:p>
          <a:p>
            <a:r>
              <a:rPr lang="en-GB" sz="2400"/>
              <a:t>Standard, rigid structure.</a:t>
            </a:r>
          </a:p>
        </p:txBody>
      </p:sp>
      <p:sp>
        <p:nvSpPr>
          <p:cNvPr id="6" name="Content Placeholder 1">
            <a:extLst>
              <a:ext uri="{FF2B5EF4-FFF2-40B4-BE49-F238E27FC236}">
                <a16:creationId xmlns:a16="http://schemas.microsoft.com/office/drawing/2014/main" id="{E3B4ED03-B2D3-78D3-C875-FE721CF402CB}"/>
              </a:ext>
            </a:extLst>
          </p:cNvPr>
          <p:cNvSpPr txBox="1">
            <a:spLocks/>
          </p:cNvSpPr>
          <p:nvPr/>
        </p:nvSpPr>
        <p:spPr>
          <a:xfrm>
            <a:off x="6250680" y="1794425"/>
            <a:ext cx="5597727" cy="466248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err="1"/>
              <a:t>Cyflwyno</a:t>
            </a:r>
            <a:r>
              <a:rPr lang="en-GB" sz="2400"/>
              <a:t> </a:t>
            </a:r>
            <a:r>
              <a:rPr lang="en-GB" sz="2400" err="1"/>
              <a:t>gwybodaeth</a:t>
            </a:r>
            <a:r>
              <a:rPr lang="en-GB" sz="2400"/>
              <a:t> </a:t>
            </a:r>
            <a:r>
              <a:rPr lang="en-GB" sz="2400" err="1"/>
              <a:t>seiliedig</a:t>
            </a:r>
            <a:r>
              <a:rPr lang="en-GB" sz="2400"/>
              <a:t> </a:t>
            </a:r>
            <a:r>
              <a:rPr lang="en-GB" sz="2400" err="1"/>
              <a:t>ar</a:t>
            </a:r>
            <a:r>
              <a:rPr lang="en-GB" sz="2400"/>
              <a:t> </a:t>
            </a:r>
            <a:r>
              <a:rPr lang="en-GB" sz="2400" err="1"/>
              <a:t>ymchwil</a:t>
            </a:r>
            <a:endParaRPr lang="en-GB" sz="2400"/>
          </a:p>
          <a:p>
            <a:r>
              <a:rPr lang="en-GB" sz="2400" err="1"/>
              <a:t>Rhannu</a:t>
            </a:r>
            <a:r>
              <a:rPr lang="en-GB" sz="2400"/>
              <a:t> </a:t>
            </a:r>
            <a:r>
              <a:rPr lang="en-GB" sz="2400" err="1"/>
              <a:t>gwybodaeth</a:t>
            </a:r>
            <a:r>
              <a:rPr lang="en-GB" sz="2400"/>
              <a:t> </a:t>
            </a:r>
            <a:r>
              <a:rPr lang="en-GB" sz="2400" err="1"/>
              <a:t>yn</a:t>
            </a:r>
            <a:r>
              <a:rPr lang="en-GB" sz="2400"/>
              <a:t> </a:t>
            </a:r>
            <a:r>
              <a:rPr lang="en-GB" sz="2400" err="1"/>
              <a:t>gywir</a:t>
            </a:r>
            <a:r>
              <a:rPr lang="en-GB" sz="2400"/>
              <a:t> ac </a:t>
            </a:r>
            <a:r>
              <a:rPr lang="en-GB" sz="2400" err="1"/>
              <a:t>yn</a:t>
            </a:r>
            <a:r>
              <a:rPr lang="en-GB" sz="2400"/>
              <a:t> </a:t>
            </a:r>
            <a:r>
              <a:rPr lang="en-GB" sz="2400" err="1"/>
              <a:t>gryno</a:t>
            </a:r>
            <a:endParaRPr lang="en-GB" sz="2400"/>
          </a:p>
          <a:p>
            <a:r>
              <a:rPr lang="en-GB" sz="2400" err="1"/>
              <a:t>Amhersonol</a:t>
            </a:r>
            <a:r>
              <a:rPr lang="en-GB" sz="2400"/>
              <a:t> a </a:t>
            </a:r>
            <a:r>
              <a:rPr lang="en-GB" sz="2400" err="1"/>
              <a:t>gwrthrychol</a:t>
            </a:r>
            <a:endParaRPr lang="en-GB" sz="2400"/>
          </a:p>
          <a:p>
            <a:r>
              <a:rPr lang="en-GB" sz="2400" err="1"/>
              <a:t>Trafod</a:t>
            </a:r>
            <a:r>
              <a:rPr lang="en-GB" sz="2400"/>
              <a:t> </a:t>
            </a:r>
            <a:r>
              <a:rPr lang="en-GB" sz="2400" err="1"/>
              <a:t>canlyniadau</a:t>
            </a:r>
            <a:endParaRPr lang="en-GB" sz="2400"/>
          </a:p>
          <a:p>
            <a:r>
              <a:rPr lang="en-GB" sz="2400" err="1"/>
              <a:t>Defnyddiwyd</a:t>
            </a:r>
            <a:r>
              <a:rPr lang="en-GB" sz="2400"/>
              <a:t> </a:t>
            </a:r>
            <a:r>
              <a:rPr lang="en-GB" sz="2400" err="1"/>
              <a:t>nifer</a:t>
            </a:r>
            <a:r>
              <a:rPr lang="en-GB" sz="2400"/>
              <a:t> </a:t>
            </a:r>
            <a:r>
              <a:rPr lang="en-GB" sz="2400" err="1"/>
              <a:t>fechan</a:t>
            </a:r>
            <a:r>
              <a:rPr lang="en-GB" sz="2400"/>
              <a:t> o </a:t>
            </a:r>
            <a:r>
              <a:rPr lang="en-GB" sz="2400" err="1"/>
              <a:t>eiriau</a:t>
            </a:r>
            <a:endParaRPr lang="en-GB" sz="2400"/>
          </a:p>
          <a:p>
            <a:r>
              <a:rPr lang="en-GB" sz="2400" err="1"/>
              <a:t>Strwythur</a:t>
            </a:r>
            <a:r>
              <a:rPr lang="en-GB" sz="2400"/>
              <a:t> </a:t>
            </a:r>
            <a:r>
              <a:rPr lang="en-GB" sz="2400" err="1"/>
              <a:t>cadarn</a:t>
            </a:r>
            <a:r>
              <a:rPr lang="en-GB" sz="2400"/>
              <a:t>. </a:t>
            </a:r>
          </a:p>
        </p:txBody>
      </p:sp>
    </p:spTree>
    <p:extLst>
      <p:ext uri="{BB962C8B-B14F-4D97-AF65-F5344CB8AC3E}">
        <p14:creationId xmlns:p14="http://schemas.microsoft.com/office/powerpoint/2010/main" val="18326072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0941E2E-A1EF-9641-8729-42AFEFD882D0}"/>
              </a:ext>
            </a:extLst>
          </p:cNvPr>
          <p:cNvSpPr>
            <a:spLocks noGrp="1"/>
          </p:cNvSpPr>
          <p:nvPr>
            <p:ph type="title"/>
          </p:nvPr>
        </p:nvSpPr>
        <p:spPr>
          <a:xfrm>
            <a:off x="609600" y="169344"/>
            <a:ext cx="9848850" cy="1143000"/>
          </a:xfrm>
        </p:spPr>
        <p:txBody>
          <a:bodyPr vert="horz" wrap="square" lIns="91440" tIns="45720" rIns="91440" bIns="45720" numCol="1" rtlCol="0" anchor="ctr" anchorCtr="0" compatLnSpc="1">
            <a:prstTxWarp prst="textNoShape">
              <a:avLst/>
            </a:prstTxWarp>
            <a:normAutofit/>
          </a:bodyPr>
          <a:lstStyle/>
          <a:p>
            <a:pPr>
              <a:defRPr/>
            </a:pPr>
            <a:r>
              <a:rPr lang="en-GB" sz="3900">
                <a:effectLst>
                  <a:outerShdw blurRad="38100" dist="38100" dir="2700000" algn="tl">
                    <a:srgbClr val="DDDDDD"/>
                  </a:outerShdw>
                </a:effectLst>
              </a:rPr>
              <a:t>Structure of a report…</a:t>
            </a:r>
            <a:r>
              <a:rPr lang="en-GB" sz="3900" err="1">
                <a:effectLst>
                  <a:outerShdw blurRad="38100" dist="38100" dir="2700000" algn="tl">
                    <a:srgbClr val="DDDDDD"/>
                  </a:outerShdw>
                </a:effectLst>
              </a:rPr>
              <a:t>Strwythur</a:t>
            </a:r>
            <a:r>
              <a:rPr lang="en-GB" sz="3900">
                <a:effectLst>
                  <a:outerShdw blurRad="38100" dist="38100" dir="2700000" algn="tl">
                    <a:srgbClr val="DDDDDD"/>
                  </a:outerShdw>
                </a:effectLst>
              </a:rPr>
              <a:t> </a:t>
            </a:r>
            <a:r>
              <a:rPr lang="en-GB" sz="3900" err="1">
                <a:effectLst>
                  <a:outerShdw blurRad="38100" dist="38100" dir="2700000" algn="tl">
                    <a:srgbClr val="DDDDDD"/>
                  </a:outerShdw>
                </a:effectLst>
              </a:rPr>
              <a:t>adroddiad</a:t>
            </a:r>
            <a:r>
              <a:rPr lang="en-GB" sz="3900">
                <a:effectLst>
                  <a:outerShdw blurRad="38100" dist="38100" dir="2700000" algn="tl">
                    <a:srgbClr val="DDDDDD"/>
                  </a:outerShdw>
                </a:effectLst>
              </a:rPr>
              <a:t>…</a:t>
            </a:r>
          </a:p>
        </p:txBody>
      </p:sp>
      <p:sp>
        <p:nvSpPr>
          <p:cNvPr id="10" name="Content Placeholder 2">
            <a:extLst>
              <a:ext uri="{FF2B5EF4-FFF2-40B4-BE49-F238E27FC236}">
                <a16:creationId xmlns:a16="http://schemas.microsoft.com/office/drawing/2014/main" id="{AA6AF612-7DC3-CC30-C418-6EFAC4501CA8}"/>
              </a:ext>
            </a:extLst>
          </p:cNvPr>
          <p:cNvSpPr>
            <a:spLocks noGrp="1"/>
          </p:cNvSpPr>
          <p:nvPr>
            <p:ph sz="half" idx="1"/>
          </p:nvPr>
        </p:nvSpPr>
        <p:spPr>
          <a:xfrm>
            <a:off x="897774" y="1312344"/>
            <a:ext cx="5619173" cy="4664075"/>
          </a:xfrm>
        </p:spPr>
        <p:txBody>
          <a:bodyPr>
            <a:normAutofit/>
          </a:bodyPr>
          <a:lstStyle/>
          <a:p>
            <a:pPr marL="82550" indent="0">
              <a:buNone/>
            </a:pPr>
            <a:r>
              <a:rPr lang="en-GB" sz="2400"/>
              <a:t>Where an essay is continuous prose, a report is structured very differently.  Reports contain the following:</a:t>
            </a:r>
          </a:p>
          <a:p>
            <a:pPr marL="82550" indent="0"/>
            <a:r>
              <a:rPr lang="en-GB" sz="2400"/>
              <a:t>Sub-headings</a:t>
            </a:r>
          </a:p>
          <a:p>
            <a:pPr marL="82550" indent="0"/>
            <a:r>
              <a:rPr lang="en-GB" sz="2400"/>
              <a:t>Bullet points</a:t>
            </a:r>
          </a:p>
          <a:p>
            <a:pPr marL="82550" indent="0"/>
            <a:r>
              <a:rPr lang="en-GB" sz="2400"/>
              <a:t>Graphs</a:t>
            </a:r>
          </a:p>
          <a:p>
            <a:pPr marL="82550" indent="0"/>
            <a:r>
              <a:rPr lang="en-GB" sz="2400"/>
              <a:t>Charts</a:t>
            </a:r>
          </a:p>
          <a:p>
            <a:pPr marL="82550" indent="0"/>
            <a:r>
              <a:rPr lang="en-GB" sz="2400"/>
              <a:t>Tables</a:t>
            </a:r>
          </a:p>
          <a:p>
            <a:pPr marL="82550" indent="0"/>
            <a:r>
              <a:rPr lang="en-GB" sz="2400"/>
              <a:t>Diagrams</a:t>
            </a:r>
          </a:p>
          <a:p>
            <a:pPr marL="82550" indent="0"/>
            <a:r>
              <a:rPr lang="en-GB" sz="2400"/>
              <a:t>Illustrations</a:t>
            </a:r>
          </a:p>
          <a:p>
            <a:pPr marL="82550" indent="0"/>
            <a:endParaRPr lang="en-GB"/>
          </a:p>
        </p:txBody>
      </p:sp>
      <p:sp>
        <p:nvSpPr>
          <p:cNvPr id="11" name="Content Placeholder 3">
            <a:extLst>
              <a:ext uri="{FF2B5EF4-FFF2-40B4-BE49-F238E27FC236}">
                <a16:creationId xmlns:a16="http://schemas.microsoft.com/office/drawing/2014/main" id="{03B8F96E-1BF8-6EA9-442A-5C772A72CB0F}"/>
              </a:ext>
            </a:extLst>
          </p:cNvPr>
          <p:cNvSpPr txBox="1">
            <a:spLocks/>
          </p:cNvSpPr>
          <p:nvPr/>
        </p:nvSpPr>
        <p:spPr>
          <a:xfrm>
            <a:off x="6805121" y="1312344"/>
            <a:ext cx="4644217" cy="46640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indent="0">
              <a:buFont typeface="Arial" panose="020B0604020202020204" pitchFamily="34" charset="0"/>
              <a:buNone/>
            </a:pPr>
            <a:r>
              <a:rPr lang="en-GB" sz="2400"/>
              <a:t>Mae </a:t>
            </a:r>
            <a:r>
              <a:rPr lang="en-GB" sz="2400" err="1"/>
              <a:t>traethawd</a:t>
            </a:r>
            <a:r>
              <a:rPr lang="en-GB" sz="2400"/>
              <a:t> ag </a:t>
            </a:r>
            <a:r>
              <a:rPr lang="en-GB" sz="2400" err="1"/>
              <a:t>adroddiad</a:t>
            </a:r>
            <a:r>
              <a:rPr lang="en-GB" sz="2400"/>
              <a:t> </a:t>
            </a:r>
            <a:r>
              <a:rPr lang="en-GB" sz="2400" err="1"/>
              <a:t>wedi</a:t>
            </a:r>
            <a:r>
              <a:rPr lang="en-GB" sz="2400"/>
              <a:t> </a:t>
            </a:r>
            <a:r>
              <a:rPr lang="en-GB" sz="2400" err="1"/>
              <a:t>strwythuro’n</a:t>
            </a:r>
            <a:r>
              <a:rPr lang="en-GB" sz="2400"/>
              <a:t> </a:t>
            </a:r>
            <a:r>
              <a:rPr lang="en-GB" sz="2400" err="1"/>
              <a:t>wahanol</a:t>
            </a:r>
            <a:r>
              <a:rPr lang="en-GB" sz="2400"/>
              <a:t>. </a:t>
            </a:r>
            <a:r>
              <a:rPr lang="en-GB" sz="2400" err="1"/>
              <a:t>Mewn</a:t>
            </a:r>
            <a:r>
              <a:rPr lang="en-GB" sz="2400"/>
              <a:t> </a:t>
            </a:r>
            <a:r>
              <a:rPr lang="en-GB" sz="2400" err="1"/>
              <a:t>adroddiad</a:t>
            </a:r>
            <a:r>
              <a:rPr lang="en-GB" sz="2400"/>
              <a:t> </a:t>
            </a:r>
            <a:r>
              <a:rPr lang="en-GB" sz="2400" err="1"/>
              <a:t>ceir</a:t>
            </a:r>
            <a:r>
              <a:rPr lang="en-GB" sz="2400"/>
              <a:t> : </a:t>
            </a:r>
          </a:p>
          <a:p>
            <a:pPr marL="82550" indent="0"/>
            <a:r>
              <a:rPr lang="en-GB" sz="2400"/>
              <a:t>Is-</a:t>
            </a:r>
            <a:r>
              <a:rPr lang="en-GB" sz="2400" err="1"/>
              <a:t>penawdau</a:t>
            </a:r>
            <a:endParaRPr lang="en-GB" sz="2400"/>
          </a:p>
          <a:p>
            <a:pPr marL="82550" indent="0"/>
            <a:r>
              <a:rPr lang="en-GB" sz="2400" err="1"/>
              <a:t>Pwyntiau</a:t>
            </a:r>
            <a:r>
              <a:rPr lang="en-GB" sz="2400"/>
              <a:t> </a:t>
            </a:r>
            <a:r>
              <a:rPr lang="en-GB" sz="2400" err="1"/>
              <a:t>bwled</a:t>
            </a:r>
            <a:endParaRPr lang="en-GB" sz="2400"/>
          </a:p>
          <a:p>
            <a:pPr marL="82550" indent="0"/>
            <a:r>
              <a:rPr lang="en-GB" sz="2400" err="1"/>
              <a:t>Graffiau</a:t>
            </a:r>
            <a:endParaRPr lang="en-GB" sz="2400"/>
          </a:p>
          <a:p>
            <a:pPr marL="82550" indent="0"/>
            <a:r>
              <a:rPr lang="en-GB" sz="2400" err="1"/>
              <a:t>Siartiau</a:t>
            </a:r>
            <a:endParaRPr lang="en-GB" sz="2400"/>
          </a:p>
          <a:p>
            <a:pPr marL="82550" indent="0"/>
            <a:r>
              <a:rPr lang="en-GB" sz="2400" err="1"/>
              <a:t>Byrddau</a:t>
            </a:r>
            <a:endParaRPr lang="en-GB" sz="2400"/>
          </a:p>
          <a:p>
            <a:pPr marL="82550" indent="0"/>
            <a:r>
              <a:rPr lang="en-GB" sz="2400" err="1"/>
              <a:t>Deiagramau</a:t>
            </a:r>
            <a:endParaRPr lang="en-GB" sz="2400"/>
          </a:p>
          <a:p>
            <a:pPr marL="82550" indent="0"/>
            <a:r>
              <a:rPr lang="en-GB" sz="2400" err="1"/>
              <a:t>Darluniau</a:t>
            </a:r>
            <a:r>
              <a:rPr lang="en-GB" sz="2400"/>
              <a:t> </a:t>
            </a:r>
          </a:p>
        </p:txBody>
      </p:sp>
    </p:spTree>
    <p:extLst>
      <p:ext uri="{BB962C8B-B14F-4D97-AF65-F5344CB8AC3E}">
        <p14:creationId xmlns:p14="http://schemas.microsoft.com/office/powerpoint/2010/main" val="2548520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01CAA-A1EA-C4EA-E0FB-2CBA4BA0E72F}"/>
              </a:ext>
            </a:extLst>
          </p:cNvPr>
          <p:cNvSpPr>
            <a:spLocks noGrp="1"/>
          </p:cNvSpPr>
          <p:nvPr>
            <p:ph type="title"/>
          </p:nvPr>
        </p:nvSpPr>
        <p:spPr>
          <a:xfrm>
            <a:off x="2107969" y="30680"/>
            <a:ext cx="7818438" cy="1143001"/>
          </a:xfrm>
        </p:spPr>
        <p:txBody>
          <a:bodyPr vert="horz" wrap="square" lIns="91440" tIns="45720" rIns="91440" bIns="45720" numCol="1" rtlCol="0" anchor="ctr" anchorCtr="0" compatLnSpc="1">
            <a:prstTxWarp prst="textNoShape">
              <a:avLst/>
            </a:prstTxWarp>
            <a:normAutofit/>
          </a:bodyPr>
          <a:lstStyle/>
          <a:p>
            <a:pPr algn="ctr"/>
            <a:r>
              <a:rPr lang="en-GB" sz="3200">
                <a:effectLst>
                  <a:outerShdw blurRad="38100" dist="38100" dir="2700000" algn="tl">
                    <a:srgbClr val="DDDDDD"/>
                  </a:outerShdw>
                </a:effectLst>
              </a:rPr>
              <a:t>Purpose of a Report  /  </a:t>
            </a:r>
            <a:r>
              <a:rPr lang="en-GB" sz="3200" err="1">
                <a:effectLst>
                  <a:outerShdw blurRad="38100" dist="38100" dir="2700000" algn="tl">
                    <a:srgbClr val="DDDDDD"/>
                  </a:outerShdw>
                </a:effectLst>
              </a:rPr>
              <a:t>Pwrpas</a:t>
            </a:r>
            <a:r>
              <a:rPr lang="en-GB" sz="3200">
                <a:effectLst>
                  <a:outerShdw blurRad="38100" dist="38100" dir="2700000" algn="tl">
                    <a:srgbClr val="DDDDDD"/>
                  </a:outerShdw>
                </a:effectLst>
              </a:rPr>
              <a:t> </a:t>
            </a:r>
            <a:r>
              <a:rPr lang="en-GB" sz="3200" err="1">
                <a:effectLst>
                  <a:outerShdw blurRad="38100" dist="38100" dir="2700000" algn="tl">
                    <a:srgbClr val="DDDDDD"/>
                  </a:outerShdw>
                </a:effectLst>
              </a:rPr>
              <a:t>Adroddiad</a:t>
            </a:r>
            <a:endParaRPr lang="en-GB" sz="3200">
              <a:effectLst>
                <a:outerShdw blurRad="38100" dist="38100" dir="2700000" algn="tl">
                  <a:srgbClr val="DDDDDD"/>
                </a:outerShdw>
              </a:effectLst>
            </a:endParaRPr>
          </a:p>
        </p:txBody>
      </p:sp>
      <p:sp>
        <p:nvSpPr>
          <p:cNvPr id="3" name="Content Placeholder 2">
            <a:extLst>
              <a:ext uri="{FF2B5EF4-FFF2-40B4-BE49-F238E27FC236}">
                <a16:creationId xmlns:a16="http://schemas.microsoft.com/office/drawing/2014/main" id="{71D416E3-4DC2-395C-F9E9-7F27D24AADEC}"/>
              </a:ext>
            </a:extLst>
          </p:cNvPr>
          <p:cNvSpPr>
            <a:spLocks noGrp="1"/>
          </p:cNvSpPr>
          <p:nvPr>
            <p:ph sz="half" idx="1"/>
          </p:nvPr>
        </p:nvSpPr>
        <p:spPr>
          <a:xfrm>
            <a:off x="271549" y="1458047"/>
            <a:ext cx="5691447" cy="4664075"/>
          </a:xfrm>
        </p:spPr>
        <p:txBody>
          <a:bodyPr>
            <a:normAutofit/>
          </a:bodyPr>
          <a:lstStyle/>
          <a:p>
            <a:r>
              <a:rPr lang="en-GB" sz="2400"/>
              <a:t>A report is used to provide an account of a given process or research.</a:t>
            </a:r>
          </a:p>
          <a:p>
            <a:r>
              <a:rPr lang="en-GB" sz="2400"/>
              <a:t>Sometimes utilised to persuade with factual evidence.</a:t>
            </a:r>
          </a:p>
          <a:p>
            <a:r>
              <a:rPr lang="en-GB" sz="2400"/>
              <a:t>Often a conclusion is provided as a result of the factual representation given in the report.</a:t>
            </a:r>
          </a:p>
          <a:p>
            <a:r>
              <a:rPr lang="en-GB" sz="2400"/>
              <a:t>This may be followed by recommendations.</a:t>
            </a:r>
          </a:p>
        </p:txBody>
      </p:sp>
      <p:sp>
        <p:nvSpPr>
          <p:cNvPr id="4" name="Content Placeholder 2">
            <a:extLst>
              <a:ext uri="{FF2B5EF4-FFF2-40B4-BE49-F238E27FC236}">
                <a16:creationId xmlns:a16="http://schemas.microsoft.com/office/drawing/2014/main" id="{0E4E0C90-A365-6597-EA53-DDC096B78F29}"/>
              </a:ext>
            </a:extLst>
          </p:cNvPr>
          <p:cNvSpPr txBox="1">
            <a:spLocks/>
          </p:cNvSpPr>
          <p:nvPr/>
        </p:nvSpPr>
        <p:spPr>
          <a:xfrm>
            <a:off x="5962996" y="1591051"/>
            <a:ext cx="5309062" cy="46640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Mae </a:t>
            </a:r>
            <a:r>
              <a:rPr lang="en-GB" sz="2400" err="1"/>
              <a:t>adroddiad</a:t>
            </a:r>
            <a:r>
              <a:rPr lang="en-GB" sz="2400"/>
              <a:t> </a:t>
            </a:r>
            <a:r>
              <a:rPr lang="en-GB" sz="2400" err="1"/>
              <a:t>yn</a:t>
            </a:r>
            <a:r>
              <a:rPr lang="en-GB" sz="2400"/>
              <a:t> </a:t>
            </a:r>
            <a:r>
              <a:rPr lang="en-GB" sz="2400" err="1"/>
              <a:t>egluro</a:t>
            </a:r>
            <a:r>
              <a:rPr lang="en-GB" sz="2400"/>
              <a:t> proses neu </a:t>
            </a:r>
            <a:r>
              <a:rPr lang="en-GB" sz="2400" err="1"/>
              <a:t>ymchwil</a:t>
            </a:r>
            <a:r>
              <a:rPr lang="en-GB" sz="2400"/>
              <a:t> </a:t>
            </a:r>
            <a:r>
              <a:rPr lang="en-GB" sz="2400" err="1"/>
              <a:t>penodol</a:t>
            </a:r>
            <a:r>
              <a:rPr lang="en-GB" sz="2400"/>
              <a:t>.</a:t>
            </a:r>
          </a:p>
          <a:p>
            <a:r>
              <a:rPr lang="en-GB" sz="2400" err="1"/>
              <a:t>Cyfuniad</a:t>
            </a:r>
            <a:r>
              <a:rPr lang="en-GB" sz="2400"/>
              <a:t> o </a:t>
            </a:r>
            <a:r>
              <a:rPr lang="en-GB" sz="2400" err="1"/>
              <a:t>ymchwil</a:t>
            </a:r>
            <a:r>
              <a:rPr lang="en-GB" sz="2400"/>
              <a:t> </a:t>
            </a:r>
            <a:r>
              <a:rPr lang="en-GB" sz="2400" err="1"/>
              <a:t>personol</a:t>
            </a:r>
            <a:r>
              <a:rPr lang="en-GB" sz="2400"/>
              <a:t> a </a:t>
            </a:r>
            <a:r>
              <a:rPr lang="en-GB" sz="2400" err="1"/>
              <a:t>thystiolaeth</a:t>
            </a:r>
            <a:r>
              <a:rPr lang="en-GB" sz="2400"/>
              <a:t> </a:t>
            </a:r>
            <a:r>
              <a:rPr lang="en-GB" sz="2400" err="1"/>
              <a:t>ffeithiol</a:t>
            </a:r>
            <a:r>
              <a:rPr lang="en-GB" sz="2400"/>
              <a:t> </a:t>
            </a:r>
            <a:r>
              <a:rPr lang="en-GB" sz="2400" err="1"/>
              <a:t>i</a:t>
            </a:r>
            <a:r>
              <a:rPr lang="en-GB" sz="2400"/>
              <a:t> </a:t>
            </a:r>
            <a:r>
              <a:rPr lang="en-GB" sz="2400" err="1"/>
              <a:t>ddwyn</a:t>
            </a:r>
            <a:r>
              <a:rPr lang="en-GB" sz="2400"/>
              <a:t> </a:t>
            </a:r>
            <a:r>
              <a:rPr lang="en-GB" sz="2400" err="1"/>
              <a:t>perswad</a:t>
            </a:r>
            <a:r>
              <a:rPr lang="en-GB" sz="2400"/>
              <a:t>. </a:t>
            </a:r>
          </a:p>
          <a:p>
            <a:r>
              <a:rPr lang="en-GB" sz="2400" err="1"/>
              <a:t>Yn</a:t>
            </a:r>
            <a:r>
              <a:rPr lang="en-GB" sz="2400"/>
              <a:t> </a:t>
            </a:r>
            <a:r>
              <a:rPr lang="en-GB" sz="2400" err="1"/>
              <a:t>aml</a:t>
            </a:r>
            <a:r>
              <a:rPr lang="en-GB" sz="2400"/>
              <a:t> </a:t>
            </a:r>
            <a:r>
              <a:rPr lang="en-GB" sz="2400" err="1"/>
              <a:t>rhoddwyd</a:t>
            </a:r>
            <a:r>
              <a:rPr lang="en-GB" sz="2400"/>
              <a:t> </a:t>
            </a:r>
            <a:r>
              <a:rPr lang="en-GB" sz="2400" err="1"/>
              <a:t>clo</a:t>
            </a:r>
            <a:r>
              <a:rPr lang="en-GB" sz="2400"/>
              <a:t> </a:t>
            </a:r>
            <a:r>
              <a:rPr lang="en-GB" sz="2400" err="1"/>
              <a:t>yn</a:t>
            </a:r>
            <a:r>
              <a:rPr lang="en-GB" sz="2400"/>
              <a:t> </a:t>
            </a:r>
            <a:r>
              <a:rPr lang="en-GB" sz="2400" err="1"/>
              <a:t>seiliedig</a:t>
            </a:r>
            <a:r>
              <a:rPr lang="en-GB" sz="2400"/>
              <a:t> </a:t>
            </a:r>
            <a:r>
              <a:rPr lang="en-GB" sz="2400" err="1"/>
              <a:t>ar</a:t>
            </a:r>
            <a:r>
              <a:rPr lang="en-GB" sz="2400"/>
              <a:t> </a:t>
            </a:r>
            <a:r>
              <a:rPr lang="en-GB" sz="2400" err="1"/>
              <a:t>ffeithiau</a:t>
            </a:r>
            <a:r>
              <a:rPr lang="en-GB" sz="2400"/>
              <a:t> a </a:t>
            </a:r>
            <a:r>
              <a:rPr lang="en-GB" sz="2400" err="1"/>
              <a:t>geir</a:t>
            </a:r>
            <a:r>
              <a:rPr lang="en-GB" sz="2400"/>
              <a:t> </a:t>
            </a:r>
            <a:r>
              <a:rPr lang="en-GB" sz="2400" err="1"/>
              <a:t>yn</a:t>
            </a:r>
            <a:r>
              <a:rPr lang="en-GB" sz="2400"/>
              <a:t> </a:t>
            </a:r>
            <a:r>
              <a:rPr lang="en-GB" sz="2400" err="1"/>
              <a:t>yr</a:t>
            </a:r>
            <a:r>
              <a:rPr lang="en-GB" sz="2400"/>
              <a:t> </a:t>
            </a:r>
            <a:r>
              <a:rPr lang="en-GB" sz="2400" err="1"/>
              <a:t>adroddiad</a:t>
            </a:r>
            <a:r>
              <a:rPr lang="en-GB" sz="2400"/>
              <a:t>.</a:t>
            </a:r>
          </a:p>
          <a:p>
            <a:r>
              <a:rPr lang="en-GB" sz="2400"/>
              <a:t>Gall </a:t>
            </a:r>
            <a:r>
              <a:rPr lang="en-GB" sz="2400" err="1"/>
              <a:t>hyn</a:t>
            </a:r>
            <a:r>
              <a:rPr lang="en-GB" sz="2400"/>
              <a:t> </a:t>
            </a:r>
            <a:r>
              <a:rPr lang="en-GB" sz="2400" err="1"/>
              <a:t>golygu</a:t>
            </a:r>
            <a:r>
              <a:rPr lang="en-GB" sz="2400"/>
              <a:t> bod </a:t>
            </a:r>
            <a:r>
              <a:rPr lang="en-GB" sz="2400" err="1"/>
              <a:t>argymhellion</a:t>
            </a:r>
            <a:r>
              <a:rPr lang="en-GB" sz="2400"/>
              <a:t> </a:t>
            </a:r>
            <a:r>
              <a:rPr lang="en-GB" sz="2400" err="1"/>
              <a:t>ar</a:t>
            </a:r>
            <a:r>
              <a:rPr lang="en-GB" sz="2400"/>
              <a:t> y </a:t>
            </a:r>
            <a:r>
              <a:rPr lang="en-GB" sz="2400" err="1"/>
              <a:t>diwedd</a:t>
            </a:r>
            <a:r>
              <a:rPr lang="en-GB" sz="2400"/>
              <a:t>.   </a:t>
            </a:r>
          </a:p>
        </p:txBody>
      </p:sp>
    </p:spTree>
    <p:extLst>
      <p:ext uri="{BB962C8B-B14F-4D97-AF65-F5344CB8AC3E}">
        <p14:creationId xmlns:p14="http://schemas.microsoft.com/office/powerpoint/2010/main" val="3179648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DAD4F-76E9-4AB4-B506-01391247C471}"/>
              </a:ext>
            </a:extLst>
          </p:cNvPr>
          <p:cNvSpPr>
            <a:spLocks noGrp="1"/>
          </p:cNvSpPr>
          <p:nvPr>
            <p:ph type="title"/>
          </p:nvPr>
        </p:nvSpPr>
        <p:spPr>
          <a:xfrm>
            <a:off x="2587626" y="0"/>
            <a:ext cx="8101013" cy="1143000"/>
          </a:xfrm>
        </p:spPr>
        <p:txBody>
          <a:bodyPr vert="horz" wrap="square" lIns="91440" tIns="45720" rIns="91440" bIns="45720" numCol="1" rtlCol="0" anchor="ctr" anchorCtr="0" compatLnSpc="1">
            <a:prstTxWarp prst="textNoShape">
              <a:avLst/>
            </a:prstTxWarp>
            <a:normAutofit/>
          </a:bodyPr>
          <a:lstStyle/>
          <a:p>
            <a:pPr algn="ctr"/>
            <a:r>
              <a:rPr lang="en-GB" sz="3200">
                <a:effectLst>
                  <a:outerShdw blurRad="38100" dist="38100" dir="2700000" algn="tl">
                    <a:srgbClr val="DDDDDD"/>
                  </a:outerShdw>
                </a:effectLst>
              </a:rPr>
              <a:t>Structure of a Report / Strwythur Adroddiad</a:t>
            </a:r>
          </a:p>
        </p:txBody>
      </p:sp>
      <p:sp>
        <p:nvSpPr>
          <p:cNvPr id="3" name="Content Placeholder 2">
            <a:extLst>
              <a:ext uri="{FF2B5EF4-FFF2-40B4-BE49-F238E27FC236}">
                <a16:creationId xmlns:a16="http://schemas.microsoft.com/office/drawing/2014/main" id="{BC6B419C-D408-BABC-DD16-D386E15D5EC7}"/>
              </a:ext>
            </a:extLst>
          </p:cNvPr>
          <p:cNvSpPr>
            <a:spLocks noGrp="1"/>
          </p:cNvSpPr>
          <p:nvPr>
            <p:ph sz="half" idx="1"/>
          </p:nvPr>
        </p:nvSpPr>
        <p:spPr>
          <a:xfrm>
            <a:off x="455325" y="1143000"/>
            <a:ext cx="5363584" cy="5381625"/>
          </a:xfrm>
        </p:spPr>
        <p:txBody>
          <a:bodyPr>
            <a:normAutofit/>
          </a:bodyPr>
          <a:lstStyle/>
          <a:p>
            <a:pPr>
              <a:lnSpc>
                <a:spcPct val="80000"/>
              </a:lnSpc>
              <a:buFont typeface="Wingdings 2" pitchFamily="-112" charset="2"/>
              <a:buNone/>
            </a:pPr>
            <a:r>
              <a:rPr lang="en-GB" sz="2000" b="1"/>
              <a:t>Title Page</a:t>
            </a:r>
          </a:p>
          <a:p>
            <a:pPr>
              <a:lnSpc>
                <a:spcPct val="80000"/>
              </a:lnSpc>
              <a:buFont typeface="Wingdings 2" pitchFamily="-112" charset="2"/>
              <a:buNone/>
            </a:pPr>
            <a:r>
              <a:rPr lang="en-GB" sz="2000"/>
              <a:t>Contents Page</a:t>
            </a:r>
          </a:p>
          <a:p>
            <a:pPr>
              <a:lnSpc>
                <a:spcPct val="80000"/>
              </a:lnSpc>
              <a:buFont typeface="Wingdings 2" pitchFamily="-112" charset="2"/>
              <a:buNone/>
            </a:pPr>
            <a:r>
              <a:rPr lang="en-GB" sz="2000"/>
              <a:t>Executive Summary (or Abstract)</a:t>
            </a:r>
          </a:p>
          <a:p>
            <a:pPr>
              <a:lnSpc>
                <a:spcPct val="80000"/>
              </a:lnSpc>
              <a:buFont typeface="Wingdings 2" pitchFamily="-112" charset="2"/>
              <a:buAutoNum type="arabicPeriod"/>
            </a:pPr>
            <a:r>
              <a:rPr lang="en-GB" sz="2000"/>
              <a:t>Introduction</a:t>
            </a:r>
          </a:p>
          <a:p>
            <a:pPr>
              <a:lnSpc>
                <a:spcPct val="80000"/>
              </a:lnSpc>
              <a:buFont typeface="Wingdings 2" pitchFamily="-112" charset="2"/>
              <a:buAutoNum type="arabicPeriod"/>
            </a:pPr>
            <a:r>
              <a:rPr lang="en-GB" sz="2000"/>
              <a:t>Literature review</a:t>
            </a:r>
          </a:p>
          <a:p>
            <a:pPr>
              <a:lnSpc>
                <a:spcPct val="80000"/>
              </a:lnSpc>
              <a:buFont typeface="Wingdings 2" pitchFamily="-112" charset="2"/>
              <a:buAutoNum type="arabicPeriod"/>
            </a:pPr>
            <a:r>
              <a:rPr lang="en-GB" sz="2000"/>
              <a:t>Methodology</a:t>
            </a:r>
          </a:p>
          <a:p>
            <a:pPr>
              <a:lnSpc>
                <a:spcPct val="80000"/>
              </a:lnSpc>
              <a:buFont typeface="Wingdings 2" pitchFamily="-112" charset="2"/>
              <a:buAutoNum type="arabicPeriod"/>
            </a:pPr>
            <a:r>
              <a:rPr lang="en-GB" sz="2000"/>
              <a:t>Main Findings/results</a:t>
            </a:r>
          </a:p>
          <a:p>
            <a:pPr>
              <a:lnSpc>
                <a:spcPct val="80000"/>
              </a:lnSpc>
              <a:buFont typeface="Wingdings 2" pitchFamily="-112" charset="2"/>
              <a:buAutoNum type="arabicPeriod"/>
            </a:pPr>
            <a:r>
              <a:rPr lang="en-GB" sz="2000"/>
              <a:t>Conclusions</a:t>
            </a:r>
          </a:p>
          <a:p>
            <a:pPr>
              <a:lnSpc>
                <a:spcPct val="80000"/>
              </a:lnSpc>
              <a:buFont typeface="Wingdings 2" pitchFamily="-112" charset="2"/>
              <a:buAutoNum type="arabicPeriod"/>
            </a:pPr>
            <a:r>
              <a:rPr lang="en-GB" sz="2000"/>
              <a:t>Recommendations</a:t>
            </a:r>
          </a:p>
          <a:p>
            <a:pPr>
              <a:lnSpc>
                <a:spcPct val="80000"/>
              </a:lnSpc>
              <a:buFont typeface="Wingdings 2" pitchFamily="-112" charset="2"/>
              <a:buAutoNum type="arabicPeriod"/>
            </a:pPr>
            <a:r>
              <a:rPr lang="en-GB" sz="2000"/>
              <a:t>Reference List</a:t>
            </a:r>
          </a:p>
          <a:p>
            <a:pPr>
              <a:lnSpc>
                <a:spcPct val="80000"/>
              </a:lnSpc>
              <a:buFont typeface="Wingdings 2" pitchFamily="-112" charset="2"/>
              <a:buAutoNum type="arabicPeriod"/>
            </a:pPr>
            <a:r>
              <a:rPr lang="en-GB" sz="2000"/>
              <a:t>Appendices</a:t>
            </a:r>
          </a:p>
          <a:p>
            <a:pPr>
              <a:lnSpc>
                <a:spcPct val="80000"/>
              </a:lnSpc>
              <a:buFont typeface="Wingdings 2" pitchFamily="-112" charset="2"/>
              <a:buNone/>
            </a:pPr>
            <a:r>
              <a:rPr lang="en-GB" sz="2000"/>
              <a:t>If ever writing a report like this, your module lecturer will explain each section. </a:t>
            </a:r>
          </a:p>
        </p:txBody>
      </p:sp>
      <p:sp>
        <p:nvSpPr>
          <p:cNvPr id="4" name="Content Placeholder 3">
            <a:extLst>
              <a:ext uri="{FF2B5EF4-FFF2-40B4-BE49-F238E27FC236}">
                <a16:creationId xmlns:a16="http://schemas.microsoft.com/office/drawing/2014/main" id="{53CCF898-D2B0-8145-D256-6CD624A21C7C}"/>
              </a:ext>
            </a:extLst>
          </p:cNvPr>
          <p:cNvSpPr txBox="1">
            <a:spLocks/>
          </p:cNvSpPr>
          <p:nvPr/>
        </p:nvSpPr>
        <p:spPr>
          <a:xfrm>
            <a:off x="7010400" y="1143000"/>
            <a:ext cx="4682836" cy="502285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indent="0">
              <a:buFont typeface="Arial" panose="020B0604020202020204" pitchFamily="34" charset="0"/>
              <a:buNone/>
            </a:pPr>
            <a:r>
              <a:rPr lang="en-GB" sz="2000" b="1" err="1"/>
              <a:t>Tudalen</a:t>
            </a:r>
            <a:r>
              <a:rPr lang="en-GB" sz="2000" b="1"/>
              <a:t> </a:t>
            </a:r>
            <a:r>
              <a:rPr lang="en-GB" sz="2000" b="1" err="1"/>
              <a:t>blaen</a:t>
            </a:r>
            <a:r>
              <a:rPr lang="en-GB" sz="2000" b="1"/>
              <a:t>  </a:t>
            </a:r>
            <a:r>
              <a:rPr lang="en-GB" sz="2000"/>
              <a:t>- </a:t>
            </a:r>
            <a:r>
              <a:rPr lang="en-GB" sz="2000" err="1"/>
              <a:t>teitl</a:t>
            </a:r>
            <a:endParaRPr lang="en-GB" sz="2000"/>
          </a:p>
          <a:p>
            <a:pPr marL="82550" indent="0">
              <a:buFont typeface="Arial" panose="020B0604020202020204" pitchFamily="34" charset="0"/>
              <a:buNone/>
            </a:pPr>
            <a:r>
              <a:rPr lang="en-GB" sz="2000" err="1"/>
              <a:t>Tudalen</a:t>
            </a:r>
            <a:r>
              <a:rPr lang="en-GB" sz="2000"/>
              <a:t> </a:t>
            </a:r>
            <a:r>
              <a:rPr lang="en-GB" sz="2000" err="1"/>
              <a:t>cynnwys</a:t>
            </a:r>
            <a:endParaRPr lang="en-GB" sz="2000"/>
          </a:p>
          <a:p>
            <a:pPr marL="82550" indent="0">
              <a:buFont typeface="Arial" panose="020B0604020202020204" pitchFamily="34" charset="0"/>
              <a:buNone/>
            </a:pPr>
            <a:r>
              <a:rPr lang="en-GB" sz="2000" err="1"/>
              <a:t>Crynodeb</a:t>
            </a:r>
            <a:endParaRPr lang="en-GB" sz="2000"/>
          </a:p>
          <a:p>
            <a:pPr marL="82550" indent="0">
              <a:buFont typeface="Wingdings 2" pitchFamily="-112" charset="2"/>
              <a:buAutoNum type="arabicPeriod"/>
            </a:pPr>
            <a:r>
              <a:rPr lang="en-GB" sz="2000" err="1"/>
              <a:t>Cyflwyniad</a:t>
            </a:r>
            <a:endParaRPr lang="en-GB" sz="2000"/>
          </a:p>
          <a:p>
            <a:pPr marL="82550" indent="0">
              <a:buFont typeface="Wingdings 2" pitchFamily="-112" charset="2"/>
              <a:buAutoNum type="arabicPeriod"/>
            </a:pPr>
            <a:r>
              <a:rPr lang="en-GB" sz="2000" err="1"/>
              <a:t>Adolygiad</a:t>
            </a:r>
            <a:r>
              <a:rPr lang="en-GB" sz="2000"/>
              <a:t> </a:t>
            </a:r>
            <a:r>
              <a:rPr lang="en-GB" sz="2000" err="1"/>
              <a:t>llyfryddiaeth</a:t>
            </a:r>
            <a:endParaRPr lang="en-GB" sz="2000"/>
          </a:p>
          <a:p>
            <a:pPr marL="82550" indent="0">
              <a:buFont typeface="Wingdings 2" pitchFamily="-112" charset="2"/>
              <a:buAutoNum type="arabicPeriod"/>
            </a:pPr>
            <a:r>
              <a:rPr lang="en-GB" sz="2000" err="1"/>
              <a:t>Methodoleg</a:t>
            </a:r>
            <a:endParaRPr lang="en-GB" sz="2000"/>
          </a:p>
          <a:p>
            <a:pPr marL="82550" indent="0">
              <a:buFont typeface="Wingdings 2" pitchFamily="-112" charset="2"/>
              <a:buAutoNum type="arabicPeriod"/>
            </a:pPr>
            <a:r>
              <a:rPr lang="en-GB" sz="2000" err="1"/>
              <a:t>Prif</a:t>
            </a:r>
            <a:r>
              <a:rPr lang="en-GB" sz="2000"/>
              <a:t> </a:t>
            </a:r>
            <a:r>
              <a:rPr lang="en-GB" sz="2000" err="1"/>
              <a:t>Ganlyniadau</a:t>
            </a:r>
            <a:endParaRPr lang="en-GB" sz="2000"/>
          </a:p>
          <a:p>
            <a:pPr marL="82550" indent="0">
              <a:buFont typeface="Wingdings 2" pitchFamily="-112" charset="2"/>
              <a:buAutoNum type="arabicPeriod"/>
            </a:pPr>
            <a:r>
              <a:rPr lang="en-GB" sz="2000" err="1"/>
              <a:t>Casgliadau</a:t>
            </a:r>
            <a:endParaRPr lang="en-GB" sz="2000"/>
          </a:p>
          <a:p>
            <a:pPr marL="82550" indent="0">
              <a:buFont typeface="Wingdings 2" pitchFamily="-112" charset="2"/>
              <a:buAutoNum type="arabicPeriod"/>
            </a:pPr>
            <a:r>
              <a:rPr lang="en-GB" sz="2000" err="1"/>
              <a:t>Argymhellion</a:t>
            </a:r>
            <a:endParaRPr lang="en-GB" sz="2000"/>
          </a:p>
          <a:p>
            <a:pPr marL="82550" indent="0">
              <a:buFont typeface="Wingdings 2" pitchFamily="-112" charset="2"/>
              <a:buAutoNum type="arabicPeriod"/>
            </a:pPr>
            <a:r>
              <a:rPr lang="en-GB" sz="2000" err="1"/>
              <a:t>Rhestr</a:t>
            </a:r>
            <a:r>
              <a:rPr lang="en-GB" sz="2000"/>
              <a:t> </a:t>
            </a:r>
            <a:r>
              <a:rPr lang="en-GB" sz="2000" err="1"/>
              <a:t>Cyfeirnodi</a:t>
            </a:r>
            <a:endParaRPr lang="en-GB" sz="2000"/>
          </a:p>
          <a:p>
            <a:pPr marL="82550" indent="0">
              <a:buFont typeface="Wingdings 2" pitchFamily="-112" charset="2"/>
              <a:buAutoNum type="arabicPeriod"/>
            </a:pPr>
            <a:r>
              <a:rPr lang="en-GB" sz="2000" err="1"/>
              <a:t>Atodiadau</a:t>
            </a:r>
            <a:r>
              <a:rPr lang="en-GB" sz="2000"/>
              <a:t> </a:t>
            </a:r>
          </a:p>
          <a:p>
            <a:pPr marL="82550" indent="0">
              <a:buFont typeface="Arial" panose="020B0604020202020204" pitchFamily="34" charset="0"/>
              <a:buNone/>
            </a:pPr>
            <a:r>
              <a:rPr lang="en-GB" sz="2000"/>
              <a:t>Pan </a:t>
            </a:r>
            <a:r>
              <a:rPr lang="en-GB" sz="2000" err="1"/>
              <a:t>yn</a:t>
            </a:r>
            <a:r>
              <a:rPr lang="en-GB" sz="2000"/>
              <a:t> </a:t>
            </a:r>
            <a:r>
              <a:rPr lang="en-GB" sz="2000" err="1"/>
              <a:t>ysgrifennu</a:t>
            </a:r>
            <a:r>
              <a:rPr lang="en-GB" sz="2000"/>
              <a:t> </a:t>
            </a:r>
            <a:r>
              <a:rPr lang="en-GB" sz="2000" err="1"/>
              <a:t>adroddiad</a:t>
            </a:r>
            <a:r>
              <a:rPr lang="en-GB" sz="2000"/>
              <a:t>, </a:t>
            </a:r>
            <a:r>
              <a:rPr lang="en-GB" sz="2000" err="1"/>
              <a:t>bydd</a:t>
            </a:r>
            <a:r>
              <a:rPr lang="en-GB" sz="2000"/>
              <a:t> </a:t>
            </a:r>
            <a:r>
              <a:rPr lang="en-GB" sz="2000" err="1"/>
              <a:t>eich</a:t>
            </a:r>
            <a:r>
              <a:rPr lang="en-GB" sz="2000"/>
              <a:t> </a:t>
            </a:r>
            <a:r>
              <a:rPr lang="en-GB" sz="2000" err="1"/>
              <a:t>ddarlithydd</a:t>
            </a:r>
            <a:r>
              <a:rPr lang="en-GB" sz="2000"/>
              <a:t> </a:t>
            </a:r>
            <a:r>
              <a:rPr lang="en-GB" sz="2000" err="1"/>
              <a:t>yn</a:t>
            </a:r>
            <a:r>
              <a:rPr lang="en-GB" sz="2000"/>
              <a:t> </a:t>
            </a:r>
            <a:r>
              <a:rPr lang="en-GB" sz="2000" err="1"/>
              <a:t>egluro</a:t>
            </a:r>
            <a:r>
              <a:rPr lang="en-GB" sz="2000"/>
              <a:t> </a:t>
            </a:r>
            <a:r>
              <a:rPr lang="en-GB" sz="2000" err="1"/>
              <a:t>pob</a:t>
            </a:r>
            <a:r>
              <a:rPr lang="en-GB" sz="2000"/>
              <a:t> </a:t>
            </a:r>
            <a:r>
              <a:rPr lang="en-GB" sz="2000" err="1"/>
              <a:t>adran</a:t>
            </a:r>
            <a:r>
              <a:rPr lang="en-GB" sz="2000"/>
              <a:t>.  </a:t>
            </a:r>
          </a:p>
        </p:txBody>
      </p:sp>
    </p:spTree>
    <p:extLst>
      <p:ext uri="{BB962C8B-B14F-4D97-AF65-F5344CB8AC3E}">
        <p14:creationId xmlns:p14="http://schemas.microsoft.com/office/powerpoint/2010/main" val="7558531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32091-CA3E-10E0-4DB1-F49B4459BDBE}"/>
              </a:ext>
            </a:extLst>
          </p:cNvPr>
          <p:cNvSpPr>
            <a:spLocks noGrp="1"/>
          </p:cNvSpPr>
          <p:nvPr>
            <p:ph type="title"/>
          </p:nvPr>
        </p:nvSpPr>
        <p:spPr>
          <a:xfrm>
            <a:off x="3070167" y="0"/>
            <a:ext cx="7618472" cy="900025"/>
          </a:xfrm>
        </p:spPr>
        <p:txBody>
          <a:bodyPr vert="horz" wrap="square" lIns="91440" tIns="45720" rIns="91440" bIns="45720" numCol="1" rtlCol="0" anchor="ctr" anchorCtr="0" compatLnSpc="1">
            <a:prstTxWarp prst="textNoShape">
              <a:avLst/>
            </a:prstTxWarp>
            <a:normAutofit/>
          </a:bodyPr>
          <a:lstStyle/>
          <a:p>
            <a:pPr algn="ctr"/>
            <a:r>
              <a:rPr lang="en-GB" sz="3200">
                <a:effectLst>
                  <a:outerShdw blurRad="38100" dist="38100" dir="2700000" algn="tl">
                    <a:srgbClr val="DDDDDD"/>
                  </a:outerShdw>
                </a:effectLst>
              </a:rPr>
              <a:t>Structure of a Report / </a:t>
            </a:r>
            <a:r>
              <a:rPr lang="en-GB" sz="3200" err="1">
                <a:effectLst>
                  <a:outerShdw blurRad="38100" dist="38100" dir="2700000" algn="tl">
                    <a:srgbClr val="DDDDDD"/>
                  </a:outerShdw>
                </a:effectLst>
              </a:rPr>
              <a:t>Strwythur</a:t>
            </a:r>
            <a:r>
              <a:rPr lang="en-GB" sz="3200">
                <a:effectLst>
                  <a:outerShdw blurRad="38100" dist="38100" dir="2700000" algn="tl">
                    <a:srgbClr val="DDDDDD"/>
                  </a:outerShdw>
                </a:effectLst>
              </a:rPr>
              <a:t> </a:t>
            </a:r>
            <a:r>
              <a:rPr lang="en-GB" sz="3200" err="1">
                <a:effectLst>
                  <a:outerShdw blurRad="38100" dist="38100" dir="2700000" algn="tl">
                    <a:srgbClr val="DDDDDD"/>
                  </a:outerShdw>
                </a:effectLst>
              </a:rPr>
              <a:t>Adroddiad</a:t>
            </a:r>
            <a:endParaRPr lang="en-GB" sz="3200">
              <a:effectLst>
                <a:outerShdw blurRad="38100" dist="38100" dir="2700000" algn="tl">
                  <a:srgbClr val="DDDDDD"/>
                </a:outerShdw>
              </a:effectLst>
            </a:endParaRPr>
          </a:p>
        </p:txBody>
      </p:sp>
      <p:sp>
        <p:nvSpPr>
          <p:cNvPr id="3" name="Content Placeholder 2">
            <a:extLst>
              <a:ext uri="{FF2B5EF4-FFF2-40B4-BE49-F238E27FC236}">
                <a16:creationId xmlns:a16="http://schemas.microsoft.com/office/drawing/2014/main" id="{E5F12BA4-F9CB-44BD-6BAE-09D59F849604}"/>
              </a:ext>
            </a:extLst>
          </p:cNvPr>
          <p:cNvSpPr>
            <a:spLocks noGrp="1"/>
          </p:cNvSpPr>
          <p:nvPr>
            <p:ph sz="half" idx="1"/>
          </p:nvPr>
        </p:nvSpPr>
        <p:spPr>
          <a:xfrm>
            <a:off x="562977" y="904702"/>
            <a:ext cx="5554874" cy="5381625"/>
          </a:xfrm>
        </p:spPr>
        <p:txBody>
          <a:bodyPr>
            <a:normAutofit/>
          </a:bodyPr>
          <a:lstStyle/>
          <a:p>
            <a:pPr>
              <a:lnSpc>
                <a:spcPct val="80000"/>
              </a:lnSpc>
              <a:buFont typeface="Wingdings 2" pitchFamily="-112" charset="2"/>
              <a:buNone/>
            </a:pPr>
            <a:r>
              <a:rPr lang="en-GB" sz="2200" b="1"/>
              <a:t>Title Page</a:t>
            </a:r>
          </a:p>
          <a:p>
            <a:pPr>
              <a:lnSpc>
                <a:spcPct val="80000"/>
              </a:lnSpc>
              <a:buFont typeface="Wingdings 2" pitchFamily="-112" charset="2"/>
              <a:buNone/>
            </a:pPr>
            <a:r>
              <a:rPr lang="en-GB" sz="2200"/>
              <a:t>Contents Page</a:t>
            </a:r>
          </a:p>
          <a:p>
            <a:pPr>
              <a:lnSpc>
                <a:spcPct val="80000"/>
              </a:lnSpc>
              <a:buFont typeface="Wingdings 2" pitchFamily="-112" charset="2"/>
              <a:buNone/>
            </a:pPr>
            <a:r>
              <a:rPr lang="en-GB" sz="2200"/>
              <a:t>Executive Summary (or Abstract)</a:t>
            </a:r>
          </a:p>
          <a:p>
            <a:pPr>
              <a:lnSpc>
                <a:spcPct val="80000"/>
              </a:lnSpc>
              <a:buFont typeface="Wingdings 2" pitchFamily="-112" charset="2"/>
              <a:buAutoNum type="arabicPeriod"/>
            </a:pPr>
            <a:r>
              <a:rPr lang="en-GB" sz="2200"/>
              <a:t>Introduction</a:t>
            </a:r>
          </a:p>
          <a:p>
            <a:pPr>
              <a:lnSpc>
                <a:spcPct val="80000"/>
              </a:lnSpc>
              <a:buFont typeface="Wingdings 2" pitchFamily="-112" charset="2"/>
              <a:buAutoNum type="arabicPeriod"/>
            </a:pPr>
            <a:r>
              <a:rPr lang="en-GB" sz="2200"/>
              <a:t>Literature review</a:t>
            </a:r>
          </a:p>
          <a:p>
            <a:pPr>
              <a:lnSpc>
                <a:spcPct val="80000"/>
              </a:lnSpc>
              <a:buFont typeface="Wingdings 2" pitchFamily="-112" charset="2"/>
              <a:buAutoNum type="arabicPeriod"/>
            </a:pPr>
            <a:r>
              <a:rPr lang="en-GB" sz="2200"/>
              <a:t>Methodology</a:t>
            </a:r>
          </a:p>
          <a:p>
            <a:pPr>
              <a:lnSpc>
                <a:spcPct val="80000"/>
              </a:lnSpc>
              <a:buFont typeface="Wingdings 2" pitchFamily="-112" charset="2"/>
              <a:buAutoNum type="arabicPeriod"/>
            </a:pPr>
            <a:r>
              <a:rPr lang="en-GB" sz="2200"/>
              <a:t>Main Findings/results</a:t>
            </a:r>
          </a:p>
          <a:p>
            <a:pPr>
              <a:lnSpc>
                <a:spcPct val="80000"/>
              </a:lnSpc>
              <a:buFont typeface="Wingdings 2" pitchFamily="-112" charset="2"/>
              <a:buAutoNum type="arabicPeriod"/>
            </a:pPr>
            <a:r>
              <a:rPr lang="en-GB" sz="2200"/>
              <a:t>Conclusions</a:t>
            </a:r>
          </a:p>
          <a:p>
            <a:pPr>
              <a:lnSpc>
                <a:spcPct val="80000"/>
              </a:lnSpc>
              <a:buFont typeface="Wingdings 2" pitchFamily="-112" charset="2"/>
              <a:buAutoNum type="arabicPeriod"/>
            </a:pPr>
            <a:r>
              <a:rPr lang="en-GB" sz="2200"/>
              <a:t>Recommendations</a:t>
            </a:r>
          </a:p>
          <a:p>
            <a:pPr>
              <a:lnSpc>
                <a:spcPct val="80000"/>
              </a:lnSpc>
              <a:buFont typeface="Wingdings 2" pitchFamily="-112" charset="2"/>
              <a:buAutoNum type="arabicPeriod"/>
            </a:pPr>
            <a:r>
              <a:rPr lang="en-GB" sz="2200"/>
              <a:t>Reference List</a:t>
            </a:r>
          </a:p>
          <a:p>
            <a:pPr>
              <a:lnSpc>
                <a:spcPct val="80000"/>
              </a:lnSpc>
              <a:buFont typeface="Wingdings 2" pitchFamily="-112" charset="2"/>
              <a:buAutoNum type="arabicPeriod"/>
            </a:pPr>
            <a:r>
              <a:rPr lang="en-GB" sz="2200"/>
              <a:t>Appendices</a:t>
            </a:r>
          </a:p>
          <a:p>
            <a:pPr>
              <a:lnSpc>
                <a:spcPct val="80000"/>
              </a:lnSpc>
              <a:buFont typeface="Wingdings 2" pitchFamily="-112" charset="2"/>
              <a:buNone/>
            </a:pPr>
            <a:r>
              <a:rPr lang="en-GB" sz="2200"/>
              <a:t>If ever writing a report like this, your module lecturer will explain each section. </a:t>
            </a:r>
          </a:p>
        </p:txBody>
      </p:sp>
      <p:sp>
        <p:nvSpPr>
          <p:cNvPr id="4" name="Content Placeholder 3">
            <a:extLst>
              <a:ext uri="{FF2B5EF4-FFF2-40B4-BE49-F238E27FC236}">
                <a16:creationId xmlns:a16="http://schemas.microsoft.com/office/drawing/2014/main" id="{E5A13078-538C-5392-FBE7-538E88B72565}"/>
              </a:ext>
            </a:extLst>
          </p:cNvPr>
          <p:cNvSpPr txBox="1">
            <a:spLocks/>
          </p:cNvSpPr>
          <p:nvPr/>
        </p:nvSpPr>
        <p:spPr>
          <a:xfrm>
            <a:off x="7010399" y="1143000"/>
            <a:ext cx="4738255" cy="502285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indent="0">
              <a:buFont typeface="Arial" panose="020B0604020202020204" pitchFamily="34" charset="0"/>
              <a:buNone/>
            </a:pPr>
            <a:r>
              <a:rPr lang="en-GB" sz="2000" b="1" err="1"/>
              <a:t>Tudalen</a:t>
            </a:r>
            <a:r>
              <a:rPr lang="en-GB" sz="2000" b="1"/>
              <a:t> </a:t>
            </a:r>
            <a:r>
              <a:rPr lang="en-GB" sz="2000" b="1" err="1"/>
              <a:t>blaen</a:t>
            </a:r>
            <a:r>
              <a:rPr lang="en-GB" sz="2000" b="1"/>
              <a:t>  </a:t>
            </a:r>
            <a:r>
              <a:rPr lang="en-GB" sz="2000"/>
              <a:t>- </a:t>
            </a:r>
            <a:r>
              <a:rPr lang="en-GB" sz="2000" err="1"/>
              <a:t>teitl</a:t>
            </a:r>
            <a:endParaRPr lang="en-GB" sz="2000"/>
          </a:p>
          <a:p>
            <a:pPr marL="82550" indent="0">
              <a:buFont typeface="Arial" panose="020B0604020202020204" pitchFamily="34" charset="0"/>
              <a:buNone/>
            </a:pPr>
            <a:r>
              <a:rPr lang="en-GB" sz="2000" err="1"/>
              <a:t>Tudalen</a:t>
            </a:r>
            <a:r>
              <a:rPr lang="en-GB" sz="2000"/>
              <a:t> </a:t>
            </a:r>
            <a:r>
              <a:rPr lang="en-GB" sz="2000" err="1"/>
              <a:t>cynnwys</a:t>
            </a:r>
            <a:endParaRPr lang="en-GB" sz="2000"/>
          </a:p>
          <a:p>
            <a:pPr marL="82550" indent="0">
              <a:buFont typeface="Arial" panose="020B0604020202020204" pitchFamily="34" charset="0"/>
              <a:buNone/>
            </a:pPr>
            <a:r>
              <a:rPr lang="en-GB" sz="2000" err="1"/>
              <a:t>Crynodeb</a:t>
            </a:r>
            <a:endParaRPr lang="en-GB" sz="2000"/>
          </a:p>
          <a:p>
            <a:pPr marL="82550" indent="0">
              <a:buFont typeface="Wingdings 2" pitchFamily="-112" charset="2"/>
              <a:buAutoNum type="arabicPeriod"/>
            </a:pPr>
            <a:r>
              <a:rPr lang="en-GB" sz="2000" err="1"/>
              <a:t>Cyflwyniad</a:t>
            </a:r>
            <a:endParaRPr lang="en-GB" sz="2000"/>
          </a:p>
          <a:p>
            <a:pPr marL="82550" indent="0">
              <a:buFont typeface="Wingdings 2" pitchFamily="-112" charset="2"/>
              <a:buAutoNum type="arabicPeriod"/>
            </a:pPr>
            <a:r>
              <a:rPr lang="en-GB" sz="2000" err="1"/>
              <a:t>Adolygiad</a:t>
            </a:r>
            <a:r>
              <a:rPr lang="en-GB" sz="2000"/>
              <a:t> </a:t>
            </a:r>
            <a:r>
              <a:rPr lang="en-GB" sz="2000" err="1"/>
              <a:t>llyfryddiaeth</a:t>
            </a:r>
            <a:endParaRPr lang="en-GB" sz="2000"/>
          </a:p>
          <a:p>
            <a:pPr marL="82550" indent="0">
              <a:buFont typeface="Wingdings 2" pitchFamily="-112" charset="2"/>
              <a:buAutoNum type="arabicPeriod"/>
            </a:pPr>
            <a:r>
              <a:rPr lang="en-GB" sz="2000" err="1"/>
              <a:t>Methodoleg</a:t>
            </a:r>
            <a:endParaRPr lang="en-GB" sz="2000"/>
          </a:p>
          <a:p>
            <a:pPr marL="82550" indent="0">
              <a:buFont typeface="Wingdings 2" pitchFamily="-112" charset="2"/>
              <a:buAutoNum type="arabicPeriod"/>
            </a:pPr>
            <a:r>
              <a:rPr lang="en-GB" sz="2000" err="1"/>
              <a:t>Prif</a:t>
            </a:r>
            <a:r>
              <a:rPr lang="en-GB" sz="2000"/>
              <a:t> </a:t>
            </a:r>
            <a:r>
              <a:rPr lang="en-GB" sz="2000" err="1"/>
              <a:t>Ganlyniadau</a:t>
            </a:r>
            <a:endParaRPr lang="en-GB" sz="2000"/>
          </a:p>
          <a:p>
            <a:pPr marL="82550" indent="0">
              <a:buFont typeface="Wingdings 2" pitchFamily="-112" charset="2"/>
              <a:buAutoNum type="arabicPeriod"/>
            </a:pPr>
            <a:r>
              <a:rPr lang="en-GB" sz="2000" err="1"/>
              <a:t>Casgliadau</a:t>
            </a:r>
            <a:endParaRPr lang="en-GB" sz="2000"/>
          </a:p>
          <a:p>
            <a:pPr marL="82550" indent="0">
              <a:buFont typeface="Wingdings 2" pitchFamily="-112" charset="2"/>
              <a:buAutoNum type="arabicPeriod"/>
            </a:pPr>
            <a:r>
              <a:rPr lang="en-GB" sz="2000" err="1"/>
              <a:t>Argymhellion</a:t>
            </a:r>
            <a:endParaRPr lang="en-GB" sz="2000"/>
          </a:p>
          <a:p>
            <a:pPr marL="82550" indent="0">
              <a:buFont typeface="Wingdings 2" pitchFamily="-112" charset="2"/>
              <a:buAutoNum type="arabicPeriod"/>
            </a:pPr>
            <a:r>
              <a:rPr lang="en-GB" sz="2000" err="1"/>
              <a:t>Rhestr</a:t>
            </a:r>
            <a:r>
              <a:rPr lang="en-GB" sz="2000"/>
              <a:t> </a:t>
            </a:r>
            <a:r>
              <a:rPr lang="en-GB" sz="2000" err="1"/>
              <a:t>Cyfeirnodi</a:t>
            </a:r>
            <a:endParaRPr lang="en-GB" sz="2000"/>
          </a:p>
          <a:p>
            <a:pPr marL="82550" indent="0">
              <a:buFont typeface="Wingdings 2" pitchFamily="-112" charset="2"/>
              <a:buAutoNum type="arabicPeriod"/>
            </a:pPr>
            <a:r>
              <a:rPr lang="en-GB" sz="2000" err="1"/>
              <a:t>Atodiadau</a:t>
            </a:r>
            <a:r>
              <a:rPr lang="en-GB" sz="2000"/>
              <a:t> </a:t>
            </a:r>
          </a:p>
          <a:p>
            <a:pPr marL="82550" indent="0">
              <a:buFont typeface="Arial" panose="020B0604020202020204" pitchFamily="34" charset="0"/>
              <a:buNone/>
            </a:pPr>
            <a:r>
              <a:rPr lang="en-GB" sz="2000"/>
              <a:t>Pan </a:t>
            </a:r>
            <a:r>
              <a:rPr lang="en-GB" sz="2000" err="1"/>
              <a:t>yn</a:t>
            </a:r>
            <a:r>
              <a:rPr lang="en-GB" sz="2000"/>
              <a:t> </a:t>
            </a:r>
            <a:r>
              <a:rPr lang="en-GB" sz="2000" err="1"/>
              <a:t>ysgrifennu</a:t>
            </a:r>
            <a:r>
              <a:rPr lang="en-GB" sz="2000"/>
              <a:t> </a:t>
            </a:r>
            <a:r>
              <a:rPr lang="en-GB" sz="2000" err="1"/>
              <a:t>adroddiad</a:t>
            </a:r>
            <a:r>
              <a:rPr lang="en-GB" sz="2000"/>
              <a:t>, </a:t>
            </a:r>
            <a:r>
              <a:rPr lang="en-GB" sz="2000" err="1"/>
              <a:t>bydd</a:t>
            </a:r>
            <a:r>
              <a:rPr lang="en-GB" sz="2000"/>
              <a:t> </a:t>
            </a:r>
            <a:r>
              <a:rPr lang="en-GB" sz="2000" err="1"/>
              <a:t>eich</a:t>
            </a:r>
            <a:r>
              <a:rPr lang="en-GB" sz="2000"/>
              <a:t> </a:t>
            </a:r>
            <a:r>
              <a:rPr lang="en-GB" sz="2000" err="1"/>
              <a:t>ddarlithydd</a:t>
            </a:r>
            <a:r>
              <a:rPr lang="en-GB" sz="2000"/>
              <a:t> </a:t>
            </a:r>
            <a:r>
              <a:rPr lang="en-GB" sz="2000" err="1"/>
              <a:t>yn</a:t>
            </a:r>
            <a:r>
              <a:rPr lang="en-GB" sz="2000"/>
              <a:t> </a:t>
            </a:r>
            <a:r>
              <a:rPr lang="en-GB" sz="2000" err="1"/>
              <a:t>egluro</a:t>
            </a:r>
            <a:r>
              <a:rPr lang="en-GB" sz="2000"/>
              <a:t> </a:t>
            </a:r>
            <a:r>
              <a:rPr lang="en-GB" sz="2000" err="1"/>
              <a:t>pob</a:t>
            </a:r>
            <a:r>
              <a:rPr lang="en-GB" sz="2000"/>
              <a:t> </a:t>
            </a:r>
            <a:r>
              <a:rPr lang="en-GB" sz="2000" err="1"/>
              <a:t>adran</a:t>
            </a:r>
            <a:r>
              <a:rPr lang="en-GB" sz="2000"/>
              <a:t>.  </a:t>
            </a:r>
          </a:p>
        </p:txBody>
      </p:sp>
      <p:sp>
        <p:nvSpPr>
          <p:cNvPr id="5" name="Rectangle 4">
            <a:extLst>
              <a:ext uri="{FF2B5EF4-FFF2-40B4-BE49-F238E27FC236}">
                <a16:creationId xmlns:a16="http://schemas.microsoft.com/office/drawing/2014/main" id="{FCF67C48-8F88-A15B-B2AD-6F7EBA217F15}"/>
              </a:ext>
            </a:extLst>
          </p:cNvPr>
          <p:cNvSpPr/>
          <p:nvPr/>
        </p:nvSpPr>
        <p:spPr>
          <a:xfrm>
            <a:off x="322321" y="2119055"/>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AFDF953-877F-C1F6-DA7C-771A592A063F}"/>
              </a:ext>
            </a:extLst>
          </p:cNvPr>
          <p:cNvSpPr/>
          <p:nvPr/>
        </p:nvSpPr>
        <p:spPr>
          <a:xfrm>
            <a:off x="6736081" y="2211186"/>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D54A76F9-CEA8-E4B7-4624-73763AD0A91D}"/>
              </a:ext>
            </a:extLst>
          </p:cNvPr>
          <p:cNvSpPr/>
          <p:nvPr/>
        </p:nvSpPr>
        <p:spPr>
          <a:xfrm>
            <a:off x="278171" y="3717176"/>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3477465-2D30-9C4C-B838-C7238392A20B}"/>
              </a:ext>
            </a:extLst>
          </p:cNvPr>
          <p:cNvSpPr/>
          <p:nvPr/>
        </p:nvSpPr>
        <p:spPr>
          <a:xfrm>
            <a:off x="6747164" y="3731029"/>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C2D44F2A-99A1-E2E2-6953-19D30A0AE390}"/>
              </a:ext>
            </a:extLst>
          </p:cNvPr>
          <p:cNvSpPr/>
          <p:nvPr/>
        </p:nvSpPr>
        <p:spPr>
          <a:xfrm>
            <a:off x="344673" y="4094019"/>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18839F4-7443-2EA9-1502-0801FF1D5D9A}"/>
              </a:ext>
            </a:extLst>
          </p:cNvPr>
          <p:cNvSpPr/>
          <p:nvPr/>
        </p:nvSpPr>
        <p:spPr>
          <a:xfrm>
            <a:off x="6841058" y="4107872"/>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7246FE4-AF80-F074-34C1-6EE97B5DB90A}"/>
              </a:ext>
            </a:extLst>
          </p:cNvPr>
          <p:cNvSpPr/>
          <p:nvPr/>
        </p:nvSpPr>
        <p:spPr>
          <a:xfrm>
            <a:off x="554498" y="4470862"/>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EBE79788-246C-C823-070E-D243CDFD0C45}"/>
              </a:ext>
            </a:extLst>
          </p:cNvPr>
          <p:cNvSpPr/>
          <p:nvPr/>
        </p:nvSpPr>
        <p:spPr>
          <a:xfrm>
            <a:off x="6989761" y="4484715"/>
            <a:ext cx="3197629" cy="376843"/>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3B774CEA-6398-D3C9-8F95-77882BF199AE}"/>
              </a:ext>
            </a:extLst>
          </p:cNvPr>
          <p:cNvSpPr/>
          <p:nvPr/>
        </p:nvSpPr>
        <p:spPr>
          <a:xfrm>
            <a:off x="4220095" y="2747704"/>
            <a:ext cx="1224741" cy="845127"/>
          </a:xfrm>
          <a:prstGeom prst="rect">
            <a:avLst/>
          </a:prstGeom>
          <a:solidFill>
            <a:srgbClr val="FFFF00">
              <a:alpha val="30196"/>
            </a:srgb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Main Body</a:t>
            </a:r>
          </a:p>
        </p:txBody>
      </p:sp>
    </p:spTree>
    <p:extLst>
      <p:ext uri="{BB962C8B-B14F-4D97-AF65-F5344CB8AC3E}">
        <p14:creationId xmlns:p14="http://schemas.microsoft.com/office/powerpoint/2010/main" val="222179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a:solidFill>
                  <a:schemeClr val="tx2">
                    <a:satMod val="130000"/>
                  </a:schemeClr>
                </a:solidFill>
                <a:ea typeface="+mj-ea"/>
                <a:cs typeface="+mj-cs"/>
              </a:rPr>
              <a:t>Reference List / </a:t>
            </a:r>
            <a:r>
              <a:rPr lang="en-GB" err="1">
                <a:solidFill>
                  <a:schemeClr val="tx2">
                    <a:satMod val="130000"/>
                  </a:schemeClr>
                </a:solidFill>
                <a:ea typeface="+mj-ea"/>
                <a:cs typeface="+mj-cs"/>
              </a:rPr>
              <a:t>Rhestr</a:t>
            </a:r>
            <a:r>
              <a:rPr lang="en-GB">
                <a:solidFill>
                  <a:schemeClr val="tx2">
                    <a:satMod val="130000"/>
                  </a:schemeClr>
                </a:solidFill>
                <a:ea typeface="+mj-ea"/>
                <a:cs typeface="+mj-cs"/>
              </a:rPr>
              <a:t> </a:t>
            </a:r>
            <a:r>
              <a:rPr lang="en-GB" err="1">
                <a:solidFill>
                  <a:schemeClr val="tx2">
                    <a:satMod val="130000"/>
                  </a:schemeClr>
                </a:solidFill>
                <a:ea typeface="+mj-ea"/>
                <a:cs typeface="+mj-cs"/>
              </a:rPr>
              <a:t>Cyfeirnodi</a:t>
            </a:r>
            <a:endParaRPr lang="en-GB">
              <a:solidFill>
                <a:schemeClr val="tx2">
                  <a:satMod val="130000"/>
                </a:schemeClr>
              </a:solidFill>
              <a:ea typeface="+mj-ea"/>
              <a:cs typeface="+mj-cs"/>
            </a:endParaRPr>
          </a:p>
        </p:txBody>
      </p:sp>
      <p:sp>
        <p:nvSpPr>
          <p:cNvPr id="74755" name="Content Placeholder 2"/>
          <p:cNvSpPr>
            <a:spLocks noGrp="1"/>
          </p:cNvSpPr>
          <p:nvPr>
            <p:ph idx="1"/>
          </p:nvPr>
        </p:nvSpPr>
        <p:spPr/>
        <p:txBody>
          <a:bodyPr/>
          <a:lstStyle/>
          <a:p>
            <a:pPr eaLnBrk="1" hangingPunct="1"/>
            <a:r>
              <a:rPr lang="en-GB"/>
              <a:t>Cottrell, S. (2003), </a:t>
            </a:r>
            <a:r>
              <a:rPr lang="en-GB" i="1"/>
              <a:t>The Study Skills Handbook.</a:t>
            </a:r>
            <a:r>
              <a:rPr lang="en-GB"/>
              <a:t> 2</a:t>
            </a:r>
            <a:r>
              <a:rPr lang="en-GB" baseline="30000"/>
              <a:t>nd</a:t>
            </a:r>
            <a:r>
              <a:rPr lang="en-GB"/>
              <a:t> Edition, Basingstoke, Palgrave: Macmillan</a:t>
            </a:r>
          </a:p>
          <a:p>
            <a:pPr eaLnBrk="1" hangingPunct="1"/>
            <a:r>
              <a:rPr lang="en-GB"/>
              <a:t>Craig, C. (2009), </a:t>
            </a:r>
            <a:r>
              <a:rPr lang="en-GB" i="1"/>
              <a:t>Study Skills for Health and Social Care Students, </a:t>
            </a:r>
            <a:r>
              <a:rPr lang="en-GB"/>
              <a:t>London: Sage </a:t>
            </a:r>
          </a:p>
          <a:p>
            <a:pPr eaLnBrk="1" hangingPunct="1"/>
            <a:r>
              <a:rPr lang="en-GB"/>
              <a:t>Hopkins, D. and Reid, T. (2018) </a:t>
            </a:r>
            <a:r>
              <a:rPr lang="en-GB" i="1"/>
              <a:t>The Academic Skills Handbook</a:t>
            </a:r>
            <a:r>
              <a:rPr lang="en-GB"/>
              <a:t>. London: Sage</a:t>
            </a:r>
          </a:p>
          <a:p>
            <a:pPr eaLnBrk="1" hangingPunct="1"/>
            <a:r>
              <a:rPr lang="en-GB"/>
              <a:t>Payne, E. &amp; Whittaker, L. (2006), </a:t>
            </a:r>
            <a:r>
              <a:rPr lang="en-GB" i="1"/>
              <a:t>Developing Essential Study Skills</a:t>
            </a:r>
            <a:r>
              <a:rPr lang="en-GB" u="sng"/>
              <a:t>.</a:t>
            </a:r>
            <a:r>
              <a:rPr lang="en-GB"/>
              <a:t> 2</a:t>
            </a:r>
            <a:r>
              <a:rPr lang="en-GB" baseline="30000"/>
              <a:t>nd</a:t>
            </a:r>
            <a:r>
              <a:rPr lang="en-GB"/>
              <a:t> Edition, Harlow: Pearson Education Limited</a:t>
            </a:r>
          </a:p>
          <a:p>
            <a:pPr eaLnBrk="1" hangingPunct="1"/>
            <a:endParaRPr lang="en-GB"/>
          </a:p>
        </p:txBody>
      </p:sp>
    </p:spTree>
  </p:cSld>
  <p:clrMapOvr>
    <a:masterClrMapping/>
  </p:clrMapOvr>
  <p:transition spd="slow">
    <p:dissolv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8004552"/>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1311</Words>
  <Application>Microsoft Office PowerPoint</Application>
  <PresentationFormat>Widescreen</PresentationFormat>
  <Paragraphs>235</Paragraphs>
  <Slides>30</Slides>
  <Notes>8</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30</vt:i4>
      </vt:variant>
    </vt:vector>
  </HeadingPairs>
  <TitlesOfParts>
    <vt:vector size="54" baseType="lpstr">
      <vt:lpstr>Arial</vt:lpstr>
      <vt:lpstr>Calibri</vt:lpstr>
      <vt:lpstr>Calibri Light</vt:lpstr>
      <vt:lpstr>Wingdings 2</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Outline</vt:lpstr>
      <vt:lpstr>Assessment 2</vt:lpstr>
      <vt:lpstr>Assessment Task</vt:lpstr>
      <vt:lpstr>Examples (but you can use your own)</vt:lpstr>
      <vt:lpstr>Structure of presentation</vt:lpstr>
      <vt:lpstr>PowerPoint Presentation</vt:lpstr>
      <vt:lpstr>PowerPoint Presentation</vt:lpstr>
      <vt:lpstr>PowerPoint Presentation</vt:lpstr>
      <vt:lpstr>What is reflection?</vt:lpstr>
      <vt:lpstr>Schon</vt:lpstr>
      <vt:lpstr>Gibbs 1988</vt:lpstr>
      <vt:lpstr>Kolb</vt:lpstr>
      <vt:lpstr>Reflect on WHAT you have learnt.</vt:lpstr>
      <vt:lpstr>Reflect on HOW you have learnt.</vt:lpstr>
      <vt:lpstr>Types of Research</vt:lpstr>
      <vt:lpstr>Quantitative</vt:lpstr>
      <vt:lpstr>Qualitative</vt:lpstr>
      <vt:lpstr> Academic Writing / Ysgrifennu Academaidd  Report Writing /  Ysgrifennu  Adroddiad</vt:lpstr>
      <vt:lpstr>Difference between an essay and a report. Gwahaniaeth rhwng traethawd ag adroddiad. </vt:lpstr>
      <vt:lpstr>PowerPoint Presentation</vt:lpstr>
      <vt:lpstr>The difference between an Essay and a Report</vt:lpstr>
      <vt:lpstr>PowerPoint Presentation</vt:lpstr>
      <vt:lpstr>Why Write a Report?  /  Pam Ysgrifennu Adroddiad? </vt:lpstr>
      <vt:lpstr>Structure of a report…Strwythur adroddiad…</vt:lpstr>
      <vt:lpstr>Purpose of a Report  /  Pwrpas Adroddiad</vt:lpstr>
      <vt:lpstr>Structure of a Report / Strwythur Adroddiad</vt:lpstr>
      <vt:lpstr>Structure of a Report / Strwythur Adroddiad</vt:lpstr>
      <vt:lpstr>Reference List / Rhestr Cyfeirnodi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cp:revision>
  <dcterms:created xsi:type="dcterms:W3CDTF">2021-03-09T15:35:42Z</dcterms:created>
  <dcterms:modified xsi:type="dcterms:W3CDTF">2022-11-21T11:47:02Z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