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4"/>
  </p:notesMasterIdLst>
  <p:sldIdLst>
    <p:sldId id="719" r:id="rId6"/>
    <p:sldId id="843" r:id="rId7"/>
    <p:sldId id="852" r:id="rId8"/>
    <p:sldId id="853" r:id="rId9"/>
    <p:sldId id="854" r:id="rId10"/>
    <p:sldId id="856" r:id="rId11"/>
    <p:sldId id="855" r:id="rId12"/>
    <p:sldId id="72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4-29T12:47:35.221" v="11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4-29T12:47:35.221" v="1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4-29T12:47:35.221" v="1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09A26AFE-3578-4143-B1B0-81DF391638B0}" dt="2026-04-28T22:13:12.129" v="7" actId="20577"/>
        <pc:sldMkLst>
          <pc:docMk/>
          <pc:sldMk cId="667300386" sldId="854"/>
        </pc:sldMkLst>
        <pc:spChg chg="mod">
          <ac:chgData name="Jenifer Prince Devaraj" userId="c3fb109c-09d1-42a6-93f4-69472d709861" providerId="ADAL" clId="{09A26AFE-3578-4143-B1B0-81DF391638B0}" dt="2026-04-28T22:13:12.129" v="7" actId="20577"/>
          <ac:spMkLst>
            <pc:docMk/>
            <pc:sldMk cId="667300386" sldId="854"/>
            <ac:spMk id="13" creationId="{BC60F4DE-2360-E8FA-23BC-065076E1BCE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4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13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7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581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480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Temperature Sensor with PIC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18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4" y="11167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62115" y="2442301"/>
            <a:ext cx="8531761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 a greenhouse, plants require a controlled climate for optimal growth. If the temperature becomes too low, a heater must turn on; if it becomes too high, an air conditioner (AC) must turn on.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811BC7-EFC9-4E8B-BC0E-46859BE80EA3}"/>
              </a:ext>
            </a:extLst>
          </p:cNvPr>
          <p:cNvSpPr/>
          <p:nvPr/>
        </p:nvSpPr>
        <p:spPr>
          <a:xfrm>
            <a:off x="1162115" y="2442302"/>
            <a:ext cx="8531761" cy="214408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23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Requirement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08801" y="2627652"/>
            <a:ext cx="10107247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PIC16F877A microcontroller reads temperature from an LM35 sensor, displays the temperature and system status on a 16x2 LCD, and controls the heater and AC via relays.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793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242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613137" y="2032814"/>
            <a:ext cx="9205204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1.	A 12V DC source must be stepped down and regulated to 5V using a voltage regulator. 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2.	An LM35 temperature sensor will output an analogue voltage proportional to temperature: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─	Output connected to RA0/AN0 of PIC16F877A.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7205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3.	Two relay modules connected to RB0 and RB1 will control the heater and air conditioner:</a:t>
            </a:r>
          </a:p>
          <a:p>
            <a:pPr marL="71596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Heater (RB0):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ON when </a:t>
            </a:r>
            <a:r>
              <a:rPr lang="en-GB">
                <a:latin typeface="Book Antiqua" panose="02040602050305030304" pitchFamily="18" charset="0"/>
                <a:ea typeface="Cambria" panose="02040503050406030204" pitchFamily="18" charset="0"/>
              </a:rPr>
              <a:t>temperature &lt;=25 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°C. 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OFF otherwise. </a:t>
            </a:r>
          </a:p>
          <a:p>
            <a:pPr marL="71596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Air Conditioner (RB1):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ON when temperature &gt; 25 °C.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OFF otherwise.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300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4.	A 16x2 LCD must display:</a:t>
            </a:r>
          </a:p>
          <a:p>
            <a:pPr marL="549275" lvl="1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 "HEATER ON" when temperature &lt; 25 °C.</a:t>
            </a:r>
          </a:p>
          <a:p>
            <a:pPr marL="549275" lvl="1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"AC ON" when temperature &gt; 25 °C.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1002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Questions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61419" y="2204716"/>
            <a:ext cx="7191052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Design the schematic using Proetus.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Write the Program for the given scenario.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Simulate and verify the results.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LM35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the Voltage Regulator.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Explain the functions of RS, RW, E, D0–D7, VSS, VDD and VEE in a 16x2 LCD module.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1642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431</Words>
  <Application>Microsoft Office PowerPoint</Application>
  <PresentationFormat>Widescreen</PresentationFormat>
  <Paragraphs>74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SENARIO</vt:lpstr>
      <vt:lpstr>Requirement</vt:lpstr>
      <vt:lpstr>System Specifications</vt:lpstr>
      <vt:lpstr>System Specifications</vt:lpstr>
      <vt:lpstr>System Specifications</vt:lpstr>
      <vt:lpstr>Questions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33</cp:revision>
  <dcterms:created xsi:type="dcterms:W3CDTF">2021-03-09T15:35:42Z</dcterms:created>
  <dcterms:modified xsi:type="dcterms:W3CDTF">2026-04-29T12:47:35Z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