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3" r:id="rId3"/>
    <p:sldId id="264" r:id="rId4"/>
    <p:sldId id="257" r:id="rId5"/>
    <p:sldId id="258" r:id="rId6"/>
    <p:sldId id="259" r:id="rId7"/>
    <p:sldId id="260" r:id="rId8"/>
    <p:sldId id="261" r:id="rId9"/>
    <p:sldId id="262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84" y="1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3EAA41-E827-49B1-9531-8A45AE1985B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1418BEC-437E-4410-9881-FA0DF7D70B6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C75795C-7FDA-4883-93E9-F866C04D09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F8AAB-4ABC-4D57-901C-3FB59A0546A7}" type="datetimeFigureOut">
              <a:rPr lang="en-GB" smtClean="0"/>
              <a:t>16/10/2019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8A25A6C-0739-41B8-820E-C3D53CD085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6388579-19E5-4DC6-8F64-53B5C479A2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1B5EFA-D126-4AC7-899C-D29D33E698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78396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970ABE-C837-493C-96B5-3D4DDDBDDC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D59B9C-AD8D-4A4B-862B-870A14B78C6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3719C58-9F1E-42C4-8288-4386731F03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F8AAB-4ABC-4D57-901C-3FB59A0546A7}" type="datetimeFigureOut">
              <a:rPr lang="en-GB" smtClean="0"/>
              <a:t>16/10/2019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55A9AF-9D5D-4F21-BEA6-BE7802D956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7D43FF6-3BE0-4F41-9D29-0658287D80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1B5EFA-D126-4AC7-899C-D29D33E698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54080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AE8B88-9BF2-4B2C-BE29-C9DBDAAD25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705292-0DF1-4D44-9E03-1BF35F491EE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2254CA-0309-4679-8473-00DDC3C121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F8AAB-4ABC-4D57-901C-3FB59A0546A7}" type="datetimeFigureOut">
              <a:rPr lang="en-GB" smtClean="0"/>
              <a:t>16/10/2019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67541A-5253-41E6-9FAE-5C0074CE82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8EEC8E3-4F04-43FB-A9DC-A19AA41879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1B5EFA-D126-4AC7-899C-D29D33E698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03301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D87BC0-32CD-49AB-A0D0-B5019E1E3B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FBB0BD-C4E9-4C65-BF33-9A1E26767D4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6E08747-ADEF-48E0-9EEA-FF64BAE2CD0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B9EC4D0-9647-428F-866B-C9368CA4F4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F8AAB-4ABC-4D57-901C-3FB59A0546A7}" type="datetimeFigureOut">
              <a:rPr lang="en-GB" smtClean="0"/>
              <a:t>16/10/2019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5D0DD20-BC1E-4930-A42B-F5FD313600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7BB0873-D196-4CB7-9357-0F7FA09F37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1B5EFA-D126-4AC7-899C-D29D33E698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52798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6EC729-8708-4618-A3A8-D94798C630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7FE2574-3CB3-4C8B-AAF9-A881DBE4DF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B9E93C-B26F-4F32-B7A1-A8259690D88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50B97A9-8302-4CC5-9988-4DE18C445CE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259B445-5C31-45B2-ACF8-C6D61F75D9F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0912E43-50E6-4888-9247-FA12464ED3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F8AAB-4ABC-4D57-901C-3FB59A0546A7}" type="datetimeFigureOut">
              <a:rPr lang="en-GB" smtClean="0"/>
              <a:t>16/10/2019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4E59FFC-A9CA-4110-9C97-68BABC0386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EC5CF52-A485-4210-89DC-F2D905591D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1B5EFA-D126-4AC7-899C-D29D33E698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93548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F9F95C-1F18-411D-AA2A-5B066B0A7F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D2B84C8-4633-4F86-AB4B-1FCFB3BB80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F8AAB-4ABC-4D57-901C-3FB59A0546A7}" type="datetimeFigureOut">
              <a:rPr lang="en-GB" smtClean="0"/>
              <a:t>16/10/2019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51A9DD9-C234-4724-87F2-4B84D423A0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2029D17-E7EF-4E67-B6B9-83528DB854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1B5EFA-D126-4AC7-899C-D29D33E698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3489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38DF6FD-F55E-4DF4-90A1-80FB743246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F8AAB-4ABC-4D57-901C-3FB59A0546A7}" type="datetimeFigureOut">
              <a:rPr lang="en-GB" smtClean="0"/>
              <a:t>16/10/2019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F09C713-B6AA-45C3-BD4B-88965DEEC0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9C05835-0DE3-4AE0-B5AF-887A31012E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1B5EFA-D126-4AC7-899C-D29D33E698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38690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42B09A-12EF-4FE7-8EAC-0602B4FCE4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0CAC46-DE03-4A64-AB4F-EF7DA4B0FD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A3C8B94-104B-4EF6-B959-FBAD78F4C92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79C5BFD-489F-4CBE-9C6D-0A1DED4E6A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F8AAB-4ABC-4D57-901C-3FB59A0546A7}" type="datetimeFigureOut">
              <a:rPr lang="en-GB" smtClean="0"/>
              <a:t>16/10/2019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9E17A5F-7CD2-4148-811F-7365A164C1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6AA31BE-7CE7-4850-A11A-4F4CC30B1E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1B5EFA-D126-4AC7-899C-D29D33E698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21187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354E1D-A99D-40E8-81F6-5E970DD61E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86DA569-5B64-4B86-9942-BB068EF7D3D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AFD598F-253F-454C-A422-50A5833524F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FA4620C-B1C3-4B01-ACD4-0EC020730E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F8AAB-4ABC-4D57-901C-3FB59A0546A7}" type="datetimeFigureOut">
              <a:rPr lang="en-GB" smtClean="0"/>
              <a:t>16/10/2019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8436ADC-6691-444E-94C9-7D13E250E5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D7F0F37-0366-44D6-8C85-EDE000D652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1B5EFA-D126-4AC7-899C-D29D33E698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78503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C40B4D-277A-4DC6-A742-DF0F50F8AD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CA4E1B5-26F1-4DCD-8CA8-20593C36E2E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811116-3098-4F86-ACCC-6A2BC4B2E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F8AAB-4ABC-4D57-901C-3FB59A0546A7}" type="datetimeFigureOut">
              <a:rPr lang="en-GB" smtClean="0"/>
              <a:t>16/10/2019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3B24D29-666E-4EC6-95AE-5E91476817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082144-5294-4D6A-9BD7-740221E6D2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1B5EFA-D126-4AC7-899C-D29D33E698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65753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A9995EF-41CC-4D3D-86EA-115B98CCAC5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DB0FD4-66B6-4075-A194-C2FD0D424E3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355400-9EE0-4269-8A10-25BAB695AF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F8AAB-4ABC-4D57-901C-3FB59A0546A7}" type="datetimeFigureOut">
              <a:rPr lang="en-GB" smtClean="0"/>
              <a:t>16/10/2019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8EEE95-AAD9-46EE-AA22-87A14CABC5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744B1AF-D558-4D49-B7E4-1077A13888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1B5EFA-D126-4AC7-899C-D29D33E698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91033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FC93222-5BBF-4A73-877A-F867CF1062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4AC008D-E488-41C8-9244-6DFF4B3B74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975459-35C9-427A-B54E-5FC82342794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1F8AAB-4ABC-4D57-901C-3FB59A0546A7}" type="datetimeFigureOut">
              <a:rPr lang="en-GB" smtClean="0"/>
              <a:t>16/10/2019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38FCF68-40BD-4443-995E-F28C1BD3DC3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0820BAB-2387-46A6-8623-3EE0FD04435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1B5EFA-D126-4AC7-899C-D29D33E698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19966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usinessballs.com/improving-workplace-performance/frederick-herzberg-motivation-theory/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DA5039-F07D-46C8-92BC-3996D11132D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/>
          <a:lstStyle/>
          <a:p>
            <a:r>
              <a:rPr lang="en-GB" dirty="0"/>
              <a:t>Case Study Presentation</a:t>
            </a:r>
            <a:br>
              <a:rPr lang="en-GB" dirty="0"/>
            </a:b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3B6328C-2046-49EF-BAD6-C3919B2ACD4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 fontScale="92500" lnSpcReduction="20000"/>
          </a:bodyPr>
          <a:lstStyle/>
          <a:p>
            <a:r>
              <a:rPr lang="en-GB" dirty="0"/>
              <a:t>Mohammed </a:t>
            </a:r>
            <a:r>
              <a:rPr lang="en-GB" dirty="0" err="1"/>
              <a:t>Moqbul</a:t>
            </a:r>
            <a:r>
              <a:rPr lang="en-GB" dirty="0"/>
              <a:t> Ali : student number 1713426, Abdul Rauf , 1711887and Mohammed </a:t>
            </a:r>
            <a:r>
              <a:rPr lang="en-GB" dirty="0" err="1"/>
              <a:t>Firuz</a:t>
            </a:r>
            <a:r>
              <a:rPr lang="en-GB" dirty="0"/>
              <a:t> Group 5</a:t>
            </a:r>
          </a:p>
          <a:p>
            <a:r>
              <a:rPr lang="en-GB" dirty="0"/>
              <a:t>Developing Relationships and Workplace Achievement </a:t>
            </a:r>
          </a:p>
          <a:p>
            <a:r>
              <a:rPr lang="en-GB" dirty="0"/>
              <a:t>BMSW5002</a:t>
            </a:r>
          </a:p>
          <a:p>
            <a:r>
              <a:rPr lang="en-GB" dirty="0"/>
              <a:t>Date: 16/10/2019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034049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5B83C7-DFAF-46E6-8280-F34DB2F30E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Question 2 by Abdul Rauf , 1711887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6AB94C0D-76F0-4BB6-9E45-CA8898A739A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899138" y="1766887"/>
            <a:ext cx="7469945" cy="47259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91004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281AA6-D6FB-40C0-AE83-150239CCE5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Question 2 by Mohammed </a:t>
            </a:r>
            <a:r>
              <a:rPr lang="en-GB" dirty="0" err="1"/>
              <a:t>Firuz</a:t>
            </a:r>
            <a:r>
              <a:rPr lang="en-GB" dirty="0"/>
              <a:t>, 1715436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2C3600D8-A33D-4058-A52C-27672A5541B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814732" y="1477108"/>
            <a:ext cx="8285871" cy="50157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48272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BFB513-6FD3-4801-8347-B51C39DA2A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 to question 3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2C8136-DF5F-43E7-9F80-B7771D4AFBC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/>
              <a:t>Taylors motivational theory:</a:t>
            </a:r>
          </a:p>
          <a:p>
            <a:r>
              <a:rPr lang="en-GB" sz="2000" dirty="0"/>
              <a:t>Taylor mentioned people purely worked for money</a:t>
            </a:r>
          </a:p>
          <a:p>
            <a:r>
              <a:rPr lang="en-GB" sz="2000" dirty="0"/>
              <a:t>Little opportunity to develop within the company</a:t>
            </a:r>
          </a:p>
          <a:p>
            <a:r>
              <a:rPr lang="en-GB" sz="2000" dirty="0"/>
              <a:t>No other factors like personal or working life</a:t>
            </a:r>
          </a:p>
          <a:p>
            <a:r>
              <a:rPr lang="en-GB" sz="2000" dirty="0"/>
              <a:t>More than just simple pay </a:t>
            </a:r>
          </a:p>
          <a:p>
            <a:r>
              <a:rPr lang="en-GB" sz="2000" dirty="0"/>
              <a:t>Employee not engage and they do not feel that they own the organisation</a:t>
            </a:r>
          </a:p>
          <a:p>
            <a:pPr marL="0" indent="0">
              <a:buNone/>
            </a:pPr>
            <a:r>
              <a:rPr lang="en-GB" sz="2000" dirty="0"/>
              <a:t>Tesco provides </a:t>
            </a:r>
          </a:p>
          <a:p>
            <a:r>
              <a:rPr lang="en-GB" sz="2000" dirty="0"/>
              <a:t>Free share, high interest saving, pension scheme, employee discount, Christmas pay, gym membership , holiday discount and contact free phone.</a:t>
            </a:r>
          </a:p>
          <a:p>
            <a:r>
              <a:rPr lang="en-GB" sz="2000" dirty="0"/>
              <a:t>Tesco employee are more engaged and they feel content in their work due to Tesco create good working  environment where employee feel  valued for increased communication and employees feedback 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53394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D2F8CF-1F07-4D64-A1EE-876C0A9D46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Continuation:-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63C893-C826-4B55-85DF-3DEB8209EA5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en-GB" dirty="0"/>
              <a:t>Taylors motivational theory does not have these apart from money:</a:t>
            </a:r>
          </a:p>
          <a:p>
            <a:pPr lvl="0" fontAlgn="base"/>
            <a:r>
              <a:rPr lang="en-GB" b="1" dirty="0"/>
              <a:t>Trustworthy leadership</a:t>
            </a:r>
            <a:endParaRPr lang="en-GB" dirty="0"/>
          </a:p>
          <a:p>
            <a:pPr fontAlgn="base"/>
            <a:r>
              <a:rPr lang="en-GB" dirty="0"/>
              <a:t> </a:t>
            </a:r>
          </a:p>
          <a:p>
            <a:pPr lvl="0" fontAlgn="base"/>
            <a:r>
              <a:rPr lang="en-GB" b="1" dirty="0"/>
              <a:t>Gratifying work and appreciation</a:t>
            </a:r>
            <a:endParaRPr lang="en-GB" dirty="0"/>
          </a:p>
          <a:p>
            <a:pPr fontAlgn="base"/>
            <a:r>
              <a:rPr lang="en-GB" dirty="0"/>
              <a:t> </a:t>
            </a:r>
          </a:p>
          <a:p>
            <a:pPr lvl="0" fontAlgn="base"/>
            <a:r>
              <a:rPr lang="en-GB" b="1" dirty="0"/>
              <a:t>Career advancement and stability</a:t>
            </a:r>
            <a:endParaRPr lang="en-GB" dirty="0"/>
          </a:p>
          <a:p>
            <a:pPr fontAlgn="base"/>
            <a:r>
              <a:rPr lang="en-GB" dirty="0"/>
              <a:t> </a:t>
            </a:r>
          </a:p>
          <a:p>
            <a:pPr lvl="0" fontAlgn="base"/>
            <a:r>
              <a:rPr lang="en-GB" b="1" dirty="0"/>
              <a:t>Respect for a good work-life balance</a:t>
            </a:r>
            <a:endParaRPr lang="en-GB" dirty="0"/>
          </a:p>
          <a:p>
            <a:pPr fontAlgn="base"/>
            <a:r>
              <a:rPr lang="en-GB" dirty="0"/>
              <a:t> </a:t>
            </a:r>
          </a:p>
          <a:p>
            <a:pPr lvl="0" fontAlgn="base"/>
            <a:r>
              <a:rPr lang="en-GB" dirty="0"/>
              <a:t> </a:t>
            </a:r>
            <a:r>
              <a:rPr lang="en-GB" b="1" dirty="0"/>
              <a:t>High-quality training and development</a:t>
            </a:r>
            <a:r>
              <a:rPr lang="en-GB" dirty="0"/>
              <a:t> </a:t>
            </a:r>
          </a:p>
          <a:p>
            <a:pPr fontAlgn="base"/>
            <a:r>
              <a:rPr lang="en-GB" dirty="0"/>
              <a:t> </a:t>
            </a:r>
          </a:p>
          <a:p>
            <a:pPr lvl="0" fontAlgn="base"/>
            <a:r>
              <a:rPr lang="en-GB" b="1" dirty="0"/>
              <a:t>Proactive and regular communication</a:t>
            </a:r>
            <a:r>
              <a:rPr lang="en-GB" dirty="0"/>
              <a:t> </a:t>
            </a:r>
          </a:p>
          <a:p>
            <a:pPr fontAlgn="base"/>
            <a:r>
              <a:rPr lang="en-GB" dirty="0"/>
              <a:t> </a:t>
            </a:r>
          </a:p>
          <a:p>
            <a:pPr lvl="0" fontAlgn="base"/>
            <a:r>
              <a:rPr lang="en-GB" b="1" dirty="0"/>
              <a:t>Camaraderie, peer motivation and an ‘open door’ policy</a:t>
            </a:r>
            <a:endParaRPr lang="en-GB" dirty="0"/>
          </a:p>
          <a:p>
            <a:pPr fontAlgn="base"/>
            <a:r>
              <a:rPr lang="en-GB" dirty="0"/>
              <a:t> 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161675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A747C1-1574-4DD0-85B8-6CD862A0FC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Continuation:-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C925E9-E673-4792-83E7-48474712467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lvl="0" fontAlgn="base"/>
            <a:r>
              <a:rPr lang="en-GB" b="1" dirty="0"/>
              <a:t>Sense of belonging</a:t>
            </a:r>
            <a:r>
              <a:rPr lang="en-GB" dirty="0"/>
              <a:t> </a:t>
            </a:r>
          </a:p>
          <a:p>
            <a:pPr fontAlgn="base"/>
            <a:r>
              <a:rPr lang="en-GB" dirty="0"/>
              <a:t> </a:t>
            </a:r>
          </a:p>
          <a:p>
            <a:pPr lvl="0" fontAlgn="base"/>
            <a:r>
              <a:rPr lang="en-GB" b="1" dirty="0"/>
              <a:t>Autonomy and having a sense of independence demonstrates trust</a:t>
            </a:r>
            <a:r>
              <a:rPr lang="en-GB" dirty="0"/>
              <a:t> </a:t>
            </a:r>
          </a:p>
          <a:p>
            <a:pPr fontAlgn="base"/>
            <a:r>
              <a:rPr lang="en-GB" dirty="0"/>
              <a:t> </a:t>
            </a:r>
          </a:p>
          <a:p>
            <a:pPr lvl="0" fontAlgn="base"/>
            <a:r>
              <a:rPr lang="en-GB" b="1" dirty="0"/>
              <a:t>Empowerment to understand and practice self-accountability</a:t>
            </a:r>
            <a:endParaRPr lang="en-GB" dirty="0"/>
          </a:p>
          <a:p>
            <a:pPr fontAlgn="base"/>
            <a:r>
              <a:rPr lang="en-GB" dirty="0"/>
              <a:t> </a:t>
            </a:r>
          </a:p>
          <a:p>
            <a:pPr lvl="0" fontAlgn="base"/>
            <a:r>
              <a:rPr lang="en-GB" b="1" dirty="0"/>
              <a:t>Set clear objectives, expectations and rewards</a:t>
            </a:r>
            <a:r>
              <a:rPr lang="en-GB" dirty="0"/>
              <a:t> </a:t>
            </a:r>
          </a:p>
          <a:p>
            <a:pPr fontAlgn="base"/>
            <a:r>
              <a:rPr lang="en-GB" dirty="0"/>
              <a:t> </a:t>
            </a:r>
          </a:p>
          <a:p>
            <a:pPr lvl="0" fontAlgn="base"/>
            <a:r>
              <a:rPr lang="en-GB" b="1" dirty="0"/>
              <a:t>Regular appraisal and feedback</a:t>
            </a:r>
            <a:r>
              <a:rPr lang="en-GB" dirty="0"/>
              <a:t> </a:t>
            </a:r>
          </a:p>
          <a:p>
            <a:pPr fontAlgn="base"/>
            <a:r>
              <a:rPr lang="en-GB" dirty="0"/>
              <a:t> </a:t>
            </a:r>
          </a:p>
          <a:p>
            <a:pPr lvl="0" fontAlgn="base"/>
            <a:r>
              <a:rPr lang="en-GB" b="1" dirty="0"/>
              <a:t>Fairness</a:t>
            </a:r>
            <a:r>
              <a:rPr lang="en-GB" dirty="0"/>
              <a:t> </a:t>
            </a:r>
          </a:p>
          <a:p>
            <a:pPr fontAlgn="base"/>
            <a:r>
              <a:rPr lang="en-GB" dirty="0"/>
              <a:t> </a:t>
            </a:r>
          </a:p>
          <a:p>
            <a:r>
              <a:rPr lang="en-GB" b="1" dirty="0"/>
              <a:t>Provide meaningful ties to the company’s mission</a:t>
            </a:r>
            <a:r>
              <a:rPr lang="en-GB" dirty="0"/>
              <a:t>  </a:t>
            </a:r>
          </a:p>
        </p:txBody>
      </p:sp>
    </p:spTree>
    <p:extLst>
      <p:ext uri="{BB962C8B-B14F-4D97-AF65-F5344CB8AC3E}">
        <p14:creationId xmlns:p14="http://schemas.microsoft.com/office/powerpoint/2010/main" val="36789735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C608A4-FF96-4BB7-B2A1-9F8CFBBF2E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References: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70918D-8067-49EA-99F6-88BD47987B2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Armstrong, M. and Taylor, S. (2014). Armstrong's handbook of human resource management practice, 13th edition. London: Kogan Page. </a:t>
            </a:r>
          </a:p>
          <a:p>
            <a:pPr marL="0" indent="0">
              <a:buNone/>
            </a:pPr>
            <a:r>
              <a:rPr lang="en-GB" dirty="0"/>
              <a:t>Herzberg, F (1968) One more time: how do you motivate employees? Harvard Business Review, January–February, pp 109–20</a:t>
            </a:r>
          </a:p>
          <a:p>
            <a:pPr marL="0" indent="0">
              <a:buNone/>
            </a:pPr>
            <a:r>
              <a:rPr lang="en-GB" dirty="0">
                <a:hlinkClick r:id="rId2"/>
              </a:rPr>
              <a:t>https://www.businessballs.com/improving-workplace-performance/frederick-herzberg-motivation-theory/</a:t>
            </a: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62650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F7490B-ED83-4C26-B27C-C156E6CC92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028" name="Picture 4" descr="Image result for question and answer">
            <a:extLst>
              <a:ext uri="{FF2B5EF4-FFF2-40B4-BE49-F238E27FC236}">
                <a16:creationId xmlns:a16="http://schemas.microsoft.com/office/drawing/2014/main" id="{9CD6AFAD-1979-4F61-858E-6736E337C7A1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3212" y="1825625"/>
            <a:ext cx="10270588" cy="4667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641299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0FD90C-6DD2-47B3-9DD8-6E37B7F678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2050" name="Picture 2" descr="Image result for q and a">
            <a:extLst>
              <a:ext uri="{FF2B5EF4-FFF2-40B4-BE49-F238E27FC236}">
                <a16:creationId xmlns:a16="http://schemas.microsoft.com/office/drawing/2014/main" id="{D0F40C5D-3211-4C4B-B6D5-6341AE1EF64C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1514" y="1825625"/>
            <a:ext cx="9369083" cy="4667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380065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607</TotalTime>
  <Words>236</Words>
  <Application>Microsoft Office PowerPoint</Application>
  <PresentationFormat>Widescreen</PresentationFormat>
  <Paragraphs>51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Office Theme</vt:lpstr>
      <vt:lpstr>Case Study Presentation </vt:lpstr>
      <vt:lpstr>Question 2 by Abdul Rauf , 1711887</vt:lpstr>
      <vt:lpstr>Question 2 by Mohammed Firuz, 1715436</vt:lpstr>
      <vt:lpstr>Answer to question 3</vt:lpstr>
      <vt:lpstr>Continuation:-</vt:lpstr>
      <vt:lpstr>Continuation:-</vt:lpstr>
      <vt:lpstr>References: 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Case Study Presentation </dc:title>
  <dc:creator>Mohammed Ali (1713426)</dc:creator>
  <cp:lastModifiedBy>Mohammed Ali (1713426)</cp:lastModifiedBy>
  <cp:revision>11</cp:revision>
  <dcterms:created xsi:type="dcterms:W3CDTF">2019-10-15T23:02:10Z</dcterms:created>
  <dcterms:modified xsi:type="dcterms:W3CDTF">2019-10-16T09:23:02Z</dcterms:modified>
</cp:coreProperties>
</file>