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1"/>
  </p:notesMasterIdLst>
  <p:sldIdLst>
    <p:sldId id="256" r:id="rId5"/>
    <p:sldId id="361" r:id="rId6"/>
    <p:sldId id="379" r:id="rId7"/>
    <p:sldId id="395" r:id="rId8"/>
    <p:sldId id="260" r:id="rId9"/>
    <p:sldId id="362" r:id="rId10"/>
    <p:sldId id="259" r:id="rId11"/>
    <p:sldId id="397" r:id="rId12"/>
    <p:sldId id="262" r:id="rId13"/>
    <p:sldId id="380" r:id="rId14"/>
    <p:sldId id="384" r:id="rId15"/>
    <p:sldId id="385" r:id="rId16"/>
    <p:sldId id="398" r:id="rId17"/>
    <p:sldId id="386" r:id="rId18"/>
    <p:sldId id="387" r:id="rId19"/>
    <p:sldId id="388" r:id="rId20"/>
    <p:sldId id="389" r:id="rId21"/>
    <p:sldId id="390" r:id="rId22"/>
    <p:sldId id="399" r:id="rId23"/>
    <p:sldId id="400" r:id="rId24"/>
    <p:sldId id="401" r:id="rId25"/>
    <p:sldId id="402" r:id="rId26"/>
    <p:sldId id="405" r:id="rId27"/>
    <p:sldId id="407" r:id="rId28"/>
    <p:sldId id="403" r:id="rId29"/>
    <p:sldId id="37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68D9B0-02F6-499D-BD80-DDC6A5F3D513}" v="7" dt="2025-09-26T12:40:17.1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2" d="100"/>
          <a:sy n="82" d="100"/>
        </p:scale>
        <p:origin x="54" y="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490711F6-1635-4337-B451-F13C84305C04}"/>
    <pc:docChg chg="undo custSel addSld delSld modSld">
      <pc:chgData name="Cerys Davies" userId="61e71dc1-9594-4277-b52b-4420989f68ee" providerId="ADAL" clId="{490711F6-1635-4337-B451-F13C84305C04}" dt="2025-08-24T19:44:23.247" v="1631" actId="20577"/>
      <pc:docMkLst>
        <pc:docMk/>
      </pc:docMkLst>
      <pc:sldChg chg="modSp mod">
        <pc:chgData name="Cerys Davies" userId="61e71dc1-9594-4277-b52b-4420989f68ee" providerId="ADAL" clId="{490711F6-1635-4337-B451-F13C84305C04}" dt="2025-08-24T19:44:23.247" v="1631" actId="20577"/>
        <pc:sldMkLst>
          <pc:docMk/>
          <pc:sldMk cId="1665280526" sldId="256"/>
        </pc:sldMkLst>
      </pc:sldChg>
      <pc:sldChg chg="del">
        <pc:chgData name="Cerys Davies" userId="61e71dc1-9594-4277-b52b-4420989f68ee" providerId="ADAL" clId="{490711F6-1635-4337-B451-F13C84305C04}" dt="2025-08-24T18:20:22.075" v="35" actId="47"/>
        <pc:sldMkLst>
          <pc:docMk/>
          <pc:sldMk cId="2063427872" sldId="257"/>
        </pc:sldMkLst>
      </pc:sldChg>
      <pc:sldChg chg="del">
        <pc:chgData name="Cerys Davies" userId="61e71dc1-9594-4277-b52b-4420989f68ee" providerId="ADAL" clId="{490711F6-1635-4337-B451-F13C84305C04}" dt="2025-08-24T18:20:22.075" v="35" actId="47"/>
        <pc:sldMkLst>
          <pc:docMk/>
          <pc:sldMk cId="2228593749" sldId="258"/>
        </pc:sldMkLst>
      </pc:sldChg>
      <pc:sldChg chg="modSp mod">
        <pc:chgData name="Cerys Davies" userId="61e71dc1-9594-4277-b52b-4420989f68ee" providerId="ADAL" clId="{490711F6-1635-4337-B451-F13C84305C04}" dt="2025-08-24T18:58:54.991" v="787"/>
        <pc:sldMkLst>
          <pc:docMk/>
          <pc:sldMk cId="3533272856" sldId="259"/>
        </pc:sldMkLst>
      </pc:sldChg>
      <pc:sldChg chg="addSp modSp mod">
        <pc:chgData name="Cerys Davies" userId="61e71dc1-9594-4277-b52b-4420989f68ee" providerId="ADAL" clId="{490711F6-1635-4337-B451-F13C84305C04}" dt="2025-08-24T18:42:25.696" v="290" actId="1076"/>
        <pc:sldMkLst>
          <pc:docMk/>
          <pc:sldMk cId="2823641684" sldId="260"/>
        </pc:sldMkLst>
      </pc:sldChg>
      <pc:sldChg chg="del">
        <pc:chgData name="Cerys Davies" userId="61e71dc1-9594-4277-b52b-4420989f68ee" providerId="ADAL" clId="{490711F6-1635-4337-B451-F13C84305C04}" dt="2025-08-24T18:20:22.075" v="35" actId="47"/>
        <pc:sldMkLst>
          <pc:docMk/>
          <pc:sldMk cId="1565030309" sldId="261"/>
        </pc:sldMkLst>
      </pc:sldChg>
      <pc:sldChg chg="modSp mod modNotesTx">
        <pc:chgData name="Cerys Davies" userId="61e71dc1-9594-4277-b52b-4420989f68ee" providerId="ADAL" clId="{490711F6-1635-4337-B451-F13C84305C04}" dt="2025-08-24T19:03:49.563" v="959" actId="27636"/>
        <pc:sldMkLst>
          <pc:docMk/>
          <pc:sldMk cId="3380448522" sldId="262"/>
        </pc:sldMkLst>
      </pc:sldChg>
      <pc:sldChg chg="del">
        <pc:chgData name="Cerys Davies" userId="61e71dc1-9594-4277-b52b-4420989f68ee" providerId="ADAL" clId="{490711F6-1635-4337-B451-F13C84305C04}" dt="2025-08-24T18:20:22.075" v="35" actId="47"/>
        <pc:sldMkLst>
          <pc:docMk/>
          <pc:sldMk cId="3436350081" sldId="263"/>
        </pc:sldMkLst>
      </pc:sldChg>
      <pc:sldChg chg="del">
        <pc:chgData name="Cerys Davies" userId="61e71dc1-9594-4277-b52b-4420989f68ee" providerId="ADAL" clId="{490711F6-1635-4337-B451-F13C84305C04}" dt="2025-08-24T18:20:22.075" v="35" actId="47"/>
        <pc:sldMkLst>
          <pc:docMk/>
          <pc:sldMk cId="884896385" sldId="264"/>
        </pc:sldMkLst>
      </pc:sldChg>
      <pc:sldChg chg="del">
        <pc:chgData name="Cerys Davies" userId="61e71dc1-9594-4277-b52b-4420989f68ee" providerId="ADAL" clId="{490711F6-1635-4337-B451-F13C84305C04}" dt="2025-08-24T18:20:22.075" v="35" actId="47"/>
        <pc:sldMkLst>
          <pc:docMk/>
          <pc:sldMk cId="801274994" sldId="265"/>
        </pc:sldMkLst>
      </pc:sldChg>
      <pc:sldChg chg="del">
        <pc:chgData name="Cerys Davies" userId="61e71dc1-9594-4277-b52b-4420989f68ee" providerId="ADAL" clId="{490711F6-1635-4337-B451-F13C84305C04}" dt="2025-08-24T18:20:22.075" v="35" actId="47"/>
        <pc:sldMkLst>
          <pc:docMk/>
          <pc:sldMk cId="864923784" sldId="266"/>
        </pc:sldMkLst>
      </pc:sldChg>
      <pc:sldChg chg="del">
        <pc:chgData name="Cerys Davies" userId="61e71dc1-9594-4277-b52b-4420989f68ee" providerId="ADAL" clId="{490711F6-1635-4337-B451-F13C84305C04}" dt="2025-08-24T18:20:22.075" v="35" actId="47"/>
        <pc:sldMkLst>
          <pc:docMk/>
          <pc:sldMk cId="3196730077" sldId="267"/>
        </pc:sldMkLst>
      </pc:sldChg>
      <pc:sldChg chg="del">
        <pc:chgData name="Cerys Davies" userId="61e71dc1-9594-4277-b52b-4420989f68ee" providerId="ADAL" clId="{490711F6-1635-4337-B451-F13C84305C04}" dt="2025-08-24T18:20:22.075" v="35" actId="47"/>
        <pc:sldMkLst>
          <pc:docMk/>
          <pc:sldMk cId="1936630668" sldId="268"/>
        </pc:sldMkLst>
      </pc:sldChg>
      <pc:sldChg chg="del">
        <pc:chgData name="Cerys Davies" userId="61e71dc1-9594-4277-b52b-4420989f68ee" providerId="ADAL" clId="{490711F6-1635-4337-B451-F13C84305C04}" dt="2025-08-24T18:20:22.075" v="35" actId="47"/>
        <pc:sldMkLst>
          <pc:docMk/>
          <pc:sldMk cId="1219570955" sldId="269"/>
        </pc:sldMkLst>
      </pc:sldChg>
      <pc:sldChg chg="del">
        <pc:chgData name="Cerys Davies" userId="61e71dc1-9594-4277-b52b-4420989f68ee" providerId="ADAL" clId="{490711F6-1635-4337-B451-F13C84305C04}" dt="2025-08-24T18:20:22.075" v="35" actId="47"/>
        <pc:sldMkLst>
          <pc:docMk/>
          <pc:sldMk cId="3403052595" sldId="270"/>
        </pc:sldMkLst>
      </pc:sldChg>
      <pc:sldChg chg="del">
        <pc:chgData name="Cerys Davies" userId="61e71dc1-9594-4277-b52b-4420989f68ee" providerId="ADAL" clId="{490711F6-1635-4337-B451-F13C84305C04}" dt="2025-08-24T18:20:22.075" v="35" actId="47"/>
        <pc:sldMkLst>
          <pc:docMk/>
          <pc:sldMk cId="586709232" sldId="271"/>
        </pc:sldMkLst>
      </pc:sldChg>
      <pc:sldChg chg="del">
        <pc:chgData name="Cerys Davies" userId="61e71dc1-9594-4277-b52b-4420989f68ee" providerId="ADAL" clId="{490711F6-1635-4337-B451-F13C84305C04}" dt="2025-08-24T18:20:22.075" v="35" actId="47"/>
        <pc:sldMkLst>
          <pc:docMk/>
          <pc:sldMk cId="3441865180" sldId="272"/>
        </pc:sldMkLst>
      </pc:sldChg>
      <pc:sldChg chg="del">
        <pc:chgData name="Cerys Davies" userId="61e71dc1-9594-4277-b52b-4420989f68ee" providerId="ADAL" clId="{490711F6-1635-4337-B451-F13C84305C04}" dt="2025-08-24T18:20:22.075" v="35" actId="47"/>
        <pc:sldMkLst>
          <pc:docMk/>
          <pc:sldMk cId="2953495992" sldId="273"/>
        </pc:sldMkLst>
      </pc:sldChg>
      <pc:sldChg chg="delSp modSp del mod">
        <pc:chgData name="Cerys Davies" userId="61e71dc1-9594-4277-b52b-4420989f68ee" providerId="ADAL" clId="{490711F6-1635-4337-B451-F13C84305C04}" dt="2025-08-24T19:02:47.727" v="950" actId="47"/>
        <pc:sldMkLst>
          <pc:docMk/>
          <pc:sldMk cId="1229105121" sldId="283"/>
        </pc:sldMkLst>
      </pc:sldChg>
      <pc:sldChg chg="modSp mod">
        <pc:chgData name="Cerys Davies" userId="61e71dc1-9594-4277-b52b-4420989f68ee" providerId="ADAL" clId="{490711F6-1635-4337-B451-F13C84305C04}" dt="2025-08-24T18:19:11.007" v="24" actId="27636"/>
        <pc:sldMkLst>
          <pc:docMk/>
          <pc:sldMk cId="4175437637" sldId="360"/>
        </pc:sldMkLst>
      </pc:sldChg>
      <pc:sldChg chg="modSp mod">
        <pc:chgData name="Cerys Davies" userId="61e71dc1-9594-4277-b52b-4420989f68ee" providerId="ADAL" clId="{490711F6-1635-4337-B451-F13C84305C04}" dt="2025-08-24T18:36:12.355" v="73" actId="20577"/>
        <pc:sldMkLst>
          <pc:docMk/>
          <pc:sldMk cId="3905147686" sldId="361"/>
        </pc:sldMkLst>
      </pc:sldChg>
      <pc:sldChg chg="modSp mod modNotesTx">
        <pc:chgData name="Cerys Davies" userId="61e71dc1-9594-4277-b52b-4420989f68ee" providerId="ADAL" clId="{490711F6-1635-4337-B451-F13C84305C04}" dt="2025-08-24T18:53:52.591" v="781" actId="20577"/>
        <pc:sldMkLst>
          <pc:docMk/>
          <pc:sldMk cId="3488057586" sldId="362"/>
        </pc:sldMkLst>
      </pc:sldChg>
      <pc:sldChg chg="del">
        <pc:chgData name="Cerys Davies" userId="61e71dc1-9594-4277-b52b-4420989f68ee" providerId="ADAL" clId="{490711F6-1635-4337-B451-F13C84305C04}" dt="2025-08-24T18:20:22.075" v="35" actId="47"/>
        <pc:sldMkLst>
          <pc:docMk/>
          <pc:sldMk cId="1678757530" sldId="363"/>
        </pc:sldMkLst>
      </pc:sldChg>
      <pc:sldChg chg="del">
        <pc:chgData name="Cerys Davies" userId="61e71dc1-9594-4277-b52b-4420989f68ee" providerId="ADAL" clId="{490711F6-1635-4337-B451-F13C84305C04}" dt="2025-08-24T18:20:22.075" v="35" actId="47"/>
        <pc:sldMkLst>
          <pc:docMk/>
          <pc:sldMk cId="1638909521" sldId="375"/>
        </pc:sldMkLst>
      </pc:sldChg>
      <pc:sldChg chg="del">
        <pc:chgData name="Cerys Davies" userId="61e71dc1-9594-4277-b52b-4420989f68ee" providerId="ADAL" clId="{490711F6-1635-4337-B451-F13C84305C04}" dt="2025-08-24T18:20:22.075" v="35" actId="47"/>
        <pc:sldMkLst>
          <pc:docMk/>
          <pc:sldMk cId="2082721174" sldId="376"/>
        </pc:sldMkLst>
      </pc:sldChg>
      <pc:sldChg chg="del">
        <pc:chgData name="Cerys Davies" userId="61e71dc1-9594-4277-b52b-4420989f68ee" providerId="ADAL" clId="{490711F6-1635-4337-B451-F13C84305C04}" dt="2025-08-24T18:20:22.075" v="35" actId="47"/>
        <pc:sldMkLst>
          <pc:docMk/>
          <pc:sldMk cId="2145261365" sldId="377"/>
        </pc:sldMkLst>
      </pc:sldChg>
      <pc:sldChg chg="del">
        <pc:chgData name="Cerys Davies" userId="61e71dc1-9594-4277-b52b-4420989f68ee" providerId="ADAL" clId="{490711F6-1635-4337-B451-F13C84305C04}" dt="2025-08-24T18:20:22.075" v="35" actId="47"/>
        <pc:sldMkLst>
          <pc:docMk/>
          <pc:sldMk cId="140038829" sldId="378"/>
        </pc:sldMkLst>
      </pc:sldChg>
      <pc:sldChg chg="modSp mod">
        <pc:chgData name="Cerys Davies" userId="61e71dc1-9594-4277-b52b-4420989f68ee" providerId="ADAL" clId="{490711F6-1635-4337-B451-F13C84305C04}" dt="2025-08-24T18:36:45.468" v="116" actId="20577"/>
        <pc:sldMkLst>
          <pc:docMk/>
          <pc:sldMk cId="441520480" sldId="379"/>
        </pc:sldMkLst>
      </pc:sldChg>
      <pc:sldChg chg="modSp mod modNotesTx">
        <pc:chgData name="Cerys Davies" userId="61e71dc1-9594-4277-b52b-4420989f68ee" providerId="ADAL" clId="{490711F6-1635-4337-B451-F13C84305C04}" dt="2025-08-24T19:05:44.570" v="1068" actId="27636"/>
        <pc:sldMkLst>
          <pc:docMk/>
          <pc:sldMk cId="3472742668" sldId="380"/>
        </pc:sldMkLst>
      </pc:sldChg>
      <pc:sldChg chg="del">
        <pc:chgData name="Cerys Davies" userId="61e71dc1-9594-4277-b52b-4420989f68ee" providerId="ADAL" clId="{490711F6-1635-4337-B451-F13C84305C04}" dt="2025-08-24T18:20:22.075" v="35" actId="47"/>
        <pc:sldMkLst>
          <pc:docMk/>
          <pc:sldMk cId="1022801653" sldId="381"/>
        </pc:sldMkLst>
      </pc:sldChg>
      <pc:sldChg chg="del">
        <pc:chgData name="Cerys Davies" userId="61e71dc1-9594-4277-b52b-4420989f68ee" providerId="ADAL" clId="{490711F6-1635-4337-B451-F13C84305C04}" dt="2025-08-24T18:20:22.075" v="35" actId="47"/>
        <pc:sldMkLst>
          <pc:docMk/>
          <pc:sldMk cId="3524132407" sldId="382"/>
        </pc:sldMkLst>
      </pc:sldChg>
      <pc:sldChg chg="del">
        <pc:chgData name="Cerys Davies" userId="61e71dc1-9594-4277-b52b-4420989f68ee" providerId="ADAL" clId="{490711F6-1635-4337-B451-F13C84305C04}" dt="2025-08-24T18:20:22.075" v="35" actId="47"/>
        <pc:sldMkLst>
          <pc:docMk/>
          <pc:sldMk cId="2574851089" sldId="383"/>
        </pc:sldMkLst>
      </pc:sldChg>
      <pc:sldChg chg="modSp mod modNotesTx">
        <pc:chgData name="Cerys Davies" userId="61e71dc1-9594-4277-b52b-4420989f68ee" providerId="ADAL" clId="{490711F6-1635-4337-B451-F13C84305C04}" dt="2025-08-24T19:07:42.382" v="1089"/>
        <pc:sldMkLst>
          <pc:docMk/>
          <pc:sldMk cId="1698322857" sldId="384"/>
        </pc:sldMkLst>
      </pc:sldChg>
      <pc:sldChg chg="modSp mod modNotesTx">
        <pc:chgData name="Cerys Davies" userId="61e71dc1-9594-4277-b52b-4420989f68ee" providerId="ADAL" clId="{490711F6-1635-4337-B451-F13C84305C04}" dt="2025-08-24T19:11:54.419" v="1119" actId="27636"/>
        <pc:sldMkLst>
          <pc:docMk/>
          <pc:sldMk cId="3042157557" sldId="385"/>
        </pc:sldMkLst>
      </pc:sldChg>
      <pc:sldChg chg="modSp mod modNotesTx">
        <pc:chgData name="Cerys Davies" userId="61e71dc1-9594-4277-b52b-4420989f68ee" providerId="ADAL" clId="{490711F6-1635-4337-B451-F13C84305C04}" dt="2025-08-24T19:18:33.141" v="1140" actId="20577"/>
        <pc:sldMkLst>
          <pc:docMk/>
          <pc:sldMk cId="544385632" sldId="386"/>
        </pc:sldMkLst>
      </pc:sldChg>
      <pc:sldChg chg="modSp mod modNotesTx">
        <pc:chgData name="Cerys Davies" userId="61e71dc1-9594-4277-b52b-4420989f68ee" providerId="ADAL" clId="{490711F6-1635-4337-B451-F13C84305C04}" dt="2025-08-24T19:24:45.018" v="1214" actId="20577"/>
        <pc:sldMkLst>
          <pc:docMk/>
          <pc:sldMk cId="4026760970" sldId="387"/>
        </pc:sldMkLst>
      </pc:sldChg>
      <pc:sldChg chg="modSp mod">
        <pc:chgData name="Cerys Davies" userId="61e71dc1-9594-4277-b52b-4420989f68ee" providerId="ADAL" clId="{490711F6-1635-4337-B451-F13C84305C04}" dt="2025-08-24T19:28:23.854" v="1330" actId="27636"/>
        <pc:sldMkLst>
          <pc:docMk/>
          <pc:sldMk cId="1437909692" sldId="388"/>
        </pc:sldMkLst>
      </pc:sldChg>
      <pc:sldChg chg="modSp mod">
        <pc:chgData name="Cerys Davies" userId="61e71dc1-9594-4277-b52b-4420989f68ee" providerId="ADAL" clId="{490711F6-1635-4337-B451-F13C84305C04}" dt="2025-08-24T19:30:42.429" v="1336" actId="20577"/>
        <pc:sldMkLst>
          <pc:docMk/>
          <pc:sldMk cId="203062976" sldId="389"/>
        </pc:sldMkLst>
      </pc:sldChg>
      <pc:sldChg chg="modSp mod">
        <pc:chgData name="Cerys Davies" userId="61e71dc1-9594-4277-b52b-4420989f68ee" providerId="ADAL" clId="{490711F6-1635-4337-B451-F13C84305C04}" dt="2025-08-24T19:31:57.185" v="1371" actId="27636"/>
        <pc:sldMkLst>
          <pc:docMk/>
          <pc:sldMk cId="3763025999" sldId="390"/>
        </pc:sldMkLst>
      </pc:sldChg>
      <pc:sldChg chg="del">
        <pc:chgData name="Cerys Davies" userId="61e71dc1-9594-4277-b52b-4420989f68ee" providerId="ADAL" clId="{490711F6-1635-4337-B451-F13C84305C04}" dt="2025-08-24T18:20:22.075" v="35" actId="47"/>
        <pc:sldMkLst>
          <pc:docMk/>
          <pc:sldMk cId="726400346" sldId="391"/>
        </pc:sldMkLst>
      </pc:sldChg>
      <pc:sldChg chg="del">
        <pc:chgData name="Cerys Davies" userId="61e71dc1-9594-4277-b52b-4420989f68ee" providerId="ADAL" clId="{490711F6-1635-4337-B451-F13C84305C04}" dt="2025-08-24T18:20:22.075" v="35" actId="47"/>
        <pc:sldMkLst>
          <pc:docMk/>
          <pc:sldMk cId="3622763557" sldId="392"/>
        </pc:sldMkLst>
      </pc:sldChg>
      <pc:sldChg chg="del">
        <pc:chgData name="Cerys Davies" userId="61e71dc1-9594-4277-b52b-4420989f68ee" providerId="ADAL" clId="{490711F6-1635-4337-B451-F13C84305C04}" dt="2025-08-24T18:20:22.075" v="35" actId="47"/>
        <pc:sldMkLst>
          <pc:docMk/>
          <pc:sldMk cId="1442225745" sldId="393"/>
        </pc:sldMkLst>
      </pc:sldChg>
      <pc:sldChg chg="del">
        <pc:chgData name="Cerys Davies" userId="61e71dc1-9594-4277-b52b-4420989f68ee" providerId="ADAL" clId="{490711F6-1635-4337-B451-F13C84305C04}" dt="2025-08-24T18:20:22.075" v="35" actId="47"/>
        <pc:sldMkLst>
          <pc:docMk/>
          <pc:sldMk cId="2086527498" sldId="394"/>
        </pc:sldMkLst>
      </pc:sldChg>
      <pc:sldChg chg="modSp mod modNotesTx">
        <pc:chgData name="Cerys Davies" userId="61e71dc1-9594-4277-b52b-4420989f68ee" providerId="ADAL" clId="{490711F6-1635-4337-B451-F13C84305C04}" dt="2025-08-24T18:41:05.053" v="256" actId="20577"/>
        <pc:sldMkLst>
          <pc:docMk/>
          <pc:sldMk cId="1869111206" sldId="395"/>
        </pc:sldMkLst>
      </pc:sldChg>
      <pc:sldChg chg="del">
        <pc:chgData name="Cerys Davies" userId="61e71dc1-9594-4277-b52b-4420989f68ee" providerId="ADAL" clId="{490711F6-1635-4337-B451-F13C84305C04}" dt="2025-08-24T18:19:30.052" v="27" actId="47"/>
        <pc:sldMkLst>
          <pc:docMk/>
          <pc:sldMk cId="1295128190" sldId="396"/>
        </pc:sldMkLst>
      </pc:sldChg>
      <pc:sldChg chg="modSp mod modNotesTx">
        <pc:chgData name="Cerys Davies" userId="61e71dc1-9594-4277-b52b-4420989f68ee" providerId="ADAL" clId="{490711F6-1635-4337-B451-F13C84305C04}" dt="2025-08-24T19:01:55.901" v="893" actId="20577"/>
        <pc:sldMkLst>
          <pc:docMk/>
          <pc:sldMk cId="3595228462" sldId="397"/>
        </pc:sldMkLst>
      </pc:sldChg>
      <pc:sldChg chg="del">
        <pc:chgData name="Cerys Davies" userId="61e71dc1-9594-4277-b52b-4420989f68ee" providerId="ADAL" clId="{490711F6-1635-4337-B451-F13C84305C04}" dt="2025-08-24T18:20:22.075" v="35" actId="47"/>
        <pc:sldMkLst>
          <pc:docMk/>
          <pc:sldMk cId="80365336" sldId="398"/>
        </pc:sldMkLst>
      </pc:sldChg>
      <pc:sldChg chg="addSp modSp new mod">
        <pc:chgData name="Cerys Davies" userId="61e71dc1-9594-4277-b52b-4420989f68ee" providerId="ADAL" clId="{490711F6-1635-4337-B451-F13C84305C04}" dt="2025-08-24T19:12:49.359" v="1123" actId="1076"/>
        <pc:sldMkLst>
          <pc:docMk/>
          <pc:sldMk cId="1991641387" sldId="398"/>
        </pc:sldMkLst>
      </pc:sldChg>
      <pc:sldChg chg="modSp new mod">
        <pc:chgData name="Cerys Davies" userId="61e71dc1-9594-4277-b52b-4420989f68ee" providerId="ADAL" clId="{490711F6-1635-4337-B451-F13C84305C04}" dt="2025-08-24T19:32:39.595" v="1374" actId="27636"/>
        <pc:sldMkLst>
          <pc:docMk/>
          <pc:sldMk cId="3176293405" sldId="399"/>
        </pc:sldMkLst>
      </pc:sldChg>
      <pc:sldChg chg="del">
        <pc:chgData name="Cerys Davies" userId="61e71dc1-9594-4277-b52b-4420989f68ee" providerId="ADAL" clId="{490711F6-1635-4337-B451-F13C84305C04}" dt="2025-08-24T18:20:22.075" v="35" actId="47"/>
        <pc:sldMkLst>
          <pc:docMk/>
          <pc:sldMk cId="4128202858" sldId="399"/>
        </pc:sldMkLst>
      </pc:sldChg>
      <pc:sldChg chg="del">
        <pc:chgData name="Cerys Davies" userId="61e71dc1-9594-4277-b52b-4420989f68ee" providerId="ADAL" clId="{490711F6-1635-4337-B451-F13C84305C04}" dt="2025-08-24T18:20:22.075" v="35" actId="47"/>
        <pc:sldMkLst>
          <pc:docMk/>
          <pc:sldMk cId="284345357" sldId="400"/>
        </pc:sldMkLst>
      </pc:sldChg>
      <pc:sldChg chg="addSp modSp new mod modNotesTx">
        <pc:chgData name="Cerys Davies" userId="61e71dc1-9594-4277-b52b-4420989f68ee" providerId="ADAL" clId="{490711F6-1635-4337-B451-F13C84305C04}" dt="2025-08-24T19:34:28.946" v="1379" actId="20577"/>
        <pc:sldMkLst>
          <pc:docMk/>
          <pc:sldMk cId="4149424675" sldId="400"/>
        </pc:sldMkLst>
      </pc:sldChg>
      <pc:sldChg chg="del">
        <pc:chgData name="Cerys Davies" userId="61e71dc1-9594-4277-b52b-4420989f68ee" providerId="ADAL" clId="{490711F6-1635-4337-B451-F13C84305C04}" dt="2025-08-24T18:20:22.075" v="35" actId="47"/>
        <pc:sldMkLst>
          <pc:docMk/>
          <pc:sldMk cId="874839176" sldId="401"/>
        </pc:sldMkLst>
      </pc:sldChg>
      <pc:sldChg chg="modSp new mod">
        <pc:chgData name="Cerys Davies" userId="61e71dc1-9594-4277-b52b-4420989f68ee" providerId="ADAL" clId="{490711F6-1635-4337-B451-F13C84305C04}" dt="2025-08-24T19:37:54.675" v="1537" actId="20577"/>
        <pc:sldMkLst>
          <pc:docMk/>
          <pc:sldMk cId="3091119957" sldId="401"/>
        </pc:sldMkLst>
      </pc:sldChg>
      <pc:sldChg chg="del">
        <pc:chgData name="Cerys Davies" userId="61e71dc1-9594-4277-b52b-4420989f68ee" providerId="ADAL" clId="{490711F6-1635-4337-B451-F13C84305C04}" dt="2025-08-24T18:20:22.075" v="35" actId="47"/>
        <pc:sldMkLst>
          <pc:docMk/>
          <pc:sldMk cId="2359280773" sldId="402"/>
        </pc:sldMkLst>
      </pc:sldChg>
      <pc:sldChg chg="addSp delSp modSp new mod">
        <pc:chgData name="Cerys Davies" userId="61e71dc1-9594-4277-b52b-4420989f68ee" providerId="ADAL" clId="{490711F6-1635-4337-B451-F13C84305C04}" dt="2025-08-24T19:39:39.235" v="1558" actId="1076"/>
        <pc:sldMkLst>
          <pc:docMk/>
          <pc:sldMk cId="2467388766" sldId="402"/>
        </pc:sldMkLst>
      </pc:sldChg>
      <pc:sldChg chg="addSp delSp modSp new mod">
        <pc:chgData name="Cerys Davies" userId="61e71dc1-9594-4277-b52b-4420989f68ee" providerId="ADAL" clId="{490711F6-1635-4337-B451-F13C84305C04}" dt="2025-08-24T19:43:07.444" v="1585" actId="14100"/>
        <pc:sldMkLst>
          <pc:docMk/>
          <pc:sldMk cId="3667428729" sldId="403"/>
        </pc:sldMkLst>
      </pc:sldChg>
      <pc:sldChg chg="del">
        <pc:chgData name="Cerys Davies" userId="61e71dc1-9594-4277-b52b-4420989f68ee" providerId="ADAL" clId="{490711F6-1635-4337-B451-F13C84305C04}" dt="2025-08-24T18:20:22.075" v="35" actId="47"/>
        <pc:sldMkLst>
          <pc:docMk/>
          <pc:sldMk cId="3990808968" sldId="403"/>
        </pc:sldMkLst>
      </pc:sldChg>
      <pc:sldChg chg="del">
        <pc:chgData name="Cerys Davies" userId="61e71dc1-9594-4277-b52b-4420989f68ee" providerId="ADAL" clId="{490711F6-1635-4337-B451-F13C84305C04}" dt="2025-08-24T18:20:22.075" v="35" actId="47"/>
        <pc:sldMkLst>
          <pc:docMk/>
          <pc:sldMk cId="2026187050" sldId="404"/>
        </pc:sldMkLst>
      </pc:sldChg>
      <pc:sldChg chg="del">
        <pc:chgData name="Cerys Davies" userId="61e71dc1-9594-4277-b52b-4420989f68ee" providerId="ADAL" clId="{490711F6-1635-4337-B451-F13C84305C04}" dt="2025-08-24T18:20:22.075" v="35" actId="47"/>
        <pc:sldMkLst>
          <pc:docMk/>
          <pc:sldMk cId="2944245613" sldId="405"/>
        </pc:sldMkLst>
      </pc:sldChg>
      <pc:sldChg chg="del">
        <pc:chgData name="Cerys Davies" userId="61e71dc1-9594-4277-b52b-4420989f68ee" providerId="ADAL" clId="{490711F6-1635-4337-B451-F13C84305C04}" dt="2025-08-24T18:20:22.075" v="35" actId="47"/>
        <pc:sldMkLst>
          <pc:docMk/>
          <pc:sldMk cId="637813328" sldId="406"/>
        </pc:sldMkLst>
      </pc:sldChg>
      <pc:sldChg chg="del">
        <pc:chgData name="Cerys Davies" userId="61e71dc1-9594-4277-b52b-4420989f68ee" providerId="ADAL" clId="{490711F6-1635-4337-B451-F13C84305C04}" dt="2025-08-24T18:20:22.075" v="35" actId="47"/>
        <pc:sldMkLst>
          <pc:docMk/>
          <pc:sldMk cId="2817308667" sldId="407"/>
        </pc:sldMkLst>
      </pc:sldChg>
      <pc:sldChg chg="del">
        <pc:chgData name="Cerys Davies" userId="61e71dc1-9594-4277-b52b-4420989f68ee" providerId="ADAL" clId="{490711F6-1635-4337-B451-F13C84305C04}" dt="2025-08-24T18:20:22.075" v="35" actId="47"/>
        <pc:sldMkLst>
          <pc:docMk/>
          <pc:sldMk cId="1157556784" sldId="408"/>
        </pc:sldMkLst>
      </pc:sldChg>
      <pc:sldChg chg="del">
        <pc:chgData name="Cerys Davies" userId="61e71dc1-9594-4277-b52b-4420989f68ee" providerId="ADAL" clId="{490711F6-1635-4337-B451-F13C84305C04}" dt="2025-08-24T18:20:22.075" v="35" actId="47"/>
        <pc:sldMkLst>
          <pc:docMk/>
          <pc:sldMk cId="1106668086" sldId="409"/>
        </pc:sldMkLst>
      </pc:sldChg>
      <pc:sldChg chg="del">
        <pc:chgData name="Cerys Davies" userId="61e71dc1-9594-4277-b52b-4420989f68ee" providerId="ADAL" clId="{490711F6-1635-4337-B451-F13C84305C04}" dt="2025-08-24T18:20:22.075" v="35" actId="47"/>
        <pc:sldMkLst>
          <pc:docMk/>
          <pc:sldMk cId="1648061862" sldId="410"/>
        </pc:sldMkLst>
      </pc:sldChg>
    </pc:docChg>
  </pc:docChgLst>
  <pc:docChgLst>
    <pc:chgData name="Cerys Davies" userId="61e71dc1-9594-4277-b52b-4420989f68ee" providerId="ADAL" clId="{A868D9B0-02F6-499D-BD80-DDC6A5F3D513}"/>
    <pc:docChg chg="custSel addSld delSld modSld">
      <pc:chgData name="Cerys Davies" userId="61e71dc1-9594-4277-b52b-4420989f68ee" providerId="ADAL" clId="{A868D9B0-02F6-499D-BD80-DDC6A5F3D513}" dt="2025-09-26T12:50:33.538" v="1274" actId="6549"/>
      <pc:docMkLst>
        <pc:docMk/>
      </pc:docMkLst>
      <pc:sldChg chg="modSp mod">
        <pc:chgData name="Cerys Davies" userId="61e71dc1-9594-4277-b52b-4420989f68ee" providerId="ADAL" clId="{A868D9B0-02F6-499D-BD80-DDC6A5F3D513}" dt="2025-09-26T12:45:12.147" v="1258" actId="1076"/>
        <pc:sldMkLst>
          <pc:docMk/>
          <pc:sldMk cId="1665280526" sldId="256"/>
        </pc:sldMkLst>
        <pc:spChg chg="mod">
          <ac:chgData name="Cerys Davies" userId="61e71dc1-9594-4277-b52b-4420989f68ee" providerId="ADAL" clId="{A868D9B0-02F6-499D-BD80-DDC6A5F3D513}" dt="2025-09-26T12:45:04.275" v="1257" actId="1076"/>
          <ac:spMkLst>
            <pc:docMk/>
            <pc:sldMk cId="1665280526" sldId="256"/>
            <ac:spMk id="2" creationId="{290CC950-E77F-15A4-C7E0-E506331E160D}"/>
          </ac:spMkLst>
        </pc:spChg>
        <pc:spChg chg="mod">
          <ac:chgData name="Cerys Davies" userId="61e71dc1-9594-4277-b52b-4420989f68ee" providerId="ADAL" clId="{A868D9B0-02F6-499D-BD80-DDC6A5F3D513}" dt="2025-09-26T12:45:12.147" v="1258" actId="1076"/>
          <ac:spMkLst>
            <pc:docMk/>
            <pc:sldMk cId="1665280526" sldId="256"/>
            <ac:spMk id="3" creationId="{B3C07B6A-DE2B-9CA1-97D5-CB2C65EFCC71}"/>
          </ac:spMkLst>
        </pc:spChg>
      </pc:sldChg>
      <pc:sldChg chg="modSp mod">
        <pc:chgData name="Cerys Davies" userId="61e71dc1-9594-4277-b52b-4420989f68ee" providerId="ADAL" clId="{A868D9B0-02F6-499D-BD80-DDC6A5F3D513}" dt="2025-09-17T21:11:19.758" v="145" actId="1076"/>
        <pc:sldMkLst>
          <pc:docMk/>
          <pc:sldMk cId="3533272856" sldId="259"/>
        </pc:sldMkLst>
        <pc:spChg chg="mod">
          <ac:chgData name="Cerys Davies" userId="61e71dc1-9594-4277-b52b-4420989f68ee" providerId="ADAL" clId="{A868D9B0-02F6-499D-BD80-DDC6A5F3D513}" dt="2025-09-17T21:10:49.592" v="142" actId="14100"/>
          <ac:spMkLst>
            <pc:docMk/>
            <pc:sldMk cId="3533272856" sldId="259"/>
            <ac:spMk id="2" creationId="{00000000-0000-0000-0000-000000000000}"/>
          </ac:spMkLst>
        </pc:spChg>
        <pc:spChg chg="mod">
          <ac:chgData name="Cerys Davies" userId="61e71dc1-9594-4277-b52b-4420989f68ee" providerId="ADAL" clId="{A868D9B0-02F6-499D-BD80-DDC6A5F3D513}" dt="2025-09-17T21:11:19.758" v="145" actId="1076"/>
          <ac:spMkLst>
            <pc:docMk/>
            <pc:sldMk cId="3533272856" sldId="259"/>
            <ac:spMk id="3" creationId="{00000000-0000-0000-0000-000000000000}"/>
          </ac:spMkLst>
        </pc:spChg>
      </pc:sldChg>
      <pc:sldChg chg="modNotesTx">
        <pc:chgData name="Cerys Davies" userId="61e71dc1-9594-4277-b52b-4420989f68ee" providerId="ADAL" clId="{A868D9B0-02F6-499D-BD80-DDC6A5F3D513}" dt="2025-09-26T12:50:13.306" v="1271" actId="6549"/>
        <pc:sldMkLst>
          <pc:docMk/>
          <pc:sldMk cId="2823641684" sldId="260"/>
        </pc:sldMkLst>
      </pc:sldChg>
      <pc:sldChg chg="modSp mod">
        <pc:chgData name="Cerys Davies" userId="61e71dc1-9594-4277-b52b-4420989f68ee" providerId="ADAL" clId="{A868D9B0-02F6-499D-BD80-DDC6A5F3D513}" dt="2025-09-17T21:26:36.847" v="612" actId="20577"/>
        <pc:sldMkLst>
          <pc:docMk/>
          <pc:sldMk cId="3380448522" sldId="262"/>
        </pc:sldMkLst>
        <pc:spChg chg="mod">
          <ac:chgData name="Cerys Davies" userId="61e71dc1-9594-4277-b52b-4420989f68ee" providerId="ADAL" clId="{A868D9B0-02F6-499D-BD80-DDC6A5F3D513}" dt="2025-09-17T21:20:00.782" v="489" actId="1076"/>
          <ac:spMkLst>
            <pc:docMk/>
            <pc:sldMk cId="3380448522" sldId="262"/>
            <ac:spMk id="2" creationId="{00000000-0000-0000-0000-000000000000}"/>
          </ac:spMkLst>
        </pc:spChg>
        <pc:spChg chg="mod">
          <ac:chgData name="Cerys Davies" userId="61e71dc1-9594-4277-b52b-4420989f68ee" providerId="ADAL" clId="{A868D9B0-02F6-499D-BD80-DDC6A5F3D513}" dt="2025-09-17T21:26:36.847" v="612" actId="20577"/>
          <ac:spMkLst>
            <pc:docMk/>
            <pc:sldMk cId="3380448522" sldId="262"/>
            <ac:spMk id="3" creationId="{00000000-0000-0000-0000-000000000000}"/>
          </ac:spMkLst>
        </pc:spChg>
      </pc:sldChg>
      <pc:sldChg chg="del">
        <pc:chgData name="Cerys Davies" userId="61e71dc1-9594-4277-b52b-4420989f68ee" providerId="ADAL" clId="{A868D9B0-02F6-499D-BD80-DDC6A5F3D513}" dt="2025-09-17T20:57:46.002" v="0" actId="47"/>
        <pc:sldMkLst>
          <pc:docMk/>
          <pc:sldMk cId="4175437637" sldId="360"/>
        </pc:sldMkLst>
      </pc:sldChg>
      <pc:sldChg chg="modSp mod modNotesTx">
        <pc:chgData name="Cerys Davies" userId="61e71dc1-9594-4277-b52b-4420989f68ee" providerId="ADAL" clId="{A868D9B0-02F6-499D-BD80-DDC6A5F3D513}" dt="2025-09-26T12:50:33.538" v="1274" actId="6549"/>
        <pc:sldMkLst>
          <pc:docMk/>
          <pc:sldMk cId="3905147686" sldId="361"/>
        </pc:sldMkLst>
        <pc:spChg chg="mod">
          <ac:chgData name="Cerys Davies" userId="61e71dc1-9594-4277-b52b-4420989f68ee" providerId="ADAL" clId="{A868D9B0-02F6-499D-BD80-DDC6A5F3D513}" dt="2025-09-17T21:04:55.137" v="73" actId="14100"/>
          <ac:spMkLst>
            <pc:docMk/>
            <pc:sldMk cId="3905147686" sldId="361"/>
            <ac:spMk id="2" creationId="{00000000-0000-0000-0000-000000000000}"/>
          </ac:spMkLst>
        </pc:spChg>
        <pc:spChg chg="mod">
          <ac:chgData name="Cerys Davies" userId="61e71dc1-9594-4277-b52b-4420989f68ee" providerId="ADAL" clId="{A868D9B0-02F6-499D-BD80-DDC6A5F3D513}" dt="2025-09-17T21:04:28.778" v="67" actId="14100"/>
          <ac:spMkLst>
            <pc:docMk/>
            <pc:sldMk cId="3905147686" sldId="361"/>
            <ac:spMk id="3" creationId="{00000000-0000-0000-0000-000000000000}"/>
          </ac:spMkLst>
        </pc:spChg>
      </pc:sldChg>
      <pc:sldChg chg="modNotesTx">
        <pc:chgData name="Cerys Davies" userId="61e71dc1-9594-4277-b52b-4420989f68ee" providerId="ADAL" clId="{A868D9B0-02F6-499D-BD80-DDC6A5F3D513}" dt="2025-09-26T12:50:07.397" v="1270" actId="6549"/>
        <pc:sldMkLst>
          <pc:docMk/>
          <pc:sldMk cId="3488057586" sldId="362"/>
        </pc:sldMkLst>
      </pc:sldChg>
      <pc:sldChg chg="addSp modSp mod setBg addAnim">
        <pc:chgData name="Cerys Davies" userId="61e71dc1-9594-4277-b52b-4420989f68ee" providerId="ADAL" clId="{A868D9B0-02F6-499D-BD80-DDC6A5F3D513}" dt="2025-09-26T12:44:55.320" v="1256"/>
        <pc:sldMkLst>
          <pc:docMk/>
          <pc:sldMk cId="259213747" sldId="374"/>
        </pc:sldMkLst>
        <pc:spChg chg="mod">
          <ac:chgData name="Cerys Davies" userId="61e71dc1-9594-4277-b52b-4420989f68ee" providerId="ADAL" clId="{A868D9B0-02F6-499D-BD80-DDC6A5F3D513}" dt="2025-09-26T12:44:55.312" v="1255" actId="26606"/>
          <ac:spMkLst>
            <pc:docMk/>
            <pc:sldMk cId="259213747" sldId="374"/>
            <ac:spMk id="2" creationId="{B3C24556-6BCC-BC4D-D815-5582A00A9D17}"/>
          </ac:spMkLst>
        </pc:spChg>
        <pc:spChg chg="add">
          <ac:chgData name="Cerys Davies" userId="61e71dc1-9594-4277-b52b-4420989f68ee" providerId="ADAL" clId="{A868D9B0-02F6-499D-BD80-DDC6A5F3D513}" dt="2025-09-26T12:44:55.312" v="1255" actId="26606"/>
          <ac:spMkLst>
            <pc:docMk/>
            <pc:sldMk cId="259213747" sldId="374"/>
            <ac:spMk id="24" creationId="{8CDA3497-1EDA-4EB3-9C27-4D9835D30AAB}"/>
          </ac:spMkLst>
        </pc:spChg>
        <pc:spChg chg="add">
          <ac:chgData name="Cerys Davies" userId="61e71dc1-9594-4277-b52b-4420989f68ee" providerId="ADAL" clId="{A868D9B0-02F6-499D-BD80-DDC6A5F3D513}" dt="2025-09-26T12:44:55.312" v="1255" actId="26606"/>
          <ac:spMkLst>
            <pc:docMk/>
            <pc:sldMk cId="259213747" sldId="374"/>
            <ac:spMk id="26" creationId="{41F9764E-9AA0-49A3-9EA2-885EE9914014}"/>
          </ac:spMkLst>
        </pc:spChg>
        <pc:spChg chg="add">
          <ac:chgData name="Cerys Davies" userId="61e71dc1-9594-4277-b52b-4420989f68ee" providerId="ADAL" clId="{A868D9B0-02F6-499D-BD80-DDC6A5F3D513}" dt="2025-09-26T12:44:55.312" v="1255" actId="26606"/>
          <ac:spMkLst>
            <pc:docMk/>
            <pc:sldMk cId="259213747" sldId="374"/>
            <ac:spMk id="28" creationId="{FA3A4F4A-4DC4-43F2-AC2D-06211A812FC0}"/>
          </ac:spMkLst>
        </pc:spChg>
        <pc:spChg chg="add">
          <ac:chgData name="Cerys Davies" userId="61e71dc1-9594-4277-b52b-4420989f68ee" providerId="ADAL" clId="{A868D9B0-02F6-499D-BD80-DDC6A5F3D513}" dt="2025-09-26T12:44:55.312" v="1255" actId="26606"/>
          <ac:spMkLst>
            <pc:docMk/>
            <pc:sldMk cId="259213747" sldId="374"/>
            <ac:spMk id="30" creationId="{84CFB374-B343-457A-B567-B4D784B1FEAE}"/>
          </ac:spMkLst>
        </pc:spChg>
        <pc:spChg chg="add">
          <ac:chgData name="Cerys Davies" userId="61e71dc1-9594-4277-b52b-4420989f68ee" providerId="ADAL" clId="{A868D9B0-02F6-499D-BD80-DDC6A5F3D513}" dt="2025-09-26T12:44:55.312" v="1255" actId="26606"/>
          <ac:spMkLst>
            <pc:docMk/>
            <pc:sldMk cId="259213747" sldId="374"/>
            <ac:spMk id="32" creationId="{0597FEEE-1E11-4396-BB69-B43FA92F9580}"/>
          </ac:spMkLst>
        </pc:spChg>
        <pc:spChg chg="add">
          <ac:chgData name="Cerys Davies" userId="61e71dc1-9594-4277-b52b-4420989f68ee" providerId="ADAL" clId="{A868D9B0-02F6-499D-BD80-DDC6A5F3D513}" dt="2025-09-26T12:44:55.312" v="1255" actId="26606"/>
          <ac:spMkLst>
            <pc:docMk/>
            <pc:sldMk cId="259213747" sldId="374"/>
            <ac:spMk id="34" creationId="{A2DB2F81-3E68-4044-B7C2-03DEEC50D8F5}"/>
          </ac:spMkLst>
        </pc:spChg>
        <pc:spChg chg="add">
          <ac:chgData name="Cerys Davies" userId="61e71dc1-9594-4277-b52b-4420989f68ee" providerId="ADAL" clId="{A868D9B0-02F6-499D-BD80-DDC6A5F3D513}" dt="2025-09-26T12:44:55.312" v="1255" actId="26606"/>
          <ac:spMkLst>
            <pc:docMk/>
            <pc:sldMk cId="259213747" sldId="374"/>
            <ac:spMk id="36" creationId="{DC2F7294-2397-4C96-AB1E-E66CDEA3B5DF}"/>
          </ac:spMkLst>
        </pc:spChg>
        <pc:grpChg chg="add">
          <ac:chgData name="Cerys Davies" userId="61e71dc1-9594-4277-b52b-4420989f68ee" providerId="ADAL" clId="{A868D9B0-02F6-499D-BD80-DDC6A5F3D513}" dt="2025-09-26T12:44:55.312" v="1255" actId="26606"/>
          <ac:grpSpMkLst>
            <pc:docMk/>
            <pc:sldMk cId="259213747" sldId="374"/>
            <ac:grpSpMk id="8" creationId="{A5AFB369-4673-4727-A7CD-D86AFE0AE069}"/>
          </ac:grpSpMkLst>
        </pc:grpChg>
        <pc:picChg chg="add">
          <ac:chgData name="Cerys Davies" userId="61e71dc1-9594-4277-b52b-4420989f68ee" providerId="ADAL" clId="{A868D9B0-02F6-499D-BD80-DDC6A5F3D513}" dt="2025-09-26T12:44:55.312" v="1255" actId="26606"/>
          <ac:picMkLst>
            <pc:docMk/>
            <pc:sldMk cId="259213747" sldId="374"/>
            <ac:picMk id="4" creationId="{E1613D2D-CFE1-D6CE-383B-3C9162697BD4}"/>
          </ac:picMkLst>
        </pc:picChg>
      </pc:sldChg>
      <pc:sldChg chg="modSp mod modNotesTx">
        <pc:chgData name="Cerys Davies" userId="61e71dc1-9594-4277-b52b-4420989f68ee" providerId="ADAL" clId="{A868D9B0-02F6-499D-BD80-DDC6A5F3D513}" dt="2025-09-26T12:50:27.753" v="1273" actId="6549"/>
        <pc:sldMkLst>
          <pc:docMk/>
          <pc:sldMk cId="441520480" sldId="379"/>
        </pc:sldMkLst>
        <pc:spChg chg="mod">
          <ac:chgData name="Cerys Davies" userId="61e71dc1-9594-4277-b52b-4420989f68ee" providerId="ADAL" clId="{A868D9B0-02F6-499D-BD80-DDC6A5F3D513}" dt="2025-09-17T21:04:44.868" v="71" actId="113"/>
          <ac:spMkLst>
            <pc:docMk/>
            <pc:sldMk cId="441520480" sldId="379"/>
            <ac:spMk id="2" creationId="{630CC80C-3895-0678-78E1-3C1AAD3B0D3C}"/>
          </ac:spMkLst>
        </pc:spChg>
        <pc:spChg chg="mod">
          <ac:chgData name="Cerys Davies" userId="61e71dc1-9594-4277-b52b-4420989f68ee" providerId="ADAL" clId="{A868D9B0-02F6-499D-BD80-DDC6A5F3D513}" dt="2025-09-17T21:07:11.732" v="132" actId="255"/>
          <ac:spMkLst>
            <pc:docMk/>
            <pc:sldMk cId="441520480" sldId="379"/>
            <ac:spMk id="3" creationId="{E963EEBC-A1E8-F1A0-09CF-E85135A15459}"/>
          </ac:spMkLst>
        </pc:spChg>
      </pc:sldChg>
      <pc:sldChg chg="modSp mod">
        <pc:chgData name="Cerys Davies" userId="61e71dc1-9594-4277-b52b-4420989f68ee" providerId="ADAL" clId="{A868D9B0-02F6-499D-BD80-DDC6A5F3D513}" dt="2025-09-17T21:34:06.769" v="673" actId="14100"/>
        <pc:sldMkLst>
          <pc:docMk/>
          <pc:sldMk cId="3472742668" sldId="380"/>
        </pc:sldMkLst>
        <pc:spChg chg="mod">
          <ac:chgData name="Cerys Davies" userId="61e71dc1-9594-4277-b52b-4420989f68ee" providerId="ADAL" clId="{A868D9B0-02F6-499D-BD80-DDC6A5F3D513}" dt="2025-09-17T21:27:13.777" v="623" actId="14100"/>
          <ac:spMkLst>
            <pc:docMk/>
            <pc:sldMk cId="3472742668" sldId="380"/>
            <ac:spMk id="2" creationId="{40C87889-5F9E-FCE6-C3ED-DF267D57ED32}"/>
          </ac:spMkLst>
        </pc:spChg>
        <pc:spChg chg="mod">
          <ac:chgData name="Cerys Davies" userId="61e71dc1-9594-4277-b52b-4420989f68ee" providerId="ADAL" clId="{A868D9B0-02F6-499D-BD80-DDC6A5F3D513}" dt="2025-09-17T21:34:06.769" v="673" actId="14100"/>
          <ac:spMkLst>
            <pc:docMk/>
            <pc:sldMk cId="3472742668" sldId="380"/>
            <ac:spMk id="3" creationId="{6ABEED53-6EBF-13F3-D45E-23A14CE168C2}"/>
          </ac:spMkLst>
        </pc:spChg>
      </pc:sldChg>
      <pc:sldChg chg="modSp mod modNotesTx">
        <pc:chgData name="Cerys Davies" userId="61e71dc1-9594-4277-b52b-4420989f68ee" providerId="ADAL" clId="{A868D9B0-02F6-499D-BD80-DDC6A5F3D513}" dt="2025-09-26T12:49:45.361" v="1268" actId="6549"/>
        <pc:sldMkLst>
          <pc:docMk/>
          <pc:sldMk cId="1698322857" sldId="384"/>
        </pc:sldMkLst>
        <pc:spChg chg="mod">
          <ac:chgData name="Cerys Davies" userId="61e71dc1-9594-4277-b52b-4420989f68ee" providerId="ADAL" clId="{A868D9B0-02F6-499D-BD80-DDC6A5F3D513}" dt="2025-09-17T21:29:51.603" v="637" actId="14100"/>
          <ac:spMkLst>
            <pc:docMk/>
            <pc:sldMk cId="1698322857" sldId="384"/>
            <ac:spMk id="2" creationId="{BC9D1194-5B78-3D47-A80A-C23EAC6B277D}"/>
          </ac:spMkLst>
        </pc:spChg>
        <pc:spChg chg="mod">
          <ac:chgData name="Cerys Davies" userId="61e71dc1-9594-4277-b52b-4420989f68ee" providerId="ADAL" clId="{A868D9B0-02F6-499D-BD80-DDC6A5F3D513}" dt="2025-09-17T21:33:13.162" v="669" actId="14100"/>
          <ac:spMkLst>
            <pc:docMk/>
            <pc:sldMk cId="1698322857" sldId="384"/>
            <ac:spMk id="3" creationId="{F488898D-E29D-DF8C-8D3E-6754949D7900}"/>
          </ac:spMkLst>
        </pc:spChg>
      </pc:sldChg>
      <pc:sldChg chg="modSp mod modNotesTx">
        <pc:chgData name="Cerys Davies" userId="61e71dc1-9594-4277-b52b-4420989f68ee" providerId="ADAL" clId="{A868D9B0-02F6-499D-BD80-DDC6A5F3D513}" dt="2025-09-26T12:49:36.796" v="1267" actId="6549"/>
        <pc:sldMkLst>
          <pc:docMk/>
          <pc:sldMk cId="3042157557" sldId="385"/>
        </pc:sldMkLst>
        <pc:spChg chg="mod">
          <ac:chgData name="Cerys Davies" userId="61e71dc1-9594-4277-b52b-4420989f68ee" providerId="ADAL" clId="{A868D9B0-02F6-499D-BD80-DDC6A5F3D513}" dt="2025-09-17T21:38:24.461" v="681" actId="13926"/>
          <ac:spMkLst>
            <pc:docMk/>
            <pc:sldMk cId="3042157557" sldId="385"/>
            <ac:spMk id="2" creationId="{26F7E97D-41BC-D242-7489-FCDC83023BD4}"/>
          </ac:spMkLst>
        </pc:spChg>
        <pc:spChg chg="mod">
          <ac:chgData name="Cerys Davies" userId="61e71dc1-9594-4277-b52b-4420989f68ee" providerId="ADAL" clId="{A868D9B0-02F6-499D-BD80-DDC6A5F3D513}" dt="2025-09-26T11:44:52.311" v="707" actId="27636"/>
          <ac:spMkLst>
            <pc:docMk/>
            <pc:sldMk cId="3042157557" sldId="385"/>
            <ac:spMk id="3" creationId="{346F01F3-9524-9897-69C5-03DDA25A7B6D}"/>
          </ac:spMkLst>
        </pc:spChg>
      </pc:sldChg>
      <pc:sldChg chg="modSp mod modNotesTx">
        <pc:chgData name="Cerys Davies" userId="61e71dc1-9594-4277-b52b-4420989f68ee" providerId="ADAL" clId="{A868D9B0-02F6-499D-BD80-DDC6A5F3D513}" dt="2025-09-26T12:49:29.226" v="1266" actId="6549"/>
        <pc:sldMkLst>
          <pc:docMk/>
          <pc:sldMk cId="544385632" sldId="386"/>
        </pc:sldMkLst>
        <pc:spChg chg="mod">
          <ac:chgData name="Cerys Davies" userId="61e71dc1-9594-4277-b52b-4420989f68ee" providerId="ADAL" clId="{A868D9B0-02F6-499D-BD80-DDC6A5F3D513}" dt="2025-09-26T11:45:43.522" v="709" actId="255"/>
          <ac:spMkLst>
            <pc:docMk/>
            <pc:sldMk cId="544385632" sldId="386"/>
            <ac:spMk id="3" creationId="{AA2C8126-4A80-65B8-B9BA-262C7493C959}"/>
          </ac:spMkLst>
        </pc:spChg>
      </pc:sldChg>
      <pc:sldChg chg="modSp mod modNotesTx">
        <pc:chgData name="Cerys Davies" userId="61e71dc1-9594-4277-b52b-4420989f68ee" providerId="ADAL" clId="{A868D9B0-02F6-499D-BD80-DDC6A5F3D513}" dt="2025-09-26T12:49:10.431" v="1265" actId="6549"/>
        <pc:sldMkLst>
          <pc:docMk/>
          <pc:sldMk cId="4026760970" sldId="387"/>
        </pc:sldMkLst>
        <pc:spChg chg="mod">
          <ac:chgData name="Cerys Davies" userId="61e71dc1-9594-4277-b52b-4420989f68ee" providerId="ADAL" clId="{A868D9B0-02F6-499D-BD80-DDC6A5F3D513}" dt="2025-09-26T11:46:07.837" v="717" actId="1076"/>
          <ac:spMkLst>
            <pc:docMk/>
            <pc:sldMk cId="4026760970" sldId="387"/>
            <ac:spMk id="2" creationId="{64890EA4-5AB1-6512-4618-F1D1C69D5FEE}"/>
          </ac:spMkLst>
        </pc:spChg>
        <pc:spChg chg="mod">
          <ac:chgData name="Cerys Davies" userId="61e71dc1-9594-4277-b52b-4420989f68ee" providerId="ADAL" clId="{A868D9B0-02F6-499D-BD80-DDC6A5F3D513}" dt="2025-09-26T11:46:28.025" v="722" actId="255"/>
          <ac:spMkLst>
            <pc:docMk/>
            <pc:sldMk cId="4026760970" sldId="387"/>
            <ac:spMk id="3" creationId="{70D110BC-F55C-739C-231F-E38AA323BE6E}"/>
          </ac:spMkLst>
        </pc:spChg>
      </pc:sldChg>
      <pc:sldChg chg="modSp mod modNotesTx">
        <pc:chgData name="Cerys Davies" userId="61e71dc1-9594-4277-b52b-4420989f68ee" providerId="ADAL" clId="{A868D9B0-02F6-499D-BD80-DDC6A5F3D513}" dt="2025-09-26T12:48:59.921" v="1264" actId="6549"/>
        <pc:sldMkLst>
          <pc:docMk/>
          <pc:sldMk cId="1437909692" sldId="388"/>
        </pc:sldMkLst>
        <pc:spChg chg="mod">
          <ac:chgData name="Cerys Davies" userId="61e71dc1-9594-4277-b52b-4420989f68ee" providerId="ADAL" clId="{A868D9B0-02F6-499D-BD80-DDC6A5F3D513}" dt="2025-09-26T11:50:56.108" v="798" actId="27636"/>
          <ac:spMkLst>
            <pc:docMk/>
            <pc:sldMk cId="1437909692" sldId="388"/>
            <ac:spMk id="2" creationId="{1161326A-A345-C812-D0F6-ED7A559CAF8B}"/>
          </ac:spMkLst>
        </pc:spChg>
        <pc:spChg chg="mod">
          <ac:chgData name="Cerys Davies" userId="61e71dc1-9594-4277-b52b-4420989f68ee" providerId="ADAL" clId="{A868D9B0-02F6-499D-BD80-DDC6A5F3D513}" dt="2025-09-26T12:16:26.424" v="984" actId="20577"/>
          <ac:spMkLst>
            <pc:docMk/>
            <pc:sldMk cId="1437909692" sldId="388"/>
            <ac:spMk id="3" creationId="{3D617F49-0098-CFB8-CEA5-CF2AD3863D32}"/>
          </ac:spMkLst>
        </pc:spChg>
      </pc:sldChg>
      <pc:sldChg chg="modSp mod">
        <pc:chgData name="Cerys Davies" userId="61e71dc1-9594-4277-b52b-4420989f68ee" providerId="ADAL" clId="{A868D9B0-02F6-499D-BD80-DDC6A5F3D513}" dt="2025-09-26T12:18:25.144" v="1018" actId="14100"/>
        <pc:sldMkLst>
          <pc:docMk/>
          <pc:sldMk cId="203062976" sldId="389"/>
        </pc:sldMkLst>
        <pc:spChg chg="mod">
          <ac:chgData name="Cerys Davies" userId="61e71dc1-9594-4277-b52b-4420989f68ee" providerId="ADAL" clId="{A868D9B0-02F6-499D-BD80-DDC6A5F3D513}" dt="2025-09-26T12:18:12.062" v="1015" actId="14100"/>
          <ac:spMkLst>
            <pc:docMk/>
            <pc:sldMk cId="203062976" sldId="389"/>
            <ac:spMk id="2" creationId="{9158A015-FEC2-9985-ABFC-E72E404E7FFE}"/>
          </ac:spMkLst>
        </pc:spChg>
        <pc:spChg chg="mod">
          <ac:chgData name="Cerys Davies" userId="61e71dc1-9594-4277-b52b-4420989f68ee" providerId="ADAL" clId="{A868D9B0-02F6-499D-BD80-DDC6A5F3D513}" dt="2025-09-26T12:18:25.144" v="1018" actId="14100"/>
          <ac:spMkLst>
            <pc:docMk/>
            <pc:sldMk cId="203062976" sldId="389"/>
            <ac:spMk id="3" creationId="{8988A5B9-168E-0482-5ED0-CFAA2115E852}"/>
          </ac:spMkLst>
        </pc:spChg>
      </pc:sldChg>
      <pc:sldChg chg="modSp mod">
        <pc:chgData name="Cerys Davies" userId="61e71dc1-9594-4277-b52b-4420989f68ee" providerId="ADAL" clId="{A868D9B0-02F6-499D-BD80-DDC6A5F3D513}" dt="2025-09-26T12:24:50.047" v="1059" actId="14100"/>
        <pc:sldMkLst>
          <pc:docMk/>
          <pc:sldMk cId="3763025999" sldId="390"/>
        </pc:sldMkLst>
        <pc:spChg chg="mod">
          <ac:chgData name="Cerys Davies" userId="61e71dc1-9594-4277-b52b-4420989f68ee" providerId="ADAL" clId="{A868D9B0-02F6-499D-BD80-DDC6A5F3D513}" dt="2025-09-26T12:24:39.406" v="1056" actId="1076"/>
          <ac:spMkLst>
            <pc:docMk/>
            <pc:sldMk cId="3763025999" sldId="390"/>
            <ac:spMk id="2" creationId="{3AD50F51-1BC2-545D-D03F-391F3522E413}"/>
          </ac:spMkLst>
        </pc:spChg>
        <pc:spChg chg="mod">
          <ac:chgData name="Cerys Davies" userId="61e71dc1-9594-4277-b52b-4420989f68ee" providerId="ADAL" clId="{A868D9B0-02F6-499D-BD80-DDC6A5F3D513}" dt="2025-09-26T12:24:50.047" v="1059" actId="14100"/>
          <ac:spMkLst>
            <pc:docMk/>
            <pc:sldMk cId="3763025999" sldId="390"/>
            <ac:spMk id="3" creationId="{40D90BAA-EA42-C109-3CEA-9C9768C88F3A}"/>
          </ac:spMkLst>
        </pc:spChg>
      </pc:sldChg>
      <pc:sldChg chg="modSp mod modNotesTx">
        <pc:chgData name="Cerys Davies" userId="61e71dc1-9594-4277-b52b-4420989f68ee" providerId="ADAL" clId="{A868D9B0-02F6-499D-BD80-DDC6A5F3D513}" dt="2025-09-26T12:50:19.175" v="1272" actId="6549"/>
        <pc:sldMkLst>
          <pc:docMk/>
          <pc:sldMk cId="1869111206" sldId="395"/>
        </pc:sldMkLst>
        <pc:spChg chg="mod">
          <ac:chgData name="Cerys Davies" userId="61e71dc1-9594-4277-b52b-4420989f68ee" providerId="ADAL" clId="{A868D9B0-02F6-499D-BD80-DDC6A5F3D513}" dt="2025-09-17T21:10:06.231" v="137" actId="255"/>
          <ac:spMkLst>
            <pc:docMk/>
            <pc:sldMk cId="1869111206" sldId="395"/>
            <ac:spMk id="2" creationId="{40FEA5C9-33DC-47A2-8C6B-3564492C35A2}"/>
          </ac:spMkLst>
        </pc:spChg>
        <pc:spChg chg="mod">
          <ac:chgData name="Cerys Davies" userId="61e71dc1-9594-4277-b52b-4420989f68ee" providerId="ADAL" clId="{A868D9B0-02F6-499D-BD80-DDC6A5F3D513}" dt="2025-09-17T21:10:16.070" v="138" actId="1076"/>
          <ac:spMkLst>
            <pc:docMk/>
            <pc:sldMk cId="1869111206" sldId="395"/>
            <ac:spMk id="3" creationId="{49802349-A10E-9630-4455-C9AF23956725}"/>
          </ac:spMkLst>
        </pc:spChg>
      </pc:sldChg>
      <pc:sldChg chg="modSp mod modNotesTx">
        <pc:chgData name="Cerys Davies" userId="61e71dc1-9594-4277-b52b-4420989f68ee" providerId="ADAL" clId="{A868D9B0-02F6-499D-BD80-DDC6A5F3D513}" dt="2025-09-26T12:49:56.046" v="1269" actId="6549"/>
        <pc:sldMkLst>
          <pc:docMk/>
          <pc:sldMk cId="3595228462" sldId="397"/>
        </pc:sldMkLst>
        <pc:spChg chg="mod">
          <ac:chgData name="Cerys Davies" userId="61e71dc1-9594-4277-b52b-4420989f68ee" providerId="ADAL" clId="{A868D9B0-02F6-499D-BD80-DDC6A5F3D513}" dt="2025-09-17T21:11:56.801" v="152" actId="14100"/>
          <ac:spMkLst>
            <pc:docMk/>
            <pc:sldMk cId="3595228462" sldId="397"/>
            <ac:spMk id="2" creationId="{C0ECCE4D-6DDD-1821-7E35-3938B3F089F9}"/>
          </ac:spMkLst>
        </pc:spChg>
        <pc:spChg chg="mod">
          <ac:chgData name="Cerys Davies" userId="61e71dc1-9594-4277-b52b-4420989f68ee" providerId="ADAL" clId="{A868D9B0-02F6-499D-BD80-DDC6A5F3D513}" dt="2025-09-17T21:19:45.324" v="486" actId="27636"/>
          <ac:spMkLst>
            <pc:docMk/>
            <pc:sldMk cId="3595228462" sldId="397"/>
            <ac:spMk id="3" creationId="{09AC9774-5E5B-1718-65BE-74FA2C59CEDD}"/>
          </ac:spMkLst>
        </pc:spChg>
      </pc:sldChg>
      <pc:sldChg chg="delSp modSp mod">
        <pc:chgData name="Cerys Davies" userId="61e71dc1-9594-4277-b52b-4420989f68ee" providerId="ADAL" clId="{A868D9B0-02F6-499D-BD80-DDC6A5F3D513}" dt="2025-09-26T12:31:22.715" v="1114" actId="14100"/>
        <pc:sldMkLst>
          <pc:docMk/>
          <pc:sldMk cId="3176293405" sldId="399"/>
        </pc:sldMkLst>
        <pc:spChg chg="del mod">
          <ac:chgData name="Cerys Davies" userId="61e71dc1-9594-4277-b52b-4420989f68ee" providerId="ADAL" clId="{A868D9B0-02F6-499D-BD80-DDC6A5F3D513}" dt="2025-09-26T12:26:57.075" v="1068" actId="478"/>
          <ac:spMkLst>
            <pc:docMk/>
            <pc:sldMk cId="3176293405" sldId="399"/>
            <ac:spMk id="2" creationId="{29314088-C8B5-AAE8-676C-102A9649A206}"/>
          </ac:spMkLst>
        </pc:spChg>
        <pc:spChg chg="mod">
          <ac:chgData name="Cerys Davies" userId="61e71dc1-9594-4277-b52b-4420989f68ee" providerId="ADAL" clId="{A868D9B0-02F6-499D-BD80-DDC6A5F3D513}" dt="2025-09-26T12:31:22.715" v="1114" actId="14100"/>
          <ac:spMkLst>
            <pc:docMk/>
            <pc:sldMk cId="3176293405" sldId="399"/>
            <ac:spMk id="3" creationId="{E29B542D-7927-AF03-D804-36E1A87EAB46}"/>
          </ac:spMkLst>
        </pc:spChg>
      </pc:sldChg>
      <pc:sldChg chg="modNotesTx">
        <pc:chgData name="Cerys Davies" userId="61e71dc1-9594-4277-b52b-4420989f68ee" providerId="ADAL" clId="{A868D9B0-02F6-499D-BD80-DDC6A5F3D513}" dt="2025-09-26T12:48:45.788" v="1263" actId="6549"/>
        <pc:sldMkLst>
          <pc:docMk/>
          <pc:sldMk cId="4149424675" sldId="400"/>
        </pc:sldMkLst>
      </pc:sldChg>
      <pc:sldChg chg="modSp mod modNotesTx">
        <pc:chgData name="Cerys Davies" userId="61e71dc1-9594-4277-b52b-4420989f68ee" providerId="ADAL" clId="{A868D9B0-02F6-499D-BD80-DDC6A5F3D513}" dt="2025-09-26T12:48:37.961" v="1262" actId="6549"/>
        <pc:sldMkLst>
          <pc:docMk/>
          <pc:sldMk cId="3091119957" sldId="401"/>
        </pc:sldMkLst>
        <pc:spChg chg="mod">
          <ac:chgData name="Cerys Davies" userId="61e71dc1-9594-4277-b52b-4420989f68ee" providerId="ADAL" clId="{A868D9B0-02F6-499D-BD80-DDC6A5F3D513}" dt="2025-09-26T12:31:44.851" v="1118" actId="27636"/>
          <ac:spMkLst>
            <pc:docMk/>
            <pc:sldMk cId="3091119957" sldId="401"/>
            <ac:spMk id="2" creationId="{68BFEF69-74C4-6BEB-EAC5-8BBA0ACC851C}"/>
          </ac:spMkLst>
        </pc:spChg>
        <pc:spChg chg="mod">
          <ac:chgData name="Cerys Davies" userId="61e71dc1-9594-4277-b52b-4420989f68ee" providerId="ADAL" clId="{A868D9B0-02F6-499D-BD80-DDC6A5F3D513}" dt="2025-09-26T12:35:42.543" v="1234" actId="1076"/>
          <ac:spMkLst>
            <pc:docMk/>
            <pc:sldMk cId="3091119957" sldId="401"/>
            <ac:spMk id="3" creationId="{D8AA65A0-232B-575B-5B91-208696C6E5DC}"/>
          </ac:spMkLst>
        </pc:spChg>
      </pc:sldChg>
      <pc:sldChg chg="addSp add del mod">
        <pc:chgData name="Cerys Davies" userId="61e71dc1-9594-4277-b52b-4420989f68ee" providerId="ADAL" clId="{A868D9B0-02F6-499D-BD80-DDC6A5F3D513}" dt="2025-09-26T12:48:21.210" v="1261" actId="47"/>
        <pc:sldMkLst>
          <pc:docMk/>
          <pc:sldMk cId="3638611779" sldId="404"/>
        </pc:sldMkLst>
        <pc:inkChg chg="add">
          <ac:chgData name="Cerys Davies" userId="61e71dc1-9594-4277-b52b-4420989f68ee" providerId="ADAL" clId="{A868D9B0-02F6-499D-BD80-DDC6A5F3D513}" dt="2025-09-26T12:39:22.575" v="1241" actId="9405"/>
          <ac:inkMkLst>
            <pc:docMk/>
            <pc:sldMk cId="3638611779" sldId="404"/>
            <ac:inkMk id="3" creationId="{C656BBCC-FC22-71FC-C53B-74A6D5D9B5E2}"/>
          </ac:inkMkLst>
        </pc:inkChg>
      </pc:sldChg>
      <pc:sldChg chg="addSp modSp new mod setBg">
        <pc:chgData name="Cerys Davies" userId="61e71dc1-9594-4277-b52b-4420989f68ee" providerId="ADAL" clId="{A868D9B0-02F6-499D-BD80-DDC6A5F3D513}" dt="2025-09-26T12:39:03.518" v="1238" actId="26606"/>
        <pc:sldMkLst>
          <pc:docMk/>
          <pc:sldMk cId="3788159581" sldId="405"/>
        </pc:sldMkLst>
        <pc:spChg chg="add">
          <ac:chgData name="Cerys Davies" userId="61e71dc1-9594-4277-b52b-4420989f68ee" providerId="ADAL" clId="{A868D9B0-02F6-499D-BD80-DDC6A5F3D513}" dt="2025-09-26T12:39:03.518" v="1238" actId="26606"/>
          <ac:spMkLst>
            <pc:docMk/>
            <pc:sldMk cId="3788159581" sldId="405"/>
            <ac:spMk id="8" creationId="{03E8462A-FEBA-4848-81CC-3F8DA3E477BE}"/>
          </ac:spMkLst>
        </pc:spChg>
        <pc:spChg chg="add">
          <ac:chgData name="Cerys Davies" userId="61e71dc1-9594-4277-b52b-4420989f68ee" providerId="ADAL" clId="{A868D9B0-02F6-499D-BD80-DDC6A5F3D513}" dt="2025-09-26T12:39:03.518" v="1238" actId="26606"/>
          <ac:spMkLst>
            <pc:docMk/>
            <pc:sldMk cId="3788159581" sldId="405"/>
            <ac:spMk id="21" creationId="{7941F9B1-B01B-4A84-89D9-B169AEB4E456}"/>
          </ac:spMkLst>
        </pc:spChg>
        <pc:grpChg chg="add">
          <ac:chgData name="Cerys Davies" userId="61e71dc1-9594-4277-b52b-4420989f68ee" providerId="ADAL" clId="{A868D9B0-02F6-499D-BD80-DDC6A5F3D513}" dt="2025-09-26T12:39:03.518" v="1238" actId="26606"/>
          <ac:grpSpMkLst>
            <pc:docMk/>
            <pc:sldMk cId="3788159581" sldId="405"/>
            <ac:grpSpMk id="10" creationId="{2109F83F-40FE-4DB3-84CC-09FB3340D06D}"/>
          </ac:grpSpMkLst>
        </pc:grpChg>
        <pc:picChg chg="add mod">
          <ac:chgData name="Cerys Davies" userId="61e71dc1-9594-4277-b52b-4420989f68ee" providerId="ADAL" clId="{A868D9B0-02F6-499D-BD80-DDC6A5F3D513}" dt="2025-09-26T12:39:03.518" v="1238" actId="26606"/>
          <ac:picMkLst>
            <pc:docMk/>
            <pc:sldMk cId="3788159581" sldId="405"/>
            <ac:picMk id="3" creationId="{3071846C-4D71-3199-02A8-E44AA3688535}"/>
          </ac:picMkLst>
        </pc:picChg>
      </pc:sldChg>
      <pc:sldChg chg="addSp delSp add del mod setBg delDesignElem">
        <pc:chgData name="Cerys Davies" userId="61e71dc1-9594-4277-b52b-4420989f68ee" providerId="ADAL" clId="{A868D9B0-02F6-499D-BD80-DDC6A5F3D513}" dt="2025-09-26T12:48:19.042" v="1260" actId="47"/>
        <pc:sldMkLst>
          <pc:docMk/>
          <pc:sldMk cId="1829182316" sldId="406"/>
        </pc:sldMkLst>
        <pc:spChg chg="add">
          <ac:chgData name="Cerys Davies" userId="61e71dc1-9594-4277-b52b-4420989f68ee" providerId="ADAL" clId="{A868D9B0-02F6-499D-BD80-DDC6A5F3D513}" dt="2025-09-26T12:40:22.997" v="1248" actId="26606"/>
          <ac:spMkLst>
            <pc:docMk/>
            <pc:sldMk cId="1829182316" sldId="406"/>
            <ac:spMk id="5" creationId="{03E8462A-FEBA-4848-81CC-3F8DA3E477BE}"/>
          </ac:spMkLst>
        </pc:spChg>
        <pc:spChg chg="add">
          <ac:chgData name="Cerys Davies" userId="61e71dc1-9594-4277-b52b-4420989f68ee" providerId="ADAL" clId="{A868D9B0-02F6-499D-BD80-DDC6A5F3D513}" dt="2025-09-26T12:40:22.997" v="1248" actId="26606"/>
          <ac:spMkLst>
            <pc:docMk/>
            <pc:sldMk cId="1829182316" sldId="406"/>
            <ac:spMk id="7" creationId="{7941F9B1-B01B-4A84-89D9-B169AEB4E456}"/>
          </ac:spMkLst>
        </pc:spChg>
        <pc:spChg chg="del">
          <ac:chgData name="Cerys Davies" userId="61e71dc1-9594-4277-b52b-4420989f68ee" providerId="ADAL" clId="{A868D9B0-02F6-499D-BD80-DDC6A5F3D513}" dt="2025-09-26T12:39:08.599" v="1240"/>
          <ac:spMkLst>
            <pc:docMk/>
            <pc:sldMk cId="1829182316" sldId="406"/>
            <ac:spMk id="8" creationId="{4250987D-73F0-64DC-2548-BAE7A9524401}"/>
          </ac:spMkLst>
        </pc:spChg>
        <pc:spChg chg="del">
          <ac:chgData name="Cerys Davies" userId="61e71dc1-9594-4277-b52b-4420989f68ee" providerId="ADAL" clId="{A868D9B0-02F6-499D-BD80-DDC6A5F3D513}" dt="2025-09-26T12:39:08.599" v="1240"/>
          <ac:spMkLst>
            <pc:docMk/>
            <pc:sldMk cId="1829182316" sldId="406"/>
            <ac:spMk id="21" creationId="{3706ADC1-1FA6-A50D-CE87-260F95A97AE7}"/>
          </ac:spMkLst>
        </pc:spChg>
        <pc:grpChg chg="add">
          <ac:chgData name="Cerys Davies" userId="61e71dc1-9594-4277-b52b-4420989f68ee" providerId="ADAL" clId="{A868D9B0-02F6-499D-BD80-DDC6A5F3D513}" dt="2025-09-26T12:40:22.997" v="1248" actId="26606"/>
          <ac:grpSpMkLst>
            <pc:docMk/>
            <pc:sldMk cId="1829182316" sldId="406"/>
            <ac:grpSpMk id="6" creationId="{2109F83F-40FE-4DB3-84CC-09FB3340D06D}"/>
          </ac:grpSpMkLst>
        </pc:grpChg>
        <pc:grpChg chg="del">
          <ac:chgData name="Cerys Davies" userId="61e71dc1-9594-4277-b52b-4420989f68ee" providerId="ADAL" clId="{A868D9B0-02F6-499D-BD80-DDC6A5F3D513}" dt="2025-09-26T12:39:08.599" v="1240"/>
          <ac:grpSpMkLst>
            <pc:docMk/>
            <pc:sldMk cId="1829182316" sldId="406"/>
            <ac:grpSpMk id="10" creationId="{413AA2C1-97EE-3C00-C234-7A5185CCD39F}"/>
          </ac:grpSpMkLst>
        </pc:grpChg>
        <pc:inkChg chg="add">
          <ac:chgData name="Cerys Davies" userId="61e71dc1-9594-4277-b52b-4420989f68ee" providerId="ADAL" clId="{A868D9B0-02F6-499D-BD80-DDC6A5F3D513}" dt="2025-09-26T12:40:33.307" v="1249" actId="9405"/>
          <ac:inkMkLst>
            <pc:docMk/>
            <pc:sldMk cId="1829182316" sldId="406"/>
            <ac:inkMk id="2" creationId="{2380E332-CA3B-84AB-93AE-74F95EB90FB9}"/>
          </ac:inkMkLst>
        </pc:inkChg>
      </pc:sldChg>
      <pc:sldChg chg="addSp modSp new mod setBg">
        <pc:chgData name="Cerys Davies" userId="61e71dc1-9594-4277-b52b-4420989f68ee" providerId="ADAL" clId="{A868D9B0-02F6-499D-BD80-DDC6A5F3D513}" dt="2025-09-26T12:40:09.409" v="1244" actId="26606"/>
        <pc:sldMkLst>
          <pc:docMk/>
          <pc:sldMk cId="1110927172" sldId="407"/>
        </pc:sldMkLst>
        <pc:spChg chg="add">
          <ac:chgData name="Cerys Davies" userId="61e71dc1-9594-4277-b52b-4420989f68ee" providerId="ADAL" clId="{A868D9B0-02F6-499D-BD80-DDC6A5F3D513}" dt="2025-09-26T12:40:09.409" v="1244" actId="26606"/>
          <ac:spMkLst>
            <pc:docMk/>
            <pc:sldMk cId="1110927172" sldId="407"/>
            <ac:spMk id="8" creationId="{03E8462A-FEBA-4848-81CC-3F8DA3E477BE}"/>
          </ac:spMkLst>
        </pc:spChg>
        <pc:spChg chg="add">
          <ac:chgData name="Cerys Davies" userId="61e71dc1-9594-4277-b52b-4420989f68ee" providerId="ADAL" clId="{A868D9B0-02F6-499D-BD80-DDC6A5F3D513}" dt="2025-09-26T12:40:09.409" v="1244" actId="26606"/>
          <ac:spMkLst>
            <pc:docMk/>
            <pc:sldMk cId="1110927172" sldId="407"/>
            <ac:spMk id="21" creationId="{7941F9B1-B01B-4A84-89D9-B169AEB4E456}"/>
          </ac:spMkLst>
        </pc:spChg>
        <pc:grpChg chg="add">
          <ac:chgData name="Cerys Davies" userId="61e71dc1-9594-4277-b52b-4420989f68ee" providerId="ADAL" clId="{A868D9B0-02F6-499D-BD80-DDC6A5F3D513}" dt="2025-09-26T12:40:09.409" v="1244" actId="26606"/>
          <ac:grpSpMkLst>
            <pc:docMk/>
            <pc:sldMk cId="1110927172" sldId="407"/>
            <ac:grpSpMk id="10" creationId="{2109F83F-40FE-4DB3-84CC-09FB3340D06D}"/>
          </ac:grpSpMkLst>
        </pc:grpChg>
        <pc:picChg chg="add mod">
          <ac:chgData name="Cerys Davies" userId="61e71dc1-9594-4277-b52b-4420989f68ee" providerId="ADAL" clId="{A868D9B0-02F6-499D-BD80-DDC6A5F3D513}" dt="2025-09-26T12:40:09.409" v="1244" actId="26606"/>
          <ac:picMkLst>
            <pc:docMk/>
            <pc:sldMk cId="1110927172" sldId="407"/>
            <ac:picMk id="3" creationId="{03589229-1F5E-21DF-BACC-C2E557A8FEF1}"/>
          </ac:picMkLst>
        </pc:picChg>
      </pc:sldChg>
      <pc:sldChg chg="addSp delSp modSp add del mod setBg delDesignElem">
        <pc:chgData name="Cerys Davies" userId="61e71dc1-9594-4277-b52b-4420989f68ee" providerId="ADAL" clId="{A868D9B0-02F6-499D-BD80-DDC6A5F3D513}" dt="2025-09-26T12:48:11.970" v="1259" actId="47"/>
        <pc:sldMkLst>
          <pc:docMk/>
          <pc:sldMk cId="616869333" sldId="408"/>
        </pc:sldMkLst>
        <pc:spChg chg="add del">
          <ac:chgData name="Cerys Davies" userId="61e71dc1-9594-4277-b52b-4420989f68ee" providerId="ADAL" clId="{A868D9B0-02F6-499D-BD80-DDC6A5F3D513}" dt="2025-09-26T12:44:18.918" v="1252" actId="26606"/>
          <ac:spMkLst>
            <pc:docMk/>
            <pc:sldMk cId="616869333" sldId="408"/>
            <ac:spMk id="5" creationId="{03E8462A-FEBA-4848-81CC-3F8DA3E477BE}"/>
          </ac:spMkLst>
        </pc:spChg>
        <pc:spChg chg="add del">
          <ac:chgData name="Cerys Davies" userId="61e71dc1-9594-4277-b52b-4420989f68ee" providerId="ADAL" clId="{A868D9B0-02F6-499D-BD80-DDC6A5F3D513}" dt="2025-09-26T12:44:18.918" v="1252" actId="26606"/>
          <ac:spMkLst>
            <pc:docMk/>
            <pc:sldMk cId="616869333" sldId="408"/>
            <ac:spMk id="7" creationId="{7941F9B1-B01B-4A84-89D9-B169AEB4E456}"/>
          </ac:spMkLst>
        </pc:spChg>
        <pc:spChg chg="del">
          <ac:chgData name="Cerys Davies" userId="61e71dc1-9594-4277-b52b-4420989f68ee" providerId="ADAL" clId="{A868D9B0-02F6-499D-BD80-DDC6A5F3D513}" dt="2025-09-26T12:40:17.146" v="1246"/>
          <ac:spMkLst>
            <pc:docMk/>
            <pc:sldMk cId="616869333" sldId="408"/>
            <ac:spMk id="8" creationId="{6CE41724-F192-19B8-0DB3-3204EA962738}"/>
          </ac:spMkLst>
        </pc:spChg>
        <pc:spChg chg="del">
          <ac:chgData name="Cerys Davies" userId="61e71dc1-9594-4277-b52b-4420989f68ee" providerId="ADAL" clId="{A868D9B0-02F6-499D-BD80-DDC6A5F3D513}" dt="2025-09-26T12:40:17.146" v="1246"/>
          <ac:spMkLst>
            <pc:docMk/>
            <pc:sldMk cId="616869333" sldId="408"/>
            <ac:spMk id="21" creationId="{D640A173-A286-2553-EC70-1EFB5BB47B16}"/>
          </ac:spMkLst>
        </pc:spChg>
        <pc:spChg chg="add">
          <ac:chgData name="Cerys Davies" userId="61e71dc1-9594-4277-b52b-4420989f68ee" providerId="ADAL" clId="{A868D9B0-02F6-499D-BD80-DDC6A5F3D513}" dt="2025-09-26T12:44:18.918" v="1252" actId="26606"/>
          <ac:spMkLst>
            <pc:docMk/>
            <pc:sldMk cId="616869333" sldId="408"/>
            <ac:spMk id="24" creationId="{03E8462A-FEBA-4848-81CC-3F8DA3E477BE}"/>
          </ac:spMkLst>
        </pc:spChg>
        <pc:spChg chg="add">
          <ac:chgData name="Cerys Davies" userId="61e71dc1-9594-4277-b52b-4420989f68ee" providerId="ADAL" clId="{A868D9B0-02F6-499D-BD80-DDC6A5F3D513}" dt="2025-09-26T12:44:18.918" v="1252" actId="26606"/>
          <ac:spMkLst>
            <pc:docMk/>
            <pc:sldMk cId="616869333" sldId="408"/>
            <ac:spMk id="37" creationId="{7941F9B1-B01B-4A84-89D9-B169AEB4E456}"/>
          </ac:spMkLst>
        </pc:spChg>
        <pc:grpChg chg="add del">
          <ac:chgData name="Cerys Davies" userId="61e71dc1-9594-4277-b52b-4420989f68ee" providerId="ADAL" clId="{A868D9B0-02F6-499D-BD80-DDC6A5F3D513}" dt="2025-09-26T12:44:18.918" v="1252" actId="26606"/>
          <ac:grpSpMkLst>
            <pc:docMk/>
            <pc:sldMk cId="616869333" sldId="408"/>
            <ac:grpSpMk id="6" creationId="{2109F83F-40FE-4DB3-84CC-09FB3340D06D}"/>
          </ac:grpSpMkLst>
        </pc:grpChg>
        <pc:grpChg chg="del">
          <ac:chgData name="Cerys Davies" userId="61e71dc1-9594-4277-b52b-4420989f68ee" providerId="ADAL" clId="{A868D9B0-02F6-499D-BD80-DDC6A5F3D513}" dt="2025-09-26T12:40:17.146" v="1246"/>
          <ac:grpSpMkLst>
            <pc:docMk/>
            <pc:sldMk cId="616869333" sldId="408"/>
            <ac:grpSpMk id="10" creationId="{1745EDA3-2224-8DB6-B344-3155CDAF1B27}"/>
          </ac:grpSpMkLst>
        </pc:grpChg>
        <pc:grpChg chg="add">
          <ac:chgData name="Cerys Davies" userId="61e71dc1-9594-4277-b52b-4420989f68ee" providerId="ADAL" clId="{A868D9B0-02F6-499D-BD80-DDC6A5F3D513}" dt="2025-09-26T12:44:18.918" v="1252" actId="26606"/>
          <ac:grpSpMkLst>
            <pc:docMk/>
            <pc:sldMk cId="616869333" sldId="408"/>
            <ac:grpSpMk id="26" creationId="{2109F83F-40FE-4DB3-84CC-09FB3340D06D}"/>
          </ac:grpSpMkLst>
        </pc:grpChg>
        <pc:picChg chg="del">
          <ac:chgData name="Cerys Davies" userId="61e71dc1-9594-4277-b52b-4420989f68ee" providerId="ADAL" clId="{A868D9B0-02F6-499D-BD80-DDC6A5F3D513}" dt="2025-09-26T12:44:09.376" v="1250" actId="478"/>
          <ac:picMkLst>
            <pc:docMk/>
            <pc:sldMk cId="616869333" sldId="408"/>
            <ac:picMk id="3" creationId="{530FEBBA-BE95-7680-D355-553FE2680784}"/>
          </ac:picMkLst>
        </pc:picChg>
        <pc:picChg chg="add mod">
          <ac:chgData name="Cerys Davies" userId="61e71dc1-9594-4277-b52b-4420989f68ee" providerId="ADAL" clId="{A868D9B0-02F6-499D-BD80-DDC6A5F3D513}" dt="2025-09-26T12:44:27.387" v="1254" actId="1076"/>
          <ac:picMkLst>
            <pc:docMk/>
            <pc:sldMk cId="616869333" sldId="408"/>
            <ac:picMk id="4" creationId="{2D66CE20-ACC2-7243-067F-D0F8449E24A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26/09/2025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3595906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a:t>
            </a:fld>
            <a:endParaRPr lang="en-GB"/>
          </a:p>
        </p:txBody>
      </p:sp>
    </p:spTree>
    <p:extLst>
      <p:ext uri="{BB962C8B-B14F-4D97-AF65-F5344CB8AC3E}">
        <p14:creationId xmlns:p14="http://schemas.microsoft.com/office/powerpoint/2010/main" val="4013450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4</a:t>
            </a:fld>
            <a:endParaRPr lang="en-GB"/>
          </a:p>
        </p:txBody>
      </p:sp>
    </p:spTree>
    <p:extLst>
      <p:ext uri="{BB962C8B-B14F-4D97-AF65-F5344CB8AC3E}">
        <p14:creationId xmlns:p14="http://schemas.microsoft.com/office/powerpoint/2010/main" val="2567983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5</a:t>
            </a:fld>
            <a:endParaRPr lang="en-GB"/>
          </a:p>
        </p:txBody>
      </p:sp>
    </p:spTree>
    <p:extLst>
      <p:ext uri="{BB962C8B-B14F-4D97-AF65-F5344CB8AC3E}">
        <p14:creationId xmlns:p14="http://schemas.microsoft.com/office/powerpoint/2010/main" val="16292999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6</a:t>
            </a:fld>
            <a:endParaRPr lang="en-GB"/>
          </a:p>
        </p:txBody>
      </p:sp>
    </p:spTree>
    <p:extLst>
      <p:ext uri="{BB962C8B-B14F-4D97-AF65-F5344CB8AC3E}">
        <p14:creationId xmlns:p14="http://schemas.microsoft.com/office/powerpoint/2010/main" val="1498067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8</a:t>
            </a:fld>
            <a:endParaRPr lang="en-GB"/>
          </a:p>
        </p:txBody>
      </p:sp>
    </p:spTree>
    <p:extLst>
      <p:ext uri="{BB962C8B-B14F-4D97-AF65-F5344CB8AC3E}">
        <p14:creationId xmlns:p14="http://schemas.microsoft.com/office/powerpoint/2010/main" val="2913576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9</a:t>
            </a:fld>
            <a:endParaRPr lang="en-GB"/>
          </a:p>
        </p:txBody>
      </p:sp>
    </p:spTree>
    <p:extLst>
      <p:ext uri="{BB962C8B-B14F-4D97-AF65-F5344CB8AC3E}">
        <p14:creationId xmlns:p14="http://schemas.microsoft.com/office/powerpoint/2010/main" val="17854624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10</a:t>
            </a:fld>
            <a:endParaRPr lang="en-GB"/>
          </a:p>
        </p:txBody>
      </p:sp>
    </p:spTree>
    <p:extLst>
      <p:ext uri="{BB962C8B-B14F-4D97-AF65-F5344CB8AC3E}">
        <p14:creationId xmlns:p14="http://schemas.microsoft.com/office/powerpoint/2010/main" val="30478222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11</a:t>
            </a:fld>
            <a:endParaRPr lang="en-GB"/>
          </a:p>
        </p:txBody>
      </p:sp>
    </p:spTree>
    <p:extLst>
      <p:ext uri="{BB962C8B-B14F-4D97-AF65-F5344CB8AC3E}">
        <p14:creationId xmlns:p14="http://schemas.microsoft.com/office/powerpoint/2010/main" val="36032269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12</a:t>
            </a:fld>
            <a:endParaRPr lang="en-GB"/>
          </a:p>
        </p:txBody>
      </p:sp>
    </p:spTree>
    <p:extLst>
      <p:ext uri="{BB962C8B-B14F-4D97-AF65-F5344CB8AC3E}">
        <p14:creationId xmlns:p14="http://schemas.microsoft.com/office/powerpoint/2010/main" val="16706648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14</a:t>
            </a:fld>
            <a:endParaRPr lang="en-GB"/>
          </a:p>
        </p:txBody>
      </p:sp>
    </p:spTree>
    <p:extLst>
      <p:ext uri="{BB962C8B-B14F-4D97-AF65-F5344CB8AC3E}">
        <p14:creationId xmlns:p14="http://schemas.microsoft.com/office/powerpoint/2010/main" val="35745517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15</a:t>
            </a:fld>
            <a:endParaRPr lang="en-GB"/>
          </a:p>
        </p:txBody>
      </p:sp>
    </p:spTree>
    <p:extLst>
      <p:ext uri="{BB962C8B-B14F-4D97-AF65-F5344CB8AC3E}">
        <p14:creationId xmlns:p14="http://schemas.microsoft.com/office/powerpoint/2010/main" val="18380313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18307948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20</a:t>
            </a:fld>
            <a:endParaRPr lang="en-GB"/>
          </a:p>
        </p:txBody>
      </p:sp>
    </p:spTree>
    <p:extLst>
      <p:ext uri="{BB962C8B-B14F-4D97-AF65-F5344CB8AC3E}">
        <p14:creationId xmlns:p14="http://schemas.microsoft.com/office/powerpoint/2010/main" val="12116670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21</a:t>
            </a:fld>
            <a:endParaRPr lang="en-GB"/>
          </a:p>
        </p:txBody>
      </p:sp>
    </p:spTree>
    <p:extLst>
      <p:ext uri="{BB962C8B-B14F-4D97-AF65-F5344CB8AC3E}">
        <p14:creationId xmlns:p14="http://schemas.microsoft.com/office/powerpoint/2010/main" val="28539472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25</a:t>
            </a:fld>
            <a:endParaRPr lang="en-GB"/>
          </a:p>
        </p:txBody>
      </p:sp>
    </p:spTree>
    <p:extLst>
      <p:ext uri="{BB962C8B-B14F-4D97-AF65-F5344CB8AC3E}">
        <p14:creationId xmlns:p14="http://schemas.microsoft.com/office/powerpoint/2010/main" val="3584678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26/09/2025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26/09/2025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26/09/2025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26/09/2025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26/09/2025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26/09/2025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26/09/2025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107048" y="1427216"/>
            <a:ext cx="9977904" cy="1646302"/>
          </a:xfrm>
        </p:spPr>
        <p:txBody>
          <a:bodyPr/>
          <a:lstStyle/>
          <a:p>
            <a:pPr algn="l"/>
            <a:r>
              <a:rPr lang="en-GB" dirty="0"/>
              <a:t>Property and Conveyancing:</a:t>
            </a:r>
            <a:br>
              <a:rPr lang="en-GB" dirty="0"/>
            </a:br>
            <a:r>
              <a:rPr lang="en-GB" dirty="0"/>
              <a:t>Unregistered Title</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107048" y="4043671"/>
            <a:ext cx="7766936" cy="1096899"/>
          </a:xfrm>
        </p:spPr>
        <p:txBody>
          <a:bodyPr>
            <a:normAutofit/>
          </a:bodyPr>
          <a:lstStyle/>
          <a:p>
            <a:pPr algn="ctr"/>
            <a:r>
              <a:rPr lang="en-GB" sz="4400" b="1" dirty="0"/>
              <a:t>Week 3 – Chapter 3</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4147" y="239896"/>
            <a:ext cx="4637710" cy="835530"/>
          </a:xfrm>
        </p:spPr>
        <p:txBody>
          <a:bodyPr/>
          <a:lstStyle/>
          <a:p>
            <a:r>
              <a:rPr lang="en-GB" b="1" dirty="0"/>
              <a:t>Unregistered Land</a:t>
            </a:r>
          </a:p>
        </p:txBody>
      </p:sp>
      <p:sp>
        <p:nvSpPr>
          <p:cNvPr id="3" name="Content Placeholder 2"/>
          <p:cNvSpPr>
            <a:spLocks noGrp="1"/>
          </p:cNvSpPr>
          <p:nvPr>
            <p:ph idx="1"/>
          </p:nvPr>
        </p:nvSpPr>
        <p:spPr>
          <a:xfrm>
            <a:off x="273595" y="830325"/>
            <a:ext cx="9618027" cy="5787779"/>
          </a:xfrm>
        </p:spPr>
        <p:txBody>
          <a:bodyPr>
            <a:noAutofit/>
          </a:bodyPr>
          <a:lstStyle/>
          <a:p>
            <a:r>
              <a:rPr lang="en-GB" sz="2000" dirty="0"/>
              <a:t>Evidence of ownership is shown by the production of documents, known as the “title deeds” to the property - showing how a property has changed hands over time. They can show sales, mortgages and leases, for example. The title deeds are the owner’s proof of ownership and without them the land cannot be sold.</a:t>
            </a:r>
          </a:p>
          <a:p>
            <a:r>
              <a:rPr lang="en-GB" sz="2000" dirty="0"/>
              <a:t>Buyer of an unregistered property usually asks their conveyancer to inspect the title deeds to make sure everything is in order. The seller has to produce the title deeds going back to a good root of title (a sound legal starting point), which today must be at least 15 years (</a:t>
            </a:r>
            <a:r>
              <a:rPr lang="en-GB" sz="2000" b="1" dirty="0"/>
              <a:t>s23 Law of Property Act 1969 (LPA 1969)</a:t>
            </a:r>
            <a:r>
              <a:rPr lang="en-GB" sz="2000" dirty="0"/>
              <a:t>). </a:t>
            </a:r>
          </a:p>
          <a:p>
            <a:r>
              <a:rPr lang="en-GB" sz="2000" dirty="0"/>
              <a:t>A good root of title is a document dealing with both the legal and equitable interests in the land showing previous ownership and  title documents recording every transaction with the land from at least 15 years ago, culminating in the conveyance to the seller. </a:t>
            </a:r>
          </a:p>
          <a:p>
            <a:r>
              <a:rPr lang="en-GB" sz="2000" dirty="0"/>
              <a:t>Buyer has to check these documents to confirm that the seller is entitled to sell the property which is time-consuming, complex and expensive. Furthermore, because the title deeds are held by the owner, or the owner’s lender if there is a mortgage, they can be lost or destroyed.</a:t>
            </a:r>
          </a:p>
        </p:txBody>
      </p:sp>
    </p:spTree>
    <p:extLst>
      <p:ext uri="{BB962C8B-B14F-4D97-AF65-F5344CB8AC3E}">
        <p14:creationId xmlns:p14="http://schemas.microsoft.com/office/powerpoint/2010/main" val="3905147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DC9946-C382-F9BA-F262-8AACD306C0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0CC80C-3895-0678-78E1-3C1AAD3B0D3C}"/>
              </a:ext>
            </a:extLst>
          </p:cNvPr>
          <p:cNvSpPr>
            <a:spLocks noGrp="1"/>
          </p:cNvSpPr>
          <p:nvPr>
            <p:ph type="title"/>
          </p:nvPr>
        </p:nvSpPr>
        <p:spPr>
          <a:xfrm>
            <a:off x="418541" y="149525"/>
            <a:ext cx="4044191" cy="782128"/>
          </a:xfrm>
        </p:spPr>
        <p:txBody>
          <a:bodyPr/>
          <a:lstStyle/>
          <a:p>
            <a:r>
              <a:rPr lang="en-GB" b="1" dirty="0"/>
              <a:t>Registered Land</a:t>
            </a:r>
          </a:p>
        </p:txBody>
      </p:sp>
      <p:sp>
        <p:nvSpPr>
          <p:cNvPr id="3" name="Content Placeholder 2">
            <a:extLst>
              <a:ext uri="{FF2B5EF4-FFF2-40B4-BE49-F238E27FC236}">
                <a16:creationId xmlns:a16="http://schemas.microsoft.com/office/drawing/2014/main" id="{E963EEBC-A1E8-F1A0-09CF-E85135A15459}"/>
              </a:ext>
            </a:extLst>
          </p:cNvPr>
          <p:cNvSpPr>
            <a:spLocks noGrp="1"/>
          </p:cNvSpPr>
          <p:nvPr>
            <p:ph idx="1"/>
          </p:nvPr>
        </p:nvSpPr>
        <p:spPr>
          <a:xfrm>
            <a:off x="308101" y="853330"/>
            <a:ext cx="9474253" cy="5541720"/>
          </a:xfrm>
        </p:spPr>
        <p:txBody>
          <a:bodyPr>
            <a:noAutofit/>
          </a:bodyPr>
          <a:lstStyle/>
          <a:p>
            <a:pPr fontAlgn="auto"/>
            <a:r>
              <a:rPr lang="en-GB" sz="2000" dirty="0"/>
              <a:t>The registered title system  governed by the </a:t>
            </a:r>
            <a:r>
              <a:rPr lang="en-GB" sz="2000" b="1" dirty="0"/>
              <a:t>Land Registration Act 2002 (LRA 2002)</a:t>
            </a:r>
            <a:r>
              <a:rPr lang="en-GB" sz="2000" dirty="0"/>
              <a:t>, aiming to establish a central register at HMLR where all the details of ownership relating to that land would be recorded. </a:t>
            </a:r>
          </a:p>
          <a:p>
            <a:pPr fontAlgn="auto"/>
            <a:r>
              <a:rPr lang="en-GB" sz="2000" dirty="0"/>
              <a:t>Several practical advantages to the registered land system compared to the unregistered land system. Proof of title is held on official copies which are kept electronically, so no problem with losing or destroying them as in unregistered land. Plus state guarantees the title to the land so making it safer for a buyer to buy the land.</a:t>
            </a:r>
          </a:p>
          <a:p>
            <a:pPr fontAlgn="auto"/>
            <a:r>
              <a:rPr lang="en-GB" sz="2000" dirty="0"/>
              <a:t>When the </a:t>
            </a:r>
            <a:r>
              <a:rPr lang="en-GB" sz="2000" b="1" dirty="0"/>
              <a:t>Land Registration Act 1925 (LRA 1925)</a:t>
            </a:r>
            <a:r>
              <a:rPr lang="en-GB" sz="2000" dirty="0"/>
              <a:t> (the predecessor to</a:t>
            </a:r>
            <a:r>
              <a:rPr lang="en-GB" sz="2000" b="1" dirty="0"/>
              <a:t> LRA 2002</a:t>
            </a:r>
            <a:r>
              <a:rPr lang="en-GB" sz="2000" dirty="0"/>
              <a:t>) was passed, registered land was introduced by designating certain areas as areas of compulsory registration. It was only in 1990 that all land in England and Wales came within a compulsory registration area. Under the land registration system, unregistered land becomes registrable only when there is a “trigger event” such as a sale. So, the unregistered land system is still relevant, although the aim of HMLR is to achieve “comprehensive registration” by 2030 with a focus on public sector land by 2025.</a:t>
            </a:r>
          </a:p>
          <a:p>
            <a:endParaRPr lang="en-GB" sz="2400" dirty="0"/>
          </a:p>
        </p:txBody>
      </p:sp>
    </p:spTree>
    <p:extLst>
      <p:ext uri="{BB962C8B-B14F-4D97-AF65-F5344CB8AC3E}">
        <p14:creationId xmlns:p14="http://schemas.microsoft.com/office/powerpoint/2010/main" val="441520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EA5C9-33DC-47A2-8C6B-3564492C35A2}"/>
              </a:ext>
            </a:extLst>
          </p:cNvPr>
          <p:cNvSpPr>
            <a:spLocks noGrp="1"/>
          </p:cNvSpPr>
          <p:nvPr>
            <p:ph type="title"/>
          </p:nvPr>
        </p:nvSpPr>
        <p:spPr/>
        <p:txBody>
          <a:bodyPr>
            <a:normAutofit/>
          </a:bodyPr>
          <a:lstStyle/>
          <a:p>
            <a:r>
              <a:rPr lang="en-GB" sz="4000" b="1" dirty="0"/>
              <a:t>Protecting Interests in Land</a:t>
            </a:r>
          </a:p>
        </p:txBody>
      </p:sp>
      <p:sp>
        <p:nvSpPr>
          <p:cNvPr id="3" name="Content Placeholder 2">
            <a:extLst>
              <a:ext uri="{FF2B5EF4-FFF2-40B4-BE49-F238E27FC236}">
                <a16:creationId xmlns:a16="http://schemas.microsoft.com/office/drawing/2014/main" id="{49802349-A10E-9630-4455-C9AF23956725}"/>
              </a:ext>
            </a:extLst>
          </p:cNvPr>
          <p:cNvSpPr>
            <a:spLocks noGrp="1"/>
          </p:cNvSpPr>
          <p:nvPr>
            <p:ph idx="1"/>
          </p:nvPr>
        </p:nvSpPr>
        <p:spPr>
          <a:xfrm>
            <a:off x="757847" y="1970808"/>
            <a:ext cx="7811058" cy="3880773"/>
          </a:xfrm>
        </p:spPr>
        <p:txBody>
          <a:bodyPr>
            <a:normAutofit/>
          </a:bodyPr>
          <a:lstStyle/>
          <a:p>
            <a:r>
              <a:rPr lang="en-GB" sz="3200" dirty="0"/>
              <a:t>Not enough simply to HAVE an interest</a:t>
            </a:r>
          </a:p>
          <a:p>
            <a:r>
              <a:rPr lang="en-GB" sz="3200" dirty="0"/>
              <a:t>Must ensure that the interest BINDS new/later owners</a:t>
            </a:r>
          </a:p>
          <a:p>
            <a:endParaRPr lang="en-GB" dirty="0"/>
          </a:p>
        </p:txBody>
      </p:sp>
    </p:spTree>
    <p:extLst>
      <p:ext uri="{BB962C8B-B14F-4D97-AF65-F5344CB8AC3E}">
        <p14:creationId xmlns:p14="http://schemas.microsoft.com/office/powerpoint/2010/main" val="18691112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607" y="167813"/>
            <a:ext cx="8596668" cy="625817"/>
          </a:xfrm>
        </p:spPr>
        <p:txBody>
          <a:bodyPr>
            <a:normAutofit fontScale="90000"/>
          </a:bodyPr>
          <a:lstStyle/>
          <a:p>
            <a:r>
              <a:rPr lang="en-GB" dirty="0"/>
              <a:t>Example:</a:t>
            </a:r>
          </a:p>
        </p:txBody>
      </p:sp>
      <p:sp>
        <p:nvSpPr>
          <p:cNvPr id="3" name="Content Placeholder 2"/>
          <p:cNvSpPr>
            <a:spLocks noGrp="1"/>
          </p:cNvSpPr>
          <p:nvPr>
            <p:ph idx="1"/>
          </p:nvPr>
        </p:nvSpPr>
        <p:spPr>
          <a:xfrm>
            <a:off x="508431" y="1488613"/>
            <a:ext cx="9742167" cy="3880773"/>
          </a:xfrm>
        </p:spPr>
        <p:txBody>
          <a:bodyPr>
            <a:noAutofit/>
          </a:bodyPr>
          <a:lstStyle/>
          <a:p>
            <a:pPr marL="0" indent="0">
              <a:buNone/>
            </a:pPr>
            <a:r>
              <a:rPr lang="en-GB" sz="2800" dirty="0"/>
              <a:t>	</a:t>
            </a:r>
          </a:p>
        </p:txBody>
      </p:sp>
      <p:pic>
        <p:nvPicPr>
          <p:cNvPr id="5" name="Picture 4">
            <a:extLst>
              <a:ext uri="{FF2B5EF4-FFF2-40B4-BE49-F238E27FC236}">
                <a16:creationId xmlns:a16="http://schemas.microsoft.com/office/drawing/2014/main" id="{5CE97C44-8D31-395C-4031-2BDADCA18037}"/>
              </a:ext>
            </a:extLst>
          </p:cNvPr>
          <p:cNvPicPr>
            <a:picLocks noChangeAspect="1"/>
          </p:cNvPicPr>
          <p:nvPr/>
        </p:nvPicPr>
        <p:blipFill>
          <a:blip r:embed="rId3"/>
          <a:stretch>
            <a:fillRect/>
          </a:stretch>
        </p:blipFill>
        <p:spPr>
          <a:xfrm>
            <a:off x="1047909" y="1059212"/>
            <a:ext cx="7643776" cy="5393729"/>
          </a:xfrm>
          <a:prstGeom prst="rect">
            <a:avLst/>
          </a:prstGeom>
        </p:spPr>
      </p:pic>
    </p:spTree>
    <p:extLst>
      <p:ext uri="{BB962C8B-B14F-4D97-AF65-F5344CB8AC3E}">
        <p14:creationId xmlns:p14="http://schemas.microsoft.com/office/powerpoint/2010/main" val="2823641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0959" y="283444"/>
            <a:ext cx="9256890" cy="722592"/>
          </a:xfrm>
        </p:spPr>
        <p:txBody>
          <a:bodyPr>
            <a:normAutofit/>
          </a:bodyPr>
          <a:lstStyle/>
          <a:p>
            <a:r>
              <a:rPr lang="en-GB" dirty="0"/>
              <a:t>Protecting Interests in Unregistered Land</a:t>
            </a:r>
          </a:p>
        </p:txBody>
      </p:sp>
      <p:sp>
        <p:nvSpPr>
          <p:cNvPr id="3" name="Content Placeholder 2"/>
          <p:cNvSpPr>
            <a:spLocks noGrp="1"/>
          </p:cNvSpPr>
          <p:nvPr>
            <p:ph idx="1"/>
          </p:nvPr>
        </p:nvSpPr>
        <p:spPr>
          <a:xfrm>
            <a:off x="542717" y="1098051"/>
            <a:ext cx="9561617" cy="5239488"/>
          </a:xfrm>
        </p:spPr>
        <p:txBody>
          <a:bodyPr>
            <a:noAutofit/>
          </a:bodyPr>
          <a:lstStyle/>
          <a:p>
            <a:r>
              <a:rPr lang="en-GB" sz="2400" dirty="0"/>
              <a:t>Legal Estates and Interests</a:t>
            </a:r>
          </a:p>
          <a:p>
            <a:r>
              <a:rPr lang="en-GB" sz="2400" dirty="0"/>
              <a:t>Equitable Interests – governed by doctrine of notice and </a:t>
            </a:r>
          </a:p>
          <a:p>
            <a:pPr lvl="1"/>
            <a:r>
              <a:rPr lang="en-GB" b="1" dirty="0"/>
              <a:t>Registration of land charges in respect of commercial equitable interests under LCA 1972:e.g. equitable easement, equitable lease, equitable mortgage, estate contract, burden of a restrictive covenant - </a:t>
            </a:r>
            <a:r>
              <a:rPr lang="en-GB" dirty="0"/>
              <a:t>bind the world, so they are enforceable against all newcomers to the land. The phrase “binds the world” means that the legal estate or interest is enforceable against anyone who owns or occupies the land that the legal right is over. </a:t>
            </a:r>
            <a:endParaRPr lang="en-GB" b="1" dirty="0"/>
          </a:p>
          <a:p>
            <a:pPr marL="457200" lvl="1" indent="0">
              <a:buNone/>
            </a:pPr>
            <a:endParaRPr lang="en-GB" b="1" dirty="0"/>
          </a:p>
          <a:p>
            <a:pPr lvl="1"/>
            <a:r>
              <a:rPr lang="en-GB" b="1" dirty="0"/>
              <a:t>Overreaching for family equitable interests under the Law of Property Act 1925 (LPA 1925) e.g. an equitable interest created under a trust. Buyer can ‘overreach’ such interests</a:t>
            </a:r>
          </a:p>
          <a:p>
            <a:pPr lvl="1"/>
            <a:r>
              <a:rPr lang="en-GB" b="1" dirty="0"/>
              <a:t>The residual class ( those interests that do not fall within the first two categories) – e.g. </a:t>
            </a:r>
            <a:r>
              <a:rPr lang="en-GB" dirty="0"/>
              <a:t>an equitable easement created before 1926, which could not be protected under </a:t>
            </a:r>
            <a:r>
              <a:rPr lang="en-GB" b="1" dirty="0"/>
              <a:t>LCA 1925 </a:t>
            </a:r>
            <a:r>
              <a:rPr lang="en-GB" dirty="0"/>
              <a:t>because </a:t>
            </a:r>
            <a:r>
              <a:rPr lang="en-GB" b="1" dirty="0"/>
              <a:t>LCA 1925</a:t>
            </a:r>
            <a:r>
              <a:rPr lang="en-GB" dirty="0"/>
              <a:t> was not in force when the equitable easement was created. Such interests governed by the doctrine of notice, so whether an equitable interest in this class is binding on a buyer depends on whether that person can prove that they are a </a:t>
            </a:r>
            <a:r>
              <a:rPr lang="en-GB" i="1" dirty="0"/>
              <a:t>bona fide </a:t>
            </a:r>
            <a:r>
              <a:rPr lang="en-GB" dirty="0"/>
              <a:t>purchaser of the legal estate for value </a:t>
            </a:r>
            <a:r>
              <a:rPr lang="en-GB" b="1" dirty="0"/>
              <a:t>without notice </a:t>
            </a:r>
            <a:r>
              <a:rPr lang="en-GB" dirty="0"/>
              <a:t>of the equitable interest, so equity’s darling. </a:t>
            </a:r>
            <a:endParaRPr lang="en-GB" sz="2200" dirty="0"/>
          </a:p>
          <a:p>
            <a:endParaRPr lang="en-GB" sz="2400" dirty="0"/>
          </a:p>
        </p:txBody>
      </p:sp>
    </p:spTree>
    <p:extLst>
      <p:ext uri="{BB962C8B-B14F-4D97-AF65-F5344CB8AC3E}">
        <p14:creationId xmlns:p14="http://schemas.microsoft.com/office/powerpoint/2010/main" val="3488057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446" y="299049"/>
            <a:ext cx="10257773" cy="1320800"/>
          </a:xfrm>
        </p:spPr>
        <p:txBody>
          <a:bodyPr>
            <a:normAutofit fontScale="90000"/>
          </a:bodyPr>
          <a:lstStyle/>
          <a:p>
            <a:r>
              <a:rPr lang="en-GB" b="1" dirty="0"/>
              <a:t>Registration of land charges in respect of commercial equitable interests under the LCA 1972</a:t>
            </a:r>
            <a:endParaRPr lang="en-GB" dirty="0"/>
          </a:p>
        </p:txBody>
      </p:sp>
      <p:sp>
        <p:nvSpPr>
          <p:cNvPr id="3" name="Content Placeholder 2"/>
          <p:cNvSpPr>
            <a:spLocks noGrp="1"/>
          </p:cNvSpPr>
          <p:nvPr>
            <p:ph idx="1"/>
          </p:nvPr>
        </p:nvSpPr>
        <p:spPr>
          <a:xfrm>
            <a:off x="515355" y="1895894"/>
            <a:ext cx="8596668" cy="3880773"/>
          </a:xfrm>
        </p:spPr>
        <p:txBody>
          <a:bodyPr>
            <a:noAutofit/>
          </a:bodyPr>
          <a:lstStyle/>
          <a:p>
            <a:pPr fontAlgn="auto"/>
            <a:r>
              <a:rPr lang="en-GB" sz="2800" dirty="0"/>
              <a:t>What rights are capable of registration as land charges?</a:t>
            </a:r>
          </a:p>
          <a:p>
            <a:pPr fontAlgn="auto"/>
            <a:r>
              <a:rPr lang="en-GB" sz="2800" dirty="0"/>
              <a:t>What is the process of registration?</a:t>
            </a:r>
          </a:p>
          <a:p>
            <a:pPr fontAlgn="auto"/>
            <a:r>
              <a:rPr lang="en-GB" sz="2800" dirty="0"/>
              <a:t>What is the effect of registration and of non-registration?</a:t>
            </a:r>
          </a:p>
          <a:p>
            <a:pPr fontAlgn="auto"/>
            <a:r>
              <a:rPr lang="en-GB" sz="2800" dirty="0"/>
              <a:t>What is the process of search?</a:t>
            </a:r>
          </a:p>
          <a:p>
            <a:pPr marL="0" indent="0">
              <a:buNone/>
            </a:pPr>
            <a:endParaRPr lang="en-GB" sz="2800" dirty="0"/>
          </a:p>
        </p:txBody>
      </p:sp>
    </p:spTree>
    <p:extLst>
      <p:ext uri="{BB962C8B-B14F-4D97-AF65-F5344CB8AC3E}">
        <p14:creationId xmlns:p14="http://schemas.microsoft.com/office/powerpoint/2010/main" val="3533272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CCE4D-6DDD-1821-7E35-3938B3F089F9}"/>
              </a:ext>
            </a:extLst>
          </p:cNvPr>
          <p:cNvSpPr>
            <a:spLocks noGrp="1"/>
          </p:cNvSpPr>
          <p:nvPr>
            <p:ph type="title"/>
          </p:nvPr>
        </p:nvSpPr>
        <p:spPr>
          <a:xfrm>
            <a:off x="596820" y="350808"/>
            <a:ext cx="5447422" cy="839637"/>
          </a:xfrm>
        </p:spPr>
        <p:txBody>
          <a:bodyPr/>
          <a:lstStyle/>
          <a:p>
            <a:r>
              <a:rPr lang="en-GB" b="1" dirty="0"/>
              <a:t>Classes of Land Charge</a:t>
            </a:r>
          </a:p>
        </p:txBody>
      </p:sp>
      <p:sp>
        <p:nvSpPr>
          <p:cNvPr id="3" name="Content Placeholder 2">
            <a:extLst>
              <a:ext uri="{FF2B5EF4-FFF2-40B4-BE49-F238E27FC236}">
                <a16:creationId xmlns:a16="http://schemas.microsoft.com/office/drawing/2014/main" id="{09AC9774-5E5B-1718-65BE-74FA2C59CEDD}"/>
              </a:ext>
            </a:extLst>
          </p:cNvPr>
          <p:cNvSpPr>
            <a:spLocks noGrp="1"/>
          </p:cNvSpPr>
          <p:nvPr>
            <p:ph idx="1"/>
          </p:nvPr>
        </p:nvSpPr>
        <p:spPr>
          <a:xfrm>
            <a:off x="596819" y="1190445"/>
            <a:ext cx="9018757" cy="5316747"/>
          </a:xfrm>
        </p:spPr>
        <p:txBody>
          <a:bodyPr>
            <a:normAutofit fontScale="92500"/>
          </a:bodyPr>
          <a:lstStyle/>
          <a:p>
            <a:pPr fontAlgn="auto"/>
            <a:r>
              <a:rPr lang="en-GB" sz="2400" b="1" dirty="0"/>
              <a:t>s2 LCA 1972</a:t>
            </a:r>
            <a:r>
              <a:rPr lang="en-GB" sz="2400" dirty="0"/>
              <a:t> provides six classes of land charge – Classes A–F. Only interests provided for by </a:t>
            </a:r>
            <a:r>
              <a:rPr lang="en-GB" sz="2400" b="1" dirty="0"/>
              <a:t>LCA 1972</a:t>
            </a:r>
            <a:r>
              <a:rPr lang="en-GB" sz="2400" dirty="0"/>
              <a:t> are land charges.</a:t>
            </a:r>
          </a:p>
          <a:p>
            <a:pPr fontAlgn="auto"/>
            <a:r>
              <a:rPr lang="en-GB" sz="2400" dirty="0"/>
              <a:t>We cover only three of the six classes of land charge because the others arise rarely, if ever, today.</a:t>
            </a:r>
          </a:p>
          <a:p>
            <a:r>
              <a:rPr lang="en-GB" sz="2400" b="1" dirty="0">
                <a:solidFill>
                  <a:srgbClr val="00B050"/>
                </a:solidFill>
              </a:rPr>
              <a:t>Class C</a:t>
            </a:r>
            <a:r>
              <a:rPr lang="en-GB" sz="2400" dirty="0"/>
              <a:t>:puisne mortgage (C(</a:t>
            </a:r>
            <a:r>
              <a:rPr lang="en-GB" sz="2400" dirty="0" err="1"/>
              <a:t>i</a:t>
            </a:r>
            <a:r>
              <a:rPr lang="en-GB" sz="2400" dirty="0"/>
              <a:t>), limited owner’s charge C(ii),general equitable charge </a:t>
            </a:r>
            <a:r>
              <a:rPr lang="en-GB" sz="2400" dirty="0" err="1"/>
              <a:t>e.g</a:t>
            </a:r>
            <a:r>
              <a:rPr lang="en-GB" sz="2400" dirty="0"/>
              <a:t> equitable mortgage C(iii), estate contract (C(iv))</a:t>
            </a:r>
          </a:p>
          <a:p>
            <a:r>
              <a:rPr lang="en-GB" sz="2400" b="1" dirty="0">
                <a:solidFill>
                  <a:srgbClr val="00B050"/>
                </a:solidFill>
              </a:rPr>
              <a:t>Class D</a:t>
            </a:r>
            <a:r>
              <a:rPr lang="en-GB" sz="2400" dirty="0"/>
              <a:t>: D (</a:t>
            </a:r>
            <a:r>
              <a:rPr lang="en-GB" sz="2400" dirty="0" err="1"/>
              <a:t>i</a:t>
            </a:r>
            <a:r>
              <a:rPr lang="en-GB" sz="2400" dirty="0"/>
              <a:t>) HMRC charge when land tax not paid, D(ii) restrictive covenants after 1926, D (iii) equitable easement after 1926</a:t>
            </a:r>
          </a:p>
          <a:p>
            <a:r>
              <a:rPr lang="en-GB" sz="2400" b="1" dirty="0">
                <a:solidFill>
                  <a:srgbClr val="00B050"/>
                </a:solidFill>
              </a:rPr>
              <a:t>Class F</a:t>
            </a:r>
            <a:r>
              <a:rPr lang="en-GB" sz="2400" dirty="0"/>
              <a:t> not an interest in land. </a:t>
            </a:r>
            <a:r>
              <a:rPr lang="en-GB" sz="2400" b="1" dirty="0"/>
              <a:t>home rights</a:t>
            </a:r>
            <a:r>
              <a:rPr lang="en-GB" sz="2400" dirty="0"/>
              <a:t>  arising under ss</a:t>
            </a:r>
            <a:r>
              <a:rPr lang="en-GB" sz="2400" b="1" dirty="0"/>
              <a:t>30–32 Family Law Act 1996</a:t>
            </a:r>
            <a:r>
              <a:rPr lang="en-GB" sz="2400" dirty="0"/>
              <a:t>. Only spouses or civil partners can register a Class F land charge in order to protect the right to occupy the family home where that spouse or civil partner is not a legal co-owner.</a:t>
            </a:r>
          </a:p>
          <a:p>
            <a:endParaRPr lang="en-GB" sz="2400" dirty="0"/>
          </a:p>
          <a:p>
            <a:endParaRPr lang="en-GB" dirty="0"/>
          </a:p>
        </p:txBody>
      </p:sp>
    </p:spTree>
    <p:extLst>
      <p:ext uri="{BB962C8B-B14F-4D97-AF65-F5344CB8AC3E}">
        <p14:creationId xmlns:p14="http://schemas.microsoft.com/office/powerpoint/2010/main" val="3595228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506" y="161027"/>
            <a:ext cx="8596668" cy="730369"/>
          </a:xfrm>
        </p:spPr>
        <p:txBody>
          <a:bodyPr/>
          <a:lstStyle/>
          <a:p>
            <a:r>
              <a:rPr lang="en-GB" b="1" dirty="0"/>
              <a:t>The process of registration</a:t>
            </a:r>
          </a:p>
        </p:txBody>
      </p:sp>
      <p:sp>
        <p:nvSpPr>
          <p:cNvPr id="3" name="Content Placeholder 2"/>
          <p:cNvSpPr>
            <a:spLocks noGrp="1"/>
          </p:cNvSpPr>
          <p:nvPr>
            <p:ph idx="1"/>
          </p:nvPr>
        </p:nvSpPr>
        <p:spPr>
          <a:xfrm>
            <a:off x="369499" y="964487"/>
            <a:ext cx="9601196" cy="5585838"/>
          </a:xfrm>
        </p:spPr>
        <p:txBody>
          <a:bodyPr>
            <a:normAutofit/>
          </a:bodyPr>
          <a:lstStyle/>
          <a:p>
            <a:pPr marL="0" indent="0" fontAlgn="auto">
              <a:buNone/>
            </a:pPr>
            <a:r>
              <a:rPr lang="en-GB" b="1" dirty="0"/>
              <a:t>s3(1) LCA 1972</a:t>
            </a:r>
            <a:r>
              <a:rPr lang="en-GB" dirty="0"/>
              <a:t> provides that: a land charge shall be registered in the name of the estate owner whose estate is intended to be affected.</a:t>
            </a:r>
          </a:p>
          <a:p>
            <a:pPr fontAlgn="auto"/>
            <a:r>
              <a:rPr lang="en-GB" dirty="0"/>
              <a:t>A buyer of the land will search against these names in order to find out about any land charges that will bind them. The name of the estate owner is taken to be their full name as it appears on the title deeds.</a:t>
            </a:r>
          </a:p>
          <a:p>
            <a:pPr fontAlgn="auto"/>
            <a:r>
              <a:rPr lang="en-GB" dirty="0"/>
              <a:t>A buyer is entitled to ask the seller to produce the title deeds going back to a good root of title, which today must be at least 15 years (</a:t>
            </a:r>
            <a:r>
              <a:rPr lang="en-GB" b="1" dirty="0"/>
              <a:t>s23 LPA 1969</a:t>
            </a:r>
            <a:r>
              <a:rPr lang="en-GB" dirty="0"/>
              <a:t>). The buyer can then search against the names of the previous estate owners whose names are on these title deeds. They will therefore find out about any incumbrances which bind them. An encumbrance is a right that someone other than the owner has over the land. Problems arise where land charges have been registered against the wrong name or, indeed, where there has been a defective search.</a:t>
            </a:r>
          </a:p>
          <a:p>
            <a:pPr fontAlgn="auto"/>
            <a:r>
              <a:rPr lang="en-GB" dirty="0"/>
              <a:t>In </a:t>
            </a:r>
            <a:r>
              <a:rPr lang="en-GB" b="1" i="1" dirty="0"/>
              <a:t>Oak Co-operative Building Society v Blackburn [1968]</a:t>
            </a:r>
            <a:r>
              <a:rPr lang="en-GB" dirty="0"/>
              <a:t> a first charge was registered against “Frank David Blackburn”. Mr Blackburn’s real name was “Francis David Blackburn”. A building society later made a search of the land charges register but searched in the name of “Francis David </a:t>
            </a:r>
            <a:r>
              <a:rPr lang="en-GB" dirty="0" err="1"/>
              <a:t>Blackburn”and</a:t>
            </a:r>
            <a:r>
              <a:rPr lang="en-GB" dirty="0"/>
              <a:t> so received a clear search. Court held building society was bound by the entry  - because it had been made in a version of the true name.</a:t>
            </a:r>
          </a:p>
          <a:p>
            <a:pPr fontAlgn="auto"/>
            <a:endParaRPr lang="en-GB" dirty="0"/>
          </a:p>
          <a:p>
            <a:pPr marL="0" indent="0">
              <a:buNone/>
            </a:pPr>
            <a:endParaRPr lang="en-GB" dirty="0"/>
          </a:p>
        </p:txBody>
      </p:sp>
    </p:spTree>
    <p:extLst>
      <p:ext uri="{BB962C8B-B14F-4D97-AF65-F5344CB8AC3E}">
        <p14:creationId xmlns:p14="http://schemas.microsoft.com/office/powerpoint/2010/main" val="3380448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87889-5F9E-FCE6-C3ED-DF267D57ED32}"/>
              </a:ext>
            </a:extLst>
          </p:cNvPr>
          <p:cNvSpPr>
            <a:spLocks noGrp="1"/>
          </p:cNvSpPr>
          <p:nvPr>
            <p:ph type="title"/>
          </p:nvPr>
        </p:nvSpPr>
        <p:spPr>
          <a:xfrm>
            <a:off x="349530" y="156238"/>
            <a:ext cx="9547844" cy="809920"/>
          </a:xfrm>
        </p:spPr>
        <p:txBody>
          <a:bodyPr>
            <a:noAutofit/>
          </a:bodyPr>
          <a:lstStyle/>
          <a:p>
            <a:r>
              <a:rPr lang="en-US" b="1" dirty="0"/>
              <a:t>Effect of registration and non -  registration</a:t>
            </a:r>
            <a:endParaRPr lang="en-GB" b="1" dirty="0"/>
          </a:p>
        </p:txBody>
      </p:sp>
      <p:sp>
        <p:nvSpPr>
          <p:cNvPr id="3" name="Content Placeholder 2">
            <a:extLst>
              <a:ext uri="{FF2B5EF4-FFF2-40B4-BE49-F238E27FC236}">
                <a16:creationId xmlns:a16="http://schemas.microsoft.com/office/drawing/2014/main" id="{6ABEED53-6EBF-13F3-D45E-23A14CE168C2}"/>
              </a:ext>
            </a:extLst>
          </p:cNvPr>
          <p:cNvSpPr>
            <a:spLocks noGrp="1"/>
          </p:cNvSpPr>
          <p:nvPr>
            <p:ph idx="1"/>
          </p:nvPr>
        </p:nvSpPr>
        <p:spPr>
          <a:xfrm>
            <a:off x="297770" y="966158"/>
            <a:ext cx="9381068" cy="5332890"/>
          </a:xfrm>
        </p:spPr>
        <p:txBody>
          <a:bodyPr>
            <a:noAutofit/>
          </a:bodyPr>
          <a:lstStyle/>
          <a:p>
            <a:r>
              <a:rPr lang="en-GB" sz="2400" dirty="0"/>
              <a:t>Under </a:t>
            </a:r>
            <a:r>
              <a:rPr lang="en-GB" sz="2400" b="1" dirty="0"/>
              <a:t>s198(1) LPA 1925</a:t>
            </a:r>
            <a:r>
              <a:rPr lang="en-GB" sz="2400" dirty="0"/>
              <a:t>, if an equitable interest should be, and has been entered, as a land charge on the land charges register, its registration is deemed to be </a:t>
            </a:r>
            <a:r>
              <a:rPr lang="en-GB" sz="2400" b="1" dirty="0"/>
              <a:t>actual notice to everybody in the world </a:t>
            </a:r>
            <a:r>
              <a:rPr lang="en-GB" sz="2400" dirty="0"/>
              <a:t>and they will be bound by that land charge.</a:t>
            </a:r>
          </a:p>
          <a:p>
            <a:r>
              <a:rPr lang="en-GB" sz="2400" dirty="0"/>
              <a:t>An interest in Class A, B, C(</a:t>
            </a:r>
            <a:r>
              <a:rPr lang="en-GB" sz="2400" dirty="0" err="1"/>
              <a:t>i</a:t>
            </a:r>
            <a:r>
              <a:rPr lang="en-GB" sz="2400" dirty="0"/>
              <a:t>), (ii), (iii) or F which has </a:t>
            </a:r>
            <a:r>
              <a:rPr lang="en-GB" sz="2400" dirty="0">
                <a:highlight>
                  <a:srgbClr val="FFFF00"/>
                </a:highlight>
              </a:rPr>
              <a:t>not been registered </a:t>
            </a:r>
            <a:r>
              <a:rPr lang="en-GB" sz="2400" b="1" dirty="0"/>
              <a:t>is </a:t>
            </a:r>
            <a:r>
              <a:rPr lang="en-GB" sz="2400" b="1" dirty="0">
                <a:highlight>
                  <a:srgbClr val="FFFF00"/>
                </a:highlight>
              </a:rPr>
              <a:t>not binding </a:t>
            </a:r>
            <a:r>
              <a:rPr lang="en-GB" sz="2400" b="1" dirty="0"/>
              <a:t>on a buyer for valuable consideration of the land charged with it, or of any interest in such land</a:t>
            </a:r>
            <a:r>
              <a:rPr lang="en-GB" sz="2400" dirty="0"/>
              <a:t>, unless the land charge is registered in the register of land charges before the completion of the purchase. This means that the buyer for valuable consideration can take free of these classes of land charge if they are not registered before completion of the purchase.(s 199)</a:t>
            </a:r>
          </a:p>
        </p:txBody>
      </p:sp>
    </p:spTree>
    <p:extLst>
      <p:ext uri="{BB962C8B-B14F-4D97-AF65-F5344CB8AC3E}">
        <p14:creationId xmlns:p14="http://schemas.microsoft.com/office/powerpoint/2010/main" val="34727426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4A1A24-2BE7-DD21-7D3E-4826D1F344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9D1194-5B78-3D47-A80A-C23EAC6B277D}"/>
              </a:ext>
            </a:extLst>
          </p:cNvPr>
          <p:cNvSpPr>
            <a:spLocks noGrp="1"/>
          </p:cNvSpPr>
          <p:nvPr>
            <p:ph type="title"/>
          </p:nvPr>
        </p:nvSpPr>
        <p:spPr>
          <a:xfrm>
            <a:off x="285135" y="156238"/>
            <a:ext cx="9381066" cy="850177"/>
          </a:xfrm>
        </p:spPr>
        <p:txBody>
          <a:bodyPr/>
          <a:lstStyle/>
          <a:p>
            <a:r>
              <a:rPr lang="en-US" b="1" dirty="0"/>
              <a:t>Effect of registration and non-registration</a:t>
            </a:r>
            <a:endParaRPr lang="en-GB" b="1" dirty="0"/>
          </a:p>
        </p:txBody>
      </p:sp>
      <p:sp>
        <p:nvSpPr>
          <p:cNvPr id="3" name="Content Placeholder 2">
            <a:extLst>
              <a:ext uri="{FF2B5EF4-FFF2-40B4-BE49-F238E27FC236}">
                <a16:creationId xmlns:a16="http://schemas.microsoft.com/office/drawing/2014/main" id="{F488898D-E29D-DF8C-8D3E-6754949D7900}"/>
              </a:ext>
            </a:extLst>
          </p:cNvPr>
          <p:cNvSpPr>
            <a:spLocks noGrp="1"/>
          </p:cNvSpPr>
          <p:nvPr>
            <p:ph idx="1"/>
          </p:nvPr>
        </p:nvSpPr>
        <p:spPr>
          <a:xfrm>
            <a:off x="407039" y="1006415"/>
            <a:ext cx="9381066" cy="5561162"/>
          </a:xfrm>
        </p:spPr>
        <p:txBody>
          <a:bodyPr>
            <a:normAutofit/>
          </a:bodyPr>
          <a:lstStyle/>
          <a:p>
            <a:r>
              <a:rPr lang="en-GB" dirty="0"/>
              <a:t>An interest in four of the major land charges classes – Classes C(iv) and D(</a:t>
            </a:r>
            <a:r>
              <a:rPr lang="en-GB" dirty="0" err="1"/>
              <a:t>i</a:t>
            </a:r>
            <a:r>
              <a:rPr lang="en-GB" dirty="0"/>
              <a:t>), (ii) and (iii) –</a:t>
            </a:r>
            <a:r>
              <a:rPr lang="en-GB" b="1" dirty="0"/>
              <a:t> is not binding against a buyer of a legal estate for money or money’s worth in the land charged with it</a:t>
            </a:r>
            <a:r>
              <a:rPr lang="en-GB" dirty="0"/>
              <a:t>, unless the land charge is registered in the appropriate register before the completion of the purchase. This means that if the land charge in any of these classes has not been registered, the interest is not binding against a buyer of a legal estate and this must be for money or money’s worth.</a:t>
            </a:r>
          </a:p>
          <a:p>
            <a:r>
              <a:rPr lang="en-GB" u="sng" dirty="0">
                <a:solidFill>
                  <a:schemeClr val="bg2">
                    <a:lumMod val="75000"/>
                  </a:schemeClr>
                </a:solidFill>
              </a:rPr>
              <a:t>Leading case</a:t>
            </a:r>
            <a:r>
              <a:rPr lang="en-GB" dirty="0"/>
              <a:t>: </a:t>
            </a:r>
            <a:r>
              <a:rPr lang="en-GB" b="1" i="1" dirty="0"/>
              <a:t>Midland Bank Trust Co Ltd v Green [1981]</a:t>
            </a:r>
            <a:r>
              <a:rPr lang="en-GB" dirty="0"/>
              <a:t>. In 1961 a father, who owned a 300-acre farm, granted to his son an option to purchase the farm for £75 an acre, the option remaining effective for 10 years. The son did not register the option as a Class C(iv) land charge. In 1967 the father conveyed the land to his wife for £500. The purpose of the conveyance was to defeat the son’s option.</a:t>
            </a:r>
          </a:p>
          <a:p>
            <a:r>
              <a:rPr lang="en-GB" dirty="0"/>
              <a:t>House of Lords said that “good faith” was irrelevant to </a:t>
            </a:r>
            <a:r>
              <a:rPr lang="en-GB" b="1" dirty="0"/>
              <a:t>LCA 1972</a:t>
            </a:r>
            <a:r>
              <a:rPr lang="en-GB" dirty="0"/>
              <a:t>. It did not matter either that the consideration of £500 was not the fair price for the land. </a:t>
            </a:r>
            <a:r>
              <a:rPr lang="en-GB" b="1" dirty="0"/>
              <a:t>s4(6) LCA 1972 </a:t>
            </a:r>
            <a:r>
              <a:rPr lang="en-GB" dirty="0"/>
              <a:t>required money or money’s worth and this had been paid. The right had not been registered as a land charge and, as such, was not binding on the mother’s estate.</a:t>
            </a:r>
          </a:p>
          <a:p>
            <a:endParaRPr lang="en-GB" dirty="0"/>
          </a:p>
        </p:txBody>
      </p:sp>
    </p:spTree>
    <p:extLst>
      <p:ext uri="{BB962C8B-B14F-4D97-AF65-F5344CB8AC3E}">
        <p14:creationId xmlns:p14="http://schemas.microsoft.com/office/powerpoint/2010/main" val="1698322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97D3E-9292-7C06-0D57-525BC884E8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F7E97D-41BC-D242-7489-FCDC83023BD4}"/>
              </a:ext>
            </a:extLst>
          </p:cNvPr>
          <p:cNvSpPr>
            <a:spLocks noGrp="1"/>
          </p:cNvSpPr>
          <p:nvPr>
            <p:ph type="title"/>
          </p:nvPr>
        </p:nvSpPr>
        <p:spPr>
          <a:xfrm>
            <a:off x="504806" y="149525"/>
            <a:ext cx="8596668" cy="885645"/>
          </a:xfrm>
        </p:spPr>
        <p:txBody>
          <a:bodyPr/>
          <a:lstStyle/>
          <a:p>
            <a:r>
              <a:rPr lang="en-GB" dirty="0">
                <a:highlight>
                  <a:srgbClr val="FFFF00"/>
                </a:highlight>
              </a:rPr>
              <a:t>Process of Searching</a:t>
            </a:r>
          </a:p>
        </p:txBody>
      </p:sp>
      <p:sp>
        <p:nvSpPr>
          <p:cNvPr id="3" name="Content Placeholder 2">
            <a:extLst>
              <a:ext uri="{FF2B5EF4-FFF2-40B4-BE49-F238E27FC236}">
                <a16:creationId xmlns:a16="http://schemas.microsoft.com/office/drawing/2014/main" id="{346F01F3-9524-9897-69C5-03DDA25A7B6D}"/>
              </a:ext>
            </a:extLst>
          </p:cNvPr>
          <p:cNvSpPr>
            <a:spLocks noGrp="1"/>
          </p:cNvSpPr>
          <p:nvPr>
            <p:ph idx="1"/>
          </p:nvPr>
        </p:nvSpPr>
        <p:spPr>
          <a:xfrm>
            <a:off x="401288" y="924136"/>
            <a:ext cx="9156229" cy="5732929"/>
          </a:xfrm>
        </p:spPr>
        <p:txBody>
          <a:bodyPr>
            <a:normAutofit fontScale="92500" lnSpcReduction="20000"/>
          </a:bodyPr>
          <a:lstStyle/>
          <a:p>
            <a:r>
              <a:rPr lang="en-GB" dirty="0"/>
              <a:t>A search may be carried out personally under </a:t>
            </a:r>
            <a:r>
              <a:rPr lang="en-GB" b="1" dirty="0"/>
              <a:t>s9</a:t>
            </a:r>
            <a:r>
              <a:rPr lang="en-GB" dirty="0"/>
              <a:t>, or there may be an application for an official search, on payment of a fee, under </a:t>
            </a:r>
            <a:r>
              <a:rPr lang="en-GB" b="1" dirty="0"/>
              <a:t>s10</a:t>
            </a:r>
            <a:r>
              <a:rPr lang="en-GB" dirty="0"/>
              <a:t>.</a:t>
            </a:r>
          </a:p>
          <a:p>
            <a:r>
              <a:rPr lang="en-GB" dirty="0"/>
              <a:t> An official search has several advantages. 1) by </a:t>
            </a:r>
            <a:r>
              <a:rPr lang="en-GB" b="1" dirty="0"/>
              <a:t>s10(4)</a:t>
            </a:r>
            <a:r>
              <a:rPr lang="en-GB" dirty="0"/>
              <a:t>, an official search certificate is deemed to be conclusive. A buyer can rely on the certificate even if it is wrong. If there is a mistake and a registered land charge is not shown, the charge is void. The owner of the charge may sue the registrar for negligence (</a:t>
            </a:r>
            <a:r>
              <a:rPr lang="en-GB" b="1" i="1" dirty="0"/>
              <a:t>Ministry of Housing and Local Government v Sharp [1970]</a:t>
            </a:r>
            <a:r>
              <a:rPr lang="en-GB" dirty="0"/>
              <a:t>). </a:t>
            </a:r>
          </a:p>
          <a:p>
            <a:r>
              <a:rPr lang="en-GB" dirty="0"/>
              <a:t>2) the recipient of an official search certificate will receive a </a:t>
            </a:r>
            <a:r>
              <a:rPr lang="en-GB" dirty="0">
                <a:solidFill>
                  <a:srgbClr val="FF0000"/>
                </a:solidFill>
              </a:rPr>
              <a:t>15-working-day priority period </a:t>
            </a:r>
            <a:r>
              <a:rPr lang="en-GB" dirty="0"/>
              <a:t>in which to complete the purchase (</a:t>
            </a:r>
            <a:r>
              <a:rPr lang="en-GB" b="1" dirty="0"/>
              <a:t>s11</a:t>
            </a:r>
            <a:r>
              <a:rPr lang="en-GB" dirty="0"/>
              <a:t>). If any land charges are registered in this time, they will take free of them.</a:t>
            </a:r>
          </a:p>
          <a:p>
            <a:r>
              <a:rPr lang="en-GB" dirty="0"/>
              <a:t>Another peculiar problem is raised by the process of search. We know that a buyer is allowed to look at past title deeds only back to a good root of title, the first title deed which is at least 15 years old (</a:t>
            </a:r>
            <a:r>
              <a:rPr lang="en-GB" b="1" dirty="0"/>
              <a:t>s23 LPA 1969</a:t>
            </a:r>
            <a:r>
              <a:rPr lang="en-GB" dirty="0"/>
              <a:t>). This is the start of the chain of ownership down to the current owner and it is necessary to show an unbroken chain of ownership from the root of title. From looking at the title deeds in the chain the buyer will find out the full names of the past estate owners and search against these names. A land charge may be registered against the name of an estate owner which lies “behind the root of title”, that is, an earlier name which came before the date of the root and so will not be discoverable by examination of the title deeds. Even though the name of the estate owner is not discoverable, any land charges registered against that name will still bind the buyer. This problem has been partially solved by </a:t>
            </a:r>
            <a:r>
              <a:rPr lang="en-GB" b="1" dirty="0"/>
              <a:t>s25 LPA 1969</a:t>
            </a:r>
            <a:r>
              <a:rPr lang="en-GB" dirty="0"/>
              <a:t>. The charge will still bind the buyer, but provided that they had no actual knowledge of it the buyer can claim compensation from a central fund. Also not all interests in and over land last forever.</a:t>
            </a:r>
          </a:p>
          <a:p>
            <a:endParaRPr lang="en-GB" dirty="0"/>
          </a:p>
        </p:txBody>
      </p:sp>
    </p:spTree>
    <p:extLst>
      <p:ext uri="{BB962C8B-B14F-4D97-AF65-F5344CB8AC3E}">
        <p14:creationId xmlns:p14="http://schemas.microsoft.com/office/powerpoint/2010/main" val="3042157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F1C633-6643-0E76-3626-00A1F1D4841E}"/>
              </a:ext>
            </a:extLst>
          </p:cNvPr>
          <p:cNvPicPr>
            <a:picLocks noChangeAspect="1"/>
          </p:cNvPicPr>
          <p:nvPr/>
        </p:nvPicPr>
        <p:blipFill>
          <a:blip r:embed="rId2"/>
          <a:stretch>
            <a:fillRect/>
          </a:stretch>
        </p:blipFill>
        <p:spPr>
          <a:xfrm>
            <a:off x="574332" y="626853"/>
            <a:ext cx="10467479" cy="4231014"/>
          </a:xfrm>
          <a:prstGeom prst="rect">
            <a:avLst/>
          </a:prstGeom>
        </p:spPr>
      </p:pic>
    </p:spTree>
    <p:extLst>
      <p:ext uri="{BB962C8B-B14F-4D97-AF65-F5344CB8AC3E}">
        <p14:creationId xmlns:p14="http://schemas.microsoft.com/office/powerpoint/2010/main" val="19916413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EB5EED-D8F0-363F-6DA4-3E4403DEB0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95BF68-1AEE-7420-C01E-9D2BCB5EEBD5}"/>
              </a:ext>
            </a:extLst>
          </p:cNvPr>
          <p:cNvSpPr>
            <a:spLocks noGrp="1"/>
          </p:cNvSpPr>
          <p:nvPr>
            <p:ph type="title"/>
          </p:nvPr>
        </p:nvSpPr>
        <p:spPr>
          <a:xfrm>
            <a:off x="493303" y="241540"/>
            <a:ext cx="10094183" cy="1320800"/>
          </a:xfrm>
        </p:spPr>
        <p:txBody>
          <a:bodyPr>
            <a:normAutofit/>
          </a:bodyPr>
          <a:lstStyle/>
          <a:p>
            <a:r>
              <a:rPr lang="en-GB" b="1" dirty="0"/>
              <a:t>Overreaching for family equitable interests under the Law of Property Act 1925</a:t>
            </a:r>
            <a:endParaRPr lang="en-GB" dirty="0"/>
          </a:p>
        </p:txBody>
      </p:sp>
      <p:sp>
        <p:nvSpPr>
          <p:cNvPr id="3" name="Content Placeholder 2">
            <a:extLst>
              <a:ext uri="{FF2B5EF4-FFF2-40B4-BE49-F238E27FC236}">
                <a16:creationId xmlns:a16="http://schemas.microsoft.com/office/drawing/2014/main" id="{AA2C8126-4A80-65B8-B9BA-262C7493C959}"/>
              </a:ext>
            </a:extLst>
          </p:cNvPr>
          <p:cNvSpPr>
            <a:spLocks noGrp="1"/>
          </p:cNvSpPr>
          <p:nvPr>
            <p:ph idx="1"/>
          </p:nvPr>
        </p:nvSpPr>
        <p:spPr>
          <a:xfrm>
            <a:off x="369750" y="1563793"/>
            <a:ext cx="9685866" cy="5005237"/>
          </a:xfrm>
        </p:spPr>
        <p:txBody>
          <a:bodyPr>
            <a:normAutofit/>
          </a:bodyPr>
          <a:lstStyle/>
          <a:p>
            <a:r>
              <a:rPr lang="en-GB" sz="2000" dirty="0"/>
              <a:t>Overreaching applies </a:t>
            </a:r>
            <a:r>
              <a:rPr lang="en-GB" sz="2000" b="1" dirty="0"/>
              <a:t>only</a:t>
            </a:r>
            <a:r>
              <a:rPr lang="en-GB" sz="2000" dirty="0"/>
              <a:t> to these family equitable interests, namely, those arising under a trust of land (</a:t>
            </a:r>
            <a:r>
              <a:rPr lang="en-GB" sz="2000" b="1" dirty="0"/>
              <a:t>s2 LPA 1925</a:t>
            </a:r>
            <a:r>
              <a:rPr lang="en-GB" sz="2000" dirty="0"/>
              <a:t>). Overreaching is required because interests arising under a trust of land cannot be put on the land charges register. The reason for this is because these interests can arise informally and it would be unfair to expect the holders of such interests to enter them on a register. The register would also be overloaded if they were required to do so.</a:t>
            </a:r>
          </a:p>
          <a:p>
            <a:r>
              <a:rPr lang="en-GB" sz="2000" dirty="0"/>
              <a:t>the process of overreaching ensures that, on the sale of land held under a trust of land to a third-party buyer, the interests of anyone with just an equitable interest under a trust of land are swept off the land, into the proceeds of sale. Thus, the </a:t>
            </a:r>
            <a:r>
              <a:rPr lang="en-GB" sz="2000" b="1" dirty="0"/>
              <a:t>buyer</a:t>
            </a:r>
            <a:r>
              <a:rPr lang="en-GB" sz="2000" dirty="0"/>
              <a:t> takes their title to the land clear of these beneficial interests. The </a:t>
            </a:r>
            <a:r>
              <a:rPr lang="en-GB" sz="2000" b="1" dirty="0"/>
              <a:t>beneficiaries </a:t>
            </a:r>
            <a:r>
              <a:rPr lang="en-GB" sz="2000" dirty="0"/>
              <a:t>themselves take their equivalent interests in the proceeds of sale. In other words, the beneficial interests become interests in </a:t>
            </a:r>
            <a:r>
              <a:rPr lang="en-GB" sz="2000" dirty="0" err="1"/>
              <a:t>personalty</a:t>
            </a:r>
            <a:r>
              <a:rPr lang="en-GB" sz="2000" dirty="0"/>
              <a:t>, instead of in realty. The purchase money is held in a trust fund and the </a:t>
            </a:r>
            <a:r>
              <a:rPr lang="en-GB" sz="2000" b="1" dirty="0"/>
              <a:t>trustees</a:t>
            </a:r>
            <a:r>
              <a:rPr lang="en-GB" sz="2000" dirty="0"/>
              <a:t> must give the beneficiary their share of these proceeds.</a:t>
            </a:r>
          </a:p>
          <a:p>
            <a:endParaRPr lang="en-GB" dirty="0"/>
          </a:p>
        </p:txBody>
      </p:sp>
    </p:spTree>
    <p:extLst>
      <p:ext uri="{BB962C8B-B14F-4D97-AF65-F5344CB8AC3E}">
        <p14:creationId xmlns:p14="http://schemas.microsoft.com/office/powerpoint/2010/main" val="5443856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AA4132-E6C3-BDB1-D9EF-3DCA663A3C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890EA4-5AB1-6512-4618-F1D1C69D5FEE}"/>
              </a:ext>
            </a:extLst>
          </p:cNvPr>
          <p:cNvSpPr>
            <a:spLocks noGrp="1"/>
          </p:cNvSpPr>
          <p:nvPr>
            <p:ph type="title"/>
          </p:nvPr>
        </p:nvSpPr>
        <p:spPr>
          <a:xfrm>
            <a:off x="485136" y="295093"/>
            <a:ext cx="8596668" cy="770736"/>
          </a:xfrm>
        </p:spPr>
        <p:txBody>
          <a:bodyPr/>
          <a:lstStyle/>
          <a:p>
            <a:r>
              <a:rPr lang="en-GB" dirty="0"/>
              <a:t>Also: </a:t>
            </a:r>
          </a:p>
        </p:txBody>
      </p:sp>
      <p:sp>
        <p:nvSpPr>
          <p:cNvPr id="3" name="Content Placeholder 2">
            <a:extLst>
              <a:ext uri="{FF2B5EF4-FFF2-40B4-BE49-F238E27FC236}">
                <a16:creationId xmlns:a16="http://schemas.microsoft.com/office/drawing/2014/main" id="{70D110BC-F55C-739C-231F-E38AA323BE6E}"/>
              </a:ext>
            </a:extLst>
          </p:cNvPr>
          <p:cNvSpPr>
            <a:spLocks noGrp="1"/>
          </p:cNvSpPr>
          <p:nvPr>
            <p:ph idx="1"/>
          </p:nvPr>
        </p:nvSpPr>
        <p:spPr>
          <a:xfrm>
            <a:off x="310409" y="943332"/>
            <a:ext cx="9194691" cy="5281772"/>
          </a:xfrm>
        </p:spPr>
        <p:txBody>
          <a:bodyPr>
            <a:normAutofit/>
          </a:bodyPr>
          <a:lstStyle/>
          <a:p>
            <a:pPr fontAlgn="auto"/>
            <a:r>
              <a:rPr lang="en-GB" sz="2000" dirty="0"/>
              <a:t>Family equitable interests are also overreached in the context of a post-acquisition mortgage. This is a mortgage created after a house, for example, has been purchased. In this case, the mortgagee (the lender) must pay the mortgage money to a minimum of two trustees on the legal title or to a trust corporation in order to overreach family equitable interests held under a trust of land.</a:t>
            </a:r>
          </a:p>
          <a:p>
            <a:r>
              <a:rPr lang="en-GB" sz="2000" b="1" i="1" dirty="0"/>
              <a:t>City of London Building Society v Flegg [1988] </a:t>
            </a:r>
            <a:r>
              <a:rPr lang="en-GB" sz="2000" dirty="0"/>
              <a:t>shows how overreaching works in practice ( </a:t>
            </a:r>
            <a:r>
              <a:rPr lang="en-GB" sz="2000" dirty="0" err="1"/>
              <a:t>cf</a:t>
            </a:r>
            <a:r>
              <a:rPr lang="en-GB" sz="2000" dirty="0"/>
              <a:t> registered land) a young married couple proposed to buy a house for £34,000 to live in together with the wife’s parents. The young couple raised their contribution of £16,000 to the purchase price by means of a mortgage. The wife’s parents contributed the remaining £18,000 to the purchase price and therefore held equitable interests in the land under a trust. The property was conveyed only to the young couple as legal owners</a:t>
            </a:r>
            <a:r>
              <a:rPr lang="en-GB" dirty="0"/>
              <a:t>.</a:t>
            </a:r>
          </a:p>
        </p:txBody>
      </p:sp>
    </p:spTree>
    <p:extLst>
      <p:ext uri="{BB962C8B-B14F-4D97-AF65-F5344CB8AC3E}">
        <p14:creationId xmlns:p14="http://schemas.microsoft.com/office/powerpoint/2010/main" val="4026760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937491-0954-026D-CBA3-47A22DCC3E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61326A-A345-C812-D0F6-ED7A559CAF8B}"/>
              </a:ext>
            </a:extLst>
          </p:cNvPr>
          <p:cNvSpPr>
            <a:spLocks noGrp="1"/>
          </p:cNvSpPr>
          <p:nvPr>
            <p:ph type="title"/>
          </p:nvPr>
        </p:nvSpPr>
        <p:spPr>
          <a:xfrm>
            <a:off x="403596" y="155312"/>
            <a:ext cx="7779410" cy="782385"/>
          </a:xfrm>
        </p:spPr>
        <p:txBody>
          <a:bodyPr>
            <a:normAutofit/>
          </a:bodyPr>
          <a:lstStyle/>
          <a:p>
            <a:r>
              <a:rPr lang="en-GB" b="1" dirty="0"/>
              <a:t>The residual class of interests</a:t>
            </a:r>
          </a:p>
        </p:txBody>
      </p:sp>
      <p:sp>
        <p:nvSpPr>
          <p:cNvPr id="3" name="Content Placeholder 2">
            <a:extLst>
              <a:ext uri="{FF2B5EF4-FFF2-40B4-BE49-F238E27FC236}">
                <a16:creationId xmlns:a16="http://schemas.microsoft.com/office/drawing/2014/main" id="{3D617F49-0098-CFB8-CEA5-CF2AD3863D32}"/>
              </a:ext>
            </a:extLst>
          </p:cNvPr>
          <p:cNvSpPr>
            <a:spLocks noGrp="1"/>
          </p:cNvSpPr>
          <p:nvPr>
            <p:ph idx="1"/>
          </p:nvPr>
        </p:nvSpPr>
        <p:spPr>
          <a:xfrm>
            <a:off x="323962" y="906328"/>
            <a:ext cx="9332568" cy="5628429"/>
          </a:xfrm>
        </p:spPr>
        <p:txBody>
          <a:bodyPr>
            <a:normAutofit fontScale="92500" lnSpcReduction="10000"/>
          </a:bodyPr>
          <a:lstStyle/>
          <a:p>
            <a:r>
              <a:rPr lang="en-GB" dirty="0"/>
              <a:t>Some interests that can neither be registered as a land charge nor overreached and so are subject to </a:t>
            </a:r>
            <a:r>
              <a:rPr lang="en-GB" b="1" dirty="0">
                <a:solidFill>
                  <a:srgbClr val="FF0000"/>
                </a:solidFill>
              </a:rPr>
              <a:t>the doctrine of notice, </a:t>
            </a:r>
            <a:r>
              <a:rPr lang="en-GB" dirty="0"/>
              <a:t>so whether a purchase is bound by such an interest depends on whether they are equity’s darling. The doctrine of notice and equity’s darling were introduced at 1.4.1. </a:t>
            </a:r>
          </a:p>
          <a:p>
            <a:r>
              <a:rPr lang="en-GB" dirty="0"/>
              <a:t>Restrictive covenants and equitable easements created before 1 January 1926  are still subject to the old doctrine of notice. If a buyer buys land subject to an equitable easement or a restrictive covenant created before 1 January 1926, they will be bound by it unless they are equity’s darling, so they must be a </a:t>
            </a:r>
            <a:r>
              <a:rPr lang="en-GB" i="1" dirty="0"/>
              <a:t>bona fide</a:t>
            </a:r>
            <a:r>
              <a:rPr lang="en-GB" dirty="0"/>
              <a:t> purchaser of the legal estate for value without notice of the equitable easement or restrictive covenant to take free from it.</a:t>
            </a:r>
          </a:p>
          <a:p>
            <a:r>
              <a:rPr lang="en-GB" dirty="0"/>
              <a:t>Equitable mortgages protected by a deposit of title deeds with the mortgagee are also subject to the doctrine of notice.</a:t>
            </a:r>
          </a:p>
          <a:p>
            <a:r>
              <a:rPr lang="en-GB" dirty="0"/>
              <a:t>Interests arising through proprietary estoppel are subject to the doctrine of notice. (occurs when someone is promised an interest in or over land, they act in reliance on such a promise and there is detriment when the promise is withdrawn). Interests arising behind an estoppel cannot be protected by registration in unregistered land and therefore depend on the doctrine of notice</a:t>
            </a:r>
          </a:p>
          <a:p>
            <a:r>
              <a:rPr lang="en-GB" dirty="0"/>
              <a:t>Where only one trustee and therefore overreaching can’t happen</a:t>
            </a:r>
          </a:p>
          <a:p>
            <a:r>
              <a:rPr lang="en-GB" dirty="0"/>
              <a:t>Where there is a bare trust. This is where the whole of the legal estate is held by only one legal owner in trust for a person who is of full age and absolutely entitled (</a:t>
            </a:r>
            <a:r>
              <a:rPr lang="en-GB" b="1" i="1" dirty="0"/>
              <a:t>Saunders v Vautier [1841]</a:t>
            </a:r>
            <a:r>
              <a:rPr lang="en-GB" dirty="0"/>
              <a:t>) and see </a:t>
            </a:r>
            <a:r>
              <a:rPr lang="en-GB" b="1" dirty="0"/>
              <a:t>Kingsnorth Trust Ltd v Tizard (1986)</a:t>
            </a:r>
          </a:p>
        </p:txBody>
      </p:sp>
    </p:spTree>
    <p:extLst>
      <p:ext uri="{BB962C8B-B14F-4D97-AF65-F5344CB8AC3E}">
        <p14:creationId xmlns:p14="http://schemas.microsoft.com/office/powerpoint/2010/main" val="1437909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7DBC07-5145-024E-DAD2-9A12A6D14C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58A015-FEC2-9985-ABFC-E72E404E7FFE}"/>
              </a:ext>
            </a:extLst>
          </p:cNvPr>
          <p:cNvSpPr>
            <a:spLocks noGrp="1"/>
          </p:cNvSpPr>
          <p:nvPr>
            <p:ph type="title"/>
          </p:nvPr>
        </p:nvSpPr>
        <p:spPr>
          <a:xfrm>
            <a:off x="205572" y="85421"/>
            <a:ext cx="9847004" cy="1320800"/>
          </a:xfrm>
        </p:spPr>
        <p:txBody>
          <a:bodyPr/>
          <a:lstStyle/>
          <a:p>
            <a:r>
              <a:rPr lang="en-GB" b="1" dirty="0"/>
              <a:t>Deducing and investigating title in unregistered land</a:t>
            </a:r>
            <a:endParaRPr lang="en-GB" dirty="0"/>
          </a:p>
        </p:txBody>
      </p:sp>
      <p:sp>
        <p:nvSpPr>
          <p:cNvPr id="3" name="Content Placeholder 2">
            <a:extLst>
              <a:ext uri="{FF2B5EF4-FFF2-40B4-BE49-F238E27FC236}">
                <a16:creationId xmlns:a16="http://schemas.microsoft.com/office/drawing/2014/main" id="{8988A5B9-168E-0482-5ED0-CFAA2115E852}"/>
              </a:ext>
            </a:extLst>
          </p:cNvPr>
          <p:cNvSpPr>
            <a:spLocks noGrp="1"/>
          </p:cNvSpPr>
          <p:nvPr>
            <p:ph idx="1"/>
          </p:nvPr>
        </p:nvSpPr>
        <p:spPr>
          <a:xfrm>
            <a:off x="263813" y="1292782"/>
            <a:ext cx="9788763" cy="5405051"/>
          </a:xfrm>
        </p:spPr>
        <p:txBody>
          <a:bodyPr>
            <a:normAutofit/>
          </a:bodyPr>
          <a:lstStyle/>
          <a:p>
            <a:r>
              <a:rPr lang="en-GB" dirty="0"/>
              <a:t>A good title must start from a good root of title. A good root  usually defined as:</a:t>
            </a:r>
            <a:br>
              <a:rPr lang="en-GB" dirty="0"/>
            </a:br>
            <a:br>
              <a:rPr lang="en-GB" dirty="0"/>
            </a:br>
            <a:r>
              <a:rPr lang="en-GB" dirty="0"/>
              <a:t>(a) at least 15 years old;</a:t>
            </a:r>
            <a:br>
              <a:rPr lang="en-GB" dirty="0"/>
            </a:br>
            <a:r>
              <a:rPr lang="en-GB" dirty="0"/>
              <a:t>(b) clearly describing the land in question;</a:t>
            </a:r>
            <a:br>
              <a:rPr lang="en-GB" dirty="0"/>
            </a:br>
            <a:r>
              <a:rPr lang="en-GB" dirty="0"/>
              <a:t>(c) dealing with the whole legal and equitable interest in the property; and</a:t>
            </a:r>
            <a:br>
              <a:rPr lang="en-GB" dirty="0"/>
            </a:br>
            <a:r>
              <a:rPr lang="en-GB" dirty="0"/>
              <a:t>(d) containing nothing to cast doubt on the title.</a:t>
            </a:r>
          </a:p>
          <a:p>
            <a:r>
              <a:rPr lang="en-GB" dirty="0"/>
              <a:t>If the buyer’s conveyancer does accept an inadequate root, there are likely to be problems. For example, by </a:t>
            </a:r>
            <a:r>
              <a:rPr lang="en-GB" b="1" dirty="0"/>
              <a:t>s44(8) Law of Property Act 1925 (LPA 1925)</a:t>
            </a:r>
            <a:r>
              <a:rPr lang="en-GB" dirty="0"/>
              <a:t>, the buyer is deemed not to have notice of any matter of which they might have had notice had they investigated the title before the period of commencement fixed by statute (unless they actually did investigate that earlier title). They are thereby protected against certain matters discoverable in the prior title.</a:t>
            </a:r>
          </a:p>
          <a:p>
            <a:r>
              <a:rPr lang="en-GB" dirty="0"/>
              <a:t> If the buyer accepts a short root (less than 15 years old at the date of the contract), they will be bound by any interest which they would have discovered had they investigated title for the full statutory period (</a:t>
            </a:r>
            <a:r>
              <a:rPr lang="en-GB" b="1" i="1" dirty="0"/>
              <a:t>Re Nisbet and Potts’ Contract [1906]</a:t>
            </a:r>
            <a:r>
              <a:rPr lang="en-GB" dirty="0"/>
              <a:t>). The buyer also loses the protection given to them by </a:t>
            </a:r>
            <a:r>
              <a:rPr lang="en-GB" b="1" dirty="0"/>
              <a:t>s25 Law of Property Act 1969</a:t>
            </a:r>
            <a:r>
              <a:rPr lang="en-GB" dirty="0"/>
              <a:t>.</a:t>
            </a:r>
          </a:p>
          <a:p>
            <a:endParaRPr lang="en-GB" dirty="0"/>
          </a:p>
        </p:txBody>
      </p:sp>
    </p:spTree>
    <p:extLst>
      <p:ext uri="{BB962C8B-B14F-4D97-AF65-F5344CB8AC3E}">
        <p14:creationId xmlns:p14="http://schemas.microsoft.com/office/powerpoint/2010/main" val="2030629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6537EC-5788-CD4A-141A-D2F2B93AB4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D50F51-1BC2-545D-D03F-391F3522E413}"/>
              </a:ext>
            </a:extLst>
          </p:cNvPr>
          <p:cNvSpPr>
            <a:spLocks noGrp="1"/>
          </p:cNvSpPr>
          <p:nvPr>
            <p:ph type="title"/>
          </p:nvPr>
        </p:nvSpPr>
        <p:spPr>
          <a:xfrm>
            <a:off x="275462" y="172785"/>
            <a:ext cx="8596668" cy="735791"/>
          </a:xfrm>
        </p:spPr>
        <p:txBody>
          <a:bodyPr/>
          <a:lstStyle/>
          <a:p>
            <a:r>
              <a:rPr lang="en-GB" b="1" dirty="0"/>
              <a:t>What documents give good root?</a:t>
            </a:r>
          </a:p>
        </p:txBody>
      </p:sp>
      <p:sp>
        <p:nvSpPr>
          <p:cNvPr id="3" name="Content Placeholder 2">
            <a:extLst>
              <a:ext uri="{FF2B5EF4-FFF2-40B4-BE49-F238E27FC236}">
                <a16:creationId xmlns:a16="http://schemas.microsoft.com/office/drawing/2014/main" id="{40D90BAA-EA42-C109-3CEA-9C9768C88F3A}"/>
              </a:ext>
            </a:extLst>
          </p:cNvPr>
          <p:cNvSpPr>
            <a:spLocks noGrp="1"/>
          </p:cNvSpPr>
          <p:nvPr>
            <p:ph idx="1"/>
          </p:nvPr>
        </p:nvSpPr>
        <p:spPr>
          <a:xfrm>
            <a:off x="199748" y="908576"/>
            <a:ext cx="9718871" cy="5672774"/>
          </a:xfrm>
        </p:spPr>
        <p:txBody>
          <a:bodyPr>
            <a:normAutofit/>
          </a:bodyPr>
          <a:lstStyle/>
          <a:p>
            <a:r>
              <a:rPr lang="en-GB" sz="2000" dirty="0"/>
              <a:t>The best root would be a </a:t>
            </a:r>
            <a:r>
              <a:rPr lang="en-GB" sz="2000" b="1" dirty="0"/>
              <a:t>conveyance on sale </a:t>
            </a:r>
            <a:r>
              <a:rPr lang="en-GB" sz="2000" dirty="0"/>
              <a:t>which satisfies the requirements for a good root. The reason for this is the reasonable assumption that the buyer named in the root would, at the time they bought the property, have investigated the title fully. There is therefore less likelihood of a pre-root problem existing than in the case of a……….</a:t>
            </a:r>
          </a:p>
          <a:p>
            <a:r>
              <a:rPr lang="en-GB" sz="2000" b="1" dirty="0"/>
              <a:t>Deed of gift </a:t>
            </a:r>
            <a:r>
              <a:rPr lang="en-GB" sz="2000" dirty="0"/>
              <a:t>where one might reasonably assume that the recipient would not turn down a gift. </a:t>
            </a:r>
          </a:p>
          <a:p>
            <a:r>
              <a:rPr lang="en-GB" sz="2000" dirty="0"/>
              <a:t>The equivalent of a conveyance for unregistered leasehold land is called an </a:t>
            </a:r>
            <a:r>
              <a:rPr lang="en-GB" sz="2000" b="1" dirty="0"/>
              <a:t>assignment</a:t>
            </a:r>
            <a:r>
              <a:rPr lang="en-GB" sz="2000" dirty="0"/>
              <a:t>. </a:t>
            </a:r>
          </a:p>
          <a:p>
            <a:r>
              <a:rPr lang="en-GB" sz="2000" dirty="0"/>
              <a:t>Other documents capable of satisfying the requirement for a good root are a deed of gift, a post-1925 assent and a legal mortgage. Each of these must, of course, be checked individually to see whether it does, in fact, satisfy the requirements. It is best practice to choose the latest root document possible, so if there was a choice between using a 1970 conveyance and a 1984 conveyance, best practice would be to choose the 1984 conveyance (provided it met all the requirements of a good root of course).</a:t>
            </a:r>
          </a:p>
          <a:p>
            <a:endParaRPr lang="en-GB" dirty="0"/>
          </a:p>
        </p:txBody>
      </p:sp>
    </p:spTree>
    <p:extLst>
      <p:ext uri="{BB962C8B-B14F-4D97-AF65-F5344CB8AC3E}">
        <p14:creationId xmlns:p14="http://schemas.microsoft.com/office/powerpoint/2010/main" val="37630259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9B542D-7927-AF03-D804-36E1A87EAB46}"/>
              </a:ext>
            </a:extLst>
          </p:cNvPr>
          <p:cNvSpPr>
            <a:spLocks noGrp="1"/>
          </p:cNvSpPr>
          <p:nvPr>
            <p:ph idx="1"/>
          </p:nvPr>
        </p:nvSpPr>
        <p:spPr>
          <a:xfrm>
            <a:off x="279562" y="419343"/>
            <a:ext cx="9691475" cy="6202777"/>
          </a:xfrm>
        </p:spPr>
        <p:txBody>
          <a:bodyPr>
            <a:normAutofit fontScale="92500" lnSpcReduction="10000"/>
          </a:bodyPr>
          <a:lstStyle/>
          <a:p>
            <a:pPr fontAlgn="auto"/>
            <a:r>
              <a:rPr lang="en-GB" dirty="0"/>
              <a:t>Once the conveyancer has established the root of title the buyer is precluded from requiring the production of any document dated before the root. They are also precluded from raising any requisition, objection or enquiry with regard to the earlier title (</a:t>
            </a:r>
            <a:r>
              <a:rPr lang="en-GB" b="1" dirty="0"/>
              <a:t>s45(1) LPA 1925</a:t>
            </a:r>
            <a:r>
              <a:rPr lang="en-GB" dirty="0"/>
              <a:t>).</a:t>
            </a:r>
            <a:br>
              <a:rPr lang="en-GB" dirty="0"/>
            </a:br>
            <a:br>
              <a:rPr lang="en-GB" dirty="0"/>
            </a:br>
            <a:r>
              <a:rPr lang="en-GB" b="1" u="sng" dirty="0"/>
              <a:t>There are certain exceptions to this rule</a:t>
            </a:r>
            <a:r>
              <a:rPr lang="en-GB" dirty="0"/>
              <a:t>. The buyer can require production of the following pre-root documents:</a:t>
            </a:r>
            <a:br>
              <a:rPr lang="en-GB" dirty="0"/>
            </a:br>
            <a:br>
              <a:rPr lang="en-GB" dirty="0"/>
            </a:br>
            <a:r>
              <a:rPr lang="en-GB" dirty="0"/>
              <a:t>(a) A power of attorney under which any abstracted document is executed. For example, it does not matter that the root is dated 1972 if there is a conveyance after 1972 which is executed using a power of attorney made </a:t>
            </a:r>
            <a:r>
              <a:rPr lang="en-GB" b="1" dirty="0"/>
              <a:t>before </a:t>
            </a:r>
            <a:r>
              <a:rPr lang="en-GB" dirty="0"/>
              <a:t>1972; the buyer can require to see the power even though it pre-dates the root. This is because the buyer will need to check that the power was of the correct type and actually authorised the transaction.</a:t>
            </a:r>
            <a:br>
              <a:rPr lang="en-GB" dirty="0"/>
            </a:br>
            <a:br>
              <a:rPr lang="en-GB" dirty="0"/>
            </a:br>
            <a:r>
              <a:rPr lang="en-GB" dirty="0"/>
              <a:t>(b) A document creating or disposing of an interest, power or obligation, which is not shown to have ceased or expired and subject to which any part of the property is disposed of by an abstracted document. Eg where the property is described by reference to a plan in a pre-root document. The buyer would be entitled to see the plan.</a:t>
            </a:r>
            <a:br>
              <a:rPr lang="en-GB" dirty="0"/>
            </a:br>
            <a:br>
              <a:rPr lang="en-GB" dirty="0"/>
            </a:br>
            <a:r>
              <a:rPr lang="en-GB" dirty="0"/>
              <a:t>(c) A document creating any limitation or trust by reference to which any part of the property is disposed of by an abstracted document. The buyer is not, of course, affected by any trust the interests in which will be overreached on completion.</a:t>
            </a:r>
          </a:p>
          <a:p>
            <a:pPr fontAlgn="auto"/>
            <a:r>
              <a:rPr lang="en-GB" dirty="0"/>
              <a:t>After fixing the root of title the seller must usually trace all the links in the chain of title from the root document to the document or event by which the ownership became vested in them (or in some person whom they can compel to convey). This is illustrated by </a:t>
            </a:r>
            <a:r>
              <a:rPr lang="en-GB" i="1" dirty="0"/>
              <a:t>Figure 3.6</a:t>
            </a:r>
            <a:r>
              <a:rPr lang="en-GB" dirty="0"/>
              <a:t>.</a:t>
            </a:r>
          </a:p>
          <a:p>
            <a:endParaRPr lang="en-GB" dirty="0"/>
          </a:p>
        </p:txBody>
      </p:sp>
    </p:spTree>
    <p:extLst>
      <p:ext uri="{BB962C8B-B14F-4D97-AF65-F5344CB8AC3E}">
        <p14:creationId xmlns:p14="http://schemas.microsoft.com/office/powerpoint/2010/main" val="31762934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271E206-3C54-29CB-E12C-E4010CFA91EC}"/>
              </a:ext>
            </a:extLst>
          </p:cNvPr>
          <p:cNvPicPr>
            <a:picLocks noChangeAspect="1"/>
          </p:cNvPicPr>
          <p:nvPr/>
        </p:nvPicPr>
        <p:blipFill>
          <a:blip r:embed="rId3"/>
          <a:stretch>
            <a:fillRect/>
          </a:stretch>
        </p:blipFill>
        <p:spPr>
          <a:xfrm>
            <a:off x="638355" y="266805"/>
            <a:ext cx="8437842" cy="6240388"/>
          </a:xfrm>
          <a:prstGeom prst="rect">
            <a:avLst/>
          </a:prstGeom>
        </p:spPr>
      </p:pic>
    </p:spTree>
    <p:extLst>
      <p:ext uri="{BB962C8B-B14F-4D97-AF65-F5344CB8AC3E}">
        <p14:creationId xmlns:p14="http://schemas.microsoft.com/office/powerpoint/2010/main" val="41494246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FEF69-74C4-6BEB-EAC5-8BBA0ACC851C}"/>
              </a:ext>
            </a:extLst>
          </p:cNvPr>
          <p:cNvSpPr>
            <a:spLocks noGrp="1"/>
          </p:cNvSpPr>
          <p:nvPr>
            <p:ph type="title"/>
          </p:nvPr>
        </p:nvSpPr>
        <p:spPr>
          <a:xfrm>
            <a:off x="333706" y="120367"/>
            <a:ext cx="8596668" cy="648428"/>
          </a:xfrm>
        </p:spPr>
        <p:txBody>
          <a:bodyPr>
            <a:normAutofit/>
          </a:bodyPr>
          <a:lstStyle/>
          <a:p>
            <a:r>
              <a:rPr lang="en-GB" b="1" dirty="0"/>
              <a:t>The abstract or epitome documents</a:t>
            </a:r>
          </a:p>
        </p:txBody>
      </p:sp>
      <p:sp>
        <p:nvSpPr>
          <p:cNvPr id="3" name="Content Placeholder 2">
            <a:extLst>
              <a:ext uri="{FF2B5EF4-FFF2-40B4-BE49-F238E27FC236}">
                <a16:creationId xmlns:a16="http://schemas.microsoft.com/office/drawing/2014/main" id="{D8AA65A0-232B-575B-5B91-208696C6E5DC}"/>
              </a:ext>
            </a:extLst>
          </p:cNvPr>
          <p:cNvSpPr>
            <a:spLocks noGrp="1"/>
          </p:cNvSpPr>
          <p:nvPr>
            <p:ph idx="1"/>
          </p:nvPr>
        </p:nvSpPr>
        <p:spPr>
          <a:xfrm>
            <a:off x="246342" y="812448"/>
            <a:ext cx="9899421" cy="6045552"/>
          </a:xfrm>
        </p:spPr>
        <p:txBody>
          <a:bodyPr>
            <a:noAutofit/>
          </a:bodyPr>
          <a:lstStyle/>
          <a:p>
            <a:pPr marL="0" indent="0" fontAlgn="auto">
              <a:buNone/>
            </a:pPr>
            <a:r>
              <a:rPr lang="en-GB" sz="1100" dirty="0"/>
              <a:t>In summary, documents in the title must be abstracted in the abstract or epitome as follows.</a:t>
            </a:r>
            <a:br>
              <a:rPr lang="en-GB" sz="1100" dirty="0"/>
            </a:br>
            <a:br>
              <a:rPr lang="en-GB" sz="1100" dirty="0"/>
            </a:br>
            <a:r>
              <a:rPr lang="en-GB" sz="1100" dirty="0"/>
              <a:t>(a) </a:t>
            </a:r>
            <a:r>
              <a:rPr lang="en-GB" sz="1100" b="1" dirty="0"/>
              <a:t>Conveyances</a:t>
            </a:r>
            <a:r>
              <a:rPr lang="en-GB" sz="1100" dirty="0"/>
              <a:t> – both on sale and voluntary (by gift).</a:t>
            </a:r>
          </a:p>
          <a:p>
            <a:pPr fontAlgn="auto"/>
            <a:r>
              <a:rPr lang="en-GB" sz="1100" dirty="0"/>
              <a:t>(b) </a:t>
            </a:r>
            <a:r>
              <a:rPr lang="en-GB" sz="1100" b="1" dirty="0"/>
              <a:t>Mortgages </a:t>
            </a:r>
            <a:r>
              <a:rPr lang="en-GB" sz="1100" dirty="0"/>
              <a:t>– both subsisting and discharged. In the case of the former, they must be included even if they are to be discharged out of the proceeds of sale at completion. In relation to the latter, the buyer is entitled to see the vacating receipt.</a:t>
            </a:r>
          </a:p>
          <a:p>
            <a:pPr fontAlgn="auto"/>
            <a:r>
              <a:rPr lang="en-GB" sz="1100" dirty="0"/>
              <a:t>(c) </a:t>
            </a:r>
            <a:r>
              <a:rPr lang="en-GB" sz="1100" b="1" dirty="0"/>
              <a:t>Leases </a:t>
            </a:r>
            <a:r>
              <a:rPr lang="en-GB" sz="1100" dirty="0"/>
              <a:t>– subsisting leases and tenancies must be disclosed. Leases which have expired by effluxion of time (i.e. run out) need not be abstracted, but those which have come to an end by surrender should be.</a:t>
            </a:r>
          </a:p>
          <a:p>
            <a:pPr fontAlgn="auto"/>
            <a:r>
              <a:rPr lang="en-GB" sz="1100" dirty="0"/>
              <a:t>(d) </a:t>
            </a:r>
            <a:r>
              <a:rPr lang="en-GB" sz="1100" b="1" dirty="0"/>
              <a:t>Grants of representation</a:t>
            </a:r>
            <a:r>
              <a:rPr lang="en-GB" sz="1100" dirty="0"/>
              <a:t> – if the grant is relevant in vesting the legal title in the deceased’s PRs it must be abstracted – in other words, whenever a sole legal owner dies. Remember that, if the deceased is not the sole legal owner, the legal estate will not pass to their PRs but by survivorship to the remaining legal owners.</a:t>
            </a:r>
          </a:p>
          <a:p>
            <a:pPr fontAlgn="auto"/>
            <a:r>
              <a:rPr lang="en-GB" sz="1100" dirty="0"/>
              <a:t>(e) </a:t>
            </a:r>
            <a:r>
              <a:rPr lang="en-GB" sz="1100" b="1" dirty="0"/>
              <a:t>Death certificates</a:t>
            </a:r>
            <a:r>
              <a:rPr lang="en-GB" sz="1100" dirty="0"/>
              <a:t> – if the grant of representation is being deduced it is not strictly necessary to deal with the death itself. If, however, one of the legal owners has died, the death will be an essential event in the title. The death of that owner shows how it is that the surviving legal owners can deal with the property without the deceased’s signature. All that is strictly necessary is to provide sufficient evidence for the buyer to obtain their own official copy death certificate; alternatively, the seller’s conveyancer can confirm in writing the full name of the deceased, date and place of death, and date of birth or age at death. HMLR will accept this written confirmation from a conveyancer in place of a death certificate</a:t>
            </a:r>
          </a:p>
          <a:p>
            <a:pPr fontAlgn="auto"/>
            <a:r>
              <a:rPr lang="en-GB" sz="1100" dirty="0"/>
              <a:t>(f) </a:t>
            </a:r>
            <a:r>
              <a:rPr lang="en-GB" sz="1100" b="1" dirty="0"/>
              <a:t>Assents </a:t>
            </a:r>
            <a:r>
              <a:rPr lang="en-GB" sz="1100" dirty="0"/>
              <a:t>– these must be included, as an assent is the means by which the PRs transfer the legal estate to the person entitled to it under a will or intestacy.</a:t>
            </a:r>
          </a:p>
          <a:p>
            <a:pPr fontAlgn="auto"/>
            <a:r>
              <a:rPr lang="en-GB" sz="1100" dirty="0"/>
              <a:t>(g) </a:t>
            </a:r>
            <a:r>
              <a:rPr lang="en-GB" sz="1100" b="1" dirty="0"/>
              <a:t>Search certificates</a:t>
            </a:r>
            <a:r>
              <a:rPr lang="en-GB" sz="1100" dirty="0"/>
              <a:t> – usual as a matter of courtesy but not essential.</a:t>
            </a:r>
          </a:p>
          <a:p>
            <a:pPr fontAlgn="auto"/>
            <a:r>
              <a:rPr lang="en-GB" sz="1100" dirty="0"/>
              <a:t>Where the protocol is being used, the seller must provide:</a:t>
            </a:r>
            <a:br>
              <a:rPr lang="en-GB" sz="1100" dirty="0"/>
            </a:br>
            <a:br>
              <a:rPr lang="en-GB" sz="1100" dirty="0"/>
            </a:br>
            <a:r>
              <a:rPr lang="en-GB" sz="1100" dirty="0"/>
              <a:t>(a) land charges searches against the seller and all relevant names;</a:t>
            </a:r>
            <a:br>
              <a:rPr lang="en-GB" sz="1100" dirty="0"/>
            </a:br>
            <a:r>
              <a:rPr lang="en-GB" sz="1100" dirty="0"/>
              <a:t>(b) an official search of the index map (SIM);</a:t>
            </a:r>
            <a:br>
              <a:rPr lang="en-GB" sz="1100" dirty="0"/>
            </a:br>
            <a:r>
              <a:rPr lang="en-GB" sz="1100" dirty="0"/>
              <a:t>(c) an epitome or abstract and all other relevant documents (e.g. copies of pre-root deeds containing covenants which affect the property).</a:t>
            </a:r>
          </a:p>
          <a:p>
            <a:pPr marL="0" indent="0">
              <a:buNone/>
            </a:pPr>
            <a:r>
              <a:rPr lang="en-GB" sz="1100" dirty="0"/>
              <a:t>(NOTE: Any seller or seller’s conveyancer who, with intent to defraud, conceals from the buyer any instrument or incumbrance material to the title is guilty of a criminal offence)</a:t>
            </a:r>
            <a:br>
              <a:rPr lang="en-GB" sz="1100" dirty="0"/>
            </a:br>
            <a:endParaRPr lang="en-GB" sz="1100" dirty="0"/>
          </a:p>
        </p:txBody>
      </p:sp>
    </p:spTree>
    <p:extLst>
      <p:ext uri="{BB962C8B-B14F-4D97-AF65-F5344CB8AC3E}">
        <p14:creationId xmlns:p14="http://schemas.microsoft.com/office/powerpoint/2010/main" val="30911199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F908F-8001-FA3F-C712-2A72A67EFDAC}"/>
              </a:ext>
            </a:extLst>
          </p:cNvPr>
          <p:cNvSpPr>
            <a:spLocks noGrp="1"/>
          </p:cNvSpPr>
          <p:nvPr>
            <p:ph type="title"/>
          </p:nvPr>
        </p:nvSpPr>
        <p:spPr>
          <a:xfrm>
            <a:off x="323548" y="76200"/>
            <a:ext cx="8596668" cy="1320800"/>
          </a:xfrm>
        </p:spPr>
        <p:txBody>
          <a:bodyPr/>
          <a:lstStyle/>
          <a:p>
            <a:r>
              <a:rPr lang="en-GB" dirty="0"/>
              <a:t>Knowledge check</a:t>
            </a:r>
          </a:p>
        </p:txBody>
      </p:sp>
      <p:pic>
        <p:nvPicPr>
          <p:cNvPr id="5" name="Picture 4">
            <a:extLst>
              <a:ext uri="{FF2B5EF4-FFF2-40B4-BE49-F238E27FC236}">
                <a16:creationId xmlns:a16="http://schemas.microsoft.com/office/drawing/2014/main" id="{86172A81-2152-41A3-C8A3-76BA94E19D99}"/>
              </a:ext>
            </a:extLst>
          </p:cNvPr>
          <p:cNvPicPr>
            <a:picLocks noChangeAspect="1"/>
          </p:cNvPicPr>
          <p:nvPr/>
        </p:nvPicPr>
        <p:blipFill>
          <a:blip r:embed="rId2"/>
          <a:stretch>
            <a:fillRect/>
          </a:stretch>
        </p:blipFill>
        <p:spPr>
          <a:xfrm>
            <a:off x="517071" y="1000411"/>
            <a:ext cx="10003971" cy="5353063"/>
          </a:xfrm>
          <a:prstGeom prst="rect">
            <a:avLst/>
          </a:prstGeom>
        </p:spPr>
      </p:pic>
    </p:spTree>
    <p:extLst>
      <p:ext uri="{BB962C8B-B14F-4D97-AF65-F5344CB8AC3E}">
        <p14:creationId xmlns:p14="http://schemas.microsoft.com/office/powerpoint/2010/main" val="24673887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071846C-4D71-3199-02A8-E44AA3688535}"/>
              </a:ext>
            </a:extLst>
          </p:cNvPr>
          <p:cNvPicPr>
            <a:picLocks noChangeAspect="1"/>
          </p:cNvPicPr>
          <p:nvPr/>
        </p:nvPicPr>
        <p:blipFill>
          <a:blip r:embed="rId2"/>
          <a:stretch>
            <a:fillRect/>
          </a:stretch>
        </p:blipFill>
        <p:spPr>
          <a:xfrm>
            <a:off x="1126309" y="1575628"/>
            <a:ext cx="9941259" cy="3703118"/>
          </a:xfrm>
          <a:prstGeom prst="rect">
            <a:avLst/>
          </a:prstGeom>
        </p:spPr>
      </p:pic>
    </p:spTree>
    <p:extLst>
      <p:ext uri="{BB962C8B-B14F-4D97-AF65-F5344CB8AC3E}">
        <p14:creationId xmlns:p14="http://schemas.microsoft.com/office/powerpoint/2010/main" val="37881595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3589229-1F5E-21DF-BACC-C2E557A8FEF1}"/>
              </a:ext>
            </a:extLst>
          </p:cNvPr>
          <p:cNvPicPr>
            <a:picLocks noChangeAspect="1"/>
          </p:cNvPicPr>
          <p:nvPr/>
        </p:nvPicPr>
        <p:blipFill>
          <a:blip r:embed="rId2"/>
          <a:stretch>
            <a:fillRect/>
          </a:stretch>
        </p:blipFill>
        <p:spPr>
          <a:xfrm>
            <a:off x="2592826" y="1131994"/>
            <a:ext cx="7008224" cy="4590386"/>
          </a:xfrm>
          <a:prstGeom prst="rect">
            <a:avLst/>
          </a:prstGeom>
        </p:spPr>
      </p:pic>
    </p:spTree>
    <p:extLst>
      <p:ext uri="{BB962C8B-B14F-4D97-AF65-F5344CB8AC3E}">
        <p14:creationId xmlns:p14="http://schemas.microsoft.com/office/powerpoint/2010/main" val="11109271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E3135-8EF4-ECC4-0DB3-F3442FEEAE13}"/>
              </a:ext>
            </a:extLst>
          </p:cNvPr>
          <p:cNvSpPr>
            <a:spLocks noGrp="1"/>
          </p:cNvSpPr>
          <p:nvPr>
            <p:ph type="title"/>
          </p:nvPr>
        </p:nvSpPr>
        <p:spPr>
          <a:xfrm>
            <a:off x="100391" y="118734"/>
            <a:ext cx="2196495" cy="642257"/>
          </a:xfrm>
        </p:spPr>
        <p:txBody>
          <a:bodyPr/>
          <a:lstStyle/>
          <a:p>
            <a:r>
              <a:rPr lang="en-GB" dirty="0"/>
              <a:t>Summary</a:t>
            </a:r>
          </a:p>
        </p:txBody>
      </p:sp>
      <p:pic>
        <p:nvPicPr>
          <p:cNvPr id="5" name="Picture 4">
            <a:extLst>
              <a:ext uri="{FF2B5EF4-FFF2-40B4-BE49-F238E27FC236}">
                <a16:creationId xmlns:a16="http://schemas.microsoft.com/office/drawing/2014/main" id="{75188F07-DCA5-B414-C5F7-57957A36DE1C}"/>
              </a:ext>
            </a:extLst>
          </p:cNvPr>
          <p:cNvPicPr>
            <a:picLocks noChangeAspect="1"/>
          </p:cNvPicPr>
          <p:nvPr/>
        </p:nvPicPr>
        <p:blipFill>
          <a:blip r:embed="rId3"/>
          <a:stretch>
            <a:fillRect/>
          </a:stretch>
        </p:blipFill>
        <p:spPr>
          <a:xfrm>
            <a:off x="2149929" y="205821"/>
            <a:ext cx="9176657" cy="6429022"/>
          </a:xfrm>
          <a:prstGeom prst="rect">
            <a:avLst/>
          </a:prstGeom>
        </p:spPr>
      </p:pic>
    </p:spTree>
    <p:extLst>
      <p:ext uri="{BB962C8B-B14F-4D97-AF65-F5344CB8AC3E}">
        <p14:creationId xmlns:p14="http://schemas.microsoft.com/office/powerpoint/2010/main" val="36674287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Picture 3" descr="3D black question marks with one yellow question mark">
            <a:extLst>
              <a:ext uri="{FF2B5EF4-FFF2-40B4-BE49-F238E27FC236}">
                <a16:creationId xmlns:a16="http://schemas.microsoft.com/office/drawing/2014/main" id="{E1613D2D-CFE1-D6CE-383B-3C9162697BD4}"/>
              </a:ext>
            </a:extLst>
          </p:cNvPr>
          <p:cNvPicPr>
            <a:picLocks noChangeAspect="1"/>
          </p:cNvPicPr>
          <p:nvPr/>
        </p:nvPicPr>
        <p:blipFill>
          <a:blip r:embed="rId2">
            <a:duotone>
              <a:prstClr val="black"/>
              <a:prstClr val="white"/>
            </a:duotone>
          </a:blip>
          <a:srcRect l="44458" r="17802" b="1"/>
          <a:stretch>
            <a:fillRect/>
          </a:stretch>
        </p:blipFill>
        <p:spPr>
          <a:xfrm>
            <a:off x="5097780" y="-1"/>
            <a:ext cx="7091044" cy="6858001"/>
          </a:xfrm>
          <a:custGeom>
            <a:avLst/>
            <a:gdLst/>
            <a:ahLst/>
            <a:cxnLst/>
            <a:rect l="l" t="t" r="r" b="b"/>
            <a:pathLst>
              <a:path w="7091044" h="6858001">
                <a:moveTo>
                  <a:pt x="405750" y="0"/>
                </a:moveTo>
                <a:lnTo>
                  <a:pt x="7091044" y="0"/>
                </a:lnTo>
                <a:lnTo>
                  <a:pt x="7091044" y="6858001"/>
                </a:lnTo>
                <a:lnTo>
                  <a:pt x="53572" y="6858001"/>
                </a:lnTo>
                <a:lnTo>
                  <a:pt x="1828991" y="4521201"/>
                </a:lnTo>
                <a:close/>
                <a:moveTo>
                  <a:pt x="0" y="0"/>
                </a:moveTo>
                <a:lnTo>
                  <a:pt x="405750" y="0"/>
                </a:lnTo>
                <a:lnTo>
                  <a:pt x="0" y="434"/>
                </a:lnTo>
                <a:close/>
              </a:path>
            </a:pathLst>
          </a:custGeom>
        </p:spPr>
      </p:pic>
      <p:sp>
        <p:nvSpPr>
          <p:cNvPr id="2" name="Title 1">
            <a:extLst>
              <a:ext uri="{FF2B5EF4-FFF2-40B4-BE49-F238E27FC236}">
                <a16:creationId xmlns:a16="http://schemas.microsoft.com/office/drawing/2014/main" id="{B3C24556-6BCC-BC4D-D815-5582A00A9D17}"/>
              </a:ext>
            </a:extLst>
          </p:cNvPr>
          <p:cNvSpPr>
            <a:spLocks noGrp="1"/>
          </p:cNvSpPr>
          <p:nvPr>
            <p:ph type="title"/>
          </p:nvPr>
        </p:nvSpPr>
        <p:spPr>
          <a:xfrm>
            <a:off x="668866" y="1678666"/>
            <a:ext cx="5123515" cy="2369093"/>
          </a:xfrm>
        </p:spPr>
        <p:txBody>
          <a:bodyPr vert="horz" lIns="91440" tIns="45720" rIns="91440" bIns="45720" rtlCol="0" anchor="b">
            <a:normAutofit/>
          </a:bodyPr>
          <a:lstStyle/>
          <a:p>
            <a:pPr algn="r"/>
            <a:r>
              <a:rPr lang="en-US" sz="4800"/>
              <a:t>Any questions?</a:t>
            </a:r>
          </a:p>
        </p:txBody>
      </p:sp>
      <p:cxnSp>
        <p:nvCxnSpPr>
          <p:cNvPr id="20" name="Straight Connector 19">
            <a:extLst>
              <a:ext uri="{FF2B5EF4-FFF2-40B4-BE49-F238E27FC236}">
                <a16:creationId xmlns:a16="http://schemas.microsoft.com/office/drawing/2014/main" id="{27A85E05-9D34-4977-8352-DB39569974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5CDED616-E554-4DB6-9F28-08F38A64A9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8CDA3497-1EDA-4EB3-9C27-4D9835D30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41F9764E-9AA0-49A3-9EA2-885EE9914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4">
            <a:extLst>
              <a:ext uri="{FF2B5EF4-FFF2-40B4-BE49-F238E27FC236}">
                <a16:creationId xmlns:a16="http://schemas.microsoft.com/office/drawing/2014/main" id="{FA3A4F4A-4DC4-43F2-AC2D-06211A812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7">
            <a:extLst>
              <a:ext uri="{FF2B5EF4-FFF2-40B4-BE49-F238E27FC236}">
                <a16:creationId xmlns:a16="http://schemas.microsoft.com/office/drawing/2014/main" id="{84CFB374-B343-457A-B567-B4D784B1F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8">
            <a:extLst>
              <a:ext uri="{FF2B5EF4-FFF2-40B4-BE49-F238E27FC236}">
                <a16:creationId xmlns:a16="http://schemas.microsoft.com/office/drawing/2014/main" id="{0597FEEE-1E11-4396-BB69-B43FA92F9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9">
            <a:extLst>
              <a:ext uri="{FF2B5EF4-FFF2-40B4-BE49-F238E27FC236}">
                <a16:creationId xmlns:a16="http://schemas.microsoft.com/office/drawing/2014/main" id="{A2DB2F81-3E68-4044-B7C2-03DEEC50D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29">
            <a:extLst>
              <a:ext uri="{FF2B5EF4-FFF2-40B4-BE49-F238E27FC236}">
                <a16:creationId xmlns:a16="http://schemas.microsoft.com/office/drawing/2014/main" id="{DC2F7294-2397-4C96-AB1E-E66CDEA3B5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9213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494</TotalTime>
  <Words>3995</Words>
  <Application>Microsoft Office PowerPoint</Application>
  <PresentationFormat>Widescreen</PresentationFormat>
  <Paragraphs>104</Paragraphs>
  <Slides>26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Aptos</vt:lpstr>
      <vt:lpstr>Arial</vt:lpstr>
      <vt:lpstr>Trebuchet MS</vt:lpstr>
      <vt:lpstr>Wingdings 3</vt:lpstr>
      <vt:lpstr>Facet</vt:lpstr>
      <vt:lpstr>Property and Conveyancing: Unregistered Title</vt:lpstr>
      <vt:lpstr>Unregistered Land</vt:lpstr>
      <vt:lpstr>Registered Land</vt:lpstr>
      <vt:lpstr>Protecting Interests in Land</vt:lpstr>
      <vt:lpstr>Example:</vt:lpstr>
      <vt:lpstr>Protecting Interests in Unregistered Land</vt:lpstr>
      <vt:lpstr>Registration of land charges in respect of commercial equitable interests under the LCA 1972</vt:lpstr>
      <vt:lpstr>Classes of Land Charge</vt:lpstr>
      <vt:lpstr>The process of registration</vt:lpstr>
      <vt:lpstr>Effect of registration and non -  registration</vt:lpstr>
      <vt:lpstr>Effect of registration and non-registration</vt:lpstr>
      <vt:lpstr>Process of Searching</vt:lpstr>
      <vt:lpstr>PowerPoint Presentation</vt:lpstr>
      <vt:lpstr>Overreaching for family equitable interests under the Law of Property Act 1925</vt:lpstr>
      <vt:lpstr>Also: </vt:lpstr>
      <vt:lpstr>The residual class of interests</vt:lpstr>
      <vt:lpstr>Deducing and investigating title in unregistered land</vt:lpstr>
      <vt:lpstr>What documents give good root?</vt:lpstr>
      <vt:lpstr>PowerPoint Presentation</vt:lpstr>
      <vt:lpstr>PowerPoint Presentation</vt:lpstr>
      <vt:lpstr>The abstract or epitome documents</vt:lpstr>
      <vt:lpstr>Knowledge check</vt:lpstr>
      <vt:lpstr>PowerPoint Presentation</vt:lpstr>
      <vt:lpstr>PowerPoint Presentation</vt:lpstr>
      <vt:lpstr>Summary</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7</cp:revision>
  <dcterms:created xsi:type="dcterms:W3CDTF">2024-02-03T18:13:02Z</dcterms:created>
  <dcterms:modified xsi:type="dcterms:W3CDTF">2025-09-26T12:50:36Z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