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65" r:id="rId1"/>
  </p:sldMasterIdLst>
  <p:sldIdLst>
    <p:sldId id="256" r:id="rId2"/>
    <p:sldId id="257" r:id="rId3"/>
    <p:sldId id="282" r:id="rId4"/>
    <p:sldId id="289" r:id="rId5"/>
    <p:sldId id="283" r:id="rId6"/>
    <p:sldId id="284" r:id="rId7"/>
    <p:sldId id="290" r:id="rId8"/>
    <p:sldId id="292" r:id="rId9"/>
    <p:sldId id="291" r:id="rId10"/>
    <p:sldId id="259" r:id="rId11"/>
    <p:sldId id="286" r:id="rId12"/>
    <p:sldId id="293" r:id="rId13"/>
    <p:sldId id="294" r:id="rId14"/>
    <p:sldId id="295" r:id="rId15"/>
    <p:sldId id="296" r:id="rId16"/>
    <p:sldId id="297" r:id="rId17"/>
    <p:sldId id="298" r:id="rId18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enny Brown (2106914)" userId="cb79b4a6-3426-4e35-9087-3f8aa139c696" providerId="ADAL" clId="{66F972A4-99BE-C949-9CD2-0F0543DBB679}"/>
    <pc:docChg chg="custSel modSld">
      <pc:chgData name="Jenny Brown (2106914)" userId="cb79b4a6-3426-4e35-9087-3f8aa139c696" providerId="ADAL" clId="{66F972A4-99BE-C949-9CD2-0F0543DBB679}" dt="2023-02-06T21:23:04.327" v="393" actId="20577"/>
      <pc:docMkLst>
        <pc:docMk/>
      </pc:docMkLst>
      <pc:sldChg chg="addSp delSp modSp mod modClrScheme chgLayout">
        <pc:chgData name="Jenny Brown (2106914)" userId="cb79b4a6-3426-4e35-9087-3f8aa139c696" providerId="ADAL" clId="{66F972A4-99BE-C949-9CD2-0F0543DBB679}" dt="2023-02-06T21:23:04.327" v="393" actId="20577"/>
        <pc:sldMkLst>
          <pc:docMk/>
          <pc:sldMk cId="3473215112" sldId="298"/>
        </pc:sldMkLst>
        <pc:spChg chg="mod ord">
          <ac:chgData name="Jenny Brown (2106914)" userId="cb79b4a6-3426-4e35-9087-3f8aa139c696" providerId="ADAL" clId="{66F972A4-99BE-C949-9CD2-0F0543DBB679}" dt="2023-02-06T21:17:54.173" v="231" actId="20577"/>
          <ac:spMkLst>
            <pc:docMk/>
            <pc:sldMk cId="3473215112" sldId="298"/>
            <ac:spMk id="2" creationId="{E748BB69-F634-0FB5-D26B-F4F16C3497C2}"/>
          </ac:spMkLst>
        </pc:spChg>
        <pc:spChg chg="mod ord">
          <ac:chgData name="Jenny Brown (2106914)" userId="cb79b4a6-3426-4e35-9087-3f8aa139c696" providerId="ADAL" clId="{66F972A4-99BE-C949-9CD2-0F0543DBB679}" dt="2023-02-06T21:18:27.930" v="269" actId="1076"/>
          <ac:spMkLst>
            <pc:docMk/>
            <pc:sldMk cId="3473215112" sldId="298"/>
            <ac:spMk id="3" creationId="{1E0E2B88-F451-37D0-24D5-A2B824730505}"/>
          </ac:spMkLst>
        </pc:spChg>
        <pc:spChg chg="add mod ord">
          <ac:chgData name="Jenny Brown (2106914)" userId="cb79b4a6-3426-4e35-9087-3f8aa139c696" providerId="ADAL" clId="{66F972A4-99BE-C949-9CD2-0F0543DBB679}" dt="2023-02-06T21:23:04.327" v="393" actId="20577"/>
          <ac:spMkLst>
            <pc:docMk/>
            <pc:sldMk cId="3473215112" sldId="298"/>
            <ac:spMk id="4" creationId="{2E031126-D244-1AD2-05A3-398188351F9B}"/>
          </ac:spMkLst>
        </pc:spChg>
        <pc:spChg chg="add del mod ord">
          <ac:chgData name="Jenny Brown (2106914)" userId="cb79b4a6-3426-4e35-9087-3f8aa139c696" providerId="ADAL" clId="{66F972A4-99BE-C949-9CD2-0F0543DBB679}" dt="2023-02-06T21:17:03.315" v="194" actId="700"/>
          <ac:spMkLst>
            <pc:docMk/>
            <pc:sldMk cId="3473215112" sldId="298"/>
            <ac:spMk id="5" creationId="{D680E9E8-DB90-77B2-E846-A9C9C98F02F4}"/>
          </ac:spMkLst>
        </pc:spChg>
        <pc:spChg chg="add del mod ord">
          <ac:chgData name="Jenny Brown (2106914)" userId="cb79b4a6-3426-4e35-9087-3f8aa139c696" providerId="ADAL" clId="{66F972A4-99BE-C949-9CD2-0F0543DBB679}" dt="2023-02-06T21:17:03.315" v="194" actId="700"/>
          <ac:spMkLst>
            <pc:docMk/>
            <pc:sldMk cId="3473215112" sldId="298"/>
            <ac:spMk id="6" creationId="{097DB3EC-4FC4-BDD4-E048-ABFDB3B341F5}"/>
          </ac:spMkLst>
        </pc:spChg>
      </pc:sldChg>
    </pc:docChg>
  </pc:docChgLst>
  <pc:docChgLst>
    <pc:chgData name="Jenny Brown (2106914)" userId="cb79b4a6-3426-4e35-9087-3f8aa139c696" providerId="ADAL" clId="{30E15CD0-6C68-F74D-909F-78E12DAE8D33}"/>
    <pc:docChg chg="undo custSel addSld delSld modSld sldOrd addMainMaster delMainMaster">
      <pc:chgData name="Jenny Brown (2106914)" userId="cb79b4a6-3426-4e35-9087-3f8aa139c696" providerId="ADAL" clId="{30E15CD0-6C68-F74D-909F-78E12DAE8D33}" dt="2023-02-02T16:53:17.832" v="7013" actId="12"/>
      <pc:docMkLst>
        <pc:docMk/>
      </pc:docMkLst>
      <pc:sldChg chg="addSp delSp modSp">
        <pc:chgData name="Jenny Brown (2106914)" userId="cb79b4a6-3426-4e35-9087-3f8aa139c696" providerId="ADAL" clId="{30E15CD0-6C68-F74D-909F-78E12DAE8D33}" dt="2023-02-02T11:09:35.865" v="449" actId="20577"/>
        <pc:sldMkLst>
          <pc:docMk/>
          <pc:sldMk cId="4236285185" sldId="256"/>
        </pc:sldMkLst>
        <pc:spChg chg="mod">
          <ac:chgData name="Jenny Brown (2106914)" userId="cb79b4a6-3426-4e35-9087-3f8aa139c696" providerId="ADAL" clId="{30E15CD0-6C68-F74D-909F-78E12DAE8D33}" dt="2023-02-02T11:09:35.865" v="449" actId="20577"/>
          <ac:spMkLst>
            <pc:docMk/>
            <pc:sldMk cId="4236285185" sldId="256"/>
            <ac:spMk id="2" creationId="{25A0A3A8-6D6B-6741-A0D4-4BCD4AFCF7A5}"/>
          </ac:spMkLst>
        </pc:spChg>
        <pc:picChg chg="del">
          <ac:chgData name="Jenny Brown (2106914)" userId="cb79b4a6-3426-4e35-9087-3f8aa139c696" providerId="ADAL" clId="{30E15CD0-6C68-F74D-909F-78E12DAE8D33}" dt="2023-02-02T11:02:08.359" v="82" actId="21"/>
          <ac:picMkLst>
            <pc:docMk/>
            <pc:sldMk cId="4236285185" sldId="256"/>
            <ac:picMk id="4" creationId="{8B09320E-F95F-27EB-2D84-A0526BDFF75D}"/>
          </ac:picMkLst>
        </pc:picChg>
        <pc:picChg chg="add mod">
          <ac:chgData name="Jenny Brown (2106914)" userId="cb79b4a6-3426-4e35-9087-3f8aa139c696" providerId="ADAL" clId="{30E15CD0-6C68-F74D-909F-78E12DAE8D33}" dt="2023-02-02T11:02:47.340" v="87" actId="1076"/>
          <ac:picMkLst>
            <pc:docMk/>
            <pc:sldMk cId="4236285185" sldId="256"/>
            <ac:picMk id="5" creationId="{6E7A7B75-287A-3CDB-D7C7-9EBA5BF32FD2}"/>
          </ac:picMkLst>
        </pc:picChg>
      </pc:sldChg>
      <pc:sldChg chg="modSp">
        <pc:chgData name="Jenny Brown (2106914)" userId="cb79b4a6-3426-4e35-9087-3f8aa139c696" providerId="ADAL" clId="{30E15CD0-6C68-F74D-909F-78E12DAE8D33}" dt="2023-02-02T11:06:47.709" v="438" actId="14100"/>
        <pc:sldMkLst>
          <pc:docMk/>
          <pc:sldMk cId="3592819641" sldId="257"/>
        </pc:sldMkLst>
        <pc:spChg chg="mod">
          <ac:chgData name="Jenny Brown (2106914)" userId="cb79b4a6-3426-4e35-9087-3f8aa139c696" providerId="ADAL" clId="{30E15CD0-6C68-F74D-909F-78E12DAE8D33}" dt="2023-02-02T11:06:39.627" v="437" actId="14100"/>
          <ac:spMkLst>
            <pc:docMk/>
            <pc:sldMk cId="3592819641" sldId="257"/>
            <ac:spMk id="2" creationId="{592901BA-F6FD-4976-080D-816A9600CC62}"/>
          </ac:spMkLst>
        </pc:spChg>
        <pc:spChg chg="mod">
          <ac:chgData name="Jenny Brown (2106914)" userId="cb79b4a6-3426-4e35-9087-3f8aa139c696" providerId="ADAL" clId="{30E15CD0-6C68-F74D-909F-78E12DAE8D33}" dt="2023-02-02T11:06:47.709" v="438" actId="14100"/>
          <ac:spMkLst>
            <pc:docMk/>
            <pc:sldMk cId="3592819641" sldId="257"/>
            <ac:spMk id="3" creationId="{A764D00A-F6B1-C8FB-5F39-AFFCA0983B76}"/>
          </ac:spMkLst>
        </pc:spChg>
      </pc:sldChg>
      <pc:sldChg chg="addSp delSp modSp mod setBg modClrScheme chgLayout">
        <pc:chgData name="Jenny Brown (2106914)" userId="cb79b4a6-3426-4e35-9087-3f8aa139c696" providerId="ADAL" clId="{30E15CD0-6C68-F74D-909F-78E12DAE8D33}" dt="2023-02-02T15:15:41.745" v="2378" actId="14100"/>
        <pc:sldMkLst>
          <pc:docMk/>
          <pc:sldMk cId="1299733907" sldId="259"/>
        </pc:sldMkLst>
        <pc:spChg chg="mod ord">
          <ac:chgData name="Jenny Brown (2106914)" userId="cb79b4a6-3426-4e35-9087-3f8aa139c696" providerId="ADAL" clId="{30E15CD0-6C68-F74D-909F-78E12DAE8D33}" dt="2023-02-02T15:13:27.215" v="2375" actId="1076"/>
          <ac:spMkLst>
            <pc:docMk/>
            <pc:sldMk cId="1299733907" sldId="259"/>
            <ac:spMk id="2" creationId="{450F30A5-4A0E-0ED2-4211-26787D280BDB}"/>
          </ac:spMkLst>
        </pc:spChg>
        <pc:spChg chg="del mod">
          <ac:chgData name="Jenny Brown (2106914)" userId="cb79b4a6-3426-4e35-9087-3f8aa139c696" providerId="ADAL" clId="{30E15CD0-6C68-F74D-909F-78E12DAE8D33}" dt="2023-02-02T15:10:54.314" v="2354" actId="931"/>
          <ac:spMkLst>
            <pc:docMk/>
            <pc:sldMk cId="1299733907" sldId="259"/>
            <ac:spMk id="3" creationId="{E56D00C4-C703-8D39-AC23-9D8931727148}"/>
          </ac:spMkLst>
        </pc:spChg>
        <pc:spChg chg="add del">
          <ac:chgData name="Jenny Brown (2106914)" userId="cb79b4a6-3426-4e35-9087-3f8aa139c696" providerId="ADAL" clId="{30E15CD0-6C68-F74D-909F-78E12DAE8D33}" dt="2023-02-02T15:12:15.481" v="2364" actId="26606"/>
          <ac:spMkLst>
            <pc:docMk/>
            <pc:sldMk cId="1299733907" sldId="259"/>
            <ac:spMk id="9" creationId="{0CABCAE3-64FC-4149-819F-2C1812824154}"/>
          </ac:spMkLst>
        </pc:spChg>
        <pc:spChg chg="add del">
          <ac:chgData name="Jenny Brown (2106914)" userId="cb79b4a6-3426-4e35-9087-3f8aa139c696" providerId="ADAL" clId="{30E15CD0-6C68-F74D-909F-78E12DAE8D33}" dt="2023-02-02T15:12:15.481" v="2364" actId="26606"/>
          <ac:spMkLst>
            <pc:docMk/>
            <pc:sldMk cId="1299733907" sldId="259"/>
            <ac:spMk id="17" creationId="{D0712110-0BC1-4B31-B3BB-63B44222E87F}"/>
          </ac:spMkLst>
        </pc:spChg>
        <pc:spChg chg="add del">
          <ac:chgData name="Jenny Brown (2106914)" userId="cb79b4a6-3426-4e35-9087-3f8aa139c696" providerId="ADAL" clId="{30E15CD0-6C68-F74D-909F-78E12DAE8D33}" dt="2023-02-02T15:12:15.481" v="2364" actId="26606"/>
          <ac:spMkLst>
            <pc:docMk/>
            <pc:sldMk cId="1299733907" sldId="259"/>
            <ac:spMk id="19" creationId="{4466B5F3-C053-4580-B04A-1EF949888280}"/>
          </ac:spMkLst>
        </pc:spChg>
        <pc:picChg chg="add del mod ord">
          <ac:chgData name="Jenny Brown (2106914)" userId="cb79b4a6-3426-4e35-9087-3f8aa139c696" providerId="ADAL" clId="{30E15CD0-6C68-F74D-909F-78E12DAE8D33}" dt="2023-02-02T15:14:46.704" v="2376" actId="478"/>
          <ac:picMkLst>
            <pc:docMk/>
            <pc:sldMk cId="1299733907" sldId="259"/>
            <ac:picMk id="4" creationId="{4DD2CD91-FDD7-20D5-D5C0-9158E84CB93C}"/>
          </ac:picMkLst>
        </pc:picChg>
        <pc:picChg chg="add mod">
          <ac:chgData name="Jenny Brown (2106914)" userId="cb79b4a6-3426-4e35-9087-3f8aa139c696" providerId="ADAL" clId="{30E15CD0-6C68-F74D-909F-78E12DAE8D33}" dt="2023-02-02T15:15:41.745" v="2378" actId="14100"/>
          <ac:picMkLst>
            <pc:docMk/>
            <pc:sldMk cId="1299733907" sldId="259"/>
            <ac:picMk id="5" creationId="{7D36B985-50BD-BE56-444D-DF89B48746E6}"/>
          </ac:picMkLst>
        </pc:picChg>
        <pc:picChg chg="add del">
          <ac:chgData name="Jenny Brown (2106914)" userId="cb79b4a6-3426-4e35-9087-3f8aa139c696" providerId="ADAL" clId="{30E15CD0-6C68-F74D-909F-78E12DAE8D33}" dt="2023-02-02T15:12:15.481" v="2364" actId="26606"/>
          <ac:picMkLst>
            <pc:docMk/>
            <pc:sldMk cId="1299733907" sldId="259"/>
            <ac:picMk id="11" creationId="{012FDCFE-9AD2-4D8A-8CBF-B3AA37EBF6DD}"/>
          </ac:picMkLst>
        </pc:picChg>
        <pc:picChg chg="add del">
          <ac:chgData name="Jenny Brown (2106914)" userId="cb79b4a6-3426-4e35-9087-3f8aa139c696" providerId="ADAL" clId="{30E15CD0-6C68-F74D-909F-78E12DAE8D33}" dt="2023-02-02T15:12:15.481" v="2364" actId="26606"/>
          <ac:picMkLst>
            <pc:docMk/>
            <pc:sldMk cId="1299733907" sldId="259"/>
            <ac:picMk id="23" creationId="{25CED634-E2D0-4AB7-96DD-816C9B52C5CF}"/>
          </ac:picMkLst>
        </pc:picChg>
        <pc:cxnChg chg="add del">
          <ac:chgData name="Jenny Brown (2106914)" userId="cb79b4a6-3426-4e35-9087-3f8aa139c696" providerId="ADAL" clId="{30E15CD0-6C68-F74D-909F-78E12DAE8D33}" dt="2023-02-02T15:12:15.481" v="2364" actId="26606"/>
          <ac:cxnSpMkLst>
            <pc:docMk/>
            <pc:sldMk cId="1299733907" sldId="259"/>
            <ac:cxnSpMk id="13" creationId="{FBD463FC-4CA8-4FF4-85A3-AF9F4B98D210}"/>
          </ac:cxnSpMkLst>
        </pc:cxnChg>
        <pc:cxnChg chg="add del">
          <ac:chgData name="Jenny Brown (2106914)" userId="cb79b4a6-3426-4e35-9087-3f8aa139c696" providerId="ADAL" clId="{30E15CD0-6C68-F74D-909F-78E12DAE8D33}" dt="2023-02-02T15:12:15.481" v="2364" actId="26606"/>
          <ac:cxnSpMkLst>
            <pc:docMk/>
            <pc:sldMk cId="1299733907" sldId="259"/>
            <ac:cxnSpMk id="15" creationId="{BECF35C3-8B44-4F4B-BD25-4C01823DB22A}"/>
          </ac:cxnSpMkLst>
        </pc:cxnChg>
        <pc:cxnChg chg="add del">
          <ac:chgData name="Jenny Brown (2106914)" userId="cb79b4a6-3426-4e35-9087-3f8aa139c696" providerId="ADAL" clId="{30E15CD0-6C68-F74D-909F-78E12DAE8D33}" dt="2023-02-02T15:12:15.481" v="2364" actId="26606"/>
          <ac:cxnSpMkLst>
            <pc:docMk/>
            <pc:sldMk cId="1299733907" sldId="259"/>
            <ac:cxnSpMk id="21" creationId="{FA6123F2-4B61-414F-A7E5-5B7828EACAE2}"/>
          </ac:cxnSpMkLst>
        </pc:cxnChg>
        <pc:cxnChg chg="add del">
          <ac:chgData name="Jenny Brown (2106914)" userId="cb79b4a6-3426-4e35-9087-3f8aa139c696" providerId="ADAL" clId="{30E15CD0-6C68-F74D-909F-78E12DAE8D33}" dt="2023-02-02T15:12:15.481" v="2364" actId="26606"/>
          <ac:cxnSpMkLst>
            <pc:docMk/>
            <pc:sldMk cId="1299733907" sldId="259"/>
            <ac:cxnSpMk id="25" creationId="{FCDDCDFB-696D-4FDF-9B58-24F71B7C37BC}"/>
          </ac:cxnSpMkLst>
        </pc:cxnChg>
      </pc:sldChg>
      <pc:sldChg chg="del">
        <pc:chgData name="Jenny Brown (2106914)" userId="cb79b4a6-3426-4e35-9087-3f8aa139c696" providerId="ADAL" clId="{30E15CD0-6C68-F74D-909F-78E12DAE8D33}" dt="2023-02-02T16:13:07.537" v="3751" actId="2696"/>
        <pc:sldMkLst>
          <pc:docMk/>
          <pc:sldMk cId="1531892218" sldId="262"/>
        </pc:sldMkLst>
      </pc:sldChg>
      <pc:sldChg chg="del">
        <pc:chgData name="Jenny Brown (2106914)" userId="cb79b4a6-3426-4e35-9087-3f8aa139c696" providerId="ADAL" clId="{30E15CD0-6C68-F74D-909F-78E12DAE8D33}" dt="2023-02-02T16:12:59.795" v="3749" actId="2696"/>
        <pc:sldMkLst>
          <pc:docMk/>
          <pc:sldMk cId="3418297910" sldId="270"/>
        </pc:sldMkLst>
      </pc:sldChg>
      <pc:sldChg chg="del">
        <pc:chgData name="Jenny Brown (2106914)" userId="cb79b4a6-3426-4e35-9087-3f8aa139c696" providerId="ADAL" clId="{30E15CD0-6C68-F74D-909F-78E12DAE8D33}" dt="2023-02-02T16:12:57.876" v="3748" actId="2696"/>
        <pc:sldMkLst>
          <pc:docMk/>
          <pc:sldMk cId="2072028488" sldId="271"/>
        </pc:sldMkLst>
      </pc:sldChg>
      <pc:sldChg chg="del">
        <pc:chgData name="Jenny Brown (2106914)" userId="cb79b4a6-3426-4e35-9087-3f8aa139c696" providerId="ADAL" clId="{30E15CD0-6C68-F74D-909F-78E12DAE8D33}" dt="2023-02-02T16:13:05.529" v="3750" actId="2696"/>
        <pc:sldMkLst>
          <pc:docMk/>
          <pc:sldMk cId="162198476" sldId="275"/>
        </pc:sldMkLst>
      </pc:sldChg>
      <pc:sldChg chg="addSp delSp modSp mod modClrScheme chgLayout">
        <pc:chgData name="Jenny Brown (2106914)" userId="cb79b4a6-3426-4e35-9087-3f8aa139c696" providerId="ADAL" clId="{30E15CD0-6C68-F74D-909F-78E12DAE8D33}" dt="2023-02-02T11:19:39.796" v="832" actId="27636"/>
        <pc:sldMkLst>
          <pc:docMk/>
          <pc:sldMk cId="1996247213" sldId="282"/>
        </pc:sldMkLst>
        <pc:spChg chg="mod ord">
          <ac:chgData name="Jenny Brown (2106914)" userId="cb79b4a6-3426-4e35-9087-3f8aa139c696" providerId="ADAL" clId="{30E15CD0-6C68-F74D-909F-78E12DAE8D33}" dt="2023-02-02T11:17:19.243" v="733" actId="21"/>
          <ac:spMkLst>
            <pc:docMk/>
            <pc:sldMk cId="1996247213" sldId="282"/>
            <ac:spMk id="2" creationId="{592901BA-F6FD-4976-080D-816A9600CC62}"/>
          </ac:spMkLst>
        </pc:spChg>
        <pc:spChg chg="del mod ord">
          <ac:chgData name="Jenny Brown (2106914)" userId="cb79b4a6-3426-4e35-9087-3f8aa139c696" providerId="ADAL" clId="{30E15CD0-6C68-F74D-909F-78E12DAE8D33}" dt="2023-02-02T11:15:21.163" v="611" actId="700"/>
          <ac:spMkLst>
            <pc:docMk/>
            <pc:sldMk cId="1996247213" sldId="282"/>
            <ac:spMk id="3" creationId="{A764D00A-F6B1-C8FB-5F39-AFFCA0983B76}"/>
          </ac:spMkLst>
        </pc:spChg>
        <pc:spChg chg="add mod ord">
          <ac:chgData name="Jenny Brown (2106914)" userId="cb79b4a6-3426-4e35-9087-3f8aa139c696" providerId="ADAL" clId="{30E15CD0-6C68-F74D-909F-78E12DAE8D33}" dt="2023-02-02T11:19:39.796" v="832" actId="27636"/>
          <ac:spMkLst>
            <pc:docMk/>
            <pc:sldMk cId="1996247213" sldId="282"/>
            <ac:spMk id="4" creationId="{513574EF-3FAE-9ACB-EBA8-1187907632A9}"/>
          </ac:spMkLst>
        </pc:spChg>
      </pc:sldChg>
      <pc:sldChg chg="addSp delSp modSp mod modClrScheme chgLayout">
        <pc:chgData name="Jenny Brown (2106914)" userId="cb79b4a6-3426-4e35-9087-3f8aa139c696" providerId="ADAL" clId="{30E15CD0-6C68-F74D-909F-78E12DAE8D33}" dt="2023-02-02T11:45:05.587" v="1478" actId="20577"/>
        <pc:sldMkLst>
          <pc:docMk/>
          <pc:sldMk cId="3641953551" sldId="283"/>
        </pc:sldMkLst>
        <pc:spChg chg="mod ord">
          <ac:chgData name="Jenny Brown (2106914)" userId="cb79b4a6-3426-4e35-9087-3f8aa139c696" providerId="ADAL" clId="{30E15CD0-6C68-F74D-909F-78E12DAE8D33}" dt="2023-02-02T11:38:40.873" v="1431" actId="700"/>
          <ac:spMkLst>
            <pc:docMk/>
            <pc:sldMk cId="3641953551" sldId="283"/>
            <ac:spMk id="2" creationId="{592901BA-F6FD-4976-080D-816A9600CC62}"/>
          </ac:spMkLst>
        </pc:spChg>
        <pc:spChg chg="mod ord">
          <ac:chgData name="Jenny Brown (2106914)" userId="cb79b4a6-3426-4e35-9087-3f8aa139c696" providerId="ADAL" clId="{30E15CD0-6C68-F74D-909F-78E12DAE8D33}" dt="2023-02-02T11:45:05.587" v="1478" actId="20577"/>
          <ac:spMkLst>
            <pc:docMk/>
            <pc:sldMk cId="3641953551" sldId="283"/>
            <ac:spMk id="3" creationId="{A764D00A-F6B1-C8FB-5F39-AFFCA0983B76}"/>
          </ac:spMkLst>
        </pc:spChg>
        <pc:spChg chg="add del mod ord">
          <ac:chgData name="Jenny Brown (2106914)" userId="cb79b4a6-3426-4e35-9087-3f8aa139c696" providerId="ADAL" clId="{30E15CD0-6C68-F74D-909F-78E12DAE8D33}" dt="2023-02-02T11:42:28.746" v="1441" actId="931"/>
          <ac:spMkLst>
            <pc:docMk/>
            <pc:sldMk cId="3641953551" sldId="283"/>
            <ac:spMk id="4" creationId="{4E0B5B46-9570-D3D7-656B-A136F8EB6F2A}"/>
          </ac:spMkLst>
        </pc:spChg>
        <pc:picChg chg="add mod ord">
          <ac:chgData name="Jenny Brown (2106914)" userId="cb79b4a6-3426-4e35-9087-3f8aa139c696" providerId="ADAL" clId="{30E15CD0-6C68-F74D-909F-78E12DAE8D33}" dt="2023-02-02T11:43:17.228" v="1447" actId="1076"/>
          <ac:picMkLst>
            <pc:docMk/>
            <pc:sldMk cId="3641953551" sldId="283"/>
            <ac:picMk id="5" creationId="{27F8BDCD-A5BF-80F4-74ED-D05909D26513}"/>
          </ac:picMkLst>
        </pc:picChg>
      </pc:sldChg>
      <pc:sldChg chg="modSp">
        <pc:chgData name="Jenny Brown (2106914)" userId="cb79b4a6-3426-4e35-9087-3f8aa139c696" providerId="ADAL" clId="{30E15CD0-6C68-F74D-909F-78E12DAE8D33}" dt="2023-02-02T11:55:18.158" v="1917" actId="20577"/>
        <pc:sldMkLst>
          <pc:docMk/>
          <pc:sldMk cId="3569461265" sldId="284"/>
        </pc:sldMkLst>
        <pc:spChg chg="mod">
          <ac:chgData name="Jenny Brown (2106914)" userId="cb79b4a6-3426-4e35-9087-3f8aa139c696" providerId="ADAL" clId="{30E15CD0-6C68-F74D-909F-78E12DAE8D33}" dt="2023-02-02T11:45:54.682" v="1512" actId="20577"/>
          <ac:spMkLst>
            <pc:docMk/>
            <pc:sldMk cId="3569461265" sldId="284"/>
            <ac:spMk id="2" creationId="{592901BA-F6FD-4976-080D-816A9600CC62}"/>
          </ac:spMkLst>
        </pc:spChg>
        <pc:spChg chg="mod">
          <ac:chgData name="Jenny Brown (2106914)" userId="cb79b4a6-3426-4e35-9087-3f8aa139c696" providerId="ADAL" clId="{30E15CD0-6C68-F74D-909F-78E12DAE8D33}" dt="2023-02-02T11:55:18.158" v="1917" actId="20577"/>
          <ac:spMkLst>
            <pc:docMk/>
            <pc:sldMk cId="3569461265" sldId="284"/>
            <ac:spMk id="3" creationId="{A764D00A-F6B1-C8FB-5F39-AFFCA0983B76}"/>
          </ac:spMkLst>
        </pc:spChg>
      </pc:sldChg>
      <pc:sldChg chg="del">
        <pc:chgData name="Jenny Brown (2106914)" userId="cb79b4a6-3426-4e35-9087-3f8aa139c696" providerId="ADAL" clId="{30E15CD0-6C68-F74D-909F-78E12DAE8D33}" dt="2023-02-02T16:12:50.571" v="3745" actId="2696"/>
        <pc:sldMkLst>
          <pc:docMk/>
          <pc:sldMk cId="73159430" sldId="285"/>
        </pc:sldMkLst>
      </pc:sldChg>
      <pc:sldChg chg="addSp delSp modSp mod setBg setClrOvrMap">
        <pc:chgData name="Jenny Brown (2106914)" userId="cb79b4a6-3426-4e35-9087-3f8aa139c696" providerId="ADAL" clId="{30E15CD0-6C68-F74D-909F-78E12DAE8D33}" dt="2023-02-02T15:53:16.664" v="3744" actId="122"/>
        <pc:sldMkLst>
          <pc:docMk/>
          <pc:sldMk cId="793047979" sldId="286"/>
        </pc:sldMkLst>
        <pc:spChg chg="mod">
          <ac:chgData name="Jenny Brown (2106914)" userId="cb79b4a6-3426-4e35-9087-3f8aa139c696" providerId="ADAL" clId="{30E15CD0-6C68-F74D-909F-78E12DAE8D33}" dt="2023-02-02T15:53:16.664" v="3744" actId="122"/>
          <ac:spMkLst>
            <pc:docMk/>
            <pc:sldMk cId="793047979" sldId="286"/>
            <ac:spMk id="2" creationId="{450F30A5-4A0E-0ED2-4211-26787D280BDB}"/>
          </ac:spMkLst>
        </pc:spChg>
        <pc:spChg chg="mod">
          <ac:chgData name="Jenny Brown (2106914)" userId="cb79b4a6-3426-4e35-9087-3f8aa139c696" providerId="ADAL" clId="{30E15CD0-6C68-F74D-909F-78E12DAE8D33}" dt="2023-02-02T15:52:57.295" v="3743" actId="255"/>
          <ac:spMkLst>
            <pc:docMk/>
            <pc:sldMk cId="793047979" sldId="286"/>
            <ac:spMk id="3" creationId="{E56D00C4-C703-8D39-AC23-9D8931727148}"/>
          </ac:spMkLst>
        </pc:spChg>
        <pc:spChg chg="add del">
          <ac:chgData name="Jenny Brown (2106914)" userId="cb79b4a6-3426-4e35-9087-3f8aa139c696" providerId="ADAL" clId="{30E15CD0-6C68-F74D-909F-78E12DAE8D33}" dt="2023-02-02T15:52:10.983" v="3729" actId="26606"/>
          <ac:spMkLst>
            <pc:docMk/>
            <pc:sldMk cId="793047979" sldId="286"/>
            <ac:spMk id="9" creationId="{C6870151-9189-4C3A-8379-EF3D95827A0A}"/>
          </ac:spMkLst>
        </pc:spChg>
        <pc:spChg chg="add del">
          <ac:chgData name="Jenny Brown (2106914)" userId="cb79b4a6-3426-4e35-9087-3f8aa139c696" providerId="ADAL" clId="{30E15CD0-6C68-F74D-909F-78E12DAE8D33}" dt="2023-02-02T15:52:10.983" v="3729" actId="26606"/>
          <ac:spMkLst>
            <pc:docMk/>
            <pc:sldMk cId="793047979" sldId="286"/>
            <ac:spMk id="11" creationId="{123EA69C-102A-4DD0-9547-05DCD271D159}"/>
          </ac:spMkLst>
        </pc:spChg>
        <pc:spChg chg="add del">
          <ac:chgData name="Jenny Brown (2106914)" userId="cb79b4a6-3426-4e35-9087-3f8aa139c696" providerId="ADAL" clId="{30E15CD0-6C68-F74D-909F-78E12DAE8D33}" dt="2023-02-02T15:52:10.983" v="3729" actId="26606"/>
          <ac:spMkLst>
            <pc:docMk/>
            <pc:sldMk cId="793047979" sldId="286"/>
            <ac:spMk id="13" creationId="{6A862265-5CA3-4C40-8582-7534C3B03C2A}"/>
          </ac:spMkLst>
        </pc:spChg>
        <pc:spChg chg="add del">
          <ac:chgData name="Jenny Brown (2106914)" userId="cb79b4a6-3426-4e35-9087-3f8aa139c696" providerId="ADAL" clId="{30E15CD0-6C68-F74D-909F-78E12DAE8D33}" dt="2023-02-02T15:52:10.983" v="3729" actId="26606"/>
          <ac:spMkLst>
            <pc:docMk/>
            <pc:sldMk cId="793047979" sldId="286"/>
            <ac:spMk id="15" creationId="{600EF80B-0391-4082-9AF5-F15B091B4CE9}"/>
          </ac:spMkLst>
        </pc:spChg>
        <pc:spChg chg="add del">
          <ac:chgData name="Jenny Brown (2106914)" userId="cb79b4a6-3426-4e35-9087-3f8aa139c696" providerId="ADAL" clId="{30E15CD0-6C68-F74D-909F-78E12DAE8D33}" dt="2023-02-02T15:52:10.983" v="3729" actId="26606"/>
          <ac:spMkLst>
            <pc:docMk/>
            <pc:sldMk cId="793047979" sldId="286"/>
            <ac:spMk id="19" creationId="{3FBF03E8-C602-4192-9C52-F84B29FDCC88}"/>
          </ac:spMkLst>
        </pc:spChg>
        <pc:spChg chg="add del">
          <ac:chgData name="Jenny Brown (2106914)" userId="cb79b4a6-3426-4e35-9087-3f8aa139c696" providerId="ADAL" clId="{30E15CD0-6C68-F74D-909F-78E12DAE8D33}" dt="2023-02-02T15:52:13.272" v="3731" actId="26606"/>
          <ac:spMkLst>
            <pc:docMk/>
            <pc:sldMk cId="793047979" sldId="286"/>
            <ac:spMk id="21" creationId="{35C3D674-3D59-4E93-80CA-0C0A9095E816}"/>
          </ac:spMkLst>
        </pc:spChg>
        <pc:spChg chg="add del">
          <ac:chgData name="Jenny Brown (2106914)" userId="cb79b4a6-3426-4e35-9087-3f8aa139c696" providerId="ADAL" clId="{30E15CD0-6C68-F74D-909F-78E12DAE8D33}" dt="2023-02-02T15:52:13.272" v="3731" actId="26606"/>
          <ac:spMkLst>
            <pc:docMk/>
            <pc:sldMk cId="793047979" sldId="286"/>
            <ac:spMk id="23" creationId="{EF2A81E1-BCBE-426B-8C09-33274E69409D}"/>
          </ac:spMkLst>
        </pc:spChg>
        <pc:picChg chg="add mod ord">
          <ac:chgData name="Jenny Brown (2106914)" userId="cb79b4a6-3426-4e35-9087-3f8aa139c696" providerId="ADAL" clId="{30E15CD0-6C68-F74D-909F-78E12DAE8D33}" dt="2023-02-02T15:52:41.258" v="3737" actId="1076"/>
          <ac:picMkLst>
            <pc:docMk/>
            <pc:sldMk cId="793047979" sldId="286"/>
            <ac:picMk id="4" creationId="{AEF7A753-F77E-45A1-3049-AC0C108849F4}"/>
          </ac:picMkLst>
        </pc:picChg>
        <pc:picChg chg="add del">
          <ac:chgData name="Jenny Brown (2106914)" userId="cb79b4a6-3426-4e35-9087-3f8aa139c696" providerId="ADAL" clId="{30E15CD0-6C68-F74D-909F-78E12DAE8D33}" dt="2023-02-02T15:52:13.272" v="3731" actId="26606"/>
          <ac:picMkLst>
            <pc:docMk/>
            <pc:sldMk cId="793047979" sldId="286"/>
            <ac:picMk id="24" creationId="{39D1DDD4-5BB3-45BA-B9B3-06B62299AD79}"/>
          </ac:picMkLst>
        </pc:picChg>
        <pc:cxnChg chg="add del">
          <ac:chgData name="Jenny Brown (2106914)" userId="cb79b4a6-3426-4e35-9087-3f8aa139c696" providerId="ADAL" clId="{30E15CD0-6C68-F74D-909F-78E12DAE8D33}" dt="2023-02-02T15:52:10.983" v="3729" actId="26606"/>
          <ac:cxnSpMkLst>
            <pc:docMk/>
            <pc:sldMk cId="793047979" sldId="286"/>
            <ac:cxnSpMk id="17" creationId="{D33AC32D-5F44-45F7-A0BD-7C11A86BED57}"/>
          </ac:cxnSpMkLst>
        </pc:cxnChg>
        <pc:cxnChg chg="add del">
          <ac:chgData name="Jenny Brown (2106914)" userId="cb79b4a6-3426-4e35-9087-3f8aa139c696" providerId="ADAL" clId="{30E15CD0-6C68-F74D-909F-78E12DAE8D33}" dt="2023-02-02T15:52:13.272" v="3731" actId="26606"/>
          <ac:cxnSpMkLst>
            <pc:docMk/>
            <pc:sldMk cId="793047979" sldId="286"/>
            <ac:cxnSpMk id="22" creationId="{C884B8F8-FDC9-498B-9960-5D7260AFCB03}"/>
          </ac:cxnSpMkLst>
        </pc:cxnChg>
        <pc:cxnChg chg="add del">
          <ac:chgData name="Jenny Brown (2106914)" userId="cb79b4a6-3426-4e35-9087-3f8aa139c696" providerId="ADAL" clId="{30E15CD0-6C68-F74D-909F-78E12DAE8D33}" dt="2023-02-02T15:52:13.272" v="3731" actId="26606"/>
          <ac:cxnSpMkLst>
            <pc:docMk/>
            <pc:sldMk cId="793047979" sldId="286"/>
            <ac:cxnSpMk id="25" creationId="{A24DAE64-2302-42EA-8239-F2F0775CA5AD}"/>
          </ac:cxnSpMkLst>
        </pc:cxnChg>
      </pc:sldChg>
      <pc:sldChg chg="del">
        <pc:chgData name="Jenny Brown (2106914)" userId="cb79b4a6-3426-4e35-9087-3f8aa139c696" providerId="ADAL" clId="{30E15CD0-6C68-F74D-909F-78E12DAE8D33}" dt="2023-02-02T16:12:53.032" v="3746" actId="2696"/>
        <pc:sldMkLst>
          <pc:docMk/>
          <pc:sldMk cId="3493492121" sldId="287"/>
        </pc:sldMkLst>
      </pc:sldChg>
      <pc:sldChg chg="del">
        <pc:chgData name="Jenny Brown (2106914)" userId="cb79b4a6-3426-4e35-9087-3f8aa139c696" providerId="ADAL" clId="{30E15CD0-6C68-F74D-909F-78E12DAE8D33}" dt="2023-02-02T16:12:55.781" v="3747" actId="2696"/>
        <pc:sldMkLst>
          <pc:docMk/>
          <pc:sldMk cId="2865876288" sldId="288"/>
        </pc:sldMkLst>
      </pc:sldChg>
      <pc:sldChg chg="addSp delSp modSp add">
        <pc:chgData name="Jenny Brown (2106914)" userId="cb79b4a6-3426-4e35-9087-3f8aa139c696" providerId="ADAL" clId="{30E15CD0-6C68-F74D-909F-78E12DAE8D33}" dt="2023-02-02T11:24:25.970" v="1160" actId="27636"/>
        <pc:sldMkLst>
          <pc:docMk/>
          <pc:sldMk cId="3019651364" sldId="289"/>
        </pc:sldMkLst>
        <pc:spChg chg="mod">
          <ac:chgData name="Jenny Brown (2106914)" userId="cb79b4a6-3426-4e35-9087-3f8aa139c696" providerId="ADAL" clId="{30E15CD0-6C68-F74D-909F-78E12DAE8D33}" dt="2023-02-02T11:24:25.970" v="1160" actId="27636"/>
          <ac:spMkLst>
            <pc:docMk/>
            <pc:sldMk cId="3019651364" sldId="289"/>
            <ac:spMk id="4" creationId="{513574EF-3FAE-9ACB-EBA8-1187907632A9}"/>
          </ac:spMkLst>
        </pc:spChg>
        <pc:spChg chg="add del">
          <ac:chgData name="Jenny Brown (2106914)" userId="cb79b4a6-3426-4e35-9087-3f8aa139c696" providerId="ADAL" clId="{30E15CD0-6C68-F74D-909F-78E12DAE8D33}" dt="2023-02-02T11:23:13.766" v="1083" actId="22"/>
          <ac:spMkLst>
            <pc:docMk/>
            <pc:sldMk cId="3019651364" sldId="289"/>
            <ac:spMk id="5" creationId="{2402FF02-2EFC-5FBF-B79B-60AB5BAECFC7}"/>
          </ac:spMkLst>
        </pc:spChg>
      </pc:sldChg>
      <pc:sldChg chg="addSp delSp modSp add mod modClrScheme chgLayout">
        <pc:chgData name="Jenny Brown (2106914)" userId="cb79b4a6-3426-4e35-9087-3f8aa139c696" providerId="ADAL" clId="{30E15CD0-6C68-F74D-909F-78E12DAE8D33}" dt="2023-02-02T15:38:41.178" v="2972" actId="14100"/>
        <pc:sldMkLst>
          <pc:docMk/>
          <pc:sldMk cId="3541178378" sldId="290"/>
        </pc:sldMkLst>
        <pc:spChg chg="mod ord">
          <ac:chgData name="Jenny Brown (2106914)" userId="cb79b4a6-3426-4e35-9087-3f8aa139c696" providerId="ADAL" clId="{30E15CD0-6C68-F74D-909F-78E12DAE8D33}" dt="2023-02-02T14:58:29.852" v="2298" actId="700"/>
          <ac:spMkLst>
            <pc:docMk/>
            <pc:sldMk cId="3541178378" sldId="290"/>
            <ac:spMk id="2" creationId="{592901BA-F6FD-4976-080D-816A9600CC62}"/>
          </ac:spMkLst>
        </pc:spChg>
        <pc:spChg chg="mod ord">
          <ac:chgData name="Jenny Brown (2106914)" userId="cb79b4a6-3426-4e35-9087-3f8aa139c696" providerId="ADAL" clId="{30E15CD0-6C68-F74D-909F-78E12DAE8D33}" dt="2023-02-02T15:38:41.178" v="2972" actId="14100"/>
          <ac:spMkLst>
            <pc:docMk/>
            <pc:sldMk cId="3541178378" sldId="290"/>
            <ac:spMk id="3" creationId="{A764D00A-F6B1-C8FB-5F39-AFFCA0983B76}"/>
          </ac:spMkLst>
        </pc:spChg>
        <pc:spChg chg="add del mod ord">
          <ac:chgData name="Jenny Brown (2106914)" userId="cb79b4a6-3426-4e35-9087-3f8aa139c696" providerId="ADAL" clId="{30E15CD0-6C68-F74D-909F-78E12DAE8D33}" dt="2023-02-02T14:58:48.267" v="2299" actId="931"/>
          <ac:spMkLst>
            <pc:docMk/>
            <pc:sldMk cId="3541178378" sldId="290"/>
            <ac:spMk id="4" creationId="{CEB6AC76-7F15-EA8F-2975-8B027887F6DD}"/>
          </ac:spMkLst>
        </pc:spChg>
        <pc:spChg chg="add del mod">
          <ac:chgData name="Jenny Brown (2106914)" userId="cb79b4a6-3426-4e35-9087-3f8aa139c696" providerId="ADAL" clId="{30E15CD0-6C68-F74D-909F-78E12DAE8D33}" dt="2023-02-02T15:00:01.191" v="2305" actId="931"/>
          <ac:spMkLst>
            <pc:docMk/>
            <pc:sldMk cId="3541178378" sldId="290"/>
            <ac:spMk id="7" creationId="{3AF08798-09D0-531D-F620-F5C4F2EAFD80}"/>
          </ac:spMkLst>
        </pc:spChg>
        <pc:picChg chg="add del mod ord">
          <ac:chgData name="Jenny Brown (2106914)" userId="cb79b4a6-3426-4e35-9087-3f8aa139c696" providerId="ADAL" clId="{30E15CD0-6C68-F74D-909F-78E12DAE8D33}" dt="2023-02-02T14:59:48.259" v="2304" actId="478"/>
          <ac:picMkLst>
            <pc:docMk/>
            <pc:sldMk cId="3541178378" sldId="290"/>
            <ac:picMk id="5" creationId="{E5CEE473-5BC1-C3C2-403E-DC51F04938CC}"/>
          </ac:picMkLst>
        </pc:picChg>
        <pc:picChg chg="add mod ord">
          <ac:chgData name="Jenny Brown (2106914)" userId="cb79b4a6-3426-4e35-9087-3f8aa139c696" providerId="ADAL" clId="{30E15CD0-6C68-F74D-909F-78E12DAE8D33}" dt="2023-02-02T15:00:10.841" v="2307" actId="14100"/>
          <ac:picMkLst>
            <pc:docMk/>
            <pc:sldMk cId="3541178378" sldId="290"/>
            <ac:picMk id="8" creationId="{C747A03E-7E60-1E76-8BA1-2EC7BDB6051D}"/>
          </ac:picMkLst>
        </pc:picChg>
      </pc:sldChg>
      <pc:sldChg chg="addSp modSp new mod ord modClrScheme chgLayout">
        <pc:chgData name="Jenny Brown (2106914)" userId="cb79b4a6-3426-4e35-9087-3f8aa139c696" providerId="ADAL" clId="{30E15CD0-6C68-F74D-909F-78E12DAE8D33}" dt="2023-02-02T15:32:03.017" v="2821" actId="20577"/>
        <pc:sldMkLst>
          <pc:docMk/>
          <pc:sldMk cId="2769751994" sldId="291"/>
        </pc:sldMkLst>
        <pc:spChg chg="add mod">
          <ac:chgData name="Jenny Brown (2106914)" userId="cb79b4a6-3426-4e35-9087-3f8aa139c696" providerId="ADAL" clId="{30E15CD0-6C68-F74D-909F-78E12DAE8D33}" dt="2023-02-02T15:32:03.017" v="2821" actId="20577"/>
          <ac:spMkLst>
            <pc:docMk/>
            <pc:sldMk cId="2769751994" sldId="291"/>
            <ac:spMk id="2" creationId="{E748BB69-F634-0FB5-D26B-F4F16C3497C2}"/>
          </ac:spMkLst>
        </pc:spChg>
        <pc:spChg chg="add mod">
          <ac:chgData name="Jenny Brown (2106914)" userId="cb79b4a6-3426-4e35-9087-3f8aa139c696" providerId="ADAL" clId="{30E15CD0-6C68-F74D-909F-78E12DAE8D33}" dt="2023-02-02T15:25:11.143" v="2795" actId="14100"/>
          <ac:spMkLst>
            <pc:docMk/>
            <pc:sldMk cId="2769751994" sldId="291"/>
            <ac:spMk id="3" creationId="{1E0E2B88-F451-37D0-24D5-A2B824730505}"/>
          </ac:spMkLst>
        </pc:spChg>
      </pc:sldChg>
      <pc:sldChg chg="modSp new ord">
        <pc:chgData name="Jenny Brown (2106914)" userId="cb79b4a6-3426-4e35-9087-3f8aa139c696" providerId="ADAL" clId="{30E15CD0-6C68-F74D-909F-78E12DAE8D33}" dt="2023-02-02T15:33:44.089" v="2970" actId="1076"/>
        <pc:sldMkLst>
          <pc:docMk/>
          <pc:sldMk cId="11174430" sldId="292"/>
        </pc:sldMkLst>
        <pc:spChg chg="mod">
          <ac:chgData name="Jenny Brown (2106914)" userId="cb79b4a6-3426-4e35-9087-3f8aa139c696" providerId="ADAL" clId="{30E15CD0-6C68-F74D-909F-78E12DAE8D33}" dt="2023-02-02T15:32:34.146" v="2860" actId="122"/>
          <ac:spMkLst>
            <pc:docMk/>
            <pc:sldMk cId="11174430" sldId="292"/>
            <ac:spMk id="2" creationId="{8A4B977B-381F-8CDC-0531-D22681092A71}"/>
          </ac:spMkLst>
        </pc:spChg>
        <pc:spChg chg="mod">
          <ac:chgData name="Jenny Brown (2106914)" userId="cb79b4a6-3426-4e35-9087-3f8aa139c696" providerId="ADAL" clId="{30E15CD0-6C68-F74D-909F-78E12DAE8D33}" dt="2023-02-02T15:33:28.250" v="2969" actId="255"/>
          <ac:spMkLst>
            <pc:docMk/>
            <pc:sldMk cId="11174430" sldId="292"/>
            <ac:spMk id="3" creationId="{0AAED2CA-637B-2A62-C032-91BD39653459}"/>
          </ac:spMkLst>
        </pc:spChg>
      </pc:sldChg>
      <pc:sldChg chg="addSp delSp modSp add mod ord modClrScheme chgLayout">
        <pc:chgData name="Jenny Brown (2106914)" userId="cb79b4a6-3426-4e35-9087-3f8aa139c696" providerId="ADAL" clId="{30E15CD0-6C68-F74D-909F-78E12DAE8D33}" dt="2023-02-02T16:37:18.119" v="5235" actId="255"/>
        <pc:sldMkLst>
          <pc:docMk/>
          <pc:sldMk cId="1291949682" sldId="293"/>
        </pc:sldMkLst>
        <pc:spChg chg="mod ord">
          <ac:chgData name="Jenny Brown (2106914)" userId="cb79b4a6-3426-4e35-9087-3f8aa139c696" providerId="ADAL" clId="{30E15CD0-6C68-F74D-909F-78E12DAE8D33}" dt="2023-02-02T16:17:48.563" v="4307" actId="700"/>
          <ac:spMkLst>
            <pc:docMk/>
            <pc:sldMk cId="1291949682" sldId="293"/>
            <ac:spMk id="2" creationId="{E748BB69-F634-0FB5-D26B-F4F16C3497C2}"/>
          </ac:spMkLst>
        </pc:spChg>
        <pc:spChg chg="mod ord">
          <ac:chgData name="Jenny Brown (2106914)" userId="cb79b4a6-3426-4e35-9087-3f8aa139c696" providerId="ADAL" clId="{30E15CD0-6C68-F74D-909F-78E12DAE8D33}" dt="2023-02-02T16:37:18.119" v="5235" actId="255"/>
          <ac:spMkLst>
            <pc:docMk/>
            <pc:sldMk cId="1291949682" sldId="293"/>
            <ac:spMk id="3" creationId="{1E0E2B88-F451-37D0-24D5-A2B824730505}"/>
          </ac:spMkLst>
        </pc:spChg>
        <pc:spChg chg="add del mod ord">
          <ac:chgData name="Jenny Brown (2106914)" userId="cb79b4a6-3426-4e35-9087-3f8aa139c696" providerId="ADAL" clId="{30E15CD0-6C68-F74D-909F-78E12DAE8D33}" dt="2023-02-02T16:17:48.563" v="4307" actId="700"/>
          <ac:spMkLst>
            <pc:docMk/>
            <pc:sldMk cId="1291949682" sldId="293"/>
            <ac:spMk id="4" creationId="{1761A8D4-7AF5-39B1-BDFB-3EE613A05021}"/>
          </ac:spMkLst>
        </pc:spChg>
        <pc:spChg chg="add del mod ord">
          <ac:chgData name="Jenny Brown (2106914)" userId="cb79b4a6-3426-4e35-9087-3f8aa139c696" providerId="ADAL" clId="{30E15CD0-6C68-F74D-909F-78E12DAE8D33}" dt="2023-02-02T16:17:48.563" v="4307" actId="700"/>
          <ac:spMkLst>
            <pc:docMk/>
            <pc:sldMk cId="1291949682" sldId="293"/>
            <ac:spMk id="5" creationId="{2DD6B485-2686-9B34-D670-718F03B6FD3D}"/>
          </ac:spMkLst>
        </pc:spChg>
        <pc:spChg chg="add del mod ord">
          <ac:chgData name="Jenny Brown (2106914)" userId="cb79b4a6-3426-4e35-9087-3f8aa139c696" providerId="ADAL" clId="{30E15CD0-6C68-F74D-909F-78E12DAE8D33}" dt="2023-02-02T16:17:48.563" v="4307" actId="700"/>
          <ac:spMkLst>
            <pc:docMk/>
            <pc:sldMk cId="1291949682" sldId="293"/>
            <ac:spMk id="6" creationId="{E691417D-CE43-013C-CBCF-C15ED29DCBB4}"/>
          </ac:spMkLst>
        </pc:spChg>
      </pc:sldChg>
      <pc:sldChg chg="modSp add">
        <pc:chgData name="Jenny Brown (2106914)" userId="cb79b4a6-3426-4e35-9087-3f8aa139c696" providerId="ADAL" clId="{30E15CD0-6C68-F74D-909F-78E12DAE8D33}" dt="2023-02-02T16:22:59.832" v="4605" actId="255"/>
        <pc:sldMkLst>
          <pc:docMk/>
          <pc:sldMk cId="742417303" sldId="294"/>
        </pc:sldMkLst>
        <pc:spChg chg="mod">
          <ac:chgData name="Jenny Brown (2106914)" userId="cb79b4a6-3426-4e35-9087-3f8aa139c696" providerId="ADAL" clId="{30E15CD0-6C68-F74D-909F-78E12DAE8D33}" dt="2023-02-02T16:22:59.832" v="4605" actId="255"/>
          <ac:spMkLst>
            <pc:docMk/>
            <pc:sldMk cId="742417303" sldId="294"/>
            <ac:spMk id="3" creationId="{1E0E2B88-F451-37D0-24D5-A2B824730505}"/>
          </ac:spMkLst>
        </pc:spChg>
      </pc:sldChg>
      <pc:sldChg chg="modSp add ord">
        <pc:chgData name="Jenny Brown (2106914)" userId="cb79b4a6-3426-4e35-9087-3f8aa139c696" providerId="ADAL" clId="{30E15CD0-6C68-F74D-909F-78E12DAE8D33}" dt="2023-02-02T16:36:46.211" v="5225" actId="255"/>
        <pc:sldMkLst>
          <pc:docMk/>
          <pc:sldMk cId="2638628227" sldId="295"/>
        </pc:sldMkLst>
        <pc:spChg chg="mod">
          <ac:chgData name="Jenny Brown (2106914)" userId="cb79b4a6-3426-4e35-9087-3f8aa139c696" providerId="ADAL" clId="{30E15CD0-6C68-F74D-909F-78E12DAE8D33}" dt="2023-02-02T16:36:46.211" v="5225" actId="255"/>
          <ac:spMkLst>
            <pc:docMk/>
            <pc:sldMk cId="2638628227" sldId="295"/>
            <ac:spMk id="3" creationId="{1E0E2B88-F451-37D0-24D5-A2B824730505}"/>
          </ac:spMkLst>
        </pc:spChg>
      </pc:sldChg>
      <pc:sldChg chg="modSp add">
        <pc:chgData name="Jenny Brown (2106914)" userId="cb79b4a6-3426-4e35-9087-3f8aa139c696" providerId="ADAL" clId="{30E15CD0-6C68-F74D-909F-78E12DAE8D33}" dt="2023-02-02T16:46:41.121" v="6051" actId="20577"/>
        <pc:sldMkLst>
          <pc:docMk/>
          <pc:sldMk cId="3386615374" sldId="296"/>
        </pc:sldMkLst>
        <pc:spChg chg="mod">
          <ac:chgData name="Jenny Brown (2106914)" userId="cb79b4a6-3426-4e35-9087-3f8aa139c696" providerId="ADAL" clId="{30E15CD0-6C68-F74D-909F-78E12DAE8D33}" dt="2023-02-02T16:46:41.121" v="6051" actId="20577"/>
          <ac:spMkLst>
            <pc:docMk/>
            <pc:sldMk cId="3386615374" sldId="296"/>
            <ac:spMk id="3" creationId="{1E0E2B88-F451-37D0-24D5-A2B824730505}"/>
          </ac:spMkLst>
        </pc:spChg>
      </pc:sldChg>
      <pc:sldChg chg="modSp add">
        <pc:chgData name="Jenny Brown (2106914)" userId="cb79b4a6-3426-4e35-9087-3f8aa139c696" providerId="ADAL" clId="{30E15CD0-6C68-F74D-909F-78E12DAE8D33}" dt="2023-02-02T16:50:32.037" v="6781" actId="20577"/>
        <pc:sldMkLst>
          <pc:docMk/>
          <pc:sldMk cId="4208485511" sldId="297"/>
        </pc:sldMkLst>
        <pc:spChg chg="mod">
          <ac:chgData name="Jenny Brown (2106914)" userId="cb79b4a6-3426-4e35-9087-3f8aa139c696" providerId="ADAL" clId="{30E15CD0-6C68-F74D-909F-78E12DAE8D33}" dt="2023-02-02T16:50:32.037" v="6781" actId="20577"/>
          <ac:spMkLst>
            <pc:docMk/>
            <pc:sldMk cId="4208485511" sldId="297"/>
            <ac:spMk id="3" creationId="{1E0E2B88-F451-37D0-24D5-A2B824730505}"/>
          </ac:spMkLst>
        </pc:spChg>
      </pc:sldChg>
      <pc:sldChg chg="modSp add">
        <pc:chgData name="Jenny Brown (2106914)" userId="cb79b4a6-3426-4e35-9087-3f8aa139c696" providerId="ADAL" clId="{30E15CD0-6C68-F74D-909F-78E12DAE8D33}" dt="2023-02-02T16:53:17.832" v="7013" actId="12"/>
        <pc:sldMkLst>
          <pc:docMk/>
          <pc:sldMk cId="3473215112" sldId="298"/>
        </pc:sldMkLst>
        <pc:spChg chg="mod">
          <ac:chgData name="Jenny Brown (2106914)" userId="cb79b4a6-3426-4e35-9087-3f8aa139c696" providerId="ADAL" clId="{30E15CD0-6C68-F74D-909F-78E12DAE8D33}" dt="2023-02-02T16:51:17.365" v="6819" actId="20577"/>
          <ac:spMkLst>
            <pc:docMk/>
            <pc:sldMk cId="3473215112" sldId="298"/>
            <ac:spMk id="2" creationId="{E748BB69-F634-0FB5-D26B-F4F16C3497C2}"/>
          </ac:spMkLst>
        </pc:spChg>
        <pc:spChg chg="mod">
          <ac:chgData name="Jenny Brown (2106914)" userId="cb79b4a6-3426-4e35-9087-3f8aa139c696" providerId="ADAL" clId="{30E15CD0-6C68-F74D-909F-78E12DAE8D33}" dt="2023-02-02T16:53:17.832" v="7013" actId="12"/>
          <ac:spMkLst>
            <pc:docMk/>
            <pc:sldMk cId="3473215112" sldId="298"/>
            <ac:spMk id="3" creationId="{1E0E2B88-F451-37D0-24D5-A2B82473050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417779" y="802298"/>
            <a:ext cx="8637073" cy="2541431"/>
          </a:xfrm>
        </p:spPr>
        <p:txBody>
          <a:bodyPr bIns="0" anchor="b">
            <a:normAutofit/>
          </a:bodyPr>
          <a:lstStyle>
            <a:lvl1pPr algn="l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417780" y="3531204"/>
            <a:ext cx="8637072" cy="977621"/>
          </a:xfrm>
        </p:spPr>
        <p:txBody>
          <a:bodyPr tIns="91440" bIns="91440">
            <a:normAutofit/>
          </a:bodyPr>
          <a:lstStyle>
            <a:lvl1pPr marL="0" indent="0" algn="l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2/6/23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416500" y="329307"/>
            <a:ext cx="4973915" cy="30920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437664" y="798973"/>
            <a:ext cx="811019" cy="503578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2417780" y="3528542"/>
            <a:ext cx="863707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14918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2/6/23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3" name="Straight Connector 32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6660504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4239" y="1756130"/>
            <a:ext cx="8643154" cy="1887950"/>
          </a:xfrm>
        </p:spPr>
        <p:txBody>
          <a:bodyPr anchor="b">
            <a:normAutofit/>
          </a:bodyPr>
          <a:lstStyle>
            <a:lvl1pPr algn="l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4239" y="3806195"/>
            <a:ext cx="8630446" cy="1012929"/>
          </a:xfrm>
        </p:spPr>
        <p:txBody>
          <a:bodyPr tIns="91440">
            <a:norm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2/6/23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1454239" y="3804985"/>
            <a:ext cx="8630446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29280496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605635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645152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413771" y="2017343"/>
            <a:ext cx="4645152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2/6/23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5" name="Straight Connector 3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91318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607661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645152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645152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12362" y="2023003"/>
            <a:ext cx="4645152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412362" y="2821491"/>
            <a:ext cx="4645152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2/6/23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9" name="Straight Connector 28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02112036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2/6/23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5" name="Straight Connector 24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21371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2/6/23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168431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3273099" cy="2247117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04371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3275013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2/6/23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7" name="Straight Connector 16"/>
          <p:cNvCxnSpPr/>
          <p:nvPr/>
        </p:nvCxnSpPr>
        <p:spPr>
          <a:xfrm>
            <a:off x="1448280" y="3205491"/>
            <a:ext cx="326949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9758571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 bwMode="black">
            <a:xfrm>
              <a:off x="7477387" y="482170"/>
              <a:ext cx="4074533" cy="5149101"/>
            </a:xfrm>
            <a:prstGeom prst="rect">
              <a:avLst/>
            </a:prstGeom>
            <a:gradFill>
              <a:gsLst>
                <a:gs pos="0">
                  <a:srgbClr val="000001"/>
                </a:gs>
                <a:gs pos="100000">
                  <a:srgbClr val="191919"/>
                </a:gs>
              </a:gsLst>
            </a:grad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>
              <a:bevelT w="152400" h="50800" prst="softRound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 bwMode="blackWhite"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50800" cmpd="sng">
              <a:solidFill>
                <a:srgbClr val="191919"/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3"/>
            <a:ext cx="5532328" cy="1830584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85000"/>
            </a:schemeClr>
          </a:solidFill>
          <a:ln w="9525" cap="sq">
            <a:noFill/>
            <a:miter lim="800000"/>
          </a:ln>
          <a:effectLst/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145992"/>
            <a:ext cx="5524404" cy="2003742"/>
          </a:xfrm>
        </p:spPr>
        <p:txBody>
          <a:bodyPr>
            <a:normAutofit/>
          </a:bodyPr>
          <a:lstStyle>
            <a:lvl1pPr marL="0" indent="0" algn="l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8A87A34-81AB-432B-8DAE-1953F412C126}" type="datetimeFigureOut">
              <a:rPr lang="en-US" dirty="0"/>
              <a:pPr/>
              <a:t>2/6/23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31" name="Straight Connector 30"/>
          <p:cNvCxnSpPr/>
          <p:nvPr/>
        </p:nvCxnSpPr>
        <p:spPr>
          <a:xfrm>
            <a:off x="1447382" y="3143605"/>
            <a:ext cx="5527351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8226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2/6/23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26" name="Straight Connector 25"/>
          <p:cNvCxnSpPr/>
          <p:nvPr/>
        </p:nvCxnSpPr>
        <p:spPr>
          <a:xfrm>
            <a:off x="1453896" y="1847088"/>
            <a:ext cx="9607522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0942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39111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828830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2/6/23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cxnSp>
        <p:nvCxnSpPr>
          <p:cNvPr id="15" name="Straight Connector 14"/>
          <p:cNvCxnSpPr/>
          <p:nvPr/>
        </p:nvCxnSpPr>
        <p:spPr>
          <a:xfrm>
            <a:off x="9439111" y="798973"/>
            <a:ext cx="0" cy="4659889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6852935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60327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554138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2/6/23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938836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10" name="Straight Connector 9"/>
          <p:cNvCxnSpPr/>
          <p:nvPr/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19942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6" r:id="rId1"/>
    <p:sldLayoutId id="2147483667" r:id="rId2"/>
    <p:sldLayoutId id="2147483668" r:id="rId3"/>
    <p:sldLayoutId id="2147483669" r:id="rId4"/>
    <p:sldLayoutId id="2147483670" r:id="rId5"/>
    <p:sldLayoutId id="2147483671" r:id="rId6"/>
    <p:sldLayoutId id="2147483672" r:id="rId7"/>
    <p:sldLayoutId id="2147483673" r:id="rId8"/>
    <p:sldLayoutId id="2147483674" r:id="rId9"/>
    <p:sldLayoutId id="2147483675" r:id="rId10"/>
    <p:sldLayoutId id="2147483676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hyperlink" Target="https://equalityhumanrights.com/en/advice-and-guidance/your-rights-under-equality-act-2010" TargetMode="External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0EF77632-1A0C-4B9F-829B-226E68A78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F3DCFC27-6BCE-42B6-8372-070EA07685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019476"/>
            <a:ext cx="12192000" cy="4105941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/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lvl="0"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5A0A3A8-6D6B-6741-A0D4-4BCD4AFCF7A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776424" y="4460798"/>
            <a:ext cx="8637073" cy="558063"/>
          </a:xfrm>
        </p:spPr>
        <p:txBody>
          <a:bodyPr>
            <a:noAutofit/>
          </a:bodyPr>
          <a:lstStyle/>
          <a:p>
            <a:pPr algn="ctr"/>
            <a:br>
              <a:rPr lang="en-GB" sz="3800" dirty="0"/>
            </a:br>
            <a:br>
              <a:rPr lang="en-GB" sz="3800" dirty="0"/>
            </a:br>
            <a:r>
              <a:rPr lang="en-GB" sz="3800" dirty="0"/>
              <a:t>Good vs. bad communication</a:t>
            </a:r>
            <a:br>
              <a:rPr lang="en-GB" sz="3800" dirty="0"/>
            </a:br>
            <a:r>
              <a:rPr lang="en-GB" sz="3800" dirty="0"/>
              <a:t>essay writing skills</a:t>
            </a:r>
            <a:endParaRPr lang="en-US" sz="3800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EF5C1F7E-DAC0-29BA-2AD7-17EE771DB49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776425" y="5029495"/>
            <a:ext cx="8637072" cy="429072"/>
          </a:xfrm>
        </p:spPr>
        <p:txBody>
          <a:bodyPr>
            <a:normAutofit fontScale="92500" lnSpcReduction="10000"/>
          </a:bodyPr>
          <a:lstStyle/>
          <a:p>
            <a:pPr algn="ctr"/>
            <a:r>
              <a:rPr lang="en-GB" sz="1600" dirty="0"/>
              <a:t>BMNS4003</a:t>
            </a:r>
            <a:endParaRPr lang="en-US" sz="1600" dirty="0"/>
          </a:p>
        </p:txBody>
      </p: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96A4B1E0-284C-4A01-8141-A24D2B8EE09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776728" y="5027185"/>
            <a:ext cx="8643010" cy="0"/>
          </a:xfrm>
          <a:prstGeom prst="line">
            <a:avLst/>
          </a:prstGeom>
          <a:ln w="31750"/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p:pic>
        <p:nvPicPr>
          <p:cNvPr id="17" name="Picture 16">
            <a:extLst>
              <a:ext uri="{FF2B5EF4-FFF2-40B4-BE49-F238E27FC236}">
                <a16:creationId xmlns:a16="http://schemas.microsoft.com/office/drawing/2014/main" id="{F82046CE-87C5-4670-A404-6AB453F5A9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Grp="1" noRot="1" noChangeAspect="1" noMove="1" noResize="1" noEditPoints="1" noAdjustHandles="1" noChangeArrowheads="1" noChangeShapeType="1" noCrop="1"/>
          </p:cNvPic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 bwMode="black">
          <a:xfrm>
            <a:off x="0" y="6126480"/>
            <a:ext cx="12192000" cy="742950"/>
          </a:xfrm>
          <a:prstGeom prst="rect">
            <a:avLst/>
          </a:prstGeom>
        </p:spPr>
      </p:pic>
      <p:cxnSp>
        <p:nvCxnSpPr>
          <p:cNvPr id="19" name="Straight Connector 18">
            <a:extLst>
              <a:ext uri="{FF2B5EF4-FFF2-40B4-BE49-F238E27FC236}">
                <a16:creationId xmlns:a16="http://schemas.microsoft.com/office/drawing/2014/main" id="{A224BAD7-5931-4CA6-BB58-0CBCFCFA65A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0" y="6128413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" name="Picture 5">
            <a:extLst>
              <a:ext uri="{FF2B5EF4-FFF2-40B4-BE49-F238E27FC236}">
                <a16:creationId xmlns:a16="http://schemas.microsoft.com/office/drawing/2014/main" id="{6E7A7B75-287A-3CDB-D7C7-9EBA5BF32FD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07076" y="-11430"/>
            <a:ext cx="5777847" cy="385436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3628518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901BA-F6FD-4976-080D-816A9600CC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80" y="804519"/>
            <a:ext cx="9491588" cy="1049235"/>
          </a:xfrm>
        </p:spPr>
        <p:txBody>
          <a:bodyPr/>
          <a:lstStyle/>
          <a:p>
            <a:pPr algn="ctr"/>
            <a:r>
              <a:rPr lang="en-GB" dirty="0"/>
              <a:t>Week 2 - agenda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4D00A-F6B1-C8FB-5F39-AFFCA0983B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746250"/>
            <a:ext cx="9603275" cy="4307231"/>
          </a:xfrm>
        </p:spPr>
        <p:txBody>
          <a:bodyPr>
            <a:noAutofit/>
          </a:bodyPr>
          <a:lstStyle/>
          <a:p>
            <a:r>
              <a:rPr lang="en-GB" sz="3200" dirty="0"/>
              <a:t>Guest speaker:  Essay writing skills</a:t>
            </a:r>
          </a:p>
          <a:p>
            <a:r>
              <a:rPr lang="en-GB" sz="3200" dirty="0"/>
              <a:t>What is good communication vs bad communication?</a:t>
            </a:r>
          </a:p>
          <a:p>
            <a:r>
              <a:rPr lang="en-GB" sz="3200" dirty="0"/>
              <a:t>What are the barriers to communicating?</a:t>
            </a:r>
          </a:p>
          <a:p>
            <a:r>
              <a:rPr lang="en-GB" sz="3200" dirty="0"/>
              <a:t>Equalities Act 2010</a:t>
            </a:r>
          </a:p>
          <a:p>
            <a:r>
              <a:rPr lang="en-GB" sz="3200" dirty="0"/>
              <a:t>What is active listening?</a:t>
            </a:r>
          </a:p>
          <a:p>
            <a:r>
              <a:rPr lang="en-GB" sz="3200" dirty="0"/>
              <a:t>Listening exercise </a:t>
            </a:r>
          </a:p>
          <a:p>
            <a:endParaRPr lang="en-GB" sz="3200" dirty="0"/>
          </a:p>
        </p:txBody>
      </p:sp>
    </p:spTree>
    <p:extLst>
      <p:ext uri="{BB962C8B-B14F-4D97-AF65-F5344CB8AC3E}">
        <p14:creationId xmlns:p14="http://schemas.microsoft.com/office/powerpoint/2010/main" val="359281964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901BA-F6FD-4976-080D-816A9600CC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endParaRPr lang="en-US" sz="3200" dirty="0">
              <a:latin typeface="+mn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3574EF-3FAE-9ACB-EBA8-1187907632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0" indent="0" algn="ctr">
              <a:buNone/>
            </a:pPr>
            <a:r>
              <a:rPr lang="en-GB" sz="4000" dirty="0"/>
              <a:t>Ineffective communication among </a:t>
            </a:r>
          </a:p>
          <a:p>
            <a:pPr marL="0" indent="0" algn="ctr">
              <a:buNone/>
            </a:pPr>
            <a:r>
              <a:rPr lang="en-GB" sz="4000" dirty="0"/>
              <a:t>healthcare professionals is one of the </a:t>
            </a:r>
          </a:p>
          <a:p>
            <a:pPr marL="0" indent="0" algn="ctr">
              <a:buNone/>
            </a:pPr>
            <a:r>
              <a:rPr lang="en-GB" sz="4000" dirty="0"/>
              <a:t>leading causes of patient harm</a:t>
            </a:r>
          </a:p>
          <a:p>
            <a:pPr marL="0" indent="0" algn="r">
              <a:buNone/>
            </a:pPr>
            <a:endParaRPr lang="en-GB" sz="2400" dirty="0"/>
          </a:p>
          <a:p>
            <a:pPr marL="0" indent="0" algn="r">
              <a:buNone/>
            </a:pPr>
            <a:r>
              <a:rPr lang="en-GB" sz="2400" dirty="0"/>
              <a:t>Sign Up to Safety, NHS England (2019)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9962472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901BA-F6FD-4976-080D-816A9600CC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endParaRPr lang="en-US" sz="3200" dirty="0">
              <a:latin typeface="+mn-lt"/>
            </a:endParaRP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13574EF-3FAE-9ACB-EBA8-1187907632A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marL="0" indent="0" algn="ctr">
              <a:buNone/>
            </a:pPr>
            <a:r>
              <a:rPr lang="en-GB" sz="4000" dirty="0"/>
              <a:t>Communication failure leads to increase in harm, length of stay, resources used, </a:t>
            </a:r>
          </a:p>
          <a:p>
            <a:pPr marL="0" indent="0" algn="ctr">
              <a:buNone/>
            </a:pPr>
            <a:r>
              <a:rPr lang="en-GB" sz="4000" dirty="0"/>
              <a:t>as well as reducing staff morale</a:t>
            </a:r>
          </a:p>
          <a:p>
            <a:pPr marL="0" indent="0" algn="ctr">
              <a:buNone/>
            </a:pPr>
            <a:r>
              <a:rPr lang="en-GB" sz="4000" dirty="0"/>
              <a:t> </a:t>
            </a:r>
          </a:p>
          <a:p>
            <a:pPr marL="0" indent="0" algn="r">
              <a:buNone/>
            </a:pPr>
            <a:r>
              <a:rPr lang="en-GB" sz="2600" dirty="0"/>
              <a:t>Sign Up to Safety, NHS England (2019)</a:t>
            </a:r>
          </a:p>
        </p:txBody>
      </p:sp>
    </p:spTree>
    <p:extLst>
      <p:ext uri="{BB962C8B-B14F-4D97-AF65-F5344CB8AC3E}">
        <p14:creationId xmlns:p14="http://schemas.microsoft.com/office/powerpoint/2010/main" val="301965136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901BA-F6FD-4976-080D-816A9600CC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Effective communication is essential </a:t>
            </a:r>
            <a:br>
              <a:rPr lang="en-GB" dirty="0"/>
            </a:br>
            <a:r>
              <a:rPr lang="en-GB" dirty="0"/>
              <a:t>in health care settings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4D00A-F6B1-C8FB-5F39-AFFCA0983B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85329" y="2041841"/>
            <a:ext cx="5918669" cy="3630826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GB" sz="2800" dirty="0"/>
              <a:t>We are going to look at the specifics of effective communication , starting with:</a:t>
            </a:r>
          </a:p>
          <a:p>
            <a:r>
              <a:rPr lang="en-GB" sz="4000" dirty="0"/>
              <a:t>What are examples of bad communication?</a:t>
            </a:r>
          </a:p>
          <a:p>
            <a:pPr marL="0" indent="0">
              <a:buNone/>
            </a:pPr>
            <a:endParaRPr lang="en-GB" sz="2800" dirty="0"/>
          </a:p>
          <a:p>
            <a:pPr marL="0" indent="0">
              <a:buNone/>
            </a:pPr>
            <a:endParaRPr lang="en-GB" sz="2800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27F8BDCD-A5BF-80F4-74ED-D05909D26513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777341" y="2190749"/>
            <a:ext cx="5036246" cy="2982974"/>
          </a:xfrm>
        </p:spPr>
      </p:pic>
    </p:spTree>
    <p:extLst>
      <p:ext uri="{BB962C8B-B14F-4D97-AF65-F5344CB8AC3E}">
        <p14:creationId xmlns:p14="http://schemas.microsoft.com/office/powerpoint/2010/main" val="364195355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901BA-F6FD-4976-080D-816A9600CC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Examples of bad communications: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4D00A-F6B1-C8FB-5F39-AFFCA0983B7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28730" y="1853754"/>
            <a:ext cx="9933020" cy="4048274"/>
          </a:xfrm>
        </p:spPr>
        <p:txBody>
          <a:bodyPr>
            <a:noAutofit/>
          </a:bodyPr>
          <a:lstStyle/>
          <a:p>
            <a:r>
              <a:rPr lang="en-GB" sz="2500" dirty="0"/>
              <a:t>Not listening </a:t>
            </a:r>
          </a:p>
          <a:p>
            <a:r>
              <a:rPr lang="en-GB" sz="2500" dirty="0"/>
              <a:t>Closed off body language</a:t>
            </a:r>
          </a:p>
          <a:p>
            <a:r>
              <a:rPr lang="en-GB" sz="2500" dirty="0"/>
              <a:t>Tone of voice (condescending, yelling, sarcasm)</a:t>
            </a:r>
          </a:p>
          <a:p>
            <a:r>
              <a:rPr lang="en-GB" sz="2500" dirty="0"/>
              <a:t>Talking over someone</a:t>
            </a:r>
          </a:p>
          <a:p>
            <a:r>
              <a:rPr lang="en-GB" sz="2500" dirty="0"/>
              <a:t>Interrupting</a:t>
            </a:r>
          </a:p>
          <a:p>
            <a:r>
              <a:rPr lang="en-GB" sz="2500" dirty="0"/>
              <a:t>No eye contact</a:t>
            </a:r>
          </a:p>
          <a:p>
            <a:r>
              <a:rPr lang="en-GB" sz="2500" dirty="0"/>
              <a:t>Negative non-verbal behaviour (eye rolling, silent treatment, aggression)</a:t>
            </a:r>
          </a:p>
        </p:txBody>
      </p:sp>
    </p:spTree>
    <p:extLst>
      <p:ext uri="{BB962C8B-B14F-4D97-AF65-F5344CB8AC3E}">
        <p14:creationId xmlns:p14="http://schemas.microsoft.com/office/powerpoint/2010/main" val="356946126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92901BA-F6FD-4976-080D-816A9600CC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Examples of good communications: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764D00A-F6B1-C8FB-5F39-AFFCA0983B7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49217" y="1725083"/>
            <a:ext cx="4643266" cy="4623039"/>
          </a:xfrm>
        </p:spPr>
        <p:txBody>
          <a:bodyPr>
            <a:noAutofit/>
          </a:bodyPr>
          <a:lstStyle/>
          <a:p>
            <a:r>
              <a:rPr lang="en-GB" sz="2500" dirty="0"/>
              <a:t>Showing respect </a:t>
            </a:r>
          </a:p>
          <a:p>
            <a:r>
              <a:rPr lang="en-GB" sz="2500" dirty="0"/>
              <a:t>Active listening</a:t>
            </a:r>
          </a:p>
          <a:p>
            <a:r>
              <a:rPr lang="en-GB" sz="2500" dirty="0"/>
              <a:t>Open posture (SOLER)</a:t>
            </a:r>
          </a:p>
          <a:p>
            <a:r>
              <a:rPr lang="en-GB" sz="2500" dirty="0"/>
              <a:t>Friendly “non-verbals”</a:t>
            </a:r>
          </a:p>
          <a:p>
            <a:r>
              <a:rPr lang="en-GB" sz="2500" dirty="0"/>
              <a:t>Use of silence when the other person is speaking</a:t>
            </a:r>
          </a:p>
          <a:p>
            <a:r>
              <a:rPr lang="en-GB" sz="2500" dirty="0"/>
              <a:t>Eye contact</a:t>
            </a:r>
          </a:p>
          <a:p>
            <a:r>
              <a:rPr lang="en-GB" sz="2500" dirty="0"/>
              <a:t>Being clear</a:t>
            </a:r>
          </a:p>
        </p:txBody>
      </p:sp>
      <p:pic>
        <p:nvPicPr>
          <p:cNvPr id="8" name="Picture 8">
            <a:extLst>
              <a:ext uri="{FF2B5EF4-FFF2-40B4-BE49-F238E27FC236}">
                <a16:creationId xmlns:a16="http://schemas.microsoft.com/office/drawing/2014/main" id="{C747A03E-7E60-1E76-8BA1-2EC7BDB6051D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934621" y="2010878"/>
            <a:ext cx="5392919" cy="3595279"/>
          </a:xfrm>
        </p:spPr>
      </p:pic>
    </p:spTree>
    <p:extLst>
      <p:ext uri="{BB962C8B-B14F-4D97-AF65-F5344CB8AC3E}">
        <p14:creationId xmlns:p14="http://schemas.microsoft.com/office/powerpoint/2010/main" val="35411783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4B977B-381F-8CDC-0531-D22681092A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Why do we listen? </a:t>
            </a:r>
            <a:br>
              <a:rPr lang="en-US" dirty="0"/>
            </a:b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AAED2CA-637B-2A62-C032-91BD3965345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100" dirty="0"/>
              <a:t>To obtain information</a:t>
            </a:r>
          </a:p>
          <a:p>
            <a:r>
              <a:rPr lang="en-GB" sz="4100" dirty="0"/>
              <a:t>To understand</a:t>
            </a:r>
          </a:p>
          <a:p>
            <a:r>
              <a:rPr lang="en-GB" sz="4100" dirty="0"/>
              <a:t>For enjoyment and connection</a:t>
            </a:r>
          </a:p>
          <a:p>
            <a:r>
              <a:rPr lang="en-GB" sz="4100" dirty="0"/>
              <a:t>To learn</a:t>
            </a:r>
          </a:p>
        </p:txBody>
      </p:sp>
    </p:spTree>
    <p:extLst>
      <p:ext uri="{BB962C8B-B14F-4D97-AF65-F5344CB8AC3E}">
        <p14:creationId xmlns:p14="http://schemas.microsoft.com/office/powerpoint/2010/main" val="111744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8BB69-F634-0FB5-D26B-F4F16C349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Active listening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E2B88-F451-37D0-24D5-A2B8247305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2"/>
            <a:ext cx="9893754" cy="3450613"/>
          </a:xfrm>
        </p:spPr>
        <p:txBody>
          <a:bodyPr>
            <a:noAutofit/>
          </a:bodyPr>
          <a:lstStyle/>
          <a:p>
            <a:r>
              <a:rPr lang="en-GB" sz="2600" dirty="0"/>
              <a:t>“The art of mindfully hearing and attempting to comprehend the meaning of words spoken by another in a conversation or speech”</a:t>
            </a:r>
          </a:p>
          <a:p>
            <a:endParaRPr lang="en-GB" sz="800" dirty="0"/>
          </a:p>
          <a:p>
            <a:r>
              <a:rPr lang="en-GB" sz="2600" dirty="0"/>
              <a:t>“Requires the listener to fully concentrate, understand and respond.”</a:t>
            </a:r>
          </a:p>
          <a:p>
            <a:endParaRPr lang="en-GB" sz="800" dirty="0"/>
          </a:p>
          <a:p>
            <a:r>
              <a:rPr lang="en-GB" sz="2600" dirty="0"/>
              <a:t>“You hear the complete message being spoken rather than just passively hearing the message of the speaker.”</a:t>
            </a:r>
            <a:endParaRPr lang="en-US" sz="2600" dirty="0"/>
          </a:p>
        </p:txBody>
      </p:sp>
    </p:spTree>
    <p:extLst>
      <p:ext uri="{BB962C8B-B14F-4D97-AF65-F5344CB8AC3E}">
        <p14:creationId xmlns:p14="http://schemas.microsoft.com/office/powerpoint/2010/main" val="276975199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F30A5-4A0E-0ED2-4211-26787D280BDB}"/>
              </a:ext>
            </a:extLst>
          </p:cNvPr>
          <p:cNvSpPr>
            <a:spLocks noGrp="1"/>
          </p:cNvSpPr>
          <p:nvPr>
            <p:ph type="title" idx="4294967295"/>
          </p:nvPr>
        </p:nvSpPr>
        <p:spPr>
          <a:xfrm>
            <a:off x="1592792" y="105833"/>
            <a:ext cx="9604375" cy="1716618"/>
          </a:xfrm>
        </p:spPr>
        <p:txBody>
          <a:bodyPr/>
          <a:lstStyle/>
          <a:p>
            <a:pPr algn="ctr"/>
            <a:r>
              <a:rPr lang="en-GB" dirty="0"/>
              <a:t>What is active listening?</a:t>
            </a:r>
            <a:endParaRPr lang="en-US" dirty="0"/>
          </a:p>
        </p:txBody>
      </p:sp>
      <p:pic>
        <p:nvPicPr>
          <p:cNvPr id="5" name="Picture 5">
            <a:extLst>
              <a:ext uri="{FF2B5EF4-FFF2-40B4-BE49-F238E27FC236}">
                <a16:creationId xmlns:a16="http://schemas.microsoft.com/office/drawing/2014/main" id="{7D36B985-50BD-BE56-444D-DF89B48746E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14649" y="619068"/>
            <a:ext cx="6620933" cy="54089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9973390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2">
                <a:tint val="94000"/>
                <a:satMod val="80000"/>
                <a:lumMod val="106000"/>
              </a:schemeClr>
            </a:gs>
            <a:gs pos="100000">
              <a:schemeClr val="bg2">
                <a:shade val="80000"/>
              </a:schemeClr>
            </a:gs>
          </a:gsLst>
          <a:path path="circle">
            <a:fillToRect l="43000" r="43000" b="10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0F30A5-4A0E-0ED2-4211-26787D280B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51579" y="804519"/>
            <a:ext cx="9603275" cy="1049235"/>
          </a:xfrm>
        </p:spPr>
        <p:txBody>
          <a:bodyPr>
            <a:normAutofit/>
          </a:bodyPr>
          <a:lstStyle/>
          <a:p>
            <a:pPr algn="ctr"/>
            <a:r>
              <a:rPr lang="en-GB" dirty="0"/>
              <a:t>Activity: practice listening skills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6D00C4-C703-8D39-AC23-9D89317271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2015734"/>
            <a:ext cx="5533421" cy="3752183"/>
          </a:xfrm>
        </p:spPr>
        <p:txBody>
          <a:bodyPr>
            <a:noAutofit/>
          </a:bodyPr>
          <a:lstStyle/>
          <a:p>
            <a:pPr>
              <a:lnSpc>
                <a:spcPct val="110000"/>
              </a:lnSpc>
            </a:pPr>
            <a:r>
              <a:rPr lang="en-GB" dirty="0"/>
              <a:t>Either sit in pairs or a group of 3 – </a:t>
            </a:r>
            <a:r>
              <a:rPr lang="en-GB" b="1" dirty="0"/>
              <a:t>back to back</a:t>
            </a:r>
          </a:p>
          <a:p>
            <a:pPr>
              <a:lnSpc>
                <a:spcPct val="110000"/>
              </a:lnSpc>
            </a:pPr>
            <a:r>
              <a:rPr lang="en-GB" dirty="0"/>
              <a:t>The first person will draw a picture on paper</a:t>
            </a:r>
          </a:p>
          <a:p>
            <a:pPr>
              <a:lnSpc>
                <a:spcPct val="110000"/>
              </a:lnSpc>
            </a:pPr>
            <a:r>
              <a:rPr lang="en-GB" dirty="0"/>
              <a:t>That person will then </a:t>
            </a:r>
            <a:r>
              <a:rPr lang="en-GB" b="1" dirty="0"/>
              <a:t>describe in detail</a:t>
            </a:r>
            <a:r>
              <a:rPr lang="en-GB" dirty="0"/>
              <a:t> their drawing to the second person and that person will draw it.</a:t>
            </a:r>
          </a:p>
          <a:p>
            <a:pPr>
              <a:lnSpc>
                <a:spcPct val="110000"/>
              </a:lnSpc>
            </a:pPr>
            <a:r>
              <a:rPr lang="en-GB" dirty="0"/>
              <a:t>The second person will ask questions. The first person will give clues</a:t>
            </a:r>
          </a:p>
          <a:p>
            <a:pPr>
              <a:lnSpc>
                <a:spcPct val="110000"/>
              </a:lnSpc>
            </a:pPr>
            <a:r>
              <a:rPr lang="en-GB" dirty="0"/>
              <a:t>Be mindful of noise so everyone can hear each other</a:t>
            </a:r>
          </a:p>
          <a:p>
            <a:pPr marL="0" indent="0">
              <a:lnSpc>
                <a:spcPct val="110000"/>
              </a:lnSpc>
              <a:buNone/>
            </a:pPr>
            <a:endParaRPr lang="en-GB" dirty="0"/>
          </a:p>
        </p:txBody>
      </p:sp>
      <p:pic>
        <p:nvPicPr>
          <p:cNvPr id="4" name="Picture 4">
            <a:extLst>
              <a:ext uri="{FF2B5EF4-FFF2-40B4-BE49-F238E27FC236}">
                <a16:creationId xmlns:a16="http://schemas.microsoft.com/office/drawing/2014/main" id="{AEF7A753-F77E-45A1-3049-AC0C108849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85000" y="2015734"/>
            <a:ext cx="4616204" cy="3450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93047979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8BB69-F634-0FB5-D26B-F4F16C349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Non discrimination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E2B88-F451-37D0-24D5-A2B8247305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en-GB" sz="2600" dirty="0"/>
              <a:t>Discrimination is often the underlying cause behind lack of inclusion.</a:t>
            </a:r>
          </a:p>
          <a:p>
            <a:r>
              <a:rPr lang="en-GB" sz="2600" dirty="0"/>
              <a:t>It means treating a person or group unfairly because of particular characteristics such as:</a:t>
            </a:r>
          </a:p>
          <a:p>
            <a:pPr marL="0" indent="0">
              <a:buNone/>
            </a:pPr>
            <a:endParaRPr lang="en-GB" sz="100" dirty="0"/>
          </a:p>
          <a:p>
            <a:pPr lvl="1">
              <a:buFont typeface="Wingdings" pitchFamily="2" charset="2"/>
              <a:buChar char="v"/>
            </a:pPr>
            <a:r>
              <a:rPr lang="en-GB" sz="2900" dirty="0"/>
              <a:t>Gender </a:t>
            </a:r>
          </a:p>
          <a:p>
            <a:pPr lvl="1">
              <a:buFont typeface="Wingdings" pitchFamily="2" charset="2"/>
              <a:buChar char="v"/>
            </a:pPr>
            <a:r>
              <a:rPr lang="en-GB" sz="2900" dirty="0"/>
              <a:t>Disability</a:t>
            </a:r>
          </a:p>
          <a:p>
            <a:pPr lvl="1">
              <a:buFont typeface="Wingdings" pitchFamily="2" charset="2"/>
              <a:buChar char="v"/>
            </a:pPr>
            <a:r>
              <a:rPr lang="en-GB" sz="2900" dirty="0"/>
              <a:t>Age</a:t>
            </a:r>
          </a:p>
          <a:p>
            <a:pPr lvl="1">
              <a:buFont typeface="Wingdings" pitchFamily="2" charset="2"/>
              <a:buChar char="v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29194968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8BB69-F634-0FB5-D26B-F4F16C349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Non discrimination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E2B88-F451-37D0-24D5-A2B82473050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pPr lvl="1">
              <a:buFont typeface="Wingdings" pitchFamily="2" charset="2"/>
              <a:buChar char="v"/>
            </a:pPr>
            <a:r>
              <a:rPr lang="en-GB" sz="2800" dirty="0"/>
              <a:t>Ethnic origin</a:t>
            </a:r>
          </a:p>
          <a:p>
            <a:pPr lvl="1">
              <a:buFont typeface="Wingdings" pitchFamily="2" charset="2"/>
              <a:buChar char="v"/>
            </a:pPr>
            <a:r>
              <a:rPr lang="en-GB" sz="2800" dirty="0"/>
              <a:t>Skin colour</a:t>
            </a:r>
          </a:p>
          <a:p>
            <a:pPr lvl="1">
              <a:buFont typeface="Wingdings" pitchFamily="2" charset="2"/>
              <a:buChar char="v"/>
            </a:pPr>
            <a:r>
              <a:rPr lang="en-GB" sz="2800" dirty="0"/>
              <a:t>Nationality</a:t>
            </a:r>
          </a:p>
          <a:p>
            <a:pPr lvl="1">
              <a:buFont typeface="Wingdings" pitchFamily="2" charset="2"/>
              <a:buChar char="v"/>
            </a:pPr>
            <a:r>
              <a:rPr lang="en-GB" sz="2800" dirty="0"/>
              <a:t>Sexuality</a:t>
            </a:r>
          </a:p>
          <a:p>
            <a:pPr lvl="1">
              <a:buFont typeface="Wingdings" pitchFamily="2" charset="2"/>
              <a:buChar char="v"/>
            </a:pPr>
            <a:r>
              <a:rPr lang="en-GB" sz="2800" dirty="0"/>
              <a:t>Religious belief/non-belief</a:t>
            </a:r>
          </a:p>
          <a:p>
            <a:pPr lvl="1">
              <a:buFont typeface="Wingdings" pitchFamily="2" charset="2"/>
              <a:buChar char="v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7424173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8BB69-F634-0FB5-D26B-F4F16C349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Non discrimination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E2B88-F451-37D0-24D5-A2B8247305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853754"/>
            <a:ext cx="10137171" cy="4199727"/>
          </a:xfrm>
        </p:spPr>
        <p:txBody>
          <a:bodyPr>
            <a:noAutofit/>
          </a:bodyPr>
          <a:lstStyle/>
          <a:p>
            <a:r>
              <a:rPr lang="en-GB" sz="2600" dirty="0"/>
              <a:t>This usually results in negative consequences for the person or group:</a:t>
            </a:r>
          </a:p>
          <a:p>
            <a:pPr marL="0" indent="0">
              <a:buNone/>
            </a:pPr>
            <a:endParaRPr lang="en-GB" sz="800" dirty="0"/>
          </a:p>
          <a:p>
            <a:pPr lvl="1">
              <a:buFont typeface="Wingdings" pitchFamily="2" charset="2"/>
              <a:buChar char="v"/>
            </a:pPr>
            <a:r>
              <a:rPr lang="en-GB" sz="2600" dirty="0"/>
              <a:t>Reducing their opportunities </a:t>
            </a:r>
          </a:p>
          <a:p>
            <a:pPr lvl="1">
              <a:buFont typeface="Wingdings" pitchFamily="2" charset="2"/>
              <a:buChar char="v"/>
            </a:pPr>
            <a:r>
              <a:rPr lang="en-GB" sz="2600" dirty="0"/>
              <a:t>Excluding them from communities</a:t>
            </a:r>
          </a:p>
          <a:p>
            <a:pPr lvl="1">
              <a:buFont typeface="Wingdings" pitchFamily="2" charset="2"/>
              <a:buChar char="v"/>
            </a:pPr>
            <a:r>
              <a:rPr lang="en-GB" sz="2600" dirty="0"/>
              <a:t>Restricting their ability to contribute to society, and</a:t>
            </a:r>
          </a:p>
          <a:p>
            <a:pPr lvl="1">
              <a:buFont typeface="Wingdings" pitchFamily="2" charset="2"/>
              <a:buChar char="v"/>
            </a:pPr>
            <a:r>
              <a:rPr lang="en-GB" sz="2600" dirty="0"/>
              <a:t>Live their preferred life</a:t>
            </a:r>
            <a:r>
              <a:rPr lang="en-GB" sz="2800" dirty="0"/>
              <a:t> </a:t>
            </a:r>
          </a:p>
          <a:p>
            <a:pPr marL="457200" lvl="1" indent="0">
              <a:buNone/>
            </a:pPr>
            <a:endParaRPr lang="en-GB" sz="800" dirty="0"/>
          </a:p>
          <a:p>
            <a:r>
              <a:rPr lang="en-GB" sz="2600" dirty="0"/>
              <a:t>Discrimination has been described as “putting prejudices into practice”</a:t>
            </a:r>
          </a:p>
          <a:p>
            <a:pPr lvl="1">
              <a:buFont typeface="Wingdings" pitchFamily="2" charset="2"/>
              <a:buChar char="v"/>
            </a:pPr>
            <a:endParaRPr lang="en-GB" sz="2800" dirty="0"/>
          </a:p>
          <a:p>
            <a:pPr lvl="1">
              <a:buFont typeface="Wingdings" pitchFamily="2" charset="2"/>
              <a:buChar char="v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263862822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8BB69-F634-0FB5-D26B-F4F16C349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Non discrimination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E2B88-F451-37D0-24D5-A2B8247305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853754"/>
            <a:ext cx="10137171" cy="4199727"/>
          </a:xfrm>
        </p:spPr>
        <p:txBody>
          <a:bodyPr>
            <a:noAutofit/>
          </a:bodyPr>
          <a:lstStyle/>
          <a:p>
            <a:r>
              <a:rPr lang="en-GB" sz="2600" dirty="0"/>
              <a:t>People can suffer discrimination from individuals who abuse or insult them.  But entire organisations – including those in health services – can also discriminate against people (usually unintentionally) by,  for instance: </a:t>
            </a:r>
          </a:p>
          <a:p>
            <a:pPr marL="0" indent="0">
              <a:buNone/>
            </a:pPr>
            <a:endParaRPr lang="en-GB" sz="800" dirty="0"/>
          </a:p>
          <a:p>
            <a:pPr lvl="1">
              <a:buFont typeface="Wingdings" pitchFamily="2" charset="2"/>
              <a:buChar char="v"/>
            </a:pPr>
            <a:r>
              <a:rPr lang="en-GB" sz="2600" dirty="0"/>
              <a:t>Having signs that are not appropriate for sight-impaired people</a:t>
            </a:r>
          </a:p>
          <a:p>
            <a:pPr lvl="1">
              <a:buFont typeface="Wingdings" pitchFamily="2" charset="2"/>
              <a:buChar char="v"/>
            </a:pPr>
            <a:r>
              <a:rPr lang="en-GB" sz="2600" dirty="0"/>
              <a:t>Printing patient information leaflets in only one language</a:t>
            </a:r>
          </a:p>
          <a:p>
            <a:pPr lvl="1">
              <a:buFont typeface="Wingdings" pitchFamily="2" charset="2"/>
              <a:buChar char="v"/>
            </a:pPr>
            <a:r>
              <a:rPr lang="en-GB" sz="2600" dirty="0"/>
              <a:t>Discriminating against women by making it difficult for mothers to attend appointments by giving them times outside school hours</a:t>
            </a:r>
            <a:endParaRPr lang="en-GB" sz="2800" dirty="0"/>
          </a:p>
          <a:p>
            <a:pPr lvl="1">
              <a:buFont typeface="Wingdings" pitchFamily="2" charset="2"/>
              <a:buChar char="v"/>
            </a:pPr>
            <a:endParaRPr lang="en-GB" sz="2800" dirty="0"/>
          </a:p>
          <a:p>
            <a:pPr lvl="1">
              <a:buFont typeface="Wingdings" pitchFamily="2" charset="2"/>
              <a:buChar char="v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38661537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8BB69-F634-0FB5-D26B-F4F16C349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Non discrimination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E2B88-F451-37D0-24D5-A2B82473050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451579" y="1853754"/>
            <a:ext cx="10137171" cy="4199727"/>
          </a:xfrm>
        </p:spPr>
        <p:txBody>
          <a:bodyPr>
            <a:noAutofit/>
          </a:bodyPr>
          <a:lstStyle/>
          <a:p>
            <a:pPr marL="0" indent="0">
              <a:buNone/>
            </a:pPr>
            <a:endParaRPr lang="en-GB" sz="800" dirty="0"/>
          </a:p>
          <a:p>
            <a:pPr lvl="1">
              <a:buFont typeface="Wingdings" pitchFamily="2" charset="2"/>
              <a:buChar char="v"/>
            </a:pPr>
            <a:r>
              <a:rPr lang="en-GB" sz="2600" dirty="0"/>
              <a:t>Neglecting to recognise the needs of people with dementia or a learning disability, by offering brief time with staff at appointments </a:t>
            </a:r>
          </a:p>
          <a:p>
            <a:r>
              <a:rPr lang="en-GB" sz="2900" dirty="0"/>
              <a:t>Discrimination isn’t just offensive – it’s also illegal.</a:t>
            </a:r>
          </a:p>
          <a:p>
            <a:endParaRPr lang="en-GB" sz="2900" dirty="0"/>
          </a:p>
          <a:p>
            <a:endParaRPr lang="en-GB" sz="2900" dirty="0"/>
          </a:p>
          <a:p>
            <a:pPr lvl="1">
              <a:buFont typeface="Wingdings" pitchFamily="2" charset="2"/>
              <a:buChar char="v"/>
            </a:pPr>
            <a:endParaRPr lang="en-GB" sz="2800" dirty="0"/>
          </a:p>
          <a:p>
            <a:pPr lvl="1">
              <a:buFont typeface="Wingdings" pitchFamily="2" charset="2"/>
              <a:buChar char="v"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0848551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748BB69-F634-0FB5-D26B-F4F16C3497C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Equality act 2010: </a:t>
            </a:r>
            <a:br>
              <a:rPr lang="en-GB" dirty="0"/>
            </a:br>
            <a:r>
              <a:rPr lang="en-GB" dirty="0"/>
              <a:t>nine protected characteristics 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E0E2B88-F451-37D0-24D5-A2B82473050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1406884" y="2000296"/>
            <a:ext cx="4645152" cy="3448595"/>
          </a:xfrm>
        </p:spPr>
        <p:txBody>
          <a:bodyPr>
            <a:noAutofit/>
          </a:bodyPr>
          <a:lstStyle/>
          <a:p>
            <a:pPr>
              <a:buFont typeface="Wingdings" pitchFamily="2" charset="2"/>
              <a:buChar char="§"/>
            </a:pPr>
            <a:r>
              <a:rPr lang="en-GB" sz="2800" dirty="0"/>
              <a:t>Age</a:t>
            </a:r>
          </a:p>
          <a:p>
            <a:pPr>
              <a:buFont typeface="Wingdings" pitchFamily="2" charset="2"/>
              <a:buChar char="§"/>
            </a:pPr>
            <a:r>
              <a:rPr lang="en-GB" sz="2800" dirty="0"/>
              <a:t>Disability </a:t>
            </a:r>
          </a:p>
          <a:p>
            <a:pPr>
              <a:buFont typeface="Wingdings" pitchFamily="2" charset="2"/>
              <a:buChar char="§"/>
            </a:pPr>
            <a:r>
              <a:rPr lang="en-GB" sz="2800" dirty="0"/>
              <a:t>Gender reassignment</a:t>
            </a:r>
          </a:p>
          <a:p>
            <a:pPr>
              <a:buFont typeface="Wingdings" pitchFamily="2" charset="2"/>
              <a:buChar char="§"/>
            </a:pPr>
            <a:r>
              <a:rPr lang="en-GB" sz="2800" dirty="0"/>
              <a:t>Marriage and civil partnership</a:t>
            </a:r>
          </a:p>
          <a:p>
            <a:pPr>
              <a:buFont typeface="Wingdings" pitchFamily="2" charset="2"/>
              <a:buChar char="§"/>
            </a:pPr>
            <a:r>
              <a:rPr lang="en-GB" sz="2800" dirty="0"/>
              <a:t>Pregnancy and maternity</a:t>
            </a:r>
          </a:p>
          <a:p>
            <a:pPr>
              <a:buFont typeface="Wingdings" pitchFamily="2" charset="2"/>
              <a:buChar char="§"/>
            </a:pPr>
            <a:endParaRPr lang="en-GB" sz="3100" dirty="0"/>
          </a:p>
          <a:p>
            <a:endParaRPr lang="en-GB" sz="2900" dirty="0"/>
          </a:p>
          <a:p>
            <a:endParaRPr lang="en-GB" sz="2900" dirty="0"/>
          </a:p>
          <a:p>
            <a:pPr lvl="1">
              <a:buFont typeface="Wingdings" pitchFamily="2" charset="2"/>
              <a:buChar char="v"/>
            </a:pPr>
            <a:endParaRPr lang="en-GB" sz="2800" dirty="0"/>
          </a:p>
          <a:p>
            <a:pPr lvl="1">
              <a:buFont typeface="Wingdings" pitchFamily="2" charset="2"/>
              <a:buChar char="v"/>
            </a:pPr>
            <a:endParaRPr lang="en-GB" sz="2400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E031126-D244-1AD2-05A3-398188351F9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326117" y="2084918"/>
            <a:ext cx="4645152" cy="3820582"/>
          </a:xfrm>
        </p:spPr>
        <p:txBody>
          <a:bodyPr>
            <a:normAutofit fontScale="92500" lnSpcReduction="10000"/>
          </a:bodyPr>
          <a:lstStyle/>
          <a:p>
            <a:pPr>
              <a:buFont typeface="Wingdings" pitchFamily="2" charset="2"/>
              <a:buChar char="§"/>
            </a:pPr>
            <a:r>
              <a:rPr lang="en-GB" sz="2800" dirty="0"/>
              <a:t>Race</a:t>
            </a:r>
          </a:p>
          <a:p>
            <a:pPr>
              <a:buFont typeface="Wingdings" pitchFamily="2" charset="2"/>
              <a:buChar char="§"/>
            </a:pPr>
            <a:r>
              <a:rPr lang="en-GB" sz="2800" dirty="0"/>
              <a:t>Religion or belief </a:t>
            </a:r>
          </a:p>
          <a:p>
            <a:pPr>
              <a:buFont typeface="Wingdings" pitchFamily="2" charset="2"/>
              <a:buChar char="§"/>
            </a:pPr>
            <a:r>
              <a:rPr lang="en-GB" sz="2800" dirty="0"/>
              <a:t>Sex</a:t>
            </a:r>
          </a:p>
          <a:p>
            <a:pPr>
              <a:buFont typeface="Wingdings" pitchFamily="2" charset="2"/>
              <a:buChar char="§"/>
            </a:pPr>
            <a:r>
              <a:rPr lang="en-GB" sz="2800" dirty="0"/>
              <a:t>Sexual orientation</a:t>
            </a:r>
          </a:p>
          <a:p>
            <a:pPr marL="0" indent="0">
              <a:buNone/>
            </a:pPr>
            <a:r>
              <a:rPr lang="en-GB" sz="2800" dirty="0">
                <a:hlinkClick r:id="rId2"/>
              </a:rPr>
              <a:t>https://</a:t>
            </a:r>
            <a:r>
              <a:rPr lang="en-GB" sz="2800" dirty="0" err="1">
                <a:hlinkClick r:id="rId2"/>
              </a:rPr>
              <a:t>equalityhumanrights.com</a:t>
            </a:r>
            <a:r>
              <a:rPr lang="en-GB" sz="2800" dirty="0">
                <a:hlinkClick r:id="rId2"/>
              </a:rPr>
              <a:t>/en/advice-and-guidance/your-rights-under-equality-act-2010</a:t>
            </a:r>
            <a:endParaRPr lang="en-GB" sz="2800" dirty="0"/>
          </a:p>
          <a:p>
            <a:pPr>
              <a:buFont typeface="Wingdings" pitchFamily="2" charset="2"/>
              <a:buChar char="§"/>
            </a:pPr>
            <a:endParaRPr lang="en-GB" sz="3100" dirty="0"/>
          </a:p>
          <a:p>
            <a:endParaRPr lang="en-GB" sz="2900" dirty="0"/>
          </a:p>
          <a:p>
            <a:endParaRPr lang="en-GB" sz="2900" dirty="0"/>
          </a:p>
          <a:p>
            <a:pPr lvl="1">
              <a:buFont typeface="Wingdings" pitchFamily="2" charset="2"/>
              <a:buChar char="v"/>
            </a:pPr>
            <a:endParaRPr lang="en-GB" sz="2800" dirty="0"/>
          </a:p>
          <a:p>
            <a:pPr lvl="1">
              <a:buFont typeface="Wingdings" pitchFamily="2" charset="2"/>
              <a:buChar char="v"/>
            </a:pPr>
            <a:endParaRPr lang="en-GB" sz="24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3215112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BD5"/>
      </a:lt2>
      <a:accent1>
        <a:srgbClr val="B71E42"/>
      </a:accent1>
      <a:accent2>
        <a:srgbClr val="DE478E"/>
      </a:accent2>
      <a:accent3>
        <a:srgbClr val="BC72F0"/>
      </a:accent3>
      <a:accent4>
        <a:srgbClr val="795FAF"/>
      </a:accent4>
      <a:accent5>
        <a:srgbClr val="586EA6"/>
      </a:accent5>
      <a:accent6>
        <a:srgbClr val="6892A0"/>
      </a:accent6>
      <a:hlink>
        <a:srgbClr val="FA2B5C"/>
      </a:hlink>
      <a:folHlink>
        <a:srgbClr val="BC658E"/>
      </a:folHlink>
    </a:clrScheme>
    <a:fontScheme name="Gallery">
      <a:majorFont>
        <a:latin typeface="Gill Sans MT" panose="020B05020201040202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F5E91637-A7B6-4E27-B710-77DA7014EE1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PresentationFormat>Widescreen</PresentationFormat>
  <Slides>17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Gallery</vt:lpstr>
      <vt:lpstr>  Good vs. bad communication essay writing skills</vt:lpstr>
      <vt:lpstr>Week 2 - agenda </vt:lpstr>
      <vt:lpstr>PowerPoint Presentation</vt:lpstr>
      <vt:lpstr>PowerPoint Presentation</vt:lpstr>
      <vt:lpstr>Effective communication is essential  in health care settings</vt:lpstr>
      <vt:lpstr>Examples of bad communications:</vt:lpstr>
      <vt:lpstr>Examples of good communications:</vt:lpstr>
      <vt:lpstr>Why do we listen?  </vt:lpstr>
      <vt:lpstr>Active listening</vt:lpstr>
      <vt:lpstr>What is active listening?</vt:lpstr>
      <vt:lpstr>Activity: practice listening skills</vt:lpstr>
      <vt:lpstr>Non discrimination</vt:lpstr>
      <vt:lpstr>Non discrimination</vt:lpstr>
      <vt:lpstr>Non discrimination</vt:lpstr>
      <vt:lpstr>Non discrimination</vt:lpstr>
      <vt:lpstr>Non discrimination</vt:lpstr>
      <vt:lpstr>Equality act 2010:  nine protected characteristics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Core Conditions </dc:title>
  <dc:creator>Jenny Brown (2106914)</dc:creator>
  <cp:lastModifiedBy>Jenny Brown (2106914)</cp:lastModifiedBy>
  <cp:revision>34</cp:revision>
  <dcterms:created xsi:type="dcterms:W3CDTF">2022-11-28T16:29:49Z</dcterms:created>
  <dcterms:modified xsi:type="dcterms:W3CDTF">2023-02-06T21:23:14Z</dcterms:modified>
</cp:coreProperties>
</file>