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0" r:id="rId2"/>
    <p:sldId id="256" r:id="rId3"/>
    <p:sldId id="257" r:id="rId4"/>
    <p:sldId id="258" r:id="rId5"/>
    <p:sldId id="264" r:id="rId6"/>
    <p:sldId id="265" r:id="rId7"/>
    <p:sldId id="259" r:id="rId8"/>
    <p:sldId id="260" r:id="rId9"/>
    <p:sldId id="261" r:id="rId10"/>
    <p:sldId id="262" r:id="rId11"/>
    <p:sldId id="263"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5" autoAdjust="0"/>
    <p:restoredTop sz="94660"/>
  </p:normalViewPr>
  <p:slideViewPr>
    <p:cSldViewPr snapToGrid="0" showGuides="1">
      <p:cViewPr varScale="1">
        <p:scale>
          <a:sx n="85" d="100"/>
          <a:sy n="85" d="100"/>
        </p:scale>
        <p:origin x="542"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ol Mccalla (2028568)" userId="ea60bd3c-9d7e-47a6-ae61-92c78eee18ef" providerId="ADAL" clId="{ACDD46A4-4CA4-4CF1-8E9E-5128F6E64111}"/>
    <pc:docChg chg="custSel addSld modSld sldOrd">
      <pc:chgData name="Errol Mccalla (2028568)" userId="ea60bd3c-9d7e-47a6-ae61-92c78eee18ef" providerId="ADAL" clId="{ACDD46A4-4CA4-4CF1-8E9E-5128F6E64111}" dt="2023-03-03T13:07:40.855" v="501" actId="20577"/>
      <pc:docMkLst>
        <pc:docMk/>
      </pc:docMkLst>
      <pc:sldChg chg="delSp modSp new mod ord">
        <pc:chgData name="Errol Mccalla (2028568)" userId="ea60bd3c-9d7e-47a6-ae61-92c78eee18ef" providerId="ADAL" clId="{ACDD46A4-4CA4-4CF1-8E9E-5128F6E64111}" dt="2023-03-03T13:07:40.855" v="501" actId="20577"/>
        <pc:sldMkLst>
          <pc:docMk/>
          <pc:sldMk cId="3873551736" sldId="270"/>
        </pc:sldMkLst>
        <pc:spChg chg="mod">
          <ac:chgData name="Errol Mccalla (2028568)" userId="ea60bd3c-9d7e-47a6-ae61-92c78eee18ef" providerId="ADAL" clId="{ACDD46A4-4CA4-4CF1-8E9E-5128F6E64111}" dt="2023-03-03T13:07:40.855" v="501" actId="20577"/>
          <ac:spMkLst>
            <pc:docMk/>
            <pc:sldMk cId="3873551736" sldId="270"/>
            <ac:spMk id="2" creationId="{7BDDE5DB-D9D0-CD35-E39D-3BCF3E0D5B9A}"/>
          </ac:spMkLst>
        </pc:spChg>
        <pc:spChg chg="del mod">
          <ac:chgData name="Errol Mccalla (2028568)" userId="ea60bd3c-9d7e-47a6-ae61-92c78eee18ef" providerId="ADAL" clId="{ACDD46A4-4CA4-4CF1-8E9E-5128F6E64111}" dt="2023-03-03T13:05:59.403" v="491" actId="21"/>
          <ac:spMkLst>
            <pc:docMk/>
            <pc:sldMk cId="3873551736" sldId="270"/>
            <ac:spMk id="3" creationId="{59E39A46-CF59-EF79-B890-C546CCCBDE9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51246B-C322-409B-9ECF-0F426E96E538}"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US"/>
        </a:p>
      </dgm:t>
    </dgm:pt>
    <dgm:pt modelId="{D32F86B7-6B06-438C-8585-8FCDEBDFB201}">
      <dgm:prSet/>
      <dgm:spPr/>
      <dgm:t>
        <a:bodyPr/>
        <a:lstStyle/>
        <a:p>
          <a:pPr rtl="0"/>
          <a:r>
            <a:rPr lang="en-US" dirty="0"/>
            <a:t>Cognitive development is the growth of the child’s ability to reason and think and it occurs at all stages of life.</a:t>
          </a:r>
          <a:endParaRPr lang="en-GB" dirty="0"/>
        </a:p>
      </dgm:t>
    </dgm:pt>
    <dgm:pt modelId="{30A683CF-23DA-4E3F-BB6D-C2AF16AC446D}" type="parTrans" cxnId="{1991E6F6-37DE-4BF6-9856-9C579B244EBC}">
      <dgm:prSet/>
      <dgm:spPr/>
      <dgm:t>
        <a:bodyPr/>
        <a:lstStyle/>
        <a:p>
          <a:endParaRPr lang="en-US"/>
        </a:p>
      </dgm:t>
    </dgm:pt>
    <dgm:pt modelId="{260C873C-D4F3-40AF-88B7-8BF932887C4D}" type="sibTrans" cxnId="{1991E6F6-37DE-4BF6-9856-9C579B244EBC}">
      <dgm:prSet/>
      <dgm:spPr/>
      <dgm:t>
        <a:bodyPr/>
        <a:lstStyle/>
        <a:p>
          <a:endParaRPr lang="en-US"/>
        </a:p>
      </dgm:t>
    </dgm:pt>
    <dgm:pt modelId="{AB07B005-7247-42E6-8EB5-B00DC5202EEA}">
      <dgm:prSet/>
      <dgm:spPr/>
      <dgm:t>
        <a:bodyPr/>
        <a:lstStyle/>
        <a:p>
          <a:pPr rtl="0"/>
          <a:r>
            <a:rPr lang="en-US" dirty="0"/>
            <a:t>One of the jobs of social workers is to help in enhancing the child’s social skills, and overall development.</a:t>
          </a:r>
          <a:endParaRPr lang="en-GB" dirty="0"/>
        </a:p>
      </dgm:t>
    </dgm:pt>
    <dgm:pt modelId="{CC5AF7D4-9815-4181-B54A-430E29895A92}" type="parTrans" cxnId="{C81D5193-4DAB-427E-985B-1EC4368E97A8}">
      <dgm:prSet/>
      <dgm:spPr/>
      <dgm:t>
        <a:bodyPr/>
        <a:lstStyle/>
        <a:p>
          <a:endParaRPr lang="en-US"/>
        </a:p>
      </dgm:t>
    </dgm:pt>
    <dgm:pt modelId="{6B608E5D-AF3B-48A4-BA3E-ED7AE94DF04E}" type="sibTrans" cxnId="{C81D5193-4DAB-427E-985B-1EC4368E97A8}">
      <dgm:prSet/>
      <dgm:spPr/>
      <dgm:t>
        <a:bodyPr/>
        <a:lstStyle/>
        <a:p>
          <a:endParaRPr lang="en-US"/>
        </a:p>
      </dgm:t>
    </dgm:pt>
    <dgm:pt modelId="{769E8AED-80CE-437F-AE02-96C465F4AC21}">
      <dgm:prSet/>
      <dgm:spPr/>
      <dgm:t>
        <a:bodyPr/>
        <a:lstStyle/>
        <a:p>
          <a:pPr rtl="0"/>
          <a:r>
            <a:rPr lang="en-US" dirty="0"/>
            <a:t>They, therefore, enumerate various methods to achieve their goals including teaching them teamwork through activities, identifying signs of behavioral challenges, enhancing problem-solving skills, developing language skills, and making it easier for them to transition to school.</a:t>
          </a:r>
          <a:endParaRPr lang="en-GB" dirty="0"/>
        </a:p>
      </dgm:t>
    </dgm:pt>
    <dgm:pt modelId="{B020DF22-1228-4B6A-8014-EE9752813EDF}" type="parTrans" cxnId="{66B90E22-9A87-442C-AAEE-CA08E0DAEFA4}">
      <dgm:prSet/>
      <dgm:spPr/>
      <dgm:t>
        <a:bodyPr/>
        <a:lstStyle/>
        <a:p>
          <a:endParaRPr lang="en-US"/>
        </a:p>
      </dgm:t>
    </dgm:pt>
    <dgm:pt modelId="{2321CE05-2769-440D-85AB-B5CC5E26BA58}" type="sibTrans" cxnId="{66B90E22-9A87-442C-AAEE-CA08E0DAEFA4}">
      <dgm:prSet/>
      <dgm:spPr/>
      <dgm:t>
        <a:bodyPr/>
        <a:lstStyle/>
        <a:p>
          <a:endParaRPr lang="en-US"/>
        </a:p>
      </dgm:t>
    </dgm:pt>
    <dgm:pt modelId="{B9063F79-8BA0-4F62-8F54-2E23DFFAC5B7}">
      <dgm:prSet/>
      <dgm:spPr/>
      <dgm:t>
        <a:bodyPr/>
        <a:lstStyle/>
        <a:p>
          <a:pPr rtl="0"/>
          <a:r>
            <a:rPr lang="en-US" dirty="0"/>
            <a:t>A number of activities are performed to achieve the goals and objectives of social workers.</a:t>
          </a:r>
          <a:endParaRPr lang="en-GB" dirty="0"/>
        </a:p>
      </dgm:t>
    </dgm:pt>
    <dgm:pt modelId="{D51D3D4D-D55E-43A7-B25D-7EE46538AD1A}" type="parTrans" cxnId="{45501DE5-D427-4DCA-86B7-51F3B0AED10C}">
      <dgm:prSet/>
      <dgm:spPr/>
      <dgm:t>
        <a:bodyPr/>
        <a:lstStyle/>
        <a:p>
          <a:endParaRPr lang="en-US"/>
        </a:p>
      </dgm:t>
    </dgm:pt>
    <dgm:pt modelId="{3D6A67A8-8751-4D6F-9233-4451B7FCBFAA}" type="sibTrans" cxnId="{45501DE5-D427-4DCA-86B7-51F3B0AED10C}">
      <dgm:prSet/>
      <dgm:spPr/>
      <dgm:t>
        <a:bodyPr/>
        <a:lstStyle/>
        <a:p>
          <a:endParaRPr lang="en-US"/>
        </a:p>
      </dgm:t>
    </dgm:pt>
    <dgm:pt modelId="{998B9D49-CBA8-4EC3-812F-EBA345323A02}">
      <dgm:prSet/>
      <dgm:spPr/>
      <dgm:t>
        <a:bodyPr/>
        <a:lstStyle/>
        <a:p>
          <a:pPr rtl="0"/>
          <a:r>
            <a:rPr lang="en-US" dirty="0"/>
            <a:t>As a lead volunteer at the women’s refuge center, I have chosen two crèche activities that I will present.</a:t>
          </a:r>
          <a:endParaRPr lang="en-GB" dirty="0"/>
        </a:p>
      </dgm:t>
    </dgm:pt>
    <dgm:pt modelId="{BD20294A-BEA5-4229-BBAE-02E53CEF3505}" type="parTrans" cxnId="{EE232F57-D3AA-4BA9-A508-6C4470970F23}">
      <dgm:prSet/>
      <dgm:spPr/>
      <dgm:t>
        <a:bodyPr/>
        <a:lstStyle/>
        <a:p>
          <a:endParaRPr lang="en-US"/>
        </a:p>
      </dgm:t>
    </dgm:pt>
    <dgm:pt modelId="{33D5C2B6-DDD5-4A26-AF87-DFDF3F01A381}" type="sibTrans" cxnId="{EE232F57-D3AA-4BA9-A508-6C4470970F23}">
      <dgm:prSet/>
      <dgm:spPr/>
      <dgm:t>
        <a:bodyPr/>
        <a:lstStyle/>
        <a:p>
          <a:endParaRPr lang="en-US"/>
        </a:p>
      </dgm:t>
    </dgm:pt>
    <dgm:pt modelId="{E255411E-834E-45D2-936B-D8F174EE30FF}">
      <dgm:prSet/>
      <dgm:spPr/>
      <dgm:t>
        <a:bodyPr/>
        <a:lstStyle/>
        <a:p>
          <a:pPr rtl="0"/>
          <a:r>
            <a:rPr lang="en-US" dirty="0"/>
            <a:t>The activities I will present involve distraction and attention-seeking activities for children aged 1-2 years and children aged 7-11 years.</a:t>
          </a:r>
          <a:endParaRPr lang="en-GB" dirty="0"/>
        </a:p>
      </dgm:t>
    </dgm:pt>
    <dgm:pt modelId="{1A3CC0B5-A326-4BDC-959F-73579B5552C0}" type="parTrans" cxnId="{B52F9741-5301-4EF4-8AD3-69021F6D1B4E}">
      <dgm:prSet/>
      <dgm:spPr/>
      <dgm:t>
        <a:bodyPr/>
        <a:lstStyle/>
        <a:p>
          <a:endParaRPr lang="en-US"/>
        </a:p>
      </dgm:t>
    </dgm:pt>
    <dgm:pt modelId="{F982686C-F4FF-42E1-82FD-53C3099374A2}" type="sibTrans" cxnId="{B52F9741-5301-4EF4-8AD3-69021F6D1B4E}">
      <dgm:prSet/>
      <dgm:spPr/>
      <dgm:t>
        <a:bodyPr/>
        <a:lstStyle/>
        <a:p>
          <a:endParaRPr lang="en-US"/>
        </a:p>
      </dgm:t>
    </dgm:pt>
    <dgm:pt modelId="{1913C4F3-799C-4094-8AC2-DBE7B5B8C1F4}" type="pres">
      <dgm:prSet presAssocID="{A751246B-C322-409B-9ECF-0F426E96E538}" presName="linear" presStyleCnt="0">
        <dgm:presLayoutVars>
          <dgm:animLvl val="lvl"/>
          <dgm:resizeHandles val="exact"/>
        </dgm:presLayoutVars>
      </dgm:prSet>
      <dgm:spPr/>
    </dgm:pt>
    <dgm:pt modelId="{07FE82FC-997C-425D-922C-0BEFBF0C3DC6}" type="pres">
      <dgm:prSet presAssocID="{D32F86B7-6B06-438C-8585-8FCDEBDFB201}" presName="parentText" presStyleLbl="node1" presStyleIdx="0" presStyleCnt="6">
        <dgm:presLayoutVars>
          <dgm:chMax val="0"/>
          <dgm:bulletEnabled val="1"/>
        </dgm:presLayoutVars>
      </dgm:prSet>
      <dgm:spPr/>
    </dgm:pt>
    <dgm:pt modelId="{F292E974-3AE0-416A-87E5-89B8AC481710}" type="pres">
      <dgm:prSet presAssocID="{260C873C-D4F3-40AF-88B7-8BF932887C4D}" presName="spacer" presStyleCnt="0"/>
      <dgm:spPr/>
    </dgm:pt>
    <dgm:pt modelId="{EA150FEF-3E5E-42FB-AF73-3F1BA8E7E599}" type="pres">
      <dgm:prSet presAssocID="{AB07B005-7247-42E6-8EB5-B00DC5202EEA}" presName="parentText" presStyleLbl="node1" presStyleIdx="1" presStyleCnt="6">
        <dgm:presLayoutVars>
          <dgm:chMax val="0"/>
          <dgm:bulletEnabled val="1"/>
        </dgm:presLayoutVars>
      </dgm:prSet>
      <dgm:spPr/>
    </dgm:pt>
    <dgm:pt modelId="{BB8AE156-AD0E-49EE-8BE9-10913B822D80}" type="pres">
      <dgm:prSet presAssocID="{6B608E5D-AF3B-48A4-BA3E-ED7AE94DF04E}" presName="spacer" presStyleCnt="0"/>
      <dgm:spPr/>
    </dgm:pt>
    <dgm:pt modelId="{6518FC77-D2A8-46E0-8AB6-67C1C2F0E47C}" type="pres">
      <dgm:prSet presAssocID="{769E8AED-80CE-437F-AE02-96C465F4AC21}" presName="parentText" presStyleLbl="node1" presStyleIdx="2" presStyleCnt="6">
        <dgm:presLayoutVars>
          <dgm:chMax val="0"/>
          <dgm:bulletEnabled val="1"/>
        </dgm:presLayoutVars>
      </dgm:prSet>
      <dgm:spPr/>
    </dgm:pt>
    <dgm:pt modelId="{8EFA3EF7-B89F-417B-94D7-D5644F00D703}" type="pres">
      <dgm:prSet presAssocID="{2321CE05-2769-440D-85AB-B5CC5E26BA58}" presName="spacer" presStyleCnt="0"/>
      <dgm:spPr/>
    </dgm:pt>
    <dgm:pt modelId="{9ECB55CC-4FAE-4068-AC09-18038F6DBCCD}" type="pres">
      <dgm:prSet presAssocID="{B9063F79-8BA0-4F62-8F54-2E23DFFAC5B7}" presName="parentText" presStyleLbl="node1" presStyleIdx="3" presStyleCnt="6">
        <dgm:presLayoutVars>
          <dgm:chMax val="0"/>
          <dgm:bulletEnabled val="1"/>
        </dgm:presLayoutVars>
      </dgm:prSet>
      <dgm:spPr/>
    </dgm:pt>
    <dgm:pt modelId="{E3FD748D-9402-46B9-B873-521C6F94E415}" type="pres">
      <dgm:prSet presAssocID="{3D6A67A8-8751-4D6F-9233-4451B7FCBFAA}" presName="spacer" presStyleCnt="0"/>
      <dgm:spPr/>
    </dgm:pt>
    <dgm:pt modelId="{2F63843B-E4D6-4723-A008-26B5B9C16D6C}" type="pres">
      <dgm:prSet presAssocID="{998B9D49-CBA8-4EC3-812F-EBA345323A02}" presName="parentText" presStyleLbl="node1" presStyleIdx="4" presStyleCnt="6">
        <dgm:presLayoutVars>
          <dgm:chMax val="0"/>
          <dgm:bulletEnabled val="1"/>
        </dgm:presLayoutVars>
      </dgm:prSet>
      <dgm:spPr/>
    </dgm:pt>
    <dgm:pt modelId="{C8D7440D-7488-4BB9-A8D1-0804F54B12FA}" type="pres">
      <dgm:prSet presAssocID="{33D5C2B6-DDD5-4A26-AF87-DFDF3F01A381}" presName="spacer" presStyleCnt="0"/>
      <dgm:spPr/>
    </dgm:pt>
    <dgm:pt modelId="{D3A3CBD9-05E6-4D21-8820-E992E9396C58}" type="pres">
      <dgm:prSet presAssocID="{E255411E-834E-45D2-936B-D8F174EE30FF}" presName="parentText" presStyleLbl="node1" presStyleIdx="5" presStyleCnt="6">
        <dgm:presLayoutVars>
          <dgm:chMax val="0"/>
          <dgm:bulletEnabled val="1"/>
        </dgm:presLayoutVars>
      </dgm:prSet>
      <dgm:spPr/>
    </dgm:pt>
  </dgm:ptLst>
  <dgm:cxnLst>
    <dgm:cxn modelId="{EE746F0F-6FAF-4385-8FC1-11639DF0D58E}" type="presOf" srcId="{AB07B005-7247-42E6-8EB5-B00DC5202EEA}" destId="{EA150FEF-3E5E-42FB-AF73-3F1BA8E7E599}" srcOrd="0" destOrd="0" presId="urn:microsoft.com/office/officeart/2005/8/layout/vList2"/>
    <dgm:cxn modelId="{66B90E22-9A87-442C-AAEE-CA08E0DAEFA4}" srcId="{A751246B-C322-409B-9ECF-0F426E96E538}" destId="{769E8AED-80CE-437F-AE02-96C465F4AC21}" srcOrd="2" destOrd="0" parTransId="{B020DF22-1228-4B6A-8014-EE9752813EDF}" sibTransId="{2321CE05-2769-440D-85AB-B5CC5E26BA58}"/>
    <dgm:cxn modelId="{B52F9741-5301-4EF4-8AD3-69021F6D1B4E}" srcId="{A751246B-C322-409B-9ECF-0F426E96E538}" destId="{E255411E-834E-45D2-936B-D8F174EE30FF}" srcOrd="5" destOrd="0" parTransId="{1A3CC0B5-A326-4BDC-959F-73579B5552C0}" sibTransId="{F982686C-F4FF-42E1-82FD-53C3099374A2}"/>
    <dgm:cxn modelId="{E1C66F42-19F3-4E92-B731-4A2CB84872E0}" type="presOf" srcId="{E255411E-834E-45D2-936B-D8F174EE30FF}" destId="{D3A3CBD9-05E6-4D21-8820-E992E9396C58}" srcOrd="0" destOrd="0" presId="urn:microsoft.com/office/officeart/2005/8/layout/vList2"/>
    <dgm:cxn modelId="{D167AB46-6F76-4E01-949F-F9048E8BDDC1}" type="presOf" srcId="{B9063F79-8BA0-4F62-8F54-2E23DFFAC5B7}" destId="{9ECB55CC-4FAE-4068-AC09-18038F6DBCCD}" srcOrd="0" destOrd="0" presId="urn:microsoft.com/office/officeart/2005/8/layout/vList2"/>
    <dgm:cxn modelId="{EE232F57-D3AA-4BA9-A508-6C4470970F23}" srcId="{A751246B-C322-409B-9ECF-0F426E96E538}" destId="{998B9D49-CBA8-4EC3-812F-EBA345323A02}" srcOrd="4" destOrd="0" parTransId="{BD20294A-BEA5-4229-BBAE-02E53CEF3505}" sibTransId="{33D5C2B6-DDD5-4A26-AF87-DFDF3F01A381}"/>
    <dgm:cxn modelId="{13BB8E7D-32D9-4D67-A5BD-92D443921818}" type="presOf" srcId="{769E8AED-80CE-437F-AE02-96C465F4AC21}" destId="{6518FC77-D2A8-46E0-8AB6-67C1C2F0E47C}" srcOrd="0" destOrd="0" presId="urn:microsoft.com/office/officeart/2005/8/layout/vList2"/>
    <dgm:cxn modelId="{C81D5193-4DAB-427E-985B-1EC4368E97A8}" srcId="{A751246B-C322-409B-9ECF-0F426E96E538}" destId="{AB07B005-7247-42E6-8EB5-B00DC5202EEA}" srcOrd="1" destOrd="0" parTransId="{CC5AF7D4-9815-4181-B54A-430E29895A92}" sibTransId="{6B608E5D-AF3B-48A4-BA3E-ED7AE94DF04E}"/>
    <dgm:cxn modelId="{4663B29E-82CC-4CFC-8330-DDC9345F8597}" type="presOf" srcId="{D32F86B7-6B06-438C-8585-8FCDEBDFB201}" destId="{07FE82FC-997C-425D-922C-0BEFBF0C3DC6}" srcOrd="0" destOrd="0" presId="urn:microsoft.com/office/officeart/2005/8/layout/vList2"/>
    <dgm:cxn modelId="{45501DE5-D427-4DCA-86B7-51F3B0AED10C}" srcId="{A751246B-C322-409B-9ECF-0F426E96E538}" destId="{B9063F79-8BA0-4F62-8F54-2E23DFFAC5B7}" srcOrd="3" destOrd="0" parTransId="{D51D3D4D-D55E-43A7-B25D-7EE46538AD1A}" sibTransId="{3D6A67A8-8751-4D6F-9233-4451B7FCBFAA}"/>
    <dgm:cxn modelId="{2CF3B8E8-0A6C-4D7C-91C3-52F0C70636E6}" type="presOf" srcId="{998B9D49-CBA8-4EC3-812F-EBA345323A02}" destId="{2F63843B-E4D6-4723-A008-26B5B9C16D6C}" srcOrd="0" destOrd="0" presId="urn:microsoft.com/office/officeart/2005/8/layout/vList2"/>
    <dgm:cxn modelId="{26D7C1EB-9CAD-4973-B8D4-729077EEDFB8}" type="presOf" srcId="{A751246B-C322-409B-9ECF-0F426E96E538}" destId="{1913C4F3-799C-4094-8AC2-DBE7B5B8C1F4}" srcOrd="0" destOrd="0" presId="urn:microsoft.com/office/officeart/2005/8/layout/vList2"/>
    <dgm:cxn modelId="{1991E6F6-37DE-4BF6-9856-9C579B244EBC}" srcId="{A751246B-C322-409B-9ECF-0F426E96E538}" destId="{D32F86B7-6B06-438C-8585-8FCDEBDFB201}" srcOrd="0" destOrd="0" parTransId="{30A683CF-23DA-4E3F-BB6D-C2AF16AC446D}" sibTransId="{260C873C-D4F3-40AF-88B7-8BF932887C4D}"/>
    <dgm:cxn modelId="{0D8C4D80-E73F-44B4-8540-B5FA43D90878}" type="presParOf" srcId="{1913C4F3-799C-4094-8AC2-DBE7B5B8C1F4}" destId="{07FE82FC-997C-425D-922C-0BEFBF0C3DC6}" srcOrd="0" destOrd="0" presId="urn:microsoft.com/office/officeart/2005/8/layout/vList2"/>
    <dgm:cxn modelId="{46CF36F8-EFED-487F-8082-4DC19B930B46}" type="presParOf" srcId="{1913C4F3-799C-4094-8AC2-DBE7B5B8C1F4}" destId="{F292E974-3AE0-416A-87E5-89B8AC481710}" srcOrd="1" destOrd="0" presId="urn:microsoft.com/office/officeart/2005/8/layout/vList2"/>
    <dgm:cxn modelId="{008AD9E0-5A25-40CB-A9B3-BCB754F0F604}" type="presParOf" srcId="{1913C4F3-799C-4094-8AC2-DBE7B5B8C1F4}" destId="{EA150FEF-3E5E-42FB-AF73-3F1BA8E7E599}" srcOrd="2" destOrd="0" presId="urn:microsoft.com/office/officeart/2005/8/layout/vList2"/>
    <dgm:cxn modelId="{82FCEDDC-E14A-4663-9B05-416DDC527393}" type="presParOf" srcId="{1913C4F3-799C-4094-8AC2-DBE7B5B8C1F4}" destId="{BB8AE156-AD0E-49EE-8BE9-10913B822D80}" srcOrd="3" destOrd="0" presId="urn:microsoft.com/office/officeart/2005/8/layout/vList2"/>
    <dgm:cxn modelId="{F11E1EC6-82D3-4230-81F7-3E4917909C07}" type="presParOf" srcId="{1913C4F3-799C-4094-8AC2-DBE7B5B8C1F4}" destId="{6518FC77-D2A8-46E0-8AB6-67C1C2F0E47C}" srcOrd="4" destOrd="0" presId="urn:microsoft.com/office/officeart/2005/8/layout/vList2"/>
    <dgm:cxn modelId="{70A93745-E585-47D2-95C3-9A7B19AD2CEA}" type="presParOf" srcId="{1913C4F3-799C-4094-8AC2-DBE7B5B8C1F4}" destId="{8EFA3EF7-B89F-417B-94D7-D5644F00D703}" srcOrd="5" destOrd="0" presId="urn:microsoft.com/office/officeart/2005/8/layout/vList2"/>
    <dgm:cxn modelId="{CACD394C-1984-4C20-BFE3-9ABD26F01E8C}" type="presParOf" srcId="{1913C4F3-799C-4094-8AC2-DBE7B5B8C1F4}" destId="{9ECB55CC-4FAE-4068-AC09-18038F6DBCCD}" srcOrd="6" destOrd="0" presId="urn:microsoft.com/office/officeart/2005/8/layout/vList2"/>
    <dgm:cxn modelId="{F66465F4-9EF5-41AE-8613-0E779C4BFF58}" type="presParOf" srcId="{1913C4F3-799C-4094-8AC2-DBE7B5B8C1F4}" destId="{E3FD748D-9402-46B9-B873-521C6F94E415}" srcOrd="7" destOrd="0" presId="urn:microsoft.com/office/officeart/2005/8/layout/vList2"/>
    <dgm:cxn modelId="{F610C001-B033-472C-89B1-B2C2D070D14E}" type="presParOf" srcId="{1913C4F3-799C-4094-8AC2-DBE7B5B8C1F4}" destId="{2F63843B-E4D6-4723-A008-26B5B9C16D6C}" srcOrd="8" destOrd="0" presId="urn:microsoft.com/office/officeart/2005/8/layout/vList2"/>
    <dgm:cxn modelId="{3CB17D96-936A-459C-B02C-0F5905E0CEEB}" type="presParOf" srcId="{1913C4F3-799C-4094-8AC2-DBE7B5B8C1F4}" destId="{C8D7440D-7488-4BB9-A8D1-0804F54B12FA}" srcOrd="9" destOrd="0" presId="urn:microsoft.com/office/officeart/2005/8/layout/vList2"/>
    <dgm:cxn modelId="{9E8EC61D-C148-4FBF-96D6-F144AFC81E2C}" type="presParOf" srcId="{1913C4F3-799C-4094-8AC2-DBE7B5B8C1F4}" destId="{D3A3CBD9-05E6-4D21-8820-E992E9396C58}"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2AE5E6-6F49-4880-9D4C-4D7AC6B8E098}" type="doc">
      <dgm:prSet loTypeId="urn:microsoft.com/office/officeart/2005/8/layout/orgChart1" loCatId="hierarchy" qsTypeId="urn:microsoft.com/office/officeart/2005/8/quickstyle/simple3" qsCatId="simple" csTypeId="urn:microsoft.com/office/officeart/2005/8/colors/accent1_2" csCatId="accent1"/>
      <dgm:spPr/>
      <dgm:t>
        <a:bodyPr/>
        <a:lstStyle/>
        <a:p>
          <a:endParaRPr lang="en-US"/>
        </a:p>
      </dgm:t>
    </dgm:pt>
    <dgm:pt modelId="{2BDA2031-B76C-444B-8160-2F8DCB6AF1BE}">
      <dgm:prSet/>
      <dgm:spPr/>
      <dgm:t>
        <a:bodyPr/>
        <a:lstStyle/>
        <a:p>
          <a:pPr rtl="0"/>
          <a:r>
            <a:rPr lang="en-US" dirty="0"/>
            <a:t>Jean Piaget was a Swiss psychologist who contributed to the understanding of children’s cognitive development </a:t>
          </a:r>
          <a:r>
            <a:rPr lang="en-GB" dirty="0"/>
            <a:t>(Nortje, 2021)</a:t>
          </a:r>
          <a:r>
            <a:rPr lang="en-US" dirty="0"/>
            <a:t>.</a:t>
          </a:r>
          <a:endParaRPr lang="en-GB" dirty="0"/>
        </a:p>
      </dgm:t>
    </dgm:pt>
    <dgm:pt modelId="{5218FD34-CB41-4699-B675-A5B836F06691}" type="parTrans" cxnId="{203E937B-749C-498D-A602-CCF666A63D5B}">
      <dgm:prSet/>
      <dgm:spPr/>
      <dgm:t>
        <a:bodyPr/>
        <a:lstStyle/>
        <a:p>
          <a:endParaRPr lang="en-US"/>
        </a:p>
      </dgm:t>
    </dgm:pt>
    <dgm:pt modelId="{D787D1D4-0DF2-457B-B053-5AA9C64804DB}" type="sibTrans" cxnId="{203E937B-749C-498D-A602-CCF666A63D5B}">
      <dgm:prSet/>
      <dgm:spPr/>
      <dgm:t>
        <a:bodyPr/>
        <a:lstStyle/>
        <a:p>
          <a:endParaRPr lang="en-US"/>
        </a:p>
      </dgm:t>
    </dgm:pt>
    <dgm:pt modelId="{A7B6B75A-2D27-4CEB-96D9-3C772D566DAB}">
      <dgm:prSet/>
      <dgm:spPr/>
      <dgm:t>
        <a:bodyPr/>
        <a:lstStyle/>
        <a:p>
          <a:pPr rtl="0"/>
          <a:r>
            <a:rPr lang="en-US" dirty="0"/>
            <a:t>He proposed that children develop over time, in response to their environment, and are updated with exposure to new information.</a:t>
          </a:r>
          <a:endParaRPr lang="en-GB" dirty="0"/>
        </a:p>
      </dgm:t>
    </dgm:pt>
    <dgm:pt modelId="{B08867D9-75DC-441F-A021-7DF4CBBE2F9B}" type="parTrans" cxnId="{3A3779D0-6657-4E7E-94C2-68E8D771FBB4}">
      <dgm:prSet/>
      <dgm:spPr/>
      <dgm:t>
        <a:bodyPr/>
        <a:lstStyle/>
        <a:p>
          <a:endParaRPr lang="en-US"/>
        </a:p>
      </dgm:t>
    </dgm:pt>
    <dgm:pt modelId="{0102597F-926F-43AD-BAC0-698BDE0A52CC}" type="sibTrans" cxnId="{3A3779D0-6657-4E7E-94C2-68E8D771FBB4}">
      <dgm:prSet/>
      <dgm:spPr/>
      <dgm:t>
        <a:bodyPr/>
        <a:lstStyle/>
        <a:p>
          <a:endParaRPr lang="en-US"/>
        </a:p>
      </dgm:t>
    </dgm:pt>
    <dgm:pt modelId="{ABE05D96-0A0C-4114-B97A-F15520BCDA45}">
      <dgm:prSet/>
      <dgm:spPr/>
      <dgm:t>
        <a:bodyPr/>
        <a:lstStyle/>
        <a:p>
          <a:pPr rtl="0"/>
          <a:r>
            <a:rPr lang="en-US" dirty="0"/>
            <a:t>His theory suggests that the cognitive development of children occurs in four stages in a specific order. These are:</a:t>
          </a:r>
          <a:endParaRPr lang="en-GB" dirty="0"/>
        </a:p>
      </dgm:t>
    </dgm:pt>
    <dgm:pt modelId="{9DB9D7A3-02D6-48D4-A97E-0DAD3A43638F}" type="parTrans" cxnId="{02223629-22AE-4E26-AA28-61D3225A7BB4}">
      <dgm:prSet/>
      <dgm:spPr/>
      <dgm:t>
        <a:bodyPr/>
        <a:lstStyle/>
        <a:p>
          <a:endParaRPr lang="en-US"/>
        </a:p>
      </dgm:t>
    </dgm:pt>
    <dgm:pt modelId="{76CD4D42-8CA1-4AAB-B296-1E583D9B78F8}" type="sibTrans" cxnId="{02223629-22AE-4E26-AA28-61D3225A7BB4}">
      <dgm:prSet/>
      <dgm:spPr/>
      <dgm:t>
        <a:bodyPr/>
        <a:lstStyle/>
        <a:p>
          <a:endParaRPr lang="en-US"/>
        </a:p>
      </dgm:t>
    </dgm:pt>
    <dgm:pt modelId="{4E6D401D-ACE3-40E0-A5D2-F4ED36376674}">
      <dgm:prSet/>
      <dgm:spPr/>
      <dgm:t>
        <a:bodyPr/>
        <a:lstStyle/>
        <a:p>
          <a:pPr rtl="0"/>
          <a:r>
            <a:rPr lang="en-US" baseline="0" dirty="0"/>
            <a:t>Sensorimotor stage (0-2 years old)</a:t>
          </a:r>
          <a:endParaRPr lang="en-GB" dirty="0"/>
        </a:p>
      </dgm:t>
    </dgm:pt>
    <dgm:pt modelId="{3CB418B5-5DBE-476C-8736-D75DB9403138}" type="parTrans" cxnId="{B026BCEA-2E00-4903-9F37-9241597EA7B9}">
      <dgm:prSet/>
      <dgm:spPr/>
      <dgm:t>
        <a:bodyPr/>
        <a:lstStyle/>
        <a:p>
          <a:endParaRPr lang="en-US"/>
        </a:p>
      </dgm:t>
    </dgm:pt>
    <dgm:pt modelId="{63F66FB7-D320-4DBD-8F58-A28AF2CBDDF3}" type="sibTrans" cxnId="{B026BCEA-2E00-4903-9F37-9241597EA7B9}">
      <dgm:prSet/>
      <dgm:spPr/>
      <dgm:t>
        <a:bodyPr/>
        <a:lstStyle/>
        <a:p>
          <a:endParaRPr lang="en-US"/>
        </a:p>
      </dgm:t>
    </dgm:pt>
    <dgm:pt modelId="{B0C137B0-8F9C-48F3-AD2E-360F26AF2222}">
      <dgm:prSet/>
      <dgm:spPr/>
      <dgm:t>
        <a:bodyPr/>
        <a:lstStyle/>
        <a:p>
          <a:pPr rtl="0"/>
          <a:r>
            <a:rPr lang="en-US" baseline="0" dirty="0"/>
            <a:t>Preoperational stage (2-7 years old)</a:t>
          </a:r>
          <a:endParaRPr lang="en-GB" dirty="0"/>
        </a:p>
      </dgm:t>
    </dgm:pt>
    <dgm:pt modelId="{26F751E5-409C-4A0B-8A19-DCA8F4BEAA18}" type="parTrans" cxnId="{37AC9FB9-CCCE-428C-B4E3-59756D5158CA}">
      <dgm:prSet/>
      <dgm:spPr/>
      <dgm:t>
        <a:bodyPr/>
        <a:lstStyle/>
        <a:p>
          <a:endParaRPr lang="en-US"/>
        </a:p>
      </dgm:t>
    </dgm:pt>
    <dgm:pt modelId="{0ADAEAF2-BA16-42EB-837A-CB995F423CCF}" type="sibTrans" cxnId="{37AC9FB9-CCCE-428C-B4E3-59756D5158CA}">
      <dgm:prSet/>
      <dgm:spPr/>
      <dgm:t>
        <a:bodyPr/>
        <a:lstStyle/>
        <a:p>
          <a:endParaRPr lang="en-US"/>
        </a:p>
      </dgm:t>
    </dgm:pt>
    <dgm:pt modelId="{CFB402A3-4407-41FA-91B8-FFE344B38D10}">
      <dgm:prSet/>
      <dgm:spPr/>
      <dgm:t>
        <a:bodyPr/>
        <a:lstStyle/>
        <a:p>
          <a:pPr rtl="0"/>
          <a:r>
            <a:rPr lang="en-US" baseline="0" dirty="0"/>
            <a:t>Concrete Operational Stage (7-11 years old)</a:t>
          </a:r>
          <a:endParaRPr lang="en-GB" dirty="0"/>
        </a:p>
      </dgm:t>
    </dgm:pt>
    <dgm:pt modelId="{87AABFF1-1F29-41C4-86AD-E1EE0C7523D5}" type="parTrans" cxnId="{BCC5866B-1ADA-4D41-A484-62BCD426A588}">
      <dgm:prSet/>
      <dgm:spPr/>
      <dgm:t>
        <a:bodyPr/>
        <a:lstStyle/>
        <a:p>
          <a:endParaRPr lang="en-US"/>
        </a:p>
      </dgm:t>
    </dgm:pt>
    <dgm:pt modelId="{204D9F0D-FA23-4EB0-9B95-BDB116824CED}" type="sibTrans" cxnId="{BCC5866B-1ADA-4D41-A484-62BCD426A588}">
      <dgm:prSet/>
      <dgm:spPr/>
      <dgm:t>
        <a:bodyPr/>
        <a:lstStyle/>
        <a:p>
          <a:endParaRPr lang="en-US"/>
        </a:p>
      </dgm:t>
    </dgm:pt>
    <dgm:pt modelId="{D52FDCAA-AE2C-4075-A8AC-544889C5DD7C}">
      <dgm:prSet/>
      <dgm:spPr/>
      <dgm:t>
        <a:bodyPr/>
        <a:lstStyle/>
        <a:p>
          <a:pPr rtl="0"/>
          <a:r>
            <a:rPr lang="en-US" baseline="0" dirty="0"/>
            <a:t>Formal Operational Stage (11 years to adulthood).</a:t>
          </a:r>
          <a:endParaRPr lang="en-GB" dirty="0"/>
        </a:p>
      </dgm:t>
    </dgm:pt>
    <dgm:pt modelId="{9F18B7A3-991A-4020-8185-0B2421F4F56E}" type="parTrans" cxnId="{D8B567C2-9742-4510-BAA7-0114A26C1282}">
      <dgm:prSet/>
      <dgm:spPr/>
      <dgm:t>
        <a:bodyPr/>
        <a:lstStyle/>
        <a:p>
          <a:endParaRPr lang="en-US"/>
        </a:p>
      </dgm:t>
    </dgm:pt>
    <dgm:pt modelId="{09F46397-879D-48C3-B718-EF46ACAAC5CE}" type="sibTrans" cxnId="{D8B567C2-9742-4510-BAA7-0114A26C1282}">
      <dgm:prSet/>
      <dgm:spPr/>
      <dgm:t>
        <a:bodyPr/>
        <a:lstStyle/>
        <a:p>
          <a:endParaRPr lang="en-US"/>
        </a:p>
      </dgm:t>
    </dgm:pt>
    <dgm:pt modelId="{E57C3AB2-5460-48BB-BFE5-FE0E079246CC}" type="pres">
      <dgm:prSet presAssocID="{4D2AE5E6-6F49-4880-9D4C-4D7AC6B8E098}" presName="hierChild1" presStyleCnt="0">
        <dgm:presLayoutVars>
          <dgm:orgChart val="1"/>
          <dgm:chPref val="1"/>
          <dgm:dir/>
          <dgm:animOne val="branch"/>
          <dgm:animLvl val="lvl"/>
          <dgm:resizeHandles/>
        </dgm:presLayoutVars>
      </dgm:prSet>
      <dgm:spPr/>
    </dgm:pt>
    <dgm:pt modelId="{D8EED8C5-A145-4F7C-BB93-0E3F5C618482}" type="pres">
      <dgm:prSet presAssocID="{2BDA2031-B76C-444B-8160-2F8DCB6AF1BE}" presName="hierRoot1" presStyleCnt="0">
        <dgm:presLayoutVars>
          <dgm:hierBranch val="init"/>
        </dgm:presLayoutVars>
      </dgm:prSet>
      <dgm:spPr/>
    </dgm:pt>
    <dgm:pt modelId="{176D0028-61C9-4C77-BB63-99F948EC8A4F}" type="pres">
      <dgm:prSet presAssocID="{2BDA2031-B76C-444B-8160-2F8DCB6AF1BE}" presName="rootComposite1" presStyleCnt="0"/>
      <dgm:spPr/>
    </dgm:pt>
    <dgm:pt modelId="{A680B2C0-8A99-4A1C-B1A4-777BE04FE863}" type="pres">
      <dgm:prSet presAssocID="{2BDA2031-B76C-444B-8160-2F8DCB6AF1BE}" presName="rootText1" presStyleLbl="node0" presStyleIdx="0" presStyleCnt="3">
        <dgm:presLayoutVars>
          <dgm:chPref val="3"/>
        </dgm:presLayoutVars>
      </dgm:prSet>
      <dgm:spPr/>
    </dgm:pt>
    <dgm:pt modelId="{8A4B1381-077C-4636-99C6-AC072A4C09AD}" type="pres">
      <dgm:prSet presAssocID="{2BDA2031-B76C-444B-8160-2F8DCB6AF1BE}" presName="rootConnector1" presStyleLbl="node1" presStyleIdx="0" presStyleCnt="0"/>
      <dgm:spPr/>
    </dgm:pt>
    <dgm:pt modelId="{9BF8FC4B-D5E0-4815-B6BD-F8C14E7F7220}" type="pres">
      <dgm:prSet presAssocID="{2BDA2031-B76C-444B-8160-2F8DCB6AF1BE}" presName="hierChild2" presStyleCnt="0"/>
      <dgm:spPr/>
    </dgm:pt>
    <dgm:pt modelId="{B679C367-CF2E-4821-A1C4-40D98AA3030F}" type="pres">
      <dgm:prSet presAssocID="{2BDA2031-B76C-444B-8160-2F8DCB6AF1BE}" presName="hierChild3" presStyleCnt="0"/>
      <dgm:spPr/>
    </dgm:pt>
    <dgm:pt modelId="{0C095343-64F4-42CB-A547-4497C445A53B}" type="pres">
      <dgm:prSet presAssocID="{A7B6B75A-2D27-4CEB-96D9-3C772D566DAB}" presName="hierRoot1" presStyleCnt="0">
        <dgm:presLayoutVars>
          <dgm:hierBranch val="init"/>
        </dgm:presLayoutVars>
      </dgm:prSet>
      <dgm:spPr/>
    </dgm:pt>
    <dgm:pt modelId="{EFC2EB89-BB09-44A5-B25B-CE65B3A0DD3E}" type="pres">
      <dgm:prSet presAssocID="{A7B6B75A-2D27-4CEB-96D9-3C772D566DAB}" presName="rootComposite1" presStyleCnt="0"/>
      <dgm:spPr/>
    </dgm:pt>
    <dgm:pt modelId="{6E14C6EE-18F9-432A-B8B8-906CF75B00F8}" type="pres">
      <dgm:prSet presAssocID="{A7B6B75A-2D27-4CEB-96D9-3C772D566DAB}" presName="rootText1" presStyleLbl="node0" presStyleIdx="1" presStyleCnt="3">
        <dgm:presLayoutVars>
          <dgm:chPref val="3"/>
        </dgm:presLayoutVars>
      </dgm:prSet>
      <dgm:spPr/>
    </dgm:pt>
    <dgm:pt modelId="{C4EE0428-8100-470E-9D3A-CB2A8886487A}" type="pres">
      <dgm:prSet presAssocID="{A7B6B75A-2D27-4CEB-96D9-3C772D566DAB}" presName="rootConnector1" presStyleLbl="node1" presStyleIdx="0" presStyleCnt="0"/>
      <dgm:spPr/>
    </dgm:pt>
    <dgm:pt modelId="{2485B85E-3308-4BA7-9E8E-DA45C6C5B034}" type="pres">
      <dgm:prSet presAssocID="{A7B6B75A-2D27-4CEB-96D9-3C772D566DAB}" presName="hierChild2" presStyleCnt="0"/>
      <dgm:spPr/>
    </dgm:pt>
    <dgm:pt modelId="{AB2BC828-2C07-4F41-B2F4-BC9419590097}" type="pres">
      <dgm:prSet presAssocID="{A7B6B75A-2D27-4CEB-96D9-3C772D566DAB}" presName="hierChild3" presStyleCnt="0"/>
      <dgm:spPr/>
    </dgm:pt>
    <dgm:pt modelId="{40EAFE19-DE67-4D97-8E7F-A841A26FB67C}" type="pres">
      <dgm:prSet presAssocID="{ABE05D96-0A0C-4114-B97A-F15520BCDA45}" presName="hierRoot1" presStyleCnt="0">
        <dgm:presLayoutVars>
          <dgm:hierBranch val="init"/>
        </dgm:presLayoutVars>
      </dgm:prSet>
      <dgm:spPr/>
    </dgm:pt>
    <dgm:pt modelId="{2B2EDF5D-03B3-4F29-8D96-CDA03C932B38}" type="pres">
      <dgm:prSet presAssocID="{ABE05D96-0A0C-4114-B97A-F15520BCDA45}" presName="rootComposite1" presStyleCnt="0"/>
      <dgm:spPr/>
    </dgm:pt>
    <dgm:pt modelId="{655A6F40-0677-4910-B777-70CD1D87C4F9}" type="pres">
      <dgm:prSet presAssocID="{ABE05D96-0A0C-4114-B97A-F15520BCDA45}" presName="rootText1" presStyleLbl="node0" presStyleIdx="2" presStyleCnt="3">
        <dgm:presLayoutVars>
          <dgm:chPref val="3"/>
        </dgm:presLayoutVars>
      </dgm:prSet>
      <dgm:spPr/>
    </dgm:pt>
    <dgm:pt modelId="{1A68E08E-75A7-4792-8412-3595C5770ACA}" type="pres">
      <dgm:prSet presAssocID="{ABE05D96-0A0C-4114-B97A-F15520BCDA45}" presName="rootConnector1" presStyleLbl="node1" presStyleIdx="0" presStyleCnt="0"/>
      <dgm:spPr/>
    </dgm:pt>
    <dgm:pt modelId="{CE7BAAAA-F544-4A9B-9FAF-4E5690DA9D5E}" type="pres">
      <dgm:prSet presAssocID="{ABE05D96-0A0C-4114-B97A-F15520BCDA45}" presName="hierChild2" presStyleCnt="0"/>
      <dgm:spPr/>
    </dgm:pt>
    <dgm:pt modelId="{52947A19-6946-4866-ABD6-CED28F5A2820}" type="pres">
      <dgm:prSet presAssocID="{3CB418B5-5DBE-476C-8736-D75DB9403138}" presName="Name37" presStyleLbl="parChTrans1D2" presStyleIdx="0" presStyleCnt="4"/>
      <dgm:spPr/>
    </dgm:pt>
    <dgm:pt modelId="{E91B0D5F-F04D-425F-B06D-B3D223A2C1D7}" type="pres">
      <dgm:prSet presAssocID="{4E6D401D-ACE3-40E0-A5D2-F4ED36376674}" presName="hierRoot2" presStyleCnt="0">
        <dgm:presLayoutVars>
          <dgm:hierBranch val="init"/>
        </dgm:presLayoutVars>
      </dgm:prSet>
      <dgm:spPr/>
    </dgm:pt>
    <dgm:pt modelId="{50410AC5-49FC-43DD-87F6-1DF6CD8307C8}" type="pres">
      <dgm:prSet presAssocID="{4E6D401D-ACE3-40E0-A5D2-F4ED36376674}" presName="rootComposite" presStyleCnt="0"/>
      <dgm:spPr/>
    </dgm:pt>
    <dgm:pt modelId="{E81ABCB8-942A-406A-ACDA-D99BFBB28FF8}" type="pres">
      <dgm:prSet presAssocID="{4E6D401D-ACE3-40E0-A5D2-F4ED36376674}" presName="rootText" presStyleLbl="node2" presStyleIdx="0" presStyleCnt="4">
        <dgm:presLayoutVars>
          <dgm:chPref val="3"/>
        </dgm:presLayoutVars>
      </dgm:prSet>
      <dgm:spPr/>
    </dgm:pt>
    <dgm:pt modelId="{B6EC395B-26D5-4D36-AB8D-913E08471EC4}" type="pres">
      <dgm:prSet presAssocID="{4E6D401D-ACE3-40E0-A5D2-F4ED36376674}" presName="rootConnector" presStyleLbl="node2" presStyleIdx="0" presStyleCnt="4"/>
      <dgm:spPr/>
    </dgm:pt>
    <dgm:pt modelId="{96724151-8ADE-44FB-B7B2-4EE58B9CDDF1}" type="pres">
      <dgm:prSet presAssocID="{4E6D401D-ACE3-40E0-A5D2-F4ED36376674}" presName="hierChild4" presStyleCnt="0"/>
      <dgm:spPr/>
    </dgm:pt>
    <dgm:pt modelId="{6BE076EF-B9B9-42CD-8A0A-99D93939FD7F}" type="pres">
      <dgm:prSet presAssocID="{4E6D401D-ACE3-40E0-A5D2-F4ED36376674}" presName="hierChild5" presStyleCnt="0"/>
      <dgm:spPr/>
    </dgm:pt>
    <dgm:pt modelId="{1A9A650A-14DC-45EE-AD49-8B9D04E70C74}" type="pres">
      <dgm:prSet presAssocID="{26F751E5-409C-4A0B-8A19-DCA8F4BEAA18}" presName="Name37" presStyleLbl="parChTrans1D2" presStyleIdx="1" presStyleCnt="4"/>
      <dgm:spPr/>
    </dgm:pt>
    <dgm:pt modelId="{8C0F6A4D-D879-4A7E-B12B-503CFEF60BF3}" type="pres">
      <dgm:prSet presAssocID="{B0C137B0-8F9C-48F3-AD2E-360F26AF2222}" presName="hierRoot2" presStyleCnt="0">
        <dgm:presLayoutVars>
          <dgm:hierBranch val="init"/>
        </dgm:presLayoutVars>
      </dgm:prSet>
      <dgm:spPr/>
    </dgm:pt>
    <dgm:pt modelId="{29DA8B9C-11D3-4633-8359-25301C8A6596}" type="pres">
      <dgm:prSet presAssocID="{B0C137B0-8F9C-48F3-AD2E-360F26AF2222}" presName="rootComposite" presStyleCnt="0"/>
      <dgm:spPr/>
    </dgm:pt>
    <dgm:pt modelId="{7EC99F26-11D7-47AB-B649-F797934D1761}" type="pres">
      <dgm:prSet presAssocID="{B0C137B0-8F9C-48F3-AD2E-360F26AF2222}" presName="rootText" presStyleLbl="node2" presStyleIdx="1" presStyleCnt="4">
        <dgm:presLayoutVars>
          <dgm:chPref val="3"/>
        </dgm:presLayoutVars>
      </dgm:prSet>
      <dgm:spPr/>
    </dgm:pt>
    <dgm:pt modelId="{D2227CEE-79BE-4B37-9BE3-3F47A4464D09}" type="pres">
      <dgm:prSet presAssocID="{B0C137B0-8F9C-48F3-AD2E-360F26AF2222}" presName="rootConnector" presStyleLbl="node2" presStyleIdx="1" presStyleCnt="4"/>
      <dgm:spPr/>
    </dgm:pt>
    <dgm:pt modelId="{4A5959DC-D6FD-4D96-88C9-E571F3C26D90}" type="pres">
      <dgm:prSet presAssocID="{B0C137B0-8F9C-48F3-AD2E-360F26AF2222}" presName="hierChild4" presStyleCnt="0"/>
      <dgm:spPr/>
    </dgm:pt>
    <dgm:pt modelId="{AD51B3EE-D2FB-4565-9981-DC16F7D6A8B3}" type="pres">
      <dgm:prSet presAssocID="{B0C137B0-8F9C-48F3-AD2E-360F26AF2222}" presName="hierChild5" presStyleCnt="0"/>
      <dgm:spPr/>
    </dgm:pt>
    <dgm:pt modelId="{E5359735-FD01-423D-B0D3-F5EB3BF3F6DF}" type="pres">
      <dgm:prSet presAssocID="{87AABFF1-1F29-41C4-86AD-E1EE0C7523D5}" presName="Name37" presStyleLbl="parChTrans1D2" presStyleIdx="2" presStyleCnt="4"/>
      <dgm:spPr/>
    </dgm:pt>
    <dgm:pt modelId="{76084FC7-9E8F-404C-AA9E-DF786F288556}" type="pres">
      <dgm:prSet presAssocID="{CFB402A3-4407-41FA-91B8-FFE344B38D10}" presName="hierRoot2" presStyleCnt="0">
        <dgm:presLayoutVars>
          <dgm:hierBranch val="init"/>
        </dgm:presLayoutVars>
      </dgm:prSet>
      <dgm:spPr/>
    </dgm:pt>
    <dgm:pt modelId="{AFCD5617-2776-4669-9A77-599C56ECD1A7}" type="pres">
      <dgm:prSet presAssocID="{CFB402A3-4407-41FA-91B8-FFE344B38D10}" presName="rootComposite" presStyleCnt="0"/>
      <dgm:spPr/>
    </dgm:pt>
    <dgm:pt modelId="{E4394124-68F7-456A-9E9C-7E65E7B52DC1}" type="pres">
      <dgm:prSet presAssocID="{CFB402A3-4407-41FA-91B8-FFE344B38D10}" presName="rootText" presStyleLbl="node2" presStyleIdx="2" presStyleCnt="4">
        <dgm:presLayoutVars>
          <dgm:chPref val="3"/>
        </dgm:presLayoutVars>
      </dgm:prSet>
      <dgm:spPr/>
    </dgm:pt>
    <dgm:pt modelId="{AE780924-836B-4184-896E-C468AF1143DD}" type="pres">
      <dgm:prSet presAssocID="{CFB402A3-4407-41FA-91B8-FFE344B38D10}" presName="rootConnector" presStyleLbl="node2" presStyleIdx="2" presStyleCnt="4"/>
      <dgm:spPr/>
    </dgm:pt>
    <dgm:pt modelId="{384B81BA-DC13-424A-8D33-98F5DCFA98A4}" type="pres">
      <dgm:prSet presAssocID="{CFB402A3-4407-41FA-91B8-FFE344B38D10}" presName="hierChild4" presStyleCnt="0"/>
      <dgm:spPr/>
    </dgm:pt>
    <dgm:pt modelId="{55AA80E4-D0A6-42F9-B65E-D2AEEF055284}" type="pres">
      <dgm:prSet presAssocID="{CFB402A3-4407-41FA-91B8-FFE344B38D10}" presName="hierChild5" presStyleCnt="0"/>
      <dgm:spPr/>
    </dgm:pt>
    <dgm:pt modelId="{569E7985-9A45-4DDD-B98F-FA262CFC13B1}" type="pres">
      <dgm:prSet presAssocID="{9F18B7A3-991A-4020-8185-0B2421F4F56E}" presName="Name37" presStyleLbl="parChTrans1D2" presStyleIdx="3" presStyleCnt="4"/>
      <dgm:spPr/>
    </dgm:pt>
    <dgm:pt modelId="{745207C8-E00F-4E02-8F15-F29790AFD3B5}" type="pres">
      <dgm:prSet presAssocID="{D52FDCAA-AE2C-4075-A8AC-544889C5DD7C}" presName="hierRoot2" presStyleCnt="0">
        <dgm:presLayoutVars>
          <dgm:hierBranch val="init"/>
        </dgm:presLayoutVars>
      </dgm:prSet>
      <dgm:spPr/>
    </dgm:pt>
    <dgm:pt modelId="{423CF170-E5E1-481F-A68C-EBD26577A6A4}" type="pres">
      <dgm:prSet presAssocID="{D52FDCAA-AE2C-4075-A8AC-544889C5DD7C}" presName="rootComposite" presStyleCnt="0"/>
      <dgm:spPr/>
    </dgm:pt>
    <dgm:pt modelId="{BFBBFD02-9D50-4309-AF6B-4DA34E86AFF1}" type="pres">
      <dgm:prSet presAssocID="{D52FDCAA-AE2C-4075-A8AC-544889C5DD7C}" presName="rootText" presStyleLbl="node2" presStyleIdx="3" presStyleCnt="4">
        <dgm:presLayoutVars>
          <dgm:chPref val="3"/>
        </dgm:presLayoutVars>
      </dgm:prSet>
      <dgm:spPr/>
    </dgm:pt>
    <dgm:pt modelId="{8C9CF7A9-F48D-4F78-A629-A4E8295066D4}" type="pres">
      <dgm:prSet presAssocID="{D52FDCAA-AE2C-4075-A8AC-544889C5DD7C}" presName="rootConnector" presStyleLbl="node2" presStyleIdx="3" presStyleCnt="4"/>
      <dgm:spPr/>
    </dgm:pt>
    <dgm:pt modelId="{127C1153-36BD-4D48-ABBC-DB384FA2A3E2}" type="pres">
      <dgm:prSet presAssocID="{D52FDCAA-AE2C-4075-A8AC-544889C5DD7C}" presName="hierChild4" presStyleCnt="0"/>
      <dgm:spPr/>
    </dgm:pt>
    <dgm:pt modelId="{51B11063-1084-4FC6-9B6E-514C34474C38}" type="pres">
      <dgm:prSet presAssocID="{D52FDCAA-AE2C-4075-A8AC-544889C5DD7C}" presName="hierChild5" presStyleCnt="0"/>
      <dgm:spPr/>
    </dgm:pt>
    <dgm:pt modelId="{75394376-DA6B-4BFA-B71A-69F5308C7925}" type="pres">
      <dgm:prSet presAssocID="{ABE05D96-0A0C-4114-B97A-F15520BCDA45}" presName="hierChild3" presStyleCnt="0"/>
      <dgm:spPr/>
    </dgm:pt>
  </dgm:ptLst>
  <dgm:cxnLst>
    <dgm:cxn modelId="{099E9C07-16E6-4169-B91B-5791A81B5A51}" type="presOf" srcId="{B0C137B0-8F9C-48F3-AD2E-360F26AF2222}" destId="{7EC99F26-11D7-47AB-B649-F797934D1761}" srcOrd="0" destOrd="0" presId="urn:microsoft.com/office/officeart/2005/8/layout/orgChart1"/>
    <dgm:cxn modelId="{6E1DAC0F-3D94-4EFD-96B2-CF974D696C9B}" type="presOf" srcId="{4D2AE5E6-6F49-4880-9D4C-4D7AC6B8E098}" destId="{E57C3AB2-5460-48BB-BFE5-FE0E079246CC}" srcOrd="0" destOrd="0" presId="urn:microsoft.com/office/officeart/2005/8/layout/orgChart1"/>
    <dgm:cxn modelId="{02223629-22AE-4E26-AA28-61D3225A7BB4}" srcId="{4D2AE5E6-6F49-4880-9D4C-4D7AC6B8E098}" destId="{ABE05D96-0A0C-4114-B97A-F15520BCDA45}" srcOrd="2" destOrd="0" parTransId="{9DB9D7A3-02D6-48D4-A97E-0DAD3A43638F}" sibTransId="{76CD4D42-8CA1-4AAB-B296-1E583D9B78F8}"/>
    <dgm:cxn modelId="{207B462F-9838-4034-B14C-824F0A8184B8}" type="presOf" srcId="{CFB402A3-4407-41FA-91B8-FFE344B38D10}" destId="{AE780924-836B-4184-896E-C468AF1143DD}" srcOrd="1" destOrd="0" presId="urn:microsoft.com/office/officeart/2005/8/layout/orgChart1"/>
    <dgm:cxn modelId="{EF186737-596F-48A7-92B7-5C1BA6714332}" type="presOf" srcId="{3CB418B5-5DBE-476C-8736-D75DB9403138}" destId="{52947A19-6946-4866-ABD6-CED28F5A2820}" srcOrd="0" destOrd="0" presId="urn:microsoft.com/office/officeart/2005/8/layout/orgChart1"/>
    <dgm:cxn modelId="{06EFD739-5D12-4619-A596-9FFC032FD2A0}" type="presOf" srcId="{D52FDCAA-AE2C-4075-A8AC-544889C5DD7C}" destId="{8C9CF7A9-F48D-4F78-A629-A4E8295066D4}" srcOrd="1" destOrd="0" presId="urn:microsoft.com/office/officeart/2005/8/layout/orgChart1"/>
    <dgm:cxn modelId="{54FD1D3B-0DE3-4AF2-9FDE-E5FF77526033}" type="presOf" srcId="{87AABFF1-1F29-41C4-86AD-E1EE0C7523D5}" destId="{E5359735-FD01-423D-B0D3-F5EB3BF3F6DF}" srcOrd="0" destOrd="0" presId="urn:microsoft.com/office/officeart/2005/8/layout/orgChart1"/>
    <dgm:cxn modelId="{C7D7775C-8D6C-40DB-8290-B7B57D512A0E}" type="presOf" srcId="{CFB402A3-4407-41FA-91B8-FFE344B38D10}" destId="{E4394124-68F7-456A-9E9C-7E65E7B52DC1}" srcOrd="0" destOrd="0" presId="urn:microsoft.com/office/officeart/2005/8/layout/orgChart1"/>
    <dgm:cxn modelId="{DD20D45C-623A-47CF-8208-53B3324CB5F3}" type="presOf" srcId="{9F18B7A3-991A-4020-8185-0B2421F4F56E}" destId="{569E7985-9A45-4DDD-B98F-FA262CFC13B1}" srcOrd="0" destOrd="0" presId="urn:microsoft.com/office/officeart/2005/8/layout/orgChart1"/>
    <dgm:cxn modelId="{9D2D094B-DF45-4F36-9C72-9306BC9D522C}" type="presOf" srcId="{4E6D401D-ACE3-40E0-A5D2-F4ED36376674}" destId="{B6EC395B-26D5-4D36-AB8D-913E08471EC4}" srcOrd="1" destOrd="0" presId="urn:microsoft.com/office/officeart/2005/8/layout/orgChart1"/>
    <dgm:cxn modelId="{BCC5866B-1ADA-4D41-A484-62BCD426A588}" srcId="{ABE05D96-0A0C-4114-B97A-F15520BCDA45}" destId="{CFB402A3-4407-41FA-91B8-FFE344B38D10}" srcOrd="2" destOrd="0" parTransId="{87AABFF1-1F29-41C4-86AD-E1EE0C7523D5}" sibTransId="{204D9F0D-FA23-4EB0-9B95-BDB116824CED}"/>
    <dgm:cxn modelId="{5CE7BA6B-7FA3-4A3C-9DC1-4EF2B6964AC3}" type="presOf" srcId="{4E6D401D-ACE3-40E0-A5D2-F4ED36376674}" destId="{E81ABCB8-942A-406A-ACDA-D99BFBB28FF8}" srcOrd="0" destOrd="0" presId="urn:microsoft.com/office/officeart/2005/8/layout/orgChart1"/>
    <dgm:cxn modelId="{6807C26F-D6B5-42D8-BD74-586C1E72FF74}" type="presOf" srcId="{26F751E5-409C-4A0B-8A19-DCA8F4BEAA18}" destId="{1A9A650A-14DC-45EE-AD49-8B9D04E70C74}" srcOrd="0" destOrd="0" presId="urn:microsoft.com/office/officeart/2005/8/layout/orgChart1"/>
    <dgm:cxn modelId="{B3C18B54-19C1-409A-9785-04796B97B17D}" type="presOf" srcId="{ABE05D96-0A0C-4114-B97A-F15520BCDA45}" destId="{655A6F40-0677-4910-B777-70CD1D87C4F9}" srcOrd="0" destOrd="0" presId="urn:microsoft.com/office/officeart/2005/8/layout/orgChart1"/>
    <dgm:cxn modelId="{203E937B-749C-498D-A602-CCF666A63D5B}" srcId="{4D2AE5E6-6F49-4880-9D4C-4D7AC6B8E098}" destId="{2BDA2031-B76C-444B-8160-2F8DCB6AF1BE}" srcOrd="0" destOrd="0" parTransId="{5218FD34-CB41-4699-B675-A5B836F06691}" sibTransId="{D787D1D4-0DF2-457B-B053-5AA9C64804DB}"/>
    <dgm:cxn modelId="{06115A8B-0CBD-4594-8461-C2FFE56BBD8E}" type="presOf" srcId="{D52FDCAA-AE2C-4075-A8AC-544889C5DD7C}" destId="{BFBBFD02-9D50-4309-AF6B-4DA34E86AFF1}" srcOrd="0" destOrd="0" presId="urn:microsoft.com/office/officeart/2005/8/layout/orgChart1"/>
    <dgm:cxn modelId="{4294069B-5FB0-4E51-90F4-3F3511AF51C1}" type="presOf" srcId="{2BDA2031-B76C-444B-8160-2F8DCB6AF1BE}" destId="{A680B2C0-8A99-4A1C-B1A4-777BE04FE863}" srcOrd="0" destOrd="0" presId="urn:microsoft.com/office/officeart/2005/8/layout/orgChart1"/>
    <dgm:cxn modelId="{C46FADAA-327A-44F8-B26C-9EC3FBCA9B06}" type="presOf" srcId="{B0C137B0-8F9C-48F3-AD2E-360F26AF2222}" destId="{D2227CEE-79BE-4B37-9BE3-3F47A4464D09}" srcOrd="1" destOrd="0" presId="urn:microsoft.com/office/officeart/2005/8/layout/orgChart1"/>
    <dgm:cxn modelId="{37AC9FB9-CCCE-428C-B4E3-59756D5158CA}" srcId="{ABE05D96-0A0C-4114-B97A-F15520BCDA45}" destId="{B0C137B0-8F9C-48F3-AD2E-360F26AF2222}" srcOrd="1" destOrd="0" parTransId="{26F751E5-409C-4A0B-8A19-DCA8F4BEAA18}" sibTransId="{0ADAEAF2-BA16-42EB-837A-CB995F423CCF}"/>
    <dgm:cxn modelId="{24B347C1-E49A-4447-B95F-7F5665C4D28A}" type="presOf" srcId="{2BDA2031-B76C-444B-8160-2F8DCB6AF1BE}" destId="{8A4B1381-077C-4636-99C6-AC072A4C09AD}" srcOrd="1" destOrd="0" presId="urn:microsoft.com/office/officeart/2005/8/layout/orgChart1"/>
    <dgm:cxn modelId="{D8B567C2-9742-4510-BAA7-0114A26C1282}" srcId="{ABE05D96-0A0C-4114-B97A-F15520BCDA45}" destId="{D52FDCAA-AE2C-4075-A8AC-544889C5DD7C}" srcOrd="3" destOrd="0" parTransId="{9F18B7A3-991A-4020-8185-0B2421F4F56E}" sibTransId="{09F46397-879D-48C3-B718-EF46ACAAC5CE}"/>
    <dgm:cxn modelId="{3A3779D0-6657-4E7E-94C2-68E8D771FBB4}" srcId="{4D2AE5E6-6F49-4880-9D4C-4D7AC6B8E098}" destId="{A7B6B75A-2D27-4CEB-96D9-3C772D566DAB}" srcOrd="1" destOrd="0" parTransId="{B08867D9-75DC-441F-A021-7DF4CBBE2F9B}" sibTransId="{0102597F-926F-43AD-BAC0-698BDE0A52CC}"/>
    <dgm:cxn modelId="{233BD7D9-718C-4C90-816E-EAD9B46158FD}" type="presOf" srcId="{A7B6B75A-2D27-4CEB-96D9-3C772D566DAB}" destId="{6E14C6EE-18F9-432A-B8B8-906CF75B00F8}" srcOrd="0" destOrd="0" presId="urn:microsoft.com/office/officeart/2005/8/layout/orgChart1"/>
    <dgm:cxn modelId="{25A5B3E1-9E51-423B-85BD-1326CB6BF471}" type="presOf" srcId="{A7B6B75A-2D27-4CEB-96D9-3C772D566DAB}" destId="{C4EE0428-8100-470E-9D3A-CB2A8886487A}" srcOrd="1" destOrd="0" presId="urn:microsoft.com/office/officeart/2005/8/layout/orgChart1"/>
    <dgm:cxn modelId="{B026BCEA-2E00-4903-9F37-9241597EA7B9}" srcId="{ABE05D96-0A0C-4114-B97A-F15520BCDA45}" destId="{4E6D401D-ACE3-40E0-A5D2-F4ED36376674}" srcOrd="0" destOrd="0" parTransId="{3CB418B5-5DBE-476C-8736-D75DB9403138}" sibTransId="{63F66FB7-D320-4DBD-8F58-A28AF2CBDDF3}"/>
    <dgm:cxn modelId="{DAB5FDEC-E1C4-4FA5-843E-C6943FAC60CF}" type="presOf" srcId="{ABE05D96-0A0C-4114-B97A-F15520BCDA45}" destId="{1A68E08E-75A7-4792-8412-3595C5770ACA}" srcOrd="1" destOrd="0" presId="urn:microsoft.com/office/officeart/2005/8/layout/orgChart1"/>
    <dgm:cxn modelId="{A18C03D9-17E1-4441-8BE0-DE0C446E1C49}" type="presParOf" srcId="{E57C3AB2-5460-48BB-BFE5-FE0E079246CC}" destId="{D8EED8C5-A145-4F7C-BB93-0E3F5C618482}" srcOrd="0" destOrd="0" presId="urn:microsoft.com/office/officeart/2005/8/layout/orgChart1"/>
    <dgm:cxn modelId="{90958D42-0843-4D5C-9445-BCC73320571A}" type="presParOf" srcId="{D8EED8C5-A145-4F7C-BB93-0E3F5C618482}" destId="{176D0028-61C9-4C77-BB63-99F948EC8A4F}" srcOrd="0" destOrd="0" presId="urn:microsoft.com/office/officeart/2005/8/layout/orgChart1"/>
    <dgm:cxn modelId="{5F4377CB-1665-42C2-9D9D-110A3BE18028}" type="presParOf" srcId="{176D0028-61C9-4C77-BB63-99F948EC8A4F}" destId="{A680B2C0-8A99-4A1C-B1A4-777BE04FE863}" srcOrd="0" destOrd="0" presId="urn:microsoft.com/office/officeart/2005/8/layout/orgChart1"/>
    <dgm:cxn modelId="{FA2BDD9B-31E7-4D33-8C40-ECA32630C05D}" type="presParOf" srcId="{176D0028-61C9-4C77-BB63-99F948EC8A4F}" destId="{8A4B1381-077C-4636-99C6-AC072A4C09AD}" srcOrd="1" destOrd="0" presId="urn:microsoft.com/office/officeart/2005/8/layout/orgChart1"/>
    <dgm:cxn modelId="{44DA9DD6-7258-4E72-9DCA-8AAF78C303A7}" type="presParOf" srcId="{D8EED8C5-A145-4F7C-BB93-0E3F5C618482}" destId="{9BF8FC4B-D5E0-4815-B6BD-F8C14E7F7220}" srcOrd="1" destOrd="0" presId="urn:microsoft.com/office/officeart/2005/8/layout/orgChart1"/>
    <dgm:cxn modelId="{AECA35EC-D583-4524-B225-920774C20840}" type="presParOf" srcId="{D8EED8C5-A145-4F7C-BB93-0E3F5C618482}" destId="{B679C367-CF2E-4821-A1C4-40D98AA3030F}" srcOrd="2" destOrd="0" presId="urn:microsoft.com/office/officeart/2005/8/layout/orgChart1"/>
    <dgm:cxn modelId="{654D9D46-2E4F-441D-8489-EA3A168DCCB7}" type="presParOf" srcId="{E57C3AB2-5460-48BB-BFE5-FE0E079246CC}" destId="{0C095343-64F4-42CB-A547-4497C445A53B}" srcOrd="1" destOrd="0" presId="urn:microsoft.com/office/officeart/2005/8/layout/orgChart1"/>
    <dgm:cxn modelId="{1F43C61F-7272-47F5-AD0D-392F1CD7CDC6}" type="presParOf" srcId="{0C095343-64F4-42CB-A547-4497C445A53B}" destId="{EFC2EB89-BB09-44A5-B25B-CE65B3A0DD3E}" srcOrd="0" destOrd="0" presId="urn:microsoft.com/office/officeart/2005/8/layout/orgChart1"/>
    <dgm:cxn modelId="{D8F3BCB5-6F09-4FA1-B13D-E5D4C0CFA4CE}" type="presParOf" srcId="{EFC2EB89-BB09-44A5-B25B-CE65B3A0DD3E}" destId="{6E14C6EE-18F9-432A-B8B8-906CF75B00F8}" srcOrd="0" destOrd="0" presId="urn:microsoft.com/office/officeart/2005/8/layout/orgChart1"/>
    <dgm:cxn modelId="{FA9C7FAC-CDA1-4CF4-AF6C-A7254E36EDCE}" type="presParOf" srcId="{EFC2EB89-BB09-44A5-B25B-CE65B3A0DD3E}" destId="{C4EE0428-8100-470E-9D3A-CB2A8886487A}" srcOrd="1" destOrd="0" presId="urn:microsoft.com/office/officeart/2005/8/layout/orgChart1"/>
    <dgm:cxn modelId="{EE9DFC0E-7790-4660-A542-3A09BCE32E31}" type="presParOf" srcId="{0C095343-64F4-42CB-A547-4497C445A53B}" destId="{2485B85E-3308-4BA7-9E8E-DA45C6C5B034}" srcOrd="1" destOrd="0" presId="urn:microsoft.com/office/officeart/2005/8/layout/orgChart1"/>
    <dgm:cxn modelId="{C9806621-1B10-4DC0-9DA9-563C9456489E}" type="presParOf" srcId="{0C095343-64F4-42CB-A547-4497C445A53B}" destId="{AB2BC828-2C07-4F41-B2F4-BC9419590097}" srcOrd="2" destOrd="0" presId="urn:microsoft.com/office/officeart/2005/8/layout/orgChart1"/>
    <dgm:cxn modelId="{719BC1ED-5F71-41F1-8652-511EB6D0FE7E}" type="presParOf" srcId="{E57C3AB2-5460-48BB-BFE5-FE0E079246CC}" destId="{40EAFE19-DE67-4D97-8E7F-A841A26FB67C}" srcOrd="2" destOrd="0" presId="urn:microsoft.com/office/officeart/2005/8/layout/orgChart1"/>
    <dgm:cxn modelId="{93141B38-31A3-44C8-8D82-6BCB9CBC1820}" type="presParOf" srcId="{40EAFE19-DE67-4D97-8E7F-A841A26FB67C}" destId="{2B2EDF5D-03B3-4F29-8D96-CDA03C932B38}" srcOrd="0" destOrd="0" presId="urn:microsoft.com/office/officeart/2005/8/layout/orgChart1"/>
    <dgm:cxn modelId="{1956CD6D-AA27-4AF7-B411-611B49F87EAB}" type="presParOf" srcId="{2B2EDF5D-03B3-4F29-8D96-CDA03C932B38}" destId="{655A6F40-0677-4910-B777-70CD1D87C4F9}" srcOrd="0" destOrd="0" presId="urn:microsoft.com/office/officeart/2005/8/layout/orgChart1"/>
    <dgm:cxn modelId="{474F13A8-438A-4E35-AFA3-197C1A0692C7}" type="presParOf" srcId="{2B2EDF5D-03B3-4F29-8D96-CDA03C932B38}" destId="{1A68E08E-75A7-4792-8412-3595C5770ACA}" srcOrd="1" destOrd="0" presId="urn:microsoft.com/office/officeart/2005/8/layout/orgChart1"/>
    <dgm:cxn modelId="{919A65A4-AFA4-4CAF-A3DC-F379B4B770CC}" type="presParOf" srcId="{40EAFE19-DE67-4D97-8E7F-A841A26FB67C}" destId="{CE7BAAAA-F544-4A9B-9FAF-4E5690DA9D5E}" srcOrd="1" destOrd="0" presId="urn:microsoft.com/office/officeart/2005/8/layout/orgChart1"/>
    <dgm:cxn modelId="{49555E37-C452-44DA-9AD7-BF1D0ACC2CEA}" type="presParOf" srcId="{CE7BAAAA-F544-4A9B-9FAF-4E5690DA9D5E}" destId="{52947A19-6946-4866-ABD6-CED28F5A2820}" srcOrd="0" destOrd="0" presId="urn:microsoft.com/office/officeart/2005/8/layout/orgChart1"/>
    <dgm:cxn modelId="{DA6410B4-555B-4D6D-80B2-2B22E2B55C8B}" type="presParOf" srcId="{CE7BAAAA-F544-4A9B-9FAF-4E5690DA9D5E}" destId="{E91B0D5F-F04D-425F-B06D-B3D223A2C1D7}" srcOrd="1" destOrd="0" presId="urn:microsoft.com/office/officeart/2005/8/layout/orgChart1"/>
    <dgm:cxn modelId="{7289CC5C-EF0C-4E1E-ADFE-6BA82B9485FB}" type="presParOf" srcId="{E91B0D5F-F04D-425F-B06D-B3D223A2C1D7}" destId="{50410AC5-49FC-43DD-87F6-1DF6CD8307C8}" srcOrd="0" destOrd="0" presId="urn:microsoft.com/office/officeart/2005/8/layout/orgChart1"/>
    <dgm:cxn modelId="{1573937C-6F6D-412A-B8E2-80BC304BC4E8}" type="presParOf" srcId="{50410AC5-49FC-43DD-87F6-1DF6CD8307C8}" destId="{E81ABCB8-942A-406A-ACDA-D99BFBB28FF8}" srcOrd="0" destOrd="0" presId="urn:microsoft.com/office/officeart/2005/8/layout/orgChart1"/>
    <dgm:cxn modelId="{58AD02D1-B5A4-4705-8085-1A100C53B4A5}" type="presParOf" srcId="{50410AC5-49FC-43DD-87F6-1DF6CD8307C8}" destId="{B6EC395B-26D5-4D36-AB8D-913E08471EC4}" srcOrd="1" destOrd="0" presId="urn:microsoft.com/office/officeart/2005/8/layout/orgChart1"/>
    <dgm:cxn modelId="{D7FD0196-1F70-4EDD-B53C-3398C5D14F12}" type="presParOf" srcId="{E91B0D5F-F04D-425F-B06D-B3D223A2C1D7}" destId="{96724151-8ADE-44FB-B7B2-4EE58B9CDDF1}" srcOrd="1" destOrd="0" presId="urn:microsoft.com/office/officeart/2005/8/layout/orgChart1"/>
    <dgm:cxn modelId="{AC17C230-BA2C-458B-B1BA-F79791F289C7}" type="presParOf" srcId="{E91B0D5F-F04D-425F-B06D-B3D223A2C1D7}" destId="{6BE076EF-B9B9-42CD-8A0A-99D93939FD7F}" srcOrd="2" destOrd="0" presId="urn:microsoft.com/office/officeart/2005/8/layout/orgChart1"/>
    <dgm:cxn modelId="{CCB2B9FA-068F-49D6-80E5-CCDEA269B76E}" type="presParOf" srcId="{CE7BAAAA-F544-4A9B-9FAF-4E5690DA9D5E}" destId="{1A9A650A-14DC-45EE-AD49-8B9D04E70C74}" srcOrd="2" destOrd="0" presId="urn:microsoft.com/office/officeart/2005/8/layout/orgChart1"/>
    <dgm:cxn modelId="{F60FC6BD-217E-4082-A5B8-E1BA5F3091DC}" type="presParOf" srcId="{CE7BAAAA-F544-4A9B-9FAF-4E5690DA9D5E}" destId="{8C0F6A4D-D879-4A7E-B12B-503CFEF60BF3}" srcOrd="3" destOrd="0" presId="urn:microsoft.com/office/officeart/2005/8/layout/orgChart1"/>
    <dgm:cxn modelId="{B2D3D22A-523A-461B-85BE-CE22A5DB8B76}" type="presParOf" srcId="{8C0F6A4D-D879-4A7E-B12B-503CFEF60BF3}" destId="{29DA8B9C-11D3-4633-8359-25301C8A6596}" srcOrd="0" destOrd="0" presId="urn:microsoft.com/office/officeart/2005/8/layout/orgChart1"/>
    <dgm:cxn modelId="{906BAFB3-6046-4CC3-B96B-59FB2BEC6057}" type="presParOf" srcId="{29DA8B9C-11D3-4633-8359-25301C8A6596}" destId="{7EC99F26-11D7-47AB-B649-F797934D1761}" srcOrd="0" destOrd="0" presId="urn:microsoft.com/office/officeart/2005/8/layout/orgChart1"/>
    <dgm:cxn modelId="{A76C76F1-1225-4E0A-8D35-48B0143243F9}" type="presParOf" srcId="{29DA8B9C-11D3-4633-8359-25301C8A6596}" destId="{D2227CEE-79BE-4B37-9BE3-3F47A4464D09}" srcOrd="1" destOrd="0" presId="urn:microsoft.com/office/officeart/2005/8/layout/orgChart1"/>
    <dgm:cxn modelId="{5AFB91F7-2879-4C2E-A6FC-1CEECB748F9D}" type="presParOf" srcId="{8C0F6A4D-D879-4A7E-B12B-503CFEF60BF3}" destId="{4A5959DC-D6FD-4D96-88C9-E571F3C26D90}" srcOrd="1" destOrd="0" presId="urn:microsoft.com/office/officeart/2005/8/layout/orgChart1"/>
    <dgm:cxn modelId="{D246D454-BB2B-4BBF-873E-17ED3FB1F8D9}" type="presParOf" srcId="{8C0F6A4D-D879-4A7E-B12B-503CFEF60BF3}" destId="{AD51B3EE-D2FB-4565-9981-DC16F7D6A8B3}" srcOrd="2" destOrd="0" presId="urn:microsoft.com/office/officeart/2005/8/layout/orgChart1"/>
    <dgm:cxn modelId="{18CDBB2D-AAC8-48BE-97BB-13BFB40E342D}" type="presParOf" srcId="{CE7BAAAA-F544-4A9B-9FAF-4E5690DA9D5E}" destId="{E5359735-FD01-423D-B0D3-F5EB3BF3F6DF}" srcOrd="4" destOrd="0" presId="urn:microsoft.com/office/officeart/2005/8/layout/orgChart1"/>
    <dgm:cxn modelId="{7D52F544-828D-4A1B-8EE0-4940A9E6B570}" type="presParOf" srcId="{CE7BAAAA-F544-4A9B-9FAF-4E5690DA9D5E}" destId="{76084FC7-9E8F-404C-AA9E-DF786F288556}" srcOrd="5" destOrd="0" presId="urn:microsoft.com/office/officeart/2005/8/layout/orgChart1"/>
    <dgm:cxn modelId="{808B1D10-1190-45E7-B248-55B045228DA0}" type="presParOf" srcId="{76084FC7-9E8F-404C-AA9E-DF786F288556}" destId="{AFCD5617-2776-4669-9A77-599C56ECD1A7}" srcOrd="0" destOrd="0" presId="urn:microsoft.com/office/officeart/2005/8/layout/orgChart1"/>
    <dgm:cxn modelId="{CDD20979-4E7F-4251-A02B-FA64BACD5922}" type="presParOf" srcId="{AFCD5617-2776-4669-9A77-599C56ECD1A7}" destId="{E4394124-68F7-456A-9E9C-7E65E7B52DC1}" srcOrd="0" destOrd="0" presId="urn:microsoft.com/office/officeart/2005/8/layout/orgChart1"/>
    <dgm:cxn modelId="{3750081F-D433-49B6-B89F-DC4A45CF64B5}" type="presParOf" srcId="{AFCD5617-2776-4669-9A77-599C56ECD1A7}" destId="{AE780924-836B-4184-896E-C468AF1143DD}" srcOrd="1" destOrd="0" presId="urn:microsoft.com/office/officeart/2005/8/layout/orgChart1"/>
    <dgm:cxn modelId="{185B4C09-DE67-4B09-8203-ED43D3F80E7E}" type="presParOf" srcId="{76084FC7-9E8F-404C-AA9E-DF786F288556}" destId="{384B81BA-DC13-424A-8D33-98F5DCFA98A4}" srcOrd="1" destOrd="0" presId="urn:microsoft.com/office/officeart/2005/8/layout/orgChart1"/>
    <dgm:cxn modelId="{1F6D4043-9189-4183-A393-82B71F2DA19D}" type="presParOf" srcId="{76084FC7-9E8F-404C-AA9E-DF786F288556}" destId="{55AA80E4-D0A6-42F9-B65E-D2AEEF055284}" srcOrd="2" destOrd="0" presId="urn:microsoft.com/office/officeart/2005/8/layout/orgChart1"/>
    <dgm:cxn modelId="{D7EFE6E9-A621-483A-8C47-E0F802006778}" type="presParOf" srcId="{CE7BAAAA-F544-4A9B-9FAF-4E5690DA9D5E}" destId="{569E7985-9A45-4DDD-B98F-FA262CFC13B1}" srcOrd="6" destOrd="0" presId="urn:microsoft.com/office/officeart/2005/8/layout/orgChart1"/>
    <dgm:cxn modelId="{45A7BE35-6554-40D1-AF13-083A2518300F}" type="presParOf" srcId="{CE7BAAAA-F544-4A9B-9FAF-4E5690DA9D5E}" destId="{745207C8-E00F-4E02-8F15-F29790AFD3B5}" srcOrd="7" destOrd="0" presId="urn:microsoft.com/office/officeart/2005/8/layout/orgChart1"/>
    <dgm:cxn modelId="{33CE3927-F73D-4512-BD7B-D762EF3583D3}" type="presParOf" srcId="{745207C8-E00F-4E02-8F15-F29790AFD3B5}" destId="{423CF170-E5E1-481F-A68C-EBD26577A6A4}" srcOrd="0" destOrd="0" presId="urn:microsoft.com/office/officeart/2005/8/layout/orgChart1"/>
    <dgm:cxn modelId="{1375D9B1-AA28-4DED-9D12-F2D366D55234}" type="presParOf" srcId="{423CF170-E5E1-481F-A68C-EBD26577A6A4}" destId="{BFBBFD02-9D50-4309-AF6B-4DA34E86AFF1}" srcOrd="0" destOrd="0" presId="urn:microsoft.com/office/officeart/2005/8/layout/orgChart1"/>
    <dgm:cxn modelId="{7F985374-303A-4175-9207-12D8BD132319}" type="presParOf" srcId="{423CF170-E5E1-481F-A68C-EBD26577A6A4}" destId="{8C9CF7A9-F48D-4F78-A629-A4E8295066D4}" srcOrd="1" destOrd="0" presId="urn:microsoft.com/office/officeart/2005/8/layout/orgChart1"/>
    <dgm:cxn modelId="{B23951EC-DD77-4F47-A00D-54642D497ACC}" type="presParOf" srcId="{745207C8-E00F-4E02-8F15-F29790AFD3B5}" destId="{127C1153-36BD-4D48-ABBC-DB384FA2A3E2}" srcOrd="1" destOrd="0" presId="urn:microsoft.com/office/officeart/2005/8/layout/orgChart1"/>
    <dgm:cxn modelId="{DA8C21A0-63D3-4F59-BF40-F1DB3FAFD822}" type="presParOf" srcId="{745207C8-E00F-4E02-8F15-F29790AFD3B5}" destId="{51B11063-1084-4FC6-9B6E-514C34474C38}" srcOrd="2" destOrd="0" presId="urn:microsoft.com/office/officeart/2005/8/layout/orgChart1"/>
    <dgm:cxn modelId="{9F0FCD22-82B3-4347-A545-12C89727D5BE}" type="presParOf" srcId="{40EAFE19-DE67-4D97-8E7F-A841A26FB67C}" destId="{75394376-DA6B-4BFA-B71A-69F5308C7925}"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86123E-D8B3-4C62-ABB5-516FC4956441}" type="doc">
      <dgm:prSet loTypeId="urn:microsoft.com/office/officeart/2005/8/layout/hProcess9" loCatId="process" qsTypeId="urn:microsoft.com/office/officeart/2005/8/quickstyle/simple3" qsCatId="simple" csTypeId="urn:microsoft.com/office/officeart/2005/8/colors/accent1_2" csCatId="accent1"/>
      <dgm:spPr/>
      <dgm:t>
        <a:bodyPr/>
        <a:lstStyle/>
        <a:p>
          <a:endParaRPr lang="en-US"/>
        </a:p>
      </dgm:t>
    </dgm:pt>
    <dgm:pt modelId="{7DCB6661-B972-4B6C-93E4-5E504F842206}">
      <dgm:prSet/>
      <dgm:spPr/>
      <dgm:t>
        <a:bodyPr/>
        <a:lstStyle/>
        <a:p>
          <a:pPr rtl="0"/>
          <a:r>
            <a:rPr lang="en-US" dirty="0"/>
            <a:t>Sensorimotor Stage is the first stage of children’s cognitive development where children primarily learn through their sense and motor activities.</a:t>
          </a:r>
          <a:endParaRPr lang="en-GB" dirty="0"/>
        </a:p>
      </dgm:t>
    </dgm:pt>
    <dgm:pt modelId="{AFE615F1-77C2-4CAB-9A6A-38F1285D2638}" type="parTrans" cxnId="{4FE263DB-CB23-417E-80F4-2D5AC6A140F0}">
      <dgm:prSet/>
      <dgm:spPr/>
      <dgm:t>
        <a:bodyPr/>
        <a:lstStyle/>
        <a:p>
          <a:endParaRPr lang="en-US"/>
        </a:p>
      </dgm:t>
    </dgm:pt>
    <dgm:pt modelId="{40EAE0EC-EB0C-4862-832D-9C4AC905FC28}" type="sibTrans" cxnId="{4FE263DB-CB23-417E-80F4-2D5AC6A140F0}">
      <dgm:prSet/>
      <dgm:spPr/>
      <dgm:t>
        <a:bodyPr/>
        <a:lstStyle/>
        <a:p>
          <a:endParaRPr lang="en-US"/>
        </a:p>
      </dgm:t>
    </dgm:pt>
    <dgm:pt modelId="{0511C189-179B-44D6-8E77-121D0180DE20}">
      <dgm:prSet/>
      <dgm:spPr/>
      <dgm:t>
        <a:bodyPr/>
        <a:lstStyle/>
        <a:p>
          <a:pPr rtl="0"/>
          <a:r>
            <a:rPr lang="en-US" dirty="0"/>
            <a:t>The preoperational stage involves children starting to use mental abstractions rather than the physical appearances of objects. For instance, they may struggle to get someone’s point of view.</a:t>
          </a:r>
          <a:endParaRPr lang="en-GB" dirty="0"/>
        </a:p>
      </dgm:t>
    </dgm:pt>
    <dgm:pt modelId="{A18EAF61-BE31-4F27-9F15-7BA19245F0DC}" type="parTrans" cxnId="{8D8F2A7E-D2B6-4126-B9F0-D182B53BF9AC}">
      <dgm:prSet/>
      <dgm:spPr/>
      <dgm:t>
        <a:bodyPr/>
        <a:lstStyle/>
        <a:p>
          <a:endParaRPr lang="en-US"/>
        </a:p>
      </dgm:t>
    </dgm:pt>
    <dgm:pt modelId="{E39E1AAA-F892-4CD0-BB6C-2EE787BACABA}" type="sibTrans" cxnId="{8D8F2A7E-D2B6-4126-B9F0-D182B53BF9AC}">
      <dgm:prSet/>
      <dgm:spPr/>
      <dgm:t>
        <a:bodyPr/>
        <a:lstStyle/>
        <a:p>
          <a:endParaRPr lang="en-US"/>
        </a:p>
      </dgm:t>
    </dgm:pt>
    <dgm:pt modelId="{9DB7D1B7-1A80-467D-8910-CC63FEF6C5B4}">
      <dgm:prSet/>
      <dgm:spPr/>
      <dgm:t>
        <a:bodyPr/>
        <a:lstStyle/>
        <a:p>
          <a:pPr rtl="0"/>
          <a:r>
            <a:rPr lang="en-US" dirty="0"/>
            <a:t>The concrete operational stage is the third stage of cognitive development where children start solving problems because they can consider numerous perspectives and outcomes.</a:t>
          </a:r>
          <a:endParaRPr lang="en-GB" dirty="0"/>
        </a:p>
      </dgm:t>
    </dgm:pt>
    <dgm:pt modelId="{1784DCB2-8DC2-4530-9863-856852466782}" type="parTrans" cxnId="{2C191D0C-F6BD-4928-9169-88654B42DB82}">
      <dgm:prSet/>
      <dgm:spPr/>
      <dgm:t>
        <a:bodyPr/>
        <a:lstStyle/>
        <a:p>
          <a:endParaRPr lang="en-US"/>
        </a:p>
      </dgm:t>
    </dgm:pt>
    <dgm:pt modelId="{3AD7C1F3-813A-40AA-8C11-91CA394A0591}" type="sibTrans" cxnId="{2C191D0C-F6BD-4928-9169-88654B42DB82}">
      <dgm:prSet/>
      <dgm:spPr/>
      <dgm:t>
        <a:bodyPr/>
        <a:lstStyle/>
        <a:p>
          <a:endParaRPr lang="en-US"/>
        </a:p>
      </dgm:t>
    </dgm:pt>
    <dgm:pt modelId="{4690D819-2C2C-49BD-8FCF-EA977321139B}">
      <dgm:prSet/>
      <dgm:spPr/>
      <dgm:t>
        <a:bodyPr/>
        <a:lstStyle/>
        <a:p>
          <a:pPr rtl="0"/>
          <a:r>
            <a:rPr lang="en-US" dirty="0"/>
            <a:t>The last stage is the Formal Operations Stage where children are characterized by abstract thought. They can think of hypothetical situations and possibilities </a:t>
          </a:r>
          <a:r>
            <a:rPr lang="en-GB" dirty="0"/>
            <a:t>(Nortje, 2021)</a:t>
          </a:r>
          <a:r>
            <a:rPr lang="en-US" dirty="0"/>
            <a:t>.</a:t>
          </a:r>
          <a:endParaRPr lang="en-GB" dirty="0"/>
        </a:p>
      </dgm:t>
    </dgm:pt>
    <dgm:pt modelId="{0F11F025-B0B8-4C71-9895-024EF52DD9D9}" type="parTrans" cxnId="{130B59AC-EC75-48CB-8B44-2FFA8ACA6FA5}">
      <dgm:prSet/>
      <dgm:spPr/>
      <dgm:t>
        <a:bodyPr/>
        <a:lstStyle/>
        <a:p>
          <a:endParaRPr lang="en-US"/>
        </a:p>
      </dgm:t>
    </dgm:pt>
    <dgm:pt modelId="{3DE50438-7584-4A99-93C4-82B7AF41300E}" type="sibTrans" cxnId="{130B59AC-EC75-48CB-8B44-2FFA8ACA6FA5}">
      <dgm:prSet/>
      <dgm:spPr/>
      <dgm:t>
        <a:bodyPr/>
        <a:lstStyle/>
        <a:p>
          <a:endParaRPr lang="en-US"/>
        </a:p>
      </dgm:t>
    </dgm:pt>
    <dgm:pt modelId="{4584C37B-196D-4752-8180-9D420C698A41}" type="pres">
      <dgm:prSet presAssocID="{C886123E-D8B3-4C62-ABB5-516FC4956441}" presName="CompostProcess" presStyleCnt="0">
        <dgm:presLayoutVars>
          <dgm:dir/>
          <dgm:resizeHandles val="exact"/>
        </dgm:presLayoutVars>
      </dgm:prSet>
      <dgm:spPr/>
    </dgm:pt>
    <dgm:pt modelId="{52462F0F-D621-428D-B218-59EA4778E832}" type="pres">
      <dgm:prSet presAssocID="{C886123E-D8B3-4C62-ABB5-516FC4956441}" presName="arrow" presStyleLbl="bgShp" presStyleIdx="0" presStyleCnt="1"/>
      <dgm:spPr/>
    </dgm:pt>
    <dgm:pt modelId="{C3FCF2E6-A3BC-4808-B220-6C385B01052D}" type="pres">
      <dgm:prSet presAssocID="{C886123E-D8B3-4C62-ABB5-516FC4956441}" presName="linearProcess" presStyleCnt="0"/>
      <dgm:spPr/>
    </dgm:pt>
    <dgm:pt modelId="{12AB99CF-92A1-43BC-B124-333BBA966039}" type="pres">
      <dgm:prSet presAssocID="{7DCB6661-B972-4B6C-93E4-5E504F842206}" presName="textNode" presStyleLbl="node1" presStyleIdx="0" presStyleCnt="4">
        <dgm:presLayoutVars>
          <dgm:bulletEnabled val="1"/>
        </dgm:presLayoutVars>
      </dgm:prSet>
      <dgm:spPr/>
    </dgm:pt>
    <dgm:pt modelId="{80368AFA-4569-43D7-A66B-6F16B88924E2}" type="pres">
      <dgm:prSet presAssocID="{40EAE0EC-EB0C-4862-832D-9C4AC905FC28}" presName="sibTrans" presStyleCnt="0"/>
      <dgm:spPr/>
    </dgm:pt>
    <dgm:pt modelId="{30DECB06-518E-47B3-8299-EBB6CCDC261C}" type="pres">
      <dgm:prSet presAssocID="{0511C189-179B-44D6-8E77-121D0180DE20}" presName="textNode" presStyleLbl="node1" presStyleIdx="1" presStyleCnt="4">
        <dgm:presLayoutVars>
          <dgm:bulletEnabled val="1"/>
        </dgm:presLayoutVars>
      </dgm:prSet>
      <dgm:spPr/>
    </dgm:pt>
    <dgm:pt modelId="{25A25BC7-559C-4B73-8B73-705DC6B8056B}" type="pres">
      <dgm:prSet presAssocID="{E39E1AAA-F892-4CD0-BB6C-2EE787BACABA}" presName="sibTrans" presStyleCnt="0"/>
      <dgm:spPr/>
    </dgm:pt>
    <dgm:pt modelId="{6F0B4903-E81C-41BF-90DF-831750373384}" type="pres">
      <dgm:prSet presAssocID="{9DB7D1B7-1A80-467D-8910-CC63FEF6C5B4}" presName="textNode" presStyleLbl="node1" presStyleIdx="2" presStyleCnt="4">
        <dgm:presLayoutVars>
          <dgm:bulletEnabled val="1"/>
        </dgm:presLayoutVars>
      </dgm:prSet>
      <dgm:spPr/>
    </dgm:pt>
    <dgm:pt modelId="{DDE51E92-63F6-4E48-9C1F-45C18504EAAE}" type="pres">
      <dgm:prSet presAssocID="{3AD7C1F3-813A-40AA-8C11-91CA394A0591}" presName="sibTrans" presStyleCnt="0"/>
      <dgm:spPr/>
    </dgm:pt>
    <dgm:pt modelId="{B90DD298-158B-4811-B633-EE68B0E0B28E}" type="pres">
      <dgm:prSet presAssocID="{4690D819-2C2C-49BD-8FCF-EA977321139B}" presName="textNode" presStyleLbl="node1" presStyleIdx="3" presStyleCnt="4">
        <dgm:presLayoutVars>
          <dgm:bulletEnabled val="1"/>
        </dgm:presLayoutVars>
      </dgm:prSet>
      <dgm:spPr/>
    </dgm:pt>
  </dgm:ptLst>
  <dgm:cxnLst>
    <dgm:cxn modelId="{2C191D0C-F6BD-4928-9169-88654B42DB82}" srcId="{C886123E-D8B3-4C62-ABB5-516FC4956441}" destId="{9DB7D1B7-1A80-467D-8910-CC63FEF6C5B4}" srcOrd="2" destOrd="0" parTransId="{1784DCB2-8DC2-4530-9863-856852466782}" sibTransId="{3AD7C1F3-813A-40AA-8C11-91CA394A0591}"/>
    <dgm:cxn modelId="{2327346D-43CA-4478-A5DF-BB6D1EFBB334}" type="presOf" srcId="{9DB7D1B7-1A80-467D-8910-CC63FEF6C5B4}" destId="{6F0B4903-E81C-41BF-90DF-831750373384}" srcOrd="0" destOrd="0" presId="urn:microsoft.com/office/officeart/2005/8/layout/hProcess9"/>
    <dgm:cxn modelId="{12B26B54-299D-42C8-85E6-E45F9B9B876F}" type="presOf" srcId="{4690D819-2C2C-49BD-8FCF-EA977321139B}" destId="{B90DD298-158B-4811-B633-EE68B0E0B28E}" srcOrd="0" destOrd="0" presId="urn:microsoft.com/office/officeart/2005/8/layout/hProcess9"/>
    <dgm:cxn modelId="{8D8F2A7E-D2B6-4126-B9F0-D182B53BF9AC}" srcId="{C886123E-D8B3-4C62-ABB5-516FC4956441}" destId="{0511C189-179B-44D6-8E77-121D0180DE20}" srcOrd="1" destOrd="0" parTransId="{A18EAF61-BE31-4F27-9F15-7BA19245F0DC}" sibTransId="{E39E1AAA-F892-4CD0-BB6C-2EE787BACABA}"/>
    <dgm:cxn modelId="{61241F95-6D0F-4EB9-9CEC-860E26081CC3}" type="presOf" srcId="{7DCB6661-B972-4B6C-93E4-5E504F842206}" destId="{12AB99CF-92A1-43BC-B124-333BBA966039}" srcOrd="0" destOrd="0" presId="urn:microsoft.com/office/officeart/2005/8/layout/hProcess9"/>
    <dgm:cxn modelId="{8BFE9797-A3DE-44AE-B977-D2F6B8B16EC3}" type="presOf" srcId="{0511C189-179B-44D6-8E77-121D0180DE20}" destId="{30DECB06-518E-47B3-8299-EBB6CCDC261C}" srcOrd="0" destOrd="0" presId="urn:microsoft.com/office/officeart/2005/8/layout/hProcess9"/>
    <dgm:cxn modelId="{130B59AC-EC75-48CB-8B44-2FFA8ACA6FA5}" srcId="{C886123E-D8B3-4C62-ABB5-516FC4956441}" destId="{4690D819-2C2C-49BD-8FCF-EA977321139B}" srcOrd="3" destOrd="0" parTransId="{0F11F025-B0B8-4C71-9895-024EF52DD9D9}" sibTransId="{3DE50438-7584-4A99-93C4-82B7AF41300E}"/>
    <dgm:cxn modelId="{A195B5B7-D178-4A97-8832-F47EDE2EFF31}" type="presOf" srcId="{C886123E-D8B3-4C62-ABB5-516FC4956441}" destId="{4584C37B-196D-4752-8180-9D420C698A41}" srcOrd="0" destOrd="0" presId="urn:microsoft.com/office/officeart/2005/8/layout/hProcess9"/>
    <dgm:cxn modelId="{4FE263DB-CB23-417E-80F4-2D5AC6A140F0}" srcId="{C886123E-D8B3-4C62-ABB5-516FC4956441}" destId="{7DCB6661-B972-4B6C-93E4-5E504F842206}" srcOrd="0" destOrd="0" parTransId="{AFE615F1-77C2-4CAB-9A6A-38F1285D2638}" sibTransId="{40EAE0EC-EB0C-4862-832D-9C4AC905FC28}"/>
    <dgm:cxn modelId="{6F150A72-989C-46CF-B407-3DB763A40F86}" type="presParOf" srcId="{4584C37B-196D-4752-8180-9D420C698A41}" destId="{52462F0F-D621-428D-B218-59EA4778E832}" srcOrd="0" destOrd="0" presId="urn:microsoft.com/office/officeart/2005/8/layout/hProcess9"/>
    <dgm:cxn modelId="{F4646432-B49F-4D5F-9B67-2FE0B90FD9CC}" type="presParOf" srcId="{4584C37B-196D-4752-8180-9D420C698A41}" destId="{C3FCF2E6-A3BC-4808-B220-6C385B01052D}" srcOrd="1" destOrd="0" presId="urn:microsoft.com/office/officeart/2005/8/layout/hProcess9"/>
    <dgm:cxn modelId="{285510A9-B0ED-40A6-913D-DFC8BC244264}" type="presParOf" srcId="{C3FCF2E6-A3BC-4808-B220-6C385B01052D}" destId="{12AB99CF-92A1-43BC-B124-333BBA966039}" srcOrd="0" destOrd="0" presId="urn:microsoft.com/office/officeart/2005/8/layout/hProcess9"/>
    <dgm:cxn modelId="{B2373B63-3EF2-4BB6-A4C7-9D78D235A274}" type="presParOf" srcId="{C3FCF2E6-A3BC-4808-B220-6C385B01052D}" destId="{80368AFA-4569-43D7-A66B-6F16B88924E2}" srcOrd="1" destOrd="0" presId="urn:microsoft.com/office/officeart/2005/8/layout/hProcess9"/>
    <dgm:cxn modelId="{E15F00FA-57E9-4108-BE6A-466091655C40}" type="presParOf" srcId="{C3FCF2E6-A3BC-4808-B220-6C385B01052D}" destId="{30DECB06-518E-47B3-8299-EBB6CCDC261C}" srcOrd="2" destOrd="0" presId="urn:microsoft.com/office/officeart/2005/8/layout/hProcess9"/>
    <dgm:cxn modelId="{63C64E3D-C039-44E6-A3F0-117E118436BA}" type="presParOf" srcId="{C3FCF2E6-A3BC-4808-B220-6C385B01052D}" destId="{25A25BC7-559C-4B73-8B73-705DC6B8056B}" srcOrd="3" destOrd="0" presId="urn:microsoft.com/office/officeart/2005/8/layout/hProcess9"/>
    <dgm:cxn modelId="{DCE11E52-9DB6-45ED-B48E-84B8D617AC9D}" type="presParOf" srcId="{C3FCF2E6-A3BC-4808-B220-6C385B01052D}" destId="{6F0B4903-E81C-41BF-90DF-831750373384}" srcOrd="4" destOrd="0" presId="urn:microsoft.com/office/officeart/2005/8/layout/hProcess9"/>
    <dgm:cxn modelId="{3C82364F-F8FA-44DE-8F43-5861C500B259}" type="presParOf" srcId="{C3FCF2E6-A3BC-4808-B220-6C385B01052D}" destId="{DDE51E92-63F6-4E48-9C1F-45C18504EAAE}" srcOrd="5" destOrd="0" presId="urn:microsoft.com/office/officeart/2005/8/layout/hProcess9"/>
    <dgm:cxn modelId="{39E9C62D-C9ED-4112-9337-956E0A8A3D07}" type="presParOf" srcId="{C3FCF2E6-A3BC-4808-B220-6C385B01052D}" destId="{B90DD298-158B-4811-B633-EE68B0E0B28E}"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8548335-1A0A-422F-B8EE-1D879C070916}"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US"/>
        </a:p>
      </dgm:t>
    </dgm:pt>
    <dgm:pt modelId="{886E170A-0AF2-475A-828C-A205A48E4E0E}">
      <dgm:prSet/>
      <dgm:spPr/>
      <dgm:t>
        <a:bodyPr/>
        <a:lstStyle/>
        <a:p>
          <a:pPr rtl="0"/>
          <a:r>
            <a:rPr lang="en-US" dirty="0"/>
            <a:t>The dice math game is a simple activity for 7-11-year-olds to bring their attention to addition and subtraction math skills.</a:t>
          </a:r>
          <a:endParaRPr lang="en-GB" dirty="0"/>
        </a:p>
      </dgm:t>
    </dgm:pt>
    <dgm:pt modelId="{645EDB4D-EEAD-45A5-899D-BCAB082D0772}" type="parTrans" cxnId="{E1CC14D7-F5C2-40F2-BA72-A05A58DE0125}">
      <dgm:prSet/>
      <dgm:spPr/>
      <dgm:t>
        <a:bodyPr/>
        <a:lstStyle/>
        <a:p>
          <a:endParaRPr lang="en-US"/>
        </a:p>
      </dgm:t>
    </dgm:pt>
    <dgm:pt modelId="{B5B368E2-85DA-4EF6-84D2-143359B25AB9}" type="sibTrans" cxnId="{E1CC14D7-F5C2-40F2-BA72-A05A58DE0125}">
      <dgm:prSet/>
      <dgm:spPr/>
      <dgm:t>
        <a:bodyPr/>
        <a:lstStyle/>
        <a:p>
          <a:endParaRPr lang="en-US"/>
        </a:p>
      </dgm:t>
    </dgm:pt>
    <dgm:pt modelId="{F4D3BBE6-DFA1-48FB-84A1-969DB0E50070}">
      <dgm:prSet/>
      <dgm:spPr/>
      <dgm:t>
        <a:bodyPr/>
        <a:lstStyle/>
        <a:p>
          <a:pPr rtl="0"/>
          <a:r>
            <a:rPr lang="en-US" dirty="0"/>
            <a:t>All they need is a paper and pen, and a pair of dice.</a:t>
          </a:r>
          <a:endParaRPr lang="en-GB" dirty="0"/>
        </a:p>
      </dgm:t>
    </dgm:pt>
    <dgm:pt modelId="{1CC9FCE2-A4A5-45D7-95D0-F75F0D0022CA}" type="parTrans" cxnId="{735767C4-C22B-4750-9E83-C06D3CA31423}">
      <dgm:prSet/>
      <dgm:spPr/>
      <dgm:t>
        <a:bodyPr/>
        <a:lstStyle/>
        <a:p>
          <a:endParaRPr lang="en-US"/>
        </a:p>
      </dgm:t>
    </dgm:pt>
    <dgm:pt modelId="{1BD692BC-CC7B-48FB-AFE7-F2AD60618071}" type="sibTrans" cxnId="{735767C4-C22B-4750-9E83-C06D3CA31423}">
      <dgm:prSet/>
      <dgm:spPr/>
      <dgm:t>
        <a:bodyPr/>
        <a:lstStyle/>
        <a:p>
          <a:endParaRPr lang="en-US"/>
        </a:p>
      </dgm:t>
    </dgm:pt>
    <dgm:pt modelId="{EB9F7BE6-0B49-4759-8000-A106C2A46545}">
      <dgm:prSet/>
      <dgm:spPr/>
      <dgm:t>
        <a:bodyPr/>
        <a:lstStyle/>
        <a:p>
          <a:pPr rtl="0"/>
          <a:r>
            <a:rPr lang="en-US" dirty="0"/>
            <a:t>The dice are rolled and the child is asked to record the numbers by adding or subtracting.</a:t>
          </a:r>
          <a:endParaRPr lang="en-GB" dirty="0"/>
        </a:p>
      </dgm:t>
    </dgm:pt>
    <dgm:pt modelId="{B15297A4-95C9-463F-A578-68871690767A}" type="parTrans" cxnId="{E6398B2C-BD20-45EE-9B02-33B60325FC88}">
      <dgm:prSet/>
      <dgm:spPr/>
      <dgm:t>
        <a:bodyPr/>
        <a:lstStyle/>
        <a:p>
          <a:endParaRPr lang="en-US"/>
        </a:p>
      </dgm:t>
    </dgm:pt>
    <dgm:pt modelId="{5FDA3FED-32C6-4E27-A1AE-4F68989243FE}" type="sibTrans" cxnId="{E6398B2C-BD20-45EE-9B02-33B60325FC88}">
      <dgm:prSet/>
      <dgm:spPr/>
      <dgm:t>
        <a:bodyPr/>
        <a:lstStyle/>
        <a:p>
          <a:endParaRPr lang="en-US"/>
        </a:p>
      </dgm:t>
    </dgm:pt>
    <dgm:pt modelId="{D7F28D15-9182-44E0-817B-9FCB899325FB}">
      <dgm:prSet/>
      <dgm:spPr/>
      <dgm:t>
        <a:bodyPr/>
        <a:lstStyle/>
        <a:p>
          <a:pPr rtl="0"/>
          <a:r>
            <a:rPr lang="en-US" dirty="0"/>
            <a:t>According to the third stage of Piaget’s theory, this activity enhances categorization abilities, numerical abilities and spatial abilities.</a:t>
          </a:r>
          <a:endParaRPr lang="en-GB" dirty="0"/>
        </a:p>
      </dgm:t>
    </dgm:pt>
    <dgm:pt modelId="{C604F0AF-355E-4657-86B8-B7182694FDED}" type="parTrans" cxnId="{3B263D67-3998-4A24-B6BB-DD0390F43594}">
      <dgm:prSet/>
      <dgm:spPr/>
      <dgm:t>
        <a:bodyPr/>
        <a:lstStyle/>
        <a:p>
          <a:endParaRPr lang="en-US"/>
        </a:p>
      </dgm:t>
    </dgm:pt>
    <dgm:pt modelId="{ED8E06B9-087A-4432-BD3F-B8A5BAFC10EF}" type="sibTrans" cxnId="{3B263D67-3998-4A24-B6BB-DD0390F43594}">
      <dgm:prSet/>
      <dgm:spPr/>
      <dgm:t>
        <a:bodyPr/>
        <a:lstStyle/>
        <a:p>
          <a:endParaRPr lang="en-US"/>
        </a:p>
      </dgm:t>
    </dgm:pt>
    <dgm:pt modelId="{251A90A7-5B69-480E-B9CB-1E0053362775}" type="pres">
      <dgm:prSet presAssocID="{A8548335-1A0A-422F-B8EE-1D879C070916}" presName="linear" presStyleCnt="0">
        <dgm:presLayoutVars>
          <dgm:animLvl val="lvl"/>
          <dgm:resizeHandles val="exact"/>
        </dgm:presLayoutVars>
      </dgm:prSet>
      <dgm:spPr/>
    </dgm:pt>
    <dgm:pt modelId="{8749B589-0C26-498A-AC1A-A6905B34D414}" type="pres">
      <dgm:prSet presAssocID="{886E170A-0AF2-475A-828C-A205A48E4E0E}" presName="parentText" presStyleLbl="node1" presStyleIdx="0" presStyleCnt="4">
        <dgm:presLayoutVars>
          <dgm:chMax val="0"/>
          <dgm:bulletEnabled val="1"/>
        </dgm:presLayoutVars>
      </dgm:prSet>
      <dgm:spPr/>
    </dgm:pt>
    <dgm:pt modelId="{8354D318-B6F7-4EE9-A444-789CD6468AC0}" type="pres">
      <dgm:prSet presAssocID="{B5B368E2-85DA-4EF6-84D2-143359B25AB9}" presName="spacer" presStyleCnt="0"/>
      <dgm:spPr/>
    </dgm:pt>
    <dgm:pt modelId="{1BA4DDE7-1ED1-42D4-AEF1-9D81D23908F8}" type="pres">
      <dgm:prSet presAssocID="{F4D3BBE6-DFA1-48FB-84A1-969DB0E50070}" presName="parentText" presStyleLbl="node1" presStyleIdx="1" presStyleCnt="4">
        <dgm:presLayoutVars>
          <dgm:chMax val="0"/>
          <dgm:bulletEnabled val="1"/>
        </dgm:presLayoutVars>
      </dgm:prSet>
      <dgm:spPr/>
    </dgm:pt>
    <dgm:pt modelId="{3719EED4-846F-47D5-93F7-F41D3F29E1E2}" type="pres">
      <dgm:prSet presAssocID="{1BD692BC-CC7B-48FB-AFE7-F2AD60618071}" presName="spacer" presStyleCnt="0"/>
      <dgm:spPr/>
    </dgm:pt>
    <dgm:pt modelId="{C8860BB7-68A9-48AC-ADC3-F874FB03EF2A}" type="pres">
      <dgm:prSet presAssocID="{EB9F7BE6-0B49-4759-8000-A106C2A46545}" presName="parentText" presStyleLbl="node1" presStyleIdx="2" presStyleCnt="4">
        <dgm:presLayoutVars>
          <dgm:chMax val="0"/>
          <dgm:bulletEnabled val="1"/>
        </dgm:presLayoutVars>
      </dgm:prSet>
      <dgm:spPr/>
    </dgm:pt>
    <dgm:pt modelId="{C748D62B-B386-47DC-BFC7-A9FCAA481941}" type="pres">
      <dgm:prSet presAssocID="{5FDA3FED-32C6-4E27-A1AE-4F68989243FE}" presName="spacer" presStyleCnt="0"/>
      <dgm:spPr/>
    </dgm:pt>
    <dgm:pt modelId="{4FA76313-11AB-4FA8-B692-64088CB3660B}" type="pres">
      <dgm:prSet presAssocID="{D7F28D15-9182-44E0-817B-9FCB899325FB}" presName="parentText" presStyleLbl="node1" presStyleIdx="3" presStyleCnt="4">
        <dgm:presLayoutVars>
          <dgm:chMax val="0"/>
          <dgm:bulletEnabled val="1"/>
        </dgm:presLayoutVars>
      </dgm:prSet>
      <dgm:spPr/>
    </dgm:pt>
  </dgm:ptLst>
  <dgm:cxnLst>
    <dgm:cxn modelId="{A888EF29-016E-46CA-B4B7-5034B010D25E}" type="presOf" srcId="{A8548335-1A0A-422F-B8EE-1D879C070916}" destId="{251A90A7-5B69-480E-B9CB-1E0053362775}" srcOrd="0" destOrd="0" presId="urn:microsoft.com/office/officeart/2005/8/layout/vList2"/>
    <dgm:cxn modelId="{E6398B2C-BD20-45EE-9B02-33B60325FC88}" srcId="{A8548335-1A0A-422F-B8EE-1D879C070916}" destId="{EB9F7BE6-0B49-4759-8000-A106C2A46545}" srcOrd="2" destOrd="0" parTransId="{B15297A4-95C9-463F-A578-68871690767A}" sibTransId="{5FDA3FED-32C6-4E27-A1AE-4F68989243FE}"/>
    <dgm:cxn modelId="{87D39545-C82F-418C-9535-793781F1E846}" type="presOf" srcId="{D7F28D15-9182-44E0-817B-9FCB899325FB}" destId="{4FA76313-11AB-4FA8-B692-64088CB3660B}" srcOrd="0" destOrd="0" presId="urn:microsoft.com/office/officeart/2005/8/layout/vList2"/>
    <dgm:cxn modelId="{3B263D67-3998-4A24-B6BB-DD0390F43594}" srcId="{A8548335-1A0A-422F-B8EE-1D879C070916}" destId="{D7F28D15-9182-44E0-817B-9FCB899325FB}" srcOrd="3" destOrd="0" parTransId="{C604F0AF-355E-4657-86B8-B7182694FDED}" sibTransId="{ED8E06B9-087A-4432-BD3F-B8A5BAFC10EF}"/>
    <dgm:cxn modelId="{4351AF7B-12AD-4177-9DB7-086B8A6A67DC}" type="presOf" srcId="{F4D3BBE6-DFA1-48FB-84A1-969DB0E50070}" destId="{1BA4DDE7-1ED1-42D4-AEF1-9D81D23908F8}" srcOrd="0" destOrd="0" presId="urn:microsoft.com/office/officeart/2005/8/layout/vList2"/>
    <dgm:cxn modelId="{735767C4-C22B-4750-9E83-C06D3CA31423}" srcId="{A8548335-1A0A-422F-B8EE-1D879C070916}" destId="{F4D3BBE6-DFA1-48FB-84A1-969DB0E50070}" srcOrd="1" destOrd="0" parTransId="{1CC9FCE2-A4A5-45D7-95D0-F75F0D0022CA}" sibTransId="{1BD692BC-CC7B-48FB-AFE7-F2AD60618071}"/>
    <dgm:cxn modelId="{E9C585D4-F725-4A27-AF5E-49A59E5AB92D}" type="presOf" srcId="{EB9F7BE6-0B49-4759-8000-A106C2A46545}" destId="{C8860BB7-68A9-48AC-ADC3-F874FB03EF2A}" srcOrd="0" destOrd="0" presId="urn:microsoft.com/office/officeart/2005/8/layout/vList2"/>
    <dgm:cxn modelId="{E1CC14D7-F5C2-40F2-BA72-A05A58DE0125}" srcId="{A8548335-1A0A-422F-B8EE-1D879C070916}" destId="{886E170A-0AF2-475A-828C-A205A48E4E0E}" srcOrd="0" destOrd="0" parTransId="{645EDB4D-EEAD-45A5-899D-BCAB082D0772}" sibTransId="{B5B368E2-85DA-4EF6-84D2-143359B25AB9}"/>
    <dgm:cxn modelId="{A694B1EC-BBB5-4FA8-872E-1D6610F0A4C0}" type="presOf" srcId="{886E170A-0AF2-475A-828C-A205A48E4E0E}" destId="{8749B589-0C26-498A-AC1A-A6905B34D414}" srcOrd="0" destOrd="0" presId="urn:microsoft.com/office/officeart/2005/8/layout/vList2"/>
    <dgm:cxn modelId="{6C3431C0-5A29-4956-ADC4-C54862A06B82}" type="presParOf" srcId="{251A90A7-5B69-480E-B9CB-1E0053362775}" destId="{8749B589-0C26-498A-AC1A-A6905B34D414}" srcOrd="0" destOrd="0" presId="urn:microsoft.com/office/officeart/2005/8/layout/vList2"/>
    <dgm:cxn modelId="{63B2B68B-17E3-4128-9EA8-F1B0F80F2064}" type="presParOf" srcId="{251A90A7-5B69-480E-B9CB-1E0053362775}" destId="{8354D318-B6F7-4EE9-A444-789CD6468AC0}" srcOrd="1" destOrd="0" presId="urn:microsoft.com/office/officeart/2005/8/layout/vList2"/>
    <dgm:cxn modelId="{85116780-E0E2-43E0-A109-AC7D3C78419C}" type="presParOf" srcId="{251A90A7-5B69-480E-B9CB-1E0053362775}" destId="{1BA4DDE7-1ED1-42D4-AEF1-9D81D23908F8}" srcOrd="2" destOrd="0" presId="urn:microsoft.com/office/officeart/2005/8/layout/vList2"/>
    <dgm:cxn modelId="{675BD589-D2C2-4108-8112-DC7FC1514DA9}" type="presParOf" srcId="{251A90A7-5B69-480E-B9CB-1E0053362775}" destId="{3719EED4-846F-47D5-93F7-F41D3F29E1E2}" srcOrd="3" destOrd="0" presId="urn:microsoft.com/office/officeart/2005/8/layout/vList2"/>
    <dgm:cxn modelId="{C8A12C09-874F-4191-8482-855F152E32DB}" type="presParOf" srcId="{251A90A7-5B69-480E-B9CB-1E0053362775}" destId="{C8860BB7-68A9-48AC-ADC3-F874FB03EF2A}" srcOrd="4" destOrd="0" presId="urn:microsoft.com/office/officeart/2005/8/layout/vList2"/>
    <dgm:cxn modelId="{E5EAD6BA-0DEE-46B7-ADB9-573DAF3BC115}" type="presParOf" srcId="{251A90A7-5B69-480E-B9CB-1E0053362775}" destId="{C748D62B-B386-47DC-BFC7-A9FCAA481941}" srcOrd="5" destOrd="0" presId="urn:microsoft.com/office/officeart/2005/8/layout/vList2"/>
    <dgm:cxn modelId="{89E98CEC-3A2D-4833-BC59-74B1823FC2C1}" type="presParOf" srcId="{251A90A7-5B69-480E-B9CB-1E0053362775}" destId="{4FA76313-11AB-4FA8-B692-64088CB3660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E82FC-997C-425D-922C-0BEFBF0C3DC6}">
      <dsp:nvSpPr>
        <dsp:cNvPr id="0" name=""/>
        <dsp:cNvSpPr/>
      </dsp:nvSpPr>
      <dsp:spPr>
        <a:xfrm>
          <a:off x="0" y="148731"/>
          <a:ext cx="9603275" cy="49432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Cognitive development is the growth of the child’s ability to reason and think and it occurs at all stages of life.</a:t>
          </a:r>
          <a:endParaRPr lang="en-GB" sz="1300" kern="1200" dirty="0"/>
        </a:p>
      </dsp:txBody>
      <dsp:txXfrm>
        <a:off x="24131" y="172862"/>
        <a:ext cx="9555013" cy="446063"/>
      </dsp:txXfrm>
    </dsp:sp>
    <dsp:sp modelId="{EA150FEF-3E5E-42FB-AF73-3F1BA8E7E599}">
      <dsp:nvSpPr>
        <dsp:cNvPr id="0" name=""/>
        <dsp:cNvSpPr/>
      </dsp:nvSpPr>
      <dsp:spPr>
        <a:xfrm>
          <a:off x="0" y="680496"/>
          <a:ext cx="9603275" cy="49432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One of the jobs of social workers is to help in enhancing the child’s social skills, and overall development.</a:t>
          </a:r>
          <a:endParaRPr lang="en-GB" sz="1300" kern="1200" dirty="0"/>
        </a:p>
      </dsp:txBody>
      <dsp:txXfrm>
        <a:off x="24131" y="704627"/>
        <a:ext cx="9555013" cy="446063"/>
      </dsp:txXfrm>
    </dsp:sp>
    <dsp:sp modelId="{6518FC77-D2A8-46E0-8AB6-67C1C2F0E47C}">
      <dsp:nvSpPr>
        <dsp:cNvPr id="0" name=""/>
        <dsp:cNvSpPr/>
      </dsp:nvSpPr>
      <dsp:spPr>
        <a:xfrm>
          <a:off x="0" y="1212261"/>
          <a:ext cx="9603275" cy="49432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They, therefore, enumerate various methods to achieve their goals including teaching them teamwork through activities, identifying signs of behavioral challenges, enhancing problem-solving skills, developing language skills, and making it easier for them to transition to school.</a:t>
          </a:r>
          <a:endParaRPr lang="en-GB" sz="1300" kern="1200" dirty="0"/>
        </a:p>
      </dsp:txBody>
      <dsp:txXfrm>
        <a:off x="24131" y="1236392"/>
        <a:ext cx="9555013" cy="446063"/>
      </dsp:txXfrm>
    </dsp:sp>
    <dsp:sp modelId="{9ECB55CC-4FAE-4068-AC09-18038F6DBCCD}">
      <dsp:nvSpPr>
        <dsp:cNvPr id="0" name=""/>
        <dsp:cNvSpPr/>
      </dsp:nvSpPr>
      <dsp:spPr>
        <a:xfrm>
          <a:off x="0" y="1744026"/>
          <a:ext cx="9603275" cy="49432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A number of activities are performed to achieve the goals and objectives of social workers.</a:t>
          </a:r>
          <a:endParaRPr lang="en-GB" sz="1300" kern="1200" dirty="0"/>
        </a:p>
      </dsp:txBody>
      <dsp:txXfrm>
        <a:off x="24131" y="1768157"/>
        <a:ext cx="9555013" cy="446063"/>
      </dsp:txXfrm>
    </dsp:sp>
    <dsp:sp modelId="{2F63843B-E4D6-4723-A008-26B5B9C16D6C}">
      <dsp:nvSpPr>
        <dsp:cNvPr id="0" name=""/>
        <dsp:cNvSpPr/>
      </dsp:nvSpPr>
      <dsp:spPr>
        <a:xfrm>
          <a:off x="0" y="2275791"/>
          <a:ext cx="9603275" cy="49432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As a lead volunteer at the women’s refuge center, I have chosen two crèche activities that I will present.</a:t>
          </a:r>
          <a:endParaRPr lang="en-GB" sz="1300" kern="1200" dirty="0"/>
        </a:p>
      </dsp:txBody>
      <dsp:txXfrm>
        <a:off x="24131" y="2299922"/>
        <a:ext cx="9555013" cy="446063"/>
      </dsp:txXfrm>
    </dsp:sp>
    <dsp:sp modelId="{D3A3CBD9-05E6-4D21-8820-E992E9396C58}">
      <dsp:nvSpPr>
        <dsp:cNvPr id="0" name=""/>
        <dsp:cNvSpPr/>
      </dsp:nvSpPr>
      <dsp:spPr>
        <a:xfrm>
          <a:off x="0" y="2807556"/>
          <a:ext cx="9603275" cy="49432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The activities I will present involve distraction and attention-seeking activities for children aged 1-2 years and children aged 7-11 years.</a:t>
          </a:r>
          <a:endParaRPr lang="en-GB" sz="1300" kern="1200" dirty="0"/>
        </a:p>
      </dsp:txBody>
      <dsp:txXfrm>
        <a:off x="24131" y="2831687"/>
        <a:ext cx="9555013" cy="4460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9E7985-9A45-4DDD-B98F-FA262CFC13B1}">
      <dsp:nvSpPr>
        <dsp:cNvPr id="0" name=""/>
        <dsp:cNvSpPr/>
      </dsp:nvSpPr>
      <dsp:spPr>
        <a:xfrm>
          <a:off x="5355720" y="1532980"/>
          <a:ext cx="3324498" cy="384652"/>
        </a:xfrm>
        <a:custGeom>
          <a:avLst/>
          <a:gdLst/>
          <a:ahLst/>
          <a:cxnLst/>
          <a:rect l="0" t="0" r="0" b="0"/>
          <a:pathLst>
            <a:path>
              <a:moveTo>
                <a:pt x="0" y="0"/>
              </a:moveTo>
              <a:lnTo>
                <a:pt x="0" y="192326"/>
              </a:lnTo>
              <a:lnTo>
                <a:pt x="3324498" y="192326"/>
              </a:lnTo>
              <a:lnTo>
                <a:pt x="3324498" y="38465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5359735-FD01-423D-B0D3-F5EB3BF3F6DF}">
      <dsp:nvSpPr>
        <dsp:cNvPr id="0" name=""/>
        <dsp:cNvSpPr/>
      </dsp:nvSpPr>
      <dsp:spPr>
        <a:xfrm>
          <a:off x="5355720" y="1532980"/>
          <a:ext cx="1108166" cy="384652"/>
        </a:xfrm>
        <a:custGeom>
          <a:avLst/>
          <a:gdLst/>
          <a:ahLst/>
          <a:cxnLst/>
          <a:rect l="0" t="0" r="0" b="0"/>
          <a:pathLst>
            <a:path>
              <a:moveTo>
                <a:pt x="0" y="0"/>
              </a:moveTo>
              <a:lnTo>
                <a:pt x="0" y="192326"/>
              </a:lnTo>
              <a:lnTo>
                <a:pt x="1108166" y="192326"/>
              </a:lnTo>
              <a:lnTo>
                <a:pt x="1108166" y="38465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A9A650A-14DC-45EE-AD49-8B9D04E70C74}">
      <dsp:nvSpPr>
        <dsp:cNvPr id="0" name=""/>
        <dsp:cNvSpPr/>
      </dsp:nvSpPr>
      <dsp:spPr>
        <a:xfrm>
          <a:off x="4247554" y="1532980"/>
          <a:ext cx="1108166" cy="384652"/>
        </a:xfrm>
        <a:custGeom>
          <a:avLst/>
          <a:gdLst/>
          <a:ahLst/>
          <a:cxnLst/>
          <a:rect l="0" t="0" r="0" b="0"/>
          <a:pathLst>
            <a:path>
              <a:moveTo>
                <a:pt x="1108166" y="0"/>
              </a:moveTo>
              <a:lnTo>
                <a:pt x="1108166" y="192326"/>
              </a:lnTo>
              <a:lnTo>
                <a:pt x="0" y="192326"/>
              </a:lnTo>
              <a:lnTo>
                <a:pt x="0" y="38465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947A19-6946-4866-ABD6-CED28F5A2820}">
      <dsp:nvSpPr>
        <dsp:cNvPr id="0" name=""/>
        <dsp:cNvSpPr/>
      </dsp:nvSpPr>
      <dsp:spPr>
        <a:xfrm>
          <a:off x="2031222" y="1532980"/>
          <a:ext cx="3324498" cy="384652"/>
        </a:xfrm>
        <a:custGeom>
          <a:avLst/>
          <a:gdLst/>
          <a:ahLst/>
          <a:cxnLst/>
          <a:rect l="0" t="0" r="0" b="0"/>
          <a:pathLst>
            <a:path>
              <a:moveTo>
                <a:pt x="3324498" y="0"/>
              </a:moveTo>
              <a:lnTo>
                <a:pt x="3324498" y="192326"/>
              </a:lnTo>
              <a:lnTo>
                <a:pt x="0" y="192326"/>
              </a:lnTo>
              <a:lnTo>
                <a:pt x="0" y="38465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680B2C0-8A99-4A1C-B1A4-777BE04FE863}">
      <dsp:nvSpPr>
        <dsp:cNvPr id="0" name=""/>
        <dsp:cNvSpPr/>
      </dsp:nvSpPr>
      <dsp:spPr>
        <a:xfrm>
          <a:off x="7216" y="617140"/>
          <a:ext cx="1831679" cy="915839"/>
        </a:xfrm>
        <a:prstGeom prst="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dirty="0"/>
            <a:t>Jean Piaget was a Swiss psychologist who contributed to the understanding of children’s cognitive development </a:t>
          </a:r>
          <a:r>
            <a:rPr lang="en-GB" sz="1100" kern="1200" dirty="0"/>
            <a:t>(Nortje, 2021)</a:t>
          </a:r>
          <a:r>
            <a:rPr lang="en-US" sz="1100" kern="1200" dirty="0"/>
            <a:t>.</a:t>
          </a:r>
          <a:endParaRPr lang="en-GB" sz="1100" kern="1200" dirty="0"/>
        </a:p>
      </dsp:txBody>
      <dsp:txXfrm>
        <a:off x="7216" y="617140"/>
        <a:ext cx="1831679" cy="915839"/>
      </dsp:txXfrm>
    </dsp:sp>
    <dsp:sp modelId="{6E14C6EE-18F9-432A-B8B8-906CF75B00F8}">
      <dsp:nvSpPr>
        <dsp:cNvPr id="0" name=""/>
        <dsp:cNvSpPr/>
      </dsp:nvSpPr>
      <dsp:spPr>
        <a:xfrm>
          <a:off x="2223548" y="617140"/>
          <a:ext cx="1831679" cy="915839"/>
        </a:xfrm>
        <a:prstGeom prst="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dirty="0"/>
            <a:t>He proposed that children develop over time, in response to their environment, and are updated with exposure to new information.</a:t>
          </a:r>
          <a:endParaRPr lang="en-GB" sz="1100" kern="1200" dirty="0"/>
        </a:p>
      </dsp:txBody>
      <dsp:txXfrm>
        <a:off x="2223548" y="617140"/>
        <a:ext cx="1831679" cy="915839"/>
      </dsp:txXfrm>
    </dsp:sp>
    <dsp:sp modelId="{655A6F40-0677-4910-B777-70CD1D87C4F9}">
      <dsp:nvSpPr>
        <dsp:cNvPr id="0" name=""/>
        <dsp:cNvSpPr/>
      </dsp:nvSpPr>
      <dsp:spPr>
        <a:xfrm>
          <a:off x="4439880" y="617140"/>
          <a:ext cx="1831679" cy="915839"/>
        </a:xfrm>
        <a:prstGeom prst="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dirty="0"/>
            <a:t>His theory suggests that the cognitive development of children occurs in four stages in a specific order. These are:</a:t>
          </a:r>
          <a:endParaRPr lang="en-GB" sz="1100" kern="1200" dirty="0"/>
        </a:p>
      </dsp:txBody>
      <dsp:txXfrm>
        <a:off x="4439880" y="617140"/>
        <a:ext cx="1831679" cy="915839"/>
      </dsp:txXfrm>
    </dsp:sp>
    <dsp:sp modelId="{E81ABCB8-942A-406A-ACDA-D99BFBB28FF8}">
      <dsp:nvSpPr>
        <dsp:cNvPr id="0" name=""/>
        <dsp:cNvSpPr/>
      </dsp:nvSpPr>
      <dsp:spPr>
        <a:xfrm>
          <a:off x="1115382" y="1917632"/>
          <a:ext cx="1831679" cy="915839"/>
        </a:xfrm>
        <a:prstGeom prst="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baseline="0" dirty="0"/>
            <a:t>Sensorimotor stage (0-2 years old)</a:t>
          </a:r>
          <a:endParaRPr lang="en-GB" sz="1100" kern="1200" dirty="0"/>
        </a:p>
      </dsp:txBody>
      <dsp:txXfrm>
        <a:off x="1115382" y="1917632"/>
        <a:ext cx="1831679" cy="915839"/>
      </dsp:txXfrm>
    </dsp:sp>
    <dsp:sp modelId="{7EC99F26-11D7-47AB-B649-F797934D1761}">
      <dsp:nvSpPr>
        <dsp:cNvPr id="0" name=""/>
        <dsp:cNvSpPr/>
      </dsp:nvSpPr>
      <dsp:spPr>
        <a:xfrm>
          <a:off x="3331714" y="1917632"/>
          <a:ext cx="1831679" cy="915839"/>
        </a:xfrm>
        <a:prstGeom prst="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baseline="0" dirty="0"/>
            <a:t>Preoperational stage (2-7 years old)</a:t>
          </a:r>
          <a:endParaRPr lang="en-GB" sz="1100" kern="1200" dirty="0"/>
        </a:p>
      </dsp:txBody>
      <dsp:txXfrm>
        <a:off x="3331714" y="1917632"/>
        <a:ext cx="1831679" cy="915839"/>
      </dsp:txXfrm>
    </dsp:sp>
    <dsp:sp modelId="{E4394124-68F7-456A-9E9C-7E65E7B52DC1}">
      <dsp:nvSpPr>
        <dsp:cNvPr id="0" name=""/>
        <dsp:cNvSpPr/>
      </dsp:nvSpPr>
      <dsp:spPr>
        <a:xfrm>
          <a:off x="5548046" y="1917632"/>
          <a:ext cx="1831679" cy="915839"/>
        </a:xfrm>
        <a:prstGeom prst="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baseline="0" dirty="0"/>
            <a:t>Concrete Operational Stage (7-11 years old)</a:t>
          </a:r>
          <a:endParaRPr lang="en-GB" sz="1100" kern="1200" dirty="0"/>
        </a:p>
      </dsp:txBody>
      <dsp:txXfrm>
        <a:off x="5548046" y="1917632"/>
        <a:ext cx="1831679" cy="915839"/>
      </dsp:txXfrm>
    </dsp:sp>
    <dsp:sp modelId="{BFBBFD02-9D50-4309-AF6B-4DA34E86AFF1}">
      <dsp:nvSpPr>
        <dsp:cNvPr id="0" name=""/>
        <dsp:cNvSpPr/>
      </dsp:nvSpPr>
      <dsp:spPr>
        <a:xfrm>
          <a:off x="7764378" y="1917632"/>
          <a:ext cx="1831679" cy="915839"/>
        </a:xfrm>
        <a:prstGeom prst="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US" sz="1100" kern="1200" baseline="0" dirty="0"/>
            <a:t>Formal Operational Stage (11 years to adulthood).</a:t>
          </a:r>
          <a:endParaRPr lang="en-GB" sz="1100" kern="1200" dirty="0"/>
        </a:p>
      </dsp:txBody>
      <dsp:txXfrm>
        <a:off x="7764378" y="1917632"/>
        <a:ext cx="1831679" cy="9158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462F0F-D621-428D-B218-59EA4778E832}">
      <dsp:nvSpPr>
        <dsp:cNvPr id="0" name=""/>
        <dsp:cNvSpPr/>
      </dsp:nvSpPr>
      <dsp:spPr>
        <a:xfrm>
          <a:off x="720245" y="0"/>
          <a:ext cx="8162783" cy="345061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2AB99CF-92A1-43BC-B124-333BBA966039}">
      <dsp:nvSpPr>
        <dsp:cNvPr id="0" name=""/>
        <dsp:cNvSpPr/>
      </dsp:nvSpPr>
      <dsp:spPr>
        <a:xfrm>
          <a:off x="4806" y="1035183"/>
          <a:ext cx="2311725" cy="138024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t>Sensorimotor Stage is the first stage of children’s cognitive development where children primarily learn through their sense and motor activities.</a:t>
          </a:r>
          <a:endParaRPr lang="en-GB" sz="1200" kern="1200" dirty="0"/>
        </a:p>
      </dsp:txBody>
      <dsp:txXfrm>
        <a:off x="72184" y="1102561"/>
        <a:ext cx="2176969" cy="1245489"/>
      </dsp:txXfrm>
    </dsp:sp>
    <dsp:sp modelId="{30DECB06-518E-47B3-8299-EBB6CCDC261C}">
      <dsp:nvSpPr>
        <dsp:cNvPr id="0" name=""/>
        <dsp:cNvSpPr/>
      </dsp:nvSpPr>
      <dsp:spPr>
        <a:xfrm>
          <a:off x="2432118" y="1035183"/>
          <a:ext cx="2311725" cy="138024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t>The preoperational stage involves children starting to use mental abstractions rather than the physical appearances of objects. For instance, they may struggle to get someone’s point of view.</a:t>
          </a:r>
          <a:endParaRPr lang="en-GB" sz="1200" kern="1200" dirty="0"/>
        </a:p>
      </dsp:txBody>
      <dsp:txXfrm>
        <a:off x="2499496" y="1102561"/>
        <a:ext cx="2176969" cy="1245489"/>
      </dsp:txXfrm>
    </dsp:sp>
    <dsp:sp modelId="{6F0B4903-E81C-41BF-90DF-831750373384}">
      <dsp:nvSpPr>
        <dsp:cNvPr id="0" name=""/>
        <dsp:cNvSpPr/>
      </dsp:nvSpPr>
      <dsp:spPr>
        <a:xfrm>
          <a:off x="4859430" y="1035183"/>
          <a:ext cx="2311725" cy="138024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t>The concrete operational stage is the third stage of cognitive development where children start solving problems because they can consider numerous perspectives and outcomes.</a:t>
          </a:r>
          <a:endParaRPr lang="en-GB" sz="1200" kern="1200" dirty="0"/>
        </a:p>
      </dsp:txBody>
      <dsp:txXfrm>
        <a:off x="4926808" y="1102561"/>
        <a:ext cx="2176969" cy="1245489"/>
      </dsp:txXfrm>
    </dsp:sp>
    <dsp:sp modelId="{B90DD298-158B-4811-B633-EE68B0E0B28E}">
      <dsp:nvSpPr>
        <dsp:cNvPr id="0" name=""/>
        <dsp:cNvSpPr/>
      </dsp:nvSpPr>
      <dsp:spPr>
        <a:xfrm>
          <a:off x="7286742" y="1035183"/>
          <a:ext cx="2311725" cy="1380245"/>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US" sz="1200" kern="1200" dirty="0"/>
            <a:t>The last stage is the Formal Operations Stage where children are characterized by abstract thought. They can think of hypothetical situations and possibilities </a:t>
          </a:r>
          <a:r>
            <a:rPr lang="en-GB" sz="1200" kern="1200" dirty="0"/>
            <a:t>(Nortje, 2021)</a:t>
          </a:r>
          <a:r>
            <a:rPr lang="en-US" sz="1200" kern="1200" dirty="0"/>
            <a:t>.</a:t>
          </a:r>
          <a:endParaRPr lang="en-GB" sz="1200" kern="1200" dirty="0"/>
        </a:p>
      </dsp:txBody>
      <dsp:txXfrm>
        <a:off x="7354120" y="1102561"/>
        <a:ext cx="2176969" cy="12454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49B589-0C26-498A-AC1A-A6905B34D414}">
      <dsp:nvSpPr>
        <dsp:cNvPr id="0" name=""/>
        <dsp:cNvSpPr/>
      </dsp:nvSpPr>
      <dsp:spPr>
        <a:xfrm>
          <a:off x="0" y="371140"/>
          <a:ext cx="4801638" cy="501930"/>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The dice math game is a simple activity for 7-11-year-olds to bring their attention to addition and subtraction math skills.</a:t>
          </a:r>
          <a:endParaRPr lang="en-GB" sz="1300" kern="1200" dirty="0"/>
        </a:p>
      </dsp:txBody>
      <dsp:txXfrm>
        <a:off x="24502" y="395642"/>
        <a:ext cx="4752634" cy="452926"/>
      </dsp:txXfrm>
    </dsp:sp>
    <dsp:sp modelId="{1BA4DDE7-1ED1-42D4-AEF1-9D81D23908F8}">
      <dsp:nvSpPr>
        <dsp:cNvPr id="0" name=""/>
        <dsp:cNvSpPr/>
      </dsp:nvSpPr>
      <dsp:spPr>
        <a:xfrm>
          <a:off x="0" y="910511"/>
          <a:ext cx="4801638" cy="501930"/>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All they need is a paper and pen, and a pair of dice.</a:t>
          </a:r>
          <a:endParaRPr lang="en-GB" sz="1300" kern="1200" dirty="0"/>
        </a:p>
      </dsp:txBody>
      <dsp:txXfrm>
        <a:off x="24502" y="935013"/>
        <a:ext cx="4752634" cy="452926"/>
      </dsp:txXfrm>
    </dsp:sp>
    <dsp:sp modelId="{C8860BB7-68A9-48AC-ADC3-F874FB03EF2A}">
      <dsp:nvSpPr>
        <dsp:cNvPr id="0" name=""/>
        <dsp:cNvSpPr/>
      </dsp:nvSpPr>
      <dsp:spPr>
        <a:xfrm>
          <a:off x="0" y="1449880"/>
          <a:ext cx="4801638" cy="501930"/>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The dice are rolled and the child is asked to record the numbers by adding or subtracting.</a:t>
          </a:r>
          <a:endParaRPr lang="en-GB" sz="1300" kern="1200" dirty="0"/>
        </a:p>
      </dsp:txBody>
      <dsp:txXfrm>
        <a:off x="24502" y="1474382"/>
        <a:ext cx="4752634" cy="452926"/>
      </dsp:txXfrm>
    </dsp:sp>
    <dsp:sp modelId="{4FA76313-11AB-4FA8-B692-64088CB3660B}">
      <dsp:nvSpPr>
        <dsp:cNvPr id="0" name=""/>
        <dsp:cNvSpPr/>
      </dsp:nvSpPr>
      <dsp:spPr>
        <a:xfrm>
          <a:off x="0" y="1989250"/>
          <a:ext cx="4801638" cy="501930"/>
        </a:xfrm>
        <a:prstGeom prst="roundRect">
          <a:avLst/>
        </a:prstGeom>
        <a:gradFill rotWithShape="0">
          <a:gsLst>
            <a:gs pos="0">
              <a:schemeClr val="accent1">
                <a:hueOff val="0"/>
                <a:satOff val="0"/>
                <a:lumOff val="0"/>
                <a:alphaOff val="0"/>
                <a:tint val="54000"/>
                <a:alpha val="100000"/>
                <a:satMod val="105000"/>
                <a:lumMod val="110000"/>
              </a:schemeClr>
            </a:gs>
            <a:gs pos="100000">
              <a:schemeClr val="accent1">
                <a:hueOff val="0"/>
                <a:satOff val="0"/>
                <a:lumOff val="0"/>
                <a:alphaOff val="0"/>
                <a:tint val="78000"/>
                <a:alpha val="92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US" sz="1300" kern="1200" dirty="0"/>
            <a:t>According to the third stage of Piaget’s theory, this activity enhances categorization abilities, numerical abilities and spatial abilities.</a:t>
          </a:r>
          <a:endParaRPr lang="en-GB" sz="1300" kern="1200" dirty="0"/>
        </a:p>
      </dsp:txBody>
      <dsp:txXfrm>
        <a:off x="24502" y="2013752"/>
        <a:ext cx="4752634" cy="4529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3/3/2023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3/3/2023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DE5DB-D9D0-CD35-E39D-3BCF3E0D5B9A}"/>
              </a:ext>
            </a:extLst>
          </p:cNvPr>
          <p:cNvSpPr>
            <a:spLocks noGrp="1"/>
          </p:cNvSpPr>
          <p:nvPr>
            <p:ph type="title"/>
          </p:nvPr>
        </p:nvSpPr>
        <p:spPr>
          <a:xfrm>
            <a:off x="1459831" y="160421"/>
            <a:ext cx="9647440" cy="5658852"/>
          </a:xfrm>
        </p:spPr>
        <p:txBody>
          <a:bodyPr>
            <a:normAutofit/>
          </a:bodyPr>
          <a:lstStyle/>
          <a:p>
            <a:pPr algn="ctr"/>
            <a:br>
              <a:rPr lang="en-GB" dirty="0"/>
            </a:br>
            <a:br>
              <a:rPr lang="en-GB" dirty="0"/>
            </a:br>
            <a:r>
              <a:rPr lang="en-GB" sz="2200" dirty="0"/>
              <a:t>module:  psychology in health  and social care </a:t>
            </a:r>
            <a:br>
              <a:rPr lang="en-GB" sz="2200" dirty="0"/>
            </a:br>
            <a:br>
              <a:rPr lang="en-GB" sz="2200" dirty="0"/>
            </a:br>
            <a:br>
              <a:rPr lang="en-GB" sz="2200" dirty="0"/>
            </a:br>
            <a:br>
              <a:rPr lang="en-GB" sz="2200" dirty="0"/>
            </a:br>
            <a:br>
              <a:rPr lang="en-GB" sz="2200" dirty="0"/>
            </a:br>
            <a:r>
              <a:rPr lang="en-GB" sz="2200" dirty="0"/>
              <a:t>name: </a:t>
            </a:r>
            <a:r>
              <a:rPr lang="en-GB" sz="2200" dirty="0" err="1"/>
              <a:t>errol</a:t>
            </a:r>
            <a:r>
              <a:rPr lang="en-GB" sz="2200" dirty="0"/>
              <a:t> McCalla</a:t>
            </a:r>
            <a:br>
              <a:rPr lang="en-GB" sz="2200" dirty="0"/>
            </a:br>
            <a:br>
              <a:rPr lang="en-GB" sz="2200" dirty="0"/>
            </a:br>
            <a:r>
              <a:rPr lang="en-GB" sz="2200" dirty="0"/>
              <a:t>LECTURER: K.OBOHWEMA</a:t>
            </a:r>
            <a:br>
              <a:rPr lang="en-GB" sz="2200" dirty="0"/>
            </a:br>
            <a:br>
              <a:rPr lang="en-GB" sz="2200" dirty="0"/>
            </a:br>
            <a:r>
              <a:rPr lang="en-GB" sz="2200" dirty="0"/>
              <a:t>STUDENT NUMBER:2028568</a:t>
            </a:r>
            <a:br>
              <a:rPr lang="en-GB" sz="2200" dirty="0"/>
            </a:br>
            <a:br>
              <a:rPr lang="en-GB" sz="2200" dirty="0"/>
            </a:br>
            <a:r>
              <a:rPr lang="en-GB" sz="2200" dirty="0"/>
              <a:t>module code: LCHS4006</a:t>
            </a:r>
            <a:br>
              <a:rPr lang="en-GB" sz="2200" dirty="0"/>
            </a:br>
            <a:br>
              <a:rPr lang="en-GB" sz="2200" dirty="0"/>
            </a:br>
            <a:br>
              <a:rPr lang="en-GB" sz="2200" dirty="0"/>
            </a:br>
            <a:endParaRPr lang="en-GB" sz="2200" dirty="0"/>
          </a:p>
        </p:txBody>
      </p:sp>
    </p:spTree>
    <p:extLst>
      <p:ext uri="{BB962C8B-B14F-4D97-AF65-F5344CB8AC3E}">
        <p14:creationId xmlns:p14="http://schemas.microsoft.com/office/powerpoint/2010/main" val="3873551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1327469"/>
          </a:xfrm>
        </p:spPr>
        <p:txBody>
          <a:bodyPr>
            <a:normAutofit/>
          </a:bodyPr>
          <a:lstStyle/>
          <a:p>
            <a:pPr algn="ctr"/>
            <a:r>
              <a:rPr lang="en-GB" sz="4400" b="1" cap="none" dirty="0">
                <a:ln w="22225">
                  <a:solidFill>
                    <a:schemeClr val="accent2"/>
                  </a:solidFill>
                  <a:prstDash val="solid"/>
                </a:ln>
                <a:solidFill>
                  <a:schemeClr val="accent2">
                    <a:lumMod val="40000"/>
                    <a:lumOff val="60000"/>
                  </a:schemeClr>
                </a:solidFill>
              </a:rPr>
              <a:t>Working with Children in a Social Care Setting</a:t>
            </a:r>
            <a:endParaRPr lang="en-GB" sz="5400" b="1" cap="none" dirty="0">
              <a:ln w="22225">
                <a:solidFill>
                  <a:schemeClr val="accent2"/>
                </a:solidFill>
                <a:prstDash val="solid"/>
              </a:ln>
              <a:solidFill>
                <a:schemeClr val="accent2">
                  <a:lumMod val="40000"/>
                  <a:lumOff val="60000"/>
                </a:schemeClr>
              </a:solidFill>
            </a:endParaRPr>
          </a:p>
        </p:txBody>
      </p:sp>
      <p:sp>
        <p:nvSpPr>
          <p:cNvPr id="3" name="Subtitle 2"/>
          <p:cNvSpPr>
            <a:spLocks noGrp="1"/>
          </p:cNvSpPr>
          <p:nvPr>
            <p:ph type="subTitle" idx="1"/>
          </p:nvPr>
        </p:nvSpPr>
        <p:spPr/>
        <p:txBody>
          <a:bodyPr/>
          <a:lstStyle/>
          <a:p>
            <a:endParaRPr lang="en-GB" dirty="0"/>
          </a:p>
        </p:txBody>
      </p:sp>
      <p:pic>
        <p:nvPicPr>
          <p:cNvPr id="4" name="Picture 3" descr="Dealing With Rejection - &lt;strong&gt;Social&lt;/strong&gt; Rejection of Autistic &lt;strong&gt;Child&lt;/strong&gt; | Parentune.com"/>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34946" y="2365248"/>
            <a:ext cx="8819906" cy="3545013"/>
          </a:xfrm>
          <a:prstGeom prst="rect">
            <a:avLst/>
          </a:prstGeom>
        </p:spPr>
      </p:pic>
    </p:spTree>
    <p:extLst>
      <p:ext uri="{BB962C8B-B14F-4D97-AF65-F5344CB8AC3E}">
        <p14:creationId xmlns:p14="http://schemas.microsoft.com/office/powerpoint/2010/main" val="2271754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Contents</a:t>
            </a:r>
            <a:endParaRPr lang="en-GB" dirty="0"/>
          </a:p>
        </p:txBody>
      </p:sp>
      <p:sp>
        <p:nvSpPr>
          <p:cNvPr id="3" name="Content Placeholder 2"/>
          <p:cNvSpPr>
            <a:spLocks noGrp="1"/>
          </p:cNvSpPr>
          <p:nvPr>
            <p:ph idx="1"/>
          </p:nvPr>
        </p:nvSpPr>
        <p:spPr/>
        <p:txBody>
          <a:bodyPr>
            <a:normAutofit fontScale="92500" lnSpcReduction="20000"/>
          </a:bodyPr>
          <a:lstStyle/>
          <a:p>
            <a:r>
              <a:rPr lang="en-US" dirty="0"/>
              <a:t>Introduction</a:t>
            </a:r>
          </a:p>
          <a:p>
            <a:r>
              <a:rPr lang="en-US" dirty="0"/>
              <a:t>Piaget’s Stages of Cognitive development</a:t>
            </a:r>
          </a:p>
          <a:p>
            <a:r>
              <a:rPr lang="en-US" dirty="0"/>
              <a:t>Distraction ACTIVITIES</a:t>
            </a:r>
          </a:p>
          <a:p>
            <a:r>
              <a:rPr lang="en-US" dirty="0"/>
              <a:t>Distraction toys for babies</a:t>
            </a:r>
          </a:p>
          <a:p>
            <a:r>
              <a:rPr lang="en-US" dirty="0"/>
              <a:t>Attention activities</a:t>
            </a:r>
          </a:p>
          <a:p>
            <a:r>
              <a:rPr lang="en-US" dirty="0"/>
              <a:t>Take home message for parents after the activities</a:t>
            </a:r>
          </a:p>
          <a:p>
            <a:r>
              <a:rPr lang="en-US" dirty="0"/>
              <a:t>Conclusion</a:t>
            </a:r>
          </a:p>
          <a:p>
            <a:r>
              <a:rPr lang="en-US" dirty="0"/>
              <a:t>References </a:t>
            </a:r>
            <a:endParaRPr lang="en-GB" dirty="0"/>
          </a:p>
        </p:txBody>
      </p:sp>
    </p:spTree>
    <p:extLst>
      <p:ext uri="{BB962C8B-B14F-4D97-AF65-F5344CB8AC3E}">
        <p14:creationId xmlns:p14="http://schemas.microsoft.com/office/powerpoint/2010/main" val="898180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13399578"/>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1676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Piaget’s Stages of Cognitive development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60279130"/>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759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Piaget’s Stages of Cognitive development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69373609"/>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9152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Distraction ACTIVITIES</a:t>
            </a:r>
            <a:endParaRPr lang="en-GB" dirty="0"/>
          </a:p>
        </p:txBody>
      </p:sp>
      <p:sp>
        <p:nvSpPr>
          <p:cNvPr id="3" name="Content Placeholder 2"/>
          <p:cNvSpPr>
            <a:spLocks noGrp="1"/>
          </p:cNvSpPr>
          <p:nvPr>
            <p:ph idx="1"/>
          </p:nvPr>
        </p:nvSpPr>
        <p:spPr/>
        <p:txBody>
          <a:bodyPr>
            <a:normAutofit fontScale="70000" lnSpcReduction="20000"/>
          </a:bodyPr>
          <a:lstStyle/>
          <a:p>
            <a:r>
              <a:rPr lang="en-US" dirty="0"/>
              <a:t>Distraction is a technique used in working with children under the age of 2 years in social setting </a:t>
            </a:r>
            <a:r>
              <a:rPr lang="en-GB" dirty="0"/>
              <a:t>(Shirley, 1933)</a:t>
            </a:r>
            <a:r>
              <a:rPr lang="en-US" dirty="0"/>
              <a:t>.</a:t>
            </a:r>
          </a:p>
          <a:p>
            <a:r>
              <a:rPr lang="en-US" dirty="0"/>
              <a:t>Distraction is performed in order to redirect the attention of the child and encourage positive behavior.</a:t>
            </a:r>
          </a:p>
          <a:p>
            <a:r>
              <a:rPr lang="en-US" dirty="0"/>
              <a:t>However, distraction is discouraged when the child is upset or is hurt by someone </a:t>
            </a:r>
            <a:r>
              <a:rPr lang="en-GB" dirty="0"/>
              <a:t>(Shirley, 1933)</a:t>
            </a:r>
            <a:r>
              <a:rPr lang="en-US" dirty="0"/>
              <a:t>. </a:t>
            </a:r>
          </a:p>
          <a:p>
            <a:r>
              <a:rPr lang="en-US" dirty="0"/>
              <a:t>For instance, children may get cranky since they have very sensitive nervous systems and they tend to react by crying. </a:t>
            </a:r>
          </a:p>
          <a:p>
            <a:r>
              <a:rPr lang="en-US" dirty="0"/>
              <a:t>Using cranky toys like teddy bears, rag dolls and crib projectors may soothe a crying baby </a:t>
            </a:r>
            <a:r>
              <a:rPr lang="en-GB" dirty="0"/>
              <a:t>(Hillgrove-Stuart </a:t>
            </a:r>
            <a:r>
              <a:rPr lang="en-GB" i="1" dirty="0"/>
              <a:t>et al.</a:t>
            </a:r>
            <a:r>
              <a:rPr lang="en-GB" dirty="0"/>
              <a:t>, 2013)</a:t>
            </a:r>
            <a:r>
              <a:rPr lang="en-US" dirty="0"/>
              <a:t>.</a:t>
            </a:r>
          </a:p>
          <a:p>
            <a:r>
              <a:rPr lang="en-US" dirty="0"/>
              <a:t>According to Piaget theory, children under the age of 2 years are at sensorimotor stage.</a:t>
            </a:r>
          </a:p>
          <a:p>
            <a:r>
              <a:rPr lang="en-US" dirty="0"/>
              <a:t>They primarily learn through their senses and motor activities. </a:t>
            </a:r>
          </a:p>
          <a:p>
            <a:r>
              <a:rPr lang="en-US" dirty="0"/>
              <a:t>Using destructive toys can change a child’s behavior and actions as a result of a new motor activity that has been introduced </a:t>
            </a:r>
            <a:r>
              <a:rPr lang="en-GB" dirty="0"/>
              <a:t>(Hillgrove-Stuart </a:t>
            </a:r>
            <a:r>
              <a:rPr lang="en-GB" i="1" dirty="0"/>
              <a:t>et al.</a:t>
            </a:r>
            <a:r>
              <a:rPr lang="en-GB" dirty="0"/>
              <a:t>, 2013)</a:t>
            </a:r>
            <a:r>
              <a:rPr lang="en-US" dirty="0"/>
              <a:t>.</a:t>
            </a:r>
            <a:endParaRPr lang="en-GB" dirty="0"/>
          </a:p>
        </p:txBody>
      </p:sp>
    </p:spTree>
    <p:extLst>
      <p:ext uri="{BB962C8B-B14F-4D97-AF65-F5344CB8AC3E}">
        <p14:creationId xmlns:p14="http://schemas.microsoft.com/office/powerpoint/2010/main" val="868905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Distraction toys for babies</a:t>
            </a:r>
            <a:endParaRPr lang="en-GB" dirty="0"/>
          </a:p>
        </p:txBody>
      </p:sp>
      <p:pic>
        <p:nvPicPr>
          <p:cNvPr id="4" name="Content Placeholder 3" descr="Meet the 'Apptivity Monkey,' the Worst &lt;strong&gt;Toy&lt;/strong&gt; of the Yea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51580" y="2016125"/>
            <a:ext cx="9603274" cy="3449638"/>
          </a:xfrm>
          <a:effectLst>
            <a:glow rad="228600">
              <a:schemeClr val="accent2">
                <a:satMod val="175000"/>
                <a:alpha val="40000"/>
              </a:schemeClr>
            </a:glow>
            <a:softEdge rad="63500"/>
          </a:effectLst>
        </p:spPr>
      </p:pic>
    </p:spTree>
    <p:extLst>
      <p:ext uri="{BB962C8B-B14F-4D97-AF65-F5344CB8AC3E}">
        <p14:creationId xmlns:p14="http://schemas.microsoft.com/office/powerpoint/2010/main" val="3120368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5691" y="804519"/>
            <a:ext cx="9603275" cy="1049235"/>
          </a:xfrm>
        </p:spPr>
        <p:txBody>
          <a:bodyPr/>
          <a:lstStyle/>
          <a:p>
            <a:r>
              <a:rPr lang="en-US" dirty="0"/>
              <a:t>Attention activities</a:t>
            </a:r>
            <a:endParaRPr lang="en-GB" dirty="0"/>
          </a:p>
        </p:txBody>
      </p:sp>
      <p:sp>
        <p:nvSpPr>
          <p:cNvPr id="3" name="Content Placeholder 2"/>
          <p:cNvSpPr>
            <a:spLocks noGrp="1"/>
          </p:cNvSpPr>
          <p:nvPr>
            <p:ph idx="1"/>
          </p:nvPr>
        </p:nvSpPr>
        <p:spPr/>
        <p:txBody>
          <a:bodyPr>
            <a:normAutofit/>
          </a:bodyPr>
          <a:lstStyle/>
          <a:p>
            <a:r>
              <a:rPr lang="en-US" dirty="0"/>
              <a:t>According to Pieget’s stages of Cognitive development, children aged  7 to 11 years are at the third stage of cognitive development called the Concrete Operational Stage.</a:t>
            </a:r>
          </a:p>
          <a:p>
            <a:r>
              <a:rPr lang="en-US" dirty="0"/>
              <a:t>Children at this stage can solve problems since their cognitive abilities are better </a:t>
            </a:r>
            <a:r>
              <a:rPr lang="en-GB" dirty="0"/>
              <a:t>(Adams and Beauchamp, 2021)</a:t>
            </a:r>
            <a:r>
              <a:rPr lang="en-US" dirty="0"/>
              <a:t>.</a:t>
            </a:r>
          </a:p>
          <a:p>
            <a:r>
              <a:rPr lang="en-US" dirty="0"/>
              <a:t>At this stage, children learn better by increasing their attention.</a:t>
            </a:r>
          </a:p>
          <a:p>
            <a:r>
              <a:rPr lang="en-US" dirty="0"/>
              <a:t>As a social worker volunteer, I can use Dice math activities to bring the attention of the children to math-solving skills.</a:t>
            </a:r>
            <a:endParaRPr lang="en-GB" dirty="0"/>
          </a:p>
        </p:txBody>
      </p:sp>
    </p:spTree>
    <p:extLst>
      <p:ext uri="{BB962C8B-B14F-4D97-AF65-F5344CB8AC3E}">
        <p14:creationId xmlns:p14="http://schemas.microsoft.com/office/powerpoint/2010/main" val="3471458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Attention activities cont.…</a:t>
            </a:r>
            <a:endParaRPr lang="en-GB" dirty="0"/>
          </a:p>
        </p:txBody>
      </p:sp>
      <p:pic>
        <p:nvPicPr>
          <p:cNvPr id="4" name="Content Placeholder 3" descr="&lt;strong&gt;Math&lt;/strong&gt; &lt;strong&gt;Dice&lt;/strong&gt; Games For Kindergarten | Spider Dino"/>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96483" y="1967357"/>
            <a:ext cx="4599517" cy="3449638"/>
          </a:xfrm>
        </p:spPr>
      </p:pic>
      <p:graphicFrame>
        <p:nvGraphicFramePr>
          <p:cNvPr id="6" name="Diagram 5"/>
          <p:cNvGraphicFramePr/>
          <p:nvPr>
            <p:extLst>
              <p:ext uri="{D42A27DB-BD31-4B8C-83A1-F6EECF244321}">
                <p14:modId xmlns:p14="http://schemas.microsoft.com/office/powerpoint/2010/main" val="2536999325"/>
              </p:ext>
            </p:extLst>
          </p:nvPr>
        </p:nvGraphicFramePr>
        <p:xfrm>
          <a:off x="6253216" y="2072640"/>
          <a:ext cx="4801638" cy="2862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218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Take home message for parents after the activities</a:t>
            </a:r>
            <a:endParaRPr lang="en-GB" dirty="0"/>
          </a:p>
        </p:txBody>
      </p:sp>
      <p:sp>
        <p:nvSpPr>
          <p:cNvPr id="3" name="Content Placeholder 2"/>
          <p:cNvSpPr>
            <a:spLocks noGrp="1"/>
          </p:cNvSpPr>
          <p:nvPr>
            <p:ph idx="1"/>
          </p:nvPr>
        </p:nvSpPr>
        <p:spPr/>
        <p:txBody>
          <a:bodyPr>
            <a:normAutofit lnSpcReduction="10000"/>
          </a:bodyPr>
          <a:lstStyle/>
          <a:p>
            <a:r>
              <a:rPr lang="en-US" dirty="0"/>
              <a:t>Children under the age of 2 years are driven by curiosity.</a:t>
            </a:r>
          </a:p>
          <a:p>
            <a:r>
              <a:rPr lang="en-US" dirty="0"/>
              <a:t>They express themselves through crying and laughing</a:t>
            </a:r>
          </a:p>
          <a:p>
            <a:r>
              <a:rPr lang="en-US" dirty="0"/>
              <a:t>They can also communicate using body language like touching and smiling.</a:t>
            </a:r>
          </a:p>
          <a:p>
            <a:r>
              <a:rPr lang="en-US" dirty="0"/>
              <a:t>They develop a sense of fear at this time.</a:t>
            </a:r>
          </a:p>
          <a:p>
            <a:r>
              <a:rPr lang="en-US" dirty="0"/>
              <a:t>Therefore, the parents just as social workers can use distraction activities to elucidate a different positive behavior.</a:t>
            </a:r>
          </a:p>
          <a:p>
            <a:r>
              <a:rPr lang="en-US" dirty="0"/>
              <a:t>The activities for the two-year-olds and below should be physical since they learn through environmental stimuli.</a:t>
            </a:r>
          </a:p>
          <a:p>
            <a:endParaRPr lang="en-GB" dirty="0"/>
          </a:p>
        </p:txBody>
      </p:sp>
    </p:spTree>
    <p:extLst>
      <p:ext uri="{BB962C8B-B14F-4D97-AF65-F5344CB8AC3E}">
        <p14:creationId xmlns:p14="http://schemas.microsoft.com/office/powerpoint/2010/main" val="2827079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Take home message for parents after the activities</a:t>
            </a:r>
            <a:endParaRPr lang="en-GB" dirty="0"/>
          </a:p>
        </p:txBody>
      </p:sp>
      <p:sp>
        <p:nvSpPr>
          <p:cNvPr id="3" name="Content Placeholder 2"/>
          <p:cNvSpPr>
            <a:spLocks noGrp="1"/>
          </p:cNvSpPr>
          <p:nvPr>
            <p:ph idx="1"/>
          </p:nvPr>
        </p:nvSpPr>
        <p:spPr/>
        <p:txBody>
          <a:bodyPr/>
          <a:lstStyle/>
          <a:p>
            <a:r>
              <a:rPr lang="en-US" dirty="0"/>
              <a:t>For the 7-11-year-olds, parents should know that the children are still developing their cognitive abilities. </a:t>
            </a:r>
          </a:p>
          <a:p>
            <a:r>
              <a:rPr lang="en-US" dirty="0"/>
              <a:t>It is at this stage that they start solving problems and considering various perspectives.</a:t>
            </a:r>
          </a:p>
          <a:p>
            <a:r>
              <a:rPr lang="en-US" dirty="0"/>
              <a:t>Activities they should support their children with include dice math, verb city and all other activities that enhance children’s attention skills and allows them to learn simple words, math and many other basic things. </a:t>
            </a:r>
            <a:endParaRPr lang="en-GB" dirty="0"/>
          </a:p>
        </p:txBody>
      </p:sp>
    </p:spTree>
    <p:extLst>
      <p:ext uri="{BB962C8B-B14F-4D97-AF65-F5344CB8AC3E}">
        <p14:creationId xmlns:p14="http://schemas.microsoft.com/office/powerpoint/2010/main" val="3512080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GB" dirty="0"/>
          </a:p>
        </p:txBody>
      </p:sp>
      <p:sp>
        <p:nvSpPr>
          <p:cNvPr id="3" name="Content Placeholder 2"/>
          <p:cNvSpPr>
            <a:spLocks noGrp="1"/>
          </p:cNvSpPr>
          <p:nvPr>
            <p:ph idx="1"/>
          </p:nvPr>
        </p:nvSpPr>
        <p:spPr/>
        <p:txBody>
          <a:bodyPr/>
          <a:lstStyle/>
          <a:p>
            <a:r>
              <a:rPr lang="en-US" dirty="0"/>
              <a:t>Children’s Cognitive development is a continuous process. </a:t>
            </a:r>
          </a:p>
          <a:p>
            <a:r>
              <a:rPr lang="en-US" dirty="0"/>
              <a:t>According to Piaget’s theory, it begins with learning through environmental stimuli, mental abstractions, to concrete operational abilities, and abstract thought.</a:t>
            </a:r>
          </a:p>
          <a:p>
            <a:r>
              <a:rPr lang="en-US" dirty="0"/>
              <a:t>In dealing with working with children in social institutions, the social workers and parents should be aware of the stages of development and the corresponding supportive activities. </a:t>
            </a:r>
            <a:endParaRPr lang="en-GB" dirty="0"/>
          </a:p>
        </p:txBody>
      </p:sp>
    </p:spTree>
    <p:extLst>
      <p:ext uri="{BB962C8B-B14F-4D97-AF65-F5344CB8AC3E}">
        <p14:creationId xmlns:p14="http://schemas.microsoft.com/office/powerpoint/2010/main" val="41603247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endParaRPr lang="en-GB" dirty="0"/>
          </a:p>
        </p:txBody>
      </p:sp>
      <p:sp>
        <p:nvSpPr>
          <p:cNvPr id="3" name="Content Placeholder 2"/>
          <p:cNvSpPr>
            <a:spLocks noGrp="1"/>
          </p:cNvSpPr>
          <p:nvPr>
            <p:ph idx="1"/>
          </p:nvPr>
        </p:nvSpPr>
        <p:spPr/>
        <p:txBody>
          <a:bodyPr>
            <a:normAutofit fontScale="92500" lnSpcReduction="20000"/>
          </a:bodyPr>
          <a:lstStyle/>
          <a:p>
            <a:r>
              <a:rPr lang="en-GB" dirty="0"/>
              <a:t>Adams, D. and Beauchamp, G. (2021) ‘A study of the experiences of children aged 7-11 taking part in mindful approaches in local nature reserves’, </a:t>
            </a:r>
            <a:r>
              <a:rPr lang="en-GB" i="1" dirty="0"/>
              <a:t>Journal of Adventure Education and Outdoor Learning</a:t>
            </a:r>
            <a:r>
              <a:rPr lang="en-GB" dirty="0"/>
              <a:t>, 21(2), pp. 129–138.</a:t>
            </a:r>
          </a:p>
          <a:p>
            <a:r>
              <a:rPr lang="en-GB" dirty="0"/>
              <a:t>Hillgrove-Stuart, J. </a:t>
            </a:r>
            <a:r>
              <a:rPr lang="en-GB" i="1" dirty="0"/>
              <a:t>et al.</a:t>
            </a:r>
            <a:r>
              <a:rPr lang="en-GB" dirty="0"/>
              <a:t> (2013) ‘Toy-mediated distraction: Clarifying the role of distraction agent and preneedle distress in toddlers’, </a:t>
            </a:r>
            <a:r>
              <a:rPr lang="en-GB" i="1" dirty="0"/>
              <a:t>Pain Research &amp; Management : The Journal of the Canadian Pain Society</a:t>
            </a:r>
            <a:r>
              <a:rPr lang="en-GB" dirty="0"/>
              <a:t>, 18(4), p. 197. Available at: https://doi.org/10.1155/2013/392125.</a:t>
            </a:r>
          </a:p>
          <a:p>
            <a:r>
              <a:rPr lang="en-GB" dirty="0"/>
              <a:t>Nortje, A.N. (2021) </a:t>
            </a:r>
            <a:r>
              <a:rPr lang="en-GB" i="1" dirty="0"/>
              <a:t>Piaget’s Stages: 4 Stages of Cognitive Development &amp; Theory</a:t>
            </a:r>
            <a:r>
              <a:rPr lang="en-GB" dirty="0"/>
              <a:t>, </a:t>
            </a:r>
            <a:r>
              <a:rPr lang="en-GB" i="1" dirty="0"/>
              <a:t>PositivePsychology.com</a:t>
            </a:r>
            <a:r>
              <a:rPr lang="en-GB" dirty="0"/>
              <a:t>. Available at: https://positivepsychology.com/piaget-stages-theory/ (Accessed: 1 March 2023).</a:t>
            </a:r>
          </a:p>
          <a:p>
            <a:r>
              <a:rPr lang="en-GB" dirty="0"/>
              <a:t>Shirley, M.M. (1933) ‘The first two years: A study of twenty-five babies’.</a:t>
            </a:r>
          </a:p>
        </p:txBody>
      </p:sp>
    </p:spTree>
    <p:extLst>
      <p:ext uri="{BB962C8B-B14F-4D97-AF65-F5344CB8AC3E}">
        <p14:creationId xmlns:p14="http://schemas.microsoft.com/office/powerpoint/2010/main" val="679979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16608" y="865632"/>
            <a:ext cx="8266176" cy="2954655"/>
          </a:xfrm>
          <a:prstGeom prst="rect">
            <a:avLst/>
          </a:prstGeom>
          <a:noFill/>
        </p:spPr>
        <p:txBody>
          <a:bodyPr wrap="square" rtlCol="0">
            <a:spAutoFit/>
          </a:bodyPr>
          <a:lstStyle/>
          <a:p>
            <a:pPr algn="ctr"/>
            <a:endParaRPr lang="en-US" dirty="0"/>
          </a:p>
          <a:p>
            <a:pPr algn="ctr"/>
            <a:endParaRPr lang="en-US" dirty="0"/>
          </a:p>
          <a:p>
            <a:pPr algn="ctr"/>
            <a:endParaRPr lang="en-US" dirty="0"/>
          </a:p>
          <a:p>
            <a:pPr algn="ctr"/>
            <a:endParaRPr lang="en-US" dirty="0"/>
          </a:p>
          <a:p>
            <a:pPr algn="ctr"/>
            <a:endParaRPr lang="en-US" dirty="0"/>
          </a:p>
          <a:p>
            <a:pPr algn="ctr"/>
            <a:r>
              <a:rPr lang="en-US" sz="9600" b="1" dirty="0">
                <a:ln w="22225">
                  <a:solidFill>
                    <a:schemeClr val="accent2"/>
                  </a:solidFill>
                  <a:prstDash val="solid"/>
                </a:ln>
                <a:solidFill>
                  <a:schemeClr val="accent2">
                    <a:lumMod val="40000"/>
                    <a:lumOff val="60000"/>
                  </a:schemeClr>
                </a:solidFill>
              </a:rPr>
              <a:t>Thank you</a:t>
            </a:r>
            <a:endParaRPr lang="en-GB" sz="9600" b="1" dirty="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4771972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207</TotalTime>
  <Words>1162</Words>
  <Application>Microsoft Office PowerPoint</Application>
  <PresentationFormat>Widescreen</PresentationFormat>
  <Paragraphs>77</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Gill Sans MT</vt:lpstr>
      <vt:lpstr>Gallery</vt:lpstr>
      <vt:lpstr>  module:  psychology in health  and social care      name: errol McCalla  LECTURER: K.OBOHWEMA  STUDENT NUMBER:2028568  module code: LCHS4006   </vt:lpstr>
      <vt:lpstr>Working with Children in a Social Care Setting</vt:lpstr>
      <vt:lpstr>Contents</vt:lpstr>
      <vt:lpstr>Introduction</vt:lpstr>
      <vt:lpstr>Piaget’s Stages of Cognitive development</vt:lpstr>
      <vt:lpstr>Piaget’s Stages of Cognitive development</vt:lpstr>
      <vt:lpstr>Distraction ACTIVITIES</vt:lpstr>
      <vt:lpstr>Distraction toys for babies</vt:lpstr>
      <vt:lpstr>Attention activities</vt:lpstr>
      <vt:lpstr>Attention activities cont.…</vt:lpstr>
      <vt:lpstr>Take home message for parents after the activities</vt:lpstr>
      <vt:lpstr>Take home message for parents after the activities</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Children in a Social Care Setting</dc:title>
  <dc:creator>user</dc:creator>
  <cp:lastModifiedBy>Errol Mccalla (2028568)</cp:lastModifiedBy>
  <cp:revision>18</cp:revision>
  <dcterms:created xsi:type="dcterms:W3CDTF">2023-03-01T13:58:39Z</dcterms:created>
  <dcterms:modified xsi:type="dcterms:W3CDTF">2023-03-03T13:07:49Z</dcterms:modified>
</cp:coreProperties>
</file>