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E880B8-1728-4150-8589-D63F677A95A2}" v="1" dt="2026-02-10T23:38:56.9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20" autoAdjust="0"/>
    <p:restoredTop sz="94660"/>
  </p:normalViewPr>
  <p:slideViewPr>
    <p:cSldViewPr snapToGrid="0">
      <p:cViewPr varScale="1">
        <p:scale>
          <a:sx n="59" d="100"/>
          <a:sy n="59" d="100"/>
        </p:scale>
        <p:origin x="9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0B47E-753C-1396-8E82-2820166056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1B36DF-C680-B26C-CFBA-6672ECEA21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FBC7D3-42BB-2C66-593C-B3AC73892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513C9-A499-D121-ED03-5CE4A7D2F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6D325-ED48-FD82-EEA9-C53216C70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502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B2413-C2DF-136D-6595-97EC8FC32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8553C-B23B-E473-0108-C4365756B6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43AC9D-914D-71FE-7059-60834361A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A4C6AF-AAA4-FB82-5C51-45E3E45D2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986A9-4CDE-E586-EE5E-E9D42E4D5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413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086A8-739F-0860-7E6D-BD2EA9F0D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1DEDCB-45B9-A239-3FD7-97C7F4DFB2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D419C-6814-F5E9-1142-DE7985E6E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2E3AF-B6D4-9691-673D-0ECAFE196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BD61D-55EE-2C95-32E5-D7CC7096F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77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45D20-AE10-A10F-A5C6-90DE90E7E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34DE7-07C2-4B0A-03FF-97D5E0C649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5E722C-2637-DC13-6A0F-09B0C4C31A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1F140F-730D-6E8D-732A-A13FD8B5C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9A3132-B55E-0A46-A505-280DD39B9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DBDC90-E106-B985-E778-5A061F967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041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7013-0C15-EC1C-DF51-75EB17529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3316B4-E182-6B82-499C-8CAE109BC5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BD9101-27E5-2724-209F-23C63CB587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3AB8CB-BD88-7040-09F6-22E9A56F25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452B17-4033-08E2-2364-4365E85584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4357D4-493C-F106-1209-600946A01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BB189F-B7EE-C7DF-07FA-412F49E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699024-BD78-3123-BAAA-1590D35C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35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E3D82-1CA3-9258-5356-56F0C4596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5D2C81-6ED2-E2E7-AEF5-E4169AE82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CA553B-C50D-BB1F-376E-9833B326B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B574F-DB86-C609-63FA-D3BB166C9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947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D1391E-B990-097A-F979-90DFBB915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124E74-61D5-B948-D5E4-6A21EECBC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93F32E-9410-2B44-212D-E649E5F5D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213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A577A-CE38-C403-0F2B-255C45349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9D932-BFDF-3074-D71D-97B27835C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CDFAF5-F9F4-2D22-7590-E0857546FC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7EF836-F5DB-5A61-004F-E932C5D8B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4DB4C4-01F3-63EC-F1E1-56FB86427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61522-795C-805E-1678-1B55EC18C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24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FFF88-F45E-17FE-B69B-EA77F530F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B9D984-1246-2DFE-4A4B-8C670881F2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55FFC4-2060-9941-D06A-E2303791DD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013C6-731E-ED02-408D-9B4202454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DDEBF4-FEFA-4346-F7C2-55CE3CE44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CC8F61-23F5-8940-5D1F-C994AC046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878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7E762-8026-EA7E-FEDC-553A56F83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F7BB7A-3639-707B-3D88-EAE315A19F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FEA2EA-4A16-32B8-843D-DA55BE894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7762A-3B77-8B9B-9A42-7F9C9B0D4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B07A5D-ECAD-9DCA-D74A-8B25DB415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496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6ED1F4-FBE5-D23D-B0D1-79BD519A83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BE56B1-9683-617F-86CE-90793C561A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B213CC-C647-D672-5C7A-B3005D4BF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1131C0-B737-B255-672F-A01B92829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FC9FB-ABB3-B08E-647A-6458B0037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811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0EB7C5-A264-1965-E842-26F7800A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EAE04D-1F77-8FE8-FBA8-9FB7627301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87353-1854-C2A7-89F5-63844A0FC7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E1CDEC-8F31-48E2-B7E8-093B69D4AF30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3DB65-002F-1858-68AF-1CF845A8C0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C22E3-0239-8559-73CD-0FF5E6E1DB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486DD4-8D8F-415E-A126-1B152C113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586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DDDE45D-65D3-A722-5E0F-9ED39C94EA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2886" y="1643743"/>
            <a:ext cx="9144000" cy="3200400"/>
          </a:xfrm>
        </p:spPr>
        <p:txBody>
          <a:bodyPr anchor="t">
            <a:normAutofit/>
          </a:bodyPr>
          <a:lstStyle/>
          <a:p>
            <a:r>
              <a:rPr lang="en-GB" dirty="0"/>
              <a:t>           Student Name: Amreen Sarmad</a:t>
            </a:r>
          </a:p>
          <a:p>
            <a:r>
              <a:rPr lang="en-GB" dirty="0"/>
              <a:t>Student Number: 2421320</a:t>
            </a:r>
            <a:br>
              <a:rPr lang="en-GB" dirty="0"/>
            </a:br>
            <a:r>
              <a:rPr lang="en-GB" dirty="0"/>
              <a:t>   Module Code: LCHS 4010</a:t>
            </a:r>
            <a:br>
              <a:rPr lang="en-GB" dirty="0"/>
            </a:br>
            <a:r>
              <a:rPr lang="en-GB" dirty="0"/>
              <a:t>                      Lecturer’s Name: Rizwan Nadeem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166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6772C-EAE0-4054-56E3-EE8140ED3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Introduction: A Lifespan Development Perspective Using Piaget’s Theory</a:t>
            </a:r>
            <a:br>
              <a:rPr lang="en-GB" dirty="0"/>
            </a:b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A4962DE-331D-61A8-16D7-F6A4293822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45671" y="1936844"/>
            <a:ext cx="10700657" cy="1908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Jenny is 16 and has been a young carer for 5 years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Responsibilities include cooking, cleaning, shopping, and admin tasks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Mother has mobility issues, memory problems, and low mood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Aim: explore how these experiences may have shaped Jenny’s development and identify support needs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3118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E642E-5026-9D32-3ED6-A1439892D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Development Theory Matters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26CD62C-215B-0781-830F-B10A4824C8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354963"/>
            <a:ext cx="10791737" cy="129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Adolescence is a key period for identity, independence, and cognitive growth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Long‑term caring responsibilities can influence emotional, social, and cognitive development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Using a lifespan theory helps create an evidence‑based support plan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0043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3E8B2-A39F-7152-3305-AC585BD61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Piaget’s Theory?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80EDD49-A01E-1B72-6747-5400794B8A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354963"/>
            <a:ext cx="9945543" cy="129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Focuses on how thinking develops across childhood and adolescence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Highlights how experiences shape cognitive growth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Relevant because Jenny’s caring role began during a major developmental transition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545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1CF4-92D1-3580-B75D-50B72A7B0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Key Concepts in Piaget’s Theory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F24FB84-4107-E268-5DE7-960DF2DA6F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8366393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Schemas: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mental frameworks for understanding the world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Assimilation: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fitting new experiences into existing schemas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Accommodation: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adjusting schemas when new information doesn’t fit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Equilibration: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balancing assimilation and accommodation for learning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6706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B68E9-3450-9D1C-2813-E9181FFCF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Piaget’s Stages of Development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A88B0B4-6410-FC94-9973-8089B1B476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6082306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Sensorimotor (0–2)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Pre‑operational (2–7)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Concrete Operational (7–11)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Formal Operational (12+)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– Jenny’s current stage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746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0D56B-BE9D-E006-2991-6E0F3940A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Formal Operational Stage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82125D7-0C98-CB96-7FD3-860DFFD230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	Development of abstract thinking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	Ability to consider possibilities and future outcomes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	Growth in problem‑solving and decision‑making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	Increased self‑reflection and identity exploration</a:t>
            </a:r>
          </a:p>
        </p:txBody>
      </p:sp>
    </p:spTree>
    <p:extLst>
      <p:ext uri="{BB962C8B-B14F-4D97-AF65-F5344CB8AC3E}">
        <p14:creationId xmlns:p14="http://schemas.microsoft.com/office/powerpoint/2010/main" val="2248464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6E095-108C-B4CA-5EDF-FBC324723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This Stage Matters for Jenny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5D77417-39A1-0237-816C-4C7631E5C5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354963"/>
            <a:ext cx="9451626" cy="129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 caring role began at age 11, during the transition into adolescence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period normally supports independence, peer relationships, and exploration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 responsibilities may have limited these opportunities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3517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12C37-FA04-51F5-F41A-3E9A8923B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Cognitive Development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D91E935A-09EA-716E-FB85-FC0F2377FA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7424212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Thinking may be more practical and task‑focused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opportunities for abstract reasoning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Stress may affect concentration, memory, and problem‑solving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Reduced time for schoolwork may affect academic confidenc</a:t>
            </a:r>
            <a:r>
              <a:rPr lang="en-US" altLang="en-US" sz="2000" dirty="0">
                <a:latin typeface="Arial" panose="020B0604020202020204" pitchFamily="34" charset="0"/>
              </a:rPr>
              <a:t>e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58738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EAFBF-3193-FA29-9262-2DBCA0EB1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Social Development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A3762E4-C298-E627-D929-99972C794BB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5674951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Less time with peers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May feel different from others her age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Fewer opportunities to develop social schemas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Possible isolation or withdrawal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91934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B9FE5-14AE-2318-33A1-9340D93AD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Emotional Development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920FD4F5-36B9-7CF7-C43C-D1B7C9FFBE0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8443786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Early exposure to adult responsibilities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Possible feelings of guilt, pressure, or over‑responsibility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Grief from father’s death may still influence emotional well‑being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Mother’s low mood may affect Jenny’s own mood and coping strategies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565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12E05-4A53-D2CA-9811-D80C1FA30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Nurture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5E9A801-5B73-7AAD-BEE1-08DAF236F37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739410"/>
            <a:ext cx="7792711" cy="2523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Biological: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Brain still developing, especially prefrontal cortex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Stress hormones can affect emotional regulation and memory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Bereavement, caring responsibilities, reduced social life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opportunities for exploration and independence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Both shape Jenny’s cognitive and emotional development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615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EA2BB-D338-BD9B-C6B9-2E0E7D34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Jenny’s Schemas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FA2E65D-450D-A9BB-5E60-65810032B6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7085594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Schema of “being responsible” may dominate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May see herself primarily as a carer rather than a teenager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May struggle to priorities her own needs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should help her rebuild balanced, healthy schemas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57749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19EF1-6CF3-34A1-1910-3A296F71D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 Plan: Reducing Care Burden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7154E77-A8B3-E81D-F197-061C548B8E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6529352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care assessment for mother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Home‑help services for cleaning, shopping, and admin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Young carer support services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Aim: free time for school, rest, and social activities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1906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392E1-CDFD-1F63-6C07-0C7E6FBF5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 Plan: Cognitive Development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9862E63-5162-845A-6ED7-41E831779B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7832593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Tutoring or homework clubs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Activities that promote abstract thinking (debate, creative projects)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Encouraging future planning and goal‑setting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with time management and study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01651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26C58-F40E-B341-F474-D8E5B0845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 Plan: Emotional Well‑Being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1E8C5F-170A-F3F0-AA67-1A785557C2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5421677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Counselling or therapeutic support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Young carer peer groups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Safe space to explore identity and feelings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Encouraging hobbies and social connections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48004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36DCF-4809-FC5C-2960-D416B298B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 Plan: Restoring Equilibration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1BB444A-EA79-69C6-1391-310DBDD907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712887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 Jenny balance her own needs with responsibilities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her in developing new schemas about adolescence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Encourage independence and self‑care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Promote a sense of control and future direction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542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DDCE9-761E-10BA-2428-062D96A7D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of Using Piaget’s Theory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C3DBE8B-B09A-9996-A4DD-B3AFD192DA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8808822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Highlights how experiences shape thinking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Helps identify gaps in cognitive development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Useful for planning interventions that support reasoning and independence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Provides a clear developmental framework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59986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45789-B490-FDC8-447B-058452F3A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Piaget’s Theory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32524B6-C2E1-A81A-8F53-4E11BCC1A9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201075"/>
            <a:ext cx="8382423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Underestimates the role of social and emotional factors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Stages may be too rigid—development is more flexible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Does not fully consider cultural or environmental influences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Needs to be combined with wider health and social care understanding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2164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1FF3A6C5-31AF-FCD9-1A85-10951E39E4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295400" y="722495"/>
            <a:ext cx="2000869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kumimoji="0" lang="en-US" altLang="en-US" sz="2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Conclusion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31D6CFBF-2BEC-ED8C-C488-97C3CC83C9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2983361"/>
            <a:ext cx="123998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Jenny’s caring role has likely influenced her cognitive, emotional, and social development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Piaget’s theory helps explain how her experiences may have shaped her thinking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support plan should reduce her caring load, strengthen cognitive skills, and support emotional well‑being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Holistic, evidence‑based support can help Jenny move confidently into adulthoo</a:t>
            </a:r>
            <a:r>
              <a:rPr lang="en-US" altLang="en-US" sz="2000" dirty="0">
                <a:latin typeface="Arial" panose="020B0604020202020204" pitchFamily="34" charset="0"/>
              </a:rPr>
              <a:t>d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1239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B797C-BD1E-94CC-80DF-A9FED7D4D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302E9-699B-8114-1E8A-B73760819A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Bee, H. and Boyd, D. (2019) </a:t>
            </a:r>
            <a:r>
              <a:rPr lang="en-GB" i="1" dirty="0"/>
              <a:t>The Developing Child</a:t>
            </a:r>
            <a:r>
              <a:rPr lang="en-GB" dirty="0"/>
              <a:t>. 13th edn. Pearson.</a:t>
            </a:r>
          </a:p>
          <a:p>
            <a:r>
              <a:rPr lang="en-GB" dirty="0"/>
              <a:t>Berk, L. (2021) </a:t>
            </a:r>
            <a:r>
              <a:rPr lang="en-GB" i="1" dirty="0"/>
              <a:t>Development Through the Lifespan</a:t>
            </a:r>
            <a:r>
              <a:rPr lang="en-GB" dirty="0"/>
              <a:t>. 8th edn. Pearson.</a:t>
            </a:r>
          </a:p>
          <a:p>
            <a:r>
              <a:rPr lang="en-GB" dirty="0"/>
              <a:t>Department of Health (2014) </a:t>
            </a:r>
            <a:r>
              <a:rPr lang="en-GB" i="1" dirty="0"/>
              <a:t>Supporting Young Carers and Their Families</a:t>
            </a:r>
            <a:r>
              <a:rPr lang="en-GB" dirty="0"/>
              <a:t>. London: DH.</a:t>
            </a:r>
          </a:p>
          <a:p>
            <a:r>
              <a:rPr lang="en-GB" dirty="0"/>
              <a:t>Piaget, J. (1972) </a:t>
            </a:r>
            <a:r>
              <a:rPr lang="en-GB" i="1" dirty="0"/>
              <a:t>The Psychology of the Child</a:t>
            </a:r>
            <a:r>
              <a:rPr lang="en-GB" dirty="0"/>
              <a:t>. New York: Basic Books.</a:t>
            </a:r>
          </a:p>
          <a:p>
            <a:r>
              <a:rPr lang="en-GB" dirty="0"/>
              <a:t>Stroobants, L., Cardoen, D. and Vanhaecht, K. (2022) ‘The impact of young caring on adolescent development’, </a:t>
            </a:r>
            <a:r>
              <a:rPr lang="en-GB" i="1" dirty="0"/>
              <a:t>Child and Adolescent Social Work Journal</a:t>
            </a:r>
            <a:r>
              <a:rPr lang="en-GB" dirty="0"/>
              <a:t>, 39(4), pp. 451–463.</a:t>
            </a:r>
          </a:p>
          <a:p>
            <a:r>
              <a:rPr lang="en-GB" dirty="0"/>
              <a:t>Thomas, N. et al. (2017) ‘Supporting young carers in the UK: Policy, practice and challenges’, </a:t>
            </a:r>
            <a:r>
              <a:rPr lang="en-GB" i="1" dirty="0"/>
              <a:t>Health and Social Care in the Community</a:t>
            </a:r>
            <a:r>
              <a:rPr lang="en-GB" dirty="0"/>
              <a:t>, 25(2), pp. 587–595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3267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900</Words>
  <Application>Microsoft Office PowerPoint</Application>
  <PresentationFormat>Widescreen</PresentationFormat>
  <Paragraphs>104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Aptos</vt:lpstr>
      <vt:lpstr>Aptos Display</vt:lpstr>
      <vt:lpstr>Arial</vt:lpstr>
      <vt:lpstr>Office Theme</vt:lpstr>
      <vt:lpstr>PowerPoint Presentation</vt:lpstr>
      <vt:lpstr>Introduction: A Lifespan Development Perspective Using Piaget’s Theory </vt:lpstr>
      <vt:lpstr>Why Development Theory Matters</vt:lpstr>
      <vt:lpstr>Why Piaget’s Theory?</vt:lpstr>
      <vt:lpstr> Key Concepts in Piaget’s Theory</vt:lpstr>
      <vt:lpstr>Piaget’s Stages of Development</vt:lpstr>
      <vt:lpstr>The Formal Operational Stage</vt:lpstr>
      <vt:lpstr>Why This Stage Matters for Jenny</vt:lpstr>
      <vt:lpstr>Impact on Cognitive Development</vt:lpstr>
      <vt:lpstr>Impact on Social Development</vt:lpstr>
      <vt:lpstr>Impact on Emotional Development</vt:lpstr>
      <vt:lpstr>Nature and Nurture</vt:lpstr>
      <vt:lpstr>Understanding Jenny’s Schemas</vt:lpstr>
      <vt:lpstr>Support Plan: Reducing Care Burden</vt:lpstr>
      <vt:lpstr>Support Plan: Cognitive Development</vt:lpstr>
      <vt:lpstr>Support Plan: Emotional Well‑Being</vt:lpstr>
      <vt:lpstr>Support Plan: Restoring Equilibration</vt:lpstr>
      <vt:lpstr>Strengths of Using Piaget’s Theory</vt:lpstr>
      <vt:lpstr>Limitations of Piaget’s Theory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Amreen Sarmad (2421320)</dc:creator>
  <cp:lastModifiedBy>Amreen Sarmad (2421320)</cp:lastModifiedBy>
  <cp:revision>1</cp:revision>
  <dcterms:created xsi:type="dcterms:W3CDTF">2026-02-10T22:59:52Z</dcterms:created>
  <dcterms:modified xsi:type="dcterms:W3CDTF">2026-02-10T23:39:05Z</dcterms:modified>
</cp:coreProperties>
</file>