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35DB72-F10F-0CB6-1850-64ECA7C209C9}" v="206" dt="2024-03-19T10:43:33.156"/>
    <p1510:client id="{FBAF0F4E-3F00-4D7B-1F00-98B51ABE98ED}" v="110" dt="2024-03-19T10:32:51.2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Strong (2304319)" userId="S::2304319@student.uwtsd.ac.uk::1fd54a89-be5a-41aa-974c-e11fedf6c1ef" providerId="AD" clId="Web-{9235DB72-F10F-0CB6-1850-64ECA7C209C9}"/>
    <pc:docChg chg="modSld">
      <pc:chgData name="Jess Strong (2304319)" userId="S::2304319@student.uwtsd.ac.uk::1fd54a89-be5a-41aa-974c-e11fedf6c1ef" providerId="AD" clId="Web-{9235DB72-F10F-0CB6-1850-64ECA7C209C9}" dt="2024-03-19T10:43:33.156" v="120" actId="1076"/>
      <pc:docMkLst>
        <pc:docMk/>
      </pc:docMkLst>
      <pc:sldChg chg="addSp modSp">
        <pc:chgData name="Jess Strong (2304319)" userId="S::2304319@student.uwtsd.ac.uk::1fd54a89-be5a-41aa-974c-e11fedf6c1ef" providerId="AD" clId="Web-{9235DB72-F10F-0CB6-1850-64ECA7C209C9}" dt="2024-03-19T10:43:33.156" v="120" actId="1076"/>
        <pc:sldMkLst>
          <pc:docMk/>
          <pc:sldMk cId="109857222" sldId="256"/>
        </pc:sldMkLst>
        <pc:spChg chg="mod">
          <ac:chgData name="Jess Strong (2304319)" userId="S::2304319@student.uwtsd.ac.uk::1fd54a89-be5a-41aa-974c-e11fedf6c1ef" providerId="AD" clId="Web-{9235DB72-F10F-0CB6-1850-64ECA7C209C9}" dt="2024-03-19T10:42:04.326" v="57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Jess Strong (2304319)" userId="S::2304319@student.uwtsd.ac.uk::1fd54a89-be5a-41aa-974c-e11fedf6c1ef" providerId="AD" clId="Web-{9235DB72-F10F-0CB6-1850-64ECA7C209C9}" dt="2024-03-19T10:40:13.963" v="53" actId="20577"/>
          <ac:spMkLst>
            <pc:docMk/>
            <pc:sldMk cId="109857222" sldId="256"/>
            <ac:spMk id="9" creationId="{255284F3-107D-0843-5A3E-A4A9945B8DE7}"/>
          </ac:spMkLst>
        </pc:spChg>
        <pc:spChg chg="add mod">
          <ac:chgData name="Jess Strong (2304319)" userId="S::2304319@student.uwtsd.ac.uk::1fd54a89-be5a-41aa-974c-e11fedf6c1ef" providerId="AD" clId="Web-{9235DB72-F10F-0CB6-1850-64ECA7C209C9}" dt="2024-03-19T10:43:33.156" v="120" actId="1076"/>
          <ac:spMkLst>
            <pc:docMk/>
            <pc:sldMk cId="109857222" sldId="256"/>
            <ac:spMk id="10" creationId="{F243EE0A-694C-ADF6-E84E-F19B260186BF}"/>
          </ac:spMkLst>
        </pc:spChg>
        <pc:picChg chg="add mod modCrop">
          <ac:chgData name="Jess Strong (2304319)" userId="S::2304319@student.uwtsd.ac.uk::1fd54a89-be5a-41aa-974c-e11fedf6c1ef" providerId="AD" clId="Web-{9235DB72-F10F-0CB6-1850-64ECA7C209C9}" dt="2024-03-19T10:37:01.208" v="7" actId="14100"/>
          <ac:picMkLst>
            <pc:docMk/>
            <pc:sldMk cId="109857222" sldId="256"/>
            <ac:picMk id="2" creationId="{7447A10F-A554-AD8A-052D-7CAFD0EAA3E5}"/>
          </ac:picMkLst>
        </pc:picChg>
        <pc:picChg chg="add mod modCrop">
          <ac:chgData name="Jess Strong (2304319)" userId="S::2304319@student.uwtsd.ac.uk::1fd54a89-be5a-41aa-974c-e11fedf6c1ef" providerId="AD" clId="Web-{9235DB72-F10F-0CB6-1850-64ECA7C209C9}" dt="2024-03-19T10:39:06.102" v="14" actId="14100"/>
          <ac:picMkLst>
            <pc:docMk/>
            <pc:sldMk cId="109857222" sldId="256"/>
            <ac:picMk id="5" creationId="{A6CE4642-C509-BAE8-050F-5C0D6E139543}"/>
          </ac:picMkLst>
        </pc:picChg>
      </pc:sldChg>
    </pc:docChg>
  </pc:docChgLst>
  <pc:docChgLst>
    <pc:chgData name="Jess Strong (2304319)" userId="S::2304319@student.uwtsd.ac.uk::1fd54a89-be5a-41aa-974c-e11fedf6c1ef" providerId="AD" clId="Web-{FBAF0F4E-3F00-4D7B-1F00-98B51ABE98ED}"/>
    <pc:docChg chg="mod modSld addMainMaster delMainMaster modMainMaster setSldSz">
      <pc:chgData name="Jess Strong (2304319)" userId="S::2304319@student.uwtsd.ac.uk::1fd54a89-be5a-41aa-974c-e11fedf6c1ef" providerId="AD" clId="Web-{FBAF0F4E-3F00-4D7B-1F00-98B51ABE98ED}" dt="2024-03-19T10:32:51.235" v="99" actId="1076"/>
      <pc:docMkLst>
        <pc:docMk/>
      </pc:docMkLst>
      <pc:sldChg chg="addSp delSp modSp mod setBg modClrScheme chgLayout">
        <pc:chgData name="Jess Strong (2304319)" userId="S::2304319@student.uwtsd.ac.uk::1fd54a89-be5a-41aa-974c-e11fedf6c1ef" providerId="AD" clId="Web-{FBAF0F4E-3F00-4D7B-1F00-98B51ABE98ED}" dt="2024-03-19T10:32:51.235" v="99" actId="1076"/>
        <pc:sldMkLst>
          <pc:docMk/>
          <pc:sldMk cId="109857222" sldId="256"/>
        </pc:sldMkLst>
        <pc:spChg chg="del mod ord">
          <ac:chgData name="Jess Strong (2304319)" userId="S::2304319@student.uwtsd.ac.uk::1fd54a89-be5a-41aa-974c-e11fedf6c1ef" providerId="AD" clId="Web-{FBAF0F4E-3F00-4D7B-1F00-98B51ABE98ED}" dt="2024-03-19T10:02:22.463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ess Strong (2304319)" userId="S::2304319@student.uwtsd.ac.uk::1fd54a89-be5a-41aa-974c-e11fedf6c1ef" providerId="AD" clId="Web-{FBAF0F4E-3F00-4D7B-1F00-98B51ABE98ED}" dt="2024-03-19T10:03:05.292" v="14" actId="20577"/>
          <ac:spMkLst>
            <pc:docMk/>
            <pc:sldMk cId="109857222" sldId="256"/>
            <ac:spMk id="3" creationId="{00000000-0000-0000-0000-000000000000}"/>
          </ac:spMkLst>
        </pc:spChg>
        <pc:graphicFrameChg chg="add mod modGraphic">
          <ac:chgData name="Jess Strong (2304319)" userId="S::2304319@student.uwtsd.ac.uk::1fd54a89-be5a-41aa-974c-e11fedf6c1ef" providerId="AD" clId="Web-{FBAF0F4E-3F00-4D7B-1F00-98B51ABE98ED}" dt="2024-03-19T10:10:06.691" v="25"/>
          <ac:graphicFrameMkLst>
            <pc:docMk/>
            <pc:sldMk cId="109857222" sldId="256"/>
            <ac:graphicFrameMk id="4" creationId="{07B48E62-ADE6-E972-E3AA-B7CBDE1D9D73}"/>
          </ac:graphicFrameMkLst>
        </pc:graphicFrameChg>
        <pc:picChg chg="add del mod modCrop">
          <ac:chgData name="Jess Strong (2304319)" userId="S::2304319@student.uwtsd.ac.uk::1fd54a89-be5a-41aa-974c-e11fedf6c1ef" providerId="AD" clId="Web-{FBAF0F4E-3F00-4D7B-1F00-98B51ABE98ED}" dt="2024-03-19T10:15:17.604" v="41"/>
          <ac:picMkLst>
            <pc:docMk/>
            <pc:sldMk cId="109857222" sldId="256"/>
            <ac:picMk id="5" creationId="{2F55B54F-1B83-430F-5902-D735A39673B9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15:57.511" v="46" actId="14100"/>
          <ac:picMkLst>
            <pc:docMk/>
            <pc:sldMk cId="109857222" sldId="256"/>
            <ac:picMk id="6" creationId="{A11033F3-DE76-45CD-58CC-28007DD88909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16:45.278" v="52" actId="14100"/>
          <ac:picMkLst>
            <pc:docMk/>
            <pc:sldMk cId="109857222" sldId="256"/>
            <ac:picMk id="7" creationId="{55363A1E-E9AB-7410-6EB8-33566C705CFB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19:11.827" v="58" actId="14100"/>
          <ac:picMkLst>
            <pc:docMk/>
            <pc:sldMk cId="109857222" sldId="256"/>
            <ac:picMk id="8" creationId="{6C1CF0D9-52E0-1CB1-2502-2DCD7ECA6077}"/>
          </ac:picMkLst>
        </pc:picChg>
        <pc:picChg chg="add del mod">
          <ac:chgData name="Jess Strong (2304319)" userId="S::2304319@student.uwtsd.ac.uk::1fd54a89-be5a-41aa-974c-e11fedf6c1ef" providerId="AD" clId="Web-{FBAF0F4E-3F00-4D7B-1F00-98B51ABE98ED}" dt="2024-03-19T10:21:25.346" v="66"/>
          <ac:picMkLst>
            <pc:docMk/>
            <pc:sldMk cId="109857222" sldId="256"/>
            <ac:picMk id="9" creationId="{87A3F030-24FD-530A-3CEE-4EDA6E38151A}"/>
          </ac:picMkLst>
        </pc:picChg>
        <pc:picChg chg="add del mod">
          <ac:chgData name="Jess Strong (2304319)" userId="S::2304319@student.uwtsd.ac.uk::1fd54a89-be5a-41aa-974c-e11fedf6c1ef" providerId="AD" clId="Web-{FBAF0F4E-3F00-4D7B-1F00-98B51ABE98ED}" dt="2024-03-19T10:22:11.190" v="72"/>
          <ac:picMkLst>
            <pc:docMk/>
            <pc:sldMk cId="109857222" sldId="256"/>
            <ac:picMk id="10" creationId="{257EEEE1-7BB4-2834-DF21-1B6AD54494B9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23:07.645" v="78" actId="14100"/>
          <ac:picMkLst>
            <pc:docMk/>
            <pc:sldMk cId="109857222" sldId="256"/>
            <ac:picMk id="11" creationId="{6ED24745-44E0-7BA9-A8DA-61EE8E8A91A6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29:02.293" v="85" actId="14100"/>
          <ac:picMkLst>
            <pc:docMk/>
            <pc:sldMk cId="109857222" sldId="256"/>
            <ac:picMk id="12" creationId="{6C946AC3-D298-5720-20AA-4BCFA6069AAC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31:06.342" v="92" actId="1076"/>
          <ac:picMkLst>
            <pc:docMk/>
            <pc:sldMk cId="109857222" sldId="256"/>
            <ac:picMk id="13" creationId="{7FC32BC0-B188-F261-F5E0-271EBB1C0F3A}"/>
          </ac:picMkLst>
        </pc:picChg>
        <pc:picChg chg="add mod modCrop">
          <ac:chgData name="Jess Strong (2304319)" userId="S::2304319@student.uwtsd.ac.uk::1fd54a89-be5a-41aa-974c-e11fedf6c1ef" providerId="AD" clId="Web-{FBAF0F4E-3F00-4D7B-1F00-98B51ABE98ED}" dt="2024-03-19T10:32:51.235" v="99" actId="1076"/>
          <ac:picMkLst>
            <pc:docMk/>
            <pc:sldMk cId="109857222" sldId="256"/>
            <ac:picMk id="14" creationId="{66FC2C7A-1A7A-8D5C-CE9E-A2190B98212D}"/>
          </ac:picMkLst>
        </pc:picChg>
      </pc:sldChg>
      <pc:sldMasterChg chg="modSp del delSldLayout modSldLayout">
        <pc:chgData name="Jess Strong (2304319)" userId="S::2304319@student.uwtsd.ac.uk::1fd54a89-be5a-41aa-974c-e11fedf6c1ef" providerId="AD" clId="Web-{FBAF0F4E-3F00-4D7B-1F00-98B51ABE98ED}" dt="2024-03-19T10:01:36.056" v="1"/>
        <pc:sldMasterMkLst>
          <pc:docMk/>
          <pc:sldMasterMk cId="2460954070" sldId="2147483660"/>
        </pc:sldMasterMkLst>
        <pc:spChg chg="mod">
          <ac:chgData name="Jess Strong (2304319)" userId="S::2304319@student.uwtsd.ac.uk::1fd54a89-be5a-41aa-974c-e11fedf6c1ef" providerId="AD" clId="Web-{FBAF0F4E-3F00-4D7B-1F00-98B51ABE98ED}" dt="2024-03-19T10:01:35.978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35.978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35.978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35.978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35.978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Jess Strong (2304319)" userId="S::2304319@student.uwtsd.ac.uk::1fd54a89-be5a-41aa-974c-e11fedf6c1ef" providerId="AD" clId="Web-{FBAF0F4E-3F00-4D7B-1F00-98B51ABE98ED}" dt="2024-03-19T10:01:36.056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35.978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modSp add del addSldLayout delSldLayout modSldLayout">
        <pc:chgData name="Jess Strong (2304319)" userId="S::2304319@student.uwtsd.ac.uk::1fd54a89-be5a-41aa-974c-e11fedf6c1ef" providerId="AD" clId="Web-{FBAF0F4E-3F00-4D7B-1F00-98B51ABE98ED}" dt="2024-03-19T10:01:52.650" v="3"/>
        <pc:sldMasterMkLst>
          <pc:docMk/>
          <pc:sldMasterMk cId="3686153071" sldId="2147483672"/>
        </pc:sldMasterMkLst>
        <pc:spChg chg="mod">
          <ac:chgData name="Jess Strong (2304319)" userId="S::2304319@student.uwtsd.ac.uk::1fd54a89-be5a-41aa-974c-e11fedf6c1ef" providerId="AD" clId="Web-{FBAF0F4E-3F00-4D7B-1F00-98B51ABE98ED}" dt="2024-03-19T10:01:52.588" v="2"/>
          <ac:spMkLst>
            <pc:docMk/>
            <pc:sldMasterMk cId="3686153071" sldId="2147483672"/>
            <ac:spMk id="2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52.588" v="2"/>
          <ac:spMkLst>
            <pc:docMk/>
            <pc:sldMasterMk cId="3686153071" sldId="2147483672"/>
            <ac:spMk id="3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52.588" v="2"/>
          <ac:spMkLst>
            <pc:docMk/>
            <pc:sldMasterMk cId="3686153071" sldId="2147483672"/>
            <ac:spMk id="4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52.588" v="2"/>
          <ac:spMkLst>
            <pc:docMk/>
            <pc:sldMasterMk cId="3686153071" sldId="2147483672"/>
            <ac:spMk id="5" creationId="{00000000-0000-0000-0000-000000000000}"/>
          </ac:spMkLst>
        </pc:spChg>
        <pc:spChg chg="mod">
          <ac:chgData name="Jess Strong (2304319)" userId="S::2304319@student.uwtsd.ac.uk::1fd54a89-be5a-41aa-974c-e11fedf6c1ef" providerId="AD" clId="Web-{FBAF0F4E-3F00-4D7B-1F00-98B51ABE98ED}" dt="2024-03-19T10:01:52.588" v="2"/>
          <ac:spMkLst>
            <pc:docMk/>
            <pc:sldMasterMk cId="3686153071" sldId="2147483672"/>
            <ac:spMk id="6" creationId="{00000000-0000-0000-0000-000000000000}"/>
          </ac:spMkLst>
        </pc:sp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1941286738" sldId="2147483673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941286738" sldId="2147483673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941286738" sldId="2147483673"/>
              <ac:spMk id="3" creationId="{00000000-0000-0000-0000-000000000000}"/>
            </ac:spMkLst>
          </pc:spChg>
        </pc:sldLayoutChg>
        <pc:sldLayoutChg chg="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4111809129" sldId="2147483674"/>
          </pc:sldLayoutMkLst>
        </pc:sldLayout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1518177882" sldId="2147483675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518177882" sldId="2147483675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518177882" sldId="2147483675"/>
              <ac:spMk id="3" creationId="{00000000-0000-0000-0000-000000000000}"/>
            </ac:spMkLst>
          </pc:spChg>
        </pc:sldLayout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479153780" sldId="2147483676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79153780" sldId="2147483676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79153780" sldId="2147483676"/>
              <ac:spMk id="4" creationId="{00000000-0000-0000-0000-000000000000}"/>
            </ac:spMkLst>
          </pc:spChg>
        </pc:sldLayout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4228161571" sldId="2147483677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228161571" sldId="2147483677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228161571" sldId="2147483677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228161571" sldId="2147483677"/>
              <ac:spMk id="4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228161571" sldId="2147483677"/>
              <ac:spMk id="5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4228161571" sldId="2147483677"/>
              <ac:spMk id="6" creationId="{00000000-0000-0000-0000-000000000000}"/>
            </ac:spMkLst>
          </pc:spChg>
        </pc:sldLayoutChg>
        <pc:sldLayoutChg chg="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1845059382" sldId="2147483678"/>
          </pc:sldLayoutMkLst>
        </pc:sldLayoutChg>
        <pc:sldLayoutChg chg="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1966648427" sldId="2147483679"/>
          </pc:sldLayoutMkLst>
        </pc:sldLayout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1093795894" sldId="2147483680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093795894" sldId="2147483680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093795894" sldId="2147483680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093795894" sldId="2147483680"/>
              <ac:spMk id="4" creationId="{00000000-0000-0000-0000-000000000000}"/>
            </ac:spMkLst>
          </pc:spChg>
        </pc:sldLayout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186020302" sldId="2147483681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86020302" sldId="2147483681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86020302" sldId="2147483681"/>
              <ac:spMk id="3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186020302" sldId="2147483681"/>
              <ac:spMk id="4" creationId="{00000000-0000-0000-0000-000000000000}"/>
            </ac:spMkLst>
          </pc:spChg>
        </pc:sldLayoutChg>
        <pc:sldLayoutChg chg="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3182683374" sldId="2147483682"/>
          </pc:sldLayoutMkLst>
        </pc:sldLayoutChg>
        <pc:sldLayoutChg chg="modSp add del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686153071" sldId="2147483672"/>
            <pc:sldLayoutMk cId="3918133600" sldId="2147483683"/>
          </pc:sldLayoutMkLst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3918133600" sldId="2147483683"/>
              <ac:spMk id="2" creationId="{00000000-0000-0000-0000-000000000000}"/>
            </ac:spMkLst>
          </pc:spChg>
          <pc:spChg chg="mod">
            <ac:chgData name="Jess Strong (2304319)" userId="S::2304319@student.uwtsd.ac.uk::1fd54a89-be5a-41aa-974c-e11fedf6c1ef" providerId="AD" clId="Web-{FBAF0F4E-3F00-4D7B-1F00-98B51ABE98ED}" dt="2024-03-19T10:01:52.588" v="2"/>
            <ac:spMkLst>
              <pc:docMk/>
              <pc:sldMasterMk cId="3686153071" sldId="2147483672"/>
              <pc:sldLayoutMk cId="3918133600" sldId="2147483683"/>
              <ac:spMk id="3" creationId="{00000000-0000-0000-0000-000000000000}"/>
            </ac:spMkLst>
          </pc:spChg>
        </pc:sldLayoutChg>
      </pc:sldMasterChg>
      <pc:sldMasterChg chg="add addSldLayout modSldLayout">
        <pc:chgData name="Jess Strong (2304319)" userId="S::2304319@student.uwtsd.ac.uk::1fd54a89-be5a-41aa-974c-e11fedf6c1ef" providerId="AD" clId="Web-{FBAF0F4E-3F00-4D7B-1F00-98B51ABE98ED}" dt="2024-03-19T10:01:52.650" v="3"/>
        <pc:sldMasterMkLst>
          <pc:docMk/>
          <pc:sldMasterMk cId="3856936223" sldId="2147483684"/>
        </pc:sldMasterMkLst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2390270530" sldId="2147483685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2708305280" sldId="2147483686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1663150341" sldId="2147483687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1865707425" sldId="2147483688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2553031625" sldId="2147483689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2172904337" sldId="2147483690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2137344328" sldId="2147483691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1788965314" sldId="2147483692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844110961" sldId="2147483693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2240706016" sldId="2147483694"/>
          </pc:sldLayoutMkLst>
        </pc:sldLayoutChg>
        <pc:sldLayoutChg chg="add mod replId">
          <pc:chgData name="Jess Strong (2304319)" userId="S::2304319@student.uwtsd.ac.uk::1fd54a89-be5a-41aa-974c-e11fedf6c1ef" providerId="AD" clId="Web-{FBAF0F4E-3F00-4D7B-1F00-98B51ABE98ED}" dt="2024-03-19T10:01:52.650" v="3"/>
          <pc:sldLayoutMkLst>
            <pc:docMk/>
            <pc:sldMasterMk cId="3856936223" sldId="2147483684"/>
            <pc:sldLayoutMk cId="1501854724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2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270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8305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2">
                <a:solidFill>
                  <a:schemeClr val="tx1"/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150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70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031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904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344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965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110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706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1854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936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5825" y="207929"/>
            <a:ext cx="5143500" cy="8341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cs typeface="Calibri"/>
              </a:rPr>
              <a:t>Garden Hunt </a:t>
            </a:r>
            <a:endParaRPr lang="en-US" sz="4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7B48E62-ADE6-E972-E3AA-B7CBDE1D9D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6311384"/>
              </p:ext>
            </p:extLst>
          </p:nvPr>
        </p:nvGraphicFramePr>
        <p:xfrm>
          <a:off x="62345" y="2097496"/>
          <a:ext cx="6769452" cy="5759733"/>
        </p:xfrm>
        <a:graphic>
          <a:graphicData uri="http://schemas.openxmlformats.org/drawingml/2006/table">
            <a:tbl>
              <a:tblPr firstRow="1" bandRow="1"/>
              <a:tblGrid>
                <a:gridCol w="2256484">
                  <a:extLst>
                    <a:ext uri="{9D8B030D-6E8A-4147-A177-3AD203B41FA5}">
                      <a16:colId xmlns:a16="http://schemas.microsoft.com/office/drawing/2014/main" val="660466392"/>
                    </a:ext>
                  </a:extLst>
                </a:gridCol>
                <a:gridCol w="2256484">
                  <a:extLst>
                    <a:ext uri="{9D8B030D-6E8A-4147-A177-3AD203B41FA5}">
                      <a16:colId xmlns:a16="http://schemas.microsoft.com/office/drawing/2014/main" val="1878385983"/>
                    </a:ext>
                  </a:extLst>
                </a:gridCol>
                <a:gridCol w="2256484">
                  <a:extLst>
                    <a:ext uri="{9D8B030D-6E8A-4147-A177-3AD203B41FA5}">
                      <a16:colId xmlns:a16="http://schemas.microsoft.com/office/drawing/2014/main" val="1729581095"/>
                    </a:ext>
                  </a:extLst>
                </a:gridCol>
              </a:tblGrid>
              <a:tr h="191991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082826"/>
                  </a:ext>
                </a:extLst>
              </a:tr>
              <a:tr h="191991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6449758"/>
                  </a:ext>
                </a:extLst>
              </a:tr>
              <a:tr h="191991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2774481"/>
                  </a:ext>
                </a:extLst>
              </a:tr>
            </a:tbl>
          </a:graphicData>
        </a:graphic>
      </p:graphicFrame>
      <p:pic>
        <p:nvPicPr>
          <p:cNvPr id="6" name="Picture 5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A11033F3-DE76-45CD-58CC-28007DD889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848" t="29032" r="7593" b="26882"/>
          <a:stretch/>
        </p:blipFill>
        <p:spPr>
          <a:xfrm>
            <a:off x="59237" y="2090601"/>
            <a:ext cx="2203018" cy="1969822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5363A1E-E9AB-7410-6EB8-33566C705C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970" t="34179" r="10294" b="33333"/>
          <a:stretch/>
        </p:blipFill>
        <p:spPr>
          <a:xfrm>
            <a:off x="2345136" y="2102498"/>
            <a:ext cx="2183815" cy="1875664"/>
          </a:xfrm>
          <a:prstGeom prst="rect">
            <a:avLst/>
          </a:prstGeom>
        </p:spPr>
      </p:pic>
      <p:pic>
        <p:nvPicPr>
          <p:cNvPr id="8" name="Picture 7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C1CF0D9-52E0-1CB1-2502-2DCD7ECA607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242" t="29088" r="6355" b="29570"/>
          <a:stretch/>
        </p:blipFill>
        <p:spPr>
          <a:xfrm>
            <a:off x="4610485" y="2092764"/>
            <a:ext cx="2225695" cy="1884783"/>
          </a:xfrm>
          <a:prstGeom prst="rect">
            <a:avLst/>
          </a:prstGeom>
        </p:spPr>
      </p:pic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6ED24745-44E0-7BA9-A8DA-61EE8E8A91A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545" t="24795" r="50909" b="10215"/>
          <a:stretch/>
        </p:blipFill>
        <p:spPr>
          <a:xfrm>
            <a:off x="61648" y="4065968"/>
            <a:ext cx="2204541" cy="1945124"/>
          </a:xfrm>
          <a:prstGeom prst="rect">
            <a:avLst/>
          </a:prstGeom>
        </p:spPr>
      </p:pic>
      <p:pic>
        <p:nvPicPr>
          <p:cNvPr id="12" name="Picture 11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C946AC3-D298-5720-20AA-4BCFA6069AAC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64545" t="28541" r="9100" b="25806"/>
          <a:stretch/>
        </p:blipFill>
        <p:spPr>
          <a:xfrm>
            <a:off x="2262125" y="3982211"/>
            <a:ext cx="2349010" cy="2071765"/>
          </a:xfrm>
          <a:prstGeom prst="rect">
            <a:avLst/>
          </a:prstGeom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7FC32BC0-B188-F261-F5E0-271EBB1C0F3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67209" t="26923" r="12532" b="26882"/>
          <a:stretch/>
        </p:blipFill>
        <p:spPr>
          <a:xfrm>
            <a:off x="4792999" y="3982008"/>
            <a:ext cx="1868323" cy="2009625"/>
          </a:xfrm>
          <a:prstGeom prst="rect">
            <a:avLst/>
          </a:prstGeom>
        </p:spPr>
      </p:pic>
      <p:pic>
        <p:nvPicPr>
          <p:cNvPr id="14" name="Picture 13" descr="A screenshot of a computer&#10;&#10;Description automatically generated">
            <a:extLst>
              <a:ext uri="{FF2B5EF4-FFF2-40B4-BE49-F238E27FC236}">
                <a16:creationId xmlns:a16="http://schemas.microsoft.com/office/drawing/2014/main" id="{66FC2C7A-1A7A-8D5C-CE9E-A2190B98212D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6030" t="25047" r="16472" b="21442"/>
          <a:stretch/>
        </p:blipFill>
        <p:spPr>
          <a:xfrm>
            <a:off x="327253" y="5986265"/>
            <a:ext cx="1658053" cy="1834823"/>
          </a:xfrm>
          <a:prstGeom prst="rect">
            <a:avLst/>
          </a:prstGeom>
        </p:spPr>
      </p:pic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7447A10F-A554-AD8A-052D-7CAFD0EAA3E5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61818" t="24804" r="10623" b="29054"/>
          <a:stretch/>
        </p:blipFill>
        <p:spPr>
          <a:xfrm>
            <a:off x="2345382" y="5976914"/>
            <a:ext cx="2119891" cy="1841407"/>
          </a:xfrm>
          <a:prstGeom prst="rect">
            <a:avLst/>
          </a:prstGeom>
        </p:spPr>
      </p:pic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A6CE4642-C509-BAE8-050F-5C0D6E139543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65998" t="28834" r="11194" b="23359"/>
          <a:stretch/>
        </p:blipFill>
        <p:spPr>
          <a:xfrm>
            <a:off x="4876287" y="5987185"/>
            <a:ext cx="1793875" cy="18225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5284F3-107D-0843-5A3E-A4A9945B8DE7}"/>
              </a:ext>
            </a:extLst>
          </p:cNvPr>
          <p:cNvSpPr txBox="1"/>
          <p:nvPr/>
        </p:nvSpPr>
        <p:spPr>
          <a:xfrm>
            <a:off x="176936" y="8249695"/>
            <a:ext cx="6436089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ea typeface="Calibri"/>
                <a:cs typeface="Calibri"/>
              </a:rPr>
              <a:t>What have you seen?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>
                <a:ea typeface="Calibri"/>
                <a:cs typeface="Calibri"/>
              </a:rPr>
              <a:t>How many did you see?</a:t>
            </a:r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Calibri"/>
                <a:cs typeface="Calibri"/>
              </a:rPr>
              <a:t>Were there any you were not able to fine?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43EE0A-694C-ADF6-E84E-F19B260186BF}"/>
              </a:ext>
            </a:extLst>
          </p:cNvPr>
          <p:cNvSpPr txBox="1"/>
          <p:nvPr/>
        </p:nvSpPr>
        <p:spPr>
          <a:xfrm>
            <a:off x="262735" y="1030887"/>
            <a:ext cx="625915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ea typeface="Calibri"/>
                <a:cs typeface="Calibri"/>
              </a:rPr>
              <a:t>Have a look around the garden and see what you can find. See how many you can find and if there is anything else you may find.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146</cp:revision>
  <dcterms:created xsi:type="dcterms:W3CDTF">2024-03-19T10:00:37Z</dcterms:created>
  <dcterms:modified xsi:type="dcterms:W3CDTF">2024-03-19T10:43:40Z</dcterms:modified>
</cp:coreProperties>
</file>