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7.xml" ContentType="application/vnd.openxmlformats-officedocument.theme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6"/>
  </p:notesMasterIdLst>
  <p:sldIdLst>
    <p:sldId id="308" r:id="rId24"/>
    <p:sldId id="264" r:id="rId25"/>
    <p:sldId id="309" r:id="rId26"/>
    <p:sldId id="292" r:id="rId27"/>
    <p:sldId id="293" r:id="rId28"/>
    <p:sldId id="302" r:id="rId29"/>
    <p:sldId id="310" r:id="rId30"/>
    <p:sldId id="296" r:id="rId31"/>
    <p:sldId id="304" r:id="rId32"/>
    <p:sldId id="305" r:id="rId33"/>
    <p:sldId id="311" r:id="rId34"/>
    <p:sldId id="30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C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550C7A-2892-4A86-A180-D7EC82F27588}" v="81" dt="2022-10-04T07:55:54.9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5" autoAdjust="0"/>
    <p:restoredTop sz="71489" autoAdjust="0"/>
  </p:normalViewPr>
  <p:slideViewPr>
    <p:cSldViewPr snapToGrid="0">
      <p:cViewPr varScale="1">
        <p:scale>
          <a:sx n="81" d="100"/>
          <a:sy n="81" d="100"/>
        </p:scale>
        <p:origin x="19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theme" Target="theme/theme1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Piper (IMH)" userId="f69ee4e2-845b-4a1f-89c4-60fce9da139f" providerId="ADAL" clId="{08550C7A-2892-4A86-A180-D7EC82F27588}"/>
    <pc:docChg chg="undo custSel addSld delSld modSld sldOrd">
      <pc:chgData name="Kate Piper (IMH)" userId="f69ee4e2-845b-4a1f-89c4-60fce9da139f" providerId="ADAL" clId="{08550C7A-2892-4A86-A180-D7EC82F27588}" dt="2022-10-05T10:26:51.899" v="1630" actId="47"/>
      <pc:docMkLst>
        <pc:docMk/>
      </pc:docMkLst>
      <pc:sldChg chg="addSp delSp modSp mod">
        <pc:chgData name="Kate Piper (IMH)" userId="f69ee4e2-845b-4a1f-89c4-60fce9da139f" providerId="ADAL" clId="{08550C7A-2892-4A86-A180-D7EC82F27588}" dt="2022-09-29T08:29:49.754" v="76" actId="1076"/>
        <pc:sldMkLst>
          <pc:docMk/>
          <pc:sldMk cId="1152558892" sldId="293"/>
        </pc:sldMkLst>
        <pc:spChg chg="mod">
          <ac:chgData name="Kate Piper (IMH)" userId="f69ee4e2-845b-4a1f-89c4-60fce9da139f" providerId="ADAL" clId="{08550C7A-2892-4A86-A180-D7EC82F27588}" dt="2022-09-29T08:28:08.426" v="58" actId="20577"/>
          <ac:spMkLst>
            <pc:docMk/>
            <pc:sldMk cId="1152558892" sldId="293"/>
            <ac:spMk id="2" creationId="{FC6D6103-B37B-4519-9D03-B99B2FC942E3}"/>
          </ac:spMkLst>
        </pc:spChg>
        <pc:spChg chg="del mod">
          <ac:chgData name="Kate Piper (IMH)" userId="f69ee4e2-845b-4a1f-89c4-60fce9da139f" providerId="ADAL" clId="{08550C7A-2892-4A86-A180-D7EC82F27588}" dt="2022-09-29T08:29:19.741" v="66" actId="22"/>
          <ac:spMkLst>
            <pc:docMk/>
            <pc:sldMk cId="1152558892" sldId="293"/>
            <ac:spMk id="3" creationId="{9ACF87EE-4559-46E0-A39C-299E2F94BE49}"/>
          </ac:spMkLst>
        </pc:spChg>
        <pc:spChg chg="del mod">
          <ac:chgData name="Kate Piper (IMH)" userId="f69ee4e2-845b-4a1f-89c4-60fce9da139f" providerId="ADAL" clId="{08550C7A-2892-4A86-A180-D7EC82F27588}" dt="2022-09-29T08:26:04.793" v="1" actId="478"/>
          <ac:spMkLst>
            <pc:docMk/>
            <pc:sldMk cId="1152558892" sldId="293"/>
            <ac:spMk id="14" creationId="{41F4953D-6FD1-4562-BE72-C8A7DE879C9A}"/>
          </ac:spMkLst>
        </pc:spChg>
        <pc:spChg chg="del">
          <ac:chgData name="Kate Piper (IMH)" userId="f69ee4e2-845b-4a1f-89c4-60fce9da139f" providerId="ADAL" clId="{08550C7A-2892-4A86-A180-D7EC82F27588}" dt="2022-09-29T08:26:04.793" v="1" actId="478"/>
          <ac:spMkLst>
            <pc:docMk/>
            <pc:sldMk cId="1152558892" sldId="293"/>
            <ac:spMk id="16" creationId="{D6BA3522-CBB5-4D4B-A5E1-C56DC025CC0A}"/>
          </ac:spMkLst>
        </pc:spChg>
        <pc:spChg chg="del mod">
          <ac:chgData name="Kate Piper (IMH)" userId="f69ee4e2-845b-4a1f-89c4-60fce9da139f" providerId="ADAL" clId="{08550C7A-2892-4A86-A180-D7EC82F27588}" dt="2022-09-29T08:26:04.793" v="1" actId="478"/>
          <ac:spMkLst>
            <pc:docMk/>
            <pc:sldMk cId="1152558892" sldId="293"/>
            <ac:spMk id="18" creationId="{E39667AB-854D-4723-A491-1BFBEF3B1424}"/>
          </ac:spMkLst>
        </pc:spChg>
        <pc:spChg chg="mod">
          <ac:chgData name="Kate Piper (IMH)" userId="f69ee4e2-845b-4a1f-89c4-60fce9da139f" providerId="ADAL" clId="{08550C7A-2892-4A86-A180-D7EC82F27588}" dt="2022-09-29T08:26:32.304" v="48" actId="6549"/>
          <ac:spMkLst>
            <pc:docMk/>
            <pc:sldMk cId="1152558892" sldId="293"/>
            <ac:spMk id="20" creationId="{F358C0FE-3301-40D7-A9A8-B73CE517E56E}"/>
          </ac:spMkLst>
        </pc:spChg>
        <pc:picChg chg="add mod modCrop">
          <ac:chgData name="Kate Piper (IMH)" userId="f69ee4e2-845b-4a1f-89c4-60fce9da139f" providerId="ADAL" clId="{08550C7A-2892-4A86-A180-D7EC82F27588}" dt="2022-09-29T08:29:49.754" v="76" actId="1076"/>
          <ac:picMkLst>
            <pc:docMk/>
            <pc:sldMk cId="1152558892" sldId="293"/>
            <ac:picMk id="5" creationId="{2959E5FC-8B81-48E8-5D82-45C91E0C5D47}"/>
          </ac:picMkLst>
        </pc:picChg>
        <pc:picChg chg="del mod">
          <ac:chgData name="Kate Piper (IMH)" userId="f69ee4e2-845b-4a1f-89c4-60fce9da139f" providerId="ADAL" clId="{08550C7A-2892-4A86-A180-D7EC82F27588}" dt="2022-09-29T08:26:04.793" v="1" actId="478"/>
          <ac:picMkLst>
            <pc:docMk/>
            <pc:sldMk cId="1152558892" sldId="293"/>
            <ac:picMk id="7" creationId="{0A345A2A-A37F-4FBA-A9E6-F8BE2C83F6F6}"/>
          </ac:picMkLst>
        </pc:picChg>
        <pc:picChg chg="add mod ord modCrop">
          <ac:chgData name="Kate Piper (IMH)" userId="f69ee4e2-845b-4a1f-89c4-60fce9da139f" providerId="ADAL" clId="{08550C7A-2892-4A86-A180-D7EC82F27588}" dt="2022-09-29T08:29:45.977" v="75" actId="1076"/>
          <ac:picMkLst>
            <pc:docMk/>
            <pc:sldMk cId="1152558892" sldId="293"/>
            <ac:picMk id="8" creationId="{E4B0F605-4558-B407-188E-3603E967E212}"/>
          </ac:picMkLst>
        </pc:picChg>
        <pc:picChg chg="del mod">
          <ac:chgData name="Kate Piper (IMH)" userId="f69ee4e2-845b-4a1f-89c4-60fce9da139f" providerId="ADAL" clId="{08550C7A-2892-4A86-A180-D7EC82F27588}" dt="2022-09-29T08:26:04.793" v="1" actId="478"/>
          <ac:picMkLst>
            <pc:docMk/>
            <pc:sldMk cId="1152558892" sldId="293"/>
            <ac:picMk id="11" creationId="{BB79882B-9EA6-4509-8DF7-9C91E2D5F145}"/>
          </ac:picMkLst>
        </pc:picChg>
        <pc:picChg chg="del mod">
          <ac:chgData name="Kate Piper (IMH)" userId="f69ee4e2-845b-4a1f-89c4-60fce9da139f" providerId="ADAL" clId="{08550C7A-2892-4A86-A180-D7EC82F27588}" dt="2022-09-29T08:26:04.793" v="1" actId="478"/>
          <ac:picMkLst>
            <pc:docMk/>
            <pc:sldMk cId="1152558892" sldId="293"/>
            <ac:picMk id="12" creationId="{7CB817E4-BA65-40E8-BAA7-03E27EAD776F}"/>
          </ac:picMkLst>
        </pc:picChg>
      </pc:sldChg>
      <pc:sldChg chg="del">
        <pc:chgData name="Kate Piper (IMH)" userId="f69ee4e2-845b-4a1f-89c4-60fce9da139f" providerId="ADAL" clId="{08550C7A-2892-4A86-A180-D7EC82F27588}" dt="2022-09-29T08:30:50.821" v="77" actId="47"/>
        <pc:sldMkLst>
          <pc:docMk/>
          <pc:sldMk cId="1645869016" sldId="295"/>
        </pc:sldMkLst>
      </pc:sldChg>
      <pc:sldChg chg="addSp delSp modSp mod addAnim delAnim modAnim modNotesTx">
        <pc:chgData name="Kate Piper (IMH)" userId="f69ee4e2-845b-4a1f-89c4-60fce9da139f" providerId="ADAL" clId="{08550C7A-2892-4A86-A180-D7EC82F27588}" dt="2022-10-04T07:56:00.136" v="1625" actId="20577"/>
        <pc:sldMkLst>
          <pc:docMk/>
          <pc:sldMk cId="2793786461" sldId="296"/>
        </pc:sldMkLst>
        <pc:spChg chg="del">
          <ac:chgData name="Kate Piper (IMH)" userId="f69ee4e2-845b-4a1f-89c4-60fce9da139f" providerId="ADAL" clId="{08550C7A-2892-4A86-A180-D7EC82F27588}" dt="2022-09-29T14:52:01.167" v="502" actId="478"/>
          <ac:spMkLst>
            <pc:docMk/>
            <pc:sldMk cId="2793786461" sldId="296"/>
            <ac:spMk id="2" creationId="{FC6D6103-B37B-4519-9D03-B99B2FC942E3}"/>
          </ac:spMkLst>
        </pc:spChg>
        <pc:spChg chg="add del mod">
          <ac:chgData name="Kate Piper (IMH)" userId="f69ee4e2-845b-4a1f-89c4-60fce9da139f" providerId="ADAL" clId="{08550C7A-2892-4A86-A180-D7EC82F27588}" dt="2022-09-29T08:45:22.931" v="494" actId="931"/>
          <ac:spMkLst>
            <pc:docMk/>
            <pc:sldMk cId="2793786461" sldId="296"/>
            <ac:spMk id="4" creationId="{6B5C5A59-E06C-5EA7-137C-E2FB63F5981B}"/>
          </ac:spMkLst>
        </pc:spChg>
        <pc:spChg chg="del">
          <ac:chgData name="Kate Piper (IMH)" userId="f69ee4e2-845b-4a1f-89c4-60fce9da139f" providerId="ADAL" clId="{08550C7A-2892-4A86-A180-D7EC82F27588}" dt="2022-09-29T08:44:33.112" v="484" actId="478"/>
          <ac:spMkLst>
            <pc:docMk/>
            <pc:sldMk cId="2793786461" sldId="296"/>
            <ac:spMk id="5" creationId="{0F7A5C0B-9735-4036-9532-4D51C7D599E0}"/>
          </ac:spMkLst>
        </pc:spChg>
        <pc:spChg chg="del">
          <ac:chgData name="Kate Piper (IMH)" userId="f69ee4e2-845b-4a1f-89c4-60fce9da139f" providerId="ADAL" clId="{08550C7A-2892-4A86-A180-D7EC82F27588}" dt="2022-09-29T14:51:59.954" v="501" actId="478"/>
          <ac:spMkLst>
            <pc:docMk/>
            <pc:sldMk cId="2793786461" sldId="296"/>
            <ac:spMk id="8" creationId="{9D4F58B6-2DC5-49A7-90CD-14B6DB0FBC4D}"/>
          </ac:spMkLst>
        </pc:spChg>
        <pc:spChg chg="add del mod">
          <ac:chgData name="Kate Piper (IMH)" userId="f69ee4e2-845b-4a1f-89c4-60fce9da139f" providerId="ADAL" clId="{08550C7A-2892-4A86-A180-D7EC82F27588}" dt="2022-09-29T14:52:28.645" v="507" actId="478"/>
          <ac:spMkLst>
            <pc:docMk/>
            <pc:sldMk cId="2793786461" sldId="296"/>
            <ac:spMk id="14" creationId="{C8E9D60C-3260-7A2A-FA3A-0C9102DDDA1A}"/>
          </ac:spMkLst>
        </pc:spChg>
        <pc:spChg chg="add del mod">
          <ac:chgData name="Kate Piper (IMH)" userId="f69ee4e2-845b-4a1f-89c4-60fce9da139f" providerId="ADAL" clId="{08550C7A-2892-4A86-A180-D7EC82F27588}" dt="2022-09-29T14:52:24.406" v="504" actId="478"/>
          <ac:spMkLst>
            <pc:docMk/>
            <pc:sldMk cId="2793786461" sldId="296"/>
            <ac:spMk id="19" creationId="{0541BCBF-E560-E962-219D-FCAD65AB2851}"/>
          </ac:spMkLst>
        </pc:spChg>
        <pc:spChg chg="add mod">
          <ac:chgData name="Kate Piper (IMH)" userId="f69ee4e2-845b-4a1f-89c4-60fce9da139f" providerId="ADAL" clId="{08550C7A-2892-4A86-A180-D7EC82F27588}" dt="2022-09-29T14:53:02.967" v="513" actId="20577"/>
          <ac:spMkLst>
            <pc:docMk/>
            <pc:sldMk cId="2793786461" sldId="296"/>
            <ac:spMk id="20" creationId="{6A600501-DF3C-1239-88D9-570E3AC1E20E}"/>
          </ac:spMkLst>
        </pc:spChg>
        <pc:graphicFrameChg chg="add del mod">
          <ac:chgData name="Kate Piper (IMH)" userId="f69ee4e2-845b-4a1f-89c4-60fce9da139f" providerId="ADAL" clId="{08550C7A-2892-4A86-A180-D7EC82F27588}" dt="2022-09-29T08:45:13.826" v="493" actId="478"/>
          <ac:graphicFrameMkLst>
            <pc:docMk/>
            <pc:sldMk cId="2793786461" sldId="296"/>
            <ac:graphicFrameMk id="7" creationId="{5FDD6C86-1C17-819D-936F-EC3D99E9A399}"/>
          </ac:graphicFrameMkLst>
        </pc:graphicFrameChg>
        <pc:picChg chg="del mod">
          <ac:chgData name="Kate Piper (IMH)" userId="f69ee4e2-845b-4a1f-89c4-60fce9da139f" providerId="ADAL" clId="{08550C7A-2892-4A86-A180-D7EC82F27588}" dt="2022-09-29T08:44:49.391" v="489" actId="478"/>
          <ac:picMkLst>
            <pc:docMk/>
            <pc:sldMk cId="2793786461" sldId="296"/>
            <ac:picMk id="9" creationId="{0AB9A756-B6B1-4569-90BB-5CD4629FFBE6}"/>
          </ac:picMkLst>
        </pc:picChg>
        <pc:picChg chg="add del mod modCrop">
          <ac:chgData name="Kate Piper (IMH)" userId="f69ee4e2-845b-4a1f-89c4-60fce9da139f" providerId="ADAL" clId="{08550C7A-2892-4A86-A180-D7EC82F27588}" dt="2022-09-29T14:53:12.830" v="514" actId="732"/>
          <ac:picMkLst>
            <pc:docMk/>
            <pc:sldMk cId="2793786461" sldId="296"/>
            <ac:picMk id="10" creationId="{543F500A-09DB-43A5-A650-D826AC08ED61}"/>
          </ac:picMkLst>
        </pc:picChg>
        <pc:picChg chg="add del mod">
          <ac:chgData name="Kate Piper (IMH)" userId="f69ee4e2-845b-4a1f-89c4-60fce9da139f" providerId="ADAL" clId="{08550C7A-2892-4A86-A180-D7EC82F27588}" dt="2022-09-29T08:45:25.036" v="495" actId="478"/>
          <ac:picMkLst>
            <pc:docMk/>
            <pc:sldMk cId="2793786461" sldId="296"/>
            <ac:picMk id="12" creationId="{AE550461-0FCD-91B4-C02F-2E363F4DBCCD}"/>
          </ac:picMkLst>
        </pc:picChg>
        <pc:picChg chg="add mod modCrop">
          <ac:chgData name="Kate Piper (IMH)" userId="f69ee4e2-845b-4a1f-89c4-60fce9da139f" providerId="ADAL" clId="{08550C7A-2892-4A86-A180-D7EC82F27588}" dt="2022-09-29T15:57:53.361" v="984" actId="14100"/>
          <ac:picMkLst>
            <pc:docMk/>
            <pc:sldMk cId="2793786461" sldId="296"/>
            <ac:picMk id="16" creationId="{5EBBF489-9237-D035-CA2C-532ADB919562}"/>
          </ac:picMkLst>
        </pc:picChg>
        <pc:picChg chg="add mod">
          <ac:chgData name="Kate Piper (IMH)" userId="f69ee4e2-845b-4a1f-89c4-60fce9da139f" providerId="ADAL" clId="{08550C7A-2892-4A86-A180-D7EC82F27588}" dt="2022-10-04T07:55:54.943" v="1624" actId="1076"/>
          <ac:picMkLst>
            <pc:docMk/>
            <pc:sldMk cId="2793786461" sldId="296"/>
            <ac:picMk id="1026" creationId="{82FAF49F-1D59-7470-CFFB-E8CEC0E45762}"/>
          </ac:picMkLst>
        </pc:picChg>
        <pc:picChg chg="add mod">
          <ac:chgData name="Kate Piper (IMH)" userId="f69ee4e2-845b-4a1f-89c4-60fce9da139f" providerId="ADAL" clId="{08550C7A-2892-4A86-A180-D7EC82F27588}" dt="2022-10-04T07:55:54.943" v="1624" actId="1076"/>
          <ac:picMkLst>
            <pc:docMk/>
            <pc:sldMk cId="2793786461" sldId="296"/>
            <ac:picMk id="1027" creationId="{E3AF2F08-EEA8-A4FD-818B-317844E4D044}"/>
          </ac:picMkLst>
        </pc:picChg>
      </pc:sldChg>
      <pc:sldChg chg="del">
        <pc:chgData name="Kate Piper (IMH)" userId="f69ee4e2-845b-4a1f-89c4-60fce9da139f" providerId="ADAL" clId="{08550C7A-2892-4A86-A180-D7EC82F27588}" dt="2022-10-05T10:26:45.384" v="1626" actId="47"/>
        <pc:sldMkLst>
          <pc:docMk/>
          <pc:sldMk cId="1044874017" sldId="297"/>
        </pc:sldMkLst>
      </pc:sldChg>
      <pc:sldChg chg="del">
        <pc:chgData name="Kate Piper (IMH)" userId="f69ee4e2-845b-4a1f-89c4-60fce9da139f" providerId="ADAL" clId="{08550C7A-2892-4A86-A180-D7EC82F27588}" dt="2022-10-05T10:26:46.447" v="1627" actId="47"/>
        <pc:sldMkLst>
          <pc:docMk/>
          <pc:sldMk cId="2047439830" sldId="298"/>
        </pc:sldMkLst>
      </pc:sldChg>
      <pc:sldChg chg="delSp modSp del mod delAnim">
        <pc:chgData name="Kate Piper (IMH)" userId="f69ee4e2-845b-4a1f-89c4-60fce9da139f" providerId="ADAL" clId="{08550C7A-2892-4A86-A180-D7EC82F27588}" dt="2022-10-05T10:26:47.836" v="1628" actId="47"/>
        <pc:sldMkLst>
          <pc:docMk/>
          <pc:sldMk cId="3599076014" sldId="299"/>
        </pc:sldMkLst>
        <pc:picChg chg="del mod">
          <ac:chgData name="Kate Piper (IMH)" userId="f69ee4e2-845b-4a1f-89c4-60fce9da139f" providerId="ADAL" clId="{08550C7A-2892-4A86-A180-D7EC82F27588}" dt="2022-09-29T16:10:48.099" v="1280" actId="478"/>
          <ac:picMkLst>
            <pc:docMk/>
            <pc:sldMk cId="3599076014" sldId="299"/>
            <ac:picMk id="5" creationId="{F548D5A8-0EA4-47E4-931E-C9EAC93CE307}"/>
          </ac:picMkLst>
        </pc:picChg>
      </pc:sldChg>
      <pc:sldChg chg="del">
        <pc:chgData name="Kate Piper (IMH)" userId="f69ee4e2-845b-4a1f-89c4-60fce9da139f" providerId="ADAL" clId="{08550C7A-2892-4A86-A180-D7EC82F27588}" dt="2022-10-05T10:26:48.512" v="1629" actId="47"/>
        <pc:sldMkLst>
          <pc:docMk/>
          <pc:sldMk cId="1400669645" sldId="300"/>
        </pc:sldMkLst>
      </pc:sldChg>
      <pc:sldChg chg="del">
        <pc:chgData name="Kate Piper (IMH)" userId="f69ee4e2-845b-4a1f-89c4-60fce9da139f" providerId="ADAL" clId="{08550C7A-2892-4A86-A180-D7EC82F27588}" dt="2022-10-05T10:26:51.899" v="1630" actId="47"/>
        <pc:sldMkLst>
          <pc:docMk/>
          <pc:sldMk cId="2243415473" sldId="301"/>
        </pc:sldMkLst>
      </pc:sldChg>
      <pc:sldChg chg="addSp delSp modSp new mod ord modAnim modNotesTx">
        <pc:chgData name="Kate Piper (IMH)" userId="f69ee4e2-845b-4a1f-89c4-60fce9da139f" providerId="ADAL" clId="{08550C7A-2892-4A86-A180-D7EC82F27588}" dt="2022-10-02T17:08:27.792" v="1286" actId="20577"/>
        <pc:sldMkLst>
          <pc:docMk/>
          <pc:sldMk cId="1871162708" sldId="302"/>
        </pc:sldMkLst>
        <pc:spChg chg="mod">
          <ac:chgData name="Kate Piper (IMH)" userId="f69ee4e2-845b-4a1f-89c4-60fce9da139f" providerId="ADAL" clId="{08550C7A-2892-4A86-A180-D7EC82F27588}" dt="2022-09-29T08:32:16.642" v="146" actId="1076"/>
          <ac:spMkLst>
            <pc:docMk/>
            <pc:sldMk cId="1871162708" sldId="302"/>
            <ac:spMk id="2" creationId="{3B499B3F-6676-5934-8679-BD272B806D31}"/>
          </ac:spMkLst>
        </pc:spChg>
        <pc:spChg chg="mod">
          <ac:chgData name="Kate Piper (IMH)" userId="f69ee4e2-845b-4a1f-89c4-60fce9da139f" providerId="ADAL" clId="{08550C7A-2892-4A86-A180-D7EC82F27588}" dt="2022-09-29T08:35:03.786" v="328" actId="20577"/>
          <ac:spMkLst>
            <pc:docMk/>
            <pc:sldMk cId="1871162708" sldId="302"/>
            <ac:spMk id="3" creationId="{23718660-0214-D672-EC88-9A89F30E21C4}"/>
          </ac:spMkLst>
        </pc:spChg>
        <pc:spChg chg="add mod">
          <ac:chgData name="Kate Piper (IMH)" userId="f69ee4e2-845b-4a1f-89c4-60fce9da139f" providerId="ADAL" clId="{08550C7A-2892-4A86-A180-D7EC82F27588}" dt="2022-09-29T08:31:19.558" v="100"/>
          <ac:spMkLst>
            <pc:docMk/>
            <pc:sldMk cId="1871162708" sldId="302"/>
            <ac:spMk id="4" creationId="{8CC1BFB5-51B7-3D22-B857-EE64B1107E71}"/>
          </ac:spMkLst>
        </pc:spChg>
        <pc:spChg chg="add del">
          <ac:chgData name="Kate Piper (IMH)" userId="f69ee4e2-845b-4a1f-89c4-60fce9da139f" providerId="ADAL" clId="{08550C7A-2892-4A86-A180-D7EC82F27588}" dt="2022-09-29T08:38:48.132" v="336" actId="22"/>
          <ac:spMkLst>
            <pc:docMk/>
            <pc:sldMk cId="1871162708" sldId="302"/>
            <ac:spMk id="6" creationId="{BAE7FA3D-6000-26CF-862E-EA55EBDAFCAD}"/>
          </ac:spMkLst>
        </pc:spChg>
        <pc:spChg chg="add del mod">
          <ac:chgData name="Kate Piper (IMH)" userId="f69ee4e2-845b-4a1f-89c4-60fce9da139f" providerId="ADAL" clId="{08550C7A-2892-4A86-A180-D7EC82F27588}" dt="2022-09-29T08:39:22.657" v="341"/>
          <ac:spMkLst>
            <pc:docMk/>
            <pc:sldMk cId="1871162708" sldId="302"/>
            <ac:spMk id="7" creationId="{2DDAE45E-B6D5-EB75-D6A4-2B3B9FA75F5B}"/>
          </ac:spMkLst>
        </pc:spChg>
        <pc:spChg chg="add del mod">
          <ac:chgData name="Kate Piper (IMH)" userId="f69ee4e2-845b-4a1f-89c4-60fce9da139f" providerId="ADAL" clId="{08550C7A-2892-4A86-A180-D7EC82F27588}" dt="2022-09-29T08:39:31.294" v="344" actId="478"/>
          <ac:spMkLst>
            <pc:docMk/>
            <pc:sldMk cId="1871162708" sldId="302"/>
            <ac:spMk id="8" creationId="{BE882624-A36A-2943-1740-852072B305F3}"/>
          </ac:spMkLst>
        </pc:spChg>
        <pc:picChg chg="add mod">
          <ac:chgData name="Kate Piper (IMH)" userId="f69ee4e2-845b-4a1f-89c4-60fce9da139f" providerId="ADAL" clId="{08550C7A-2892-4A86-A180-D7EC82F27588}" dt="2022-09-29T08:37:02.988" v="334" actId="1076"/>
          <ac:picMkLst>
            <pc:docMk/>
            <pc:sldMk cId="1871162708" sldId="302"/>
            <ac:picMk id="1026" creationId="{2B621B12-F077-8DB2-DDB7-D5BD77A8E8B7}"/>
          </ac:picMkLst>
        </pc:picChg>
      </pc:sldChg>
      <pc:sldChg chg="addSp delSp modSp new mod modNotesTx">
        <pc:chgData name="Kate Piper (IMH)" userId="f69ee4e2-845b-4a1f-89c4-60fce9da139f" providerId="ADAL" clId="{08550C7A-2892-4A86-A180-D7EC82F27588}" dt="2022-09-29T15:33:02.233" v="838" actId="207"/>
        <pc:sldMkLst>
          <pc:docMk/>
          <pc:sldMk cId="2529131370" sldId="303"/>
        </pc:sldMkLst>
        <pc:spChg chg="mod">
          <ac:chgData name="Kate Piper (IMH)" userId="f69ee4e2-845b-4a1f-89c4-60fce9da139f" providerId="ADAL" clId="{08550C7A-2892-4A86-A180-D7EC82F27588}" dt="2022-09-29T08:41:51.427" v="395" actId="115"/>
          <ac:spMkLst>
            <pc:docMk/>
            <pc:sldMk cId="2529131370" sldId="303"/>
            <ac:spMk id="2" creationId="{BCA584D2-E119-4DD7-A44D-CD9F95BC84AE}"/>
          </ac:spMkLst>
        </pc:spChg>
        <pc:spChg chg="del mod">
          <ac:chgData name="Kate Piper (IMH)" userId="f69ee4e2-845b-4a1f-89c4-60fce9da139f" providerId="ADAL" clId="{08550C7A-2892-4A86-A180-D7EC82F27588}" dt="2022-09-29T08:42:06.876" v="397" actId="3680"/>
          <ac:spMkLst>
            <pc:docMk/>
            <pc:sldMk cId="2529131370" sldId="303"/>
            <ac:spMk id="3" creationId="{C00A822C-05A0-FE56-34C0-12E8F3FC5FFA}"/>
          </ac:spMkLst>
        </pc:spChg>
        <pc:spChg chg="add del mod">
          <ac:chgData name="Kate Piper (IMH)" userId="f69ee4e2-845b-4a1f-89c4-60fce9da139f" providerId="ADAL" clId="{08550C7A-2892-4A86-A180-D7EC82F27588}" dt="2022-09-29T08:43:51.997" v="481" actId="478"/>
          <ac:spMkLst>
            <pc:docMk/>
            <pc:sldMk cId="2529131370" sldId="303"/>
            <ac:spMk id="4" creationId="{F42F164F-C1C1-3545-DE12-C67E6F56F29B}"/>
          </ac:spMkLst>
        </pc:spChg>
        <pc:graphicFrameChg chg="add mod ord modGraphic">
          <ac:chgData name="Kate Piper (IMH)" userId="f69ee4e2-845b-4a1f-89c4-60fce9da139f" providerId="ADAL" clId="{08550C7A-2892-4A86-A180-D7EC82F27588}" dt="2022-09-29T15:33:02.233" v="838" actId="207"/>
          <ac:graphicFrameMkLst>
            <pc:docMk/>
            <pc:sldMk cId="2529131370" sldId="303"/>
            <ac:graphicFrameMk id="5" creationId="{5D250B75-728C-7E42-1DE8-B97230FF6047}"/>
          </ac:graphicFrameMkLst>
        </pc:graphicFrameChg>
      </pc:sldChg>
      <pc:sldChg chg="addSp delSp modSp new mod modAnim">
        <pc:chgData name="Kate Piper (IMH)" userId="f69ee4e2-845b-4a1f-89c4-60fce9da139f" providerId="ADAL" clId="{08550C7A-2892-4A86-A180-D7EC82F27588}" dt="2022-09-29T15:59:06.499" v="991"/>
        <pc:sldMkLst>
          <pc:docMk/>
          <pc:sldMk cId="2103949157" sldId="304"/>
        </pc:sldMkLst>
        <pc:spChg chg="del">
          <ac:chgData name="Kate Piper (IMH)" userId="f69ee4e2-845b-4a1f-89c4-60fce9da139f" providerId="ADAL" clId="{08550C7A-2892-4A86-A180-D7EC82F27588}" dt="2022-09-29T15:19:41.574" v="608" actId="478"/>
          <ac:spMkLst>
            <pc:docMk/>
            <pc:sldMk cId="2103949157" sldId="304"/>
            <ac:spMk id="2" creationId="{33D13853-BDFA-0DEF-EB30-E8A84C770A5A}"/>
          </ac:spMkLst>
        </pc:spChg>
        <pc:spChg chg="del">
          <ac:chgData name="Kate Piper (IMH)" userId="f69ee4e2-845b-4a1f-89c4-60fce9da139f" providerId="ADAL" clId="{08550C7A-2892-4A86-A180-D7EC82F27588}" dt="2022-09-29T15:19:43.169" v="609" actId="478"/>
          <ac:spMkLst>
            <pc:docMk/>
            <pc:sldMk cId="2103949157" sldId="304"/>
            <ac:spMk id="3" creationId="{67BF3C47-00FE-E22C-BEBC-48E6ADE4C0A8}"/>
          </ac:spMkLst>
        </pc:spChg>
        <pc:spChg chg="mod">
          <ac:chgData name="Kate Piper (IMH)" userId="f69ee4e2-845b-4a1f-89c4-60fce9da139f" providerId="ADAL" clId="{08550C7A-2892-4A86-A180-D7EC82F27588}" dt="2022-09-29T15:23:38.111" v="613" actId="18245"/>
          <ac:spMkLst>
            <pc:docMk/>
            <pc:sldMk cId="2103949157" sldId="304"/>
            <ac:spMk id="6" creationId="{FE83903A-AF36-D14C-C4C3-2BACAD9CFB09}"/>
          </ac:spMkLst>
        </pc:spChg>
        <pc:spChg chg="mod">
          <ac:chgData name="Kate Piper (IMH)" userId="f69ee4e2-845b-4a1f-89c4-60fce9da139f" providerId="ADAL" clId="{08550C7A-2892-4A86-A180-D7EC82F27588}" dt="2022-09-29T15:23:38.111" v="613" actId="18245"/>
          <ac:spMkLst>
            <pc:docMk/>
            <pc:sldMk cId="2103949157" sldId="304"/>
            <ac:spMk id="7" creationId="{2DD027A5-9EC8-6154-4614-8FFA4E6B08B5}"/>
          </ac:spMkLst>
        </pc:spChg>
        <pc:spChg chg="mod">
          <ac:chgData name="Kate Piper (IMH)" userId="f69ee4e2-845b-4a1f-89c4-60fce9da139f" providerId="ADAL" clId="{08550C7A-2892-4A86-A180-D7EC82F27588}" dt="2022-09-29T15:23:38.111" v="613" actId="18245"/>
          <ac:spMkLst>
            <pc:docMk/>
            <pc:sldMk cId="2103949157" sldId="304"/>
            <ac:spMk id="8" creationId="{DB4555EC-7BCF-F501-83C0-826162AC74EF}"/>
          </ac:spMkLst>
        </pc:spChg>
        <pc:spChg chg="mod">
          <ac:chgData name="Kate Piper (IMH)" userId="f69ee4e2-845b-4a1f-89c4-60fce9da139f" providerId="ADAL" clId="{08550C7A-2892-4A86-A180-D7EC82F27588}" dt="2022-09-29T15:23:38.111" v="613" actId="18245"/>
          <ac:spMkLst>
            <pc:docMk/>
            <pc:sldMk cId="2103949157" sldId="304"/>
            <ac:spMk id="9" creationId="{93B7D5A2-99AF-35D3-1987-A05BCE267398}"/>
          </ac:spMkLst>
        </pc:spChg>
        <pc:spChg chg="mod">
          <ac:chgData name="Kate Piper (IMH)" userId="f69ee4e2-845b-4a1f-89c4-60fce9da139f" providerId="ADAL" clId="{08550C7A-2892-4A86-A180-D7EC82F27588}" dt="2022-09-29T15:23:38.111" v="613" actId="18245"/>
          <ac:spMkLst>
            <pc:docMk/>
            <pc:sldMk cId="2103949157" sldId="304"/>
            <ac:spMk id="10" creationId="{631B1434-0A9E-AD39-F9FB-7B456EBC9411}"/>
          </ac:spMkLst>
        </pc:spChg>
        <pc:spChg chg="mod">
          <ac:chgData name="Kate Piper (IMH)" userId="f69ee4e2-845b-4a1f-89c4-60fce9da139f" providerId="ADAL" clId="{08550C7A-2892-4A86-A180-D7EC82F27588}" dt="2022-09-29T15:23:38.111" v="613" actId="18245"/>
          <ac:spMkLst>
            <pc:docMk/>
            <pc:sldMk cId="2103949157" sldId="304"/>
            <ac:spMk id="11" creationId="{20AFB84C-8403-00E4-1811-C5F82743E2E6}"/>
          </ac:spMkLst>
        </pc:spChg>
        <pc:spChg chg="mod">
          <ac:chgData name="Kate Piper (IMH)" userId="f69ee4e2-845b-4a1f-89c4-60fce9da139f" providerId="ADAL" clId="{08550C7A-2892-4A86-A180-D7EC82F27588}" dt="2022-09-29T15:23:38.111" v="613" actId="18245"/>
          <ac:spMkLst>
            <pc:docMk/>
            <pc:sldMk cId="2103949157" sldId="304"/>
            <ac:spMk id="12" creationId="{A415D55C-9A44-AD8C-08B6-4BF45ADA4528}"/>
          </ac:spMkLst>
        </pc:spChg>
        <pc:spChg chg="mod">
          <ac:chgData name="Kate Piper (IMH)" userId="f69ee4e2-845b-4a1f-89c4-60fce9da139f" providerId="ADAL" clId="{08550C7A-2892-4A86-A180-D7EC82F27588}" dt="2022-09-29T15:23:34.662" v="612" actId="18245"/>
          <ac:spMkLst>
            <pc:docMk/>
            <pc:sldMk cId="2103949157" sldId="304"/>
            <ac:spMk id="13" creationId="{F8134FC0-61DA-303E-686B-5C630277200D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14" creationId="{582E250E-A55A-38B2-2830-B62496B71201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15" creationId="{A8C2D3AF-73BD-019F-E99E-26279EFAFC36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16" creationId="{2E1F7D71-9D2B-CFF5-0E13-B635A7D8D774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17" creationId="{303AFE06-8FC7-F26D-68D5-492515142E8D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18" creationId="{65F3C4B2-AD76-493C-571E-D1DE055E5A9B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19" creationId="{5B365AB3-FED1-18C3-C0CA-0F952DA3DCD1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20" creationId="{048EE68E-DEC2-853A-57F7-214C50DFF740}"/>
          </ac:spMkLst>
        </pc:spChg>
        <pc:spChg chg="add mod">
          <ac:chgData name="Kate Piper (IMH)" userId="f69ee4e2-845b-4a1f-89c4-60fce9da139f" providerId="ADAL" clId="{08550C7A-2892-4A86-A180-D7EC82F27588}" dt="2022-09-29T15:29:28.890" v="793" actId="207"/>
          <ac:spMkLst>
            <pc:docMk/>
            <pc:sldMk cId="2103949157" sldId="304"/>
            <ac:spMk id="21" creationId="{7B283AF8-E437-A955-0572-542AE5F5937A}"/>
          </ac:spMkLst>
        </pc:spChg>
        <pc:spChg chg="add mod">
          <ac:chgData name="Kate Piper (IMH)" userId="f69ee4e2-845b-4a1f-89c4-60fce9da139f" providerId="ADAL" clId="{08550C7A-2892-4A86-A180-D7EC82F27588}" dt="2022-09-29T15:28:20.581" v="784" actId="1036"/>
          <ac:spMkLst>
            <pc:docMk/>
            <pc:sldMk cId="2103949157" sldId="304"/>
            <ac:spMk id="22" creationId="{C2879F24-5D5B-1941-5D8D-CE0D7900F95B}"/>
          </ac:spMkLst>
        </pc:spChg>
        <pc:spChg chg="add mod">
          <ac:chgData name="Kate Piper (IMH)" userId="f69ee4e2-845b-4a1f-89c4-60fce9da139f" providerId="ADAL" clId="{08550C7A-2892-4A86-A180-D7EC82F27588}" dt="2022-09-29T15:28:20.581" v="784" actId="1036"/>
          <ac:spMkLst>
            <pc:docMk/>
            <pc:sldMk cId="2103949157" sldId="304"/>
            <ac:spMk id="23" creationId="{70B12825-DB87-7687-B6A0-BA9C1BD25EDD}"/>
          </ac:spMkLst>
        </pc:spChg>
        <pc:spChg chg="add mod">
          <ac:chgData name="Kate Piper (IMH)" userId="f69ee4e2-845b-4a1f-89c4-60fce9da139f" providerId="ADAL" clId="{08550C7A-2892-4A86-A180-D7EC82F27588}" dt="2022-09-29T15:30:23.709" v="830" actId="1076"/>
          <ac:spMkLst>
            <pc:docMk/>
            <pc:sldMk cId="2103949157" sldId="304"/>
            <ac:spMk id="24" creationId="{9EA96D8A-6B3C-5529-7DDF-06FEC1AD5D35}"/>
          </ac:spMkLst>
        </pc:spChg>
        <pc:spChg chg="add mod">
          <ac:chgData name="Kate Piper (IMH)" userId="f69ee4e2-845b-4a1f-89c4-60fce9da139f" providerId="ADAL" clId="{08550C7A-2892-4A86-A180-D7EC82F27588}" dt="2022-09-29T15:30:33.221" v="836" actId="20577"/>
          <ac:spMkLst>
            <pc:docMk/>
            <pc:sldMk cId="2103949157" sldId="304"/>
            <ac:spMk id="25" creationId="{DFC6FEE1-AEDC-A789-4858-EC6F2989030D}"/>
          </ac:spMkLst>
        </pc:spChg>
        <pc:spChg chg="add mod">
          <ac:chgData name="Kate Piper (IMH)" userId="f69ee4e2-845b-4a1f-89c4-60fce9da139f" providerId="ADAL" clId="{08550C7A-2892-4A86-A180-D7EC82F27588}" dt="2022-09-29T15:49:48.640" v="839"/>
          <ac:spMkLst>
            <pc:docMk/>
            <pc:sldMk cId="2103949157" sldId="304"/>
            <ac:spMk id="26" creationId="{B34A48EB-2D13-A2C6-0A39-DFD8C310B93C}"/>
          </ac:spMkLst>
        </pc:spChg>
        <pc:grpChg chg="mod">
          <ac:chgData name="Kate Piper (IMH)" userId="f69ee4e2-845b-4a1f-89c4-60fce9da139f" providerId="ADAL" clId="{08550C7A-2892-4A86-A180-D7EC82F27588}" dt="2022-09-29T15:23:38.111" v="613" actId="18245"/>
          <ac:grpSpMkLst>
            <pc:docMk/>
            <pc:sldMk cId="2103949157" sldId="304"/>
            <ac:grpSpMk id="5" creationId="{828881B6-6F5E-9852-8DD5-8CA441DE5478}"/>
          </ac:grpSpMkLst>
        </pc:grpChg>
        <pc:graphicFrameChg chg="add del mod modGraphic">
          <ac:chgData name="Kate Piper (IMH)" userId="f69ee4e2-845b-4a1f-89c4-60fce9da139f" providerId="ADAL" clId="{08550C7A-2892-4A86-A180-D7EC82F27588}" dt="2022-09-29T15:24:06.331" v="614" actId="478"/>
          <ac:graphicFrameMkLst>
            <pc:docMk/>
            <pc:sldMk cId="2103949157" sldId="304"/>
            <ac:graphicFrameMk id="4" creationId="{39E87AF1-A629-1BFD-D9DF-1B38591B701A}"/>
          </ac:graphicFrameMkLst>
        </pc:graphicFrameChg>
        <pc:picChg chg="add mod modCrop">
          <ac:chgData name="Kate Piper (IMH)" userId="f69ee4e2-845b-4a1f-89c4-60fce9da139f" providerId="ADAL" clId="{08550C7A-2892-4A86-A180-D7EC82F27588}" dt="2022-09-29T15:59:00.017" v="990" actId="1076"/>
          <ac:picMkLst>
            <pc:docMk/>
            <pc:sldMk cId="2103949157" sldId="304"/>
            <ac:picMk id="27" creationId="{9CAF2729-730C-2750-791C-CDBAE63B4C28}"/>
          </ac:picMkLst>
        </pc:picChg>
      </pc:sldChg>
      <pc:sldChg chg="modSp new mod">
        <pc:chgData name="Kate Piper (IMH)" userId="f69ee4e2-845b-4a1f-89c4-60fce9da139f" providerId="ADAL" clId="{08550C7A-2892-4A86-A180-D7EC82F27588}" dt="2022-09-29T15:59:20.805" v="996" actId="14100"/>
        <pc:sldMkLst>
          <pc:docMk/>
          <pc:sldMk cId="2912784253" sldId="305"/>
        </pc:sldMkLst>
        <pc:spChg chg="mod">
          <ac:chgData name="Kate Piper (IMH)" userId="f69ee4e2-845b-4a1f-89c4-60fce9da139f" providerId="ADAL" clId="{08550C7A-2892-4A86-A180-D7EC82F27588}" dt="2022-09-29T15:59:15.960" v="995" actId="5793"/>
          <ac:spMkLst>
            <pc:docMk/>
            <pc:sldMk cId="2912784253" sldId="305"/>
            <ac:spMk id="2" creationId="{52E66080-D780-0823-0919-B3305E38EDB0}"/>
          </ac:spMkLst>
        </pc:spChg>
        <pc:spChg chg="mod">
          <ac:chgData name="Kate Piper (IMH)" userId="f69ee4e2-845b-4a1f-89c4-60fce9da139f" providerId="ADAL" clId="{08550C7A-2892-4A86-A180-D7EC82F27588}" dt="2022-09-29T15:59:20.805" v="996" actId="14100"/>
          <ac:spMkLst>
            <pc:docMk/>
            <pc:sldMk cId="2912784253" sldId="305"/>
            <ac:spMk id="3" creationId="{81075CBC-F1C9-0639-C80B-32821351EDFE}"/>
          </ac:spMkLst>
        </pc:spChg>
      </pc:sldChg>
      <pc:sldChg chg="addSp delSp modSp new mod modAnim modNotesTx">
        <pc:chgData name="Kate Piper (IMH)" userId="f69ee4e2-845b-4a1f-89c4-60fce9da139f" providerId="ADAL" clId="{08550C7A-2892-4A86-A180-D7EC82F27588}" dt="2022-10-02T17:23:14.435" v="1495" actId="20577"/>
        <pc:sldMkLst>
          <pc:docMk/>
          <pc:sldMk cId="4137199992" sldId="306"/>
        </pc:sldMkLst>
        <pc:spChg chg="mod">
          <ac:chgData name="Kate Piper (IMH)" userId="f69ee4e2-845b-4a1f-89c4-60fce9da139f" providerId="ADAL" clId="{08550C7A-2892-4A86-A180-D7EC82F27588}" dt="2022-09-29T16:00:03.940" v="1045" actId="20577"/>
          <ac:spMkLst>
            <pc:docMk/>
            <pc:sldMk cId="4137199992" sldId="306"/>
            <ac:spMk id="2" creationId="{1BCB4818-138A-4856-38D3-600B493D5641}"/>
          </ac:spMkLst>
        </pc:spChg>
        <pc:spChg chg="mod">
          <ac:chgData name="Kate Piper (IMH)" userId="f69ee4e2-845b-4a1f-89c4-60fce9da139f" providerId="ADAL" clId="{08550C7A-2892-4A86-A180-D7EC82F27588}" dt="2022-09-29T16:01:39.009" v="1197" actId="14100"/>
          <ac:spMkLst>
            <pc:docMk/>
            <pc:sldMk cId="4137199992" sldId="306"/>
            <ac:spMk id="3" creationId="{93686A7D-5192-3433-1764-17747694A5DB}"/>
          </ac:spMkLst>
        </pc:spChg>
        <pc:spChg chg="add mod">
          <ac:chgData name="Kate Piper (IMH)" userId="f69ee4e2-845b-4a1f-89c4-60fce9da139f" providerId="ADAL" clId="{08550C7A-2892-4A86-A180-D7EC82F27588}" dt="2022-10-02T17:23:14.435" v="1495" actId="20577"/>
          <ac:spMkLst>
            <pc:docMk/>
            <pc:sldMk cId="4137199992" sldId="306"/>
            <ac:spMk id="4" creationId="{D31591E3-F7B3-5820-F868-3758534DB7F5}"/>
          </ac:spMkLst>
        </pc:spChg>
        <pc:spChg chg="add del mod">
          <ac:chgData name="Kate Piper (IMH)" userId="f69ee4e2-845b-4a1f-89c4-60fce9da139f" providerId="ADAL" clId="{08550C7A-2892-4A86-A180-D7EC82F27588}" dt="2022-10-02T17:19:41.993" v="1449" actId="22"/>
          <ac:spMkLst>
            <pc:docMk/>
            <pc:sldMk cId="4137199992" sldId="306"/>
            <ac:spMk id="7" creationId="{0E509D4F-6764-3EFC-236E-C468CFAF19F8}"/>
          </ac:spMkLst>
        </pc:spChg>
        <pc:spChg chg="add del">
          <ac:chgData name="Kate Piper (IMH)" userId="f69ee4e2-845b-4a1f-89c4-60fce9da139f" providerId="ADAL" clId="{08550C7A-2892-4A86-A180-D7EC82F27588}" dt="2022-10-02T17:19:51.294" v="1454" actId="22"/>
          <ac:spMkLst>
            <pc:docMk/>
            <pc:sldMk cId="4137199992" sldId="306"/>
            <ac:spMk id="9" creationId="{F87E4199-9858-E3F7-473B-C8A975BDDBC2}"/>
          </ac:spMkLst>
        </pc:spChg>
        <pc:spChg chg="add mod">
          <ac:chgData name="Kate Piper (IMH)" userId="f69ee4e2-845b-4a1f-89c4-60fce9da139f" providerId="ADAL" clId="{08550C7A-2892-4A86-A180-D7EC82F27588}" dt="2022-10-02T17:20:02.056" v="1459" actId="1076"/>
          <ac:spMkLst>
            <pc:docMk/>
            <pc:sldMk cId="4137199992" sldId="306"/>
            <ac:spMk id="10" creationId="{65854F86-7766-828E-0E4A-08D3B90AECDC}"/>
          </ac:spMkLst>
        </pc:spChg>
        <pc:picChg chg="add mod">
          <ac:chgData name="Kate Piper (IMH)" userId="f69ee4e2-845b-4a1f-89c4-60fce9da139f" providerId="ADAL" clId="{08550C7A-2892-4A86-A180-D7EC82F27588}" dt="2022-10-02T17:19:09.365" v="1443" actId="1076"/>
          <ac:picMkLst>
            <pc:docMk/>
            <pc:sldMk cId="4137199992" sldId="306"/>
            <ac:picMk id="5" creationId="{060B3AC9-2880-D3DF-0EE7-45DB6DFA07E9}"/>
          </ac:picMkLst>
        </pc:picChg>
      </pc:sldChg>
      <pc:sldChg chg="modSp new mod">
        <pc:chgData name="Kate Piper (IMH)" userId="f69ee4e2-845b-4a1f-89c4-60fce9da139f" providerId="ADAL" clId="{08550C7A-2892-4A86-A180-D7EC82F27588}" dt="2022-10-02T17:24:06.118" v="1576" actId="20577"/>
        <pc:sldMkLst>
          <pc:docMk/>
          <pc:sldMk cId="368826284" sldId="307"/>
        </pc:sldMkLst>
        <pc:spChg chg="mod">
          <ac:chgData name="Kate Piper (IMH)" userId="f69ee4e2-845b-4a1f-89c4-60fce9da139f" providerId="ADAL" clId="{08550C7A-2892-4A86-A180-D7EC82F27588}" dt="2022-10-02T17:24:06.118" v="1576" actId="20577"/>
          <ac:spMkLst>
            <pc:docMk/>
            <pc:sldMk cId="368826284" sldId="307"/>
            <ac:spMk id="2" creationId="{412E1DFB-E9B8-1144-33BF-6CD1CE287572}"/>
          </ac:spMkLst>
        </pc:spChg>
      </pc:sldChg>
    </pc:docChg>
  </pc:docChgLst>
  <pc:docChgLst>
    <pc:chgData name="Kate Piper (IMH)" userId="S::k.piper1@uwtsd.ac.uk::f69ee4e2-845b-4a1f-89c4-60fce9da139f" providerId="AD" clId="Web-{2E6E85D5-E968-4825-9673-EFE5E0E09368}"/>
    <pc:docChg chg="addSld delSld modSld sldOrd">
      <pc:chgData name="Kate Piper (IMH)" userId="S::k.piper1@uwtsd.ac.uk::f69ee4e2-845b-4a1f-89c4-60fce9da139f" providerId="AD" clId="Web-{2E6E85D5-E968-4825-9673-EFE5E0E09368}" dt="2022-10-03T09:04:04.941" v="50" actId="1076"/>
      <pc:docMkLst>
        <pc:docMk/>
      </pc:docMkLst>
      <pc:sldChg chg="del">
        <pc:chgData name="Kate Piper (IMH)" userId="S::k.piper1@uwtsd.ac.uk::f69ee4e2-845b-4a1f-89c4-60fce9da139f" providerId="AD" clId="Web-{2E6E85D5-E968-4825-9673-EFE5E0E09368}" dt="2022-10-03T07:39:01.316" v="16"/>
        <pc:sldMkLst>
          <pc:docMk/>
          <pc:sldMk cId="2384245686" sldId="260"/>
        </pc:sldMkLst>
      </pc:sldChg>
      <pc:sldChg chg="del">
        <pc:chgData name="Kate Piper (IMH)" userId="S::k.piper1@uwtsd.ac.uk::f69ee4e2-845b-4a1f-89c4-60fce9da139f" providerId="AD" clId="Web-{2E6E85D5-E968-4825-9673-EFE5E0E09368}" dt="2022-10-03T07:39:17.738" v="18"/>
        <pc:sldMkLst>
          <pc:docMk/>
          <pc:sldMk cId="1388525207" sldId="263"/>
        </pc:sldMkLst>
      </pc:sldChg>
      <pc:sldChg chg="delSp modSp">
        <pc:chgData name="Kate Piper (IMH)" userId="S::k.piper1@uwtsd.ac.uk::f69ee4e2-845b-4a1f-89c4-60fce9da139f" providerId="AD" clId="Web-{2E6E85D5-E968-4825-9673-EFE5E0E09368}" dt="2022-10-03T09:04:04.941" v="50" actId="1076"/>
        <pc:sldMkLst>
          <pc:docMk/>
          <pc:sldMk cId="2793786461" sldId="296"/>
        </pc:sldMkLst>
        <pc:spChg chg="del">
          <ac:chgData name="Kate Piper (IMH)" userId="S::k.piper1@uwtsd.ac.uk::f69ee4e2-845b-4a1f-89c4-60fce9da139f" providerId="AD" clId="Web-{2E6E85D5-E968-4825-9673-EFE5E0E09368}" dt="2022-10-03T08:57:14.913" v="32"/>
          <ac:spMkLst>
            <pc:docMk/>
            <pc:sldMk cId="2793786461" sldId="296"/>
            <ac:spMk id="17" creationId="{7A71B63D-FB13-4535-A77C-E17CBC414820}"/>
          </ac:spMkLst>
        </pc:spChg>
        <pc:picChg chg="mod">
          <ac:chgData name="Kate Piper (IMH)" userId="S::k.piper1@uwtsd.ac.uk::f69ee4e2-845b-4a1f-89c4-60fce9da139f" providerId="AD" clId="Web-{2E6E85D5-E968-4825-9673-EFE5E0E09368}" dt="2022-10-03T09:04:04.941" v="50" actId="1076"/>
          <ac:picMkLst>
            <pc:docMk/>
            <pc:sldMk cId="2793786461" sldId="296"/>
            <ac:picMk id="6" creationId="{5C41959F-852E-4820-ACE5-8DF9B8DAA343}"/>
          </ac:picMkLst>
        </pc:picChg>
        <pc:picChg chg="del mod">
          <ac:chgData name="Kate Piper (IMH)" userId="S::k.piper1@uwtsd.ac.uk::f69ee4e2-845b-4a1f-89c4-60fce9da139f" providerId="AD" clId="Web-{2E6E85D5-E968-4825-9673-EFE5E0E09368}" dt="2022-10-03T09:01:13.092" v="45"/>
          <ac:picMkLst>
            <pc:docMk/>
            <pc:sldMk cId="2793786461" sldId="296"/>
            <ac:picMk id="10" creationId="{543F500A-09DB-43A5-A650-D826AC08ED61}"/>
          </ac:picMkLst>
        </pc:picChg>
        <pc:picChg chg="del mod">
          <ac:chgData name="Kate Piper (IMH)" userId="S::k.piper1@uwtsd.ac.uk::f69ee4e2-845b-4a1f-89c4-60fce9da139f" providerId="AD" clId="Web-{2E6E85D5-E968-4825-9673-EFE5E0E09368}" dt="2022-10-03T09:04:00.347" v="47"/>
          <ac:picMkLst>
            <pc:docMk/>
            <pc:sldMk cId="2793786461" sldId="296"/>
            <ac:picMk id="16" creationId="{5EBBF489-9237-D035-CA2C-532ADB919562}"/>
          </ac:picMkLst>
        </pc:picChg>
      </pc:sldChg>
      <pc:sldChg chg="del">
        <pc:chgData name="Kate Piper (IMH)" userId="S::k.piper1@uwtsd.ac.uk::f69ee4e2-845b-4a1f-89c4-60fce9da139f" providerId="AD" clId="Web-{2E6E85D5-E968-4825-9673-EFE5E0E09368}" dt="2022-10-03T07:39:38.317" v="20"/>
        <pc:sldMkLst>
          <pc:docMk/>
          <pc:sldMk cId="2529131370" sldId="303"/>
        </pc:sldMkLst>
      </pc:sldChg>
      <pc:sldChg chg="del">
        <pc:chgData name="Kate Piper (IMH)" userId="S::k.piper1@uwtsd.ac.uk::f69ee4e2-845b-4a1f-89c4-60fce9da139f" providerId="AD" clId="Web-{2E6E85D5-E968-4825-9673-EFE5E0E09368}" dt="2022-10-03T07:40:26.803" v="25"/>
        <pc:sldMkLst>
          <pc:docMk/>
          <pc:sldMk cId="4137199992" sldId="306"/>
        </pc:sldMkLst>
      </pc:sldChg>
      <pc:sldChg chg="modSp">
        <pc:chgData name="Kate Piper (IMH)" userId="S::k.piper1@uwtsd.ac.uk::f69ee4e2-845b-4a1f-89c4-60fce9da139f" providerId="AD" clId="Web-{2E6E85D5-E968-4825-9673-EFE5E0E09368}" dt="2022-10-03T07:38:51.597" v="13" actId="20577"/>
        <pc:sldMkLst>
          <pc:docMk/>
          <pc:sldMk cId="368826284" sldId="307"/>
        </pc:sldMkLst>
        <pc:spChg chg="mod">
          <ac:chgData name="Kate Piper (IMH)" userId="S::k.piper1@uwtsd.ac.uk::f69ee4e2-845b-4a1f-89c4-60fce9da139f" providerId="AD" clId="Web-{2E6E85D5-E968-4825-9673-EFE5E0E09368}" dt="2022-10-03T07:38:51.597" v="13" actId="20577"/>
          <ac:spMkLst>
            <pc:docMk/>
            <pc:sldMk cId="368826284" sldId="307"/>
            <ac:spMk id="2" creationId="{412E1DFB-E9B8-1144-33BF-6CD1CE287572}"/>
          </ac:spMkLst>
        </pc:spChg>
      </pc:sldChg>
      <pc:sldChg chg="add ord">
        <pc:chgData name="Kate Piper (IMH)" userId="S::k.piper1@uwtsd.ac.uk::f69ee4e2-845b-4a1f-89c4-60fce9da139f" providerId="AD" clId="Web-{2E6E85D5-E968-4825-9673-EFE5E0E09368}" dt="2022-10-03T07:38:59.238" v="15"/>
        <pc:sldMkLst>
          <pc:docMk/>
          <pc:sldMk cId="2741221893" sldId="308"/>
        </pc:sldMkLst>
      </pc:sldChg>
      <pc:sldChg chg="add">
        <pc:chgData name="Kate Piper (IMH)" userId="S::k.piper1@uwtsd.ac.uk::f69ee4e2-845b-4a1f-89c4-60fce9da139f" providerId="AD" clId="Web-{2E6E85D5-E968-4825-9673-EFE5E0E09368}" dt="2022-10-03T07:39:14.473" v="17"/>
        <pc:sldMkLst>
          <pc:docMk/>
          <pc:sldMk cId="4035258825" sldId="309"/>
        </pc:sldMkLst>
      </pc:sldChg>
      <pc:sldChg chg="add">
        <pc:chgData name="Kate Piper (IMH)" userId="S::k.piper1@uwtsd.ac.uk::f69ee4e2-845b-4a1f-89c4-60fce9da139f" providerId="AD" clId="Web-{2E6E85D5-E968-4825-9673-EFE5E0E09368}" dt="2022-10-03T07:39:36.192" v="19"/>
        <pc:sldMkLst>
          <pc:docMk/>
          <pc:sldMk cId="3759908160" sldId="310"/>
        </pc:sldMkLst>
      </pc:sldChg>
      <pc:sldChg chg="addSp delSp add addAnim">
        <pc:chgData name="Kate Piper (IMH)" userId="S::k.piper1@uwtsd.ac.uk::f69ee4e2-845b-4a1f-89c4-60fce9da139f" providerId="AD" clId="Web-{2E6E85D5-E968-4825-9673-EFE5E0E09368}" dt="2022-10-03T07:40:22.147" v="24"/>
        <pc:sldMkLst>
          <pc:docMk/>
          <pc:sldMk cId="3541509124" sldId="311"/>
        </pc:sldMkLst>
        <pc:spChg chg="del">
          <ac:chgData name="Kate Piper (IMH)" userId="S::k.piper1@uwtsd.ac.uk::f69ee4e2-845b-4a1f-89c4-60fce9da139f" providerId="AD" clId="Web-{2E6E85D5-E968-4825-9673-EFE5E0E09368}" dt="2022-10-03T07:40:13.459" v="22"/>
          <ac:spMkLst>
            <pc:docMk/>
            <pc:sldMk cId="3541509124" sldId="311"/>
            <ac:spMk id="4" creationId="{D31591E3-F7B3-5820-F868-3758534DB7F5}"/>
          </ac:spMkLst>
        </pc:spChg>
        <pc:spChg chg="add">
          <ac:chgData name="Kate Piper (IMH)" userId="S::k.piper1@uwtsd.ac.uk::f69ee4e2-845b-4a1f-89c4-60fce9da139f" providerId="AD" clId="Web-{2E6E85D5-E968-4825-9673-EFE5E0E09368}" dt="2022-10-03T07:40:13.834" v="23"/>
          <ac:spMkLst>
            <pc:docMk/>
            <pc:sldMk cId="3541509124" sldId="311"/>
            <ac:spMk id="6" creationId="{41B8B8F8-34A1-49B2-82A8-88056F495BB7}"/>
          </ac:spMkLst>
        </pc:spChg>
        <pc:picChg chg="add">
          <ac:chgData name="Kate Piper (IMH)" userId="S::k.piper1@uwtsd.ac.uk::f69ee4e2-845b-4a1f-89c4-60fce9da139f" providerId="AD" clId="Web-{2E6E85D5-E968-4825-9673-EFE5E0E09368}" dt="2022-10-03T07:40:22.147" v="24"/>
          <ac:picMkLst>
            <pc:docMk/>
            <pc:sldMk cId="3541509124" sldId="311"/>
            <ac:picMk id="8" creationId="{CA3CA618-C889-17A1-C36E-C18D7123257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B7F3B-1B0C-4B2E-ACE7-8ECD7883D7D2}" type="datetimeFigureOut">
              <a:rPr lang="en-GB" smtClean="0"/>
              <a:t>05/10/2022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738796-40B4-49B0-A331-25D568C05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7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361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32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 is creative?</a:t>
            </a:r>
          </a:p>
          <a:p>
            <a:r>
              <a:rPr lang="en-GB" dirty="0"/>
              <a:t>Why are they creative?</a:t>
            </a:r>
          </a:p>
          <a:p>
            <a:endParaRPr lang="en-GB" dirty="0"/>
          </a:p>
          <a:p>
            <a:r>
              <a:rPr lang="en-GB" dirty="0"/>
              <a:t>Attributes of a creative person?</a:t>
            </a:r>
          </a:p>
          <a:p>
            <a:endParaRPr lang="en-GB" dirty="0"/>
          </a:p>
          <a:p>
            <a:r>
              <a:rPr lang="en-GB" dirty="0"/>
              <a:t>Own definition of creativity – What is creativity?</a:t>
            </a:r>
          </a:p>
          <a:p>
            <a:endParaRPr lang="en-GB" dirty="0"/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50s </a:t>
            </a:r>
            <a:r>
              <a:rPr lang="mr-IN" sz="1200" dirty="0"/>
              <a:t>–</a:t>
            </a:r>
            <a:r>
              <a:rPr lang="en-US" sz="1200" dirty="0"/>
              <a:t> early 70s </a:t>
            </a:r>
            <a:r>
              <a:rPr lang="mr-IN" sz="1200" dirty="0"/>
              <a:t>–</a:t>
            </a:r>
            <a:r>
              <a:rPr lang="en-US" sz="1200" dirty="0"/>
              <a:t> creativity was a trait </a:t>
            </a:r>
            <a:r>
              <a:rPr lang="mr-IN" sz="1200" dirty="0"/>
              <a:t>–</a:t>
            </a:r>
            <a:r>
              <a:rPr lang="en-US" sz="1200" dirty="0"/>
              <a:t> a sign of giftedness, tests of creativity and divergent thinking, focus on the big C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769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Physical Activity in nature 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→ Wellbeing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How many ways can we do this research?</a:t>
            </a:r>
            <a:endParaRPr lang="en-GB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86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the </a:t>
            </a:r>
            <a:r>
              <a:rPr lang="en-GB" dirty="0" err="1"/>
              <a:t>moodle</a:t>
            </a:r>
            <a:r>
              <a:rPr lang="en-GB" dirty="0"/>
              <a:t> content you will also learn about </a:t>
            </a:r>
            <a:r>
              <a:rPr lang="en-GB"/>
              <a:t>axiology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073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Research is creating new knowledge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712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5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730829"/>
            <a:ext cx="6031247" cy="3604741"/>
          </a:xfrm>
        </p:spPr>
        <p:txBody>
          <a:bodyPr/>
          <a:lstStyle/>
          <a:p>
            <a:r>
              <a:rPr lang="en-GB"/>
              <a:t>Creativity and Value Creation</a:t>
            </a:r>
          </a:p>
          <a:p>
            <a:r>
              <a:rPr lang="cy-GB"/>
              <a:t>Creadigrwydd a Chreu Gwerth</a:t>
            </a:r>
            <a:endParaRPr lang="en-GB"/>
          </a:p>
          <a:p>
            <a:endParaRPr lang="en-GB"/>
          </a:p>
          <a:p>
            <a:r>
              <a:rPr lang="en-GB"/>
              <a:t>Level / </a:t>
            </a:r>
            <a:r>
              <a:rPr lang="en-GB" err="1"/>
              <a:t>Lefel</a:t>
            </a:r>
            <a:r>
              <a:rPr lang="en-GB"/>
              <a:t>  5</a:t>
            </a:r>
          </a:p>
          <a:p>
            <a:r>
              <a:rPr lang="en-GB"/>
              <a:t>Research Methods / </a:t>
            </a:r>
            <a:r>
              <a:rPr lang="en-GB" err="1"/>
              <a:t>Dulliau</a:t>
            </a:r>
            <a:r>
              <a:rPr lang="en-GB"/>
              <a:t> </a:t>
            </a:r>
            <a:r>
              <a:rPr lang="en-GB" err="1"/>
              <a:t>Ymchwil</a:t>
            </a:r>
            <a:endParaRPr lang="en-GB"/>
          </a:p>
          <a:p>
            <a:endParaRPr lang="en-GB"/>
          </a:p>
          <a:p>
            <a:r>
              <a:rPr lang="en-GB"/>
              <a:t>Kate Piper</a:t>
            </a:r>
          </a:p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84861-C696-4447-995F-1107575D7FA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45380" y="5711687"/>
            <a:ext cx="4535079" cy="511779"/>
          </a:xfrm>
        </p:spPr>
        <p:txBody>
          <a:bodyPr/>
          <a:lstStyle/>
          <a:p>
            <a:r>
              <a:rPr lang="en-GB"/>
              <a:t>Introduction and Experiences</a:t>
            </a:r>
          </a:p>
        </p:txBody>
      </p:sp>
    </p:spTree>
    <p:extLst>
      <p:ext uri="{BB962C8B-B14F-4D97-AF65-F5344CB8AC3E}">
        <p14:creationId xmlns:p14="http://schemas.microsoft.com/office/powerpoint/2010/main" val="274122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6342635" cy="1325563"/>
          </a:xfrm>
        </p:spPr>
        <p:txBody>
          <a:bodyPr/>
          <a:lstStyle/>
          <a:p>
            <a:r>
              <a:rPr lang="en-GB" dirty="0"/>
              <a:t>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70342"/>
            <a:ext cx="6139473" cy="3917316"/>
          </a:xfrm>
        </p:spPr>
        <p:txBody>
          <a:bodyPr>
            <a:normAutofit/>
          </a:bodyPr>
          <a:lstStyle/>
          <a:p>
            <a:r>
              <a:rPr lang="en-GB" dirty="0"/>
              <a:t>One semester module.</a:t>
            </a:r>
          </a:p>
          <a:p>
            <a:r>
              <a:rPr lang="en-GB" dirty="0"/>
              <a:t>Monday 9-12</a:t>
            </a:r>
          </a:p>
          <a:p>
            <a:r>
              <a:rPr lang="en-GB" dirty="0"/>
              <a:t>Online </a:t>
            </a:r>
            <a:r>
              <a:rPr lang="en-GB" dirty="0" err="1"/>
              <a:t>moodle</a:t>
            </a:r>
            <a:r>
              <a:rPr lang="en-GB" dirty="0"/>
              <a:t> resource</a:t>
            </a:r>
          </a:p>
          <a:p>
            <a:r>
              <a:rPr lang="en-GB" dirty="0"/>
              <a:t>Information </a:t>
            </a:r>
            <a:r>
              <a:rPr lang="en-GB" dirty="0">
                <a:sym typeface="Wingdings" panose="05000000000000000000" pitchFamily="2" charset="2"/>
              </a:rPr>
              <a:t> Action (towards A1)</a:t>
            </a:r>
          </a:p>
          <a:p>
            <a:r>
              <a:rPr lang="en-GB" dirty="0"/>
              <a:t>Learning acquired (A2)</a:t>
            </a:r>
          </a:p>
          <a:p>
            <a:r>
              <a:rPr lang="en-GB" dirty="0"/>
              <a:t>Independent work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C7379F-EFFD-2CCD-B1DC-832A59FDB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65125"/>
            <a:ext cx="5448527" cy="520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502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78D6B0D-379E-4E4E-9087-8F6E00E43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4585662"/>
          </a:xfrm>
        </p:spPr>
        <p:txBody>
          <a:bodyPr wrap="square"/>
          <a:lstStyle/>
          <a:p>
            <a:r>
              <a:rPr lang="en-GB" b="1" u="sng"/>
              <a:t>Assignment 1</a:t>
            </a:r>
          </a:p>
          <a:p>
            <a:endParaRPr lang="en-GB" sz="800"/>
          </a:p>
          <a:p>
            <a:r>
              <a:rPr lang="en-GB"/>
              <a:t>Create a proposal video based on a rationale of a hot topic.</a:t>
            </a:r>
          </a:p>
          <a:p>
            <a:endParaRPr lang="en-GB"/>
          </a:p>
          <a:p>
            <a:r>
              <a:rPr lang="en-GB" b="1" i="1" u="sng" err="1"/>
              <a:t>Aseiniad</a:t>
            </a:r>
            <a:r>
              <a:rPr lang="en-GB" b="1" i="1" u="sng"/>
              <a:t> 1</a:t>
            </a:r>
          </a:p>
          <a:p>
            <a:r>
              <a:rPr lang="en-GB" i="1" err="1"/>
              <a:t>Creu</a:t>
            </a:r>
            <a:r>
              <a:rPr lang="en-GB" i="1"/>
              <a:t> </a:t>
            </a:r>
            <a:r>
              <a:rPr lang="en-GB" i="1" err="1"/>
              <a:t>fideo</a:t>
            </a:r>
            <a:r>
              <a:rPr lang="en-GB" i="1"/>
              <a:t> </a:t>
            </a:r>
            <a:r>
              <a:rPr lang="en-GB" i="1" err="1"/>
              <a:t>sy’n</a:t>
            </a:r>
            <a:r>
              <a:rPr lang="en-GB" i="1"/>
              <a:t> </a:t>
            </a:r>
            <a:r>
              <a:rPr lang="en-GB" i="1" err="1"/>
              <a:t>rhoi</a:t>
            </a:r>
            <a:r>
              <a:rPr lang="en-GB" i="1"/>
              <a:t> </a:t>
            </a:r>
            <a:r>
              <a:rPr lang="en-GB" i="1" err="1"/>
              <a:t>cynnig</a:t>
            </a:r>
            <a:r>
              <a:rPr lang="en-GB" i="1"/>
              <a:t> ac </a:t>
            </a:r>
            <a:r>
              <a:rPr lang="en-GB" i="1" err="1"/>
              <a:t>eboniad</a:t>
            </a:r>
            <a:r>
              <a:rPr lang="en-GB" i="1"/>
              <a:t> o </a:t>
            </a:r>
            <a:r>
              <a:rPr lang="en-GB" i="1" err="1"/>
              <a:t>bwnc</a:t>
            </a:r>
            <a:r>
              <a:rPr lang="en-GB" i="1"/>
              <a:t> </a:t>
            </a:r>
            <a:r>
              <a:rPr lang="en-GB" i="1" err="1"/>
              <a:t>cyfoes</a:t>
            </a:r>
            <a:r>
              <a:rPr lang="en-GB" i="1"/>
              <a:t>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E56E1-CD10-4C95-A976-915F81AFF9F1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553199" y="1176667"/>
            <a:ext cx="5361709" cy="3839277"/>
          </a:xfrm>
        </p:spPr>
        <p:txBody>
          <a:bodyPr wrap="square"/>
          <a:lstStyle/>
          <a:p>
            <a:r>
              <a:rPr lang="en-GB"/>
              <a:t>Equivalent to 2000 words</a:t>
            </a:r>
          </a:p>
          <a:p>
            <a:r>
              <a:rPr lang="en-GB"/>
              <a:t>E-portfolio (Adobe Spark/ MS Stream + </a:t>
            </a:r>
            <a:r>
              <a:rPr lang="en-GB" err="1"/>
              <a:t>padlet</a:t>
            </a:r>
            <a:r>
              <a:rPr lang="en-GB"/>
              <a:t>)</a:t>
            </a:r>
          </a:p>
          <a:p>
            <a:r>
              <a:rPr lang="en-GB"/>
              <a:t>Recorded and uploaded onto Padlet</a:t>
            </a:r>
          </a:p>
          <a:p>
            <a:endParaRPr lang="en-GB"/>
          </a:p>
          <a:p>
            <a:r>
              <a:rPr lang="en-GB" i="1" err="1"/>
              <a:t>Cyfwerth</a:t>
            </a:r>
            <a:r>
              <a:rPr lang="en-GB" i="1"/>
              <a:t> 2000 o </a:t>
            </a:r>
            <a:r>
              <a:rPr lang="en-GB" i="1" err="1"/>
              <a:t>eiriau</a:t>
            </a:r>
            <a:endParaRPr lang="en-GB" i="1"/>
          </a:p>
          <a:p>
            <a:r>
              <a:rPr lang="en-GB" i="1"/>
              <a:t>E-</a:t>
            </a:r>
            <a:r>
              <a:rPr lang="en-GB" i="1" err="1"/>
              <a:t>bortffolio</a:t>
            </a:r>
            <a:r>
              <a:rPr lang="en-GB" i="1"/>
              <a:t> (Adobe Spark/ MS Stream + </a:t>
            </a:r>
            <a:r>
              <a:rPr lang="en-GB" i="1" err="1"/>
              <a:t>padlet</a:t>
            </a:r>
            <a:r>
              <a:rPr lang="en-GB" i="1"/>
              <a:t>)</a:t>
            </a:r>
          </a:p>
          <a:p>
            <a:r>
              <a:rPr lang="en-GB" i="1" err="1"/>
              <a:t>Wedi</a:t>
            </a:r>
            <a:r>
              <a:rPr lang="en-GB" i="1"/>
              <a:t> </a:t>
            </a:r>
            <a:r>
              <a:rPr lang="en-GB" i="1" err="1"/>
              <a:t>recordio</a:t>
            </a:r>
            <a:r>
              <a:rPr lang="en-GB" i="1"/>
              <a:t> a </a:t>
            </a:r>
            <a:r>
              <a:rPr lang="en-GB" i="1" err="1"/>
              <a:t>lanlwytho</a:t>
            </a:r>
            <a:r>
              <a:rPr lang="en-GB" i="1"/>
              <a:t> </a:t>
            </a:r>
            <a:r>
              <a:rPr lang="en-GB" i="1" err="1"/>
              <a:t>i</a:t>
            </a:r>
            <a:r>
              <a:rPr lang="en-GB" i="1"/>
              <a:t> Padlet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258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78D6B0D-379E-4E4E-9087-8F6E00E43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4585662"/>
          </a:xfrm>
        </p:spPr>
        <p:txBody>
          <a:bodyPr wrap="square"/>
          <a:lstStyle/>
          <a:p>
            <a:r>
              <a:rPr lang="en-GB" b="1" u="sng" dirty="0"/>
              <a:t>Assignment 2</a:t>
            </a:r>
          </a:p>
          <a:p>
            <a:endParaRPr lang="en-GB" sz="800" dirty="0"/>
          </a:p>
          <a:p>
            <a:r>
              <a:rPr lang="en-GB" dirty="0"/>
              <a:t>Discuss the concepts of creativity and research in the context of your subject area/ profession.</a:t>
            </a:r>
          </a:p>
          <a:p>
            <a:endParaRPr lang="en-GB" dirty="0"/>
          </a:p>
          <a:p>
            <a:r>
              <a:rPr lang="en-GB" sz="2800" dirty="0"/>
              <a:t>2000 words</a:t>
            </a: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E56E1-CD10-4C95-A976-915F81AFF9F1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814159" y="225468"/>
            <a:ext cx="5113275" cy="5611661"/>
          </a:xfrm>
        </p:spPr>
        <p:txBody>
          <a:bodyPr wrap="square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Define the terms creativity and research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Evaluate the strengths and limitations of different research paradigms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Consider the role that creativity and research have played in the development of practice within your subject area/ profession and suggest future areas of development to further enhance practice.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Reflect on the strengths and limitations of your own proposal (assessment 1) with use of your own knowledge and feedback from your peers.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249C3-C086-4A25-94AD-597E30E1C8F5}"/>
              </a:ext>
            </a:extLst>
          </p:cNvPr>
          <p:cNvSpPr txBox="1"/>
          <p:nvPr/>
        </p:nvSpPr>
        <p:spPr>
          <a:xfrm>
            <a:off x="256020" y="1101249"/>
            <a:ext cx="474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COVID issues</a:t>
            </a:r>
          </a:p>
        </p:txBody>
      </p:sp>
    </p:spTree>
    <p:extLst>
      <p:ext uri="{BB962C8B-B14F-4D97-AF65-F5344CB8AC3E}">
        <p14:creationId xmlns:p14="http://schemas.microsoft.com/office/powerpoint/2010/main" val="2795119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D6103-B37B-4519-9D03-B99B2FC94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666841"/>
          </a:xfrm>
        </p:spPr>
        <p:txBody>
          <a:bodyPr>
            <a:normAutofit fontScale="90000"/>
          </a:bodyPr>
          <a:lstStyle/>
          <a:p>
            <a:r>
              <a:rPr lang="en-GB" dirty="0"/>
              <a:t>Moodle Content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4B0F605-4558-B407-188E-3603E967E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495" t="8671" r="71245" b="45794"/>
          <a:stretch/>
        </p:blipFill>
        <p:spPr>
          <a:xfrm>
            <a:off x="8520432" y="698545"/>
            <a:ext cx="6431876" cy="4542353"/>
          </a:xfr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358C0FE-3301-40D7-A9A8-B73CE517E56E}"/>
              </a:ext>
            </a:extLst>
          </p:cNvPr>
          <p:cNvSpPr txBox="1"/>
          <p:nvPr/>
        </p:nvSpPr>
        <p:spPr>
          <a:xfrm>
            <a:off x="87682" y="1031966"/>
            <a:ext cx="18354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</a:rPr>
              <a:t>Unit 1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chemeClr val="bg1"/>
                </a:solidFill>
              </a:rPr>
              <a:t>Topic 1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59E5FC-8B81-48E8-5D82-45C91E0C5D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43" t="18735" r="67662" b="49998"/>
          <a:stretch/>
        </p:blipFill>
        <p:spPr>
          <a:xfrm>
            <a:off x="-185450" y="2291936"/>
            <a:ext cx="8324604" cy="337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558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99B3F-6676-5934-8679-BD272B806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333" y="369184"/>
            <a:ext cx="8411852" cy="1325563"/>
          </a:xfrm>
        </p:spPr>
        <p:txBody>
          <a:bodyPr/>
          <a:lstStyle/>
          <a:p>
            <a:r>
              <a:rPr lang="en-GB" dirty="0"/>
              <a:t>What is creativity/ creative thinking?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18660-0214-D672-EC88-9A89F30E21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would we define it?</a:t>
            </a:r>
          </a:p>
          <a:p>
            <a:r>
              <a:rPr lang="en-GB" dirty="0"/>
              <a:t>(</a:t>
            </a:r>
            <a:r>
              <a:rPr lang="en-GB" dirty="0" err="1"/>
              <a:t>moodle</a:t>
            </a:r>
            <a:r>
              <a:rPr lang="en-GB" dirty="0"/>
              <a:t>: importance for wellbeing)</a:t>
            </a:r>
          </a:p>
          <a:p>
            <a:endParaRPr lang="en-GB" dirty="0"/>
          </a:p>
          <a:p>
            <a:r>
              <a:rPr lang="en-GB" dirty="0"/>
              <a:t>What is the importance of creative thinking in your field? </a:t>
            </a:r>
          </a:p>
          <a:p>
            <a:endParaRPr lang="en-GB" dirty="0"/>
          </a:p>
          <a:p>
            <a:r>
              <a:rPr lang="en-GB" dirty="0"/>
              <a:t>What is the relationship between creativity and research?  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C1BFB5-51B7-3D22-B857-EE64B1107E71}"/>
              </a:ext>
            </a:extLst>
          </p:cNvPr>
          <p:cNvSpPr txBox="1"/>
          <p:nvPr/>
        </p:nvSpPr>
        <p:spPr>
          <a:xfrm>
            <a:off x="87682" y="1031966"/>
            <a:ext cx="18354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</a:rPr>
              <a:t>Unit 1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chemeClr val="bg1"/>
                </a:solidFill>
              </a:rPr>
              <a:t>Topic 1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 descr="Anna Craft | Thinking Tradigitally">
            <a:extLst>
              <a:ext uri="{FF2B5EF4-FFF2-40B4-BE49-F238E27FC236}">
                <a16:creationId xmlns:a16="http://schemas.microsoft.com/office/drawing/2014/main" id="{2B621B12-F077-8DB2-DDB7-D5BD77A8E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40" y="2083896"/>
            <a:ext cx="6690196" cy="463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16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584D2-E119-4DD7-A44D-CD9F95BC8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3300" y="146977"/>
            <a:ext cx="8414673" cy="1325563"/>
          </a:xfrm>
        </p:spPr>
        <p:txBody>
          <a:bodyPr>
            <a:normAutofit fontScale="90000"/>
          </a:bodyPr>
          <a:lstStyle/>
          <a:p>
            <a:r>
              <a:rPr lang="en-GB" b="1" u="sng"/>
              <a:t>Hot Topics </a:t>
            </a:r>
            <a:r>
              <a:rPr lang="en-GB"/>
              <a:t>in your field of research</a:t>
            </a:r>
            <a:br>
              <a:rPr lang="en-GB"/>
            </a:br>
            <a:r>
              <a:rPr lang="en-GB" b="1" err="1"/>
              <a:t>Pynciau</a:t>
            </a:r>
            <a:r>
              <a:rPr lang="en-GB" b="1"/>
              <a:t> </a:t>
            </a:r>
            <a:r>
              <a:rPr lang="en-GB" b="1" err="1"/>
              <a:t>Cyfoes</a:t>
            </a:r>
            <a:r>
              <a:rPr lang="en-GB" b="1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eich</a:t>
            </a:r>
            <a:r>
              <a:rPr lang="en-GB"/>
              <a:t> </a:t>
            </a:r>
            <a:r>
              <a:rPr lang="en-GB" err="1"/>
              <a:t>maes</a:t>
            </a:r>
            <a:r>
              <a:rPr lang="en-GB"/>
              <a:t> </a:t>
            </a:r>
            <a:r>
              <a:rPr lang="en-GB" err="1"/>
              <a:t>ymchwil</a:t>
            </a:r>
            <a:endParaRPr lang="en-GB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5D250B75-728C-7E42-1DE8-B97230FF60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533023"/>
              </p:ext>
            </p:extLst>
          </p:nvPr>
        </p:nvGraphicFramePr>
        <p:xfrm>
          <a:off x="218124" y="1472541"/>
          <a:ext cx="11739849" cy="5124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3283">
                  <a:extLst>
                    <a:ext uri="{9D8B030D-6E8A-4147-A177-3AD203B41FA5}">
                      <a16:colId xmlns:a16="http://schemas.microsoft.com/office/drawing/2014/main" val="3482481096"/>
                    </a:ext>
                  </a:extLst>
                </a:gridCol>
                <a:gridCol w="3913283">
                  <a:extLst>
                    <a:ext uri="{9D8B030D-6E8A-4147-A177-3AD203B41FA5}">
                      <a16:colId xmlns:a16="http://schemas.microsoft.com/office/drawing/2014/main" val="1133725109"/>
                    </a:ext>
                  </a:extLst>
                </a:gridCol>
                <a:gridCol w="3913283">
                  <a:extLst>
                    <a:ext uri="{9D8B030D-6E8A-4147-A177-3AD203B41FA5}">
                      <a16:colId xmlns:a16="http://schemas.microsoft.com/office/drawing/2014/main" val="2235170262"/>
                    </a:ext>
                  </a:extLst>
                </a:gridCol>
              </a:tblGrid>
              <a:tr h="607196"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Outdoor Adventure Education</a:t>
                      </a:r>
                    </a:p>
                    <a:p>
                      <a:pPr algn="ctr"/>
                      <a:r>
                        <a:rPr lang="en-GB" err="1"/>
                        <a:t>Addysg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Antur</a:t>
                      </a:r>
                      <a:r>
                        <a:rPr lang="en-GB"/>
                        <a:t> ac </a:t>
                      </a:r>
                      <a:r>
                        <a:rPr lang="en-GB" err="1"/>
                        <a:t>Awyr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Agored</a:t>
                      </a:r>
                      <a:endParaRPr lang="en-GB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Sport Exercise Science</a:t>
                      </a:r>
                    </a:p>
                    <a:p>
                      <a:pPr algn="ctr"/>
                      <a:r>
                        <a:rPr lang="en-GB" err="1"/>
                        <a:t>Gwyddorau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Chwaraeon</a:t>
                      </a:r>
                      <a:r>
                        <a:rPr lang="en-GB"/>
                        <a:t> ac </a:t>
                      </a:r>
                      <a:r>
                        <a:rPr lang="en-GB" err="1"/>
                        <a:t>Ymarfer</a:t>
                      </a:r>
                      <a:endParaRPr lang="en-GB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Physical Education</a:t>
                      </a:r>
                    </a:p>
                    <a:p>
                      <a:pPr algn="ctr"/>
                      <a:r>
                        <a:rPr lang="en-GB" err="1"/>
                        <a:t>Addysg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Gorfforol</a:t>
                      </a:r>
                      <a:endParaRPr lang="en-GB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300075"/>
                  </a:ext>
                </a:extLst>
              </a:tr>
              <a:tr h="448435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2000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9908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41959F-852E-4820-ACE5-8DF9B8DAA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287" y="810003"/>
            <a:ext cx="10213869" cy="536033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A600501-DF3C-1239-88D9-570E3AC1E20E}"/>
              </a:ext>
            </a:extLst>
          </p:cNvPr>
          <p:cNvSpPr txBox="1"/>
          <p:nvPr/>
        </p:nvSpPr>
        <p:spPr>
          <a:xfrm>
            <a:off x="87682" y="1031966"/>
            <a:ext cx="18354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</a:rPr>
              <a:t>Unit 1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chemeClr val="bg1"/>
                </a:solidFill>
              </a:rPr>
              <a:t>Topic 2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2FAF49F-1D59-7470-CFFB-E8CEC0E45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013" y="1525029"/>
            <a:ext cx="4543425" cy="48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E3AF2F08-EEA8-A4FD-818B-317844E4D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513" y="1525029"/>
            <a:ext cx="3409950" cy="338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786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82E250E-A55A-38B2-2830-B62496B71201}"/>
              </a:ext>
            </a:extLst>
          </p:cNvPr>
          <p:cNvSpPr/>
          <p:nvPr/>
        </p:nvSpPr>
        <p:spPr>
          <a:xfrm>
            <a:off x="3752602" y="2244435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Theory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8C2D3AF-73BD-019F-E99E-26279EFAFC36}"/>
              </a:ext>
            </a:extLst>
          </p:cNvPr>
          <p:cNvSpPr/>
          <p:nvPr/>
        </p:nvSpPr>
        <p:spPr>
          <a:xfrm>
            <a:off x="3752602" y="3275609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Hypothesis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E1F7D71-9D2B-CFF5-0E13-B635A7D8D774}"/>
              </a:ext>
            </a:extLst>
          </p:cNvPr>
          <p:cNvSpPr/>
          <p:nvPr/>
        </p:nvSpPr>
        <p:spPr>
          <a:xfrm>
            <a:off x="3752602" y="4306783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Observation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03AFE06-8FC7-F26D-68D5-492515142E8D}"/>
              </a:ext>
            </a:extLst>
          </p:cNvPr>
          <p:cNvSpPr/>
          <p:nvPr/>
        </p:nvSpPr>
        <p:spPr>
          <a:xfrm>
            <a:off x="3752602" y="5337957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Confirmation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5F3C4B2-AD76-493C-571E-D1DE055E5A9B}"/>
              </a:ext>
            </a:extLst>
          </p:cNvPr>
          <p:cNvSpPr/>
          <p:nvPr/>
        </p:nvSpPr>
        <p:spPr>
          <a:xfrm>
            <a:off x="7740732" y="2244435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Theory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B365AB3-FED1-18C3-C0CA-0F952DA3DCD1}"/>
              </a:ext>
            </a:extLst>
          </p:cNvPr>
          <p:cNvSpPr/>
          <p:nvPr/>
        </p:nvSpPr>
        <p:spPr>
          <a:xfrm>
            <a:off x="7740732" y="3275609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Tentative hypothesis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48EE68E-DEC2-853A-57F7-214C50DFF740}"/>
              </a:ext>
            </a:extLst>
          </p:cNvPr>
          <p:cNvSpPr/>
          <p:nvPr/>
        </p:nvSpPr>
        <p:spPr>
          <a:xfrm>
            <a:off x="7740732" y="4306783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Pattern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B283AF8-E437-A955-0572-542AE5F5937A}"/>
              </a:ext>
            </a:extLst>
          </p:cNvPr>
          <p:cNvSpPr/>
          <p:nvPr/>
        </p:nvSpPr>
        <p:spPr>
          <a:xfrm>
            <a:off x="7740732" y="5337957"/>
            <a:ext cx="3277590" cy="878774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Observation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C2879F24-5D5B-1941-5D8D-CE0D7900F95B}"/>
              </a:ext>
            </a:extLst>
          </p:cNvPr>
          <p:cNvSpPr/>
          <p:nvPr/>
        </p:nvSpPr>
        <p:spPr>
          <a:xfrm>
            <a:off x="3227118" y="2244435"/>
            <a:ext cx="724395" cy="4429496"/>
          </a:xfrm>
          <a:prstGeom prst="downArrow">
            <a:avLst/>
          </a:prstGeom>
          <a:solidFill>
            <a:srgbClr val="E7C04B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Up 22">
            <a:extLst>
              <a:ext uri="{FF2B5EF4-FFF2-40B4-BE49-F238E27FC236}">
                <a16:creationId xmlns:a16="http://schemas.microsoft.com/office/drawing/2014/main" id="{70B12825-DB87-7687-B6A0-BA9C1BD25EDD}"/>
              </a:ext>
            </a:extLst>
          </p:cNvPr>
          <p:cNvSpPr/>
          <p:nvPr/>
        </p:nvSpPr>
        <p:spPr>
          <a:xfrm>
            <a:off x="10806545" y="1787235"/>
            <a:ext cx="724395" cy="4429496"/>
          </a:xfrm>
          <a:prstGeom prst="upArrow">
            <a:avLst/>
          </a:prstGeom>
          <a:solidFill>
            <a:srgbClr val="E7C04B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EA96D8A-6B3C-5529-7DDF-06FEC1AD5D35}"/>
              </a:ext>
            </a:extLst>
          </p:cNvPr>
          <p:cNvSpPr txBox="1"/>
          <p:nvPr/>
        </p:nvSpPr>
        <p:spPr>
          <a:xfrm>
            <a:off x="3752602" y="641269"/>
            <a:ext cx="3277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Deductive Reasoning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C6FEE1-AEDC-A789-4858-EC6F2989030D}"/>
              </a:ext>
            </a:extLst>
          </p:cNvPr>
          <p:cNvSpPr txBox="1"/>
          <p:nvPr/>
        </p:nvSpPr>
        <p:spPr>
          <a:xfrm>
            <a:off x="8049491" y="641269"/>
            <a:ext cx="3277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Inductive Reasoning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34A48EB-2D13-A2C6-0A39-DFD8C310B93C}"/>
              </a:ext>
            </a:extLst>
          </p:cNvPr>
          <p:cNvSpPr txBox="1"/>
          <p:nvPr/>
        </p:nvSpPr>
        <p:spPr>
          <a:xfrm>
            <a:off x="87682" y="1031966"/>
            <a:ext cx="18354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bg1"/>
                </a:solidFill>
              </a:rPr>
              <a:t>Unit 1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chemeClr val="bg1"/>
                </a:solidFill>
              </a:rPr>
              <a:t>Topic 2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CAF2729-730C-2750-791C-CDBAE63B4C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2" t="15617" r="77231" b="55538"/>
          <a:stretch/>
        </p:blipFill>
        <p:spPr>
          <a:xfrm>
            <a:off x="2762001" y="1428561"/>
            <a:ext cx="7830788" cy="507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49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66080-D780-0823-0919-B3305E38E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75CBC-F1C9-0639-C80B-32821351E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2422565"/>
            <a:ext cx="7956222" cy="4070309"/>
          </a:xfrm>
        </p:spPr>
        <p:txBody>
          <a:bodyPr/>
          <a:lstStyle/>
          <a:p>
            <a:r>
              <a:rPr lang="en-GB" dirty="0"/>
              <a:t>Deductive</a:t>
            </a:r>
          </a:p>
          <a:p>
            <a:r>
              <a:rPr lang="en-GB" dirty="0"/>
              <a:t>Inductive</a:t>
            </a:r>
          </a:p>
          <a:p>
            <a:r>
              <a:rPr lang="en-GB" dirty="0"/>
              <a:t>Positivism/ Quantitative</a:t>
            </a:r>
          </a:p>
          <a:p>
            <a:r>
              <a:rPr lang="en-GB" dirty="0"/>
              <a:t>Interpretivism/ Qualitative</a:t>
            </a:r>
          </a:p>
          <a:p>
            <a:r>
              <a:rPr lang="en-GB" dirty="0"/>
              <a:t>Pragmatism/ Fit for purpose/ Mixed methods</a:t>
            </a:r>
          </a:p>
        </p:txBody>
      </p:sp>
    </p:spTree>
    <p:extLst>
      <p:ext uri="{BB962C8B-B14F-4D97-AF65-F5344CB8AC3E}">
        <p14:creationId xmlns:p14="http://schemas.microsoft.com/office/powerpoint/2010/main" val="2912784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B4818-138A-4856-38D3-600B493D5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529895"/>
            <a:ext cx="7956222" cy="1325563"/>
          </a:xfrm>
        </p:spPr>
        <p:txBody>
          <a:bodyPr>
            <a:normAutofit fontScale="90000"/>
          </a:bodyPr>
          <a:lstStyle/>
          <a:p>
            <a:r>
              <a:rPr lang="en-GB"/>
              <a:t>Your own passions and interests for assignment 1 / </a:t>
            </a:r>
            <a:r>
              <a:rPr lang="en-GB" i="1" err="1"/>
              <a:t>Eich</a:t>
            </a:r>
            <a:r>
              <a:rPr lang="en-GB" i="1"/>
              <a:t> </a:t>
            </a:r>
            <a:r>
              <a:rPr lang="en-GB" i="1" err="1"/>
              <a:t>diddordebau</a:t>
            </a:r>
            <a:r>
              <a:rPr lang="en-GB" i="1"/>
              <a:t> </a:t>
            </a:r>
            <a:r>
              <a:rPr lang="en-GB" i="1" err="1"/>
              <a:t>ar</a:t>
            </a:r>
            <a:r>
              <a:rPr lang="en-GB" i="1"/>
              <a:t> </a:t>
            </a:r>
            <a:r>
              <a:rPr lang="en-GB" i="1" err="1"/>
              <a:t>gyfer</a:t>
            </a:r>
            <a:r>
              <a:rPr lang="en-GB" i="1"/>
              <a:t> </a:t>
            </a:r>
            <a:r>
              <a:rPr lang="en-GB" i="1" err="1"/>
              <a:t>aseiniad</a:t>
            </a:r>
            <a:r>
              <a:rPr lang="en-GB" i="1"/>
              <a:t> 1af.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86A7D-5192-3433-1764-17747694A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2161309"/>
            <a:ext cx="7956222" cy="3276105"/>
          </a:xfrm>
        </p:spPr>
        <p:txBody>
          <a:bodyPr/>
          <a:lstStyle/>
          <a:p>
            <a:r>
              <a:rPr lang="en-GB"/>
              <a:t>What is research? / </a:t>
            </a:r>
            <a:r>
              <a:rPr lang="en-GB" i="1"/>
              <a:t>Beth </a:t>
            </a:r>
            <a:r>
              <a:rPr lang="en-GB" i="1" err="1"/>
              <a:t>yw</a:t>
            </a:r>
            <a:r>
              <a:rPr lang="en-GB" i="1"/>
              <a:t> </a:t>
            </a:r>
            <a:r>
              <a:rPr lang="en-GB" i="1" err="1"/>
              <a:t>ymchwil</a:t>
            </a:r>
            <a:r>
              <a:rPr lang="en-GB" i="1"/>
              <a:t>?</a:t>
            </a:r>
          </a:p>
          <a:p>
            <a:endParaRPr lang="en-GB"/>
          </a:p>
          <a:p>
            <a:r>
              <a:rPr lang="en-GB"/>
              <a:t>Find a key hot topic / </a:t>
            </a:r>
            <a:r>
              <a:rPr lang="en-GB" i="1" err="1"/>
              <a:t>Dewch</a:t>
            </a:r>
            <a:r>
              <a:rPr lang="en-GB" i="1"/>
              <a:t> o </a:t>
            </a:r>
            <a:r>
              <a:rPr lang="en-GB" i="1" err="1"/>
              <a:t>hyd</a:t>
            </a:r>
            <a:r>
              <a:rPr lang="en-GB" i="1"/>
              <a:t> </a:t>
            </a:r>
            <a:r>
              <a:rPr lang="en-GB" i="1" err="1"/>
              <a:t>i</a:t>
            </a:r>
            <a:r>
              <a:rPr lang="en-GB" i="1"/>
              <a:t> </a:t>
            </a:r>
            <a:r>
              <a:rPr lang="en-GB" i="1" err="1"/>
              <a:t>bwnc</a:t>
            </a:r>
            <a:r>
              <a:rPr lang="en-GB" i="1"/>
              <a:t> </a:t>
            </a:r>
            <a:r>
              <a:rPr lang="en-GB" i="1" err="1"/>
              <a:t>llosg</a:t>
            </a:r>
            <a:endParaRPr lang="en-GB" i="1"/>
          </a:p>
          <a:p>
            <a:endParaRPr lang="en-GB"/>
          </a:p>
          <a:p>
            <a:r>
              <a:rPr lang="en-GB"/>
              <a:t>What do we know? / </a:t>
            </a:r>
            <a:r>
              <a:rPr lang="en-GB" i="1"/>
              <a:t>Beth </a:t>
            </a:r>
            <a:r>
              <a:rPr lang="en-GB" i="1" err="1"/>
              <a:t>i</a:t>
            </a:r>
            <a:r>
              <a:rPr lang="en-GB" i="1"/>
              <a:t> </a:t>
            </a:r>
            <a:r>
              <a:rPr lang="en-GB" i="1" err="1"/>
              <a:t>ni’n</a:t>
            </a:r>
            <a:r>
              <a:rPr lang="en-GB" i="1"/>
              <a:t> </a:t>
            </a:r>
            <a:r>
              <a:rPr lang="en-GB" i="1" err="1"/>
              <a:t>gwybod</a:t>
            </a:r>
            <a:r>
              <a:rPr lang="en-GB" i="1"/>
              <a:t>?</a:t>
            </a:r>
          </a:p>
          <a:p>
            <a:r>
              <a:rPr lang="en-GB"/>
              <a:t>How do we know it? / </a:t>
            </a:r>
            <a:r>
              <a:rPr lang="en-GB" i="1"/>
              <a:t>Sut </a:t>
            </a:r>
            <a:r>
              <a:rPr lang="en-GB" i="1" err="1"/>
              <a:t>i</a:t>
            </a:r>
            <a:r>
              <a:rPr lang="en-GB" i="1"/>
              <a:t> </a:t>
            </a:r>
            <a:r>
              <a:rPr lang="en-GB" i="1" err="1"/>
              <a:t>ni’n</a:t>
            </a:r>
            <a:r>
              <a:rPr lang="en-GB" i="1"/>
              <a:t> </a:t>
            </a:r>
            <a:r>
              <a:rPr lang="en-GB" i="1" err="1"/>
              <a:t>gwybod</a:t>
            </a:r>
            <a:r>
              <a:rPr lang="en-GB" i="1"/>
              <a:t>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1B8B8F8-34A1-49B2-82A8-88056F495BB7}"/>
              </a:ext>
            </a:extLst>
          </p:cNvPr>
          <p:cNvSpPr txBox="1">
            <a:spLocks/>
          </p:cNvSpPr>
          <p:nvPr/>
        </p:nvSpPr>
        <p:spPr>
          <a:xfrm>
            <a:off x="2921330" y="5743265"/>
            <a:ext cx="8601285" cy="83721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numCol="3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Boolean Searching </a:t>
            </a:r>
          </a:p>
          <a:p>
            <a:r>
              <a:rPr lang="en-GB"/>
              <a:t>Key Journals </a:t>
            </a:r>
          </a:p>
          <a:p>
            <a:r>
              <a:rPr lang="en-GB"/>
              <a:t>Key Authors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3CA618-C889-17A1-C36E-C18D71232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0857" y="1490517"/>
            <a:ext cx="6341220" cy="401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50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2E1DFB-E9B8-1144-33BF-6CD1CE287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TASK: Identify </a:t>
            </a:r>
            <a:r>
              <a:rPr lang="en-GB"/>
              <a:t>five </a:t>
            </a:r>
            <a:r>
              <a:rPr lang="en-GB" dirty="0"/>
              <a:t>different types of research papers in your field.</a:t>
            </a:r>
          </a:p>
          <a:p>
            <a:pPr marL="457200" indent="-457200">
              <a:buFontTx/>
              <a:buChar char="-"/>
            </a:pPr>
            <a:r>
              <a:rPr lang="en-GB"/>
              <a:t>2 </a:t>
            </a:r>
            <a:r>
              <a:rPr lang="en-GB" dirty="0"/>
              <a:t>quantitative</a:t>
            </a:r>
            <a:r>
              <a:rPr lang="en-GB"/>
              <a:t> </a:t>
            </a:r>
            <a:endParaRPr lang="en-GB"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/>
              <a:t>2 </a:t>
            </a:r>
            <a:r>
              <a:rPr lang="en-GB" dirty="0"/>
              <a:t>qualitative</a:t>
            </a:r>
            <a:r>
              <a:rPr lang="en-GB"/>
              <a:t> </a:t>
            </a:r>
            <a:endParaRPr lang="en-GB">
              <a:cs typeface="Calibri"/>
            </a:endParaRPr>
          </a:p>
          <a:p>
            <a:pPr marL="457200" indent="-457200">
              <a:buFontTx/>
              <a:buChar char="-"/>
            </a:pPr>
            <a:r>
              <a:rPr lang="en-GB" dirty="0"/>
              <a:t>1 other</a:t>
            </a:r>
          </a:p>
        </p:txBody>
      </p:sp>
    </p:spTree>
    <p:extLst>
      <p:ext uri="{BB962C8B-B14F-4D97-AF65-F5344CB8AC3E}">
        <p14:creationId xmlns:p14="http://schemas.microsoft.com/office/powerpoint/2010/main" val="36882628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EF19F696A98440A924379150D22D5E" ma:contentTypeVersion="13" ma:contentTypeDescription="Create a new document." ma:contentTypeScope="" ma:versionID="1354f8f1dbb75041268488f46a6e3292">
  <xsd:schema xmlns:xsd="http://www.w3.org/2001/XMLSchema" xmlns:xs="http://www.w3.org/2001/XMLSchema" xmlns:p="http://schemas.microsoft.com/office/2006/metadata/properties" xmlns:ns3="1e817316-4aca-4b9e-ace6-40706940dca6" xmlns:ns4="616eabd9-892f-425c-aaec-cee6893c8e0e" targetNamespace="http://schemas.microsoft.com/office/2006/metadata/properties" ma:root="true" ma:fieldsID="d4bc3b2c0a8cdcf08ada045ae4e10f70" ns3:_="" ns4:_="">
    <xsd:import namespace="1e817316-4aca-4b9e-ace6-40706940dca6"/>
    <xsd:import namespace="616eabd9-892f-425c-aaec-cee6893c8e0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817316-4aca-4b9e-ace6-40706940d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eabd9-892f-425c-aaec-cee6893c8e0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BDE8A6B-CDE1-4572-8D77-55354A07E792}">
  <ds:schemaRefs>
    <ds:schemaRef ds:uri="1e817316-4aca-4b9e-ace6-40706940dca6"/>
    <ds:schemaRef ds:uri="616eabd9-892f-425c-aaec-cee6893c8e0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1e817316-4aca-4b9e-ace6-40706940dca6"/>
    <ds:schemaRef ds:uri="616eabd9-892f-425c-aaec-cee6893c8e0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502</Words>
  <Application>Microsoft Office PowerPoint</Application>
  <PresentationFormat>Widescreen</PresentationFormat>
  <Paragraphs>112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12</vt:i4>
      </vt:variant>
    </vt:vector>
  </HeadingPairs>
  <TitlesOfParts>
    <vt:vector size="36" baseType="lpstr">
      <vt:lpstr>Arial</vt:lpstr>
      <vt:lpstr>Calibri</vt:lpstr>
      <vt:lpstr>Calibri Light</vt:lpstr>
      <vt:lpstr>Wingdings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Structure</vt:lpstr>
      <vt:lpstr>PowerPoint Presentation</vt:lpstr>
      <vt:lpstr>PowerPoint Presentation</vt:lpstr>
      <vt:lpstr>Moodle Content</vt:lpstr>
      <vt:lpstr>What is creativity/ creative thinking?</vt:lpstr>
      <vt:lpstr>Hot Topics in your field of research Pynciau Cyfoes yn eich maes ymchwil</vt:lpstr>
      <vt:lpstr>PowerPoint Presentation</vt:lpstr>
      <vt:lpstr>PowerPoint Presentation</vt:lpstr>
      <vt:lpstr>Topic… </vt:lpstr>
      <vt:lpstr>Your own passions and interests for assignment 1 / Eich diddordebau ar gyfer aseiniad 1af.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Kate Piper (IMH)</cp:lastModifiedBy>
  <cp:revision>8</cp:revision>
  <dcterms:created xsi:type="dcterms:W3CDTF">2021-03-09T15:35:42Z</dcterms:created>
  <dcterms:modified xsi:type="dcterms:W3CDTF">2022-10-05T10:26:56Z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0x01010027EF19F696A98440A924379150D22D5E</vt:lpwstr>
  </property>
</Properties>
</file>