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7" r:id="rId5"/>
    <p:sldId id="258" r:id="rId6"/>
    <p:sldId id="259" r:id="rId7"/>
    <p:sldId id="260" r:id="rId8"/>
    <p:sldId id="261" r:id="rId9"/>
    <p:sldId id="266"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40AD64-DA11-45DD-BDC4-81B70F2C4A3D}" v="28" dt="2020-01-07T19:12:24.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62" autoAdjust="0"/>
    <p:restoredTop sz="94660"/>
  </p:normalViewPr>
  <p:slideViewPr>
    <p:cSldViewPr snapToGrid="0">
      <p:cViewPr>
        <p:scale>
          <a:sx n="72" d="100"/>
          <a:sy n="72" d="100"/>
        </p:scale>
        <p:origin x="6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Bassett (1803789)" userId="4c22a95d-1ab5-4bfd-bc5f-0990175b85b6" providerId="ADAL" clId="{C240AD64-DA11-45DD-BDC4-81B70F2C4A3D}"/>
    <pc:docChg chg="undo custSel mod addSld delSld modSld">
      <pc:chgData name="Jodie Bassett (1803789)" userId="4c22a95d-1ab5-4bfd-bc5f-0990175b85b6" providerId="ADAL" clId="{C240AD64-DA11-45DD-BDC4-81B70F2C4A3D}" dt="2020-01-07T19:12:34.690" v="639" actId="255"/>
      <pc:docMkLst>
        <pc:docMk/>
      </pc:docMkLst>
      <pc:sldChg chg="addSp delSp modSp del delDesignElem">
        <pc:chgData name="Jodie Bassett (1803789)" userId="4c22a95d-1ab5-4bfd-bc5f-0990175b85b6" providerId="ADAL" clId="{C240AD64-DA11-45DD-BDC4-81B70F2C4A3D}" dt="2020-01-07T17:35:58.894" v="450" actId="2696"/>
        <pc:sldMkLst>
          <pc:docMk/>
          <pc:sldMk cId="950412835" sldId="256"/>
        </pc:sldMkLst>
        <pc:spChg chg="mod">
          <ac:chgData name="Jodie Bassett (1803789)" userId="4c22a95d-1ab5-4bfd-bc5f-0990175b85b6" providerId="ADAL" clId="{C240AD64-DA11-45DD-BDC4-81B70F2C4A3D}" dt="2020-01-07T00:41:58.915" v="334" actId="26606"/>
          <ac:spMkLst>
            <pc:docMk/>
            <pc:sldMk cId="950412835" sldId="256"/>
            <ac:spMk id="2" creationId="{D9C894D1-D057-4B82-9176-EAB2BEB65143}"/>
          </ac:spMkLst>
        </pc:spChg>
        <pc:spChg chg="add del">
          <ac:chgData name="Jodie Bassett (1803789)" userId="4c22a95d-1ab5-4bfd-bc5f-0990175b85b6" providerId="ADAL" clId="{C240AD64-DA11-45DD-BDC4-81B70F2C4A3D}" dt="2020-01-07T00:41:58.948" v="335" actId="26606"/>
          <ac:spMkLst>
            <pc:docMk/>
            <pc:sldMk cId="950412835" sldId="256"/>
            <ac:spMk id="19" creationId="{55666830-9A19-4E01-8505-D6C7F9AC5665}"/>
          </ac:spMkLst>
        </pc:spChg>
        <pc:spChg chg="add del">
          <ac:chgData name="Jodie Bassett (1803789)" userId="4c22a95d-1ab5-4bfd-bc5f-0990175b85b6" providerId="ADAL" clId="{C240AD64-DA11-45DD-BDC4-81B70F2C4A3D}" dt="2020-01-07T00:41:58.948" v="335" actId="26606"/>
          <ac:spMkLst>
            <pc:docMk/>
            <pc:sldMk cId="950412835" sldId="256"/>
            <ac:spMk id="21" creationId="{AE9FC877-7FB6-4D22-9988-35420644E202}"/>
          </ac:spMkLst>
        </pc:spChg>
        <pc:spChg chg="add del">
          <ac:chgData name="Jodie Bassett (1803789)" userId="4c22a95d-1ab5-4bfd-bc5f-0990175b85b6" providerId="ADAL" clId="{C240AD64-DA11-45DD-BDC4-81B70F2C4A3D}" dt="2020-01-07T00:41:58.948" v="335" actId="26606"/>
          <ac:spMkLst>
            <pc:docMk/>
            <pc:sldMk cId="950412835" sldId="256"/>
            <ac:spMk id="23" creationId="{E41809D1-F12E-46BB-B804-5F209D325E8B}"/>
          </ac:spMkLst>
        </pc:spChg>
        <pc:spChg chg="add del">
          <ac:chgData name="Jodie Bassett (1803789)" userId="4c22a95d-1ab5-4bfd-bc5f-0990175b85b6" providerId="ADAL" clId="{C240AD64-DA11-45DD-BDC4-81B70F2C4A3D}" dt="2020-01-07T00:41:58.948" v="335" actId="26606"/>
          <ac:spMkLst>
            <pc:docMk/>
            <pc:sldMk cId="950412835" sldId="256"/>
            <ac:spMk id="25" creationId="{AF2F604E-43BE-4DC3-B983-E071523364F8}"/>
          </ac:spMkLst>
        </pc:spChg>
        <pc:spChg chg="add del">
          <ac:chgData name="Jodie Bassett (1803789)" userId="4c22a95d-1ab5-4bfd-bc5f-0990175b85b6" providerId="ADAL" clId="{C240AD64-DA11-45DD-BDC4-81B70F2C4A3D}" dt="2020-01-07T00:41:58.948" v="335" actId="26606"/>
          <ac:spMkLst>
            <pc:docMk/>
            <pc:sldMk cId="950412835" sldId="256"/>
            <ac:spMk id="27" creationId="{08C9B587-E65E-4B52-B37C-ABEBB6E87928}"/>
          </ac:spMkLst>
        </pc:spChg>
        <pc:spChg chg="add del">
          <ac:chgData name="Jodie Bassett (1803789)" userId="4c22a95d-1ab5-4bfd-bc5f-0990175b85b6" providerId="ADAL" clId="{C240AD64-DA11-45DD-BDC4-81B70F2C4A3D}" dt="2020-01-07T00:41:44.526" v="328" actId="26606"/>
          <ac:spMkLst>
            <pc:docMk/>
            <pc:sldMk cId="950412835" sldId="256"/>
            <ac:spMk id="32" creationId="{0E2F58BF-12E5-4B5A-AD25-4DAAA2742A7B}"/>
          </ac:spMkLst>
        </pc:spChg>
        <pc:spChg chg="add del">
          <ac:chgData name="Jodie Bassett (1803789)" userId="4c22a95d-1ab5-4bfd-bc5f-0990175b85b6" providerId="ADAL" clId="{C240AD64-DA11-45DD-BDC4-81B70F2C4A3D}" dt="2020-01-07T00:41:44.526" v="328" actId="26606"/>
          <ac:spMkLst>
            <pc:docMk/>
            <pc:sldMk cId="950412835" sldId="256"/>
            <ac:spMk id="34" creationId="{AF2F604E-43BE-4DC3-B983-E071523364F8}"/>
          </ac:spMkLst>
        </pc:spChg>
        <pc:spChg chg="add del">
          <ac:chgData name="Jodie Bassett (1803789)" userId="4c22a95d-1ab5-4bfd-bc5f-0990175b85b6" providerId="ADAL" clId="{C240AD64-DA11-45DD-BDC4-81B70F2C4A3D}" dt="2020-01-07T00:41:44.526" v="328" actId="26606"/>
          <ac:spMkLst>
            <pc:docMk/>
            <pc:sldMk cId="950412835" sldId="256"/>
            <ac:spMk id="36" creationId="{08C9B587-E65E-4B52-B37C-ABEBB6E87928}"/>
          </ac:spMkLst>
        </pc:spChg>
        <pc:spChg chg="add del">
          <ac:chgData name="Jodie Bassett (1803789)" userId="4c22a95d-1ab5-4bfd-bc5f-0990175b85b6" providerId="ADAL" clId="{C240AD64-DA11-45DD-BDC4-81B70F2C4A3D}" dt="2020-01-07T00:41:46.372" v="330" actId="26606"/>
          <ac:spMkLst>
            <pc:docMk/>
            <pc:sldMk cId="950412835" sldId="256"/>
            <ac:spMk id="38" creationId="{D5FD337D-4D6B-4C8B-B6F5-121097E09881}"/>
          </ac:spMkLst>
        </pc:spChg>
        <pc:spChg chg="add del">
          <ac:chgData name="Jodie Bassett (1803789)" userId="4c22a95d-1ab5-4bfd-bc5f-0990175b85b6" providerId="ADAL" clId="{C240AD64-DA11-45DD-BDC4-81B70F2C4A3D}" dt="2020-01-07T00:41:46.372" v="330" actId="26606"/>
          <ac:spMkLst>
            <pc:docMk/>
            <pc:sldMk cId="950412835" sldId="256"/>
            <ac:spMk id="39" creationId="{C7B352FC-1F44-4AB9-A2BD-FBF231C6B1C1}"/>
          </ac:spMkLst>
        </pc:spChg>
        <pc:spChg chg="add del">
          <ac:chgData name="Jodie Bassett (1803789)" userId="4c22a95d-1ab5-4bfd-bc5f-0990175b85b6" providerId="ADAL" clId="{C240AD64-DA11-45DD-BDC4-81B70F2C4A3D}" dt="2020-01-07T00:41:46.372" v="330" actId="26606"/>
          <ac:spMkLst>
            <pc:docMk/>
            <pc:sldMk cId="950412835" sldId="256"/>
            <ac:spMk id="40" creationId="{0ADDB668-2CA4-4D2B-9C34-3487CA330BA8}"/>
          </ac:spMkLst>
        </pc:spChg>
        <pc:spChg chg="add del">
          <ac:chgData name="Jodie Bassett (1803789)" userId="4c22a95d-1ab5-4bfd-bc5f-0990175b85b6" providerId="ADAL" clId="{C240AD64-DA11-45DD-BDC4-81B70F2C4A3D}" dt="2020-01-07T00:41:46.372" v="330" actId="26606"/>
          <ac:spMkLst>
            <pc:docMk/>
            <pc:sldMk cId="950412835" sldId="256"/>
            <ac:spMk id="41" creationId="{2568BC19-F052-4108-93E1-6A3D1DEC072F}"/>
          </ac:spMkLst>
        </pc:spChg>
        <pc:spChg chg="add del">
          <ac:chgData name="Jodie Bassett (1803789)" userId="4c22a95d-1ab5-4bfd-bc5f-0990175b85b6" providerId="ADAL" clId="{C240AD64-DA11-45DD-BDC4-81B70F2C4A3D}" dt="2020-01-07T00:41:55.150" v="332" actId="26606"/>
          <ac:spMkLst>
            <pc:docMk/>
            <pc:sldMk cId="950412835" sldId="256"/>
            <ac:spMk id="43" creationId="{68AF5748-FED8-45BA-8631-26D1D10F3246}"/>
          </ac:spMkLst>
        </pc:spChg>
        <pc:spChg chg="add del">
          <ac:chgData name="Jodie Bassett (1803789)" userId="4c22a95d-1ab5-4bfd-bc5f-0990175b85b6" providerId="ADAL" clId="{C240AD64-DA11-45DD-BDC4-81B70F2C4A3D}" dt="2020-01-07T00:41:55.150" v="332" actId="26606"/>
          <ac:spMkLst>
            <pc:docMk/>
            <pc:sldMk cId="950412835" sldId="256"/>
            <ac:spMk id="44" creationId="{AF2F604E-43BE-4DC3-B983-E071523364F8}"/>
          </ac:spMkLst>
        </pc:spChg>
        <pc:spChg chg="add del">
          <ac:chgData name="Jodie Bassett (1803789)" userId="4c22a95d-1ab5-4bfd-bc5f-0990175b85b6" providerId="ADAL" clId="{C240AD64-DA11-45DD-BDC4-81B70F2C4A3D}" dt="2020-01-07T00:41:55.150" v="332" actId="26606"/>
          <ac:spMkLst>
            <pc:docMk/>
            <pc:sldMk cId="950412835" sldId="256"/>
            <ac:spMk id="45" creationId="{08C9B587-E65E-4B52-B37C-ABEBB6E87928}"/>
          </ac:spMkLst>
        </pc:spChg>
        <pc:spChg chg="add del">
          <ac:chgData name="Jodie Bassett (1803789)" userId="4c22a95d-1ab5-4bfd-bc5f-0990175b85b6" providerId="ADAL" clId="{C240AD64-DA11-45DD-BDC4-81B70F2C4A3D}" dt="2020-01-07T00:41:58.915" v="334" actId="26606"/>
          <ac:spMkLst>
            <pc:docMk/>
            <pc:sldMk cId="950412835" sldId="256"/>
            <ac:spMk id="47" creationId="{155D7866-985D-4D23-BF0E-72CA30F5C7E9}"/>
          </ac:spMkLst>
        </pc:spChg>
        <pc:spChg chg="add del">
          <ac:chgData name="Jodie Bassett (1803789)" userId="4c22a95d-1ab5-4bfd-bc5f-0990175b85b6" providerId="ADAL" clId="{C240AD64-DA11-45DD-BDC4-81B70F2C4A3D}" dt="2020-01-07T00:41:58.915" v="334" actId="26606"/>
          <ac:spMkLst>
            <pc:docMk/>
            <pc:sldMk cId="950412835" sldId="256"/>
            <ac:spMk id="48" creationId="{0ADDB668-2CA4-4D2B-9C34-3487CA330BA8}"/>
          </ac:spMkLst>
        </pc:spChg>
        <pc:spChg chg="add del">
          <ac:chgData name="Jodie Bassett (1803789)" userId="4c22a95d-1ab5-4bfd-bc5f-0990175b85b6" providerId="ADAL" clId="{C240AD64-DA11-45DD-BDC4-81B70F2C4A3D}" dt="2020-01-07T00:41:58.915" v="334" actId="26606"/>
          <ac:spMkLst>
            <pc:docMk/>
            <pc:sldMk cId="950412835" sldId="256"/>
            <ac:spMk id="49" creationId="{2568BC19-F052-4108-93E1-6A3D1DEC072F}"/>
          </ac:spMkLst>
        </pc:spChg>
        <pc:spChg chg="add del">
          <ac:chgData name="Jodie Bassett (1803789)" userId="4c22a95d-1ab5-4bfd-bc5f-0990175b85b6" providerId="ADAL" clId="{C240AD64-DA11-45DD-BDC4-81B70F2C4A3D}" dt="2020-01-07T00:41:58.915" v="334" actId="26606"/>
          <ac:spMkLst>
            <pc:docMk/>
            <pc:sldMk cId="950412835" sldId="256"/>
            <ac:spMk id="50" creationId="{D5FD337D-4D6B-4C8B-B6F5-121097E09881}"/>
          </ac:spMkLst>
        </pc:spChg>
        <pc:spChg chg="add del">
          <ac:chgData name="Jodie Bassett (1803789)" userId="4c22a95d-1ab5-4bfd-bc5f-0990175b85b6" providerId="ADAL" clId="{C240AD64-DA11-45DD-BDC4-81B70F2C4A3D}" dt="2020-01-07T00:44:14.725" v="361"/>
          <ac:spMkLst>
            <pc:docMk/>
            <pc:sldMk cId="950412835" sldId="256"/>
            <ac:spMk id="52" creationId="{55666830-9A19-4E01-8505-D6C7F9AC5665}"/>
          </ac:spMkLst>
        </pc:spChg>
        <pc:spChg chg="add del">
          <ac:chgData name="Jodie Bassett (1803789)" userId="4c22a95d-1ab5-4bfd-bc5f-0990175b85b6" providerId="ADAL" clId="{C240AD64-DA11-45DD-BDC4-81B70F2C4A3D}" dt="2020-01-07T00:44:14.725" v="361"/>
          <ac:spMkLst>
            <pc:docMk/>
            <pc:sldMk cId="950412835" sldId="256"/>
            <ac:spMk id="53" creationId="{AE9FC877-7FB6-4D22-9988-35420644E202}"/>
          </ac:spMkLst>
        </pc:spChg>
        <pc:spChg chg="add del">
          <ac:chgData name="Jodie Bassett (1803789)" userId="4c22a95d-1ab5-4bfd-bc5f-0990175b85b6" providerId="ADAL" clId="{C240AD64-DA11-45DD-BDC4-81B70F2C4A3D}" dt="2020-01-07T00:44:14.725" v="361"/>
          <ac:spMkLst>
            <pc:docMk/>
            <pc:sldMk cId="950412835" sldId="256"/>
            <ac:spMk id="54" creationId="{E41809D1-F12E-46BB-B804-5F209D325E8B}"/>
          </ac:spMkLst>
        </pc:spChg>
        <pc:spChg chg="add del">
          <ac:chgData name="Jodie Bassett (1803789)" userId="4c22a95d-1ab5-4bfd-bc5f-0990175b85b6" providerId="ADAL" clId="{C240AD64-DA11-45DD-BDC4-81B70F2C4A3D}" dt="2020-01-07T00:44:14.725" v="361"/>
          <ac:spMkLst>
            <pc:docMk/>
            <pc:sldMk cId="950412835" sldId="256"/>
            <ac:spMk id="55" creationId="{AF2F604E-43BE-4DC3-B983-E071523364F8}"/>
          </ac:spMkLst>
        </pc:spChg>
        <pc:spChg chg="add del">
          <ac:chgData name="Jodie Bassett (1803789)" userId="4c22a95d-1ab5-4bfd-bc5f-0990175b85b6" providerId="ADAL" clId="{C240AD64-DA11-45DD-BDC4-81B70F2C4A3D}" dt="2020-01-07T00:44:14.725" v="361"/>
          <ac:spMkLst>
            <pc:docMk/>
            <pc:sldMk cId="950412835" sldId="256"/>
            <ac:spMk id="56" creationId="{08C9B587-E65E-4B52-B37C-ABEBB6E87928}"/>
          </ac:spMkLst>
        </pc:spChg>
        <pc:picChg chg="mod ord">
          <ac:chgData name="Jodie Bassett (1803789)" userId="4c22a95d-1ab5-4bfd-bc5f-0990175b85b6" providerId="ADAL" clId="{C240AD64-DA11-45DD-BDC4-81B70F2C4A3D}" dt="2020-01-07T00:42:32.931" v="336" actId="27614"/>
          <ac:picMkLst>
            <pc:docMk/>
            <pc:sldMk cId="950412835" sldId="256"/>
            <ac:picMk id="4" creationId="{CBF79B2C-AAFB-4763-8F8E-CE14C63332AA}"/>
          </ac:picMkLst>
        </pc:picChg>
      </pc:sldChg>
      <pc:sldChg chg="addSp delSp modSp delDesignElem">
        <pc:chgData name="Jodie Bassett (1803789)" userId="4c22a95d-1ab5-4bfd-bc5f-0990175b85b6" providerId="ADAL" clId="{C240AD64-DA11-45DD-BDC4-81B70F2C4A3D}" dt="2020-01-07T17:48:33.239" v="477" actId="1076"/>
        <pc:sldMkLst>
          <pc:docMk/>
          <pc:sldMk cId="2420573616" sldId="258"/>
        </pc:sldMkLst>
        <pc:spChg chg="mod">
          <ac:chgData name="Jodie Bassett (1803789)" userId="4c22a95d-1ab5-4bfd-bc5f-0990175b85b6" providerId="ADAL" clId="{C240AD64-DA11-45DD-BDC4-81B70F2C4A3D}" dt="2020-01-06T20:24:28.171" v="9" actId="20577"/>
          <ac:spMkLst>
            <pc:docMk/>
            <pc:sldMk cId="2420573616" sldId="258"/>
            <ac:spMk id="2" creationId="{FBD4EFC5-EE49-4FA4-8690-3E188A50A714}"/>
          </ac:spMkLst>
        </pc:spChg>
        <pc:spChg chg="add mod">
          <ac:chgData name="Jodie Bassett (1803789)" userId="4c22a95d-1ab5-4bfd-bc5f-0990175b85b6" providerId="ADAL" clId="{C240AD64-DA11-45DD-BDC4-81B70F2C4A3D}" dt="2020-01-07T17:41:58.935" v="454" actId="20577"/>
          <ac:spMkLst>
            <pc:docMk/>
            <pc:sldMk cId="2420573616" sldId="258"/>
            <ac:spMk id="8" creationId="{8E35B3E3-0352-4BFF-BB89-57A1B985DBB3}"/>
          </ac:spMkLst>
        </pc:spChg>
        <pc:spChg chg="add mod">
          <ac:chgData name="Jodie Bassett (1803789)" userId="4c22a95d-1ab5-4bfd-bc5f-0990175b85b6" providerId="ADAL" clId="{C240AD64-DA11-45DD-BDC4-81B70F2C4A3D}" dt="2020-01-07T17:48:33.239" v="477" actId="1076"/>
          <ac:spMkLst>
            <pc:docMk/>
            <pc:sldMk cId="2420573616" sldId="258"/>
            <ac:spMk id="9" creationId="{98980910-95A6-4479-A407-F9E54F181B1F}"/>
          </ac:spMkLst>
        </pc:spChg>
        <pc:spChg chg="add del">
          <ac:chgData name="Jodie Bassett (1803789)" userId="4c22a95d-1ab5-4bfd-bc5f-0990175b85b6" providerId="ADAL" clId="{C240AD64-DA11-45DD-BDC4-81B70F2C4A3D}" dt="2020-01-07T00:44:14.725" v="361"/>
          <ac:spMkLst>
            <pc:docMk/>
            <pc:sldMk cId="2420573616" sldId="258"/>
            <ac:spMk id="37" creationId="{AF2F604E-43BE-4DC3-B983-E071523364F8}"/>
          </ac:spMkLst>
        </pc:spChg>
        <pc:spChg chg="add del">
          <ac:chgData name="Jodie Bassett (1803789)" userId="4c22a95d-1ab5-4bfd-bc5f-0990175b85b6" providerId="ADAL" clId="{C240AD64-DA11-45DD-BDC4-81B70F2C4A3D}" dt="2020-01-07T00:44:14.725" v="361"/>
          <ac:spMkLst>
            <pc:docMk/>
            <pc:sldMk cId="2420573616" sldId="258"/>
            <ac:spMk id="38" creationId="{8D06CE56-3881-4ADA-8CEF-D18B02C242A3}"/>
          </ac:spMkLst>
        </pc:spChg>
        <pc:spChg chg="add del">
          <ac:chgData name="Jodie Bassett (1803789)" userId="4c22a95d-1ab5-4bfd-bc5f-0990175b85b6" providerId="ADAL" clId="{C240AD64-DA11-45DD-BDC4-81B70F2C4A3D}" dt="2020-01-07T00:44:14.725" v="361"/>
          <ac:spMkLst>
            <pc:docMk/>
            <pc:sldMk cId="2420573616" sldId="258"/>
            <ac:spMk id="39" creationId="{08C9B587-E65E-4B52-B37C-ABEBB6E87928}"/>
          </ac:spMkLst>
        </pc:spChg>
        <pc:spChg chg="add del">
          <ac:chgData name="Jodie Bassett (1803789)" userId="4c22a95d-1ab5-4bfd-bc5f-0990175b85b6" providerId="ADAL" clId="{C240AD64-DA11-45DD-BDC4-81B70F2C4A3D}" dt="2020-01-07T00:44:14.725" v="361"/>
          <ac:spMkLst>
            <pc:docMk/>
            <pc:sldMk cId="2420573616" sldId="258"/>
            <ac:spMk id="40" creationId="{79F3C543-62EC-4433-9C93-A2CD8764E9B4}"/>
          </ac:spMkLst>
        </pc:spChg>
        <pc:spChg chg="add del">
          <ac:chgData name="Jodie Bassett (1803789)" userId="4c22a95d-1ab5-4bfd-bc5f-0990175b85b6" providerId="ADAL" clId="{C240AD64-DA11-45DD-BDC4-81B70F2C4A3D}" dt="2020-01-07T00:44:14.725" v="361"/>
          <ac:spMkLst>
            <pc:docMk/>
            <pc:sldMk cId="2420573616" sldId="258"/>
            <ac:spMk id="41" creationId="{5DCB5928-DC7D-4612-9922-441966E15627}"/>
          </ac:spMkLst>
        </pc:spChg>
        <pc:spChg chg="add del">
          <ac:chgData name="Jodie Bassett (1803789)" userId="4c22a95d-1ab5-4bfd-bc5f-0990175b85b6" providerId="ADAL" clId="{C240AD64-DA11-45DD-BDC4-81B70F2C4A3D}" dt="2020-01-07T00:44:14.725" v="361"/>
          <ac:spMkLst>
            <pc:docMk/>
            <pc:sldMk cId="2420573616" sldId="258"/>
            <ac:spMk id="42" creationId="{682C1161-1736-45EC-99B7-33F3CAE9D517}"/>
          </ac:spMkLst>
        </pc:spChg>
        <pc:spChg chg="add del">
          <ac:chgData name="Jodie Bassett (1803789)" userId="4c22a95d-1ab5-4bfd-bc5f-0990175b85b6" providerId="ADAL" clId="{C240AD64-DA11-45DD-BDC4-81B70F2C4A3D}" dt="2020-01-07T00:44:14.725" v="361"/>
          <ac:spMkLst>
            <pc:docMk/>
            <pc:sldMk cId="2420573616" sldId="258"/>
            <ac:spMk id="43" creationId="{84D4DDB8-B68F-45B0-9F62-C4279996F672}"/>
          </ac:spMkLst>
        </pc:spChg>
      </pc:sldChg>
      <pc:sldChg chg="addSp delSp delDesignElem">
        <pc:chgData name="Jodie Bassett (1803789)" userId="4c22a95d-1ab5-4bfd-bc5f-0990175b85b6" providerId="ADAL" clId="{C240AD64-DA11-45DD-BDC4-81B70F2C4A3D}" dt="2020-01-07T00:44:14.725" v="361"/>
        <pc:sldMkLst>
          <pc:docMk/>
          <pc:sldMk cId="617977399" sldId="259"/>
        </pc:sldMkLst>
        <pc:spChg chg="add del">
          <ac:chgData name="Jodie Bassett (1803789)" userId="4c22a95d-1ab5-4bfd-bc5f-0990175b85b6" providerId="ADAL" clId="{C240AD64-DA11-45DD-BDC4-81B70F2C4A3D}" dt="2020-01-07T00:44:14.725" v="361"/>
          <ac:spMkLst>
            <pc:docMk/>
            <pc:sldMk cId="617977399" sldId="259"/>
            <ac:spMk id="26" creationId="{2D6FBB9D-1CAA-4D05-AB33-BABDFE17B843}"/>
          </ac:spMkLst>
        </pc:spChg>
        <pc:spChg chg="add del">
          <ac:chgData name="Jodie Bassett (1803789)" userId="4c22a95d-1ab5-4bfd-bc5f-0990175b85b6" providerId="ADAL" clId="{C240AD64-DA11-45DD-BDC4-81B70F2C4A3D}" dt="2020-01-07T00:44:14.725" v="361"/>
          <ac:spMkLst>
            <pc:docMk/>
            <pc:sldMk cId="617977399" sldId="259"/>
            <ac:spMk id="28" creationId="{04727B71-B4B6-4823-80A1-68C40B475118}"/>
          </ac:spMkLst>
        </pc:spChg>
        <pc:spChg chg="add del">
          <ac:chgData name="Jodie Bassett (1803789)" userId="4c22a95d-1ab5-4bfd-bc5f-0990175b85b6" providerId="ADAL" clId="{C240AD64-DA11-45DD-BDC4-81B70F2C4A3D}" dt="2020-01-07T00:44:14.725" v="361"/>
          <ac:spMkLst>
            <pc:docMk/>
            <pc:sldMk cId="617977399" sldId="259"/>
            <ac:spMk id="30" creationId="{79A6DB05-9FB5-4B07-8675-74C23D4FD89D}"/>
          </ac:spMkLst>
        </pc:spChg>
        <pc:spChg chg="add del">
          <ac:chgData name="Jodie Bassett (1803789)" userId="4c22a95d-1ab5-4bfd-bc5f-0990175b85b6" providerId="ADAL" clId="{C240AD64-DA11-45DD-BDC4-81B70F2C4A3D}" dt="2020-01-07T00:44:14.725" v="361"/>
          <ac:spMkLst>
            <pc:docMk/>
            <pc:sldMk cId="617977399" sldId="259"/>
            <ac:spMk id="32" creationId="{69A38EBA-6E97-44A4-B4B8-D9FB5D33FD89}"/>
          </ac:spMkLst>
        </pc:spChg>
        <pc:spChg chg="add del">
          <ac:chgData name="Jodie Bassett (1803789)" userId="4c22a95d-1ab5-4bfd-bc5f-0990175b85b6" providerId="ADAL" clId="{C240AD64-DA11-45DD-BDC4-81B70F2C4A3D}" dt="2020-01-07T00:44:14.725" v="361"/>
          <ac:spMkLst>
            <pc:docMk/>
            <pc:sldMk cId="617977399" sldId="259"/>
            <ac:spMk id="34" creationId="{33AE4636-AEEC-45D6-84D4-7AC2DA48ECF8}"/>
          </ac:spMkLst>
        </pc:spChg>
        <pc:spChg chg="add del">
          <ac:chgData name="Jodie Bassett (1803789)" userId="4c22a95d-1ab5-4bfd-bc5f-0990175b85b6" providerId="ADAL" clId="{C240AD64-DA11-45DD-BDC4-81B70F2C4A3D}" dt="2020-01-07T00:44:14.725" v="361"/>
          <ac:spMkLst>
            <pc:docMk/>
            <pc:sldMk cId="617977399" sldId="259"/>
            <ac:spMk id="36" creationId="{8D9CE0F4-2EB2-4F1F-8AAC-DB3571D9FE10}"/>
          </ac:spMkLst>
        </pc:spChg>
      </pc:sldChg>
      <pc:sldChg chg="addSp delSp modSp delDesignElem">
        <pc:chgData name="Jodie Bassett (1803789)" userId="4c22a95d-1ab5-4bfd-bc5f-0990175b85b6" providerId="ADAL" clId="{C240AD64-DA11-45DD-BDC4-81B70F2C4A3D}" dt="2020-01-07T18:35:39.325" v="628" actId="2711"/>
        <pc:sldMkLst>
          <pc:docMk/>
          <pc:sldMk cId="1720195447" sldId="260"/>
        </pc:sldMkLst>
        <pc:spChg chg="mod">
          <ac:chgData name="Jodie Bassett (1803789)" userId="4c22a95d-1ab5-4bfd-bc5f-0990175b85b6" providerId="ADAL" clId="{C240AD64-DA11-45DD-BDC4-81B70F2C4A3D}" dt="2020-01-07T18:35:39.325" v="628" actId="2711"/>
          <ac:spMkLst>
            <pc:docMk/>
            <pc:sldMk cId="1720195447" sldId="260"/>
            <ac:spMk id="4" creationId="{B7862533-9110-443F-91C4-9DB3DA9E3FED}"/>
          </ac:spMkLst>
        </pc:spChg>
        <pc:spChg chg="add del">
          <ac:chgData name="Jodie Bassett (1803789)" userId="4c22a95d-1ab5-4bfd-bc5f-0990175b85b6" providerId="ADAL" clId="{C240AD64-DA11-45DD-BDC4-81B70F2C4A3D}" dt="2020-01-07T00:44:14.725" v="361"/>
          <ac:spMkLst>
            <pc:docMk/>
            <pc:sldMk cId="1720195447" sldId="260"/>
            <ac:spMk id="9" creationId="{2D6FBB9D-1CAA-4D05-AB33-BABDFE17B843}"/>
          </ac:spMkLst>
        </pc:spChg>
        <pc:spChg chg="add del">
          <ac:chgData name="Jodie Bassett (1803789)" userId="4c22a95d-1ab5-4bfd-bc5f-0990175b85b6" providerId="ADAL" clId="{C240AD64-DA11-45DD-BDC4-81B70F2C4A3D}" dt="2020-01-07T00:44:14.725" v="361"/>
          <ac:spMkLst>
            <pc:docMk/>
            <pc:sldMk cId="1720195447" sldId="260"/>
            <ac:spMk id="11" creationId="{04727B71-B4B6-4823-80A1-68C40B475118}"/>
          </ac:spMkLst>
        </pc:spChg>
        <pc:spChg chg="add del">
          <ac:chgData name="Jodie Bassett (1803789)" userId="4c22a95d-1ab5-4bfd-bc5f-0990175b85b6" providerId="ADAL" clId="{C240AD64-DA11-45DD-BDC4-81B70F2C4A3D}" dt="2020-01-07T00:44:14.725" v="361"/>
          <ac:spMkLst>
            <pc:docMk/>
            <pc:sldMk cId="1720195447" sldId="260"/>
            <ac:spMk id="13" creationId="{79A6DB05-9FB5-4B07-8675-74C23D4FD89D}"/>
          </ac:spMkLst>
        </pc:spChg>
        <pc:spChg chg="add del">
          <ac:chgData name="Jodie Bassett (1803789)" userId="4c22a95d-1ab5-4bfd-bc5f-0990175b85b6" providerId="ADAL" clId="{C240AD64-DA11-45DD-BDC4-81B70F2C4A3D}" dt="2020-01-07T00:44:14.725" v="361"/>
          <ac:spMkLst>
            <pc:docMk/>
            <pc:sldMk cId="1720195447" sldId="260"/>
            <ac:spMk id="15" creationId="{E0C28A69-9B26-45AC-AFF7-719A7A50A092}"/>
          </ac:spMkLst>
        </pc:spChg>
        <pc:spChg chg="add del">
          <ac:chgData name="Jodie Bassett (1803789)" userId="4c22a95d-1ab5-4bfd-bc5f-0990175b85b6" providerId="ADAL" clId="{C240AD64-DA11-45DD-BDC4-81B70F2C4A3D}" dt="2020-01-07T00:44:14.725" v="361"/>
          <ac:spMkLst>
            <pc:docMk/>
            <pc:sldMk cId="1720195447" sldId="260"/>
            <ac:spMk id="17" creationId="{33AE4636-AEEC-45D6-84D4-7AC2DA48ECF8}"/>
          </ac:spMkLst>
        </pc:spChg>
        <pc:spChg chg="add del">
          <ac:chgData name="Jodie Bassett (1803789)" userId="4c22a95d-1ab5-4bfd-bc5f-0990175b85b6" providerId="ADAL" clId="{C240AD64-DA11-45DD-BDC4-81B70F2C4A3D}" dt="2020-01-07T00:44:14.725" v="361"/>
          <ac:spMkLst>
            <pc:docMk/>
            <pc:sldMk cId="1720195447" sldId="260"/>
            <ac:spMk id="19" creationId="{8D9CE0F4-2EB2-4F1F-8AAC-DB3571D9FE10}"/>
          </ac:spMkLst>
        </pc:spChg>
      </pc:sldChg>
      <pc:sldChg chg="addSp delSp modSp delDesignElem">
        <pc:chgData name="Jodie Bassett (1803789)" userId="4c22a95d-1ab5-4bfd-bc5f-0990175b85b6" providerId="ADAL" clId="{C240AD64-DA11-45DD-BDC4-81B70F2C4A3D}" dt="2020-01-07T18:33:02.212" v="572" actId="403"/>
        <pc:sldMkLst>
          <pc:docMk/>
          <pc:sldMk cId="1767970746" sldId="263"/>
        </pc:sldMkLst>
        <pc:spChg chg="mod">
          <ac:chgData name="Jodie Bassett (1803789)" userId="4c22a95d-1ab5-4bfd-bc5f-0990175b85b6" providerId="ADAL" clId="{C240AD64-DA11-45DD-BDC4-81B70F2C4A3D}" dt="2020-01-07T18:33:02.212" v="572" actId="403"/>
          <ac:spMkLst>
            <pc:docMk/>
            <pc:sldMk cId="1767970746" sldId="263"/>
            <ac:spMk id="3" creationId="{9244FC18-8BBC-4A6A-AEFB-9F30B2DCD327}"/>
          </ac:spMkLst>
        </pc:spChg>
        <pc:spChg chg="add del">
          <ac:chgData name="Jodie Bassett (1803789)" userId="4c22a95d-1ab5-4bfd-bc5f-0990175b85b6" providerId="ADAL" clId="{C240AD64-DA11-45DD-BDC4-81B70F2C4A3D}" dt="2020-01-07T00:44:14.725" v="361"/>
          <ac:spMkLst>
            <pc:docMk/>
            <pc:sldMk cId="1767970746" sldId="263"/>
            <ac:spMk id="8" creationId="{2029D5AD-8348-4446-B191-6A9B6FE03F21}"/>
          </ac:spMkLst>
        </pc:spChg>
        <pc:spChg chg="add del">
          <ac:chgData name="Jodie Bassett (1803789)" userId="4c22a95d-1ab5-4bfd-bc5f-0990175b85b6" providerId="ADAL" clId="{C240AD64-DA11-45DD-BDC4-81B70F2C4A3D}" dt="2020-01-07T00:44:14.725" v="361"/>
          <ac:spMkLst>
            <pc:docMk/>
            <pc:sldMk cId="1767970746" sldId="263"/>
            <ac:spMk id="10" creationId="{A3F395A2-2B64-4749-BD93-2F159C7E1FB5}"/>
          </ac:spMkLst>
        </pc:spChg>
        <pc:spChg chg="add del">
          <ac:chgData name="Jodie Bassett (1803789)" userId="4c22a95d-1ab5-4bfd-bc5f-0990175b85b6" providerId="ADAL" clId="{C240AD64-DA11-45DD-BDC4-81B70F2C4A3D}" dt="2020-01-07T00:44:14.725" v="361"/>
          <ac:spMkLst>
            <pc:docMk/>
            <pc:sldMk cId="1767970746" sldId="263"/>
            <ac:spMk id="12" creationId="{5CF0135B-EAB8-4CA0-896C-2D897ECD28BC}"/>
          </ac:spMkLst>
        </pc:spChg>
        <pc:spChg chg="add del">
          <ac:chgData name="Jodie Bassett (1803789)" userId="4c22a95d-1ab5-4bfd-bc5f-0990175b85b6" providerId="ADAL" clId="{C240AD64-DA11-45DD-BDC4-81B70F2C4A3D}" dt="2020-01-07T00:44:14.725" v="361"/>
          <ac:spMkLst>
            <pc:docMk/>
            <pc:sldMk cId="1767970746" sldId="263"/>
            <ac:spMk id="14" creationId="{92C3387C-D24F-4737-8A37-1DC5CFF09CFA}"/>
          </ac:spMkLst>
        </pc:spChg>
      </pc:sldChg>
      <pc:sldChg chg="addSp delSp modSp delDesignElem">
        <pc:chgData name="Jodie Bassett (1803789)" userId="4c22a95d-1ab5-4bfd-bc5f-0990175b85b6" providerId="ADAL" clId="{C240AD64-DA11-45DD-BDC4-81B70F2C4A3D}" dt="2020-01-07T19:12:34.690" v="639" actId="255"/>
        <pc:sldMkLst>
          <pc:docMk/>
          <pc:sldMk cId="602083434" sldId="264"/>
        </pc:sldMkLst>
        <pc:spChg chg="mod">
          <ac:chgData name="Jodie Bassett (1803789)" userId="4c22a95d-1ab5-4bfd-bc5f-0990175b85b6" providerId="ADAL" clId="{C240AD64-DA11-45DD-BDC4-81B70F2C4A3D}" dt="2020-01-07T19:12:34.690" v="639" actId="255"/>
          <ac:spMkLst>
            <pc:docMk/>
            <pc:sldMk cId="602083434" sldId="264"/>
            <ac:spMk id="3" creationId="{4064081B-87C1-49F3-A62B-8B67A2798367}"/>
          </ac:spMkLst>
        </pc:spChg>
        <pc:spChg chg="add del">
          <ac:chgData name="Jodie Bassett (1803789)" userId="4c22a95d-1ab5-4bfd-bc5f-0990175b85b6" providerId="ADAL" clId="{C240AD64-DA11-45DD-BDC4-81B70F2C4A3D}" dt="2020-01-07T00:44:14.725" v="361"/>
          <ac:spMkLst>
            <pc:docMk/>
            <pc:sldMk cId="602083434" sldId="264"/>
            <ac:spMk id="8" creationId="{2029D5AD-8348-4446-B191-6A9B6FE03F21}"/>
          </ac:spMkLst>
        </pc:spChg>
        <pc:spChg chg="add del">
          <ac:chgData name="Jodie Bassett (1803789)" userId="4c22a95d-1ab5-4bfd-bc5f-0990175b85b6" providerId="ADAL" clId="{C240AD64-DA11-45DD-BDC4-81B70F2C4A3D}" dt="2020-01-07T00:44:14.725" v="361"/>
          <ac:spMkLst>
            <pc:docMk/>
            <pc:sldMk cId="602083434" sldId="264"/>
            <ac:spMk id="10" creationId="{A3F395A2-2B64-4749-BD93-2F159C7E1FB5}"/>
          </ac:spMkLst>
        </pc:spChg>
        <pc:spChg chg="add del">
          <ac:chgData name="Jodie Bassett (1803789)" userId="4c22a95d-1ab5-4bfd-bc5f-0990175b85b6" providerId="ADAL" clId="{C240AD64-DA11-45DD-BDC4-81B70F2C4A3D}" dt="2020-01-07T00:44:14.725" v="361"/>
          <ac:spMkLst>
            <pc:docMk/>
            <pc:sldMk cId="602083434" sldId="264"/>
            <ac:spMk id="12" creationId="{5CF0135B-EAB8-4CA0-896C-2D897ECD28BC}"/>
          </ac:spMkLst>
        </pc:spChg>
        <pc:spChg chg="add del">
          <ac:chgData name="Jodie Bassett (1803789)" userId="4c22a95d-1ab5-4bfd-bc5f-0990175b85b6" providerId="ADAL" clId="{C240AD64-DA11-45DD-BDC4-81B70F2C4A3D}" dt="2020-01-07T00:44:14.725" v="361"/>
          <ac:spMkLst>
            <pc:docMk/>
            <pc:sldMk cId="602083434" sldId="264"/>
            <ac:spMk id="14" creationId="{92C3387C-D24F-4737-8A37-1DC5CFF09CFA}"/>
          </ac:spMkLst>
        </pc:spChg>
      </pc:sldChg>
      <pc:sldChg chg="addSp delSp delDesignElem">
        <pc:chgData name="Jodie Bassett (1803789)" userId="4c22a95d-1ab5-4bfd-bc5f-0990175b85b6" providerId="ADAL" clId="{C240AD64-DA11-45DD-BDC4-81B70F2C4A3D}" dt="2020-01-07T00:44:14.725" v="361"/>
        <pc:sldMkLst>
          <pc:docMk/>
          <pc:sldMk cId="1575958428" sldId="266"/>
        </pc:sldMkLst>
        <pc:spChg chg="add del">
          <ac:chgData name="Jodie Bassett (1803789)" userId="4c22a95d-1ab5-4bfd-bc5f-0990175b85b6" providerId="ADAL" clId="{C240AD64-DA11-45DD-BDC4-81B70F2C4A3D}" dt="2020-01-07T00:44:14.725" v="361"/>
          <ac:spMkLst>
            <pc:docMk/>
            <pc:sldMk cId="1575958428" sldId="266"/>
            <ac:spMk id="41" creationId="{8D06CE56-3881-4ADA-8CEF-D18B02C242A3}"/>
          </ac:spMkLst>
        </pc:spChg>
        <pc:spChg chg="add del">
          <ac:chgData name="Jodie Bassett (1803789)" userId="4c22a95d-1ab5-4bfd-bc5f-0990175b85b6" providerId="ADAL" clId="{C240AD64-DA11-45DD-BDC4-81B70F2C4A3D}" dt="2020-01-07T00:44:14.725" v="361"/>
          <ac:spMkLst>
            <pc:docMk/>
            <pc:sldMk cId="1575958428" sldId="266"/>
            <ac:spMk id="43" creationId="{79F3C543-62EC-4433-9C93-A2CD8764E9B4}"/>
          </ac:spMkLst>
        </pc:spChg>
        <pc:spChg chg="add del">
          <ac:chgData name="Jodie Bassett (1803789)" userId="4c22a95d-1ab5-4bfd-bc5f-0990175b85b6" providerId="ADAL" clId="{C240AD64-DA11-45DD-BDC4-81B70F2C4A3D}" dt="2020-01-07T00:44:14.725" v="361"/>
          <ac:spMkLst>
            <pc:docMk/>
            <pc:sldMk cId="1575958428" sldId="266"/>
            <ac:spMk id="45" creationId="{5A59F003-E00A-43F9-91DC-CC54E3B87466}"/>
          </ac:spMkLst>
        </pc:spChg>
        <pc:spChg chg="add del">
          <ac:chgData name="Jodie Bassett (1803789)" userId="4c22a95d-1ab5-4bfd-bc5f-0990175b85b6" providerId="ADAL" clId="{C240AD64-DA11-45DD-BDC4-81B70F2C4A3D}" dt="2020-01-07T00:44:14.725" v="361"/>
          <ac:spMkLst>
            <pc:docMk/>
            <pc:sldMk cId="1575958428" sldId="266"/>
            <ac:spMk id="47" creationId="{D74A4382-E3AD-430A-9A1F-DFA3E0E77A7D}"/>
          </ac:spMkLst>
        </pc:spChg>
        <pc:spChg chg="add del">
          <ac:chgData name="Jodie Bassett (1803789)" userId="4c22a95d-1ab5-4bfd-bc5f-0990175b85b6" providerId="ADAL" clId="{C240AD64-DA11-45DD-BDC4-81B70F2C4A3D}" dt="2020-01-07T00:44:14.725" v="361"/>
          <ac:spMkLst>
            <pc:docMk/>
            <pc:sldMk cId="1575958428" sldId="266"/>
            <ac:spMk id="49" creationId="{79F40191-0F44-4FD1-82CC-ACB507C14BE6}"/>
          </ac:spMkLst>
        </pc:spChg>
      </pc:sldChg>
      <pc:sldChg chg="addSp delSp modSp add mod setBg delDesignElem">
        <pc:chgData name="Jodie Bassett (1803789)" userId="4c22a95d-1ab5-4bfd-bc5f-0990175b85b6" providerId="ADAL" clId="{C240AD64-DA11-45DD-BDC4-81B70F2C4A3D}" dt="2020-01-07T17:35:04.615" v="449" actId="26606"/>
        <pc:sldMkLst>
          <pc:docMk/>
          <pc:sldMk cId="3940380185" sldId="267"/>
        </pc:sldMkLst>
        <pc:spChg chg="add mod ord">
          <ac:chgData name="Jodie Bassett (1803789)" userId="4c22a95d-1ab5-4bfd-bc5f-0990175b85b6" providerId="ADAL" clId="{C240AD64-DA11-45DD-BDC4-81B70F2C4A3D}" dt="2020-01-07T00:50:04.326" v="446" actId="26606"/>
          <ac:spMkLst>
            <pc:docMk/>
            <pc:sldMk cId="3940380185" sldId="267"/>
            <ac:spMk id="2" creationId="{D85ED41A-9AA4-4489-83E1-F639B1B1CA00}"/>
          </ac:spMkLst>
        </pc:spChg>
        <pc:spChg chg="add mod">
          <ac:chgData name="Jodie Bassett (1803789)" userId="4c22a95d-1ab5-4bfd-bc5f-0990175b85b6" providerId="ADAL" clId="{C240AD64-DA11-45DD-BDC4-81B70F2C4A3D}" dt="2020-01-07T00:47:27.305" v="395" actId="1076"/>
          <ac:spMkLst>
            <pc:docMk/>
            <pc:sldMk cId="3940380185" sldId="267"/>
            <ac:spMk id="5" creationId="{FEBBFC87-B2A2-41A8-BF26-EF0E3D7A5E9B}"/>
          </ac:spMkLst>
        </pc:spChg>
        <pc:spChg chg="add mod">
          <ac:chgData name="Jodie Bassett (1803789)" userId="4c22a95d-1ab5-4bfd-bc5f-0990175b85b6" providerId="ADAL" clId="{C240AD64-DA11-45DD-BDC4-81B70F2C4A3D}" dt="2020-01-07T00:47:19.340" v="393" actId="208"/>
          <ac:spMkLst>
            <pc:docMk/>
            <pc:sldMk cId="3940380185" sldId="267"/>
            <ac:spMk id="6" creationId="{D7736B4F-D14E-47D0-BF51-A2E73D7CB51A}"/>
          </ac:spMkLst>
        </pc:spChg>
        <pc:spChg chg="add del">
          <ac:chgData name="Jodie Bassett (1803789)" userId="4c22a95d-1ab5-4bfd-bc5f-0990175b85b6" providerId="ADAL" clId="{C240AD64-DA11-45DD-BDC4-81B70F2C4A3D}" dt="2020-01-07T00:43:13.285" v="348" actId="26606"/>
          <ac:spMkLst>
            <pc:docMk/>
            <pc:sldMk cId="3940380185" sldId="267"/>
            <ac:spMk id="7" creationId="{8D06CE56-3881-4ADA-8CEF-D18B02C242A3}"/>
          </ac:spMkLst>
        </pc:spChg>
        <pc:spChg chg="add mod ord">
          <ac:chgData name="Jodie Bassett (1803789)" userId="4c22a95d-1ab5-4bfd-bc5f-0990175b85b6" providerId="ADAL" clId="{C240AD64-DA11-45DD-BDC4-81B70F2C4A3D}" dt="2020-01-07T00:50:04.326" v="446" actId="26606"/>
          <ac:spMkLst>
            <pc:docMk/>
            <pc:sldMk cId="3940380185" sldId="267"/>
            <ac:spMk id="8" creationId="{AFE01D1D-FE75-4F17-B2E5-D8568395AE9D}"/>
          </ac:spMkLst>
        </pc:spChg>
        <pc:spChg chg="add del">
          <ac:chgData name="Jodie Bassett (1803789)" userId="4c22a95d-1ab5-4bfd-bc5f-0990175b85b6" providerId="ADAL" clId="{C240AD64-DA11-45DD-BDC4-81B70F2C4A3D}" dt="2020-01-07T00:43:13.285" v="348" actId="26606"/>
          <ac:spMkLst>
            <pc:docMk/>
            <pc:sldMk cId="3940380185" sldId="267"/>
            <ac:spMk id="9" creationId="{79F3C543-62EC-4433-9C93-A2CD8764E9B4}"/>
          </ac:spMkLst>
        </pc:spChg>
        <pc:spChg chg="add del">
          <ac:chgData name="Jodie Bassett (1803789)" userId="4c22a95d-1ab5-4bfd-bc5f-0990175b85b6" providerId="ADAL" clId="{C240AD64-DA11-45DD-BDC4-81B70F2C4A3D}" dt="2020-01-07T00:43:13.285" v="348" actId="26606"/>
          <ac:spMkLst>
            <pc:docMk/>
            <pc:sldMk cId="3940380185" sldId="267"/>
            <ac:spMk id="11" creationId="{FFD48BC7-DC40-47DE-87EE-9F4B6ECB9ABB}"/>
          </ac:spMkLst>
        </pc:spChg>
        <pc:spChg chg="add del">
          <ac:chgData name="Jodie Bassett (1803789)" userId="4c22a95d-1ab5-4bfd-bc5f-0990175b85b6" providerId="ADAL" clId="{C240AD64-DA11-45DD-BDC4-81B70F2C4A3D}" dt="2020-01-07T00:43:13.285" v="348" actId="26606"/>
          <ac:spMkLst>
            <pc:docMk/>
            <pc:sldMk cId="3940380185" sldId="267"/>
            <ac:spMk id="13" creationId="{E502BBC7-2C76-46F3-BC24-5985BC13DB88}"/>
          </ac:spMkLst>
        </pc:spChg>
        <pc:spChg chg="add del">
          <ac:chgData name="Jodie Bassett (1803789)" userId="4c22a95d-1ab5-4bfd-bc5f-0990175b85b6" providerId="ADAL" clId="{C240AD64-DA11-45DD-BDC4-81B70F2C4A3D}" dt="2020-01-07T00:43:13.285" v="348" actId="26606"/>
          <ac:spMkLst>
            <pc:docMk/>
            <pc:sldMk cId="3940380185" sldId="267"/>
            <ac:spMk id="15" creationId="{9C45F024-2468-4D8A-9E11-BB2B1E0A3B37}"/>
          </ac:spMkLst>
        </pc:spChg>
        <pc:spChg chg="add del">
          <ac:chgData name="Jodie Bassett (1803789)" userId="4c22a95d-1ab5-4bfd-bc5f-0990175b85b6" providerId="ADAL" clId="{C240AD64-DA11-45DD-BDC4-81B70F2C4A3D}" dt="2020-01-07T00:43:13.285" v="348" actId="26606"/>
          <ac:spMkLst>
            <pc:docMk/>
            <pc:sldMk cId="3940380185" sldId="267"/>
            <ac:spMk id="17" creationId="{3629484E-3792-4B3D-89AD-7C8A1ED0E0D4}"/>
          </ac:spMkLst>
        </pc:spChg>
        <pc:spChg chg="add del">
          <ac:chgData name="Jodie Bassett (1803789)" userId="4c22a95d-1ab5-4bfd-bc5f-0990175b85b6" providerId="ADAL" clId="{C240AD64-DA11-45DD-BDC4-81B70F2C4A3D}" dt="2020-01-07T00:44:51.836" v="364" actId="26606"/>
          <ac:spMkLst>
            <pc:docMk/>
            <pc:sldMk cId="3940380185" sldId="267"/>
            <ac:spMk id="19" creationId="{8D06CE56-3881-4ADA-8CEF-D18B02C242A3}"/>
          </ac:spMkLst>
        </pc:spChg>
        <pc:spChg chg="add del">
          <ac:chgData name="Jodie Bassett (1803789)" userId="4c22a95d-1ab5-4bfd-bc5f-0990175b85b6" providerId="ADAL" clId="{C240AD64-DA11-45DD-BDC4-81B70F2C4A3D}" dt="2020-01-07T00:44:51.836" v="364" actId="26606"/>
          <ac:spMkLst>
            <pc:docMk/>
            <pc:sldMk cId="3940380185" sldId="267"/>
            <ac:spMk id="20" creationId="{79F3C543-62EC-4433-9C93-A2CD8764E9B4}"/>
          </ac:spMkLst>
        </pc:spChg>
        <pc:spChg chg="add del">
          <ac:chgData name="Jodie Bassett (1803789)" userId="4c22a95d-1ab5-4bfd-bc5f-0990175b85b6" providerId="ADAL" clId="{C240AD64-DA11-45DD-BDC4-81B70F2C4A3D}" dt="2020-01-07T00:44:51.836" v="364" actId="26606"/>
          <ac:spMkLst>
            <pc:docMk/>
            <pc:sldMk cId="3940380185" sldId="267"/>
            <ac:spMk id="21" creationId="{1ACA2EA0-FFD3-42EC-9406-B595015ED96E}"/>
          </ac:spMkLst>
        </pc:spChg>
        <pc:spChg chg="add del">
          <ac:chgData name="Jodie Bassett (1803789)" userId="4c22a95d-1ab5-4bfd-bc5f-0990175b85b6" providerId="ADAL" clId="{C240AD64-DA11-45DD-BDC4-81B70F2C4A3D}" dt="2020-01-07T00:44:51.836" v="364" actId="26606"/>
          <ac:spMkLst>
            <pc:docMk/>
            <pc:sldMk cId="3940380185" sldId="267"/>
            <ac:spMk id="22" creationId="{D5288BCE-665C-472A-8C43-664BCFA31E43}"/>
          </ac:spMkLst>
        </pc:spChg>
        <pc:spChg chg="add del">
          <ac:chgData name="Jodie Bassett (1803789)" userId="4c22a95d-1ab5-4bfd-bc5f-0990175b85b6" providerId="ADAL" clId="{C240AD64-DA11-45DD-BDC4-81B70F2C4A3D}" dt="2020-01-07T00:44:51.836" v="364" actId="26606"/>
          <ac:spMkLst>
            <pc:docMk/>
            <pc:sldMk cId="3940380185" sldId="267"/>
            <ac:spMk id="23" creationId="{46C57131-53A7-4C1A-BEA8-25F06A06AD29}"/>
          </ac:spMkLst>
        </pc:spChg>
        <pc:spChg chg="add del">
          <ac:chgData name="Jodie Bassett (1803789)" userId="4c22a95d-1ab5-4bfd-bc5f-0990175b85b6" providerId="ADAL" clId="{C240AD64-DA11-45DD-BDC4-81B70F2C4A3D}" dt="2020-01-07T00:45:17.922" v="367" actId="26606"/>
          <ac:spMkLst>
            <pc:docMk/>
            <pc:sldMk cId="3940380185" sldId="267"/>
            <ac:spMk id="28" creationId="{8D06CE56-3881-4ADA-8CEF-D18B02C242A3}"/>
          </ac:spMkLst>
        </pc:spChg>
        <pc:spChg chg="add del">
          <ac:chgData name="Jodie Bassett (1803789)" userId="4c22a95d-1ab5-4bfd-bc5f-0990175b85b6" providerId="ADAL" clId="{C240AD64-DA11-45DD-BDC4-81B70F2C4A3D}" dt="2020-01-07T00:45:17.922" v="367" actId="26606"/>
          <ac:spMkLst>
            <pc:docMk/>
            <pc:sldMk cId="3940380185" sldId="267"/>
            <ac:spMk id="30" creationId="{79F3C543-62EC-4433-9C93-A2CD8764E9B4}"/>
          </ac:spMkLst>
        </pc:spChg>
        <pc:spChg chg="add del">
          <ac:chgData name="Jodie Bassett (1803789)" userId="4c22a95d-1ab5-4bfd-bc5f-0990175b85b6" providerId="ADAL" clId="{C240AD64-DA11-45DD-BDC4-81B70F2C4A3D}" dt="2020-01-07T00:45:17.922" v="367" actId="26606"/>
          <ac:spMkLst>
            <pc:docMk/>
            <pc:sldMk cId="3940380185" sldId="267"/>
            <ac:spMk id="32" creationId="{16F48AD3-C8B3-4F74-B546-F12937F7DD9F}"/>
          </ac:spMkLst>
        </pc:spChg>
        <pc:spChg chg="add del">
          <ac:chgData name="Jodie Bassett (1803789)" userId="4c22a95d-1ab5-4bfd-bc5f-0990175b85b6" providerId="ADAL" clId="{C240AD64-DA11-45DD-BDC4-81B70F2C4A3D}" dt="2020-01-07T00:45:17.922" v="367" actId="26606"/>
          <ac:spMkLst>
            <pc:docMk/>
            <pc:sldMk cId="3940380185" sldId="267"/>
            <ac:spMk id="34" creationId="{AF2F604E-43BE-4DC3-B983-E071523364F8}"/>
          </ac:spMkLst>
        </pc:spChg>
        <pc:spChg chg="add del">
          <ac:chgData name="Jodie Bassett (1803789)" userId="4c22a95d-1ab5-4bfd-bc5f-0990175b85b6" providerId="ADAL" clId="{C240AD64-DA11-45DD-BDC4-81B70F2C4A3D}" dt="2020-01-07T00:45:17.922" v="367" actId="26606"/>
          <ac:spMkLst>
            <pc:docMk/>
            <pc:sldMk cId="3940380185" sldId="267"/>
            <ac:spMk id="36" creationId="{08C9B587-E65E-4B52-B37C-ABEBB6E87928}"/>
          </ac:spMkLst>
        </pc:spChg>
        <pc:spChg chg="add del">
          <ac:chgData name="Jodie Bassett (1803789)" userId="4c22a95d-1ab5-4bfd-bc5f-0990175b85b6" providerId="ADAL" clId="{C240AD64-DA11-45DD-BDC4-81B70F2C4A3D}" dt="2020-01-07T00:46:03.084" v="383" actId="26606"/>
          <ac:spMkLst>
            <pc:docMk/>
            <pc:sldMk cId="3940380185" sldId="267"/>
            <ac:spMk id="41" creationId="{8D06CE56-3881-4ADA-8CEF-D18B02C242A3}"/>
          </ac:spMkLst>
        </pc:spChg>
        <pc:spChg chg="add del">
          <ac:chgData name="Jodie Bassett (1803789)" userId="4c22a95d-1ab5-4bfd-bc5f-0990175b85b6" providerId="ADAL" clId="{C240AD64-DA11-45DD-BDC4-81B70F2C4A3D}" dt="2020-01-07T00:46:03.084" v="383" actId="26606"/>
          <ac:spMkLst>
            <pc:docMk/>
            <pc:sldMk cId="3940380185" sldId="267"/>
            <ac:spMk id="43" creationId="{79F3C543-62EC-4433-9C93-A2CD8764E9B4}"/>
          </ac:spMkLst>
        </pc:spChg>
        <pc:spChg chg="add del">
          <ac:chgData name="Jodie Bassett (1803789)" userId="4c22a95d-1ab5-4bfd-bc5f-0990175b85b6" providerId="ADAL" clId="{C240AD64-DA11-45DD-BDC4-81B70F2C4A3D}" dt="2020-01-07T00:46:03.084" v="383" actId="26606"/>
          <ac:spMkLst>
            <pc:docMk/>
            <pc:sldMk cId="3940380185" sldId="267"/>
            <ac:spMk id="45" creationId="{5DCB5928-DC7D-4612-9922-441966E15627}"/>
          </ac:spMkLst>
        </pc:spChg>
        <pc:spChg chg="add del">
          <ac:chgData name="Jodie Bassett (1803789)" userId="4c22a95d-1ab5-4bfd-bc5f-0990175b85b6" providerId="ADAL" clId="{C240AD64-DA11-45DD-BDC4-81B70F2C4A3D}" dt="2020-01-07T00:46:03.084" v="383" actId="26606"/>
          <ac:spMkLst>
            <pc:docMk/>
            <pc:sldMk cId="3940380185" sldId="267"/>
            <ac:spMk id="47" creationId="{682C1161-1736-45EC-99B7-33F3CAE9D517}"/>
          </ac:spMkLst>
        </pc:spChg>
        <pc:spChg chg="add del">
          <ac:chgData name="Jodie Bassett (1803789)" userId="4c22a95d-1ab5-4bfd-bc5f-0990175b85b6" providerId="ADAL" clId="{C240AD64-DA11-45DD-BDC4-81B70F2C4A3D}" dt="2020-01-07T00:46:03.084" v="383" actId="26606"/>
          <ac:spMkLst>
            <pc:docMk/>
            <pc:sldMk cId="3940380185" sldId="267"/>
            <ac:spMk id="49" creationId="{84D4DDB8-B68F-45B0-9F62-C4279996F672}"/>
          </ac:spMkLst>
        </pc:spChg>
        <pc:spChg chg="add del">
          <ac:chgData name="Jodie Bassett (1803789)" userId="4c22a95d-1ab5-4bfd-bc5f-0990175b85b6" providerId="ADAL" clId="{C240AD64-DA11-45DD-BDC4-81B70F2C4A3D}" dt="2020-01-07T00:46:03.084" v="383" actId="26606"/>
          <ac:spMkLst>
            <pc:docMk/>
            <pc:sldMk cId="3940380185" sldId="267"/>
            <ac:spMk id="51" creationId="{AF2F604E-43BE-4DC3-B983-E071523364F8}"/>
          </ac:spMkLst>
        </pc:spChg>
        <pc:spChg chg="add del">
          <ac:chgData name="Jodie Bassett (1803789)" userId="4c22a95d-1ab5-4bfd-bc5f-0990175b85b6" providerId="ADAL" clId="{C240AD64-DA11-45DD-BDC4-81B70F2C4A3D}" dt="2020-01-07T00:46:03.084" v="383" actId="26606"/>
          <ac:spMkLst>
            <pc:docMk/>
            <pc:sldMk cId="3940380185" sldId="267"/>
            <ac:spMk id="53" creationId="{08C9B587-E65E-4B52-B37C-ABEBB6E87928}"/>
          </ac:spMkLst>
        </pc:spChg>
        <pc:spChg chg="add del">
          <ac:chgData name="Jodie Bassett (1803789)" userId="4c22a95d-1ab5-4bfd-bc5f-0990175b85b6" providerId="ADAL" clId="{C240AD64-DA11-45DD-BDC4-81B70F2C4A3D}" dt="2020-01-07T00:46:15.523" v="384" actId="26606"/>
          <ac:spMkLst>
            <pc:docMk/>
            <pc:sldMk cId="3940380185" sldId="267"/>
            <ac:spMk id="58" creationId="{8D06CE56-3881-4ADA-8CEF-D18B02C242A3}"/>
          </ac:spMkLst>
        </pc:spChg>
        <pc:spChg chg="add del">
          <ac:chgData name="Jodie Bassett (1803789)" userId="4c22a95d-1ab5-4bfd-bc5f-0990175b85b6" providerId="ADAL" clId="{C240AD64-DA11-45DD-BDC4-81B70F2C4A3D}" dt="2020-01-07T00:46:15.523" v="384" actId="26606"/>
          <ac:spMkLst>
            <pc:docMk/>
            <pc:sldMk cId="3940380185" sldId="267"/>
            <ac:spMk id="60" creationId="{79F3C543-62EC-4433-9C93-A2CD8764E9B4}"/>
          </ac:spMkLst>
        </pc:spChg>
        <pc:spChg chg="add del">
          <ac:chgData name="Jodie Bassett (1803789)" userId="4c22a95d-1ab5-4bfd-bc5f-0990175b85b6" providerId="ADAL" clId="{C240AD64-DA11-45DD-BDC4-81B70F2C4A3D}" dt="2020-01-07T00:46:15.523" v="384" actId="26606"/>
          <ac:spMkLst>
            <pc:docMk/>
            <pc:sldMk cId="3940380185" sldId="267"/>
            <ac:spMk id="62" creationId="{16F48AD3-C8B3-4F74-B546-F12937F7DD9F}"/>
          </ac:spMkLst>
        </pc:spChg>
        <pc:spChg chg="add del">
          <ac:chgData name="Jodie Bassett (1803789)" userId="4c22a95d-1ab5-4bfd-bc5f-0990175b85b6" providerId="ADAL" clId="{C240AD64-DA11-45DD-BDC4-81B70F2C4A3D}" dt="2020-01-07T00:46:15.523" v="384" actId="26606"/>
          <ac:spMkLst>
            <pc:docMk/>
            <pc:sldMk cId="3940380185" sldId="267"/>
            <ac:spMk id="64" creationId="{AF2F604E-43BE-4DC3-B983-E071523364F8}"/>
          </ac:spMkLst>
        </pc:spChg>
        <pc:spChg chg="add del">
          <ac:chgData name="Jodie Bassett (1803789)" userId="4c22a95d-1ab5-4bfd-bc5f-0990175b85b6" providerId="ADAL" clId="{C240AD64-DA11-45DD-BDC4-81B70F2C4A3D}" dt="2020-01-07T00:46:15.523" v="384" actId="26606"/>
          <ac:spMkLst>
            <pc:docMk/>
            <pc:sldMk cId="3940380185" sldId="267"/>
            <ac:spMk id="66" creationId="{08C9B587-E65E-4B52-B37C-ABEBB6E87928}"/>
          </ac:spMkLst>
        </pc:spChg>
        <pc:spChg chg="add del">
          <ac:chgData name="Jodie Bassett (1803789)" userId="4c22a95d-1ab5-4bfd-bc5f-0990175b85b6" providerId="ADAL" clId="{C240AD64-DA11-45DD-BDC4-81B70F2C4A3D}" dt="2020-01-07T00:50:04.326" v="446" actId="26606"/>
          <ac:spMkLst>
            <pc:docMk/>
            <pc:sldMk cId="3940380185" sldId="267"/>
            <ac:spMk id="71" creationId="{8D06CE56-3881-4ADA-8CEF-D18B02C242A3}"/>
          </ac:spMkLst>
        </pc:spChg>
        <pc:spChg chg="add del">
          <ac:chgData name="Jodie Bassett (1803789)" userId="4c22a95d-1ab5-4bfd-bc5f-0990175b85b6" providerId="ADAL" clId="{C240AD64-DA11-45DD-BDC4-81B70F2C4A3D}" dt="2020-01-07T00:50:04.326" v="446" actId="26606"/>
          <ac:spMkLst>
            <pc:docMk/>
            <pc:sldMk cId="3940380185" sldId="267"/>
            <ac:spMk id="73" creationId="{79F3C543-62EC-4433-9C93-A2CD8764E9B4}"/>
          </ac:spMkLst>
        </pc:spChg>
        <pc:spChg chg="add del">
          <ac:chgData name="Jodie Bassett (1803789)" userId="4c22a95d-1ab5-4bfd-bc5f-0990175b85b6" providerId="ADAL" clId="{C240AD64-DA11-45DD-BDC4-81B70F2C4A3D}" dt="2020-01-07T00:50:04.326" v="446" actId="26606"/>
          <ac:spMkLst>
            <pc:docMk/>
            <pc:sldMk cId="3940380185" sldId="267"/>
            <ac:spMk id="75" creationId="{5DCB5928-DC7D-4612-9922-441966E15627}"/>
          </ac:spMkLst>
        </pc:spChg>
        <pc:spChg chg="add del">
          <ac:chgData name="Jodie Bassett (1803789)" userId="4c22a95d-1ab5-4bfd-bc5f-0990175b85b6" providerId="ADAL" clId="{C240AD64-DA11-45DD-BDC4-81B70F2C4A3D}" dt="2020-01-07T00:50:04.326" v="446" actId="26606"/>
          <ac:spMkLst>
            <pc:docMk/>
            <pc:sldMk cId="3940380185" sldId="267"/>
            <ac:spMk id="77" creationId="{682C1161-1736-45EC-99B7-33F3CAE9D517}"/>
          </ac:spMkLst>
        </pc:spChg>
        <pc:spChg chg="add del">
          <ac:chgData name="Jodie Bassett (1803789)" userId="4c22a95d-1ab5-4bfd-bc5f-0990175b85b6" providerId="ADAL" clId="{C240AD64-DA11-45DD-BDC4-81B70F2C4A3D}" dt="2020-01-07T00:50:04.326" v="446" actId="26606"/>
          <ac:spMkLst>
            <pc:docMk/>
            <pc:sldMk cId="3940380185" sldId="267"/>
            <ac:spMk id="79" creationId="{84D4DDB8-B68F-45B0-9F62-C4279996F672}"/>
          </ac:spMkLst>
        </pc:spChg>
        <pc:spChg chg="add del">
          <ac:chgData name="Jodie Bassett (1803789)" userId="4c22a95d-1ab5-4bfd-bc5f-0990175b85b6" providerId="ADAL" clId="{C240AD64-DA11-45DD-BDC4-81B70F2C4A3D}" dt="2020-01-07T00:50:04.326" v="446" actId="26606"/>
          <ac:spMkLst>
            <pc:docMk/>
            <pc:sldMk cId="3940380185" sldId="267"/>
            <ac:spMk id="81" creationId="{AF2F604E-43BE-4DC3-B983-E071523364F8}"/>
          </ac:spMkLst>
        </pc:spChg>
        <pc:spChg chg="add del">
          <ac:chgData name="Jodie Bassett (1803789)" userId="4c22a95d-1ab5-4bfd-bc5f-0990175b85b6" providerId="ADAL" clId="{C240AD64-DA11-45DD-BDC4-81B70F2C4A3D}" dt="2020-01-07T00:50:04.326" v="446" actId="26606"/>
          <ac:spMkLst>
            <pc:docMk/>
            <pc:sldMk cId="3940380185" sldId="267"/>
            <ac:spMk id="83" creationId="{08C9B587-E65E-4B52-B37C-ABEBB6E87928}"/>
          </ac:spMkLst>
        </pc:spChg>
        <pc:spChg chg="add del">
          <ac:chgData name="Jodie Bassett (1803789)" userId="4c22a95d-1ab5-4bfd-bc5f-0990175b85b6" providerId="ADAL" clId="{C240AD64-DA11-45DD-BDC4-81B70F2C4A3D}" dt="2020-01-07T17:35:04.615" v="449" actId="26606"/>
          <ac:spMkLst>
            <pc:docMk/>
            <pc:sldMk cId="3940380185" sldId="267"/>
            <ac:spMk id="88" creationId="{8D06CE56-3881-4ADA-8CEF-D18B02C242A3}"/>
          </ac:spMkLst>
        </pc:spChg>
        <pc:spChg chg="add del">
          <ac:chgData name="Jodie Bassett (1803789)" userId="4c22a95d-1ab5-4bfd-bc5f-0990175b85b6" providerId="ADAL" clId="{C240AD64-DA11-45DD-BDC4-81B70F2C4A3D}" dt="2020-01-07T17:35:04.615" v="449" actId="26606"/>
          <ac:spMkLst>
            <pc:docMk/>
            <pc:sldMk cId="3940380185" sldId="267"/>
            <ac:spMk id="90" creationId="{79F3C543-62EC-4433-9C93-A2CD8764E9B4}"/>
          </ac:spMkLst>
        </pc:spChg>
        <pc:spChg chg="add del">
          <ac:chgData name="Jodie Bassett (1803789)" userId="4c22a95d-1ab5-4bfd-bc5f-0990175b85b6" providerId="ADAL" clId="{C240AD64-DA11-45DD-BDC4-81B70F2C4A3D}" dt="2020-01-07T17:35:04.615" v="449" actId="26606"/>
          <ac:spMkLst>
            <pc:docMk/>
            <pc:sldMk cId="3940380185" sldId="267"/>
            <ac:spMk id="92" creationId="{68AF5748-FED8-45BA-8631-26D1D10F3246}"/>
          </ac:spMkLst>
        </pc:spChg>
        <pc:spChg chg="add del">
          <ac:chgData name="Jodie Bassett (1803789)" userId="4c22a95d-1ab5-4bfd-bc5f-0990175b85b6" providerId="ADAL" clId="{C240AD64-DA11-45DD-BDC4-81B70F2C4A3D}" dt="2020-01-07T17:35:04.615" v="449" actId="26606"/>
          <ac:spMkLst>
            <pc:docMk/>
            <pc:sldMk cId="3940380185" sldId="267"/>
            <ac:spMk id="94" creationId="{AF2F604E-43BE-4DC3-B983-E071523364F8}"/>
          </ac:spMkLst>
        </pc:spChg>
        <pc:spChg chg="add del">
          <ac:chgData name="Jodie Bassett (1803789)" userId="4c22a95d-1ab5-4bfd-bc5f-0990175b85b6" providerId="ADAL" clId="{C240AD64-DA11-45DD-BDC4-81B70F2C4A3D}" dt="2020-01-07T17:35:04.615" v="449" actId="26606"/>
          <ac:spMkLst>
            <pc:docMk/>
            <pc:sldMk cId="3940380185" sldId="267"/>
            <ac:spMk id="96" creationId="{08C9B587-E65E-4B52-B37C-ABEBB6E87928}"/>
          </ac:spMkLst>
        </pc:spChg>
        <pc:spChg chg="add del">
          <ac:chgData name="Jodie Bassett (1803789)" userId="4c22a95d-1ab5-4bfd-bc5f-0990175b85b6" providerId="ADAL" clId="{C240AD64-DA11-45DD-BDC4-81B70F2C4A3D}" dt="2020-01-07T17:35:04.557" v="448" actId="26606"/>
          <ac:spMkLst>
            <pc:docMk/>
            <pc:sldMk cId="3940380185" sldId="267"/>
            <ac:spMk id="101" creationId="{8D06CE56-3881-4ADA-8CEF-D18B02C242A3}"/>
          </ac:spMkLst>
        </pc:spChg>
        <pc:spChg chg="add del">
          <ac:chgData name="Jodie Bassett (1803789)" userId="4c22a95d-1ab5-4bfd-bc5f-0990175b85b6" providerId="ADAL" clId="{C240AD64-DA11-45DD-BDC4-81B70F2C4A3D}" dt="2020-01-07T17:35:04.557" v="448" actId="26606"/>
          <ac:spMkLst>
            <pc:docMk/>
            <pc:sldMk cId="3940380185" sldId="267"/>
            <ac:spMk id="103" creationId="{79F3C543-62EC-4433-9C93-A2CD8764E9B4}"/>
          </ac:spMkLst>
        </pc:spChg>
        <pc:spChg chg="add del">
          <ac:chgData name="Jodie Bassett (1803789)" userId="4c22a95d-1ab5-4bfd-bc5f-0990175b85b6" providerId="ADAL" clId="{C240AD64-DA11-45DD-BDC4-81B70F2C4A3D}" dt="2020-01-07T17:35:04.557" v="448" actId="26606"/>
          <ac:spMkLst>
            <pc:docMk/>
            <pc:sldMk cId="3940380185" sldId="267"/>
            <ac:spMk id="105" creationId="{68AF5748-FED8-45BA-8631-26D1D10F3246}"/>
          </ac:spMkLst>
        </pc:spChg>
        <pc:spChg chg="add del">
          <ac:chgData name="Jodie Bassett (1803789)" userId="4c22a95d-1ab5-4bfd-bc5f-0990175b85b6" providerId="ADAL" clId="{C240AD64-DA11-45DD-BDC4-81B70F2C4A3D}" dt="2020-01-07T17:35:04.557" v="448" actId="26606"/>
          <ac:spMkLst>
            <pc:docMk/>
            <pc:sldMk cId="3940380185" sldId="267"/>
            <ac:spMk id="107" creationId="{AF2F604E-43BE-4DC3-B983-E071523364F8}"/>
          </ac:spMkLst>
        </pc:spChg>
        <pc:spChg chg="add del">
          <ac:chgData name="Jodie Bassett (1803789)" userId="4c22a95d-1ab5-4bfd-bc5f-0990175b85b6" providerId="ADAL" clId="{C240AD64-DA11-45DD-BDC4-81B70F2C4A3D}" dt="2020-01-07T17:35:04.557" v="448" actId="26606"/>
          <ac:spMkLst>
            <pc:docMk/>
            <pc:sldMk cId="3940380185" sldId="267"/>
            <ac:spMk id="109" creationId="{08C9B587-E65E-4B52-B37C-ABEBB6E87928}"/>
          </ac:spMkLst>
        </pc:spChg>
        <pc:spChg chg="add">
          <ac:chgData name="Jodie Bassett (1803789)" userId="4c22a95d-1ab5-4bfd-bc5f-0990175b85b6" providerId="ADAL" clId="{C240AD64-DA11-45DD-BDC4-81B70F2C4A3D}" dt="2020-01-07T17:35:04.615" v="449" actId="26606"/>
          <ac:spMkLst>
            <pc:docMk/>
            <pc:sldMk cId="3940380185" sldId="267"/>
            <ac:spMk id="111" creationId="{AF2F604E-43BE-4DC3-B983-E071523364F8}"/>
          </ac:spMkLst>
        </pc:spChg>
        <pc:spChg chg="add">
          <ac:chgData name="Jodie Bassett (1803789)" userId="4c22a95d-1ab5-4bfd-bc5f-0990175b85b6" providerId="ADAL" clId="{C240AD64-DA11-45DD-BDC4-81B70F2C4A3D}" dt="2020-01-07T17:35:04.615" v="449" actId="26606"/>
          <ac:spMkLst>
            <pc:docMk/>
            <pc:sldMk cId="3940380185" sldId="267"/>
            <ac:spMk id="112" creationId="{8D06CE56-3881-4ADA-8CEF-D18B02C242A3}"/>
          </ac:spMkLst>
        </pc:spChg>
        <pc:spChg chg="add">
          <ac:chgData name="Jodie Bassett (1803789)" userId="4c22a95d-1ab5-4bfd-bc5f-0990175b85b6" providerId="ADAL" clId="{C240AD64-DA11-45DD-BDC4-81B70F2C4A3D}" dt="2020-01-07T17:35:04.615" v="449" actId="26606"/>
          <ac:spMkLst>
            <pc:docMk/>
            <pc:sldMk cId="3940380185" sldId="267"/>
            <ac:spMk id="113" creationId="{08C9B587-E65E-4B52-B37C-ABEBB6E87928}"/>
          </ac:spMkLst>
        </pc:spChg>
        <pc:spChg chg="add">
          <ac:chgData name="Jodie Bassett (1803789)" userId="4c22a95d-1ab5-4bfd-bc5f-0990175b85b6" providerId="ADAL" clId="{C240AD64-DA11-45DD-BDC4-81B70F2C4A3D}" dt="2020-01-07T17:35:04.615" v="449" actId="26606"/>
          <ac:spMkLst>
            <pc:docMk/>
            <pc:sldMk cId="3940380185" sldId="267"/>
            <ac:spMk id="114" creationId="{79F3C543-62EC-4433-9C93-A2CD8764E9B4}"/>
          </ac:spMkLst>
        </pc:spChg>
        <pc:spChg chg="add">
          <ac:chgData name="Jodie Bassett (1803789)" userId="4c22a95d-1ab5-4bfd-bc5f-0990175b85b6" providerId="ADAL" clId="{C240AD64-DA11-45DD-BDC4-81B70F2C4A3D}" dt="2020-01-07T17:35:04.615" v="449" actId="26606"/>
          <ac:spMkLst>
            <pc:docMk/>
            <pc:sldMk cId="3940380185" sldId="267"/>
            <ac:spMk id="115" creationId="{5DCB5928-DC7D-4612-9922-441966E15627}"/>
          </ac:spMkLst>
        </pc:spChg>
        <pc:spChg chg="add">
          <ac:chgData name="Jodie Bassett (1803789)" userId="4c22a95d-1ab5-4bfd-bc5f-0990175b85b6" providerId="ADAL" clId="{C240AD64-DA11-45DD-BDC4-81B70F2C4A3D}" dt="2020-01-07T17:35:04.615" v="449" actId="26606"/>
          <ac:spMkLst>
            <pc:docMk/>
            <pc:sldMk cId="3940380185" sldId="267"/>
            <ac:spMk id="116" creationId="{682C1161-1736-45EC-99B7-33F3CAE9D517}"/>
          </ac:spMkLst>
        </pc:spChg>
        <pc:spChg chg="add">
          <ac:chgData name="Jodie Bassett (1803789)" userId="4c22a95d-1ab5-4bfd-bc5f-0990175b85b6" providerId="ADAL" clId="{C240AD64-DA11-45DD-BDC4-81B70F2C4A3D}" dt="2020-01-07T17:35:04.615" v="449" actId="26606"/>
          <ac:spMkLst>
            <pc:docMk/>
            <pc:sldMk cId="3940380185" sldId="267"/>
            <ac:spMk id="117" creationId="{84D4DDB8-B68F-45B0-9F62-C4279996F672}"/>
          </ac:spMkLst>
        </pc:spChg>
        <pc:picChg chg="add mod">
          <ac:chgData name="Jodie Bassett (1803789)" userId="4c22a95d-1ab5-4bfd-bc5f-0990175b85b6" providerId="ADAL" clId="{C240AD64-DA11-45DD-BDC4-81B70F2C4A3D}" dt="2020-01-07T17:35:04.615" v="449" actId="26606"/>
          <ac:picMkLst>
            <pc:docMk/>
            <pc:sldMk cId="3940380185" sldId="267"/>
            <ac:picMk id="4" creationId="{0A945F83-C88B-4F89-B337-E1A13F8569B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1/6/2020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3337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1/6/2020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0535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547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1/6/2020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7172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1/6/2020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5001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1/6/2020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939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1/6/2020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253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1/6/2020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266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1/6/2020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32897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05616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1/6/2020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25793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1/6/2020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77243239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ites.psu.edu/aspsy/files/2016/03/635898549947643076754984903_social-media-580x343.jpg" TargetMode="External"/><Relationship Id="rId2" Type="http://schemas.openxmlformats.org/officeDocument/2006/relationships/hyperlink" Target="https://dailyillini.com/opinions/columns-opinions/2017/10/24/dont-depend-social-media-happ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 name="Rectangle 10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Rectangle 10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5" name="Rectangle 104">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6" name="Freeform: Shape 106">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7" name="Freeform: Shape 10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AFE01D1D-FE75-4F17-B2E5-D8568395AE9D}"/>
              </a:ext>
            </a:extLst>
          </p:cNvPr>
          <p:cNvSpPr/>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Social media and the effect It has on sense of ‘self’</a:t>
            </a:r>
          </a:p>
        </p:txBody>
      </p:sp>
      <p:sp>
        <p:nvSpPr>
          <p:cNvPr id="111" name="Rectangle 1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Rectangle 1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Social network">
            <a:extLst>
              <a:ext uri="{FF2B5EF4-FFF2-40B4-BE49-F238E27FC236}">
                <a16:creationId xmlns:a16="http://schemas.microsoft.com/office/drawing/2014/main" id="{0A945F83-C88B-4F89-B337-E1A13F8569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1084" y="625684"/>
            <a:ext cx="5455380" cy="5455380"/>
          </a:xfrm>
          <a:prstGeom prst="rect">
            <a:avLst/>
          </a:prstGeom>
        </p:spPr>
      </p:pic>
      <p:sp>
        <p:nvSpPr>
          <p:cNvPr id="2" name="Rectangle 1">
            <a:extLst>
              <a:ext uri="{FF2B5EF4-FFF2-40B4-BE49-F238E27FC236}">
                <a16:creationId xmlns:a16="http://schemas.microsoft.com/office/drawing/2014/main" id="{D85ED41A-9AA4-4489-83E1-F639B1B1CA00}"/>
              </a:ext>
            </a:extLst>
          </p:cNvPr>
          <p:cNvSpPr/>
          <p:nvPr/>
        </p:nvSpPr>
        <p:spPr>
          <a:xfrm>
            <a:off x="477981" y="1122363"/>
            <a:ext cx="4023360" cy="3204134"/>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a:lnSpc>
                <a:spcPct val="90000"/>
              </a:lnSpc>
              <a:spcBef>
                <a:spcPct val="0"/>
              </a:spcBef>
              <a:spcAft>
                <a:spcPts val="600"/>
              </a:spcAft>
            </a:pPr>
            <a:endParaRPr lang="en-US" sz="48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highlight>
                <a:srgbClr val="FFFF00"/>
              </a:highlight>
              <a:latin typeface="+mj-lt"/>
              <a:ea typeface="+mj-ea"/>
              <a:cs typeface="+mj-cs"/>
            </a:endParaRPr>
          </a:p>
        </p:txBody>
      </p:sp>
      <p:sp>
        <p:nvSpPr>
          <p:cNvPr id="5" name="Minus Sign 4">
            <a:extLst>
              <a:ext uri="{FF2B5EF4-FFF2-40B4-BE49-F238E27FC236}">
                <a16:creationId xmlns:a16="http://schemas.microsoft.com/office/drawing/2014/main" id="{FEBBFC87-B2A2-41A8-BF26-EF0E3D7A5E9B}"/>
              </a:ext>
            </a:extLst>
          </p:cNvPr>
          <p:cNvSpPr/>
          <p:nvPr/>
        </p:nvSpPr>
        <p:spPr>
          <a:xfrm>
            <a:off x="206920" y="286200"/>
            <a:ext cx="1252305" cy="808732"/>
          </a:xfrm>
          <a:prstGeom prst="mathMinus">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inus Sign 5">
            <a:extLst>
              <a:ext uri="{FF2B5EF4-FFF2-40B4-BE49-F238E27FC236}">
                <a16:creationId xmlns:a16="http://schemas.microsoft.com/office/drawing/2014/main" id="{D7736B4F-D14E-47D0-BF51-A2E73D7CB51A}"/>
              </a:ext>
            </a:extLst>
          </p:cNvPr>
          <p:cNvSpPr/>
          <p:nvPr/>
        </p:nvSpPr>
        <p:spPr>
          <a:xfrm>
            <a:off x="-287912" y="4205130"/>
            <a:ext cx="5600343" cy="720156"/>
          </a:xfrm>
          <a:prstGeom prst="mathMinus">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380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2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Rectangle 30">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32">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3" name="Freeform: Shape 34">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BD4EFC5-EE49-4FA4-8690-3E188A50A714}"/>
              </a:ext>
            </a:extLst>
          </p:cNvPr>
          <p:cNvSpPr/>
          <p:nvPr/>
        </p:nvSpPr>
        <p:spPr>
          <a:xfrm>
            <a:off x="257174" y="302818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What is Social Media</a:t>
            </a:r>
          </a:p>
        </p:txBody>
      </p:sp>
      <p:sp>
        <p:nvSpPr>
          <p:cNvPr id="37" name="Rectangle 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38964C0-D798-4801-AC8E-13C8BBEA1585}"/>
              </a:ext>
            </a:extLst>
          </p:cNvPr>
          <p:cNvPicPr>
            <a:picLocks noChangeAspect="1"/>
          </p:cNvPicPr>
          <p:nvPr/>
        </p:nvPicPr>
        <p:blipFill>
          <a:blip r:embed="rId2"/>
          <a:stretch>
            <a:fillRect/>
          </a:stretch>
        </p:blipFill>
        <p:spPr>
          <a:xfrm>
            <a:off x="7232952" y="3557980"/>
            <a:ext cx="4959047" cy="3300020"/>
          </a:xfrm>
          <a:prstGeom prst="rect">
            <a:avLst/>
          </a:prstGeom>
        </p:spPr>
      </p:pic>
      <p:sp>
        <p:nvSpPr>
          <p:cNvPr id="6" name="Rectangle 5">
            <a:extLst>
              <a:ext uri="{FF2B5EF4-FFF2-40B4-BE49-F238E27FC236}">
                <a16:creationId xmlns:a16="http://schemas.microsoft.com/office/drawing/2014/main" id="{1F6F4977-759A-4FB6-8B37-5FF90121C33A}"/>
              </a:ext>
            </a:extLst>
          </p:cNvPr>
          <p:cNvSpPr/>
          <p:nvPr/>
        </p:nvSpPr>
        <p:spPr>
          <a:xfrm>
            <a:off x="257174" y="462845"/>
            <a:ext cx="1323269" cy="63208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2494D11-8D5E-4CAC-A8CC-9CCE496B63BA}"/>
              </a:ext>
            </a:extLst>
          </p:cNvPr>
          <p:cNvSpPr/>
          <p:nvPr/>
        </p:nvSpPr>
        <p:spPr>
          <a:xfrm>
            <a:off x="5614971" y="462845"/>
            <a:ext cx="6096000" cy="2954655"/>
          </a:xfrm>
          <a:prstGeom prst="rect">
            <a:avLst/>
          </a:prstGeom>
        </p:spPr>
        <p:txBody>
          <a:bodyPr>
            <a:spAutoFit/>
          </a:bodyPr>
          <a:lstStyle/>
          <a:p>
            <a:pPr algn="ctr"/>
            <a:r>
              <a:rPr lang="en-GB" dirty="0"/>
              <a:t>In the UK specifically, there are now 45 million social media users. This equates to 67% of the entire population.</a:t>
            </a:r>
          </a:p>
          <a:p>
            <a:r>
              <a:rPr lang="en-GB" dirty="0"/>
              <a:t> </a:t>
            </a:r>
          </a:p>
          <a:p>
            <a:pPr algn="r"/>
            <a:r>
              <a:rPr lang="en-GB" sz="1200" i="1" dirty="0"/>
              <a:t>(Alison </a:t>
            </a:r>
            <a:r>
              <a:rPr lang="en-GB" sz="1200" i="1" dirty="0" err="1"/>
              <a:t>Battisby</a:t>
            </a:r>
            <a:r>
              <a:rPr lang="en-GB" sz="1200" i="1" dirty="0"/>
              <a:t>, 2019)</a:t>
            </a:r>
          </a:p>
          <a:p>
            <a:pPr algn="r"/>
            <a:endParaRPr lang="en-GB" sz="1200" i="1" dirty="0"/>
          </a:p>
          <a:p>
            <a:pPr algn="r"/>
            <a:endParaRPr lang="en-GB" sz="1200" i="1" dirty="0"/>
          </a:p>
          <a:p>
            <a:pPr algn="ctr"/>
            <a:r>
              <a:rPr lang="en-GB" dirty="0"/>
              <a:t>"Instagram is rated as the worst social media platform when it comes to its impact on young people's mental health, a UK survey suggests," BBC News reported</a:t>
            </a:r>
          </a:p>
          <a:p>
            <a:pPr algn="r"/>
            <a:r>
              <a:rPr lang="en-GB" sz="1200" i="1" dirty="0">
                <a:hlinkClick r:id="rId3">
                  <a:extLst>
                    <a:ext uri="{A12FA001-AC4F-418D-AE19-62706E023703}">
                      <ahyp:hlinkClr xmlns:ahyp="http://schemas.microsoft.com/office/drawing/2018/hyperlinkcolor" val="tx"/>
                    </a:ext>
                  </a:extLst>
                </a:hlinkClick>
              </a:rPr>
              <a:t>(www.nhs.uk</a:t>
            </a:r>
            <a:r>
              <a:rPr lang="en-GB" sz="1200" i="1" dirty="0"/>
              <a:t>, 2017)</a:t>
            </a:r>
          </a:p>
          <a:p>
            <a:pPr algn="r"/>
            <a:endParaRPr lang="en-GB" sz="1200" i="1" dirty="0"/>
          </a:p>
        </p:txBody>
      </p:sp>
      <p:sp>
        <p:nvSpPr>
          <p:cNvPr id="8" name="Rectangle 7">
            <a:extLst>
              <a:ext uri="{FF2B5EF4-FFF2-40B4-BE49-F238E27FC236}">
                <a16:creationId xmlns:a16="http://schemas.microsoft.com/office/drawing/2014/main" id="{8E35B3E3-0352-4BFF-BB89-57A1B985DBB3}"/>
              </a:ext>
            </a:extLst>
          </p:cNvPr>
          <p:cNvSpPr/>
          <p:nvPr/>
        </p:nvSpPr>
        <p:spPr>
          <a:xfrm>
            <a:off x="-10160" y="40893"/>
            <a:ext cx="4306905" cy="4524315"/>
          </a:xfrm>
          <a:prstGeom prst="rect">
            <a:avLst/>
          </a:prstGeom>
        </p:spPr>
        <p:txBody>
          <a:bodyPr wrap="square">
            <a:spAutoFit/>
          </a:bodyPr>
          <a:lstStyle/>
          <a:p>
            <a:pPr algn="ctr"/>
            <a:r>
              <a:rPr lang="en-GB" sz="2400" dirty="0"/>
              <a:t>Social media refers to websites and applications that are designed to allow people to share content quickly, efficiently, and in real time. social media has undoubtedly changed the way we live our lives and people are more connected than ever before but it also brings more pressure on how we think the world views us.</a:t>
            </a:r>
          </a:p>
        </p:txBody>
      </p:sp>
      <p:sp>
        <p:nvSpPr>
          <p:cNvPr id="9" name="Rectangle 8">
            <a:extLst>
              <a:ext uri="{FF2B5EF4-FFF2-40B4-BE49-F238E27FC236}">
                <a16:creationId xmlns:a16="http://schemas.microsoft.com/office/drawing/2014/main" id="{98980910-95A6-4479-A407-F9E54F181B1F}"/>
              </a:ext>
            </a:extLst>
          </p:cNvPr>
          <p:cNvSpPr/>
          <p:nvPr/>
        </p:nvSpPr>
        <p:spPr>
          <a:xfrm>
            <a:off x="4969207" y="4145388"/>
            <a:ext cx="3229136" cy="1754326"/>
          </a:xfrm>
          <a:prstGeom prst="rect">
            <a:avLst/>
          </a:prstGeom>
        </p:spPr>
        <p:txBody>
          <a:bodyPr wrap="square">
            <a:spAutoFit/>
          </a:bodyPr>
          <a:lstStyle/>
          <a:p>
            <a:pPr algn="ctr"/>
            <a:r>
              <a:rPr lang="en-GB" dirty="0"/>
              <a:t>Social media puts an interesting lens on the creation of the self, and how this construction affects our mental well-being.</a:t>
            </a:r>
          </a:p>
          <a:p>
            <a:pPr algn="ctr"/>
            <a:r>
              <a:rPr lang="en-GB" sz="1400" i="1" dirty="0"/>
              <a:t>(Kelsey </a:t>
            </a:r>
            <a:r>
              <a:rPr lang="en-GB" sz="1400" i="1" dirty="0" err="1"/>
              <a:t>Sunstrum</a:t>
            </a:r>
            <a:r>
              <a:rPr lang="en-GB" sz="1400" i="1" dirty="0"/>
              <a:t>, 2018)</a:t>
            </a:r>
          </a:p>
        </p:txBody>
      </p:sp>
    </p:spTree>
    <p:extLst>
      <p:ext uri="{BB962C8B-B14F-4D97-AF65-F5344CB8AC3E}">
        <p14:creationId xmlns:p14="http://schemas.microsoft.com/office/powerpoint/2010/main" val="242057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69A38EBA-6E97-44A4-B4B8-D9FB5D33F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9ED076C-2120-4B07-AC57-9A8629857025}"/>
              </a:ext>
            </a:extLst>
          </p:cNvPr>
          <p:cNvSpPr/>
          <p:nvPr/>
        </p:nvSpPr>
        <p:spPr>
          <a:xfrm>
            <a:off x="960119" y="1021748"/>
            <a:ext cx="4502858"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dirty="0">
                <a:latin typeface="Arial" panose="020B0604020202020204" pitchFamily="34" charset="0"/>
                <a:ea typeface="+mj-ea"/>
                <a:cs typeface="Arial" panose="020B0604020202020204" pitchFamily="34" charset="0"/>
              </a:rPr>
              <a:t>Sense of ‘self</a:t>
            </a:r>
            <a:r>
              <a:rPr lang="en-US" sz="3400" dirty="0">
                <a:latin typeface="+mj-lt"/>
                <a:ea typeface="+mj-ea"/>
                <a:cs typeface="+mj-cs"/>
              </a:rPr>
              <a:t>’</a:t>
            </a:r>
          </a:p>
        </p:txBody>
      </p:sp>
      <p:sp>
        <p:nvSpPr>
          <p:cNvPr id="34" name="Rectangle 33">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480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A7E7AB0B-7A1E-47A8-8FC0-810A15DD1617}"/>
              </a:ext>
            </a:extLst>
          </p:cNvPr>
          <p:cNvSpPr/>
          <p:nvPr/>
        </p:nvSpPr>
        <p:spPr>
          <a:xfrm>
            <a:off x="409184" y="3003123"/>
            <a:ext cx="4502858" cy="3492868"/>
          </a:xfrm>
          <a:prstGeom prst="rect">
            <a:avLst/>
          </a:prstGeom>
        </p:spPr>
        <p:txBody>
          <a:bodyPr vert="horz" lIns="91440" tIns="45720" rIns="91440" bIns="45720" rtlCol="0">
            <a:normAutofit/>
          </a:bodyPr>
          <a:lstStyle/>
          <a:p>
            <a:pPr algn="ctr">
              <a:lnSpc>
                <a:spcPct val="110000"/>
              </a:lnSpc>
              <a:spcAft>
                <a:spcPts val="600"/>
              </a:spcAft>
            </a:pPr>
            <a:r>
              <a:rPr lang="en-US" sz="2000" dirty="0"/>
              <a:t>Although the self is formed through extensive social interactions, it is far from a passive receptacle of external influences. Rather, it actively transforms and incorporates what it receives from the interpersonal world. Selves are shaped by the expectations and feedback of others.</a:t>
            </a:r>
          </a:p>
          <a:p>
            <a:pPr algn="r">
              <a:lnSpc>
                <a:spcPct val="110000"/>
              </a:lnSpc>
              <a:spcAft>
                <a:spcPts val="600"/>
              </a:spcAft>
            </a:pPr>
            <a:r>
              <a:rPr lang="en-US" sz="1600" i="1" dirty="0"/>
              <a:t>(Roy F. Baumeister, (1998), The Self)</a:t>
            </a:r>
          </a:p>
        </p:txBody>
      </p:sp>
      <p:pic>
        <p:nvPicPr>
          <p:cNvPr id="2" name="Picture 1">
            <a:extLst>
              <a:ext uri="{FF2B5EF4-FFF2-40B4-BE49-F238E27FC236}">
                <a16:creationId xmlns:a16="http://schemas.microsoft.com/office/drawing/2014/main" id="{610B87B8-49D0-4CF8-AB17-EFA1E52526EC}"/>
              </a:ext>
            </a:extLst>
          </p:cNvPr>
          <p:cNvPicPr>
            <a:picLocks noChangeAspect="1"/>
          </p:cNvPicPr>
          <p:nvPr/>
        </p:nvPicPr>
        <p:blipFill rotWithShape="1">
          <a:blip r:embed="rId2"/>
          <a:srcRect l="221" r="534"/>
          <a:stretch/>
        </p:blipFill>
        <p:spPr>
          <a:xfrm>
            <a:off x="5385816" y="-2"/>
            <a:ext cx="6806184" cy="6858001"/>
          </a:xfrm>
          <a:prstGeom prst="rect">
            <a:avLst/>
          </a:prstGeom>
        </p:spPr>
      </p:pic>
    </p:spTree>
    <p:extLst>
      <p:ext uri="{BB962C8B-B14F-4D97-AF65-F5344CB8AC3E}">
        <p14:creationId xmlns:p14="http://schemas.microsoft.com/office/powerpoint/2010/main" val="61797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F60B466-FFFE-4513-BE77-03C17FFB8429}"/>
              </a:ext>
            </a:extLst>
          </p:cNvPr>
          <p:cNvSpPr/>
          <p:nvPr/>
        </p:nvSpPr>
        <p:spPr>
          <a:xfrm>
            <a:off x="7145654" y="991443"/>
            <a:ext cx="4646295" cy="108781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a:latin typeface="+mj-lt"/>
                <a:ea typeface="+mj-ea"/>
                <a:cs typeface="+mj-cs"/>
              </a:rPr>
              <a:t>The Effects of social media</a:t>
            </a:r>
          </a:p>
        </p:txBody>
      </p:sp>
      <p:pic>
        <p:nvPicPr>
          <p:cNvPr id="3" name="Picture 2">
            <a:extLst>
              <a:ext uri="{FF2B5EF4-FFF2-40B4-BE49-F238E27FC236}">
                <a16:creationId xmlns:a16="http://schemas.microsoft.com/office/drawing/2014/main" id="{AD490F44-9E8C-445C-90A9-1F6EC68D33DB}"/>
              </a:ext>
            </a:extLst>
          </p:cNvPr>
          <p:cNvPicPr>
            <a:picLocks noChangeAspect="1"/>
          </p:cNvPicPr>
          <p:nvPr/>
        </p:nvPicPr>
        <p:blipFill rotWithShape="1">
          <a:blip r:embed="rId2"/>
          <a:srcRect l="2750" r="-2" b="-2"/>
          <a:stretch/>
        </p:blipFill>
        <p:spPr>
          <a:xfrm>
            <a:off x="20" y="-1"/>
            <a:ext cx="6688434" cy="6858000"/>
          </a:xfrm>
          <a:prstGeom prst="rect">
            <a:avLst/>
          </a:prstGeom>
        </p:spPr>
      </p:pic>
      <p:sp>
        <p:nvSpPr>
          <p:cNvPr id="17" name="Rectangle 16">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7862533-9110-443F-91C4-9DB3DA9E3FED}"/>
              </a:ext>
            </a:extLst>
          </p:cNvPr>
          <p:cNvSpPr/>
          <p:nvPr/>
        </p:nvSpPr>
        <p:spPr>
          <a:xfrm>
            <a:off x="7145654" y="2684095"/>
            <a:ext cx="4646295" cy="3958424"/>
          </a:xfrm>
          <a:prstGeom prst="rect">
            <a:avLst/>
          </a:prstGeom>
        </p:spPr>
        <p:txBody>
          <a:bodyPr vert="horz" lIns="91440" tIns="45720" rIns="91440" bIns="45720" rtlCol="0">
            <a:normAutofit fontScale="92500"/>
          </a:bodyPr>
          <a:lstStyle/>
          <a:p>
            <a:pPr marL="285750" indent="-228600">
              <a:spcAft>
                <a:spcPts val="600"/>
              </a:spcAft>
              <a:buFont typeface="Arial" panose="020B0604020202020204" pitchFamily="34" charset="0"/>
              <a:buChar char="•"/>
            </a:pPr>
            <a:r>
              <a:rPr lang="en-US" sz="2200" dirty="0"/>
              <a:t>Impacts sleep</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Used as life comparing tool</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needing likes on posts to improve self-worth and self-esteem</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Anxiety</a:t>
            </a:r>
          </a:p>
          <a:p>
            <a:pPr marL="285750" indent="-228600">
              <a:spcAft>
                <a:spcPts val="600"/>
              </a:spcAft>
              <a:buFont typeface="Arial" panose="020B0604020202020204" pitchFamily="34" charset="0"/>
              <a:buChar char="•"/>
            </a:pPr>
            <a:endParaRPr lang="en-US" sz="2200" dirty="0"/>
          </a:p>
          <a:p>
            <a:pPr marL="285750" indent="-228600">
              <a:spcAft>
                <a:spcPts val="600"/>
              </a:spcAft>
              <a:buFont typeface="Arial" panose="020B0604020202020204" pitchFamily="34" charset="0"/>
              <a:buChar char="•"/>
            </a:pPr>
            <a:r>
              <a:rPr lang="en-US" sz="2200" dirty="0"/>
              <a:t>depression</a:t>
            </a:r>
          </a:p>
          <a:p>
            <a:pPr indent="-228600">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720195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ABC60B-DA85-446E-9F40-EFC3409AB67E}"/>
              </a:ext>
            </a:extLst>
          </p:cNvPr>
          <p:cNvPicPr>
            <a:picLocks noChangeAspect="1"/>
          </p:cNvPicPr>
          <p:nvPr/>
        </p:nvPicPr>
        <p:blipFill>
          <a:blip r:embed="rId2"/>
          <a:stretch>
            <a:fillRect/>
          </a:stretch>
        </p:blipFill>
        <p:spPr>
          <a:xfrm>
            <a:off x="387536" y="365668"/>
            <a:ext cx="4510506" cy="349177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F17884DE-08CE-4620-A38E-71CFC427CD27}"/>
              </a:ext>
            </a:extLst>
          </p:cNvPr>
          <p:cNvSpPr/>
          <p:nvPr/>
        </p:nvSpPr>
        <p:spPr>
          <a:xfrm>
            <a:off x="5194430" y="365668"/>
            <a:ext cx="6411499" cy="646331"/>
          </a:xfrm>
          <a:prstGeom prst="rect">
            <a:avLst/>
          </a:prstGeom>
        </p:spPr>
        <p:txBody>
          <a:bodyPr wrap="none">
            <a:spAutoFit/>
          </a:bodyPr>
          <a:lstStyle/>
          <a:p>
            <a:r>
              <a:rPr lang="en-GB" sz="3600" dirty="0"/>
              <a:t>The Looking Glass-Self theory</a:t>
            </a:r>
          </a:p>
        </p:txBody>
      </p:sp>
      <p:sp>
        <p:nvSpPr>
          <p:cNvPr id="4" name="Rectangle 3">
            <a:extLst>
              <a:ext uri="{FF2B5EF4-FFF2-40B4-BE49-F238E27FC236}">
                <a16:creationId xmlns:a16="http://schemas.microsoft.com/office/drawing/2014/main" id="{882E25C0-8297-4FCB-865C-F7F5BE0F1B27}"/>
              </a:ext>
            </a:extLst>
          </p:cNvPr>
          <p:cNvSpPr/>
          <p:nvPr/>
        </p:nvSpPr>
        <p:spPr>
          <a:xfrm>
            <a:off x="5305778" y="1433395"/>
            <a:ext cx="6411498" cy="4524315"/>
          </a:xfrm>
          <a:prstGeom prst="rect">
            <a:avLst/>
          </a:prstGeom>
        </p:spPr>
        <p:txBody>
          <a:bodyPr wrap="square">
            <a:spAutoFit/>
          </a:bodyPr>
          <a:lstStyle/>
          <a:p>
            <a:pPr algn="ctr"/>
            <a:r>
              <a:rPr lang="en-GB" sz="2400" dirty="0">
                <a:latin typeface="Arial" panose="020B0604020202020204" pitchFamily="34" charset="0"/>
                <a:cs typeface="Arial" panose="020B0604020202020204" pitchFamily="34" charset="0"/>
              </a:rPr>
              <a:t>The looking-glass self is a social psychological concept created by Charles Horton Cooley in 1902. It states that a person’s self grows out of society’s interpersonal interactions and the perceptions of others. The term refers to people shaping their identity based on the perception of others, which leads the people to reinforce other people’s perspectives on themselves. People shape themselves based on what other people perceive and confirm other people’s opinion of themselves.</a:t>
            </a:r>
          </a:p>
        </p:txBody>
      </p:sp>
      <p:sp>
        <p:nvSpPr>
          <p:cNvPr id="5" name="Rectangle 4">
            <a:extLst>
              <a:ext uri="{FF2B5EF4-FFF2-40B4-BE49-F238E27FC236}">
                <a16:creationId xmlns:a16="http://schemas.microsoft.com/office/drawing/2014/main" id="{733F983F-8A9B-496D-BF50-370589934747}"/>
              </a:ext>
            </a:extLst>
          </p:cNvPr>
          <p:cNvSpPr/>
          <p:nvPr/>
        </p:nvSpPr>
        <p:spPr>
          <a:xfrm>
            <a:off x="202495" y="4440114"/>
            <a:ext cx="6096000" cy="2062103"/>
          </a:xfrm>
          <a:prstGeom prst="rect">
            <a:avLst/>
          </a:prstGeom>
        </p:spPr>
        <p:txBody>
          <a:bodyPr>
            <a:spAutoFit/>
          </a:bodyPr>
          <a:lstStyle/>
          <a:p>
            <a:r>
              <a:rPr lang="en-GB" sz="1600" b="1" dirty="0">
                <a:latin typeface="Arial" panose="020B0604020202020204" pitchFamily="34" charset="0"/>
                <a:cs typeface="Arial" panose="020B0604020202020204" pitchFamily="34" charset="0"/>
              </a:rPr>
              <a:t>There are three main components of the </a:t>
            </a:r>
          </a:p>
          <a:p>
            <a:r>
              <a:rPr lang="en-GB" sz="1600" b="1" dirty="0">
                <a:latin typeface="Arial" panose="020B0604020202020204" pitchFamily="34" charset="0"/>
                <a:cs typeface="Arial" panose="020B0604020202020204" pitchFamily="34" charset="0"/>
              </a:rPr>
              <a:t>looking-glass self:</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First, we imagine how we must appear to others.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Second, we imagine the judgment of that appearance.</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Finally, we develop our self through the judgments of others</a:t>
            </a:r>
          </a:p>
        </p:txBody>
      </p:sp>
      <p:sp>
        <p:nvSpPr>
          <p:cNvPr id="6" name="Rectangle 5">
            <a:extLst>
              <a:ext uri="{FF2B5EF4-FFF2-40B4-BE49-F238E27FC236}">
                <a16:creationId xmlns:a16="http://schemas.microsoft.com/office/drawing/2014/main" id="{35A76740-9937-4ECD-9569-0D6C3CB261DC}"/>
              </a:ext>
            </a:extLst>
          </p:cNvPr>
          <p:cNvSpPr/>
          <p:nvPr/>
        </p:nvSpPr>
        <p:spPr>
          <a:xfrm>
            <a:off x="8511527" y="6332940"/>
            <a:ext cx="3425810" cy="338554"/>
          </a:xfrm>
          <a:prstGeom prst="rect">
            <a:avLst/>
          </a:prstGeom>
        </p:spPr>
        <p:txBody>
          <a:bodyPr wrap="none">
            <a:spAutoFit/>
          </a:bodyPr>
          <a:lstStyle/>
          <a:p>
            <a:pPr algn="r"/>
            <a:r>
              <a:rPr lang="en-GB" sz="1600" i="1" dirty="0"/>
              <a:t>https://courses.lumenlearning.com</a:t>
            </a:r>
          </a:p>
        </p:txBody>
      </p:sp>
      <p:sp>
        <p:nvSpPr>
          <p:cNvPr id="7" name="Minus Sign 6">
            <a:extLst>
              <a:ext uri="{FF2B5EF4-FFF2-40B4-BE49-F238E27FC236}">
                <a16:creationId xmlns:a16="http://schemas.microsoft.com/office/drawing/2014/main" id="{41580CE1-67B8-4759-B031-FB769CBE2DD8}"/>
              </a:ext>
            </a:extLst>
          </p:cNvPr>
          <p:cNvSpPr/>
          <p:nvPr/>
        </p:nvSpPr>
        <p:spPr>
          <a:xfrm>
            <a:off x="6417683" y="1030337"/>
            <a:ext cx="4187687" cy="338554"/>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a:extLst>
              <a:ext uri="{FF2B5EF4-FFF2-40B4-BE49-F238E27FC236}">
                <a16:creationId xmlns:a16="http://schemas.microsoft.com/office/drawing/2014/main" id="{07944854-584A-4F03-B78F-93E7D55A42DC}"/>
              </a:ext>
            </a:extLst>
          </p:cNvPr>
          <p:cNvCxnSpPr>
            <a:cxnSpLocks/>
          </p:cNvCxnSpPr>
          <p:nvPr/>
        </p:nvCxnSpPr>
        <p:spPr>
          <a:xfrm>
            <a:off x="4813362" y="4489946"/>
            <a:ext cx="1485133" cy="200238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281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Rectangle 4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52EF8C-88D0-43B2-86AD-B613BC50F7D9}"/>
              </a:ext>
            </a:extLst>
          </p:cNvPr>
          <p:cNvPicPr>
            <a:picLocks noChangeAspect="1"/>
          </p:cNvPicPr>
          <p:nvPr/>
        </p:nvPicPr>
        <p:blipFill rotWithShape="1">
          <a:blip r:embed="rId2"/>
          <a:srcRect t="5063"/>
          <a:stretch/>
        </p:blipFill>
        <p:spPr>
          <a:xfrm>
            <a:off x="20" y="10"/>
            <a:ext cx="12191981" cy="6857990"/>
          </a:xfrm>
          <a:prstGeom prst="rect">
            <a:avLst/>
          </a:prstGeom>
        </p:spPr>
      </p:pic>
      <p:sp>
        <p:nvSpPr>
          <p:cNvPr id="47" name="Rectangle 4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E5150B9-B645-4CF3-94F7-3E0C11B00253}"/>
              </a:ext>
            </a:extLst>
          </p:cNvPr>
          <p:cNvSpPr txBox="1"/>
          <p:nvPr/>
        </p:nvSpPr>
        <p:spPr>
          <a:xfrm>
            <a:off x="404553" y="3091928"/>
            <a:ext cx="907856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u="sng">
                <a:latin typeface="+mj-lt"/>
                <a:ea typeface="+mj-ea"/>
                <a:cs typeface="+mj-cs"/>
              </a:rPr>
              <a:t>conclusion</a:t>
            </a:r>
          </a:p>
        </p:txBody>
      </p:sp>
      <p:sp>
        <p:nvSpPr>
          <p:cNvPr id="49" name="Rectangle: Rounded Corners 4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95842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C16887-9E35-4250-AD61-9E0701806D53}"/>
              </a:ext>
            </a:extLst>
          </p:cNvPr>
          <p:cNvSpPr>
            <a:spLocks noGrp="1"/>
          </p:cNvSpPr>
          <p:nvPr>
            <p:ph type="title"/>
          </p:nvPr>
        </p:nvSpPr>
        <p:spPr>
          <a:xfrm>
            <a:off x="836676" y="239949"/>
            <a:ext cx="10515600" cy="1273233"/>
          </a:xfrm>
        </p:spPr>
        <p:txBody>
          <a:bodyPr>
            <a:normAutofit/>
          </a:bodyPr>
          <a:lstStyle/>
          <a:p>
            <a:r>
              <a:rPr lang="en-GB"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44FC18-8BBC-4A6A-AEFB-9F30B2DCD327}"/>
              </a:ext>
            </a:extLst>
          </p:cNvPr>
          <p:cNvSpPr>
            <a:spLocks noGrp="1"/>
          </p:cNvSpPr>
          <p:nvPr>
            <p:ph idx="1"/>
          </p:nvPr>
        </p:nvSpPr>
        <p:spPr>
          <a:xfrm>
            <a:off x="498538" y="1952643"/>
            <a:ext cx="11191876" cy="4935098"/>
          </a:xfrm>
        </p:spPr>
        <p:txBody>
          <a:bodyPr>
            <a:normAutofit fontScale="92500" lnSpcReduction="20000"/>
          </a:bodyPr>
          <a:lstStyle/>
          <a:p>
            <a:pPr marL="0" indent="0">
              <a:lnSpc>
                <a:spcPct val="100000"/>
              </a:lnSpc>
              <a:buNone/>
            </a:pPr>
            <a:r>
              <a:rPr lang="en-GB" sz="1700" i="1" dirty="0">
                <a:latin typeface="Times New Roman" panose="02020603050405020304" pitchFamily="18" charset="0"/>
                <a:cs typeface="Times New Roman" panose="02020603050405020304" pitchFamily="18" charset="0"/>
              </a:rPr>
              <a:t> (Alison </a:t>
            </a:r>
            <a:r>
              <a:rPr lang="en-GB" sz="1700" i="1" dirty="0" err="1">
                <a:latin typeface="Times New Roman" panose="02020603050405020304" pitchFamily="18" charset="0"/>
                <a:cs typeface="Times New Roman" panose="02020603050405020304" pitchFamily="18" charset="0"/>
              </a:rPr>
              <a:t>Battisby</a:t>
            </a:r>
            <a:r>
              <a:rPr lang="en-GB" sz="1700" i="1" dirty="0">
                <a:latin typeface="Times New Roman" panose="02020603050405020304" pitchFamily="18" charset="0"/>
                <a:cs typeface="Times New Roman" panose="02020603050405020304" pitchFamily="18" charset="0"/>
              </a:rPr>
              <a:t>, 2019)</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https://www.avocadosocial.com/latest-social-media-statistics-and-demographics-for-the-uk-in-2019/</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(Kelsey </a:t>
            </a:r>
            <a:r>
              <a:rPr lang="en-GB" sz="1700" i="1" dirty="0" err="1">
                <a:latin typeface="Times New Roman" panose="02020603050405020304" pitchFamily="18" charset="0"/>
                <a:cs typeface="Times New Roman" panose="02020603050405020304" pitchFamily="18" charset="0"/>
              </a:rPr>
              <a:t>Sunstrum</a:t>
            </a:r>
            <a:r>
              <a:rPr lang="en-GB" sz="1700" i="1" dirty="0">
                <a:latin typeface="Times New Roman" panose="02020603050405020304" pitchFamily="18" charset="0"/>
                <a:cs typeface="Times New Roman" panose="02020603050405020304" pitchFamily="18" charset="0"/>
              </a:rPr>
              <a:t>, 2018)</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https://psychcentral.com/blog/how-social-media-affects-our-self-perception/</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(www.nhs.uk, 2017)</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https://www.nhs.uk/news/food-and-diet/instagram-ranked-worst-for-mental-health-in-teen-survey/</a:t>
            </a:r>
          </a:p>
          <a:p>
            <a:pPr marL="0" indent="0">
              <a:lnSpc>
                <a:spcPct val="100000"/>
              </a:lnSpc>
              <a:buNone/>
            </a:pPr>
            <a:endParaRPr lang="en-GB" sz="1700" i="1" dirty="0">
              <a:latin typeface="Times New Roman" panose="02020603050405020304" pitchFamily="18" charset="0"/>
              <a:cs typeface="Times New Roman" panose="02020603050405020304" pitchFamily="18" charset="0"/>
            </a:endParaRPr>
          </a:p>
          <a:p>
            <a:pPr marL="0" indent="0">
              <a:lnSpc>
                <a:spcPct val="100000"/>
              </a:lnSpc>
              <a:buNone/>
            </a:pPr>
            <a:r>
              <a:rPr lang="en-GB" sz="1700" i="1" dirty="0">
                <a:latin typeface="Times New Roman" panose="02020603050405020304" pitchFamily="18" charset="0"/>
                <a:cs typeface="Times New Roman" panose="02020603050405020304" pitchFamily="18" charset="0"/>
              </a:rPr>
              <a:t>Roy F. Baumeister, 1998, The Self, Case Western Reserve University</a:t>
            </a:r>
          </a:p>
          <a:p>
            <a:pPr marL="0" indent="0">
              <a:lnSpc>
                <a:spcPct val="100000"/>
              </a:lnSpc>
              <a:buNone/>
            </a:pPr>
            <a:r>
              <a:rPr lang="en-GB" sz="1700" i="1" dirty="0">
                <a:latin typeface="Times New Roman" panose="02020603050405020304" pitchFamily="18" charset="0"/>
                <a:cs typeface="Times New Roman" panose="02020603050405020304" pitchFamily="18" charset="0"/>
              </a:rPr>
              <a:t>Can be found at - </a:t>
            </a:r>
          </a:p>
          <a:p>
            <a:pPr marL="0" indent="0">
              <a:lnSpc>
                <a:spcPct val="100000"/>
              </a:lnSpc>
              <a:buNone/>
            </a:pPr>
            <a:r>
              <a:rPr lang="en-GB" sz="1700" i="1" dirty="0">
                <a:latin typeface="Times New Roman" panose="02020603050405020304" pitchFamily="18" charset="0"/>
                <a:cs typeface="Times New Roman" panose="02020603050405020304" pitchFamily="18" charset="0"/>
              </a:rPr>
              <a:t>https://psy.fsu.edu/~baumeisterticelab/Baumeister%20(1998)%20The%20Self%20chp15.pdf</a:t>
            </a:r>
          </a:p>
          <a:p>
            <a:pPr marL="0" indent="0">
              <a:lnSpc>
                <a:spcPct val="100000"/>
              </a:lnSpc>
              <a:buNone/>
            </a:pPr>
            <a:endParaRPr lang="en-GB" sz="1300" i="1" dirty="0">
              <a:latin typeface="Times New Roman" panose="02020603050405020304" pitchFamily="18" charset="0"/>
              <a:cs typeface="Times New Roman" panose="02020603050405020304" pitchFamily="18" charset="0"/>
            </a:endParaRPr>
          </a:p>
          <a:p>
            <a:pPr marL="0" indent="0">
              <a:lnSpc>
                <a:spcPct val="100000"/>
              </a:lnSpc>
              <a:buNone/>
            </a:pPr>
            <a:endParaRPr lang="en-GB" sz="1300" i="1" dirty="0">
              <a:latin typeface="Times New Roman" panose="02020603050405020304" pitchFamily="18" charset="0"/>
              <a:cs typeface="Times New Roman" panose="02020603050405020304" pitchFamily="18" charset="0"/>
            </a:endParaRPr>
          </a:p>
          <a:p>
            <a:pPr marL="0" indent="0">
              <a:lnSpc>
                <a:spcPct val="100000"/>
              </a:lnSpc>
              <a:buNone/>
            </a:pPr>
            <a:endParaRPr lang="en-GB" sz="700" i="1" dirty="0">
              <a:latin typeface="Times New Roman" panose="02020603050405020304" pitchFamily="18" charset="0"/>
              <a:cs typeface="Times New Roman" panose="02020603050405020304" pitchFamily="18" charset="0"/>
            </a:endParaRPr>
          </a:p>
          <a:p>
            <a:pPr marL="0" indent="0">
              <a:lnSpc>
                <a:spcPct val="100000"/>
              </a:lnSpc>
              <a:buNone/>
            </a:pPr>
            <a:endParaRPr lang="en-GB" sz="700" dirty="0"/>
          </a:p>
          <a:p>
            <a:pPr marL="0" indent="0">
              <a:lnSpc>
                <a:spcPct val="100000"/>
              </a:lnSpc>
              <a:buNone/>
            </a:pPr>
            <a:endParaRPr lang="en-GB" sz="700" dirty="0"/>
          </a:p>
        </p:txBody>
      </p:sp>
    </p:spTree>
    <p:extLst>
      <p:ext uri="{BB962C8B-B14F-4D97-AF65-F5344CB8AC3E}">
        <p14:creationId xmlns:p14="http://schemas.microsoft.com/office/powerpoint/2010/main" val="1767970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AD05B5-DB98-4AC8-BAC6-7B459376B31C}"/>
              </a:ext>
            </a:extLst>
          </p:cNvPr>
          <p:cNvSpPr>
            <a:spLocks noGrp="1"/>
          </p:cNvSpPr>
          <p:nvPr>
            <p:ph type="title"/>
          </p:nvPr>
        </p:nvSpPr>
        <p:spPr>
          <a:xfrm>
            <a:off x="838200" y="253397"/>
            <a:ext cx="10515600" cy="1273233"/>
          </a:xfrm>
        </p:spPr>
        <p:txBody>
          <a:bodyPr>
            <a:normAutofit/>
          </a:bodyPr>
          <a:lstStyle/>
          <a:p>
            <a:r>
              <a:rPr lang="en-GB"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064081B-87C1-49F3-A62B-8B67A2798367}"/>
              </a:ext>
            </a:extLst>
          </p:cNvPr>
          <p:cNvSpPr>
            <a:spLocks noGrp="1"/>
          </p:cNvSpPr>
          <p:nvPr>
            <p:ph idx="1"/>
          </p:nvPr>
        </p:nvSpPr>
        <p:spPr>
          <a:xfrm>
            <a:off x="838200" y="2478024"/>
            <a:ext cx="10515600" cy="3694176"/>
          </a:xfrm>
        </p:spPr>
        <p:txBody>
          <a:bodyPr>
            <a:normAutofit fontScale="77500" lnSpcReduction="20000"/>
          </a:bodyPr>
          <a:lstStyle/>
          <a:p>
            <a:pPr marL="0" indent="0">
              <a:buNone/>
            </a:pPr>
            <a:r>
              <a:rPr lang="en-GB" sz="1700" i="1" dirty="0">
                <a:latin typeface="Times New Roman" panose="02020603050405020304" pitchFamily="18" charset="0"/>
                <a:cs typeface="Times New Roman" panose="02020603050405020304" pitchFamily="18" charset="0"/>
              </a:rPr>
              <a:t>The looking glass theory , https://courses.lumenlearning.com/</a:t>
            </a:r>
          </a:p>
          <a:p>
            <a:pPr marL="0" indent="0">
              <a:buNone/>
            </a:pPr>
            <a:r>
              <a:rPr lang="en-GB" sz="1700" i="1" dirty="0">
                <a:latin typeface="Times New Roman" panose="02020603050405020304" pitchFamily="18" charset="0"/>
                <a:cs typeface="Times New Roman" panose="02020603050405020304" pitchFamily="18" charset="0"/>
              </a:rPr>
              <a:t>can be found at </a:t>
            </a:r>
          </a:p>
          <a:p>
            <a:pPr marL="0" indent="0">
              <a:buNone/>
            </a:pPr>
            <a:r>
              <a:rPr lang="en-GB" sz="1700" i="1" dirty="0">
                <a:latin typeface="Times New Roman" panose="02020603050405020304" pitchFamily="18" charset="0"/>
                <a:cs typeface="Times New Roman" panose="02020603050405020304" pitchFamily="18" charset="0"/>
              </a:rPr>
              <a:t>https://courses.lumenlearning.com/boundless-sociology/chapter/theories-of-socialization/</a:t>
            </a:r>
          </a:p>
          <a:p>
            <a:pPr marL="0" indent="0">
              <a:buNone/>
            </a:pPr>
            <a:endParaRPr lang="fr-FR" sz="2200" b="1" dirty="0">
              <a:latin typeface="Times New Roman" panose="02020603050405020304" pitchFamily="18" charset="0"/>
              <a:cs typeface="Times New Roman" panose="02020603050405020304" pitchFamily="18" charset="0"/>
            </a:endParaRPr>
          </a:p>
          <a:p>
            <a:pPr marL="0" indent="0">
              <a:buNone/>
            </a:pPr>
            <a:r>
              <a:rPr lang="fr-FR" sz="2200" b="1" dirty="0">
                <a:latin typeface="Times New Roman" panose="02020603050405020304" pitchFamily="18" charset="0"/>
                <a:cs typeface="Times New Roman" panose="02020603050405020304" pitchFamily="18" charset="0"/>
              </a:rPr>
              <a:t>Images </a:t>
            </a:r>
            <a:r>
              <a:rPr lang="fr-FR" sz="2200" b="1" dirty="0" err="1">
                <a:latin typeface="Times New Roman" panose="02020603050405020304" pitchFamily="18" charset="0"/>
                <a:cs typeface="Times New Roman" panose="02020603050405020304" pitchFamily="18" charset="0"/>
              </a:rPr>
              <a:t>used</a:t>
            </a:r>
            <a:endParaRPr lang="fr-FR" sz="2200" b="1" dirty="0">
              <a:latin typeface="Times New Roman" panose="02020603050405020304" pitchFamily="18" charset="0"/>
              <a:cs typeface="Times New Roman" panose="02020603050405020304" pitchFamily="18" charset="0"/>
            </a:endParaRPr>
          </a:p>
          <a:p>
            <a:pPr marL="0" indent="0">
              <a:buNone/>
            </a:pPr>
            <a:r>
              <a:rPr lang="fr-FR" sz="2100" i="1" dirty="0">
                <a:latin typeface="Times New Roman" panose="02020603050405020304" pitchFamily="18" charset="0"/>
                <a:cs typeface="Times New Roman" panose="02020603050405020304" pitchFamily="18" charset="0"/>
              </a:rPr>
              <a:t>http://filmireland.net/2015/01/27/the-new-digital-filmmakers-guide-grow-your-social-media-fanbase-the-right-way/</a:t>
            </a:r>
          </a:p>
          <a:p>
            <a:pPr marL="0" indent="0">
              <a:buNone/>
            </a:pPr>
            <a:r>
              <a:rPr lang="fr-FR" sz="2100" i="1" dirty="0">
                <a:latin typeface="Times New Roman" panose="02020603050405020304" pitchFamily="18" charset="0"/>
                <a:cs typeface="Times New Roman" panose="02020603050405020304" pitchFamily="18" charset="0"/>
              </a:rPr>
              <a:t>https://en.wikipedia.org/wiki/Self-concept</a:t>
            </a:r>
          </a:p>
          <a:p>
            <a:pPr marL="0" indent="0">
              <a:buNone/>
            </a:pPr>
            <a:r>
              <a:rPr lang="fr-FR" sz="2100" i="1"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https://dailyillini.com/opinions/columns-opinions/2017/10/24/dont-depend-social-media-happiness/</a:t>
            </a:r>
            <a:endParaRPr lang="fr-FR" sz="2100" i="1" dirty="0">
              <a:latin typeface="Times New Roman" panose="02020603050405020304" pitchFamily="18" charset="0"/>
              <a:cs typeface="Times New Roman" panose="02020603050405020304" pitchFamily="18" charset="0"/>
            </a:endParaRPr>
          </a:p>
          <a:p>
            <a:pPr marL="0" indent="0">
              <a:buNone/>
            </a:pPr>
            <a:r>
              <a:rPr lang="fr-FR" sz="2100" i="1" dirty="0">
                <a:latin typeface="Times New Roman" panose="02020603050405020304" pitchFamily="18" charset="0"/>
                <a:cs typeface="Times New Roman" panose="02020603050405020304" pitchFamily="18" charset="0"/>
              </a:rPr>
              <a:t>https://commons.wikimedia.org/wiki/File:The_looking_glass_self.png</a:t>
            </a:r>
          </a:p>
          <a:p>
            <a:pPr marL="0" indent="0">
              <a:buNone/>
            </a:pPr>
            <a:r>
              <a:rPr lang="fr-FR" sz="2100" i="1"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https://sites.psu.edu/aspsy/files/2016/03/635898549947643076754984903_social-media-580x343.jpg</a:t>
            </a:r>
            <a:endParaRPr lang="fr-FR" sz="2100" i="1" dirty="0">
              <a:latin typeface="Times New Roman" panose="02020603050405020304" pitchFamily="18"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602083434"/>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4138"/>
      </a:dk2>
      <a:lt2>
        <a:srgbClr val="F0ECEC"/>
      </a:lt2>
      <a:accent1>
        <a:srgbClr val="4EAFBA"/>
      </a:accent1>
      <a:accent2>
        <a:srgbClr val="4DB392"/>
      </a:accent2>
      <a:accent3>
        <a:srgbClr val="4FB369"/>
      </a:accent3>
      <a:accent4>
        <a:srgbClr val="5DB54E"/>
      </a:accent4>
      <a:accent5>
        <a:srgbClr val="89AA5D"/>
      </a:accent5>
      <a:accent6>
        <a:srgbClr val="A3A546"/>
      </a:accent6>
      <a:hlink>
        <a:srgbClr val="B1756F"/>
      </a:hlink>
      <a:folHlink>
        <a:srgbClr val="878787"/>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98CC1FB-236F-486F-B978-C0E5B844AC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C20B24-4AA5-4087-B91D-F42ECE181061}">
  <ds:schemaRefs>
    <ds:schemaRef ds:uri="http://schemas.microsoft.com/sharepoint/v3/contenttype/forms"/>
  </ds:schemaRefs>
</ds:datastoreItem>
</file>

<file path=customXml/itemProps3.xml><?xml version="1.0" encoding="utf-8"?>
<ds:datastoreItem xmlns:ds="http://schemas.openxmlformats.org/officeDocument/2006/customXml" ds:itemID="{6D870FD5-A8E7-4AF1-9853-89B3B2E2610A}">
  <ds:schemaRefs>
    <ds:schemaRef ds:uri="c05bfcf6-161a-4012-bab6-aa68b8b9ab0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97</TotalTime>
  <Words>611</Words>
  <Application>Microsoft Office PowerPoint</Application>
  <PresentationFormat>Widescreen</PresentationFormat>
  <Paragraphs>67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Calibri</vt:lpstr>
      <vt:lpstr>Times New Roman</vt:lpstr>
      <vt:lpstr>AccentBoxVTI</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Bassett (1803789)</dc:creator>
  <cp:lastModifiedBy>Jodie Bassett (1803789)</cp:lastModifiedBy>
  <cp:revision>1</cp:revision>
  <dcterms:created xsi:type="dcterms:W3CDTF">2020-01-07T17:35:04Z</dcterms:created>
  <dcterms:modified xsi:type="dcterms:W3CDTF">2020-01-07T19:12:43Z</dcterms:modified>
</cp:coreProperties>
</file>