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6" r:id="rId2"/>
    <p:sldId id="259" r:id="rId3"/>
    <p:sldId id="261" r:id="rId4"/>
    <p:sldId id="286" r:id="rId5"/>
    <p:sldId id="287" r:id="rId6"/>
    <p:sldId id="288" r:id="rId7"/>
    <p:sldId id="289" r:id="rId8"/>
    <p:sldId id="290" r:id="rId9"/>
    <p:sldId id="263" r:id="rId10"/>
    <p:sldId id="264" r:id="rId11"/>
    <p:sldId id="291" r:id="rId12"/>
    <p:sldId id="293" r:id="rId13"/>
    <p:sldId id="268" r:id="rId14"/>
    <p:sldId id="296" r:id="rId15"/>
    <p:sldId id="297" r:id="rId16"/>
    <p:sldId id="298" r:id="rId17"/>
    <p:sldId id="299" r:id="rId18"/>
    <p:sldId id="300" r:id="rId19"/>
    <p:sldId id="301" r:id="rId20"/>
    <p:sldId id="302" r:id="rId21"/>
    <p:sldId id="303" r:id="rId22"/>
    <p:sldId id="304" r:id="rId23"/>
    <p:sldId id="312" r:id="rId24"/>
    <p:sldId id="306" r:id="rId25"/>
    <p:sldId id="307" r:id="rId26"/>
    <p:sldId id="308" r:id="rId27"/>
    <p:sldId id="309" r:id="rId28"/>
    <p:sldId id="310" r:id="rId29"/>
    <p:sldId id="311" r:id="rId30"/>
    <p:sldId id="31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F3A967-20ED-244B-EF15-BE461D8A7913}" v="1492" dt="2025-03-10T16:20:52.940"/>
    <p1510:client id="{9A543BCF-C166-F9BE-84BD-5D65BC59A2E4}" v="68" dt="2025-03-11T09:32:52.507"/>
    <p1510:client id="{A7FCCF6A-C750-DFD6-219E-6A1BE0EF0F8A}" v="2752" dt="2025-03-11T09:24:13.2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03F3A967-20ED-244B-EF15-BE461D8A7913}"/>
    <pc:docChg chg="addSld delSld modSld">
      <pc:chgData name="Rebecca Francis-Davies" userId="S::r.francis-davies@uwtsd.ac.uk::caf69e2c-2198-47a4-8268-c57958bd4ca9" providerId="AD" clId="Web-{03F3A967-20ED-244B-EF15-BE461D8A7913}" dt="2025-03-10T16:20:52.940" v="1840" actId="20577"/>
      <pc:docMkLst>
        <pc:docMk/>
      </pc:docMkLst>
      <pc:sldChg chg="modSp">
        <pc:chgData name="Rebecca Francis-Davies" userId="S::r.francis-davies@uwtsd.ac.uk::caf69e2c-2198-47a4-8268-c57958bd4ca9" providerId="AD" clId="Web-{03F3A967-20ED-244B-EF15-BE461D8A7913}" dt="2025-03-10T15:51:24.394" v="1462" actId="20577"/>
        <pc:sldMkLst>
          <pc:docMk/>
          <pc:sldMk cId="109857222" sldId="256"/>
        </pc:sldMkLst>
        <pc:spChg chg="mod">
          <ac:chgData name="Rebecca Francis-Davies" userId="S::r.francis-davies@uwtsd.ac.uk::caf69e2c-2198-47a4-8268-c57958bd4ca9" providerId="AD" clId="Web-{03F3A967-20ED-244B-EF15-BE461D8A7913}" dt="2025-03-10T15:51:24.394" v="1462" actId="20577"/>
          <ac:spMkLst>
            <pc:docMk/>
            <pc:sldMk cId="109857222" sldId="256"/>
            <ac:spMk id="2" creationId="{00000000-0000-0000-0000-000000000000}"/>
          </ac:spMkLst>
        </pc:spChg>
        <pc:spChg chg="mod">
          <ac:chgData name="Rebecca Francis-Davies" userId="S::r.francis-davies@uwtsd.ac.uk::caf69e2c-2198-47a4-8268-c57958bd4ca9" providerId="AD" clId="Web-{03F3A967-20ED-244B-EF15-BE461D8A7913}" dt="2025-03-10T09:21:32.978" v="20" actId="20577"/>
          <ac:spMkLst>
            <pc:docMk/>
            <pc:sldMk cId="109857222" sldId="256"/>
            <ac:spMk id="3" creationId="{00000000-0000-0000-0000-000000000000}"/>
          </ac:spMkLst>
        </pc:spChg>
      </pc:sldChg>
      <pc:sldChg chg="new del">
        <pc:chgData name="Rebecca Francis-Davies" userId="S::r.francis-davies@uwtsd.ac.uk::caf69e2c-2198-47a4-8268-c57958bd4ca9" providerId="AD" clId="Web-{03F3A967-20ED-244B-EF15-BE461D8A7913}" dt="2025-03-10T09:21:44.025" v="23"/>
        <pc:sldMkLst>
          <pc:docMk/>
          <pc:sldMk cId="3379398044" sldId="257"/>
        </pc:sldMkLst>
      </pc:sldChg>
      <pc:sldChg chg="add modNotes">
        <pc:chgData name="Rebecca Francis-Davies" userId="S::r.francis-davies@uwtsd.ac.uk::caf69e2c-2198-47a4-8268-c57958bd4ca9" providerId="AD" clId="Web-{03F3A967-20ED-244B-EF15-BE461D8A7913}" dt="2025-03-10T09:21:51.759" v="24"/>
        <pc:sldMkLst>
          <pc:docMk/>
          <pc:sldMk cId="422708947" sldId="259"/>
        </pc:sldMkLst>
      </pc:sldChg>
      <pc:sldChg chg="new del">
        <pc:chgData name="Rebecca Francis-Davies" userId="S::r.francis-davies@uwtsd.ac.uk::caf69e2c-2198-47a4-8268-c57958bd4ca9" providerId="AD" clId="Web-{03F3A967-20ED-244B-EF15-BE461D8A7913}" dt="2025-03-10T09:22:14.822" v="27"/>
        <pc:sldMkLst>
          <pc:docMk/>
          <pc:sldMk cId="2676415521" sldId="260"/>
        </pc:sldMkLst>
      </pc:sldChg>
      <pc:sldChg chg="add">
        <pc:chgData name="Rebecca Francis-Davies" userId="S::r.francis-davies@uwtsd.ac.uk::caf69e2c-2198-47a4-8268-c57958bd4ca9" providerId="AD" clId="Web-{03F3A967-20ED-244B-EF15-BE461D8A7913}" dt="2025-03-10T09:22:12.135" v="26"/>
        <pc:sldMkLst>
          <pc:docMk/>
          <pc:sldMk cId="3644258241" sldId="261"/>
        </pc:sldMkLst>
      </pc:sldChg>
      <pc:sldChg chg="new del">
        <pc:chgData name="Rebecca Francis-Davies" userId="S::r.francis-davies@uwtsd.ac.uk::caf69e2c-2198-47a4-8268-c57958bd4ca9" providerId="AD" clId="Web-{03F3A967-20ED-244B-EF15-BE461D8A7913}" dt="2025-03-10T09:22:31.198" v="30"/>
        <pc:sldMkLst>
          <pc:docMk/>
          <pc:sldMk cId="2951305586" sldId="262"/>
        </pc:sldMkLst>
      </pc:sldChg>
      <pc:sldChg chg="add">
        <pc:chgData name="Rebecca Francis-Davies" userId="S::r.francis-davies@uwtsd.ac.uk::caf69e2c-2198-47a4-8268-c57958bd4ca9" providerId="AD" clId="Web-{03F3A967-20ED-244B-EF15-BE461D8A7913}" dt="2025-03-10T09:22:28.276" v="29"/>
        <pc:sldMkLst>
          <pc:docMk/>
          <pc:sldMk cId="1539719382" sldId="263"/>
        </pc:sldMkLst>
      </pc:sldChg>
      <pc:sldChg chg="addSp modSp new modNotes">
        <pc:chgData name="Rebecca Francis-Davies" userId="S::r.francis-davies@uwtsd.ac.uk::caf69e2c-2198-47a4-8268-c57958bd4ca9" providerId="AD" clId="Web-{03F3A967-20ED-244B-EF15-BE461D8A7913}" dt="2025-03-10T09:23:49.278" v="88"/>
        <pc:sldMkLst>
          <pc:docMk/>
          <pc:sldMk cId="13056674" sldId="264"/>
        </pc:sldMkLst>
        <pc:picChg chg="add mod">
          <ac:chgData name="Rebecca Francis-Davies" userId="S::r.francis-davies@uwtsd.ac.uk::caf69e2c-2198-47a4-8268-c57958bd4ca9" providerId="AD" clId="Web-{03F3A967-20ED-244B-EF15-BE461D8A7913}" dt="2025-03-10T09:22:49.448" v="32"/>
          <ac:picMkLst>
            <pc:docMk/>
            <pc:sldMk cId="13056674" sldId="264"/>
            <ac:picMk id="2" creationId="{E518F162-2056-6876-1957-2A8205C05109}"/>
          </ac:picMkLst>
        </pc:picChg>
      </pc:sldChg>
      <pc:sldChg chg="new del">
        <pc:chgData name="Rebecca Francis-Davies" userId="S::r.francis-davies@uwtsd.ac.uk::caf69e2c-2198-47a4-8268-c57958bd4ca9" providerId="AD" clId="Web-{03F3A967-20ED-244B-EF15-BE461D8A7913}" dt="2025-03-10T09:24:04.309" v="91"/>
        <pc:sldMkLst>
          <pc:docMk/>
          <pc:sldMk cId="3858756829" sldId="265"/>
        </pc:sldMkLst>
      </pc:sldChg>
      <pc:sldChg chg="add">
        <pc:chgData name="Rebecca Francis-Davies" userId="S::r.francis-davies@uwtsd.ac.uk::caf69e2c-2198-47a4-8268-c57958bd4ca9" providerId="AD" clId="Web-{03F3A967-20ED-244B-EF15-BE461D8A7913}" dt="2025-03-10T09:23:52.434" v="90"/>
        <pc:sldMkLst>
          <pc:docMk/>
          <pc:sldMk cId="16060122" sldId="268"/>
        </pc:sldMkLst>
      </pc:sldChg>
      <pc:sldChg chg="new del">
        <pc:chgData name="Rebecca Francis-Davies" userId="S::r.francis-davies@uwtsd.ac.uk::caf69e2c-2198-47a4-8268-c57958bd4ca9" providerId="AD" clId="Web-{03F3A967-20ED-244B-EF15-BE461D8A7913}" dt="2025-03-10T09:36:04.092" v="94"/>
        <pc:sldMkLst>
          <pc:docMk/>
          <pc:sldMk cId="3305895142" sldId="269"/>
        </pc:sldMkLst>
      </pc:sldChg>
      <pc:sldChg chg="add modNotes">
        <pc:chgData name="Rebecca Francis-Davies" userId="S::r.francis-davies@uwtsd.ac.uk::caf69e2c-2198-47a4-8268-c57958bd4ca9" providerId="AD" clId="Web-{03F3A967-20ED-244B-EF15-BE461D8A7913}" dt="2025-03-10T09:39:55.597" v="275"/>
        <pc:sldMkLst>
          <pc:docMk/>
          <pc:sldMk cId="85930330" sldId="286"/>
        </pc:sldMkLst>
      </pc:sldChg>
      <pc:sldChg chg="modSp new">
        <pc:chgData name="Rebecca Francis-Davies" userId="S::r.francis-davies@uwtsd.ac.uk::caf69e2c-2198-47a4-8268-c57958bd4ca9" providerId="AD" clId="Web-{03F3A967-20ED-244B-EF15-BE461D8A7913}" dt="2025-03-10T09:43:06.836" v="469" actId="20577"/>
        <pc:sldMkLst>
          <pc:docMk/>
          <pc:sldMk cId="1603710352" sldId="287"/>
        </pc:sldMkLst>
        <pc:spChg chg="mod">
          <ac:chgData name="Rebecca Francis-Davies" userId="S::r.francis-davies@uwtsd.ac.uk::caf69e2c-2198-47a4-8268-c57958bd4ca9" providerId="AD" clId="Web-{03F3A967-20ED-244B-EF15-BE461D8A7913}" dt="2025-03-10T09:43:06.836" v="469" actId="20577"/>
          <ac:spMkLst>
            <pc:docMk/>
            <pc:sldMk cId="1603710352" sldId="287"/>
            <ac:spMk id="2" creationId="{9024A717-3AB9-D6C6-92A7-C4494B2CC6A3}"/>
          </ac:spMkLst>
        </pc:spChg>
        <pc:spChg chg="mod">
          <ac:chgData name="Rebecca Francis-Davies" userId="S::r.francis-davies@uwtsd.ac.uk::caf69e2c-2198-47a4-8268-c57958bd4ca9" providerId="AD" clId="Web-{03F3A967-20ED-244B-EF15-BE461D8A7913}" dt="2025-03-10T09:42:56.805" v="463" actId="20577"/>
          <ac:spMkLst>
            <pc:docMk/>
            <pc:sldMk cId="1603710352" sldId="287"/>
            <ac:spMk id="3" creationId="{98AE65F9-8D73-40B8-62C2-5126FDD69E11}"/>
          </ac:spMkLst>
        </pc:spChg>
      </pc:sldChg>
      <pc:sldChg chg="modSp new">
        <pc:chgData name="Rebecca Francis-Davies" userId="S::r.francis-davies@uwtsd.ac.uk::caf69e2c-2198-47a4-8268-c57958bd4ca9" providerId="AD" clId="Web-{03F3A967-20ED-244B-EF15-BE461D8A7913}" dt="2025-03-10T09:48:19.172" v="760" actId="20577"/>
        <pc:sldMkLst>
          <pc:docMk/>
          <pc:sldMk cId="2081285118" sldId="288"/>
        </pc:sldMkLst>
        <pc:spChg chg="mod">
          <ac:chgData name="Rebecca Francis-Davies" userId="S::r.francis-davies@uwtsd.ac.uk::caf69e2c-2198-47a4-8268-c57958bd4ca9" providerId="AD" clId="Web-{03F3A967-20ED-244B-EF15-BE461D8A7913}" dt="2025-03-10T09:43:58.884" v="515" actId="20577"/>
          <ac:spMkLst>
            <pc:docMk/>
            <pc:sldMk cId="2081285118" sldId="288"/>
            <ac:spMk id="2" creationId="{A27B0E29-2AA2-DA3C-4EA6-45331B1550CC}"/>
          </ac:spMkLst>
        </pc:spChg>
        <pc:spChg chg="mod">
          <ac:chgData name="Rebecca Francis-Davies" userId="S::r.francis-davies@uwtsd.ac.uk::caf69e2c-2198-47a4-8268-c57958bd4ca9" providerId="AD" clId="Web-{03F3A967-20ED-244B-EF15-BE461D8A7913}" dt="2025-03-10T09:48:19.172" v="760" actId="20577"/>
          <ac:spMkLst>
            <pc:docMk/>
            <pc:sldMk cId="2081285118" sldId="288"/>
            <ac:spMk id="3" creationId="{41C486C0-2E67-6069-A97C-84CCA8F19595}"/>
          </ac:spMkLst>
        </pc:spChg>
      </pc:sldChg>
      <pc:sldChg chg="modSp new modNotes">
        <pc:chgData name="Rebecca Francis-Davies" userId="S::r.francis-davies@uwtsd.ac.uk::caf69e2c-2198-47a4-8268-c57958bd4ca9" providerId="AD" clId="Web-{03F3A967-20ED-244B-EF15-BE461D8A7913}" dt="2025-03-10T09:53:24.819" v="1064" actId="20577"/>
        <pc:sldMkLst>
          <pc:docMk/>
          <pc:sldMk cId="1873834684" sldId="289"/>
        </pc:sldMkLst>
        <pc:spChg chg="mod">
          <ac:chgData name="Rebecca Francis-Davies" userId="S::r.francis-davies@uwtsd.ac.uk::caf69e2c-2198-47a4-8268-c57958bd4ca9" providerId="AD" clId="Web-{03F3A967-20ED-244B-EF15-BE461D8A7913}" dt="2025-03-10T09:49:01.985" v="779" actId="20577"/>
          <ac:spMkLst>
            <pc:docMk/>
            <pc:sldMk cId="1873834684" sldId="289"/>
            <ac:spMk id="2" creationId="{6E6FE927-46EF-5313-34F8-B6116EAFF4C1}"/>
          </ac:spMkLst>
        </pc:spChg>
        <pc:spChg chg="mod">
          <ac:chgData name="Rebecca Francis-Davies" userId="S::r.francis-davies@uwtsd.ac.uk::caf69e2c-2198-47a4-8268-c57958bd4ca9" providerId="AD" clId="Web-{03F3A967-20ED-244B-EF15-BE461D8A7913}" dt="2025-03-10T09:53:24.819" v="1064" actId="20577"/>
          <ac:spMkLst>
            <pc:docMk/>
            <pc:sldMk cId="1873834684" sldId="289"/>
            <ac:spMk id="3" creationId="{598DB1E6-18A7-B107-9622-991F4F19E3D9}"/>
          </ac:spMkLst>
        </pc:spChg>
      </pc:sldChg>
      <pc:sldChg chg="modSp new">
        <pc:chgData name="Rebecca Francis-Davies" userId="S::r.francis-davies@uwtsd.ac.uk::caf69e2c-2198-47a4-8268-c57958bd4ca9" providerId="AD" clId="Web-{03F3A967-20ED-244B-EF15-BE461D8A7913}" dt="2025-03-10T09:58:42.327" v="1458" actId="20577"/>
        <pc:sldMkLst>
          <pc:docMk/>
          <pc:sldMk cId="1685456553" sldId="290"/>
        </pc:sldMkLst>
        <pc:spChg chg="mod">
          <ac:chgData name="Rebecca Francis-Davies" userId="S::r.francis-davies@uwtsd.ac.uk::caf69e2c-2198-47a4-8268-c57958bd4ca9" providerId="AD" clId="Web-{03F3A967-20ED-244B-EF15-BE461D8A7913}" dt="2025-03-10T09:53:29.960" v="1069" actId="20577"/>
          <ac:spMkLst>
            <pc:docMk/>
            <pc:sldMk cId="1685456553" sldId="290"/>
            <ac:spMk id="2" creationId="{4124A12A-F4CB-A916-1857-DE123834D511}"/>
          </ac:spMkLst>
        </pc:spChg>
        <pc:spChg chg="mod">
          <ac:chgData name="Rebecca Francis-Davies" userId="S::r.francis-davies@uwtsd.ac.uk::caf69e2c-2198-47a4-8268-c57958bd4ca9" providerId="AD" clId="Web-{03F3A967-20ED-244B-EF15-BE461D8A7913}" dt="2025-03-10T09:58:42.327" v="1458" actId="20577"/>
          <ac:spMkLst>
            <pc:docMk/>
            <pc:sldMk cId="1685456553" sldId="290"/>
            <ac:spMk id="3" creationId="{B3A1D8BB-13A3-4815-DDE7-E2BE11586DFD}"/>
          </ac:spMkLst>
        </pc:spChg>
      </pc:sldChg>
      <pc:sldChg chg="addSp modSp new modNotes">
        <pc:chgData name="Rebecca Francis-Davies" userId="S::r.francis-davies@uwtsd.ac.uk::caf69e2c-2198-47a4-8268-c57958bd4ca9" providerId="AD" clId="Web-{03F3A967-20ED-244B-EF15-BE461D8A7913}" dt="2025-03-10T16:16:50.168" v="1563"/>
        <pc:sldMkLst>
          <pc:docMk/>
          <pc:sldMk cId="871444710" sldId="291"/>
        </pc:sldMkLst>
        <pc:picChg chg="add mod">
          <ac:chgData name="Rebecca Francis-Davies" userId="S::r.francis-davies@uwtsd.ac.uk::caf69e2c-2198-47a4-8268-c57958bd4ca9" providerId="AD" clId="Web-{03F3A967-20ED-244B-EF15-BE461D8A7913}" dt="2025-03-10T16:07:33.685" v="1465"/>
          <ac:picMkLst>
            <pc:docMk/>
            <pc:sldMk cId="871444710" sldId="291"/>
            <ac:picMk id="2" creationId="{068F8D6F-B62D-668D-C90B-1973AE69953B}"/>
          </ac:picMkLst>
        </pc:picChg>
      </pc:sldChg>
      <pc:sldChg chg="new del">
        <pc:chgData name="Rebecca Francis-Davies" userId="S::r.francis-davies@uwtsd.ac.uk::caf69e2c-2198-47a4-8268-c57958bd4ca9" providerId="AD" clId="Web-{03F3A967-20ED-244B-EF15-BE461D8A7913}" dt="2025-03-10T16:17:01.278" v="1566"/>
        <pc:sldMkLst>
          <pc:docMk/>
          <pc:sldMk cId="3053409655" sldId="292"/>
        </pc:sldMkLst>
      </pc:sldChg>
      <pc:sldChg chg="modSp new">
        <pc:chgData name="Rebecca Francis-Davies" userId="S::r.francis-davies@uwtsd.ac.uk::caf69e2c-2198-47a4-8268-c57958bd4ca9" providerId="AD" clId="Web-{03F3A967-20ED-244B-EF15-BE461D8A7913}" dt="2025-03-10T16:20:52.940" v="1840" actId="20577"/>
        <pc:sldMkLst>
          <pc:docMk/>
          <pc:sldMk cId="651945307" sldId="293"/>
        </pc:sldMkLst>
        <pc:spChg chg="mod">
          <ac:chgData name="Rebecca Francis-Davies" userId="S::r.francis-davies@uwtsd.ac.uk::caf69e2c-2198-47a4-8268-c57958bd4ca9" providerId="AD" clId="Web-{03F3A967-20ED-244B-EF15-BE461D8A7913}" dt="2025-03-10T16:17:06.356" v="1573" actId="20577"/>
          <ac:spMkLst>
            <pc:docMk/>
            <pc:sldMk cId="651945307" sldId="293"/>
            <ac:spMk id="2" creationId="{8FE8DE04-8603-5DE8-6E32-11F6068C1B60}"/>
          </ac:spMkLst>
        </pc:spChg>
        <pc:spChg chg="mod">
          <ac:chgData name="Rebecca Francis-Davies" userId="S::r.francis-davies@uwtsd.ac.uk::caf69e2c-2198-47a4-8268-c57958bd4ca9" providerId="AD" clId="Web-{03F3A967-20ED-244B-EF15-BE461D8A7913}" dt="2025-03-10T16:20:52.940" v="1840" actId="20577"/>
          <ac:spMkLst>
            <pc:docMk/>
            <pc:sldMk cId="651945307" sldId="293"/>
            <ac:spMk id="3" creationId="{183328A6-B1F2-CB29-F3C9-429A0782E4BB}"/>
          </ac:spMkLst>
        </pc:spChg>
      </pc:sldChg>
    </pc:docChg>
  </pc:docChgLst>
  <pc:docChgLst>
    <pc:chgData name="Rebecca Francis-Davies" userId="S::r.francis-davies@uwtsd.ac.uk::caf69e2c-2198-47a4-8268-c57958bd4ca9" providerId="AD" clId="Web-{9A543BCF-C166-F9BE-84BD-5D65BC59A2E4}"/>
    <pc:docChg chg="addSld modSld">
      <pc:chgData name="Rebecca Francis-Davies" userId="S::r.francis-davies@uwtsd.ac.uk::caf69e2c-2198-47a4-8268-c57958bd4ca9" providerId="AD" clId="Web-{9A543BCF-C166-F9BE-84BD-5D65BC59A2E4}" dt="2025-03-11T09:32:52.492" v="88" actId="20577"/>
      <pc:docMkLst>
        <pc:docMk/>
      </pc:docMkLst>
      <pc:sldChg chg="addSp delSp modSp modNotes">
        <pc:chgData name="Rebecca Francis-Davies" userId="S::r.francis-davies@uwtsd.ac.uk::caf69e2c-2198-47a4-8268-c57958bd4ca9" providerId="AD" clId="Web-{9A543BCF-C166-F9BE-84BD-5D65BC59A2E4}" dt="2025-03-11T09:26:42.509" v="23"/>
        <pc:sldMkLst>
          <pc:docMk/>
          <pc:sldMk cId="1171710104" sldId="312"/>
        </pc:sldMkLst>
        <pc:spChg chg="del">
          <ac:chgData name="Rebecca Francis-Davies" userId="S::r.francis-davies@uwtsd.ac.uk::caf69e2c-2198-47a4-8268-c57958bd4ca9" providerId="AD" clId="Web-{9A543BCF-C166-F9BE-84BD-5D65BC59A2E4}" dt="2025-03-11T09:25:44.678" v="0"/>
          <ac:spMkLst>
            <pc:docMk/>
            <pc:sldMk cId="1171710104" sldId="312"/>
            <ac:spMk id="3" creationId="{60149C53-AA51-45B8-D3F5-194395433D78}"/>
          </ac:spMkLst>
        </pc:spChg>
        <pc:picChg chg="add mod ord">
          <ac:chgData name="Rebecca Francis-Davies" userId="S::r.francis-davies@uwtsd.ac.uk::caf69e2c-2198-47a4-8268-c57958bd4ca9" providerId="AD" clId="Web-{9A543BCF-C166-F9BE-84BD-5D65BC59A2E4}" dt="2025-03-11T09:25:44.694" v="1"/>
          <ac:picMkLst>
            <pc:docMk/>
            <pc:sldMk cId="1171710104" sldId="312"/>
            <ac:picMk id="4" creationId="{6D571A0D-E9A4-885A-3198-55C5BF116503}"/>
          </ac:picMkLst>
        </pc:picChg>
      </pc:sldChg>
      <pc:sldChg chg="modSp new">
        <pc:chgData name="Rebecca Francis-Davies" userId="S::r.francis-davies@uwtsd.ac.uk::caf69e2c-2198-47a4-8268-c57958bd4ca9" providerId="AD" clId="Web-{9A543BCF-C166-F9BE-84BD-5D65BC59A2E4}" dt="2025-03-11T09:32:52.492" v="88" actId="20577"/>
        <pc:sldMkLst>
          <pc:docMk/>
          <pc:sldMk cId="612027374" sldId="313"/>
        </pc:sldMkLst>
        <pc:spChg chg="mod">
          <ac:chgData name="Rebecca Francis-Davies" userId="S::r.francis-davies@uwtsd.ac.uk::caf69e2c-2198-47a4-8268-c57958bd4ca9" providerId="AD" clId="Web-{9A543BCF-C166-F9BE-84BD-5D65BC59A2E4}" dt="2025-03-11T09:31:13.863" v="32" actId="20577"/>
          <ac:spMkLst>
            <pc:docMk/>
            <pc:sldMk cId="612027374" sldId="313"/>
            <ac:spMk id="2" creationId="{AE4B0EE9-733A-4EE2-D7B6-241E24004C82}"/>
          </ac:spMkLst>
        </pc:spChg>
        <pc:spChg chg="mod">
          <ac:chgData name="Rebecca Francis-Davies" userId="S::r.francis-davies@uwtsd.ac.uk::caf69e2c-2198-47a4-8268-c57958bd4ca9" providerId="AD" clId="Web-{9A543BCF-C166-F9BE-84BD-5D65BC59A2E4}" dt="2025-03-11T09:32:52.492" v="88" actId="20577"/>
          <ac:spMkLst>
            <pc:docMk/>
            <pc:sldMk cId="612027374" sldId="313"/>
            <ac:spMk id="3" creationId="{3BC22342-03EB-98AC-90B5-F5059BCF8F45}"/>
          </ac:spMkLst>
        </pc:spChg>
      </pc:sldChg>
    </pc:docChg>
  </pc:docChgLst>
  <pc:docChgLst>
    <pc:chgData name="Rebecca Francis-Davies" userId="S::r.francis-davies@uwtsd.ac.uk::caf69e2c-2198-47a4-8268-c57958bd4ca9" providerId="AD" clId="Web-{A7FCCF6A-C750-DFD6-219E-6A1BE0EF0F8A}"/>
    <pc:docChg chg="addSld delSld modSld">
      <pc:chgData name="Rebecca Francis-Davies" userId="S::r.francis-davies@uwtsd.ac.uk::caf69e2c-2198-47a4-8268-c57958bd4ca9" providerId="AD" clId="Web-{A7FCCF6A-C750-DFD6-219E-6A1BE0EF0F8A}" dt="2025-03-11T09:24:10.171" v="3725" actId="20577"/>
      <pc:docMkLst>
        <pc:docMk/>
      </pc:docMkLst>
      <pc:sldChg chg="new del">
        <pc:chgData name="Rebecca Francis-Davies" userId="S::r.francis-davies@uwtsd.ac.uk::caf69e2c-2198-47a4-8268-c57958bd4ca9" providerId="AD" clId="Web-{A7FCCF6A-C750-DFD6-219E-6A1BE0EF0F8A}" dt="2025-03-11T07:44:50.930" v="19"/>
        <pc:sldMkLst>
          <pc:docMk/>
          <pc:sldMk cId="1118726324" sldId="294"/>
        </pc:sldMkLst>
      </pc:sldChg>
      <pc:sldChg chg="modSp new del">
        <pc:chgData name="Rebecca Francis-Davies" userId="S::r.francis-davies@uwtsd.ac.uk::caf69e2c-2198-47a4-8268-c57958bd4ca9" providerId="AD" clId="Web-{A7FCCF6A-C750-DFD6-219E-6A1BE0EF0F8A}" dt="2025-03-11T07:46:46.372" v="23"/>
        <pc:sldMkLst>
          <pc:docMk/>
          <pc:sldMk cId="3141147251" sldId="295"/>
        </pc:sldMkLst>
        <pc:spChg chg="mod">
          <ac:chgData name="Rebecca Francis-Davies" userId="S::r.francis-davies@uwtsd.ac.uk::caf69e2c-2198-47a4-8268-c57958bd4ca9" providerId="AD" clId="Web-{A7FCCF6A-C750-DFD6-219E-6A1BE0EF0F8A}" dt="2025-03-11T07:44:38.836" v="11" actId="20577"/>
          <ac:spMkLst>
            <pc:docMk/>
            <pc:sldMk cId="3141147251" sldId="295"/>
            <ac:spMk id="2" creationId="{86C327EA-E2BF-D60D-1A12-1984B95B83CE}"/>
          </ac:spMkLst>
        </pc:spChg>
        <pc:spChg chg="mod">
          <ac:chgData name="Rebecca Francis-Davies" userId="S::r.francis-davies@uwtsd.ac.uk::caf69e2c-2198-47a4-8268-c57958bd4ca9" providerId="AD" clId="Web-{A7FCCF6A-C750-DFD6-219E-6A1BE0EF0F8A}" dt="2025-03-11T07:44:49.211" v="18" actId="20577"/>
          <ac:spMkLst>
            <pc:docMk/>
            <pc:sldMk cId="3141147251" sldId="295"/>
            <ac:spMk id="3" creationId="{10C12F77-7FEE-9C14-F9B0-3F780C34CDF5}"/>
          </ac:spMkLst>
        </pc:spChg>
      </pc:sldChg>
      <pc:sldChg chg="addSp delSp modSp new mod setBg modNotes">
        <pc:chgData name="Rebecca Francis-Davies" userId="S::r.francis-davies@uwtsd.ac.uk::caf69e2c-2198-47a4-8268-c57958bd4ca9" providerId="AD" clId="Web-{A7FCCF6A-C750-DFD6-219E-6A1BE0EF0F8A}" dt="2025-03-11T07:49:15.783" v="104"/>
        <pc:sldMkLst>
          <pc:docMk/>
          <pc:sldMk cId="3942123684" sldId="296"/>
        </pc:sldMkLst>
        <pc:spChg chg="del">
          <ac:chgData name="Rebecca Francis-Davies" userId="S::r.francis-davies@uwtsd.ac.uk::caf69e2c-2198-47a4-8268-c57958bd4ca9" providerId="AD" clId="Web-{A7FCCF6A-C750-DFD6-219E-6A1BE0EF0F8A}" dt="2025-03-11T07:45:30.963" v="22"/>
          <ac:spMkLst>
            <pc:docMk/>
            <pc:sldMk cId="3942123684" sldId="296"/>
            <ac:spMk id="2" creationId="{96D75E5C-03CF-B5A5-8B50-C28654243BF8}"/>
          </ac:spMkLst>
        </pc:spChg>
        <pc:spChg chg="del">
          <ac:chgData name="Rebecca Francis-Davies" userId="S::r.francis-davies@uwtsd.ac.uk::caf69e2c-2198-47a4-8268-c57958bd4ca9" providerId="AD" clId="Web-{A7FCCF6A-C750-DFD6-219E-6A1BE0EF0F8A}" dt="2025-03-11T07:45:16.681" v="21"/>
          <ac:spMkLst>
            <pc:docMk/>
            <pc:sldMk cId="3942123684" sldId="296"/>
            <ac:spMk id="3" creationId="{B61B5AFD-8375-77E7-3F82-BDC6482F97F2}"/>
          </ac:spMkLst>
        </pc:spChg>
        <pc:spChg chg="add del">
          <ac:chgData name="Rebecca Francis-Davies" userId="S::r.francis-davies@uwtsd.ac.uk::caf69e2c-2198-47a4-8268-c57958bd4ca9" providerId="AD" clId="Web-{A7FCCF6A-C750-DFD6-219E-6A1BE0EF0F8A}" dt="2025-03-11T07:46:59.560" v="24"/>
          <ac:spMkLst>
            <pc:docMk/>
            <pc:sldMk cId="3942123684" sldId="296"/>
            <ac:spMk id="9" creationId="{F3060C83-F051-4F0E-ABAD-AA0DFC48B218}"/>
          </ac:spMkLst>
        </pc:spChg>
        <pc:spChg chg="add del">
          <ac:chgData name="Rebecca Francis-Davies" userId="S::r.francis-davies@uwtsd.ac.uk::caf69e2c-2198-47a4-8268-c57958bd4ca9" providerId="AD" clId="Web-{A7FCCF6A-C750-DFD6-219E-6A1BE0EF0F8A}" dt="2025-03-11T07:46:59.560" v="24"/>
          <ac:spMkLst>
            <pc:docMk/>
            <pc:sldMk cId="3942123684" sldId="296"/>
            <ac:spMk id="11" creationId="{83C98ABE-055B-441F-B07E-44F97F083C39}"/>
          </ac:spMkLst>
        </pc:spChg>
        <pc:spChg chg="add del">
          <ac:chgData name="Rebecca Francis-Davies" userId="S::r.francis-davies@uwtsd.ac.uk::caf69e2c-2198-47a4-8268-c57958bd4ca9" providerId="AD" clId="Web-{A7FCCF6A-C750-DFD6-219E-6A1BE0EF0F8A}" dt="2025-03-11T07:46:59.560" v="24"/>
          <ac:spMkLst>
            <pc:docMk/>
            <pc:sldMk cId="3942123684" sldId="296"/>
            <ac:spMk id="13" creationId="{29FDB030-9B49-4CED-8CCD-4D99382388AC}"/>
          </ac:spMkLst>
        </pc:spChg>
        <pc:spChg chg="add del">
          <ac:chgData name="Rebecca Francis-Davies" userId="S::r.francis-davies@uwtsd.ac.uk::caf69e2c-2198-47a4-8268-c57958bd4ca9" providerId="AD" clId="Web-{A7FCCF6A-C750-DFD6-219E-6A1BE0EF0F8A}" dt="2025-03-11T07:46:59.560" v="24"/>
          <ac:spMkLst>
            <pc:docMk/>
            <pc:sldMk cId="3942123684" sldId="296"/>
            <ac:spMk id="15" creationId="{3783CA14-24A1-485C-8B30-D6A5D87987AD}"/>
          </ac:spMkLst>
        </pc:spChg>
        <pc:spChg chg="add del">
          <ac:chgData name="Rebecca Francis-Davies" userId="S::r.francis-davies@uwtsd.ac.uk::caf69e2c-2198-47a4-8268-c57958bd4ca9" providerId="AD" clId="Web-{A7FCCF6A-C750-DFD6-219E-6A1BE0EF0F8A}" dt="2025-03-11T07:46:59.560" v="24"/>
          <ac:spMkLst>
            <pc:docMk/>
            <pc:sldMk cId="3942123684" sldId="296"/>
            <ac:spMk id="17" creationId="{9A97C86A-04D6-40F7-AE84-31AB43E6A846}"/>
          </ac:spMkLst>
        </pc:spChg>
        <pc:spChg chg="add del">
          <ac:chgData name="Rebecca Francis-Davies" userId="S::r.francis-davies@uwtsd.ac.uk::caf69e2c-2198-47a4-8268-c57958bd4ca9" providerId="AD" clId="Web-{A7FCCF6A-C750-DFD6-219E-6A1BE0EF0F8A}" dt="2025-03-11T07:46:59.560" v="24"/>
          <ac:spMkLst>
            <pc:docMk/>
            <pc:sldMk cId="3942123684" sldId="296"/>
            <ac:spMk id="19" creationId="{FF9F2414-84E8-453E-B1F3-389FDE8192D9}"/>
          </ac:spMkLst>
        </pc:spChg>
        <pc:spChg chg="add del">
          <ac:chgData name="Rebecca Francis-Davies" userId="S::r.francis-davies@uwtsd.ac.uk::caf69e2c-2198-47a4-8268-c57958bd4ca9" providerId="AD" clId="Web-{A7FCCF6A-C750-DFD6-219E-6A1BE0EF0F8A}" dt="2025-03-11T07:46:59.560" v="24"/>
          <ac:spMkLst>
            <pc:docMk/>
            <pc:sldMk cId="3942123684" sldId="296"/>
            <ac:spMk id="21" creationId="{3ECA69A1-7536-43AC-85EF-C7106179F5ED}"/>
          </ac:spMkLst>
        </pc:spChg>
        <pc:spChg chg="add">
          <ac:chgData name="Rebecca Francis-Davies" userId="S::r.francis-davies@uwtsd.ac.uk::caf69e2c-2198-47a4-8268-c57958bd4ca9" providerId="AD" clId="Web-{A7FCCF6A-C750-DFD6-219E-6A1BE0EF0F8A}" dt="2025-03-11T07:46:59.560" v="24"/>
          <ac:spMkLst>
            <pc:docMk/>
            <pc:sldMk cId="3942123684" sldId="296"/>
            <ac:spMk id="26" creationId="{AB8C311F-7253-4AED-9701-7FC0708C41C7}"/>
          </ac:spMkLst>
        </pc:spChg>
        <pc:spChg chg="add">
          <ac:chgData name="Rebecca Francis-Davies" userId="S::r.francis-davies@uwtsd.ac.uk::caf69e2c-2198-47a4-8268-c57958bd4ca9" providerId="AD" clId="Web-{A7FCCF6A-C750-DFD6-219E-6A1BE0EF0F8A}" dt="2025-03-11T07:46:59.560" v="24"/>
          <ac:spMkLst>
            <pc:docMk/>
            <pc:sldMk cId="3942123684" sldId="296"/>
            <ac:spMk id="28" creationId="{E2384209-CB15-4CDF-9D31-C44FD9A3F20D}"/>
          </ac:spMkLst>
        </pc:spChg>
        <pc:spChg chg="add">
          <ac:chgData name="Rebecca Francis-Davies" userId="S::r.francis-davies@uwtsd.ac.uk::caf69e2c-2198-47a4-8268-c57958bd4ca9" providerId="AD" clId="Web-{A7FCCF6A-C750-DFD6-219E-6A1BE0EF0F8A}" dt="2025-03-11T07:46:59.560" v="24"/>
          <ac:spMkLst>
            <pc:docMk/>
            <pc:sldMk cId="3942123684" sldId="296"/>
            <ac:spMk id="30" creationId="{2633B3B5-CC90-43F0-8714-D31D1F3F0209}"/>
          </ac:spMkLst>
        </pc:spChg>
        <pc:picChg chg="add mod ord">
          <ac:chgData name="Rebecca Francis-Davies" userId="S::r.francis-davies@uwtsd.ac.uk::caf69e2c-2198-47a4-8268-c57958bd4ca9" providerId="AD" clId="Web-{A7FCCF6A-C750-DFD6-219E-6A1BE0EF0F8A}" dt="2025-03-11T07:47:25.217" v="26" actId="1076"/>
          <ac:picMkLst>
            <pc:docMk/>
            <pc:sldMk cId="3942123684" sldId="296"/>
            <ac:picMk id="4" creationId="{B8E3F504-3B7F-FB3C-A368-E41351ED00D9}"/>
          </ac:picMkLst>
        </pc:picChg>
      </pc:sldChg>
      <pc:sldChg chg="addSp delSp modSp new mod setBg">
        <pc:chgData name="Rebecca Francis-Davies" userId="S::r.francis-davies@uwtsd.ac.uk::caf69e2c-2198-47a4-8268-c57958bd4ca9" providerId="AD" clId="Web-{A7FCCF6A-C750-DFD6-219E-6A1BE0EF0F8A}" dt="2025-03-11T07:49:52.081" v="117"/>
        <pc:sldMkLst>
          <pc:docMk/>
          <pc:sldMk cId="2093048696" sldId="297"/>
        </pc:sldMkLst>
        <pc:spChg chg="mod">
          <ac:chgData name="Rebecca Francis-Davies" userId="S::r.francis-davies@uwtsd.ac.uk::caf69e2c-2198-47a4-8268-c57958bd4ca9" providerId="AD" clId="Web-{A7FCCF6A-C750-DFD6-219E-6A1BE0EF0F8A}" dt="2025-03-11T07:49:52.081" v="117"/>
          <ac:spMkLst>
            <pc:docMk/>
            <pc:sldMk cId="2093048696" sldId="297"/>
            <ac:spMk id="2" creationId="{EE47727E-7C8F-1669-A244-08434196ED14}"/>
          </ac:spMkLst>
        </pc:spChg>
        <pc:spChg chg="del">
          <ac:chgData name="Rebecca Francis-Davies" userId="S::r.francis-davies@uwtsd.ac.uk::caf69e2c-2198-47a4-8268-c57958bd4ca9" providerId="AD" clId="Web-{A7FCCF6A-C750-DFD6-219E-6A1BE0EF0F8A}" dt="2025-03-11T07:49:52.081" v="117"/>
          <ac:spMkLst>
            <pc:docMk/>
            <pc:sldMk cId="2093048696" sldId="297"/>
            <ac:spMk id="3" creationId="{7BC895BF-7087-09BC-46D0-6994E9F8FE32}"/>
          </ac:spMkLst>
        </pc:spChg>
        <pc:spChg chg="add">
          <ac:chgData name="Rebecca Francis-Davies" userId="S::r.francis-davies@uwtsd.ac.uk::caf69e2c-2198-47a4-8268-c57958bd4ca9" providerId="AD" clId="Web-{A7FCCF6A-C750-DFD6-219E-6A1BE0EF0F8A}" dt="2025-03-11T07:49:52.081" v="117"/>
          <ac:spMkLst>
            <pc:docMk/>
            <pc:sldMk cId="2093048696" sldId="297"/>
            <ac:spMk id="9" creationId="{37C89E4B-3C9F-44B9-8B86-D9E3D112D8EC}"/>
          </ac:spMkLst>
        </pc:spChg>
        <pc:picChg chg="add">
          <ac:chgData name="Rebecca Francis-Davies" userId="S::r.francis-davies@uwtsd.ac.uk::caf69e2c-2198-47a4-8268-c57958bd4ca9" providerId="AD" clId="Web-{A7FCCF6A-C750-DFD6-219E-6A1BE0EF0F8A}" dt="2025-03-11T07:49:52.081" v="117"/>
          <ac:picMkLst>
            <pc:docMk/>
            <pc:sldMk cId="2093048696" sldId="297"/>
            <ac:picMk id="5" creationId="{9BB890BF-396A-0EC9-0272-F6C4F3545D86}"/>
          </ac:picMkLst>
        </pc:picChg>
        <pc:cxnChg chg="add">
          <ac:chgData name="Rebecca Francis-Davies" userId="S::r.francis-davies@uwtsd.ac.uk::caf69e2c-2198-47a4-8268-c57958bd4ca9" providerId="AD" clId="Web-{A7FCCF6A-C750-DFD6-219E-6A1BE0EF0F8A}" dt="2025-03-11T07:49:52.081" v="117"/>
          <ac:cxnSpMkLst>
            <pc:docMk/>
            <pc:sldMk cId="2093048696" sldId="297"/>
            <ac:cxnSpMk id="11" creationId="{AA2EAA10-076F-46BD-8F0F-B9A2FB77A85C}"/>
          </ac:cxnSpMkLst>
        </pc:cxnChg>
        <pc:cxnChg chg="add">
          <ac:chgData name="Rebecca Francis-Davies" userId="S::r.francis-davies@uwtsd.ac.uk::caf69e2c-2198-47a4-8268-c57958bd4ca9" providerId="AD" clId="Web-{A7FCCF6A-C750-DFD6-219E-6A1BE0EF0F8A}" dt="2025-03-11T07:49:52.081" v="117"/>
          <ac:cxnSpMkLst>
            <pc:docMk/>
            <pc:sldMk cId="2093048696" sldId="297"/>
            <ac:cxnSpMk id="13" creationId="{D891E407-403B-4764-86C9-33A56D3BCAA3}"/>
          </ac:cxnSpMkLst>
        </pc:cxnChg>
      </pc:sldChg>
      <pc:sldChg chg="addSp delSp modSp new mod setBg modNotes">
        <pc:chgData name="Rebecca Francis-Davies" userId="S::r.francis-davies@uwtsd.ac.uk::caf69e2c-2198-47a4-8268-c57958bd4ca9" providerId="AD" clId="Web-{A7FCCF6A-C750-DFD6-219E-6A1BE0EF0F8A}" dt="2025-03-11T08:07:08.868" v="678" actId="20577"/>
        <pc:sldMkLst>
          <pc:docMk/>
          <pc:sldMk cId="3322663716" sldId="298"/>
        </pc:sldMkLst>
        <pc:spChg chg="mod">
          <ac:chgData name="Rebecca Francis-Davies" userId="S::r.francis-davies@uwtsd.ac.uk::caf69e2c-2198-47a4-8268-c57958bd4ca9" providerId="AD" clId="Web-{A7FCCF6A-C750-DFD6-219E-6A1BE0EF0F8A}" dt="2025-03-11T08:07:08.868" v="678" actId="20577"/>
          <ac:spMkLst>
            <pc:docMk/>
            <pc:sldMk cId="3322663716" sldId="298"/>
            <ac:spMk id="2" creationId="{E258ED42-C705-C908-17E4-76B146537458}"/>
          </ac:spMkLst>
        </pc:spChg>
        <pc:spChg chg="del">
          <ac:chgData name="Rebecca Francis-Davies" userId="S::r.francis-davies@uwtsd.ac.uk::caf69e2c-2198-47a4-8268-c57958bd4ca9" providerId="AD" clId="Web-{A7FCCF6A-C750-DFD6-219E-6A1BE0EF0F8A}" dt="2025-03-11T07:50:58.818" v="134"/>
          <ac:spMkLst>
            <pc:docMk/>
            <pc:sldMk cId="3322663716" sldId="298"/>
            <ac:spMk id="3" creationId="{105FC848-F026-C791-DE4C-A3467AB8751E}"/>
          </ac:spMkLst>
        </pc:spChg>
        <pc:spChg chg="add del">
          <ac:chgData name="Rebecca Francis-Davies" userId="S::r.francis-davies@uwtsd.ac.uk::caf69e2c-2198-47a4-8268-c57958bd4ca9" providerId="AD" clId="Web-{A7FCCF6A-C750-DFD6-219E-6A1BE0EF0F8A}" dt="2025-03-11T08:06:52.023" v="676"/>
          <ac:spMkLst>
            <pc:docMk/>
            <pc:sldMk cId="3322663716" sldId="298"/>
            <ac:spMk id="9" creationId="{4D60F200-5EB0-B223-2439-C96C67F0FEE1}"/>
          </ac:spMkLst>
        </pc:spChg>
        <pc:spChg chg="add del">
          <ac:chgData name="Rebecca Francis-Davies" userId="S::r.francis-davies@uwtsd.ac.uk::caf69e2c-2198-47a4-8268-c57958bd4ca9" providerId="AD" clId="Web-{A7FCCF6A-C750-DFD6-219E-6A1BE0EF0F8A}" dt="2025-03-11T08:06:52.023" v="676"/>
          <ac:spMkLst>
            <pc:docMk/>
            <pc:sldMk cId="3322663716" sldId="298"/>
            <ac:spMk id="11" creationId="{74067CD3-146F-6228-E362-39AA720C25F7}"/>
          </ac:spMkLst>
        </pc:spChg>
        <pc:spChg chg="add del">
          <ac:chgData name="Rebecca Francis-Davies" userId="S::r.francis-davies@uwtsd.ac.uk::caf69e2c-2198-47a4-8268-c57958bd4ca9" providerId="AD" clId="Web-{A7FCCF6A-C750-DFD6-219E-6A1BE0EF0F8A}" dt="2025-03-11T08:06:52.023" v="676"/>
          <ac:spMkLst>
            <pc:docMk/>
            <pc:sldMk cId="3322663716" sldId="298"/>
            <ac:spMk id="13" creationId="{271C7E5C-A0F8-E9FA-56DB-31A257FD4EDB}"/>
          </ac:spMkLst>
        </pc:spChg>
        <pc:spChg chg="add del">
          <ac:chgData name="Rebecca Francis-Davies" userId="S::r.francis-davies@uwtsd.ac.uk::caf69e2c-2198-47a4-8268-c57958bd4ca9" providerId="AD" clId="Web-{A7FCCF6A-C750-DFD6-219E-6A1BE0EF0F8A}" dt="2025-03-11T08:06:52.023" v="676"/>
          <ac:spMkLst>
            <pc:docMk/>
            <pc:sldMk cId="3322663716" sldId="298"/>
            <ac:spMk id="15" creationId="{33F70A3C-4474-2A39-470C-FD55A8837503}"/>
          </ac:spMkLst>
        </pc:spChg>
        <pc:spChg chg="add del">
          <ac:chgData name="Rebecca Francis-Davies" userId="S::r.francis-davies@uwtsd.ac.uk::caf69e2c-2198-47a4-8268-c57958bd4ca9" providerId="AD" clId="Web-{A7FCCF6A-C750-DFD6-219E-6A1BE0EF0F8A}" dt="2025-03-11T08:06:52.023" v="676"/>
          <ac:spMkLst>
            <pc:docMk/>
            <pc:sldMk cId="3322663716" sldId="298"/>
            <ac:spMk id="17" creationId="{BAC3F7D4-9613-0E1F-901C-98FE831DEBC0}"/>
          </ac:spMkLst>
        </pc:spChg>
        <pc:spChg chg="add del">
          <ac:chgData name="Rebecca Francis-Davies" userId="S::r.francis-davies@uwtsd.ac.uk::caf69e2c-2198-47a4-8268-c57958bd4ca9" providerId="AD" clId="Web-{A7FCCF6A-C750-DFD6-219E-6A1BE0EF0F8A}" dt="2025-03-11T08:06:52.023" v="676"/>
          <ac:spMkLst>
            <pc:docMk/>
            <pc:sldMk cId="3322663716" sldId="298"/>
            <ac:spMk id="19" creationId="{AFD5167C-AF48-26F0-7A9F-3F7643374872}"/>
          </ac:spMkLst>
        </pc:spChg>
        <pc:spChg chg="add del">
          <ac:chgData name="Rebecca Francis-Davies" userId="S::r.francis-davies@uwtsd.ac.uk::caf69e2c-2198-47a4-8268-c57958bd4ca9" providerId="AD" clId="Web-{A7FCCF6A-C750-DFD6-219E-6A1BE0EF0F8A}" dt="2025-03-11T08:06:52.023" v="676"/>
          <ac:spMkLst>
            <pc:docMk/>
            <pc:sldMk cId="3322663716" sldId="298"/>
            <ac:spMk id="21" creationId="{87B30A01-FCA8-86A5-A840-C32A3BE2EDD6}"/>
          </ac:spMkLst>
        </pc:spChg>
        <pc:spChg chg="add">
          <ac:chgData name="Rebecca Francis-Davies" userId="S::r.francis-davies@uwtsd.ac.uk::caf69e2c-2198-47a4-8268-c57958bd4ca9" providerId="AD" clId="Web-{A7FCCF6A-C750-DFD6-219E-6A1BE0EF0F8A}" dt="2025-03-11T08:06:52.023" v="676"/>
          <ac:spMkLst>
            <pc:docMk/>
            <pc:sldMk cId="3322663716" sldId="298"/>
            <ac:spMk id="26" creationId="{32E62931-8EB4-42BB-BAAB-D8757BE66D8E}"/>
          </ac:spMkLst>
        </pc:spChg>
        <pc:picChg chg="add mod ord">
          <ac:chgData name="Rebecca Francis-Davies" userId="S::r.francis-davies@uwtsd.ac.uk::caf69e2c-2198-47a4-8268-c57958bd4ca9" providerId="AD" clId="Web-{A7FCCF6A-C750-DFD6-219E-6A1BE0EF0F8A}" dt="2025-03-11T08:06:52.023" v="676"/>
          <ac:picMkLst>
            <pc:docMk/>
            <pc:sldMk cId="3322663716" sldId="298"/>
            <ac:picMk id="5" creationId="{A8D72528-0016-5542-4CCA-CB7F55039A82}"/>
          </ac:picMkLst>
        </pc:picChg>
      </pc:sldChg>
      <pc:sldChg chg="addSp modSp new mod setBg">
        <pc:chgData name="Rebecca Francis-Davies" userId="S::r.francis-davies@uwtsd.ac.uk::caf69e2c-2198-47a4-8268-c57958bd4ca9" providerId="AD" clId="Web-{A7FCCF6A-C750-DFD6-219E-6A1BE0EF0F8A}" dt="2025-03-11T07:59:19.367" v="503"/>
        <pc:sldMkLst>
          <pc:docMk/>
          <pc:sldMk cId="2517807667" sldId="299"/>
        </pc:sldMkLst>
        <pc:spChg chg="mod">
          <ac:chgData name="Rebecca Francis-Davies" userId="S::r.francis-davies@uwtsd.ac.uk::caf69e2c-2198-47a4-8268-c57958bd4ca9" providerId="AD" clId="Web-{A7FCCF6A-C750-DFD6-219E-6A1BE0EF0F8A}" dt="2025-03-11T07:59:19.367" v="503"/>
          <ac:spMkLst>
            <pc:docMk/>
            <pc:sldMk cId="2517807667" sldId="299"/>
            <ac:spMk id="2" creationId="{95F86AAA-43A0-7598-8E78-5BED09086324}"/>
          </ac:spMkLst>
        </pc:spChg>
        <pc:spChg chg="mod">
          <ac:chgData name="Rebecca Francis-Davies" userId="S::r.francis-davies@uwtsd.ac.uk::caf69e2c-2198-47a4-8268-c57958bd4ca9" providerId="AD" clId="Web-{A7FCCF6A-C750-DFD6-219E-6A1BE0EF0F8A}" dt="2025-03-11T07:59:19.367" v="503"/>
          <ac:spMkLst>
            <pc:docMk/>
            <pc:sldMk cId="2517807667" sldId="299"/>
            <ac:spMk id="3" creationId="{40121633-3DDF-1ED6-5134-CED937429ACA}"/>
          </ac:spMkLst>
        </pc:spChg>
        <pc:spChg chg="add">
          <ac:chgData name="Rebecca Francis-Davies" userId="S::r.francis-davies@uwtsd.ac.uk::caf69e2c-2198-47a4-8268-c57958bd4ca9" providerId="AD" clId="Web-{A7FCCF6A-C750-DFD6-219E-6A1BE0EF0F8A}" dt="2025-03-11T07:59:19.367" v="503"/>
          <ac:spMkLst>
            <pc:docMk/>
            <pc:sldMk cId="2517807667" sldId="299"/>
            <ac:spMk id="9" creationId="{C0763A76-9F1C-4FC5-82B7-DD475DA461B2}"/>
          </ac:spMkLst>
        </pc:spChg>
        <pc:spChg chg="add">
          <ac:chgData name="Rebecca Francis-Davies" userId="S::r.francis-davies@uwtsd.ac.uk::caf69e2c-2198-47a4-8268-c57958bd4ca9" providerId="AD" clId="Web-{A7FCCF6A-C750-DFD6-219E-6A1BE0EF0F8A}" dt="2025-03-11T07:59:19.367" v="503"/>
          <ac:spMkLst>
            <pc:docMk/>
            <pc:sldMk cId="2517807667" sldId="299"/>
            <ac:spMk id="11" creationId="{E81BF4F6-F2CF-4984-9D14-D6966D92F99F}"/>
          </ac:spMkLst>
        </pc:spChg>
        <pc:picChg chg="add">
          <ac:chgData name="Rebecca Francis-Davies" userId="S::r.francis-davies@uwtsd.ac.uk::caf69e2c-2198-47a4-8268-c57958bd4ca9" providerId="AD" clId="Web-{A7FCCF6A-C750-DFD6-219E-6A1BE0EF0F8A}" dt="2025-03-11T07:59:19.367" v="503"/>
          <ac:picMkLst>
            <pc:docMk/>
            <pc:sldMk cId="2517807667" sldId="299"/>
            <ac:picMk id="5" creationId="{AE127EBE-AF47-8263-32C5-08A70218F4BB}"/>
          </ac:picMkLst>
        </pc:picChg>
      </pc:sldChg>
      <pc:sldChg chg="addSp delSp modSp new mod setBg">
        <pc:chgData name="Rebecca Francis-Davies" userId="S::r.francis-davies@uwtsd.ac.uk::caf69e2c-2198-47a4-8268-c57958bd4ca9" providerId="AD" clId="Web-{A7FCCF6A-C750-DFD6-219E-6A1BE0EF0F8A}" dt="2025-03-11T08:03:38.548" v="662"/>
        <pc:sldMkLst>
          <pc:docMk/>
          <pc:sldMk cId="1249801967" sldId="300"/>
        </pc:sldMkLst>
        <pc:spChg chg="mod">
          <ac:chgData name="Rebecca Francis-Davies" userId="S::r.francis-davies@uwtsd.ac.uk::caf69e2c-2198-47a4-8268-c57958bd4ca9" providerId="AD" clId="Web-{A7FCCF6A-C750-DFD6-219E-6A1BE0EF0F8A}" dt="2025-03-11T08:03:38.548" v="662"/>
          <ac:spMkLst>
            <pc:docMk/>
            <pc:sldMk cId="1249801967" sldId="300"/>
            <ac:spMk id="2" creationId="{630A1A84-F588-ADF3-6B99-C188819E0763}"/>
          </ac:spMkLst>
        </pc:spChg>
        <pc:spChg chg="del mod">
          <ac:chgData name="Rebecca Francis-Davies" userId="S::r.francis-davies@uwtsd.ac.uk::caf69e2c-2198-47a4-8268-c57958bd4ca9" providerId="AD" clId="Web-{A7FCCF6A-C750-DFD6-219E-6A1BE0EF0F8A}" dt="2025-03-11T08:03:38.548" v="662"/>
          <ac:spMkLst>
            <pc:docMk/>
            <pc:sldMk cId="1249801967" sldId="300"/>
            <ac:spMk id="3" creationId="{3CF43A52-06D3-3586-6337-6E7B521689BF}"/>
          </ac:spMkLst>
        </pc:spChg>
        <pc:spChg chg="add">
          <ac:chgData name="Rebecca Francis-Davies" userId="S::r.francis-davies@uwtsd.ac.uk::caf69e2c-2198-47a4-8268-c57958bd4ca9" providerId="AD" clId="Web-{A7FCCF6A-C750-DFD6-219E-6A1BE0EF0F8A}" dt="2025-03-11T08:03:38.548" v="662"/>
          <ac:spMkLst>
            <pc:docMk/>
            <pc:sldMk cId="1249801967" sldId="300"/>
            <ac:spMk id="10" creationId="{E51BA4DF-2BD4-4EC2-B1DB-B27C8AC71864}"/>
          </ac:spMkLst>
        </pc:spChg>
        <pc:graphicFrameChg chg="add">
          <ac:chgData name="Rebecca Francis-Davies" userId="S::r.francis-davies@uwtsd.ac.uk::caf69e2c-2198-47a4-8268-c57958bd4ca9" providerId="AD" clId="Web-{A7FCCF6A-C750-DFD6-219E-6A1BE0EF0F8A}" dt="2025-03-11T08:03:38.548" v="662"/>
          <ac:graphicFrameMkLst>
            <pc:docMk/>
            <pc:sldMk cId="1249801967" sldId="300"/>
            <ac:graphicFrameMk id="5" creationId="{C9CB5AEB-2290-C98A-9661-CB83A315F4EC}"/>
          </ac:graphicFrameMkLst>
        </pc:graphicFrameChg>
        <pc:picChg chg="add">
          <ac:chgData name="Rebecca Francis-Davies" userId="S::r.francis-davies@uwtsd.ac.uk::caf69e2c-2198-47a4-8268-c57958bd4ca9" providerId="AD" clId="Web-{A7FCCF6A-C750-DFD6-219E-6A1BE0EF0F8A}" dt="2025-03-11T08:03:38.548" v="662"/>
          <ac:picMkLst>
            <pc:docMk/>
            <pc:sldMk cId="1249801967" sldId="300"/>
            <ac:picMk id="6" creationId="{3DEB1B99-4512-EC39-7513-7817D03505AF}"/>
          </ac:picMkLst>
        </pc:picChg>
      </pc:sldChg>
      <pc:sldChg chg="modSp new">
        <pc:chgData name="Rebecca Francis-Davies" userId="S::r.francis-davies@uwtsd.ac.uk::caf69e2c-2198-47a4-8268-c57958bd4ca9" providerId="AD" clId="Web-{A7FCCF6A-C750-DFD6-219E-6A1BE0EF0F8A}" dt="2025-03-11T09:18:51.284" v="3720" actId="20577"/>
        <pc:sldMkLst>
          <pc:docMk/>
          <pc:sldMk cId="3688193077" sldId="301"/>
        </pc:sldMkLst>
        <pc:spChg chg="mod">
          <ac:chgData name="Rebecca Francis-Davies" userId="S::r.francis-davies@uwtsd.ac.uk::caf69e2c-2198-47a4-8268-c57958bd4ca9" providerId="AD" clId="Web-{A7FCCF6A-C750-DFD6-219E-6A1BE0EF0F8A}" dt="2025-03-11T08:04:53.832" v="672" actId="20577"/>
          <ac:spMkLst>
            <pc:docMk/>
            <pc:sldMk cId="3688193077" sldId="301"/>
            <ac:spMk id="2" creationId="{9583A1CB-3E4B-B760-9038-7281873B050C}"/>
          </ac:spMkLst>
        </pc:spChg>
        <pc:spChg chg="mod">
          <ac:chgData name="Rebecca Francis-Davies" userId="S::r.francis-davies@uwtsd.ac.uk::caf69e2c-2198-47a4-8268-c57958bd4ca9" providerId="AD" clId="Web-{A7FCCF6A-C750-DFD6-219E-6A1BE0EF0F8A}" dt="2025-03-11T09:18:51.284" v="3720" actId="20577"/>
          <ac:spMkLst>
            <pc:docMk/>
            <pc:sldMk cId="3688193077" sldId="301"/>
            <ac:spMk id="3" creationId="{B4BC41EB-D241-D46A-BFFE-2B5C5987F0DA}"/>
          </ac:spMkLst>
        </pc:spChg>
      </pc:sldChg>
      <pc:sldChg chg="addSp modSp new mod setBg modNotes">
        <pc:chgData name="Rebecca Francis-Davies" userId="S::r.francis-davies@uwtsd.ac.uk::caf69e2c-2198-47a4-8268-c57958bd4ca9" providerId="AD" clId="Web-{A7FCCF6A-C750-DFD6-219E-6A1BE0EF0F8A}" dt="2025-03-11T08:23:05.323" v="1063"/>
        <pc:sldMkLst>
          <pc:docMk/>
          <pc:sldMk cId="1647823584" sldId="302"/>
        </pc:sldMkLst>
        <pc:spChg chg="mod">
          <ac:chgData name="Rebecca Francis-Davies" userId="S::r.francis-davies@uwtsd.ac.uk::caf69e2c-2198-47a4-8268-c57958bd4ca9" providerId="AD" clId="Web-{A7FCCF6A-C750-DFD6-219E-6A1BE0EF0F8A}" dt="2025-03-11T08:23:05.323" v="1063"/>
          <ac:spMkLst>
            <pc:docMk/>
            <pc:sldMk cId="1647823584" sldId="302"/>
            <ac:spMk id="2" creationId="{62CC0C53-7290-C774-1E63-4388D50A71A5}"/>
          </ac:spMkLst>
        </pc:spChg>
        <pc:spChg chg="mod">
          <ac:chgData name="Rebecca Francis-Davies" userId="S::r.francis-davies@uwtsd.ac.uk::caf69e2c-2198-47a4-8268-c57958bd4ca9" providerId="AD" clId="Web-{A7FCCF6A-C750-DFD6-219E-6A1BE0EF0F8A}" dt="2025-03-11T08:23:05.323" v="1063"/>
          <ac:spMkLst>
            <pc:docMk/>
            <pc:sldMk cId="1647823584" sldId="302"/>
            <ac:spMk id="3" creationId="{93B2ECCE-DAB4-D7D1-28B3-0D3E8A8A2998}"/>
          </ac:spMkLst>
        </pc:spChg>
        <pc:spChg chg="add">
          <ac:chgData name="Rebecca Francis-Davies" userId="S::r.francis-davies@uwtsd.ac.uk::caf69e2c-2198-47a4-8268-c57958bd4ca9" providerId="AD" clId="Web-{A7FCCF6A-C750-DFD6-219E-6A1BE0EF0F8A}" dt="2025-03-11T08:23:05.323" v="1063"/>
          <ac:spMkLst>
            <pc:docMk/>
            <pc:sldMk cId="1647823584" sldId="302"/>
            <ac:spMk id="9" creationId="{9F7D5CDA-D291-4307-BF55-1381FED29634}"/>
          </ac:spMkLst>
        </pc:spChg>
        <pc:picChg chg="add">
          <ac:chgData name="Rebecca Francis-Davies" userId="S::r.francis-davies@uwtsd.ac.uk::caf69e2c-2198-47a4-8268-c57958bd4ca9" providerId="AD" clId="Web-{A7FCCF6A-C750-DFD6-219E-6A1BE0EF0F8A}" dt="2025-03-11T08:23:05.323" v="1063"/>
          <ac:picMkLst>
            <pc:docMk/>
            <pc:sldMk cId="1647823584" sldId="302"/>
            <ac:picMk id="5" creationId="{6FF2730B-DF00-8BE4-6875-7649332691A4}"/>
          </ac:picMkLst>
        </pc:picChg>
      </pc:sldChg>
      <pc:sldChg chg="addSp delSp modSp new mod setBg modNotes">
        <pc:chgData name="Rebecca Francis-Davies" userId="S::r.francis-davies@uwtsd.ac.uk::caf69e2c-2198-47a4-8268-c57958bd4ca9" providerId="AD" clId="Web-{A7FCCF6A-C750-DFD6-219E-6A1BE0EF0F8A}" dt="2025-03-11T08:27:55.739" v="1137"/>
        <pc:sldMkLst>
          <pc:docMk/>
          <pc:sldMk cId="729989549" sldId="303"/>
        </pc:sldMkLst>
        <pc:spChg chg="del">
          <ac:chgData name="Rebecca Francis-Davies" userId="S::r.francis-davies@uwtsd.ac.uk::caf69e2c-2198-47a4-8268-c57958bd4ca9" providerId="AD" clId="Web-{A7FCCF6A-C750-DFD6-219E-6A1BE0EF0F8A}" dt="2025-03-11T08:26:42.987" v="1066"/>
          <ac:spMkLst>
            <pc:docMk/>
            <pc:sldMk cId="729989549" sldId="303"/>
            <ac:spMk id="2" creationId="{E20316AF-DB0F-7541-5FB2-1A6EAE524B2F}"/>
          </ac:spMkLst>
        </pc:spChg>
        <pc:spChg chg="del">
          <ac:chgData name="Rebecca Francis-Davies" userId="S::r.francis-davies@uwtsd.ac.uk::caf69e2c-2198-47a4-8268-c57958bd4ca9" providerId="AD" clId="Web-{A7FCCF6A-C750-DFD6-219E-6A1BE0EF0F8A}" dt="2025-03-11T08:26:38.737" v="1065"/>
          <ac:spMkLst>
            <pc:docMk/>
            <pc:sldMk cId="729989549" sldId="303"/>
            <ac:spMk id="3" creationId="{6AF43720-D374-1AD8-0F74-7A98D4DBD8FC}"/>
          </ac:spMkLst>
        </pc:spChg>
        <pc:spChg chg="add">
          <ac:chgData name="Rebecca Francis-Davies" userId="S::r.francis-davies@uwtsd.ac.uk::caf69e2c-2198-47a4-8268-c57958bd4ca9" providerId="AD" clId="Web-{A7FCCF6A-C750-DFD6-219E-6A1BE0EF0F8A}" dt="2025-03-11T08:26:42.987" v="1066"/>
          <ac:spMkLst>
            <pc:docMk/>
            <pc:sldMk cId="729989549" sldId="303"/>
            <ac:spMk id="9" creationId="{42A4FC2C-047E-45A5-965D-8E1E3BF09BC6}"/>
          </ac:spMkLst>
        </pc:spChg>
        <pc:picChg chg="add mod ord">
          <ac:chgData name="Rebecca Francis-Davies" userId="S::r.francis-davies@uwtsd.ac.uk::caf69e2c-2198-47a4-8268-c57958bd4ca9" providerId="AD" clId="Web-{A7FCCF6A-C750-DFD6-219E-6A1BE0EF0F8A}" dt="2025-03-11T08:26:42.987" v="1066"/>
          <ac:picMkLst>
            <pc:docMk/>
            <pc:sldMk cId="729989549" sldId="303"/>
            <ac:picMk id="4" creationId="{7F07706F-F2E6-56AC-24D1-A56860432C3B}"/>
          </ac:picMkLst>
        </pc:picChg>
      </pc:sldChg>
      <pc:sldChg chg="addSp modSp new mod setBg">
        <pc:chgData name="Rebecca Francis-Davies" userId="S::r.francis-davies@uwtsd.ac.uk::caf69e2c-2198-47a4-8268-c57958bd4ca9" providerId="AD" clId="Web-{A7FCCF6A-C750-DFD6-219E-6A1BE0EF0F8A}" dt="2025-03-11T08:32:22.186" v="1401"/>
        <pc:sldMkLst>
          <pc:docMk/>
          <pc:sldMk cId="3295227240" sldId="304"/>
        </pc:sldMkLst>
        <pc:spChg chg="mod">
          <ac:chgData name="Rebecca Francis-Davies" userId="S::r.francis-davies@uwtsd.ac.uk::caf69e2c-2198-47a4-8268-c57958bd4ca9" providerId="AD" clId="Web-{A7FCCF6A-C750-DFD6-219E-6A1BE0EF0F8A}" dt="2025-03-11T08:32:22.186" v="1401"/>
          <ac:spMkLst>
            <pc:docMk/>
            <pc:sldMk cId="3295227240" sldId="304"/>
            <ac:spMk id="2" creationId="{5AFAFDCF-13D2-22A1-28F2-D97D0A801FC7}"/>
          </ac:spMkLst>
        </pc:spChg>
        <pc:spChg chg="mod">
          <ac:chgData name="Rebecca Francis-Davies" userId="S::r.francis-davies@uwtsd.ac.uk::caf69e2c-2198-47a4-8268-c57958bd4ca9" providerId="AD" clId="Web-{A7FCCF6A-C750-DFD6-219E-6A1BE0EF0F8A}" dt="2025-03-11T08:32:22.186" v="1401"/>
          <ac:spMkLst>
            <pc:docMk/>
            <pc:sldMk cId="3295227240" sldId="304"/>
            <ac:spMk id="3" creationId="{07EA5D2B-E919-FF2C-93F9-5C82B18229B0}"/>
          </ac:spMkLst>
        </pc:spChg>
        <pc:spChg chg="add">
          <ac:chgData name="Rebecca Francis-Davies" userId="S::r.francis-davies@uwtsd.ac.uk::caf69e2c-2198-47a4-8268-c57958bd4ca9" providerId="AD" clId="Web-{A7FCCF6A-C750-DFD6-219E-6A1BE0EF0F8A}" dt="2025-03-11T08:32:22.186" v="1401"/>
          <ac:spMkLst>
            <pc:docMk/>
            <pc:sldMk cId="3295227240" sldId="304"/>
            <ac:spMk id="8" creationId="{907EF6B7-1338-4443-8C46-6A318D952DFD}"/>
          </ac:spMkLst>
        </pc:spChg>
        <pc:spChg chg="add">
          <ac:chgData name="Rebecca Francis-Davies" userId="S::r.francis-davies@uwtsd.ac.uk::caf69e2c-2198-47a4-8268-c57958bd4ca9" providerId="AD" clId="Web-{A7FCCF6A-C750-DFD6-219E-6A1BE0EF0F8A}" dt="2025-03-11T08:32:22.186" v="1401"/>
          <ac:spMkLst>
            <pc:docMk/>
            <pc:sldMk cId="3295227240" sldId="304"/>
            <ac:spMk id="10" creationId="{DAAE4CDD-124C-4DCF-9584-B6033B545DD5}"/>
          </ac:spMkLst>
        </pc:spChg>
        <pc:spChg chg="add">
          <ac:chgData name="Rebecca Francis-Davies" userId="S::r.francis-davies@uwtsd.ac.uk::caf69e2c-2198-47a4-8268-c57958bd4ca9" providerId="AD" clId="Web-{A7FCCF6A-C750-DFD6-219E-6A1BE0EF0F8A}" dt="2025-03-11T08:32:22.186" v="1401"/>
          <ac:spMkLst>
            <pc:docMk/>
            <pc:sldMk cId="3295227240" sldId="304"/>
            <ac:spMk id="12" creationId="{081E4A58-353D-44AE-B2FC-2A74E2E400F7}"/>
          </ac:spMkLst>
        </pc:spChg>
      </pc:sldChg>
      <pc:sldChg chg="modSp new del">
        <pc:chgData name="Rebecca Francis-Davies" userId="S::r.francis-davies@uwtsd.ac.uk::caf69e2c-2198-47a4-8268-c57958bd4ca9" providerId="AD" clId="Web-{A7FCCF6A-C750-DFD6-219E-6A1BE0EF0F8A}" dt="2025-03-11T08:43:36.648" v="1745"/>
        <pc:sldMkLst>
          <pc:docMk/>
          <pc:sldMk cId="1152446833" sldId="305"/>
        </pc:sldMkLst>
        <pc:spChg chg="mod">
          <ac:chgData name="Rebecca Francis-Davies" userId="S::r.francis-davies@uwtsd.ac.uk::caf69e2c-2198-47a4-8268-c57958bd4ca9" providerId="AD" clId="Web-{A7FCCF6A-C750-DFD6-219E-6A1BE0EF0F8A}" dt="2025-03-11T08:38:44.356" v="1415" actId="20577"/>
          <ac:spMkLst>
            <pc:docMk/>
            <pc:sldMk cId="1152446833" sldId="305"/>
            <ac:spMk id="2" creationId="{5AFF23C4-C8E8-5E7A-8AD0-B57582B5D07D}"/>
          </ac:spMkLst>
        </pc:spChg>
        <pc:spChg chg="mod">
          <ac:chgData name="Rebecca Francis-Davies" userId="S::r.francis-davies@uwtsd.ac.uk::caf69e2c-2198-47a4-8268-c57958bd4ca9" providerId="AD" clId="Web-{A7FCCF6A-C750-DFD6-219E-6A1BE0EF0F8A}" dt="2025-03-11T08:40:15.906" v="1508" actId="20577"/>
          <ac:spMkLst>
            <pc:docMk/>
            <pc:sldMk cId="1152446833" sldId="305"/>
            <ac:spMk id="3" creationId="{D42B8EFA-D381-7EEE-F969-290A1D7E4BB1}"/>
          </ac:spMkLst>
        </pc:spChg>
      </pc:sldChg>
      <pc:sldChg chg="modSp new modNotes">
        <pc:chgData name="Rebecca Francis-Davies" userId="S::r.francis-davies@uwtsd.ac.uk::caf69e2c-2198-47a4-8268-c57958bd4ca9" providerId="AD" clId="Web-{A7FCCF6A-C750-DFD6-219E-6A1BE0EF0F8A}" dt="2025-03-11T08:46:19.450" v="1949"/>
        <pc:sldMkLst>
          <pc:docMk/>
          <pc:sldMk cId="3754672709" sldId="306"/>
        </pc:sldMkLst>
        <pc:spChg chg="mod">
          <ac:chgData name="Rebecca Francis-Davies" userId="S::r.francis-davies@uwtsd.ac.uk::caf69e2c-2198-47a4-8268-c57958bd4ca9" providerId="AD" clId="Web-{A7FCCF6A-C750-DFD6-219E-6A1BE0EF0F8A}" dt="2025-03-11T08:41:21.487" v="1522" actId="20577"/>
          <ac:spMkLst>
            <pc:docMk/>
            <pc:sldMk cId="3754672709" sldId="306"/>
            <ac:spMk id="2" creationId="{72CDB052-259A-574E-58F6-C0DDD557E0E3}"/>
          </ac:spMkLst>
        </pc:spChg>
        <pc:spChg chg="mod">
          <ac:chgData name="Rebecca Francis-Davies" userId="S::r.francis-davies@uwtsd.ac.uk::caf69e2c-2198-47a4-8268-c57958bd4ca9" providerId="AD" clId="Web-{A7FCCF6A-C750-DFD6-219E-6A1BE0EF0F8A}" dt="2025-03-11T08:43:09.491" v="1664" actId="20577"/>
          <ac:spMkLst>
            <pc:docMk/>
            <pc:sldMk cId="3754672709" sldId="306"/>
            <ac:spMk id="3" creationId="{8BD315C5-7357-C65A-7440-97E78162DA8A}"/>
          </ac:spMkLst>
        </pc:spChg>
      </pc:sldChg>
      <pc:sldChg chg="addSp modSp new mod setBg">
        <pc:chgData name="Rebecca Francis-Davies" userId="S::r.francis-davies@uwtsd.ac.uk::caf69e2c-2198-47a4-8268-c57958bd4ca9" providerId="AD" clId="Web-{A7FCCF6A-C750-DFD6-219E-6A1BE0EF0F8A}" dt="2025-03-11T08:49:38.957" v="2242"/>
        <pc:sldMkLst>
          <pc:docMk/>
          <pc:sldMk cId="3254827389" sldId="307"/>
        </pc:sldMkLst>
        <pc:spChg chg="mod">
          <ac:chgData name="Rebecca Francis-Davies" userId="S::r.francis-davies@uwtsd.ac.uk::caf69e2c-2198-47a4-8268-c57958bd4ca9" providerId="AD" clId="Web-{A7FCCF6A-C750-DFD6-219E-6A1BE0EF0F8A}" dt="2025-03-11T08:49:38.957" v="2242"/>
          <ac:spMkLst>
            <pc:docMk/>
            <pc:sldMk cId="3254827389" sldId="307"/>
            <ac:spMk id="2" creationId="{73D5C1C3-EA37-2D1F-F700-F04AB0D081FD}"/>
          </ac:spMkLst>
        </pc:spChg>
        <pc:spChg chg="mod">
          <ac:chgData name="Rebecca Francis-Davies" userId="S::r.francis-davies@uwtsd.ac.uk::caf69e2c-2198-47a4-8268-c57958bd4ca9" providerId="AD" clId="Web-{A7FCCF6A-C750-DFD6-219E-6A1BE0EF0F8A}" dt="2025-03-11T08:49:38.957" v="2242"/>
          <ac:spMkLst>
            <pc:docMk/>
            <pc:sldMk cId="3254827389" sldId="307"/>
            <ac:spMk id="3" creationId="{8BB065C6-481B-1756-5600-FCCA54868146}"/>
          </ac:spMkLst>
        </pc:spChg>
        <pc:spChg chg="add">
          <ac:chgData name="Rebecca Francis-Davies" userId="S::r.francis-davies@uwtsd.ac.uk::caf69e2c-2198-47a4-8268-c57958bd4ca9" providerId="AD" clId="Web-{A7FCCF6A-C750-DFD6-219E-6A1BE0EF0F8A}" dt="2025-03-11T08:49:38.957" v="2242"/>
          <ac:spMkLst>
            <pc:docMk/>
            <pc:sldMk cId="3254827389" sldId="307"/>
            <ac:spMk id="9" creationId="{3ECBE1F1-D69B-4AFA-ABD5-8E41720EF6DE}"/>
          </ac:spMkLst>
        </pc:spChg>
        <pc:spChg chg="add">
          <ac:chgData name="Rebecca Francis-Davies" userId="S::r.francis-davies@uwtsd.ac.uk::caf69e2c-2198-47a4-8268-c57958bd4ca9" providerId="AD" clId="Web-{A7FCCF6A-C750-DFD6-219E-6A1BE0EF0F8A}" dt="2025-03-11T08:49:38.957" v="2242"/>
          <ac:spMkLst>
            <pc:docMk/>
            <pc:sldMk cId="3254827389" sldId="307"/>
            <ac:spMk id="11" creationId="{603A6265-E10C-4B85-9C20-E75FCAF9CC63}"/>
          </ac:spMkLst>
        </pc:spChg>
        <pc:picChg chg="add">
          <ac:chgData name="Rebecca Francis-Davies" userId="S::r.francis-davies@uwtsd.ac.uk::caf69e2c-2198-47a4-8268-c57958bd4ca9" providerId="AD" clId="Web-{A7FCCF6A-C750-DFD6-219E-6A1BE0EF0F8A}" dt="2025-03-11T08:49:38.957" v="2242"/>
          <ac:picMkLst>
            <pc:docMk/>
            <pc:sldMk cId="3254827389" sldId="307"/>
            <ac:picMk id="5" creationId="{D214B97D-33C5-3C24-77EC-3E98CA7D97C0}"/>
          </ac:picMkLst>
        </pc:picChg>
      </pc:sldChg>
      <pc:sldChg chg="addSp modSp new mod setBg">
        <pc:chgData name="Rebecca Francis-Davies" userId="S::r.francis-davies@uwtsd.ac.uk::caf69e2c-2198-47a4-8268-c57958bd4ca9" providerId="AD" clId="Web-{A7FCCF6A-C750-DFD6-219E-6A1BE0EF0F8A}" dt="2025-03-11T08:53:15.262" v="2632"/>
        <pc:sldMkLst>
          <pc:docMk/>
          <pc:sldMk cId="1243335038" sldId="308"/>
        </pc:sldMkLst>
        <pc:spChg chg="mod">
          <ac:chgData name="Rebecca Francis-Davies" userId="S::r.francis-davies@uwtsd.ac.uk::caf69e2c-2198-47a4-8268-c57958bd4ca9" providerId="AD" clId="Web-{A7FCCF6A-C750-DFD6-219E-6A1BE0EF0F8A}" dt="2025-03-11T08:53:15.262" v="2632"/>
          <ac:spMkLst>
            <pc:docMk/>
            <pc:sldMk cId="1243335038" sldId="308"/>
            <ac:spMk id="2" creationId="{2968554F-AE9E-32CE-09C2-7DC34E7FDEEE}"/>
          </ac:spMkLst>
        </pc:spChg>
        <pc:spChg chg="mod">
          <ac:chgData name="Rebecca Francis-Davies" userId="S::r.francis-davies@uwtsd.ac.uk::caf69e2c-2198-47a4-8268-c57958bd4ca9" providerId="AD" clId="Web-{A7FCCF6A-C750-DFD6-219E-6A1BE0EF0F8A}" dt="2025-03-11T08:53:15.262" v="2632"/>
          <ac:spMkLst>
            <pc:docMk/>
            <pc:sldMk cId="1243335038" sldId="308"/>
            <ac:spMk id="3" creationId="{278E2E8C-0F4E-88F3-B94E-4499725EF73E}"/>
          </ac:spMkLst>
        </pc:spChg>
        <pc:spChg chg="add">
          <ac:chgData name="Rebecca Francis-Davies" userId="S::r.francis-davies@uwtsd.ac.uk::caf69e2c-2198-47a4-8268-c57958bd4ca9" providerId="AD" clId="Web-{A7FCCF6A-C750-DFD6-219E-6A1BE0EF0F8A}" dt="2025-03-11T08:53:15.262" v="2632"/>
          <ac:spMkLst>
            <pc:docMk/>
            <pc:sldMk cId="1243335038" sldId="308"/>
            <ac:spMk id="9" creationId="{9F7D5CDA-D291-4307-BF55-1381FED29634}"/>
          </ac:spMkLst>
        </pc:spChg>
        <pc:spChg chg="add">
          <ac:chgData name="Rebecca Francis-Davies" userId="S::r.francis-davies@uwtsd.ac.uk::caf69e2c-2198-47a4-8268-c57958bd4ca9" providerId="AD" clId="Web-{A7FCCF6A-C750-DFD6-219E-6A1BE0EF0F8A}" dt="2025-03-11T08:53:15.262" v="2632"/>
          <ac:spMkLst>
            <pc:docMk/>
            <pc:sldMk cId="1243335038" sldId="308"/>
            <ac:spMk id="11" creationId="{59B296B9-C5A5-4E4F-9B60-C907B5F1466C}"/>
          </ac:spMkLst>
        </pc:spChg>
        <pc:spChg chg="add">
          <ac:chgData name="Rebecca Francis-Davies" userId="S::r.francis-davies@uwtsd.ac.uk::caf69e2c-2198-47a4-8268-c57958bd4ca9" providerId="AD" clId="Web-{A7FCCF6A-C750-DFD6-219E-6A1BE0EF0F8A}" dt="2025-03-11T08:53:15.262" v="2632"/>
          <ac:spMkLst>
            <pc:docMk/>
            <pc:sldMk cId="1243335038" sldId="308"/>
            <ac:spMk id="13" creationId="{D0300FD3-5AF1-6305-15FA-9078072672E2}"/>
          </ac:spMkLst>
        </pc:spChg>
        <pc:picChg chg="add">
          <ac:chgData name="Rebecca Francis-Davies" userId="S::r.francis-davies@uwtsd.ac.uk::caf69e2c-2198-47a4-8268-c57958bd4ca9" providerId="AD" clId="Web-{A7FCCF6A-C750-DFD6-219E-6A1BE0EF0F8A}" dt="2025-03-11T08:53:15.262" v="2632"/>
          <ac:picMkLst>
            <pc:docMk/>
            <pc:sldMk cId="1243335038" sldId="308"/>
            <ac:picMk id="5" creationId="{69624EA3-6ADE-90DE-09C6-3AEDF4C4DD84}"/>
          </ac:picMkLst>
        </pc:picChg>
      </pc:sldChg>
      <pc:sldChg chg="addSp modSp new mod setBg modNotes">
        <pc:chgData name="Rebecca Francis-Davies" userId="S::r.francis-davies@uwtsd.ac.uk::caf69e2c-2198-47a4-8268-c57958bd4ca9" providerId="AD" clId="Web-{A7FCCF6A-C750-DFD6-219E-6A1BE0EF0F8A}" dt="2025-03-11T08:56:49.785" v="3022"/>
        <pc:sldMkLst>
          <pc:docMk/>
          <pc:sldMk cId="2771939648" sldId="309"/>
        </pc:sldMkLst>
        <pc:spChg chg="mod">
          <ac:chgData name="Rebecca Francis-Davies" userId="S::r.francis-davies@uwtsd.ac.uk::caf69e2c-2198-47a4-8268-c57958bd4ca9" providerId="AD" clId="Web-{A7FCCF6A-C750-DFD6-219E-6A1BE0EF0F8A}" dt="2025-03-11T08:56:49.785" v="3022"/>
          <ac:spMkLst>
            <pc:docMk/>
            <pc:sldMk cId="2771939648" sldId="309"/>
            <ac:spMk id="2" creationId="{E28DD83B-EBC6-9A04-9D32-4FB1143C9196}"/>
          </ac:spMkLst>
        </pc:spChg>
        <pc:spChg chg="mod">
          <ac:chgData name="Rebecca Francis-Davies" userId="S::r.francis-davies@uwtsd.ac.uk::caf69e2c-2198-47a4-8268-c57958bd4ca9" providerId="AD" clId="Web-{A7FCCF6A-C750-DFD6-219E-6A1BE0EF0F8A}" dt="2025-03-11T08:56:49.785" v="3022"/>
          <ac:spMkLst>
            <pc:docMk/>
            <pc:sldMk cId="2771939648" sldId="309"/>
            <ac:spMk id="3" creationId="{7031B212-B18C-5FC4-F4AE-1633DE1DB9C2}"/>
          </ac:spMkLst>
        </pc:spChg>
        <pc:spChg chg="add">
          <ac:chgData name="Rebecca Francis-Davies" userId="S::r.francis-davies@uwtsd.ac.uk::caf69e2c-2198-47a4-8268-c57958bd4ca9" providerId="AD" clId="Web-{A7FCCF6A-C750-DFD6-219E-6A1BE0EF0F8A}" dt="2025-03-11T08:56:49.785" v="3022"/>
          <ac:spMkLst>
            <pc:docMk/>
            <pc:sldMk cId="2771939648" sldId="309"/>
            <ac:spMk id="9" creationId="{9F7D5CDA-D291-4307-BF55-1381FED29634}"/>
          </ac:spMkLst>
        </pc:spChg>
        <pc:spChg chg="add">
          <ac:chgData name="Rebecca Francis-Davies" userId="S::r.francis-davies@uwtsd.ac.uk::caf69e2c-2198-47a4-8268-c57958bd4ca9" providerId="AD" clId="Web-{A7FCCF6A-C750-DFD6-219E-6A1BE0EF0F8A}" dt="2025-03-11T08:56:49.785" v="3022"/>
          <ac:spMkLst>
            <pc:docMk/>
            <pc:sldMk cId="2771939648" sldId="309"/>
            <ac:spMk id="11" creationId="{59B296B9-C5A5-4E4F-9B60-C907B5F1466C}"/>
          </ac:spMkLst>
        </pc:spChg>
        <pc:spChg chg="add">
          <ac:chgData name="Rebecca Francis-Davies" userId="S::r.francis-davies@uwtsd.ac.uk::caf69e2c-2198-47a4-8268-c57958bd4ca9" providerId="AD" clId="Web-{A7FCCF6A-C750-DFD6-219E-6A1BE0EF0F8A}" dt="2025-03-11T08:56:49.785" v="3022"/>
          <ac:spMkLst>
            <pc:docMk/>
            <pc:sldMk cId="2771939648" sldId="309"/>
            <ac:spMk id="13" creationId="{D0300FD3-5AF1-6305-15FA-9078072672E2}"/>
          </ac:spMkLst>
        </pc:spChg>
        <pc:picChg chg="add">
          <ac:chgData name="Rebecca Francis-Davies" userId="S::r.francis-davies@uwtsd.ac.uk::caf69e2c-2198-47a4-8268-c57958bd4ca9" providerId="AD" clId="Web-{A7FCCF6A-C750-DFD6-219E-6A1BE0EF0F8A}" dt="2025-03-11T08:56:49.785" v="3022"/>
          <ac:picMkLst>
            <pc:docMk/>
            <pc:sldMk cId="2771939648" sldId="309"/>
            <ac:picMk id="5" creationId="{C7984CD3-08CF-60B5-61BE-9F15E53E346C}"/>
          </ac:picMkLst>
        </pc:picChg>
      </pc:sldChg>
      <pc:sldChg chg="addSp modSp new mod setBg">
        <pc:chgData name="Rebecca Francis-Davies" userId="S::r.francis-davies@uwtsd.ac.uk::caf69e2c-2198-47a4-8268-c57958bd4ca9" providerId="AD" clId="Web-{A7FCCF6A-C750-DFD6-219E-6A1BE0EF0F8A}" dt="2025-03-11T09:01:30.904" v="3285"/>
        <pc:sldMkLst>
          <pc:docMk/>
          <pc:sldMk cId="2625786982" sldId="310"/>
        </pc:sldMkLst>
        <pc:spChg chg="mod">
          <ac:chgData name="Rebecca Francis-Davies" userId="S::r.francis-davies@uwtsd.ac.uk::caf69e2c-2198-47a4-8268-c57958bd4ca9" providerId="AD" clId="Web-{A7FCCF6A-C750-DFD6-219E-6A1BE0EF0F8A}" dt="2025-03-11T09:01:30.904" v="3285"/>
          <ac:spMkLst>
            <pc:docMk/>
            <pc:sldMk cId="2625786982" sldId="310"/>
            <ac:spMk id="2" creationId="{67F596F2-4E8A-A0B2-6E8D-D835A2AAEAA3}"/>
          </ac:spMkLst>
        </pc:spChg>
        <pc:spChg chg="mod">
          <ac:chgData name="Rebecca Francis-Davies" userId="S::r.francis-davies@uwtsd.ac.uk::caf69e2c-2198-47a4-8268-c57958bd4ca9" providerId="AD" clId="Web-{A7FCCF6A-C750-DFD6-219E-6A1BE0EF0F8A}" dt="2025-03-11T09:01:30.904" v="3285"/>
          <ac:spMkLst>
            <pc:docMk/>
            <pc:sldMk cId="2625786982" sldId="310"/>
            <ac:spMk id="3" creationId="{03367F83-A720-F0B2-F6AA-D6E8EAE81CED}"/>
          </ac:spMkLst>
        </pc:spChg>
        <pc:spChg chg="add">
          <ac:chgData name="Rebecca Francis-Davies" userId="S::r.francis-davies@uwtsd.ac.uk::caf69e2c-2198-47a4-8268-c57958bd4ca9" providerId="AD" clId="Web-{A7FCCF6A-C750-DFD6-219E-6A1BE0EF0F8A}" dt="2025-03-11T09:01:30.904" v="3285"/>
          <ac:spMkLst>
            <pc:docMk/>
            <pc:sldMk cId="2625786982" sldId="310"/>
            <ac:spMk id="8" creationId="{907EF6B7-1338-4443-8C46-6A318D952DFD}"/>
          </ac:spMkLst>
        </pc:spChg>
        <pc:spChg chg="add">
          <ac:chgData name="Rebecca Francis-Davies" userId="S::r.francis-davies@uwtsd.ac.uk::caf69e2c-2198-47a4-8268-c57958bd4ca9" providerId="AD" clId="Web-{A7FCCF6A-C750-DFD6-219E-6A1BE0EF0F8A}" dt="2025-03-11T09:01:30.904" v="3285"/>
          <ac:spMkLst>
            <pc:docMk/>
            <pc:sldMk cId="2625786982" sldId="310"/>
            <ac:spMk id="10" creationId="{DAAE4CDD-124C-4DCF-9584-B6033B545DD5}"/>
          </ac:spMkLst>
        </pc:spChg>
        <pc:spChg chg="add">
          <ac:chgData name="Rebecca Francis-Davies" userId="S::r.francis-davies@uwtsd.ac.uk::caf69e2c-2198-47a4-8268-c57958bd4ca9" providerId="AD" clId="Web-{A7FCCF6A-C750-DFD6-219E-6A1BE0EF0F8A}" dt="2025-03-11T09:01:30.904" v="3285"/>
          <ac:spMkLst>
            <pc:docMk/>
            <pc:sldMk cId="2625786982" sldId="310"/>
            <ac:spMk id="12" creationId="{081E4A58-353D-44AE-B2FC-2A74E2E400F7}"/>
          </ac:spMkLst>
        </pc:spChg>
      </pc:sldChg>
      <pc:sldChg chg="addSp modSp new mod setBg modNotes">
        <pc:chgData name="Rebecca Francis-Davies" userId="S::r.francis-davies@uwtsd.ac.uk::caf69e2c-2198-47a4-8268-c57958bd4ca9" providerId="AD" clId="Web-{A7FCCF6A-C750-DFD6-219E-6A1BE0EF0F8A}" dt="2025-03-11T09:05:42.288" v="3719"/>
        <pc:sldMkLst>
          <pc:docMk/>
          <pc:sldMk cId="1464377352" sldId="311"/>
        </pc:sldMkLst>
        <pc:spChg chg="mod">
          <ac:chgData name="Rebecca Francis-Davies" userId="S::r.francis-davies@uwtsd.ac.uk::caf69e2c-2198-47a4-8268-c57958bd4ca9" providerId="AD" clId="Web-{A7FCCF6A-C750-DFD6-219E-6A1BE0EF0F8A}" dt="2025-03-11T09:05:42.288" v="3719"/>
          <ac:spMkLst>
            <pc:docMk/>
            <pc:sldMk cId="1464377352" sldId="311"/>
            <ac:spMk id="2" creationId="{409DB022-E8E0-D269-9B9E-0892096B3C21}"/>
          </ac:spMkLst>
        </pc:spChg>
        <pc:spChg chg="mod">
          <ac:chgData name="Rebecca Francis-Davies" userId="S::r.francis-davies@uwtsd.ac.uk::caf69e2c-2198-47a4-8268-c57958bd4ca9" providerId="AD" clId="Web-{A7FCCF6A-C750-DFD6-219E-6A1BE0EF0F8A}" dt="2025-03-11T09:05:42.288" v="3719"/>
          <ac:spMkLst>
            <pc:docMk/>
            <pc:sldMk cId="1464377352" sldId="311"/>
            <ac:spMk id="3" creationId="{32F5291E-1FFB-5258-1CE4-31985147E1BD}"/>
          </ac:spMkLst>
        </pc:spChg>
        <pc:spChg chg="add">
          <ac:chgData name="Rebecca Francis-Davies" userId="S::r.francis-davies@uwtsd.ac.uk::caf69e2c-2198-47a4-8268-c57958bd4ca9" providerId="AD" clId="Web-{A7FCCF6A-C750-DFD6-219E-6A1BE0EF0F8A}" dt="2025-03-11T09:05:42.288" v="3719"/>
          <ac:spMkLst>
            <pc:docMk/>
            <pc:sldMk cId="1464377352" sldId="311"/>
            <ac:spMk id="8" creationId="{907EF6B7-1338-4443-8C46-6A318D952DFD}"/>
          </ac:spMkLst>
        </pc:spChg>
        <pc:spChg chg="add">
          <ac:chgData name="Rebecca Francis-Davies" userId="S::r.francis-davies@uwtsd.ac.uk::caf69e2c-2198-47a4-8268-c57958bd4ca9" providerId="AD" clId="Web-{A7FCCF6A-C750-DFD6-219E-6A1BE0EF0F8A}" dt="2025-03-11T09:05:42.288" v="3719"/>
          <ac:spMkLst>
            <pc:docMk/>
            <pc:sldMk cId="1464377352" sldId="311"/>
            <ac:spMk id="10" creationId="{DAAE4CDD-124C-4DCF-9584-B6033B545DD5}"/>
          </ac:spMkLst>
        </pc:spChg>
        <pc:spChg chg="add">
          <ac:chgData name="Rebecca Francis-Davies" userId="S::r.francis-davies@uwtsd.ac.uk::caf69e2c-2198-47a4-8268-c57958bd4ca9" providerId="AD" clId="Web-{A7FCCF6A-C750-DFD6-219E-6A1BE0EF0F8A}" dt="2025-03-11T09:05:42.288" v="3719"/>
          <ac:spMkLst>
            <pc:docMk/>
            <pc:sldMk cId="1464377352" sldId="311"/>
            <ac:spMk id="12" creationId="{081E4A58-353D-44AE-B2FC-2A74E2E400F7}"/>
          </ac:spMkLst>
        </pc:spChg>
      </pc:sldChg>
      <pc:sldChg chg="modSp new">
        <pc:chgData name="Rebecca Francis-Davies" userId="S::r.francis-davies@uwtsd.ac.uk::caf69e2c-2198-47a4-8268-c57958bd4ca9" providerId="AD" clId="Web-{A7FCCF6A-C750-DFD6-219E-6A1BE0EF0F8A}" dt="2025-03-11T09:24:10.171" v="3725" actId="20577"/>
        <pc:sldMkLst>
          <pc:docMk/>
          <pc:sldMk cId="1171710104" sldId="312"/>
        </pc:sldMkLst>
        <pc:spChg chg="mod">
          <ac:chgData name="Rebecca Francis-Davies" userId="S::r.francis-davies@uwtsd.ac.uk::caf69e2c-2198-47a4-8268-c57958bd4ca9" providerId="AD" clId="Web-{A7FCCF6A-C750-DFD6-219E-6A1BE0EF0F8A}" dt="2025-03-11T09:24:10.171" v="3725" actId="20577"/>
          <ac:spMkLst>
            <pc:docMk/>
            <pc:sldMk cId="1171710104" sldId="312"/>
            <ac:spMk id="2" creationId="{8C1A668C-F7CB-4B15-F392-F65AC0EA293C}"/>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C43CCE-9A56-4F66-BBC6-60E6583ACE3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3A859EE-48A2-48B0-A620-2EA926240522}">
      <dgm:prSet/>
      <dgm:spPr/>
      <dgm:t>
        <a:bodyPr/>
        <a:lstStyle/>
        <a:p>
          <a:r>
            <a:rPr lang="en-US"/>
            <a:t>To better understand, and reflect upon our personal use of power</a:t>
          </a:r>
        </a:p>
      </dgm:t>
    </dgm:pt>
    <dgm:pt modelId="{9BFA4B24-FCB5-44B3-9CD3-26C155014995}" type="parTrans" cxnId="{0D5F3947-2067-473E-9E0E-9ECFDFA16ECE}">
      <dgm:prSet/>
      <dgm:spPr/>
      <dgm:t>
        <a:bodyPr/>
        <a:lstStyle/>
        <a:p>
          <a:endParaRPr lang="en-US"/>
        </a:p>
      </dgm:t>
    </dgm:pt>
    <dgm:pt modelId="{E2310441-57A9-4183-A452-E0287FC92667}" type="sibTrans" cxnId="{0D5F3947-2067-473E-9E0E-9ECFDFA16ECE}">
      <dgm:prSet/>
      <dgm:spPr/>
      <dgm:t>
        <a:bodyPr/>
        <a:lstStyle/>
        <a:p>
          <a:endParaRPr lang="en-US"/>
        </a:p>
      </dgm:t>
    </dgm:pt>
    <dgm:pt modelId="{6634B899-0C80-4F89-A3EF-D1133E9737B7}">
      <dgm:prSet/>
      <dgm:spPr/>
      <dgm:t>
        <a:bodyPr/>
        <a:lstStyle/>
        <a:p>
          <a:r>
            <a:rPr lang="en-US"/>
            <a:t>To understand the impact on organisational culture</a:t>
          </a:r>
        </a:p>
      </dgm:t>
    </dgm:pt>
    <dgm:pt modelId="{52415215-DFA4-4A7E-BA73-777F32B358CE}" type="parTrans" cxnId="{9D43206F-E1BB-483F-92CA-C052D1F9ACAD}">
      <dgm:prSet/>
      <dgm:spPr/>
      <dgm:t>
        <a:bodyPr/>
        <a:lstStyle/>
        <a:p>
          <a:endParaRPr lang="en-US"/>
        </a:p>
      </dgm:t>
    </dgm:pt>
    <dgm:pt modelId="{8724F5DD-60F0-48E7-BE66-DFEC39564394}" type="sibTrans" cxnId="{9D43206F-E1BB-483F-92CA-C052D1F9ACAD}">
      <dgm:prSet/>
      <dgm:spPr/>
      <dgm:t>
        <a:bodyPr/>
        <a:lstStyle/>
        <a:p>
          <a:endParaRPr lang="en-US"/>
        </a:p>
      </dgm:t>
    </dgm:pt>
    <dgm:pt modelId="{09BF7C8D-917D-4412-A1C3-AF39404E9288}">
      <dgm:prSet/>
      <dgm:spPr/>
      <dgm:t>
        <a:bodyPr/>
        <a:lstStyle/>
        <a:p>
          <a:r>
            <a:rPr lang="en-US"/>
            <a:t>To understand the influence on employee engagement</a:t>
          </a:r>
        </a:p>
      </dgm:t>
    </dgm:pt>
    <dgm:pt modelId="{F74DF0AA-5FFD-4F95-B148-42186BB7AC38}" type="parTrans" cxnId="{34BCD433-A9C3-4D38-AAAC-9F34194B58B0}">
      <dgm:prSet/>
      <dgm:spPr/>
      <dgm:t>
        <a:bodyPr/>
        <a:lstStyle/>
        <a:p>
          <a:endParaRPr lang="en-US"/>
        </a:p>
      </dgm:t>
    </dgm:pt>
    <dgm:pt modelId="{F4D2B4F5-5DA4-4E73-B6D3-3F53686EF166}" type="sibTrans" cxnId="{34BCD433-A9C3-4D38-AAAC-9F34194B58B0}">
      <dgm:prSet/>
      <dgm:spPr/>
      <dgm:t>
        <a:bodyPr/>
        <a:lstStyle/>
        <a:p>
          <a:endParaRPr lang="en-US"/>
        </a:p>
      </dgm:t>
    </dgm:pt>
    <dgm:pt modelId="{2749EDE9-3D17-4332-A0EC-D20C4777516E}">
      <dgm:prSet/>
      <dgm:spPr/>
      <dgm:t>
        <a:bodyPr/>
        <a:lstStyle/>
        <a:p>
          <a:r>
            <a:rPr lang="en-US"/>
            <a:t>Conflict resolution</a:t>
          </a:r>
        </a:p>
      </dgm:t>
    </dgm:pt>
    <dgm:pt modelId="{C3EEE84A-4A81-44A5-B5D5-5E8F835BF4AA}" type="parTrans" cxnId="{6DE44C3F-03C3-4CE2-858F-5DC2655A4946}">
      <dgm:prSet/>
      <dgm:spPr/>
      <dgm:t>
        <a:bodyPr/>
        <a:lstStyle/>
        <a:p>
          <a:endParaRPr lang="en-US"/>
        </a:p>
      </dgm:t>
    </dgm:pt>
    <dgm:pt modelId="{DCF3D19D-305E-49FE-936E-6051E0130E9F}" type="sibTrans" cxnId="{6DE44C3F-03C3-4CE2-858F-5DC2655A4946}">
      <dgm:prSet/>
      <dgm:spPr/>
      <dgm:t>
        <a:bodyPr/>
        <a:lstStyle/>
        <a:p>
          <a:endParaRPr lang="en-US"/>
        </a:p>
      </dgm:t>
    </dgm:pt>
    <dgm:pt modelId="{167A9A44-9268-4D66-96F7-C5ECA887FE2B}">
      <dgm:prSet/>
      <dgm:spPr/>
      <dgm:t>
        <a:bodyPr/>
        <a:lstStyle/>
        <a:p>
          <a:r>
            <a:rPr lang="en-US"/>
            <a:t>Ethical aspect</a:t>
          </a:r>
        </a:p>
      </dgm:t>
    </dgm:pt>
    <dgm:pt modelId="{937B5C8D-0542-4309-B949-CFA8A05236C7}" type="parTrans" cxnId="{A152CF67-9EF2-46E3-855E-06B10044B717}">
      <dgm:prSet/>
      <dgm:spPr/>
      <dgm:t>
        <a:bodyPr/>
        <a:lstStyle/>
        <a:p>
          <a:endParaRPr lang="en-US"/>
        </a:p>
      </dgm:t>
    </dgm:pt>
    <dgm:pt modelId="{BF35A54E-69A8-4C10-BEA6-5FE8600A5E79}" type="sibTrans" cxnId="{A152CF67-9EF2-46E3-855E-06B10044B717}">
      <dgm:prSet/>
      <dgm:spPr/>
      <dgm:t>
        <a:bodyPr/>
        <a:lstStyle/>
        <a:p>
          <a:endParaRPr lang="en-US"/>
        </a:p>
      </dgm:t>
    </dgm:pt>
    <dgm:pt modelId="{58058447-87A2-4B4C-964B-806EC029821F}">
      <dgm:prSet/>
      <dgm:spPr/>
      <dgm:t>
        <a:bodyPr/>
        <a:lstStyle/>
        <a:p>
          <a:r>
            <a:rPr lang="en-US"/>
            <a:t>Impact on change management</a:t>
          </a:r>
        </a:p>
      </dgm:t>
    </dgm:pt>
    <dgm:pt modelId="{3DEE37A2-7980-40F4-A96A-8E44A57FC3FF}" type="parTrans" cxnId="{9C158567-9570-459E-9698-2027E5CBC44E}">
      <dgm:prSet/>
      <dgm:spPr/>
      <dgm:t>
        <a:bodyPr/>
        <a:lstStyle/>
        <a:p>
          <a:endParaRPr lang="en-US"/>
        </a:p>
      </dgm:t>
    </dgm:pt>
    <dgm:pt modelId="{26FD73B0-9ED8-40FD-952A-D12FC8237C68}" type="sibTrans" cxnId="{9C158567-9570-459E-9698-2027E5CBC44E}">
      <dgm:prSet/>
      <dgm:spPr/>
      <dgm:t>
        <a:bodyPr/>
        <a:lstStyle/>
        <a:p>
          <a:endParaRPr lang="en-US"/>
        </a:p>
      </dgm:t>
    </dgm:pt>
    <dgm:pt modelId="{3EF32595-223D-4469-A8E9-3D95543567C5}">
      <dgm:prSet/>
      <dgm:spPr/>
      <dgm:t>
        <a:bodyPr/>
        <a:lstStyle/>
        <a:p>
          <a:r>
            <a:rPr lang="en-US"/>
            <a:t>Career development </a:t>
          </a:r>
        </a:p>
      </dgm:t>
    </dgm:pt>
    <dgm:pt modelId="{C0ECEC0D-6D92-44B3-883F-C8922EE0501B}" type="parTrans" cxnId="{BD719C84-05E7-42C1-B30A-D7FE87563ADC}">
      <dgm:prSet/>
      <dgm:spPr/>
      <dgm:t>
        <a:bodyPr/>
        <a:lstStyle/>
        <a:p>
          <a:endParaRPr lang="en-US"/>
        </a:p>
      </dgm:t>
    </dgm:pt>
    <dgm:pt modelId="{052A6526-29ED-4144-886B-26D26D4DF723}" type="sibTrans" cxnId="{BD719C84-05E7-42C1-B30A-D7FE87563ADC}">
      <dgm:prSet/>
      <dgm:spPr/>
      <dgm:t>
        <a:bodyPr/>
        <a:lstStyle/>
        <a:p>
          <a:endParaRPr lang="en-US"/>
        </a:p>
      </dgm:t>
    </dgm:pt>
    <dgm:pt modelId="{EC4E55F0-13AF-4FAA-9F1E-3F191D1E8028}">
      <dgm:prSet/>
      <dgm:spPr/>
      <dgm:t>
        <a:bodyPr/>
        <a:lstStyle/>
        <a:p>
          <a:r>
            <a:rPr lang="en-US"/>
            <a:t>Organisational effectiveness</a:t>
          </a:r>
        </a:p>
      </dgm:t>
    </dgm:pt>
    <dgm:pt modelId="{4DB43CA1-B663-4083-B75E-C4E86AA2DFFD}" type="parTrans" cxnId="{A9E865B8-B14C-4E16-BB49-E7D0E42D118F}">
      <dgm:prSet/>
      <dgm:spPr/>
      <dgm:t>
        <a:bodyPr/>
        <a:lstStyle/>
        <a:p>
          <a:endParaRPr lang="en-US"/>
        </a:p>
      </dgm:t>
    </dgm:pt>
    <dgm:pt modelId="{06E85C73-3C31-4B34-AF5E-4F7286E0F6B3}" type="sibTrans" cxnId="{A9E865B8-B14C-4E16-BB49-E7D0E42D118F}">
      <dgm:prSet/>
      <dgm:spPr/>
      <dgm:t>
        <a:bodyPr/>
        <a:lstStyle/>
        <a:p>
          <a:endParaRPr lang="en-US"/>
        </a:p>
      </dgm:t>
    </dgm:pt>
    <dgm:pt modelId="{8CFE852C-DA15-4A98-A328-EF6976F292B7}" type="pres">
      <dgm:prSet presAssocID="{69C43CCE-9A56-4F66-BBC6-60E6583ACE30}" presName="root" presStyleCnt="0">
        <dgm:presLayoutVars>
          <dgm:dir/>
          <dgm:resizeHandles val="exact"/>
        </dgm:presLayoutVars>
      </dgm:prSet>
      <dgm:spPr/>
    </dgm:pt>
    <dgm:pt modelId="{DCE62118-7B78-43D1-BE7C-0A88A9BEC814}" type="pres">
      <dgm:prSet presAssocID="{13A859EE-48A2-48B0-A620-2EA926240522}" presName="compNode" presStyleCnt="0"/>
      <dgm:spPr/>
    </dgm:pt>
    <dgm:pt modelId="{EC3BCFCF-D725-45BE-88CB-D5C568DC14CB}" type="pres">
      <dgm:prSet presAssocID="{13A859EE-48A2-48B0-A620-2EA926240522}" presName="bgRect" presStyleLbl="bgShp" presStyleIdx="0" presStyleCnt="8"/>
      <dgm:spPr/>
    </dgm:pt>
    <dgm:pt modelId="{DCA5AFBD-AA10-4CAF-9DFF-6F9CBC7839F8}" type="pres">
      <dgm:prSet presAssocID="{13A859EE-48A2-48B0-A620-2EA926240522}"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F2DC42F3-2FB4-4C13-9BC1-1994B521AAEA}" type="pres">
      <dgm:prSet presAssocID="{13A859EE-48A2-48B0-A620-2EA926240522}" presName="spaceRect" presStyleCnt="0"/>
      <dgm:spPr/>
    </dgm:pt>
    <dgm:pt modelId="{23C4E51B-604C-40CA-9E9A-41A9D61185D3}" type="pres">
      <dgm:prSet presAssocID="{13A859EE-48A2-48B0-A620-2EA926240522}" presName="parTx" presStyleLbl="revTx" presStyleIdx="0" presStyleCnt="8">
        <dgm:presLayoutVars>
          <dgm:chMax val="0"/>
          <dgm:chPref val="0"/>
        </dgm:presLayoutVars>
      </dgm:prSet>
      <dgm:spPr/>
    </dgm:pt>
    <dgm:pt modelId="{554893EB-4659-4237-9885-782DF7240126}" type="pres">
      <dgm:prSet presAssocID="{E2310441-57A9-4183-A452-E0287FC92667}" presName="sibTrans" presStyleCnt="0"/>
      <dgm:spPr/>
    </dgm:pt>
    <dgm:pt modelId="{CD7EE315-AD82-4B21-9B41-862118DBBF9D}" type="pres">
      <dgm:prSet presAssocID="{6634B899-0C80-4F89-A3EF-D1133E9737B7}" presName="compNode" presStyleCnt="0"/>
      <dgm:spPr/>
    </dgm:pt>
    <dgm:pt modelId="{BE9D2709-200B-4424-8B28-72FB930BAF1E}" type="pres">
      <dgm:prSet presAssocID="{6634B899-0C80-4F89-A3EF-D1133E9737B7}" presName="bgRect" presStyleLbl="bgShp" presStyleIdx="1" presStyleCnt="8"/>
      <dgm:spPr/>
    </dgm:pt>
    <dgm:pt modelId="{99156256-64C2-49DC-8188-31178A6289AC}" type="pres">
      <dgm:prSet presAssocID="{6634B899-0C80-4F89-A3EF-D1133E9737B7}"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96161A2-6DD1-4C93-8F97-349FF99F815C}" type="pres">
      <dgm:prSet presAssocID="{6634B899-0C80-4F89-A3EF-D1133E9737B7}" presName="spaceRect" presStyleCnt="0"/>
      <dgm:spPr/>
    </dgm:pt>
    <dgm:pt modelId="{D9F07D2C-A3EF-4F2C-B68C-73A36930A9EE}" type="pres">
      <dgm:prSet presAssocID="{6634B899-0C80-4F89-A3EF-D1133E9737B7}" presName="parTx" presStyleLbl="revTx" presStyleIdx="1" presStyleCnt="8">
        <dgm:presLayoutVars>
          <dgm:chMax val="0"/>
          <dgm:chPref val="0"/>
        </dgm:presLayoutVars>
      </dgm:prSet>
      <dgm:spPr/>
    </dgm:pt>
    <dgm:pt modelId="{EA823E37-AAEB-4ACD-8FA8-B443D5EBC24E}" type="pres">
      <dgm:prSet presAssocID="{8724F5DD-60F0-48E7-BE66-DFEC39564394}" presName="sibTrans" presStyleCnt="0"/>
      <dgm:spPr/>
    </dgm:pt>
    <dgm:pt modelId="{DE721899-D3F1-40FD-AD7C-A15EC89E62FA}" type="pres">
      <dgm:prSet presAssocID="{09BF7C8D-917D-4412-A1C3-AF39404E9288}" presName="compNode" presStyleCnt="0"/>
      <dgm:spPr/>
    </dgm:pt>
    <dgm:pt modelId="{6C3CA2EE-EE21-415E-8CE3-5A9297BEE8B1}" type="pres">
      <dgm:prSet presAssocID="{09BF7C8D-917D-4412-A1C3-AF39404E9288}" presName="bgRect" presStyleLbl="bgShp" presStyleIdx="2" presStyleCnt="8"/>
      <dgm:spPr/>
    </dgm:pt>
    <dgm:pt modelId="{7882528F-0E0F-485B-975F-01AE0A4DC228}" type="pres">
      <dgm:prSet presAssocID="{09BF7C8D-917D-4412-A1C3-AF39404E9288}"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00AB1E56-7D50-4E68-AB62-020DFC1304D3}" type="pres">
      <dgm:prSet presAssocID="{09BF7C8D-917D-4412-A1C3-AF39404E9288}" presName="spaceRect" presStyleCnt="0"/>
      <dgm:spPr/>
    </dgm:pt>
    <dgm:pt modelId="{63FF5B9A-53E9-47CB-9DDA-BE5077AB82C4}" type="pres">
      <dgm:prSet presAssocID="{09BF7C8D-917D-4412-A1C3-AF39404E9288}" presName="parTx" presStyleLbl="revTx" presStyleIdx="2" presStyleCnt="8">
        <dgm:presLayoutVars>
          <dgm:chMax val="0"/>
          <dgm:chPref val="0"/>
        </dgm:presLayoutVars>
      </dgm:prSet>
      <dgm:spPr/>
    </dgm:pt>
    <dgm:pt modelId="{72D2BACC-1A68-4829-ABC8-B1B904193553}" type="pres">
      <dgm:prSet presAssocID="{F4D2B4F5-5DA4-4E73-B6D3-3F53686EF166}" presName="sibTrans" presStyleCnt="0"/>
      <dgm:spPr/>
    </dgm:pt>
    <dgm:pt modelId="{520BF869-05C0-449B-91CD-F799A5EBAE18}" type="pres">
      <dgm:prSet presAssocID="{2749EDE9-3D17-4332-A0EC-D20C4777516E}" presName="compNode" presStyleCnt="0"/>
      <dgm:spPr/>
    </dgm:pt>
    <dgm:pt modelId="{69CB9484-913E-487D-9DDB-00CAE7665356}" type="pres">
      <dgm:prSet presAssocID="{2749EDE9-3D17-4332-A0EC-D20C4777516E}" presName="bgRect" presStyleLbl="bgShp" presStyleIdx="3" presStyleCnt="8"/>
      <dgm:spPr/>
    </dgm:pt>
    <dgm:pt modelId="{CD832A13-BE6F-4044-BE9C-95D131D468B0}" type="pres">
      <dgm:prSet presAssocID="{2749EDE9-3D17-4332-A0EC-D20C4777516E}"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CDF591AE-A9F2-42C4-91C4-7D4855951A64}" type="pres">
      <dgm:prSet presAssocID="{2749EDE9-3D17-4332-A0EC-D20C4777516E}" presName="spaceRect" presStyleCnt="0"/>
      <dgm:spPr/>
    </dgm:pt>
    <dgm:pt modelId="{DD3B0875-7FED-4912-9C2B-CAE3B259F96E}" type="pres">
      <dgm:prSet presAssocID="{2749EDE9-3D17-4332-A0EC-D20C4777516E}" presName="parTx" presStyleLbl="revTx" presStyleIdx="3" presStyleCnt="8">
        <dgm:presLayoutVars>
          <dgm:chMax val="0"/>
          <dgm:chPref val="0"/>
        </dgm:presLayoutVars>
      </dgm:prSet>
      <dgm:spPr/>
    </dgm:pt>
    <dgm:pt modelId="{FFBEBB2E-EADA-46FE-AF43-77C69528194C}" type="pres">
      <dgm:prSet presAssocID="{DCF3D19D-305E-49FE-936E-6051E0130E9F}" presName="sibTrans" presStyleCnt="0"/>
      <dgm:spPr/>
    </dgm:pt>
    <dgm:pt modelId="{3DFCFC9B-03E6-4D7A-A6A1-F42B02C31427}" type="pres">
      <dgm:prSet presAssocID="{167A9A44-9268-4D66-96F7-C5ECA887FE2B}" presName="compNode" presStyleCnt="0"/>
      <dgm:spPr/>
    </dgm:pt>
    <dgm:pt modelId="{003E4C5F-8172-425A-A3C8-250CA4D6B8DE}" type="pres">
      <dgm:prSet presAssocID="{167A9A44-9268-4D66-96F7-C5ECA887FE2B}" presName="bgRect" presStyleLbl="bgShp" presStyleIdx="4" presStyleCnt="8"/>
      <dgm:spPr/>
    </dgm:pt>
    <dgm:pt modelId="{18530D39-ABB0-43BD-8222-986AE54ADDE4}" type="pres">
      <dgm:prSet presAssocID="{167A9A44-9268-4D66-96F7-C5ECA887FE2B}"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52107162-BB21-406D-BF1E-7C7067843FB2}" type="pres">
      <dgm:prSet presAssocID="{167A9A44-9268-4D66-96F7-C5ECA887FE2B}" presName="spaceRect" presStyleCnt="0"/>
      <dgm:spPr/>
    </dgm:pt>
    <dgm:pt modelId="{886BF826-2B91-4589-AD5E-D2F2A49828DA}" type="pres">
      <dgm:prSet presAssocID="{167A9A44-9268-4D66-96F7-C5ECA887FE2B}" presName="parTx" presStyleLbl="revTx" presStyleIdx="4" presStyleCnt="8">
        <dgm:presLayoutVars>
          <dgm:chMax val="0"/>
          <dgm:chPref val="0"/>
        </dgm:presLayoutVars>
      </dgm:prSet>
      <dgm:spPr/>
    </dgm:pt>
    <dgm:pt modelId="{36C04C41-84F2-4105-BC3F-86704CE507CD}" type="pres">
      <dgm:prSet presAssocID="{BF35A54E-69A8-4C10-BEA6-5FE8600A5E79}" presName="sibTrans" presStyleCnt="0"/>
      <dgm:spPr/>
    </dgm:pt>
    <dgm:pt modelId="{9F1BEE7A-15E4-406A-B39E-2A03CAC478AA}" type="pres">
      <dgm:prSet presAssocID="{58058447-87A2-4B4C-964B-806EC029821F}" presName="compNode" presStyleCnt="0"/>
      <dgm:spPr/>
    </dgm:pt>
    <dgm:pt modelId="{4863245D-144F-4D0B-BD2D-32D3A3DB733A}" type="pres">
      <dgm:prSet presAssocID="{58058447-87A2-4B4C-964B-806EC029821F}" presName="bgRect" presStyleLbl="bgShp" presStyleIdx="5" presStyleCnt="8"/>
      <dgm:spPr/>
    </dgm:pt>
    <dgm:pt modelId="{DD0D6433-2D2A-447C-900D-F2F17D070A9B}" type="pres">
      <dgm:prSet presAssocID="{58058447-87A2-4B4C-964B-806EC029821F}"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eeting"/>
        </a:ext>
      </dgm:extLst>
    </dgm:pt>
    <dgm:pt modelId="{7139A3EF-6881-45A2-9ACD-AF6018B31402}" type="pres">
      <dgm:prSet presAssocID="{58058447-87A2-4B4C-964B-806EC029821F}" presName="spaceRect" presStyleCnt="0"/>
      <dgm:spPr/>
    </dgm:pt>
    <dgm:pt modelId="{377925A7-9B2C-4A73-94D8-5494795DAD1C}" type="pres">
      <dgm:prSet presAssocID="{58058447-87A2-4B4C-964B-806EC029821F}" presName="parTx" presStyleLbl="revTx" presStyleIdx="5" presStyleCnt="8">
        <dgm:presLayoutVars>
          <dgm:chMax val="0"/>
          <dgm:chPref val="0"/>
        </dgm:presLayoutVars>
      </dgm:prSet>
      <dgm:spPr/>
    </dgm:pt>
    <dgm:pt modelId="{E16FD695-5036-4879-9962-0D328650AAEC}" type="pres">
      <dgm:prSet presAssocID="{26FD73B0-9ED8-40FD-952A-D12FC8237C68}" presName="sibTrans" presStyleCnt="0"/>
      <dgm:spPr/>
    </dgm:pt>
    <dgm:pt modelId="{674C4427-A642-413A-A158-70357A7DB341}" type="pres">
      <dgm:prSet presAssocID="{3EF32595-223D-4469-A8E9-3D95543567C5}" presName="compNode" presStyleCnt="0"/>
      <dgm:spPr/>
    </dgm:pt>
    <dgm:pt modelId="{460C556A-EB59-4AC1-AAC5-01551DAFACEA}" type="pres">
      <dgm:prSet presAssocID="{3EF32595-223D-4469-A8E9-3D95543567C5}" presName="bgRect" presStyleLbl="bgShp" presStyleIdx="6" presStyleCnt="8"/>
      <dgm:spPr/>
    </dgm:pt>
    <dgm:pt modelId="{59FE6714-5075-45B1-AD55-139D9BC478FE}" type="pres">
      <dgm:prSet presAssocID="{3EF32595-223D-4469-A8E9-3D95543567C5}"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ooks"/>
        </a:ext>
      </dgm:extLst>
    </dgm:pt>
    <dgm:pt modelId="{B06010D3-54BD-4D5F-99D8-2948ECFE094D}" type="pres">
      <dgm:prSet presAssocID="{3EF32595-223D-4469-A8E9-3D95543567C5}" presName="spaceRect" presStyleCnt="0"/>
      <dgm:spPr/>
    </dgm:pt>
    <dgm:pt modelId="{25DD47BB-064C-4E31-914E-B7E8E6C2C934}" type="pres">
      <dgm:prSet presAssocID="{3EF32595-223D-4469-A8E9-3D95543567C5}" presName="parTx" presStyleLbl="revTx" presStyleIdx="6" presStyleCnt="8">
        <dgm:presLayoutVars>
          <dgm:chMax val="0"/>
          <dgm:chPref val="0"/>
        </dgm:presLayoutVars>
      </dgm:prSet>
      <dgm:spPr/>
    </dgm:pt>
    <dgm:pt modelId="{7E285E6D-21B4-4303-83C1-C88AFA478E1D}" type="pres">
      <dgm:prSet presAssocID="{052A6526-29ED-4144-886B-26D26D4DF723}" presName="sibTrans" presStyleCnt="0"/>
      <dgm:spPr/>
    </dgm:pt>
    <dgm:pt modelId="{0E44408C-A2CD-4B53-A61E-9839E87D186B}" type="pres">
      <dgm:prSet presAssocID="{EC4E55F0-13AF-4FAA-9F1E-3F191D1E8028}" presName="compNode" presStyleCnt="0"/>
      <dgm:spPr/>
    </dgm:pt>
    <dgm:pt modelId="{F5928C07-1AC4-44D0-A85E-7502161B29BC}" type="pres">
      <dgm:prSet presAssocID="{EC4E55F0-13AF-4FAA-9F1E-3F191D1E8028}" presName="bgRect" presStyleLbl="bgShp" presStyleIdx="7" presStyleCnt="8"/>
      <dgm:spPr/>
    </dgm:pt>
    <dgm:pt modelId="{9F32CD8A-C1E2-4AF7-B799-62FE38A238B4}" type="pres">
      <dgm:prSet presAssocID="{EC4E55F0-13AF-4FAA-9F1E-3F191D1E8028}"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Hierarchy"/>
        </a:ext>
      </dgm:extLst>
    </dgm:pt>
    <dgm:pt modelId="{E35145E7-9184-47BF-AD6D-A0E7BAD92DE0}" type="pres">
      <dgm:prSet presAssocID="{EC4E55F0-13AF-4FAA-9F1E-3F191D1E8028}" presName="spaceRect" presStyleCnt="0"/>
      <dgm:spPr/>
    </dgm:pt>
    <dgm:pt modelId="{570DA5F2-DC40-46AF-8117-9CE037DDE6C5}" type="pres">
      <dgm:prSet presAssocID="{EC4E55F0-13AF-4FAA-9F1E-3F191D1E8028}" presName="parTx" presStyleLbl="revTx" presStyleIdx="7" presStyleCnt="8">
        <dgm:presLayoutVars>
          <dgm:chMax val="0"/>
          <dgm:chPref val="0"/>
        </dgm:presLayoutVars>
      </dgm:prSet>
      <dgm:spPr/>
    </dgm:pt>
  </dgm:ptLst>
  <dgm:cxnLst>
    <dgm:cxn modelId="{9C00DB28-26CB-4B7F-B1B8-EEE298A109CE}" type="presOf" srcId="{09BF7C8D-917D-4412-A1C3-AF39404E9288}" destId="{63FF5B9A-53E9-47CB-9DDA-BE5077AB82C4}" srcOrd="0" destOrd="0" presId="urn:microsoft.com/office/officeart/2018/2/layout/IconVerticalSolidList"/>
    <dgm:cxn modelId="{34BCD433-A9C3-4D38-AAAC-9F34194B58B0}" srcId="{69C43CCE-9A56-4F66-BBC6-60E6583ACE30}" destId="{09BF7C8D-917D-4412-A1C3-AF39404E9288}" srcOrd="2" destOrd="0" parTransId="{F74DF0AA-5FFD-4F95-B148-42186BB7AC38}" sibTransId="{F4D2B4F5-5DA4-4E73-B6D3-3F53686EF166}"/>
    <dgm:cxn modelId="{6DE44C3F-03C3-4CE2-858F-5DC2655A4946}" srcId="{69C43CCE-9A56-4F66-BBC6-60E6583ACE30}" destId="{2749EDE9-3D17-4332-A0EC-D20C4777516E}" srcOrd="3" destOrd="0" parTransId="{C3EEE84A-4A81-44A5-B5D5-5E8F835BF4AA}" sibTransId="{DCF3D19D-305E-49FE-936E-6051E0130E9F}"/>
    <dgm:cxn modelId="{DC76395C-5134-4140-AC88-CD49FC7BD744}" type="presOf" srcId="{6634B899-0C80-4F89-A3EF-D1133E9737B7}" destId="{D9F07D2C-A3EF-4F2C-B68C-73A36930A9EE}" srcOrd="0" destOrd="0" presId="urn:microsoft.com/office/officeart/2018/2/layout/IconVerticalSolidList"/>
    <dgm:cxn modelId="{0D5F3947-2067-473E-9E0E-9ECFDFA16ECE}" srcId="{69C43CCE-9A56-4F66-BBC6-60E6583ACE30}" destId="{13A859EE-48A2-48B0-A620-2EA926240522}" srcOrd="0" destOrd="0" parTransId="{9BFA4B24-FCB5-44B3-9CD3-26C155014995}" sibTransId="{E2310441-57A9-4183-A452-E0287FC92667}"/>
    <dgm:cxn modelId="{9C158567-9570-459E-9698-2027E5CBC44E}" srcId="{69C43CCE-9A56-4F66-BBC6-60E6583ACE30}" destId="{58058447-87A2-4B4C-964B-806EC029821F}" srcOrd="5" destOrd="0" parTransId="{3DEE37A2-7980-40F4-A96A-8E44A57FC3FF}" sibTransId="{26FD73B0-9ED8-40FD-952A-D12FC8237C68}"/>
    <dgm:cxn modelId="{A152CF67-9EF2-46E3-855E-06B10044B717}" srcId="{69C43CCE-9A56-4F66-BBC6-60E6583ACE30}" destId="{167A9A44-9268-4D66-96F7-C5ECA887FE2B}" srcOrd="4" destOrd="0" parTransId="{937B5C8D-0542-4309-B949-CFA8A05236C7}" sibTransId="{BF35A54E-69A8-4C10-BEA6-5FE8600A5E79}"/>
    <dgm:cxn modelId="{9D43206F-E1BB-483F-92CA-C052D1F9ACAD}" srcId="{69C43CCE-9A56-4F66-BBC6-60E6583ACE30}" destId="{6634B899-0C80-4F89-A3EF-D1133E9737B7}" srcOrd="1" destOrd="0" parTransId="{52415215-DFA4-4A7E-BA73-777F32B358CE}" sibTransId="{8724F5DD-60F0-48E7-BE66-DFEC39564394}"/>
    <dgm:cxn modelId="{07855451-3F77-4812-9A64-F850153CA096}" type="presOf" srcId="{167A9A44-9268-4D66-96F7-C5ECA887FE2B}" destId="{886BF826-2B91-4589-AD5E-D2F2A49828DA}" srcOrd="0" destOrd="0" presId="urn:microsoft.com/office/officeart/2018/2/layout/IconVerticalSolidList"/>
    <dgm:cxn modelId="{BD719C84-05E7-42C1-B30A-D7FE87563ADC}" srcId="{69C43CCE-9A56-4F66-BBC6-60E6583ACE30}" destId="{3EF32595-223D-4469-A8E9-3D95543567C5}" srcOrd="6" destOrd="0" parTransId="{C0ECEC0D-6D92-44B3-883F-C8922EE0501B}" sibTransId="{052A6526-29ED-4144-886B-26D26D4DF723}"/>
    <dgm:cxn modelId="{854C1087-F3B3-4636-A7FB-26AA3D306B37}" type="presOf" srcId="{3EF32595-223D-4469-A8E9-3D95543567C5}" destId="{25DD47BB-064C-4E31-914E-B7E8E6C2C934}" srcOrd="0" destOrd="0" presId="urn:microsoft.com/office/officeart/2018/2/layout/IconVerticalSolidList"/>
    <dgm:cxn modelId="{40D41793-B8A5-4112-975B-8785A5A2BED9}" type="presOf" srcId="{69C43CCE-9A56-4F66-BBC6-60E6583ACE30}" destId="{8CFE852C-DA15-4A98-A328-EF6976F292B7}" srcOrd="0" destOrd="0" presId="urn:microsoft.com/office/officeart/2018/2/layout/IconVerticalSolidList"/>
    <dgm:cxn modelId="{4C8A3BA4-50B3-497A-A2F7-E574C0238046}" type="presOf" srcId="{2749EDE9-3D17-4332-A0EC-D20C4777516E}" destId="{DD3B0875-7FED-4912-9C2B-CAE3B259F96E}" srcOrd="0" destOrd="0" presId="urn:microsoft.com/office/officeart/2018/2/layout/IconVerticalSolidList"/>
    <dgm:cxn modelId="{A9E865B8-B14C-4E16-BB49-E7D0E42D118F}" srcId="{69C43CCE-9A56-4F66-BBC6-60E6583ACE30}" destId="{EC4E55F0-13AF-4FAA-9F1E-3F191D1E8028}" srcOrd="7" destOrd="0" parTransId="{4DB43CA1-B663-4083-B75E-C4E86AA2DFFD}" sibTransId="{06E85C73-3C31-4B34-AF5E-4F7286E0F6B3}"/>
    <dgm:cxn modelId="{D2E56ADE-B31D-4573-A83B-B8AAA606D3A3}" type="presOf" srcId="{58058447-87A2-4B4C-964B-806EC029821F}" destId="{377925A7-9B2C-4A73-94D8-5494795DAD1C}" srcOrd="0" destOrd="0" presId="urn:microsoft.com/office/officeart/2018/2/layout/IconVerticalSolidList"/>
    <dgm:cxn modelId="{5FDA0CF8-668E-4D54-B506-A1918473937E}" type="presOf" srcId="{EC4E55F0-13AF-4FAA-9F1E-3F191D1E8028}" destId="{570DA5F2-DC40-46AF-8117-9CE037DDE6C5}" srcOrd="0" destOrd="0" presId="urn:microsoft.com/office/officeart/2018/2/layout/IconVerticalSolidList"/>
    <dgm:cxn modelId="{18DFA6FC-0043-494E-A3A3-1422DFFF30F7}" type="presOf" srcId="{13A859EE-48A2-48B0-A620-2EA926240522}" destId="{23C4E51B-604C-40CA-9E9A-41A9D61185D3}" srcOrd="0" destOrd="0" presId="urn:microsoft.com/office/officeart/2018/2/layout/IconVerticalSolidList"/>
    <dgm:cxn modelId="{BD89B3C0-590C-4513-97D5-E494DBBEC44A}" type="presParOf" srcId="{8CFE852C-DA15-4A98-A328-EF6976F292B7}" destId="{DCE62118-7B78-43D1-BE7C-0A88A9BEC814}" srcOrd="0" destOrd="0" presId="urn:microsoft.com/office/officeart/2018/2/layout/IconVerticalSolidList"/>
    <dgm:cxn modelId="{58D1CDF9-E5DC-41D2-BD2C-6E302BF24F03}" type="presParOf" srcId="{DCE62118-7B78-43D1-BE7C-0A88A9BEC814}" destId="{EC3BCFCF-D725-45BE-88CB-D5C568DC14CB}" srcOrd="0" destOrd="0" presId="urn:microsoft.com/office/officeart/2018/2/layout/IconVerticalSolidList"/>
    <dgm:cxn modelId="{C096CDBC-A448-4544-9C90-FF9A23DA2CB1}" type="presParOf" srcId="{DCE62118-7B78-43D1-BE7C-0A88A9BEC814}" destId="{DCA5AFBD-AA10-4CAF-9DFF-6F9CBC7839F8}" srcOrd="1" destOrd="0" presId="urn:microsoft.com/office/officeart/2018/2/layout/IconVerticalSolidList"/>
    <dgm:cxn modelId="{44A575CF-BB4C-4E43-9F56-EAACA8D0AD9C}" type="presParOf" srcId="{DCE62118-7B78-43D1-BE7C-0A88A9BEC814}" destId="{F2DC42F3-2FB4-4C13-9BC1-1994B521AAEA}" srcOrd="2" destOrd="0" presId="urn:microsoft.com/office/officeart/2018/2/layout/IconVerticalSolidList"/>
    <dgm:cxn modelId="{65E649A3-D36A-4BFE-B945-315D253A01D6}" type="presParOf" srcId="{DCE62118-7B78-43D1-BE7C-0A88A9BEC814}" destId="{23C4E51B-604C-40CA-9E9A-41A9D61185D3}" srcOrd="3" destOrd="0" presId="urn:microsoft.com/office/officeart/2018/2/layout/IconVerticalSolidList"/>
    <dgm:cxn modelId="{AC63369F-B53E-4742-B26E-768FE275680D}" type="presParOf" srcId="{8CFE852C-DA15-4A98-A328-EF6976F292B7}" destId="{554893EB-4659-4237-9885-782DF7240126}" srcOrd="1" destOrd="0" presId="urn:microsoft.com/office/officeart/2018/2/layout/IconVerticalSolidList"/>
    <dgm:cxn modelId="{A4053951-E0DF-4DE0-A552-7B26DC2BA9C0}" type="presParOf" srcId="{8CFE852C-DA15-4A98-A328-EF6976F292B7}" destId="{CD7EE315-AD82-4B21-9B41-862118DBBF9D}" srcOrd="2" destOrd="0" presId="urn:microsoft.com/office/officeart/2018/2/layout/IconVerticalSolidList"/>
    <dgm:cxn modelId="{B2A77AC3-81EC-4C5F-A5E4-90689A0F4A0F}" type="presParOf" srcId="{CD7EE315-AD82-4B21-9B41-862118DBBF9D}" destId="{BE9D2709-200B-4424-8B28-72FB930BAF1E}" srcOrd="0" destOrd="0" presId="urn:microsoft.com/office/officeart/2018/2/layout/IconVerticalSolidList"/>
    <dgm:cxn modelId="{B08BDEEA-3FF7-49BB-8FAE-BE7CC241A6F1}" type="presParOf" srcId="{CD7EE315-AD82-4B21-9B41-862118DBBF9D}" destId="{99156256-64C2-49DC-8188-31178A6289AC}" srcOrd="1" destOrd="0" presId="urn:microsoft.com/office/officeart/2018/2/layout/IconVerticalSolidList"/>
    <dgm:cxn modelId="{E353A1FA-30D0-4B6D-989B-72BB26B35364}" type="presParOf" srcId="{CD7EE315-AD82-4B21-9B41-862118DBBF9D}" destId="{596161A2-6DD1-4C93-8F97-349FF99F815C}" srcOrd="2" destOrd="0" presId="urn:microsoft.com/office/officeart/2018/2/layout/IconVerticalSolidList"/>
    <dgm:cxn modelId="{768282D7-7E95-43EE-9943-F9410C14409E}" type="presParOf" srcId="{CD7EE315-AD82-4B21-9B41-862118DBBF9D}" destId="{D9F07D2C-A3EF-4F2C-B68C-73A36930A9EE}" srcOrd="3" destOrd="0" presId="urn:microsoft.com/office/officeart/2018/2/layout/IconVerticalSolidList"/>
    <dgm:cxn modelId="{7C6A9119-1D9A-459C-9D28-FAA42217AA6A}" type="presParOf" srcId="{8CFE852C-DA15-4A98-A328-EF6976F292B7}" destId="{EA823E37-AAEB-4ACD-8FA8-B443D5EBC24E}" srcOrd="3" destOrd="0" presId="urn:microsoft.com/office/officeart/2018/2/layout/IconVerticalSolidList"/>
    <dgm:cxn modelId="{FD51F05E-5192-4452-9E18-6DABF5D4E727}" type="presParOf" srcId="{8CFE852C-DA15-4A98-A328-EF6976F292B7}" destId="{DE721899-D3F1-40FD-AD7C-A15EC89E62FA}" srcOrd="4" destOrd="0" presId="urn:microsoft.com/office/officeart/2018/2/layout/IconVerticalSolidList"/>
    <dgm:cxn modelId="{7D21C24F-85D5-4F0E-8B17-80921EC74BA2}" type="presParOf" srcId="{DE721899-D3F1-40FD-AD7C-A15EC89E62FA}" destId="{6C3CA2EE-EE21-415E-8CE3-5A9297BEE8B1}" srcOrd="0" destOrd="0" presId="urn:microsoft.com/office/officeart/2018/2/layout/IconVerticalSolidList"/>
    <dgm:cxn modelId="{66526350-76A4-4C65-AD23-FBF900F62937}" type="presParOf" srcId="{DE721899-D3F1-40FD-AD7C-A15EC89E62FA}" destId="{7882528F-0E0F-485B-975F-01AE0A4DC228}" srcOrd="1" destOrd="0" presId="urn:microsoft.com/office/officeart/2018/2/layout/IconVerticalSolidList"/>
    <dgm:cxn modelId="{E4FB81C2-7A2B-452C-B9F1-C2A648741C67}" type="presParOf" srcId="{DE721899-D3F1-40FD-AD7C-A15EC89E62FA}" destId="{00AB1E56-7D50-4E68-AB62-020DFC1304D3}" srcOrd="2" destOrd="0" presId="urn:microsoft.com/office/officeart/2018/2/layout/IconVerticalSolidList"/>
    <dgm:cxn modelId="{12AC0E21-B075-41A1-8286-5DA05D22D083}" type="presParOf" srcId="{DE721899-D3F1-40FD-AD7C-A15EC89E62FA}" destId="{63FF5B9A-53E9-47CB-9DDA-BE5077AB82C4}" srcOrd="3" destOrd="0" presId="urn:microsoft.com/office/officeart/2018/2/layout/IconVerticalSolidList"/>
    <dgm:cxn modelId="{AE395D68-4000-4B45-BA0A-B834FD8145DF}" type="presParOf" srcId="{8CFE852C-DA15-4A98-A328-EF6976F292B7}" destId="{72D2BACC-1A68-4829-ABC8-B1B904193553}" srcOrd="5" destOrd="0" presId="urn:microsoft.com/office/officeart/2018/2/layout/IconVerticalSolidList"/>
    <dgm:cxn modelId="{8C52C646-EC28-40B5-B315-3526B83BD98A}" type="presParOf" srcId="{8CFE852C-DA15-4A98-A328-EF6976F292B7}" destId="{520BF869-05C0-449B-91CD-F799A5EBAE18}" srcOrd="6" destOrd="0" presId="urn:microsoft.com/office/officeart/2018/2/layout/IconVerticalSolidList"/>
    <dgm:cxn modelId="{C66E7D78-EC12-4092-B8C6-F288C9EBECF6}" type="presParOf" srcId="{520BF869-05C0-449B-91CD-F799A5EBAE18}" destId="{69CB9484-913E-487D-9DDB-00CAE7665356}" srcOrd="0" destOrd="0" presId="urn:microsoft.com/office/officeart/2018/2/layout/IconVerticalSolidList"/>
    <dgm:cxn modelId="{6245777D-F41A-4D41-895E-4660A9081783}" type="presParOf" srcId="{520BF869-05C0-449B-91CD-F799A5EBAE18}" destId="{CD832A13-BE6F-4044-BE9C-95D131D468B0}" srcOrd="1" destOrd="0" presId="urn:microsoft.com/office/officeart/2018/2/layout/IconVerticalSolidList"/>
    <dgm:cxn modelId="{FA5CF6B4-C333-416D-8E3C-F8D4AD8EB981}" type="presParOf" srcId="{520BF869-05C0-449B-91CD-F799A5EBAE18}" destId="{CDF591AE-A9F2-42C4-91C4-7D4855951A64}" srcOrd="2" destOrd="0" presId="urn:microsoft.com/office/officeart/2018/2/layout/IconVerticalSolidList"/>
    <dgm:cxn modelId="{16E5C467-A1DB-48E5-8E2E-02CB2BC35168}" type="presParOf" srcId="{520BF869-05C0-449B-91CD-F799A5EBAE18}" destId="{DD3B0875-7FED-4912-9C2B-CAE3B259F96E}" srcOrd="3" destOrd="0" presId="urn:microsoft.com/office/officeart/2018/2/layout/IconVerticalSolidList"/>
    <dgm:cxn modelId="{D46DD0C6-2395-4031-8DAA-36056A9E3108}" type="presParOf" srcId="{8CFE852C-DA15-4A98-A328-EF6976F292B7}" destId="{FFBEBB2E-EADA-46FE-AF43-77C69528194C}" srcOrd="7" destOrd="0" presId="urn:microsoft.com/office/officeart/2018/2/layout/IconVerticalSolidList"/>
    <dgm:cxn modelId="{86595720-E8E3-4582-AA42-37F7D481D505}" type="presParOf" srcId="{8CFE852C-DA15-4A98-A328-EF6976F292B7}" destId="{3DFCFC9B-03E6-4D7A-A6A1-F42B02C31427}" srcOrd="8" destOrd="0" presId="urn:microsoft.com/office/officeart/2018/2/layout/IconVerticalSolidList"/>
    <dgm:cxn modelId="{80376DC7-0874-41EC-AB45-FA82A047DBB4}" type="presParOf" srcId="{3DFCFC9B-03E6-4D7A-A6A1-F42B02C31427}" destId="{003E4C5F-8172-425A-A3C8-250CA4D6B8DE}" srcOrd="0" destOrd="0" presId="urn:microsoft.com/office/officeart/2018/2/layout/IconVerticalSolidList"/>
    <dgm:cxn modelId="{8B0CAF55-223F-4F95-A94A-CEC9A7647093}" type="presParOf" srcId="{3DFCFC9B-03E6-4D7A-A6A1-F42B02C31427}" destId="{18530D39-ABB0-43BD-8222-986AE54ADDE4}" srcOrd="1" destOrd="0" presId="urn:microsoft.com/office/officeart/2018/2/layout/IconVerticalSolidList"/>
    <dgm:cxn modelId="{5B760C55-4A1A-49BA-8440-275994897AE3}" type="presParOf" srcId="{3DFCFC9B-03E6-4D7A-A6A1-F42B02C31427}" destId="{52107162-BB21-406D-BF1E-7C7067843FB2}" srcOrd="2" destOrd="0" presId="urn:microsoft.com/office/officeart/2018/2/layout/IconVerticalSolidList"/>
    <dgm:cxn modelId="{606AF5CA-9C30-4672-8128-767F5D0AB865}" type="presParOf" srcId="{3DFCFC9B-03E6-4D7A-A6A1-F42B02C31427}" destId="{886BF826-2B91-4589-AD5E-D2F2A49828DA}" srcOrd="3" destOrd="0" presId="urn:microsoft.com/office/officeart/2018/2/layout/IconVerticalSolidList"/>
    <dgm:cxn modelId="{012656BC-B85D-48FC-B4ED-8495E5CFFDD1}" type="presParOf" srcId="{8CFE852C-DA15-4A98-A328-EF6976F292B7}" destId="{36C04C41-84F2-4105-BC3F-86704CE507CD}" srcOrd="9" destOrd="0" presId="urn:microsoft.com/office/officeart/2018/2/layout/IconVerticalSolidList"/>
    <dgm:cxn modelId="{53FCE92D-1E2B-49D7-8B4E-9701EB03494A}" type="presParOf" srcId="{8CFE852C-DA15-4A98-A328-EF6976F292B7}" destId="{9F1BEE7A-15E4-406A-B39E-2A03CAC478AA}" srcOrd="10" destOrd="0" presId="urn:microsoft.com/office/officeart/2018/2/layout/IconVerticalSolidList"/>
    <dgm:cxn modelId="{B1C1EB7B-7E36-4E87-857A-422AF9F5ED9D}" type="presParOf" srcId="{9F1BEE7A-15E4-406A-B39E-2A03CAC478AA}" destId="{4863245D-144F-4D0B-BD2D-32D3A3DB733A}" srcOrd="0" destOrd="0" presId="urn:microsoft.com/office/officeart/2018/2/layout/IconVerticalSolidList"/>
    <dgm:cxn modelId="{EBE7C320-D75E-4BE9-AF96-F5BF9F998814}" type="presParOf" srcId="{9F1BEE7A-15E4-406A-B39E-2A03CAC478AA}" destId="{DD0D6433-2D2A-447C-900D-F2F17D070A9B}" srcOrd="1" destOrd="0" presId="urn:microsoft.com/office/officeart/2018/2/layout/IconVerticalSolidList"/>
    <dgm:cxn modelId="{CBC99384-09B0-4871-AD64-9B89293FD751}" type="presParOf" srcId="{9F1BEE7A-15E4-406A-B39E-2A03CAC478AA}" destId="{7139A3EF-6881-45A2-9ACD-AF6018B31402}" srcOrd="2" destOrd="0" presId="urn:microsoft.com/office/officeart/2018/2/layout/IconVerticalSolidList"/>
    <dgm:cxn modelId="{A6538FC4-AEE4-4389-83F7-1D53875C6DBF}" type="presParOf" srcId="{9F1BEE7A-15E4-406A-B39E-2A03CAC478AA}" destId="{377925A7-9B2C-4A73-94D8-5494795DAD1C}" srcOrd="3" destOrd="0" presId="urn:microsoft.com/office/officeart/2018/2/layout/IconVerticalSolidList"/>
    <dgm:cxn modelId="{4E6826CB-E40D-41A2-93A2-69E57F0115E7}" type="presParOf" srcId="{8CFE852C-DA15-4A98-A328-EF6976F292B7}" destId="{E16FD695-5036-4879-9962-0D328650AAEC}" srcOrd="11" destOrd="0" presId="urn:microsoft.com/office/officeart/2018/2/layout/IconVerticalSolidList"/>
    <dgm:cxn modelId="{F4EE0609-E5E1-4AF9-8F56-3C24AA0BBBE8}" type="presParOf" srcId="{8CFE852C-DA15-4A98-A328-EF6976F292B7}" destId="{674C4427-A642-413A-A158-70357A7DB341}" srcOrd="12" destOrd="0" presId="urn:microsoft.com/office/officeart/2018/2/layout/IconVerticalSolidList"/>
    <dgm:cxn modelId="{3A8B1F8B-FCE8-465B-AFE8-91EDA2F49DFF}" type="presParOf" srcId="{674C4427-A642-413A-A158-70357A7DB341}" destId="{460C556A-EB59-4AC1-AAC5-01551DAFACEA}" srcOrd="0" destOrd="0" presId="urn:microsoft.com/office/officeart/2018/2/layout/IconVerticalSolidList"/>
    <dgm:cxn modelId="{0AB1BCA6-BA20-47AA-A6D8-116BF8666257}" type="presParOf" srcId="{674C4427-A642-413A-A158-70357A7DB341}" destId="{59FE6714-5075-45B1-AD55-139D9BC478FE}" srcOrd="1" destOrd="0" presId="urn:microsoft.com/office/officeart/2018/2/layout/IconVerticalSolidList"/>
    <dgm:cxn modelId="{9EDD8B77-A9C8-4756-BDB5-69244558EAAF}" type="presParOf" srcId="{674C4427-A642-413A-A158-70357A7DB341}" destId="{B06010D3-54BD-4D5F-99D8-2948ECFE094D}" srcOrd="2" destOrd="0" presId="urn:microsoft.com/office/officeart/2018/2/layout/IconVerticalSolidList"/>
    <dgm:cxn modelId="{973EBA5A-42BC-443D-852B-E9BA1EC303F0}" type="presParOf" srcId="{674C4427-A642-413A-A158-70357A7DB341}" destId="{25DD47BB-064C-4E31-914E-B7E8E6C2C934}" srcOrd="3" destOrd="0" presId="urn:microsoft.com/office/officeart/2018/2/layout/IconVerticalSolidList"/>
    <dgm:cxn modelId="{F20BE5D9-D7A6-4DA1-99F8-AEC20DFDB099}" type="presParOf" srcId="{8CFE852C-DA15-4A98-A328-EF6976F292B7}" destId="{7E285E6D-21B4-4303-83C1-C88AFA478E1D}" srcOrd="13" destOrd="0" presId="urn:microsoft.com/office/officeart/2018/2/layout/IconVerticalSolidList"/>
    <dgm:cxn modelId="{0E98F8A6-6042-408E-9143-7325D3973134}" type="presParOf" srcId="{8CFE852C-DA15-4A98-A328-EF6976F292B7}" destId="{0E44408C-A2CD-4B53-A61E-9839E87D186B}" srcOrd="14" destOrd="0" presId="urn:microsoft.com/office/officeart/2018/2/layout/IconVerticalSolidList"/>
    <dgm:cxn modelId="{B608FD8C-0218-47AD-8050-E138812D4B3C}" type="presParOf" srcId="{0E44408C-A2CD-4B53-A61E-9839E87D186B}" destId="{F5928C07-1AC4-44D0-A85E-7502161B29BC}" srcOrd="0" destOrd="0" presId="urn:microsoft.com/office/officeart/2018/2/layout/IconVerticalSolidList"/>
    <dgm:cxn modelId="{B6A62C62-FCAD-4404-9645-23060215E4C2}" type="presParOf" srcId="{0E44408C-A2CD-4B53-A61E-9839E87D186B}" destId="{9F32CD8A-C1E2-4AF7-B799-62FE38A238B4}" srcOrd="1" destOrd="0" presId="urn:microsoft.com/office/officeart/2018/2/layout/IconVerticalSolidList"/>
    <dgm:cxn modelId="{7370033F-594B-4DB1-BF27-3CBCFF9BD72F}" type="presParOf" srcId="{0E44408C-A2CD-4B53-A61E-9839E87D186B}" destId="{E35145E7-9184-47BF-AD6D-A0E7BAD92DE0}" srcOrd="2" destOrd="0" presId="urn:microsoft.com/office/officeart/2018/2/layout/IconVerticalSolidList"/>
    <dgm:cxn modelId="{292B819D-703D-4D91-A0D3-76A926608141}" type="presParOf" srcId="{0E44408C-A2CD-4B53-A61E-9839E87D186B}" destId="{570DA5F2-DC40-46AF-8117-9CE037DDE6C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2BC14D-C7F5-4095-9B65-A6FCFDE041FB}" type="doc">
      <dgm:prSet loTypeId="urn:microsoft.com/office/officeart/2005/8/layout/vList2" loCatId="list" qsTypeId="urn:microsoft.com/office/officeart/2005/8/quickstyle/simple2" qsCatId="simple" csTypeId="urn:microsoft.com/office/officeart/2005/8/colors/colorful5" csCatId="colorful"/>
      <dgm:spPr/>
      <dgm:t>
        <a:bodyPr/>
        <a:lstStyle/>
        <a:p>
          <a:endParaRPr lang="en-US"/>
        </a:p>
      </dgm:t>
    </dgm:pt>
    <dgm:pt modelId="{31B8E3AA-6EAD-43E0-B480-600B7E2D9FE1}">
      <dgm:prSet/>
      <dgm:spPr/>
      <dgm:t>
        <a:bodyPr/>
        <a:lstStyle/>
        <a:p>
          <a:r>
            <a:rPr lang="en-US"/>
            <a:t>Gender pay gap persists across most industries and occupations</a:t>
          </a:r>
        </a:p>
      </dgm:t>
    </dgm:pt>
    <dgm:pt modelId="{FD2AA32F-96D2-4866-84E8-6A08CD5DEAEE}" type="parTrans" cxnId="{F18D562B-BDCE-4B2E-A1B1-7A51C62BA389}">
      <dgm:prSet/>
      <dgm:spPr/>
      <dgm:t>
        <a:bodyPr/>
        <a:lstStyle/>
        <a:p>
          <a:endParaRPr lang="en-US"/>
        </a:p>
      </dgm:t>
    </dgm:pt>
    <dgm:pt modelId="{7210BF5A-53CF-4E03-AEED-BD9018A97D76}" type="sibTrans" cxnId="{F18D562B-BDCE-4B2E-A1B1-7A51C62BA389}">
      <dgm:prSet/>
      <dgm:spPr/>
      <dgm:t>
        <a:bodyPr/>
        <a:lstStyle/>
        <a:p>
          <a:endParaRPr lang="en-US"/>
        </a:p>
      </dgm:t>
    </dgm:pt>
    <dgm:pt modelId="{D80848CA-6E4B-487A-825C-355FCDCA6602}">
      <dgm:prSet/>
      <dgm:spPr/>
      <dgm:t>
        <a:bodyPr/>
        <a:lstStyle/>
        <a:p>
          <a:r>
            <a:rPr lang="en-US"/>
            <a:t>In 2024, the median pay gap for full time employees was 7% and for all workers it was 13.1%. (ONS, 2024)</a:t>
          </a:r>
        </a:p>
      </dgm:t>
    </dgm:pt>
    <dgm:pt modelId="{0829C334-0317-48AE-AE91-A7B66BE1311F}" type="parTrans" cxnId="{9FF1D3A7-A5BC-4BC8-B815-87E54E850F7A}">
      <dgm:prSet/>
      <dgm:spPr/>
      <dgm:t>
        <a:bodyPr/>
        <a:lstStyle/>
        <a:p>
          <a:endParaRPr lang="en-US"/>
        </a:p>
      </dgm:t>
    </dgm:pt>
    <dgm:pt modelId="{DB6EC669-2C81-4B53-821D-561553ACB31D}" type="sibTrans" cxnId="{9FF1D3A7-A5BC-4BC8-B815-87E54E850F7A}">
      <dgm:prSet/>
      <dgm:spPr/>
      <dgm:t>
        <a:bodyPr/>
        <a:lstStyle/>
        <a:p>
          <a:endParaRPr lang="en-US"/>
        </a:p>
      </dgm:t>
    </dgm:pt>
    <dgm:pt modelId="{19FEF751-0B94-4AE2-BC91-D3CB0D41D51A}">
      <dgm:prSet/>
      <dgm:spPr/>
      <dgm:t>
        <a:bodyPr/>
        <a:lstStyle/>
        <a:p>
          <a:r>
            <a:rPr lang="en-US"/>
            <a:t>The "motherhood penalty" contributes significantly to the pay gap, with mothers earning substantially less than fathers</a:t>
          </a:r>
        </a:p>
      </dgm:t>
    </dgm:pt>
    <dgm:pt modelId="{22C4BF40-F1D6-4EA3-BCF4-F6BEB7FDE6AE}" type="parTrans" cxnId="{9D45D2A2-D425-455D-8430-DAF8D9F21BEF}">
      <dgm:prSet/>
      <dgm:spPr/>
      <dgm:t>
        <a:bodyPr/>
        <a:lstStyle/>
        <a:p>
          <a:endParaRPr lang="en-US"/>
        </a:p>
      </dgm:t>
    </dgm:pt>
    <dgm:pt modelId="{58325A85-24D6-434A-B50B-B7382E5A6170}" type="sibTrans" cxnId="{9D45D2A2-D425-455D-8430-DAF8D9F21BEF}">
      <dgm:prSet/>
      <dgm:spPr/>
      <dgm:t>
        <a:bodyPr/>
        <a:lstStyle/>
        <a:p>
          <a:endParaRPr lang="en-US"/>
        </a:p>
      </dgm:t>
    </dgm:pt>
    <dgm:pt modelId="{32613051-A68A-4589-BFE6-98FD6653C09E}">
      <dgm:prSet/>
      <dgm:spPr/>
      <dgm:t>
        <a:bodyPr/>
        <a:lstStyle/>
        <a:p>
          <a:r>
            <a:rPr lang="en-US"/>
            <a:t>Violence against Women and Girls</a:t>
          </a:r>
        </a:p>
      </dgm:t>
    </dgm:pt>
    <dgm:pt modelId="{E7D094DA-E5DD-4591-9429-2091D2361A2F}" type="parTrans" cxnId="{889494AA-AAC6-4D81-8BBA-B3F92C7FD050}">
      <dgm:prSet/>
      <dgm:spPr/>
      <dgm:t>
        <a:bodyPr/>
        <a:lstStyle/>
        <a:p>
          <a:endParaRPr lang="en-US"/>
        </a:p>
      </dgm:t>
    </dgm:pt>
    <dgm:pt modelId="{0C41A81A-3C45-4DAD-819D-8CA7F83BF92D}" type="sibTrans" cxnId="{889494AA-AAC6-4D81-8BBA-B3F92C7FD050}">
      <dgm:prSet/>
      <dgm:spPr/>
      <dgm:t>
        <a:bodyPr/>
        <a:lstStyle/>
        <a:p>
          <a:endParaRPr lang="en-US"/>
        </a:p>
      </dgm:t>
    </dgm:pt>
    <dgm:pt modelId="{25DCE599-2C49-4AC1-8A76-E33BADD0502F}">
      <dgm:prSet/>
      <dgm:spPr/>
      <dgm:t>
        <a:bodyPr/>
        <a:lstStyle/>
        <a:p>
          <a:r>
            <a:rPr lang="en-US"/>
            <a:t>Unpaid Work and Care: women perform around 50% more unpaid work than men</a:t>
          </a:r>
        </a:p>
      </dgm:t>
    </dgm:pt>
    <dgm:pt modelId="{2AB24161-D3F1-4F7C-9BA6-4A230DE4285D}" type="parTrans" cxnId="{C7A17EC6-7FFD-401D-9AA7-51C205BB3569}">
      <dgm:prSet/>
      <dgm:spPr/>
      <dgm:t>
        <a:bodyPr/>
        <a:lstStyle/>
        <a:p>
          <a:endParaRPr lang="en-US"/>
        </a:p>
      </dgm:t>
    </dgm:pt>
    <dgm:pt modelId="{63F9E3F2-DD7B-4849-93EF-4262CADFE3FF}" type="sibTrans" cxnId="{C7A17EC6-7FFD-401D-9AA7-51C205BB3569}">
      <dgm:prSet/>
      <dgm:spPr/>
      <dgm:t>
        <a:bodyPr/>
        <a:lstStyle/>
        <a:p>
          <a:endParaRPr lang="en-US"/>
        </a:p>
      </dgm:t>
    </dgm:pt>
    <dgm:pt modelId="{A78340EC-B3CC-4155-B45A-B45365233338}">
      <dgm:prSet/>
      <dgm:spPr/>
      <dgm:t>
        <a:bodyPr/>
        <a:lstStyle/>
        <a:p>
          <a:r>
            <a:rPr lang="en-US"/>
            <a:t>Women remain unrepresented in senior leadership roles</a:t>
          </a:r>
        </a:p>
      </dgm:t>
    </dgm:pt>
    <dgm:pt modelId="{5A374DC0-62DA-4CCF-8502-5385A26A3D50}" type="parTrans" cxnId="{41B0D57A-D40A-4348-878F-DCF3CB1B5615}">
      <dgm:prSet/>
      <dgm:spPr/>
      <dgm:t>
        <a:bodyPr/>
        <a:lstStyle/>
        <a:p>
          <a:endParaRPr lang="en-US"/>
        </a:p>
      </dgm:t>
    </dgm:pt>
    <dgm:pt modelId="{FAED5A5F-7F7B-43DE-9565-71AF66F7BD79}" type="sibTrans" cxnId="{41B0D57A-D40A-4348-878F-DCF3CB1B5615}">
      <dgm:prSet/>
      <dgm:spPr/>
      <dgm:t>
        <a:bodyPr/>
        <a:lstStyle/>
        <a:p>
          <a:endParaRPr lang="en-US"/>
        </a:p>
      </dgm:t>
    </dgm:pt>
    <dgm:pt modelId="{EB39C95B-8DAB-4B7A-85E2-BBD1B07F05D0}" type="pres">
      <dgm:prSet presAssocID="{C12BC14D-C7F5-4095-9B65-A6FCFDE041FB}" presName="linear" presStyleCnt="0">
        <dgm:presLayoutVars>
          <dgm:animLvl val="lvl"/>
          <dgm:resizeHandles val="exact"/>
        </dgm:presLayoutVars>
      </dgm:prSet>
      <dgm:spPr/>
    </dgm:pt>
    <dgm:pt modelId="{42C4168D-0D24-418E-82CE-A4B0CACE5B6A}" type="pres">
      <dgm:prSet presAssocID="{31B8E3AA-6EAD-43E0-B480-600B7E2D9FE1}" presName="parentText" presStyleLbl="node1" presStyleIdx="0" presStyleCnt="6">
        <dgm:presLayoutVars>
          <dgm:chMax val="0"/>
          <dgm:bulletEnabled val="1"/>
        </dgm:presLayoutVars>
      </dgm:prSet>
      <dgm:spPr/>
    </dgm:pt>
    <dgm:pt modelId="{723DB419-906E-48C6-A0AB-5E5753B16553}" type="pres">
      <dgm:prSet presAssocID="{7210BF5A-53CF-4E03-AEED-BD9018A97D76}" presName="spacer" presStyleCnt="0"/>
      <dgm:spPr/>
    </dgm:pt>
    <dgm:pt modelId="{E86455B9-9AEA-4351-A4B6-52CF26D000BD}" type="pres">
      <dgm:prSet presAssocID="{D80848CA-6E4B-487A-825C-355FCDCA6602}" presName="parentText" presStyleLbl="node1" presStyleIdx="1" presStyleCnt="6">
        <dgm:presLayoutVars>
          <dgm:chMax val="0"/>
          <dgm:bulletEnabled val="1"/>
        </dgm:presLayoutVars>
      </dgm:prSet>
      <dgm:spPr/>
    </dgm:pt>
    <dgm:pt modelId="{720CF54C-12FD-4EBA-BFDF-509F8C662340}" type="pres">
      <dgm:prSet presAssocID="{DB6EC669-2C81-4B53-821D-561553ACB31D}" presName="spacer" presStyleCnt="0"/>
      <dgm:spPr/>
    </dgm:pt>
    <dgm:pt modelId="{08DF2749-9541-4179-AF71-74FB1639A32D}" type="pres">
      <dgm:prSet presAssocID="{19FEF751-0B94-4AE2-BC91-D3CB0D41D51A}" presName="parentText" presStyleLbl="node1" presStyleIdx="2" presStyleCnt="6">
        <dgm:presLayoutVars>
          <dgm:chMax val="0"/>
          <dgm:bulletEnabled val="1"/>
        </dgm:presLayoutVars>
      </dgm:prSet>
      <dgm:spPr/>
    </dgm:pt>
    <dgm:pt modelId="{E434EE5D-9721-40FD-A8B4-C2672DFD8392}" type="pres">
      <dgm:prSet presAssocID="{58325A85-24D6-434A-B50B-B7382E5A6170}" presName="spacer" presStyleCnt="0"/>
      <dgm:spPr/>
    </dgm:pt>
    <dgm:pt modelId="{AEB9E79D-9191-46F2-906F-AA219F9BE0EC}" type="pres">
      <dgm:prSet presAssocID="{32613051-A68A-4589-BFE6-98FD6653C09E}" presName="parentText" presStyleLbl="node1" presStyleIdx="3" presStyleCnt="6">
        <dgm:presLayoutVars>
          <dgm:chMax val="0"/>
          <dgm:bulletEnabled val="1"/>
        </dgm:presLayoutVars>
      </dgm:prSet>
      <dgm:spPr/>
    </dgm:pt>
    <dgm:pt modelId="{8BD3E44B-0E88-40C9-B937-147AB3F6D32C}" type="pres">
      <dgm:prSet presAssocID="{0C41A81A-3C45-4DAD-819D-8CA7F83BF92D}" presName="spacer" presStyleCnt="0"/>
      <dgm:spPr/>
    </dgm:pt>
    <dgm:pt modelId="{598F466D-68BE-491F-B658-864FD1E2B3E5}" type="pres">
      <dgm:prSet presAssocID="{25DCE599-2C49-4AC1-8A76-E33BADD0502F}" presName="parentText" presStyleLbl="node1" presStyleIdx="4" presStyleCnt="6">
        <dgm:presLayoutVars>
          <dgm:chMax val="0"/>
          <dgm:bulletEnabled val="1"/>
        </dgm:presLayoutVars>
      </dgm:prSet>
      <dgm:spPr/>
    </dgm:pt>
    <dgm:pt modelId="{3A7F4287-FE12-458B-B574-C9B699F003CF}" type="pres">
      <dgm:prSet presAssocID="{63F9E3F2-DD7B-4849-93EF-4262CADFE3FF}" presName="spacer" presStyleCnt="0"/>
      <dgm:spPr/>
    </dgm:pt>
    <dgm:pt modelId="{C5963A91-D5BB-4EEB-8939-798F4D4FA705}" type="pres">
      <dgm:prSet presAssocID="{A78340EC-B3CC-4155-B45A-B45365233338}" presName="parentText" presStyleLbl="node1" presStyleIdx="5" presStyleCnt="6">
        <dgm:presLayoutVars>
          <dgm:chMax val="0"/>
          <dgm:bulletEnabled val="1"/>
        </dgm:presLayoutVars>
      </dgm:prSet>
      <dgm:spPr/>
    </dgm:pt>
  </dgm:ptLst>
  <dgm:cxnLst>
    <dgm:cxn modelId="{105A622A-6532-4A87-94CB-F82AF2BDA7CF}" type="presOf" srcId="{C12BC14D-C7F5-4095-9B65-A6FCFDE041FB}" destId="{EB39C95B-8DAB-4B7A-85E2-BBD1B07F05D0}" srcOrd="0" destOrd="0" presId="urn:microsoft.com/office/officeart/2005/8/layout/vList2"/>
    <dgm:cxn modelId="{F18D562B-BDCE-4B2E-A1B1-7A51C62BA389}" srcId="{C12BC14D-C7F5-4095-9B65-A6FCFDE041FB}" destId="{31B8E3AA-6EAD-43E0-B480-600B7E2D9FE1}" srcOrd="0" destOrd="0" parTransId="{FD2AA32F-96D2-4866-84E8-6A08CD5DEAEE}" sibTransId="{7210BF5A-53CF-4E03-AEED-BD9018A97D76}"/>
    <dgm:cxn modelId="{41B0D57A-D40A-4348-878F-DCF3CB1B5615}" srcId="{C12BC14D-C7F5-4095-9B65-A6FCFDE041FB}" destId="{A78340EC-B3CC-4155-B45A-B45365233338}" srcOrd="5" destOrd="0" parTransId="{5A374DC0-62DA-4CCF-8502-5385A26A3D50}" sibTransId="{FAED5A5F-7F7B-43DE-9565-71AF66F7BD79}"/>
    <dgm:cxn modelId="{2AE52FA1-5339-490C-BDF1-2B845C1035E9}" type="presOf" srcId="{25DCE599-2C49-4AC1-8A76-E33BADD0502F}" destId="{598F466D-68BE-491F-B658-864FD1E2B3E5}" srcOrd="0" destOrd="0" presId="urn:microsoft.com/office/officeart/2005/8/layout/vList2"/>
    <dgm:cxn modelId="{9D45D2A2-D425-455D-8430-DAF8D9F21BEF}" srcId="{C12BC14D-C7F5-4095-9B65-A6FCFDE041FB}" destId="{19FEF751-0B94-4AE2-BC91-D3CB0D41D51A}" srcOrd="2" destOrd="0" parTransId="{22C4BF40-F1D6-4EA3-BCF4-F6BEB7FDE6AE}" sibTransId="{58325A85-24D6-434A-B50B-B7382E5A6170}"/>
    <dgm:cxn modelId="{9FF1D3A7-A5BC-4BC8-B815-87E54E850F7A}" srcId="{C12BC14D-C7F5-4095-9B65-A6FCFDE041FB}" destId="{D80848CA-6E4B-487A-825C-355FCDCA6602}" srcOrd="1" destOrd="0" parTransId="{0829C334-0317-48AE-AE91-A7B66BE1311F}" sibTransId="{DB6EC669-2C81-4B53-821D-561553ACB31D}"/>
    <dgm:cxn modelId="{889494AA-AAC6-4D81-8BBA-B3F92C7FD050}" srcId="{C12BC14D-C7F5-4095-9B65-A6FCFDE041FB}" destId="{32613051-A68A-4589-BFE6-98FD6653C09E}" srcOrd="3" destOrd="0" parTransId="{E7D094DA-E5DD-4591-9429-2091D2361A2F}" sibTransId="{0C41A81A-3C45-4DAD-819D-8CA7F83BF92D}"/>
    <dgm:cxn modelId="{3109C3C4-1B7B-4D61-B058-62A1F13EFE78}" type="presOf" srcId="{19FEF751-0B94-4AE2-BC91-D3CB0D41D51A}" destId="{08DF2749-9541-4179-AF71-74FB1639A32D}" srcOrd="0" destOrd="0" presId="urn:microsoft.com/office/officeart/2005/8/layout/vList2"/>
    <dgm:cxn modelId="{C7A17EC6-7FFD-401D-9AA7-51C205BB3569}" srcId="{C12BC14D-C7F5-4095-9B65-A6FCFDE041FB}" destId="{25DCE599-2C49-4AC1-8A76-E33BADD0502F}" srcOrd="4" destOrd="0" parTransId="{2AB24161-D3F1-4F7C-9BA6-4A230DE4285D}" sibTransId="{63F9E3F2-DD7B-4849-93EF-4262CADFE3FF}"/>
    <dgm:cxn modelId="{DDA079D4-1EC7-4F39-B942-0A04F243D455}" type="presOf" srcId="{31B8E3AA-6EAD-43E0-B480-600B7E2D9FE1}" destId="{42C4168D-0D24-418E-82CE-A4B0CACE5B6A}" srcOrd="0" destOrd="0" presId="urn:microsoft.com/office/officeart/2005/8/layout/vList2"/>
    <dgm:cxn modelId="{8DAA4ED8-A1EE-4E69-8152-3B7EE0DBB4AD}" type="presOf" srcId="{32613051-A68A-4589-BFE6-98FD6653C09E}" destId="{AEB9E79D-9191-46F2-906F-AA219F9BE0EC}" srcOrd="0" destOrd="0" presId="urn:microsoft.com/office/officeart/2005/8/layout/vList2"/>
    <dgm:cxn modelId="{707382F2-2577-4A1F-94B1-01465980A60A}" type="presOf" srcId="{A78340EC-B3CC-4155-B45A-B45365233338}" destId="{C5963A91-D5BB-4EEB-8939-798F4D4FA705}" srcOrd="0" destOrd="0" presId="urn:microsoft.com/office/officeart/2005/8/layout/vList2"/>
    <dgm:cxn modelId="{716015F3-3FF1-4C2F-B1CB-A9A228B2EBF7}" type="presOf" srcId="{D80848CA-6E4B-487A-825C-355FCDCA6602}" destId="{E86455B9-9AEA-4351-A4B6-52CF26D000BD}" srcOrd="0" destOrd="0" presId="urn:microsoft.com/office/officeart/2005/8/layout/vList2"/>
    <dgm:cxn modelId="{300CD5DA-B136-40C0-B0B8-D65D92548DA9}" type="presParOf" srcId="{EB39C95B-8DAB-4B7A-85E2-BBD1B07F05D0}" destId="{42C4168D-0D24-418E-82CE-A4B0CACE5B6A}" srcOrd="0" destOrd="0" presId="urn:microsoft.com/office/officeart/2005/8/layout/vList2"/>
    <dgm:cxn modelId="{261A1891-8C0B-41BB-A8CA-72D2D84D927E}" type="presParOf" srcId="{EB39C95B-8DAB-4B7A-85E2-BBD1B07F05D0}" destId="{723DB419-906E-48C6-A0AB-5E5753B16553}" srcOrd="1" destOrd="0" presId="urn:microsoft.com/office/officeart/2005/8/layout/vList2"/>
    <dgm:cxn modelId="{B05084BF-B24D-4B85-9C54-4F405511AB39}" type="presParOf" srcId="{EB39C95B-8DAB-4B7A-85E2-BBD1B07F05D0}" destId="{E86455B9-9AEA-4351-A4B6-52CF26D000BD}" srcOrd="2" destOrd="0" presId="urn:microsoft.com/office/officeart/2005/8/layout/vList2"/>
    <dgm:cxn modelId="{C724BC05-F3CE-45C4-A799-8A766BA4184C}" type="presParOf" srcId="{EB39C95B-8DAB-4B7A-85E2-BBD1B07F05D0}" destId="{720CF54C-12FD-4EBA-BFDF-509F8C662340}" srcOrd="3" destOrd="0" presId="urn:microsoft.com/office/officeart/2005/8/layout/vList2"/>
    <dgm:cxn modelId="{8586482B-697A-4703-B5A7-36341E33521A}" type="presParOf" srcId="{EB39C95B-8DAB-4B7A-85E2-BBD1B07F05D0}" destId="{08DF2749-9541-4179-AF71-74FB1639A32D}" srcOrd="4" destOrd="0" presId="urn:microsoft.com/office/officeart/2005/8/layout/vList2"/>
    <dgm:cxn modelId="{418B8B54-12DC-485C-AF4F-CF9B6A9C7047}" type="presParOf" srcId="{EB39C95B-8DAB-4B7A-85E2-BBD1B07F05D0}" destId="{E434EE5D-9721-40FD-A8B4-C2672DFD8392}" srcOrd="5" destOrd="0" presId="urn:microsoft.com/office/officeart/2005/8/layout/vList2"/>
    <dgm:cxn modelId="{DABC186E-A722-43D0-89E5-3C539B2B8ED0}" type="presParOf" srcId="{EB39C95B-8DAB-4B7A-85E2-BBD1B07F05D0}" destId="{AEB9E79D-9191-46F2-906F-AA219F9BE0EC}" srcOrd="6" destOrd="0" presId="urn:microsoft.com/office/officeart/2005/8/layout/vList2"/>
    <dgm:cxn modelId="{D2649AD2-DBBD-462B-A9ED-B93C33303381}" type="presParOf" srcId="{EB39C95B-8DAB-4B7A-85E2-BBD1B07F05D0}" destId="{8BD3E44B-0E88-40C9-B937-147AB3F6D32C}" srcOrd="7" destOrd="0" presId="urn:microsoft.com/office/officeart/2005/8/layout/vList2"/>
    <dgm:cxn modelId="{29998B8E-277A-4F56-A862-B88AF659F752}" type="presParOf" srcId="{EB39C95B-8DAB-4B7A-85E2-BBD1B07F05D0}" destId="{598F466D-68BE-491F-B658-864FD1E2B3E5}" srcOrd="8" destOrd="0" presId="urn:microsoft.com/office/officeart/2005/8/layout/vList2"/>
    <dgm:cxn modelId="{381DB4BD-C2AC-4B98-933F-3D9036937927}" type="presParOf" srcId="{EB39C95B-8DAB-4B7A-85E2-BBD1B07F05D0}" destId="{3A7F4287-FE12-458B-B574-C9B699F003CF}" srcOrd="9" destOrd="0" presId="urn:microsoft.com/office/officeart/2005/8/layout/vList2"/>
    <dgm:cxn modelId="{B3D5F684-B1AC-4277-AB9E-A43BB3DA15CD}" type="presParOf" srcId="{EB39C95B-8DAB-4B7A-85E2-BBD1B07F05D0}" destId="{C5963A91-D5BB-4EEB-8939-798F4D4FA705}"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3BCFCF-D725-45BE-88CB-D5C568DC14CB}">
      <dsp:nvSpPr>
        <dsp:cNvPr id="0" name=""/>
        <dsp:cNvSpPr/>
      </dsp:nvSpPr>
      <dsp:spPr>
        <a:xfrm>
          <a:off x="0" y="706"/>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A5AFBD-AA10-4CAF-9DFF-6F9CBC7839F8}">
      <dsp:nvSpPr>
        <dsp:cNvPr id="0" name=""/>
        <dsp:cNvSpPr/>
      </dsp:nvSpPr>
      <dsp:spPr>
        <a:xfrm>
          <a:off x="179490" y="134211"/>
          <a:ext cx="326346" cy="3263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C4E51B-604C-40CA-9E9A-41A9D61185D3}">
      <dsp:nvSpPr>
        <dsp:cNvPr id="0" name=""/>
        <dsp:cNvSpPr/>
      </dsp:nvSpPr>
      <dsp:spPr>
        <a:xfrm>
          <a:off x="685326" y="706"/>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To better understand, and reflect upon our personal use of power</a:t>
          </a:r>
        </a:p>
      </dsp:txBody>
      <dsp:txXfrm>
        <a:off x="685326" y="706"/>
        <a:ext cx="6264113" cy="593356"/>
      </dsp:txXfrm>
    </dsp:sp>
    <dsp:sp modelId="{BE9D2709-200B-4424-8B28-72FB930BAF1E}">
      <dsp:nvSpPr>
        <dsp:cNvPr id="0" name=""/>
        <dsp:cNvSpPr/>
      </dsp:nvSpPr>
      <dsp:spPr>
        <a:xfrm>
          <a:off x="0" y="742401"/>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156256-64C2-49DC-8188-31178A6289AC}">
      <dsp:nvSpPr>
        <dsp:cNvPr id="0" name=""/>
        <dsp:cNvSpPr/>
      </dsp:nvSpPr>
      <dsp:spPr>
        <a:xfrm>
          <a:off x="179490" y="875907"/>
          <a:ext cx="326346" cy="3263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F07D2C-A3EF-4F2C-B68C-73A36930A9EE}">
      <dsp:nvSpPr>
        <dsp:cNvPr id="0" name=""/>
        <dsp:cNvSpPr/>
      </dsp:nvSpPr>
      <dsp:spPr>
        <a:xfrm>
          <a:off x="685326" y="742401"/>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To understand the impact on organisational culture</a:t>
          </a:r>
        </a:p>
      </dsp:txBody>
      <dsp:txXfrm>
        <a:off x="685326" y="742401"/>
        <a:ext cx="6264113" cy="593356"/>
      </dsp:txXfrm>
    </dsp:sp>
    <dsp:sp modelId="{6C3CA2EE-EE21-415E-8CE3-5A9297BEE8B1}">
      <dsp:nvSpPr>
        <dsp:cNvPr id="0" name=""/>
        <dsp:cNvSpPr/>
      </dsp:nvSpPr>
      <dsp:spPr>
        <a:xfrm>
          <a:off x="0" y="1484097"/>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82528F-0E0F-485B-975F-01AE0A4DC228}">
      <dsp:nvSpPr>
        <dsp:cNvPr id="0" name=""/>
        <dsp:cNvSpPr/>
      </dsp:nvSpPr>
      <dsp:spPr>
        <a:xfrm>
          <a:off x="179490" y="1617602"/>
          <a:ext cx="326346" cy="3263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FF5B9A-53E9-47CB-9DDA-BE5077AB82C4}">
      <dsp:nvSpPr>
        <dsp:cNvPr id="0" name=""/>
        <dsp:cNvSpPr/>
      </dsp:nvSpPr>
      <dsp:spPr>
        <a:xfrm>
          <a:off x="685326" y="1484097"/>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To understand the influence on employee engagement</a:t>
          </a:r>
        </a:p>
      </dsp:txBody>
      <dsp:txXfrm>
        <a:off x="685326" y="1484097"/>
        <a:ext cx="6264113" cy="593356"/>
      </dsp:txXfrm>
    </dsp:sp>
    <dsp:sp modelId="{69CB9484-913E-487D-9DDB-00CAE7665356}">
      <dsp:nvSpPr>
        <dsp:cNvPr id="0" name=""/>
        <dsp:cNvSpPr/>
      </dsp:nvSpPr>
      <dsp:spPr>
        <a:xfrm>
          <a:off x="0" y="2225793"/>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832A13-BE6F-4044-BE9C-95D131D468B0}">
      <dsp:nvSpPr>
        <dsp:cNvPr id="0" name=""/>
        <dsp:cNvSpPr/>
      </dsp:nvSpPr>
      <dsp:spPr>
        <a:xfrm>
          <a:off x="179490" y="2359298"/>
          <a:ext cx="326346" cy="3263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3B0875-7FED-4912-9C2B-CAE3B259F96E}">
      <dsp:nvSpPr>
        <dsp:cNvPr id="0" name=""/>
        <dsp:cNvSpPr/>
      </dsp:nvSpPr>
      <dsp:spPr>
        <a:xfrm>
          <a:off x="685326" y="2225793"/>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Conflict resolution</a:t>
          </a:r>
        </a:p>
      </dsp:txBody>
      <dsp:txXfrm>
        <a:off x="685326" y="2225793"/>
        <a:ext cx="6264113" cy="593356"/>
      </dsp:txXfrm>
    </dsp:sp>
    <dsp:sp modelId="{003E4C5F-8172-425A-A3C8-250CA4D6B8DE}">
      <dsp:nvSpPr>
        <dsp:cNvPr id="0" name=""/>
        <dsp:cNvSpPr/>
      </dsp:nvSpPr>
      <dsp:spPr>
        <a:xfrm>
          <a:off x="0" y="2967488"/>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530D39-ABB0-43BD-8222-986AE54ADDE4}">
      <dsp:nvSpPr>
        <dsp:cNvPr id="0" name=""/>
        <dsp:cNvSpPr/>
      </dsp:nvSpPr>
      <dsp:spPr>
        <a:xfrm>
          <a:off x="179490" y="3100993"/>
          <a:ext cx="326346" cy="32634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6BF826-2B91-4589-AD5E-D2F2A49828DA}">
      <dsp:nvSpPr>
        <dsp:cNvPr id="0" name=""/>
        <dsp:cNvSpPr/>
      </dsp:nvSpPr>
      <dsp:spPr>
        <a:xfrm>
          <a:off x="685326" y="2967488"/>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Ethical aspect</a:t>
          </a:r>
        </a:p>
      </dsp:txBody>
      <dsp:txXfrm>
        <a:off x="685326" y="2967488"/>
        <a:ext cx="6264113" cy="593356"/>
      </dsp:txXfrm>
    </dsp:sp>
    <dsp:sp modelId="{4863245D-144F-4D0B-BD2D-32D3A3DB733A}">
      <dsp:nvSpPr>
        <dsp:cNvPr id="0" name=""/>
        <dsp:cNvSpPr/>
      </dsp:nvSpPr>
      <dsp:spPr>
        <a:xfrm>
          <a:off x="0" y="3709184"/>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0D6433-2D2A-447C-900D-F2F17D070A9B}">
      <dsp:nvSpPr>
        <dsp:cNvPr id="0" name=""/>
        <dsp:cNvSpPr/>
      </dsp:nvSpPr>
      <dsp:spPr>
        <a:xfrm>
          <a:off x="179490" y="3842689"/>
          <a:ext cx="326346" cy="32634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7925A7-9B2C-4A73-94D8-5494795DAD1C}">
      <dsp:nvSpPr>
        <dsp:cNvPr id="0" name=""/>
        <dsp:cNvSpPr/>
      </dsp:nvSpPr>
      <dsp:spPr>
        <a:xfrm>
          <a:off x="685326" y="3709184"/>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Impact on change management</a:t>
          </a:r>
        </a:p>
      </dsp:txBody>
      <dsp:txXfrm>
        <a:off x="685326" y="3709184"/>
        <a:ext cx="6264113" cy="593356"/>
      </dsp:txXfrm>
    </dsp:sp>
    <dsp:sp modelId="{460C556A-EB59-4AC1-AAC5-01551DAFACEA}">
      <dsp:nvSpPr>
        <dsp:cNvPr id="0" name=""/>
        <dsp:cNvSpPr/>
      </dsp:nvSpPr>
      <dsp:spPr>
        <a:xfrm>
          <a:off x="0" y="4450879"/>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FE6714-5075-45B1-AD55-139D9BC478FE}">
      <dsp:nvSpPr>
        <dsp:cNvPr id="0" name=""/>
        <dsp:cNvSpPr/>
      </dsp:nvSpPr>
      <dsp:spPr>
        <a:xfrm>
          <a:off x="179490" y="4584384"/>
          <a:ext cx="326346" cy="32634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DD47BB-064C-4E31-914E-B7E8E6C2C934}">
      <dsp:nvSpPr>
        <dsp:cNvPr id="0" name=""/>
        <dsp:cNvSpPr/>
      </dsp:nvSpPr>
      <dsp:spPr>
        <a:xfrm>
          <a:off x="685326" y="4450879"/>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Career development </a:t>
          </a:r>
        </a:p>
      </dsp:txBody>
      <dsp:txXfrm>
        <a:off x="685326" y="4450879"/>
        <a:ext cx="6264113" cy="593356"/>
      </dsp:txXfrm>
    </dsp:sp>
    <dsp:sp modelId="{F5928C07-1AC4-44D0-A85E-7502161B29BC}">
      <dsp:nvSpPr>
        <dsp:cNvPr id="0" name=""/>
        <dsp:cNvSpPr/>
      </dsp:nvSpPr>
      <dsp:spPr>
        <a:xfrm>
          <a:off x="0" y="5192575"/>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32CD8A-C1E2-4AF7-B799-62FE38A238B4}">
      <dsp:nvSpPr>
        <dsp:cNvPr id="0" name=""/>
        <dsp:cNvSpPr/>
      </dsp:nvSpPr>
      <dsp:spPr>
        <a:xfrm>
          <a:off x="179490" y="5326080"/>
          <a:ext cx="326346" cy="326346"/>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0DA5F2-DC40-46AF-8117-9CE037DDE6C5}">
      <dsp:nvSpPr>
        <dsp:cNvPr id="0" name=""/>
        <dsp:cNvSpPr/>
      </dsp:nvSpPr>
      <dsp:spPr>
        <a:xfrm>
          <a:off x="685326" y="5192575"/>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Organisational effectiveness</a:t>
          </a:r>
        </a:p>
      </dsp:txBody>
      <dsp:txXfrm>
        <a:off x="685326" y="5192575"/>
        <a:ext cx="6264113" cy="5933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C4168D-0D24-418E-82CE-A4B0CACE5B6A}">
      <dsp:nvSpPr>
        <dsp:cNvPr id="0" name=""/>
        <dsp:cNvSpPr/>
      </dsp:nvSpPr>
      <dsp:spPr>
        <a:xfrm>
          <a:off x="0" y="74906"/>
          <a:ext cx="6798539" cy="558967"/>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Gender pay gap persists across most industries and occupations</a:t>
          </a:r>
        </a:p>
      </dsp:txBody>
      <dsp:txXfrm>
        <a:off x="27287" y="102193"/>
        <a:ext cx="6743965" cy="504393"/>
      </dsp:txXfrm>
    </dsp:sp>
    <dsp:sp modelId="{E86455B9-9AEA-4351-A4B6-52CF26D000BD}">
      <dsp:nvSpPr>
        <dsp:cNvPr id="0" name=""/>
        <dsp:cNvSpPr/>
      </dsp:nvSpPr>
      <dsp:spPr>
        <a:xfrm>
          <a:off x="0" y="674193"/>
          <a:ext cx="6798539" cy="558967"/>
        </a:xfrm>
        <a:prstGeom prst="roundRect">
          <a:avLst/>
        </a:prstGeom>
        <a:solidFill>
          <a:schemeClr val="accent5">
            <a:hueOff val="-2430430"/>
            <a:satOff val="-165"/>
            <a:lumOff val="392"/>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In 2024, the median pay gap for full time employees was 7% and for all workers it was 13.1%. (ONS, 2024)</a:t>
          </a:r>
        </a:p>
      </dsp:txBody>
      <dsp:txXfrm>
        <a:off x="27287" y="701480"/>
        <a:ext cx="6743965" cy="504393"/>
      </dsp:txXfrm>
    </dsp:sp>
    <dsp:sp modelId="{08DF2749-9541-4179-AF71-74FB1639A32D}">
      <dsp:nvSpPr>
        <dsp:cNvPr id="0" name=""/>
        <dsp:cNvSpPr/>
      </dsp:nvSpPr>
      <dsp:spPr>
        <a:xfrm>
          <a:off x="0" y="1273481"/>
          <a:ext cx="6798539" cy="558967"/>
        </a:xfrm>
        <a:prstGeom prst="roundRect">
          <a:avLst/>
        </a:prstGeom>
        <a:solidFill>
          <a:schemeClr val="accent5">
            <a:hueOff val="-4860860"/>
            <a:satOff val="-330"/>
            <a:lumOff val="78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The "motherhood penalty" contributes significantly to the pay gap, with mothers earning substantially less than fathers</a:t>
          </a:r>
        </a:p>
      </dsp:txBody>
      <dsp:txXfrm>
        <a:off x="27287" y="1300768"/>
        <a:ext cx="6743965" cy="504393"/>
      </dsp:txXfrm>
    </dsp:sp>
    <dsp:sp modelId="{AEB9E79D-9191-46F2-906F-AA219F9BE0EC}">
      <dsp:nvSpPr>
        <dsp:cNvPr id="0" name=""/>
        <dsp:cNvSpPr/>
      </dsp:nvSpPr>
      <dsp:spPr>
        <a:xfrm>
          <a:off x="0" y="1872768"/>
          <a:ext cx="6798539" cy="558967"/>
        </a:xfrm>
        <a:prstGeom prst="roundRect">
          <a:avLst/>
        </a:prstGeom>
        <a:solidFill>
          <a:schemeClr val="accent5">
            <a:hueOff val="-7291290"/>
            <a:satOff val="-496"/>
            <a:lumOff val="1177"/>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Violence against Women and Girls</a:t>
          </a:r>
        </a:p>
      </dsp:txBody>
      <dsp:txXfrm>
        <a:off x="27287" y="1900055"/>
        <a:ext cx="6743965" cy="504393"/>
      </dsp:txXfrm>
    </dsp:sp>
    <dsp:sp modelId="{598F466D-68BE-491F-B658-864FD1E2B3E5}">
      <dsp:nvSpPr>
        <dsp:cNvPr id="0" name=""/>
        <dsp:cNvSpPr/>
      </dsp:nvSpPr>
      <dsp:spPr>
        <a:xfrm>
          <a:off x="0" y="2472056"/>
          <a:ext cx="6798539" cy="558967"/>
        </a:xfrm>
        <a:prstGeom prst="roundRect">
          <a:avLst/>
        </a:prstGeom>
        <a:solidFill>
          <a:schemeClr val="accent5">
            <a:hueOff val="-9721720"/>
            <a:satOff val="-661"/>
            <a:lumOff val="1569"/>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Unpaid Work and Care: women perform around 50% more unpaid work than men</a:t>
          </a:r>
        </a:p>
      </dsp:txBody>
      <dsp:txXfrm>
        <a:off x="27287" y="2499343"/>
        <a:ext cx="6743965" cy="504393"/>
      </dsp:txXfrm>
    </dsp:sp>
    <dsp:sp modelId="{C5963A91-D5BB-4EEB-8939-798F4D4FA705}">
      <dsp:nvSpPr>
        <dsp:cNvPr id="0" name=""/>
        <dsp:cNvSpPr/>
      </dsp:nvSpPr>
      <dsp:spPr>
        <a:xfrm>
          <a:off x="0" y="3071343"/>
          <a:ext cx="6798539" cy="558967"/>
        </a:xfrm>
        <a:prstGeom prst="roundRect">
          <a:avLst/>
        </a:prstGeom>
        <a:solidFill>
          <a:schemeClr val="accent5">
            <a:hueOff val="-12152150"/>
            <a:satOff val="-826"/>
            <a:lumOff val="1961"/>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Women remain unrepresented in senior leadership roles</a:t>
          </a:r>
        </a:p>
      </dsp:txBody>
      <dsp:txXfrm>
        <a:off x="27287" y="3098630"/>
        <a:ext cx="6743965" cy="50439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0A23D8-1535-4FA3-9392-0040FBC3B202}" type="datetimeFigureOut">
              <a:t>3/11/2025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E082BA-B675-4811-9923-D9F96325C7E2}" type="slidenum">
              <a:t>‹#›</a:t>
            </a:fld>
            <a:endParaRPr lang="en-US"/>
          </a:p>
        </p:txBody>
      </p:sp>
    </p:spTree>
    <p:extLst>
      <p:ext uri="{BB962C8B-B14F-4D97-AF65-F5344CB8AC3E}">
        <p14:creationId xmlns:p14="http://schemas.microsoft.com/office/powerpoint/2010/main" val="12853183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6EDD8F6-E49E-4D4D-A8A5-EC620B62244A}" type="slidenum">
              <a:t>2</a:t>
            </a:fld>
            <a:endParaRPr lang="en-US"/>
          </a:p>
        </p:txBody>
      </p:sp>
    </p:spTree>
    <p:extLst>
      <p:ext uri="{BB962C8B-B14F-4D97-AF65-F5344CB8AC3E}">
        <p14:creationId xmlns:p14="http://schemas.microsoft.com/office/powerpoint/2010/main" val="3113675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Why do we need an understanding of power?</a:t>
            </a:r>
          </a:p>
        </p:txBody>
      </p:sp>
      <p:sp>
        <p:nvSpPr>
          <p:cNvPr id="4" name="Slide Number Placeholder 3"/>
          <p:cNvSpPr>
            <a:spLocks noGrp="1"/>
          </p:cNvSpPr>
          <p:nvPr>
            <p:ph type="sldNum" sz="quarter" idx="5"/>
          </p:nvPr>
        </p:nvSpPr>
        <p:spPr/>
        <p:txBody>
          <a:bodyPr/>
          <a:lstStyle/>
          <a:p>
            <a:fld id="{D6EDD8F6-E49E-4D4D-A8A5-EC620B62244A}" type="slidenum">
              <a:t>3</a:t>
            </a:fld>
            <a:endParaRPr lang="en-US"/>
          </a:p>
        </p:txBody>
      </p:sp>
    </p:spTree>
    <p:extLst>
      <p:ext uri="{BB962C8B-B14F-4D97-AF65-F5344CB8AC3E}">
        <p14:creationId xmlns:p14="http://schemas.microsoft.com/office/powerpoint/2010/main" val="3497454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Most employees accept the social convention of some level of managerial power or control in the employment relationship, even if it is only in respect of conforming to the overall purpose of the </a:t>
            </a:r>
            <a:r>
              <a:rPr lang="en-US" dirty="0" err="1">
                <a:ea typeface="Calibri"/>
                <a:cs typeface="Calibri"/>
              </a:rPr>
              <a:t>organisation</a:t>
            </a:r>
            <a:r>
              <a:rPr lang="en-US" dirty="0">
                <a:ea typeface="Calibri"/>
                <a:cs typeface="Calibri"/>
              </a:rPr>
              <a:t> &amp; accepting the role of management.  As it is almost certain that the interests of all parties will almost certainly collide, there will be conflict </a:t>
            </a:r>
          </a:p>
          <a:p>
            <a:r>
              <a:rPr lang="en-US" dirty="0">
                <a:ea typeface="Calibri"/>
                <a:cs typeface="Calibri"/>
              </a:rPr>
              <a:t>In the exertion of power. - </a:t>
            </a:r>
            <a:r>
              <a:rPr lang="en-US" dirty="0" err="1">
                <a:ea typeface="Calibri"/>
                <a:cs typeface="Calibri"/>
              </a:rPr>
              <a:t>pparticulrly</a:t>
            </a:r>
            <a:r>
              <a:rPr lang="en-US" dirty="0">
                <a:ea typeface="Calibri"/>
                <a:cs typeface="Calibri"/>
              </a:rPr>
              <a:t> where power is seen to have been exercised unfairly .  The extent of the imbalance of power will depend on the relative strength of employees to resist the will of management and the subsequent will and ability of management to cede to collective power.  Systems and processes exist to enable consultation, negotiation and so on – this </a:t>
            </a:r>
            <a:r>
              <a:rPr lang="en-US" dirty="0" err="1">
                <a:ea typeface="Calibri"/>
                <a:cs typeface="Calibri"/>
              </a:rPr>
              <a:t>instititionalises</a:t>
            </a:r>
            <a:r>
              <a:rPr lang="en-US" dirty="0">
                <a:ea typeface="Calibri"/>
                <a:cs typeface="Calibri"/>
              </a:rPr>
              <a:t> power &amp; conflict</a:t>
            </a:r>
          </a:p>
        </p:txBody>
      </p:sp>
      <p:sp>
        <p:nvSpPr>
          <p:cNvPr id="4" name="Slide Number Placeholder 3"/>
          <p:cNvSpPr>
            <a:spLocks noGrp="1"/>
          </p:cNvSpPr>
          <p:nvPr>
            <p:ph type="sldNum" sz="quarter" idx="5"/>
          </p:nvPr>
        </p:nvSpPr>
        <p:spPr/>
        <p:txBody>
          <a:bodyPr/>
          <a:lstStyle/>
          <a:p>
            <a:fld id="{D6EDD8F6-E49E-4D4D-A8A5-EC620B62244A}" type="slidenum">
              <a:rPr lang="en-US"/>
              <a:t>4</a:t>
            </a:fld>
            <a:endParaRPr lang="en-US"/>
          </a:p>
        </p:txBody>
      </p:sp>
    </p:spTree>
    <p:extLst>
      <p:ext uri="{BB962C8B-B14F-4D97-AF65-F5344CB8AC3E}">
        <p14:creationId xmlns:p14="http://schemas.microsoft.com/office/powerpoint/2010/main" val="1443103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Based on the degree to which </a:t>
            </a:r>
            <a:r>
              <a:rPr lang="en-US" dirty="0" err="1">
                <a:ea typeface="Calibri"/>
                <a:cs typeface="Calibri"/>
              </a:rPr>
              <a:t>unitarism</a:t>
            </a:r>
            <a:r>
              <a:rPr lang="en-US" dirty="0">
                <a:ea typeface="Calibri"/>
                <a:cs typeface="Calibri"/>
              </a:rPr>
              <a:t> and pluralism are </a:t>
            </a:r>
            <a:r>
              <a:rPr lang="en-US" dirty="0" err="1">
                <a:ea typeface="Calibri"/>
                <a:cs typeface="Calibri"/>
              </a:rPr>
              <a:t>emphasised</a:t>
            </a:r>
            <a:r>
              <a:rPr lang="en-US" dirty="0">
                <a:ea typeface="Calibri"/>
                <a:cs typeface="Calibri"/>
              </a:rPr>
              <a:t> </a:t>
            </a:r>
          </a:p>
        </p:txBody>
      </p:sp>
      <p:sp>
        <p:nvSpPr>
          <p:cNvPr id="4" name="Slide Number Placeholder 3"/>
          <p:cNvSpPr>
            <a:spLocks noGrp="1"/>
          </p:cNvSpPr>
          <p:nvPr>
            <p:ph type="sldNum" sz="quarter" idx="5"/>
          </p:nvPr>
        </p:nvSpPr>
        <p:spPr/>
        <p:txBody>
          <a:bodyPr/>
          <a:lstStyle/>
          <a:p>
            <a:fld id="{2DE082BA-B675-4811-9923-D9F96325C7E2}" type="slidenum">
              <a:t>7</a:t>
            </a:fld>
            <a:endParaRPr lang="en-US"/>
          </a:p>
        </p:txBody>
      </p:sp>
    </p:spTree>
    <p:extLst>
      <p:ext uri="{BB962C8B-B14F-4D97-AF65-F5344CB8AC3E}">
        <p14:creationId xmlns:p14="http://schemas.microsoft.com/office/powerpoint/2010/main" val="18551755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does this image suggest to you about power in an </a:t>
            </a:r>
            <a:r>
              <a:rPr lang="en-US" dirty="0" err="1">
                <a:ea typeface="Calibri"/>
                <a:cs typeface="Calibri"/>
              </a:rPr>
              <a:t>organisation</a:t>
            </a:r>
            <a:r>
              <a:rPr lang="en-US" dirty="0">
                <a:ea typeface="Calibri"/>
                <a:cs typeface="Calibri"/>
              </a:rPr>
              <a:t>? How does it manifest itself?  What does it look like?</a:t>
            </a:r>
          </a:p>
        </p:txBody>
      </p:sp>
      <p:sp>
        <p:nvSpPr>
          <p:cNvPr id="4" name="Slide Number Placeholder 3"/>
          <p:cNvSpPr>
            <a:spLocks noGrp="1"/>
          </p:cNvSpPr>
          <p:nvPr>
            <p:ph type="sldNum" sz="quarter" idx="5"/>
          </p:nvPr>
        </p:nvSpPr>
        <p:spPr/>
        <p:txBody>
          <a:bodyPr/>
          <a:lstStyle/>
          <a:p>
            <a:fld id="{2DE082BA-B675-4811-9923-D9F96325C7E2}" type="slidenum">
              <a:t>10</a:t>
            </a:fld>
            <a:endParaRPr lang="en-US"/>
          </a:p>
        </p:txBody>
      </p:sp>
    </p:spTree>
    <p:extLst>
      <p:ext uri="{BB962C8B-B14F-4D97-AF65-F5344CB8AC3E}">
        <p14:creationId xmlns:p14="http://schemas.microsoft.com/office/powerpoint/2010/main" val="7645263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Last week I mentioned this video when we talked about conflict and I mentioned this video.  This is a video about how to lead tough conversations.  He has a PhD in conflict from the University of Dublin.  Listen &amp; watch the video and then we will discuss the main themes</a:t>
            </a:r>
          </a:p>
        </p:txBody>
      </p:sp>
      <p:sp>
        <p:nvSpPr>
          <p:cNvPr id="4" name="Slide Number Placeholder 3"/>
          <p:cNvSpPr>
            <a:spLocks noGrp="1"/>
          </p:cNvSpPr>
          <p:nvPr>
            <p:ph type="sldNum" sz="quarter" idx="5"/>
          </p:nvPr>
        </p:nvSpPr>
        <p:spPr/>
        <p:txBody>
          <a:bodyPr/>
          <a:lstStyle/>
          <a:p>
            <a:fld id="{2DE082BA-B675-4811-9923-D9F96325C7E2}" type="slidenum">
              <a:rPr lang="en-US"/>
              <a:t>11</a:t>
            </a:fld>
            <a:endParaRPr lang="en-US"/>
          </a:p>
        </p:txBody>
      </p:sp>
    </p:spTree>
    <p:extLst>
      <p:ext uri="{BB962C8B-B14F-4D97-AF65-F5344CB8AC3E}">
        <p14:creationId xmlns:p14="http://schemas.microsoft.com/office/powerpoint/2010/main" val="859649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Last week we talked about the important of employee voice, in which we talked about various voice channels.  I came across this on LinkedIn this week, so I thought I would show it to you.  What important themes does this image raise about employee voice and what should we learn from it?</a:t>
            </a:r>
          </a:p>
        </p:txBody>
      </p:sp>
      <p:sp>
        <p:nvSpPr>
          <p:cNvPr id="4" name="Slide Number Placeholder 3"/>
          <p:cNvSpPr>
            <a:spLocks noGrp="1"/>
          </p:cNvSpPr>
          <p:nvPr>
            <p:ph type="sldNum" sz="quarter" idx="5"/>
          </p:nvPr>
        </p:nvSpPr>
        <p:spPr/>
        <p:txBody>
          <a:bodyPr/>
          <a:lstStyle/>
          <a:p>
            <a:fld id="{2DE082BA-B675-4811-9923-D9F96325C7E2}" type="slidenum">
              <a:rPr lang="en-US"/>
              <a:t>14</a:t>
            </a:fld>
            <a:endParaRPr lang="en-US"/>
          </a:p>
        </p:txBody>
      </p:sp>
    </p:spTree>
    <p:extLst>
      <p:ext uri="{BB962C8B-B14F-4D97-AF65-F5344CB8AC3E}">
        <p14:creationId xmlns:p14="http://schemas.microsoft.com/office/powerpoint/2010/main" val="11954641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If you spend a lot of time on LinkedIn or on social media then you cannot fail to have noticed that this Saturday was International Women's Day.  Most employers – at least the larger ones – are likely to have held an event to </a:t>
            </a:r>
            <a:r>
              <a:rPr lang="en-US" dirty="0" err="1">
                <a:ea typeface="Calibri"/>
                <a:cs typeface="Calibri"/>
              </a:rPr>
              <a:t>recognise</a:t>
            </a:r>
            <a:r>
              <a:rPr lang="en-US" dirty="0">
                <a:ea typeface="Calibri"/>
                <a:cs typeface="Calibri"/>
              </a:rPr>
              <a:t> the day.  UWTSD was one of these – yesterday we held our annual Jessie Donaldson lecture, in recognition of IWD.  Jessie Donaldson was born in Swansea in 1789, and </a:t>
            </a:r>
            <a:r>
              <a:rPr lang="en-US" dirty="0"/>
              <a:t>at some point moved to the US where she bravely fought slavery in America around 170 years ago. Jessie travelled to Ohio in the 1850s to operate a safe house, risking fines and prison sentences for offering shelter and protection for slaves as they tried to escape from the southern states to the north of America. We are proud to </a:t>
            </a:r>
            <a:r>
              <a:rPr lang="en-US" dirty="0" err="1"/>
              <a:t>honour</a:t>
            </a:r>
            <a:r>
              <a:rPr lang="en-US" dirty="0"/>
              <a:t> and remember her extraordinary contribution to society.</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DE082BA-B675-4811-9923-D9F96325C7E2}" type="slidenum">
              <a:rPr lang="en-US"/>
              <a:t>16</a:t>
            </a:fld>
            <a:endParaRPr lang="en-US"/>
          </a:p>
        </p:txBody>
      </p:sp>
    </p:spTree>
    <p:extLst>
      <p:ext uri="{BB962C8B-B14F-4D97-AF65-F5344CB8AC3E}">
        <p14:creationId xmlns:p14="http://schemas.microsoft.com/office/powerpoint/2010/main" val="23399124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They believe that attaining gender diversity will cause a ripple effect on other diversity dimensions.  In 2014 they introduced a new gender diversity policy that focuses on this company's commitment.  They aim to hire and promote women at management level with the goal of becoming a truly diverse company by 2020.  </a:t>
            </a:r>
          </a:p>
          <a:p>
            <a:endParaRPr lang="en-US" dirty="0">
              <a:ea typeface="Calibri"/>
              <a:cs typeface="Calibri"/>
            </a:endParaRPr>
          </a:p>
          <a:p>
            <a:r>
              <a:rPr lang="en-US" dirty="0">
                <a:ea typeface="Calibri"/>
                <a:cs typeface="Calibri"/>
              </a:rPr>
              <a:t>Loing term they want a gender balanced </a:t>
            </a:r>
            <a:r>
              <a:rPr lang="en-US" dirty="0" err="1">
                <a:ea typeface="Calibri"/>
                <a:cs typeface="Calibri"/>
              </a:rPr>
              <a:t>managemtent</a:t>
            </a:r>
            <a:r>
              <a:rPr lang="en-US" dirty="0">
                <a:ea typeface="Calibri"/>
                <a:cs typeface="Calibri"/>
              </a:rPr>
              <a:t> team and at Board level, at least 2 people</a:t>
            </a:r>
          </a:p>
        </p:txBody>
      </p:sp>
      <p:sp>
        <p:nvSpPr>
          <p:cNvPr id="4" name="Slide Number Placeholder 3"/>
          <p:cNvSpPr>
            <a:spLocks noGrp="1"/>
          </p:cNvSpPr>
          <p:nvPr>
            <p:ph type="sldNum" sz="quarter" idx="5"/>
          </p:nvPr>
        </p:nvSpPr>
        <p:spPr/>
        <p:txBody>
          <a:bodyPr/>
          <a:lstStyle/>
          <a:p>
            <a:fld id="{2DE082BA-B675-4811-9923-D9F96325C7E2}" type="slidenum">
              <a:rPr lang="en-US"/>
              <a:t>20</a:t>
            </a:fld>
            <a:endParaRPr lang="en-US"/>
          </a:p>
        </p:txBody>
      </p:sp>
    </p:spTree>
    <p:extLst>
      <p:ext uri="{BB962C8B-B14F-4D97-AF65-F5344CB8AC3E}">
        <p14:creationId xmlns:p14="http://schemas.microsoft.com/office/powerpoint/2010/main" val="39941366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Any Lego fan will </a:t>
            </a:r>
            <a:r>
              <a:rPr lang="en-US" dirty="0" err="1">
                <a:ea typeface="Calibri"/>
                <a:cs typeface="Calibri"/>
              </a:rPr>
              <a:t>recognise</a:t>
            </a:r>
            <a:r>
              <a:rPr lang="en-US" dirty="0">
                <a:ea typeface="Calibri"/>
                <a:cs typeface="Calibri"/>
              </a:rPr>
              <a:t> this – and the "everyone is awesome" is firmly displayed on their careers page.  At </a:t>
            </a:r>
            <a:r>
              <a:rPr lang="en-US" dirty="0" err="1">
                <a:ea typeface="Calibri"/>
                <a:cs typeface="Calibri"/>
              </a:rPr>
              <a:t>lego</a:t>
            </a:r>
          </a:p>
        </p:txBody>
      </p:sp>
      <p:sp>
        <p:nvSpPr>
          <p:cNvPr id="4" name="Slide Number Placeholder 3"/>
          <p:cNvSpPr>
            <a:spLocks noGrp="1"/>
          </p:cNvSpPr>
          <p:nvPr>
            <p:ph type="sldNum" sz="quarter" idx="5"/>
          </p:nvPr>
        </p:nvSpPr>
        <p:spPr/>
        <p:txBody>
          <a:bodyPr/>
          <a:lstStyle/>
          <a:p>
            <a:fld id="{2DE082BA-B675-4811-9923-D9F96325C7E2}" type="slidenum">
              <a:rPr lang="en-US"/>
              <a:t>21</a:t>
            </a:fld>
            <a:endParaRPr lang="en-US"/>
          </a:p>
        </p:txBody>
      </p:sp>
    </p:spTree>
    <p:extLst>
      <p:ext uri="{BB962C8B-B14F-4D97-AF65-F5344CB8AC3E}">
        <p14:creationId xmlns:p14="http://schemas.microsoft.com/office/powerpoint/2010/main" val="37205110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How does this approach to leadership help support an inclusive </a:t>
            </a:r>
            <a:r>
              <a:rPr lang="en-US" dirty="0" err="1">
                <a:ea typeface="Calibri"/>
                <a:cs typeface="Calibri"/>
              </a:rPr>
              <a:t>organisation</a:t>
            </a:r>
            <a:r>
              <a:rPr lang="en-US" dirty="0">
                <a:ea typeface="Calibri"/>
                <a:cs typeface="Calibri"/>
              </a:rPr>
              <a:t>?</a:t>
            </a:r>
          </a:p>
        </p:txBody>
      </p:sp>
      <p:sp>
        <p:nvSpPr>
          <p:cNvPr id="4" name="Slide Number Placeholder 3"/>
          <p:cNvSpPr>
            <a:spLocks noGrp="1"/>
          </p:cNvSpPr>
          <p:nvPr>
            <p:ph type="sldNum" sz="quarter" idx="5"/>
          </p:nvPr>
        </p:nvSpPr>
        <p:spPr/>
        <p:txBody>
          <a:bodyPr/>
          <a:lstStyle/>
          <a:p>
            <a:fld id="{2DE082BA-B675-4811-9923-D9F96325C7E2}" type="slidenum">
              <a:rPr lang="en-US"/>
              <a:t>23</a:t>
            </a:fld>
            <a:endParaRPr lang="en-US"/>
          </a:p>
        </p:txBody>
      </p:sp>
    </p:spTree>
    <p:extLst>
      <p:ext uri="{BB962C8B-B14F-4D97-AF65-F5344CB8AC3E}">
        <p14:creationId xmlns:p14="http://schemas.microsoft.com/office/powerpoint/2010/main" val="19623917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CIPD's view is that effective EDI should go beyond compliance and take an intersectional approach.  This includes things like accent, age, caring responsibilities, </a:t>
            </a:r>
            <a:r>
              <a:rPr lang="en-US" dirty="0" err="1">
                <a:ea typeface="Calibri"/>
                <a:cs typeface="Calibri"/>
              </a:rPr>
              <a:t>colour</a:t>
            </a:r>
            <a:r>
              <a:rPr lang="en-US" dirty="0">
                <a:ea typeface="Calibri"/>
                <a:cs typeface="Calibri"/>
              </a:rPr>
              <a:t>, culture, disability, gender identity, physical appearance, political opinion, pregnancy, family status, </a:t>
            </a:r>
            <a:r>
              <a:rPr lang="en-US" dirty="0" err="1">
                <a:ea typeface="Calibri"/>
                <a:cs typeface="Calibri"/>
              </a:rPr>
              <a:t>sociio</a:t>
            </a:r>
            <a:r>
              <a:rPr lang="en-US" dirty="0">
                <a:ea typeface="Calibri"/>
                <a:cs typeface="Calibri"/>
              </a:rPr>
              <a:t>-economic experiences. So let's delve deeper into the subject</a:t>
            </a:r>
          </a:p>
        </p:txBody>
      </p:sp>
      <p:sp>
        <p:nvSpPr>
          <p:cNvPr id="4" name="Slide Number Placeholder 3"/>
          <p:cNvSpPr>
            <a:spLocks noGrp="1"/>
          </p:cNvSpPr>
          <p:nvPr>
            <p:ph type="sldNum" sz="quarter" idx="5"/>
          </p:nvPr>
        </p:nvSpPr>
        <p:spPr/>
        <p:txBody>
          <a:bodyPr/>
          <a:lstStyle/>
          <a:p>
            <a:fld id="{2DE082BA-B675-4811-9923-D9F96325C7E2}" type="slidenum">
              <a:rPr lang="en-US"/>
              <a:t>24</a:t>
            </a:fld>
            <a:endParaRPr lang="en-US"/>
          </a:p>
        </p:txBody>
      </p:sp>
    </p:spTree>
    <p:extLst>
      <p:ext uri="{BB962C8B-B14F-4D97-AF65-F5344CB8AC3E}">
        <p14:creationId xmlns:p14="http://schemas.microsoft.com/office/powerpoint/2010/main" val="1502751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DE082BA-B675-4811-9923-D9F96325C7E2}" type="slidenum">
              <a:rPr lang="en-US"/>
              <a:t>27</a:t>
            </a:fld>
            <a:endParaRPr lang="en-US"/>
          </a:p>
        </p:txBody>
      </p:sp>
    </p:spTree>
    <p:extLst>
      <p:ext uri="{BB962C8B-B14F-4D97-AF65-F5344CB8AC3E}">
        <p14:creationId xmlns:p14="http://schemas.microsoft.com/office/powerpoint/2010/main" val="38803149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Has it worked?  Impact mixed.  Has decreased since reporting began and has encouraged some </a:t>
            </a:r>
            <a:r>
              <a:rPr lang="en-US" dirty="0" err="1">
                <a:ea typeface="Calibri"/>
                <a:cs typeface="Calibri"/>
              </a:rPr>
              <a:t>employrs</a:t>
            </a:r>
            <a:r>
              <a:rPr lang="en-US" dirty="0">
                <a:ea typeface="Calibri"/>
                <a:cs typeface="Calibri"/>
              </a:rPr>
              <a:t> to take action.  Has fostered discussion </a:t>
            </a:r>
          </a:p>
          <a:p>
            <a:r>
              <a:rPr lang="en-US" dirty="0">
                <a:ea typeface="Calibri"/>
                <a:cs typeface="Calibri"/>
              </a:rPr>
              <a:t>However in some areas it has forced down male </a:t>
            </a:r>
            <a:r>
              <a:rPr lang="en-US" dirty="0" err="1">
                <a:ea typeface="Calibri"/>
                <a:cs typeface="Calibri"/>
              </a:rPr>
              <a:t>salari</a:t>
            </a:r>
          </a:p>
        </p:txBody>
      </p:sp>
      <p:sp>
        <p:nvSpPr>
          <p:cNvPr id="4" name="Slide Number Placeholder 3"/>
          <p:cNvSpPr>
            <a:spLocks noGrp="1"/>
          </p:cNvSpPr>
          <p:nvPr>
            <p:ph type="sldNum" sz="quarter" idx="5"/>
          </p:nvPr>
        </p:nvSpPr>
        <p:spPr/>
        <p:txBody>
          <a:bodyPr/>
          <a:lstStyle/>
          <a:p>
            <a:fld id="{2DE082BA-B675-4811-9923-D9F96325C7E2}" type="slidenum">
              <a:rPr lang="en-US"/>
              <a:t>29</a:t>
            </a:fld>
            <a:endParaRPr lang="en-US"/>
          </a:p>
        </p:txBody>
      </p:sp>
    </p:spTree>
    <p:extLst>
      <p:ext uri="{BB962C8B-B14F-4D97-AF65-F5344CB8AC3E}">
        <p14:creationId xmlns:p14="http://schemas.microsoft.com/office/powerpoint/2010/main" val="365689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3/11/2025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video" Target="https://www.youtube.com/embed/LZu16ZaLgJM?feature=oembed" TargetMode="External"/><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ZJ3TsZjqchQ?feature=oembed" TargetMode="External"/><Relationship Id="rId4" Type="http://schemas.openxmlformats.org/officeDocument/2006/relationships/image" Target="../media/image28.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Power &amp; conflict continued</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11th March 2025</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ooden robot over white background">
            <a:extLst>
              <a:ext uri="{FF2B5EF4-FFF2-40B4-BE49-F238E27FC236}">
                <a16:creationId xmlns:a16="http://schemas.microsoft.com/office/drawing/2014/main" id="{76368848-6A1A-4304-AE10-FC8666F10982}"/>
              </a:ext>
            </a:extLst>
          </p:cNvPr>
          <p:cNvPicPr>
            <a:picLocks noChangeAspect="1"/>
          </p:cNvPicPr>
          <p:nvPr/>
        </p:nvPicPr>
        <p:blipFill>
          <a:blip r:embed="rId3"/>
          <a:srcRect l="5946" r="46915" b="-10"/>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2C39DB71-9F14-6354-85A8-3B21C17A895D}"/>
              </a:ext>
            </a:extLst>
          </p:cNvPr>
          <p:cNvSpPr>
            <a:spLocks noGrp="1"/>
          </p:cNvSpPr>
          <p:nvPr>
            <p:ph type="title"/>
          </p:nvPr>
        </p:nvSpPr>
        <p:spPr>
          <a:xfrm>
            <a:off x="612648" y="600075"/>
            <a:ext cx="6035040" cy="1529932"/>
          </a:xfrm>
        </p:spPr>
        <p:txBody>
          <a:bodyPr anchor="b">
            <a:normAutofit/>
          </a:bodyPr>
          <a:lstStyle/>
          <a:p>
            <a:r>
              <a:rPr lang="en-US" dirty="0"/>
              <a:t>Power </a:t>
            </a:r>
          </a:p>
        </p:txBody>
      </p:sp>
      <p:sp>
        <p:nvSpPr>
          <p:cNvPr id="3" name="Content Placeholder 2">
            <a:extLst>
              <a:ext uri="{FF2B5EF4-FFF2-40B4-BE49-F238E27FC236}">
                <a16:creationId xmlns:a16="http://schemas.microsoft.com/office/drawing/2014/main" id="{1AA2AD58-F3F7-19EC-A026-135CDF88088D}"/>
              </a:ext>
            </a:extLst>
          </p:cNvPr>
          <p:cNvSpPr>
            <a:spLocks noGrp="1"/>
          </p:cNvSpPr>
          <p:nvPr>
            <p:ph idx="1"/>
          </p:nvPr>
        </p:nvSpPr>
        <p:spPr>
          <a:xfrm>
            <a:off x="612648" y="2212848"/>
            <a:ext cx="6035040" cy="4096512"/>
          </a:xfrm>
        </p:spPr>
        <p:txBody>
          <a:bodyPr vert="horz" lIns="91440" tIns="45720" rIns="91440" bIns="45720" rtlCol="0">
            <a:normAutofit/>
          </a:bodyPr>
          <a:lstStyle/>
          <a:p>
            <a:r>
              <a:rPr lang="en-US" sz="1800"/>
              <a:t>Max Weber: the probability that one actor within a social relationship will be in a position to carry out his own will despite resistance</a:t>
            </a:r>
          </a:p>
          <a:p>
            <a:r>
              <a:rPr lang="en-US" sz="1800"/>
              <a:t>The ability to influence others and achieve one's goals</a:t>
            </a:r>
          </a:p>
          <a:p>
            <a:r>
              <a:rPr lang="en-US" sz="1800"/>
              <a:t>Power is a relational concept</a:t>
            </a:r>
          </a:p>
          <a:p>
            <a:pPr marL="0" indent="0">
              <a:buNone/>
            </a:pPr>
            <a:endParaRPr lang="en-US" sz="1800"/>
          </a:p>
        </p:txBody>
      </p:sp>
    </p:spTree>
    <p:extLst>
      <p:ext uri="{BB962C8B-B14F-4D97-AF65-F5344CB8AC3E}">
        <p14:creationId xmlns:p14="http://schemas.microsoft.com/office/powerpoint/2010/main" val="4227089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8F1CF-9D1D-A717-19BB-D8F18CEA74EE}"/>
              </a:ext>
            </a:extLst>
          </p:cNvPr>
          <p:cNvSpPr>
            <a:spLocks noGrp="1"/>
          </p:cNvSpPr>
          <p:nvPr>
            <p:ph type="title"/>
          </p:nvPr>
        </p:nvSpPr>
        <p:spPr>
          <a:xfrm>
            <a:off x="1952481" y="800783"/>
            <a:ext cx="8278891" cy="1323867"/>
          </a:xfrm>
        </p:spPr>
        <p:txBody>
          <a:bodyPr anchor="b">
            <a:normAutofit/>
          </a:bodyPr>
          <a:lstStyle/>
          <a:p>
            <a:r>
              <a:rPr lang="en-US" sz="3300"/>
              <a:t>Two categories: formal and personal</a:t>
            </a:r>
            <a:br>
              <a:rPr lang="en-US" sz="3300"/>
            </a:br>
            <a:endParaRPr lang="en-US" sz="3300"/>
          </a:p>
        </p:txBody>
      </p:sp>
      <p:sp>
        <p:nvSpPr>
          <p:cNvPr id="3" name="Content Placeholder 2">
            <a:extLst>
              <a:ext uri="{FF2B5EF4-FFF2-40B4-BE49-F238E27FC236}">
                <a16:creationId xmlns:a16="http://schemas.microsoft.com/office/drawing/2014/main" id="{2DC74831-1F61-DB8E-BEE6-87668CE02C17}"/>
              </a:ext>
            </a:extLst>
          </p:cNvPr>
          <p:cNvSpPr>
            <a:spLocks noGrp="1"/>
          </p:cNvSpPr>
          <p:nvPr>
            <p:ph idx="1"/>
          </p:nvPr>
        </p:nvSpPr>
        <p:spPr>
          <a:xfrm>
            <a:off x="1952481" y="2495774"/>
            <a:ext cx="8278892" cy="3273426"/>
          </a:xfrm>
        </p:spPr>
        <p:txBody>
          <a:bodyPr vert="horz" lIns="91440" tIns="45720" rIns="91440" bIns="45720" rtlCol="0">
            <a:normAutofit/>
          </a:bodyPr>
          <a:lstStyle/>
          <a:p>
            <a:r>
              <a:rPr lang="en-US" sz="1800"/>
              <a:t>Formal:</a:t>
            </a:r>
          </a:p>
          <a:p>
            <a:pPr lvl="1">
              <a:buFont typeface="Courier New" panose="020B0604020202020204" pitchFamily="34" charset="0"/>
              <a:buChar char="o"/>
            </a:pPr>
            <a:r>
              <a:rPr lang="en-US" dirty="0"/>
              <a:t>Legitimate power from a formal title such as CEO</a:t>
            </a:r>
          </a:p>
          <a:p>
            <a:pPr lvl="1">
              <a:buFont typeface="Courier New" panose="020B0604020202020204" pitchFamily="34" charset="0"/>
              <a:buChar char="o"/>
            </a:pPr>
            <a:r>
              <a:rPr lang="en-US" dirty="0"/>
              <a:t>Coercive power: fear of punishment</a:t>
            </a:r>
          </a:p>
          <a:p>
            <a:pPr lvl="1">
              <a:buFont typeface="Courier New" panose="020B0604020202020204" pitchFamily="34" charset="0"/>
              <a:buChar char="o"/>
            </a:pPr>
            <a:r>
              <a:rPr lang="en-US" dirty="0"/>
              <a:t>Reward power: control over desirable incentives</a:t>
            </a:r>
          </a:p>
          <a:p>
            <a:endParaRPr lang="en-US" sz="1800"/>
          </a:p>
          <a:p>
            <a:r>
              <a:rPr lang="en-US" sz="1800" dirty="0"/>
              <a:t>Personal power:</a:t>
            </a:r>
          </a:p>
          <a:p>
            <a:pPr lvl="1">
              <a:buFont typeface="Courier New" panose="020B0604020202020204" pitchFamily="34" charset="0"/>
              <a:buChar char="o"/>
            </a:pPr>
            <a:r>
              <a:rPr lang="en-US" dirty="0"/>
              <a:t>Expert power</a:t>
            </a:r>
          </a:p>
          <a:p>
            <a:pPr lvl="1">
              <a:buFont typeface="Courier New" panose="020B0604020202020204" pitchFamily="34" charset="0"/>
              <a:buChar char="o"/>
            </a:pPr>
            <a:r>
              <a:rPr lang="en-US" dirty="0"/>
              <a:t>Referent – likeability, integrity</a:t>
            </a:r>
          </a:p>
        </p:txBody>
      </p:sp>
    </p:spTree>
    <p:extLst>
      <p:ext uri="{BB962C8B-B14F-4D97-AF65-F5344CB8AC3E}">
        <p14:creationId xmlns:p14="http://schemas.microsoft.com/office/powerpoint/2010/main" val="3644258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261F2-5BFA-9C43-E56F-5DD1C5FC446B}"/>
              </a:ext>
            </a:extLst>
          </p:cNvPr>
          <p:cNvSpPr>
            <a:spLocks noGrp="1"/>
          </p:cNvSpPr>
          <p:nvPr>
            <p:ph type="title"/>
          </p:nvPr>
        </p:nvSpPr>
        <p:spPr/>
        <p:txBody>
          <a:bodyPr/>
          <a:lstStyle/>
          <a:p>
            <a:r>
              <a:rPr lang="en-US" dirty="0"/>
              <a:t>French and Raven (1959) - five distinct forms of power</a:t>
            </a:r>
          </a:p>
        </p:txBody>
      </p:sp>
      <p:sp>
        <p:nvSpPr>
          <p:cNvPr id="3" name="Content Placeholder 2">
            <a:extLst>
              <a:ext uri="{FF2B5EF4-FFF2-40B4-BE49-F238E27FC236}">
                <a16:creationId xmlns:a16="http://schemas.microsoft.com/office/drawing/2014/main" id="{5F3BBC9D-9A19-AB71-34E1-3A8FB526868B}"/>
              </a:ext>
            </a:extLst>
          </p:cNvPr>
          <p:cNvSpPr>
            <a:spLocks noGrp="1"/>
          </p:cNvSpPr>
          <p:nvPr>
            <p:ph idx="1"/>
          </p:nvPr>
        </p:nvSpPr>
        <p:spPr/>
        <p:txBody>
          <a:bodyPr vert="horz" lIns="91440" tIns="45720" rIns="91440" bIns="45720" rtlCol="0" anchor="t">
            <a:normAutofit/>
          </a:bodyPr>
          <a:lstStyle/>
          <a:p>
            <a:r>
              <a:rPr lang="en-US" dirty="0"/>
              <a:t>Reward Power: the ability of managers to give and withhold reward in accordance with the compliance of workers</a:t>
            </a:r>
          </a:p>
          <a:p>
            <a:r>
              <a:rPr lang="en-US" dirty="0"/>
              <a:t>Legitimate Power: conferred by the hierarchy and status</a:t>
            </a:r>
          </a:p>
          <a:p>
            <a:r>
              <a:rPr lang="en-US" dirty="0"/>
              <a:t>Expert Power: the ability to make decisions based on expertise</a:t>
            </a:r>
          </a:p>
          <a:p>
            <a:r>
              <a:rPr lang="en-US" dirty="0"/>
              <a:t>Referent Power: Identification by employees with the personality or values of a manager or management as whole – based on respect </a:t>
            </a:r>
          </a:p>
          <a:p>
            <a:r>
              <a:rPr lang="en-US" dirty="0"/>
              <a:t>Coercive Power: control by fear and the ability of management to punish non-compliance</a:t>
            </a:r>
          </a:p>
        </p:txBody>
      </p:sp>
    </p:spTree>
    <p:extLst>
      <p:ext uri="{BB962C8B-B14F-4D97-AF65-F5344CB8AC3E}">
        <p14:creationId xmlns:p14="http://schemas.microsoft.com/office/powerpoint/2010/main" val="85930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4A717-3AB9-D6C6-92A7-C4494B2CC6A3}"/>
              </a:ext>
            </a:extLst>
          </p:cNvPr>
          <p:cNvSpPr>
            <a:spLocks noGrp="1"/>
          </p:cNvSpPr>
          <p:nvPr>
            <p:ph type="title"/>
          </p:nvPr>
        </p:nvSpPr>
        <p:spPr/>
        <p:txBody>
          <a:bodyPr/>
          <a:lstStyle/>
          <a:p>
            <a:r>
              <a:rPr lang="en-US" dirty="0"/>
              <a:t>Perspectives on the employment relationship (unitarist) (Wilton, 2025)</a:t>
            </a:r>
          </a:p>
        </p:txBody>
      </p:sp>
      <p:sp>
        <p:nvSpPr>
          <p:cNvPr id="3" name="Content Placeholder 2">
            <a:extLst>
              <a:ext uri="{FF2B5EF4-FFF2-40B4-BE49-F238E27FC236}">
                <a16:creationId xmlns:a16="http://schemas.microsoft.com/office/drawing/2014/main" id="{98AE65F9-8D73-40B8-62C2-5126FDD69E11}"/>
              </a:ext>
            </a:extLst>
          </p:cNvPr>
          <p:cNvSpPr>
            <a:spLocks noGrp="1"/>
          </p:cNvSpPr>
          <p:nvPr>
            <p:ph idx="1"/>
          </p:nvPr>
        </p:nvSpPr>
        <p:spPr/>
        <p:txBody>
          <a:bodyPr vert="horz" lIns="91440" tIns="45720" rIns="91440" bIns="45720" rtlCol="0" anchor="t">
            <a:normAutofit/>
          </a:bodyPr>
          <a:lstStyle/>
          <a:p>
            <a:r>
              <a:rPr lang="en-US" dirty="0"/>
              <a:t>All parties have common goals</a:t>
            </a:r>
          </a:p>
          <a:p>
            <a:r>
              <a:rPr lang="en-US" dirty="0"/>
              <a:t>Power is based on managerial prerogative, and the employment relationship is essentially consensual, reflecting common interests</a:t>
            </a:r>
          </a:p>
          <a:p>
            <a:r>
              <a:rPr lang="en-US" dirty="0"/>
              <a:t>Where conflict exists, it is the result of troublemakers, agitators or the result of misunderstanding</a:t>
            </a:r>
          </a:p>
          <a:p>
            <a:r>
              <a:rPr lang="en-US" dirty="0"/>
              <a:t>Trade Unions seen as unnecessary.  Managers must have the freedom to operate in accordance with the market</a:t>
            </a:r>
          </a:p>
        </p:txBody>
      </p:sp>
    </p:spTree>
    <p:extLst>
      <p:ext uri="{BB962C8B-B14F-4D97-AF65-F5344CB8AC3E}">
        <p14:creationId xmlns:p14="http://schemas.microsoft.com/office/powerpoint/2010/main" val="16037103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B0E29-2AA2-DA3C-4EA6-45331B1550CC}"/>
              </a:ext>
            </a:extLst>
          </p:cNvPr>
          <p:cNvSpPr>
            <a:spLocks noGrp="1"/>
          </p:cNvSpPr>
          <p:nvPr>
            <p:ph type="title"/>
          </p:nvPr>
        </p:nvSpPr>
        <p:spPr/>
        <p:txBody>
          <a:bodyPr/>
          <a:lstStyle/>
          <a:p>
            <a:r>
              <a:rPr lang="en-US" dirty="0"/>
              <a:t>Perspectives on the employment relationship (Pluralist) Wilton, 2025</a:t>
            </a:r>
          </a:p>
        </p:txBody>
      </p:sp>
      <p:sp>
        <p:nvSpPr>
          <p:cNvPr id="3" name="Content Placeholder 2">
            <a:extLst>
              <a:ext uri="{FF2B5EF4-FFF2-40B4-BE49-F238E27FC236}">
                <a16:creationId xmlns:a16="http://schemas.microsoft.com/office/drawing/2014/main" id="{41C486C0-2E67-6069-A97C-84CCA8F19595}"/>
              </a:ext>
            </a:extLst>
          </p:cNvPr>
          <p:cNvSpPr>
            <a:spLocks noGrp="1"/>
          </p:cNvSpPr>
          <p:nvPr>
            <p:ph idx="1"/>
          </p:nvPr>
        </p:nvSpPr>
        <p:spPr/>
        <p:txBody>
          <a:bodyPr vert="horz" lIns="91440" tIns="45720" rIns="91440" bIns="45720" rtlCol="0" anchor="t">
            <a:normAutofit fontScale="92500" lnSpcReduction="10000"/>
          </a:bodyPr>
          <a:lstStyle/>
          <a:p>
            <a:r>
              <a:rPr lang="en-US" dirty="0"/>
              <a:t>Parties have shared and diverse interests </a:t>
            </a:r>
          </a:p>
          <a:p>
            <a:r>
              <a:rPr lang="en-US"/>
              <a:t>Management leads but its power can be legitimately contested and questioned</a:t>
            </a:r>
          </a:p>
          <a:p>
            <a:r>
              <a:rPr lang="en-US" dirty="0"/>
              <a:t>Power relations are fluid and can change over time</a:t>
            </a:r>
          </a:p>
          <a:p>
            <a:r>
              <a:rPr lang="en-US" dirty="0"/>
              <a:t>Conflict is inherent, unavoidable and within limits, seen as healthy </a:t>
            </a:r>
            <a:r>
              <a:rPr lang="en-US"/>
              <a:t>and legitimate </a:t>
            </a:r>
            <a:endParaRPr lang="en-US" dirty="0"/>
          </a:p>
          <a:p>
            <a:r>
              <a:rPr lang="en-US" dirty="0"/>
              <a:t>Industrial action is a legitimate expression of conflict </a:t>
            </a:r>
          </a:p>
          <a:p>
            <a:r>
              <a:rPr lang="en-US" dirty="0"/>
              <a:t>Conflicts should be contained and resolved through rules, negotiation and collective bargaining</a:t>
            </a:r>
          </a:p>
          <a:p>
            <a:r>
              <a:rPr lang="en-US" dirty="0"/>
              <a:t>Trade Unions and other collective bodies are legitimate representatives of separate interests</a:t>
            </a:r>
          </a:p>
          <a:p>
            <a:endParaRPr lang="en-US" dirty="0"/>
          </a:p>
        </p:txBody>
      </p:sp>
    </p:spTree>
    <p:extLst>
      <p:ext uri="{BB962C8B-B14F-4D97-AF65-F5344CB8AC3E}">
        <p14:creationId xmlns:p14="http://schemas.microsoft.com/office/powerpoint/2010/main" val="2081285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FE927-46EF-5313-34F8-B6116EAFF4C1}"/>
              </a:ext>
            </a:extLst>
          </p:cNvPr>
          <p:cNvSpPr>
            <a:spLocks noGrp="1"/>
          </p:cNvSpPr>
          <p:nvPr>
            <p:ph type="title"/>
          </p:nvPr>
        </p:nvSpPr>
        <p:spPr/>
        <p:txBody>
          <a:bodyPr/>
          <a:lstStyle/>
          <a:p>
            <a:r>
              <a:rPr lang="en-US" dirty="0"/>
              <a:t>A typology of management styles (Purcell and Sisson, 1983)</a:t>
            </a:r>
          </a:p>
        </p:txBody>
      </p:sp>
      <p:sp>
        <p:nvSpPr>
          <p:cNvPr id="3" name="Content Placeholder 2">
            <a:extLst>
              <a:ext uri="{FF2B5EF4-FFF2-40B4-BE49-F238E27FC236}">
                <a16:creationId xmlns:a16="http://schemas.microsoft.com/office/drawing/2014/main" id="{598DB1E6-18A7-B107-9622-991F4F19E3D9}"/>
              </a:ext>
            </a:extLst>
          </p:cNvPr>
          <p:cNvSpPr>
            <a:spLocks noGrp="1"/>
          </p:cNvSpPr>
          <p:nvPr>
            <p:ph idx="1"/>
          </p:nvPr>
        </p:nvSpPr>
        <p:spPr/>
        <p:txBody>
          <a:bodyPr vert="horz" lIns="91440" tIns="45720" rIns="91440" bIns="45720" rtlCol="0" anchor="t">
            <a:normAutofit/>
          </a:bodyPr>
          <a:lstStyle/>
          <a:p>
            <a:r>
              <a:rPr lang="en-US" b="1" dirty="0"/>
              <a:t>Authoritarian </a:t>
            </a:r>
            <a:r>
              <a:rPr lang="en-US" b="1" err="1"/>
              <a:t>unitarism</a:t>
            </a:r>
            <a:r>
              <a:rPr lang="en-US" dirty="0"/>
              <a:t>: workers are excluded from decision-making and power is concentrated in the hands of management. Union suppression is adopted. Workers are treated as factors of production</a:t>
            </a:r>
          </a:p>
          <a:p>
            <a:r>
              <a:rPr lang="en-US" b="1" dirty="0"/>
              <a:t>Paternalist </a:t>
            </a:r>
            <a:r>
              <a:rPr lang="en-US" b="1" dirty="0" err="1"/>
              <a:t>unitarism</a:t>
            </a:r>
            <a:r>
              <a:rPr lang="en-US" b="1" dirty="0"/>
              <a:t>: </a:t>
            </a:r>
            <a:r>
              <a:rPr lang="en-US" dirty="0"/>
              <a:t>workers are regarded as assets and management seeks to </a:t>
            </a:r>
            <a:r>
              <a:rPr lang="en-US" dirty="0" err="1"/>
              <a:t>maximise</a:t>
            </a:r>
            <a:r>
              <a:rPr lang="en-US" dirty="0"/>
              <a:t> their identification with the objectives of the company. TU recognition unlikely as HRM policies are believed to remove any need or justification for opposition by the workers</a:t>
            </a:r>
          </a:p>
        </p:txBody>
      </p:sp>
    </p:spTree>
    <p:extLst>
      <p:ext uri="{BB962C8B-B14F-4D97-AF65-F5344CB8AC3E}">
        <p14:creationId xmlns:p14="http://schemas.microsoft.com/office/powerpoint/2010/main" val="18738346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4A12A-F4CB-A916-1857-DE123834D511}"/>
              </a:ext>
            </a:extLst>
          </p:cNvPr>
          <p:cNvSpPr>
            <a:spLocks noGrp="1"/>
          </p:cNvSpPr>
          <p:nvPr>
            <p:ph type="title"/>
          </p:nvPr>
        </p:nvSpPr>
        <p:spPr/>
        <p:txBody>
          <a:bodyPr/>
          <a:lstStyle/>
          <a:p>
            <a:r>
              <a:rPr lang="en-US" dirty="0" err="1"/>
              <a:t>cont</a:t>
            </a:r>
          </a:p>
        </p:txBody>
      </p:sp>
      <p:sp>
        <p:nvSpPr>
          <p:cNvPr id="3" name="Content Placeholder 2">
            <a:extLst>
              <a:ext uri="{FF2B5EF4-FFF2-40B4-BE49-F238E27FC236}">
                <a16:creationId xmlns:a16="http://schemas.microsoft.com/office/drawing/2014/main" id="{B3A1D8BB-13A3-4815-DDE7-E2BE11586DFD}"/>
              </a:ext>
            </a:extLst>
          </p:cNvPr>
          <p:cNvSpPr>
            <a:spLocks noGrp="1"/>
          </p:cNvSpPr>
          <p:nvPr>
            <p:ph idx="1"/>
          </p:nvPr>
        </p:nvSpPr>
        <p:spPr/>
        <p:txBody>
          <a:bodyPr vert="horz" lIns="91440" tIns="45720" rIns="91440" bIns="45720" rtlCol="0" anchor="t">
            <a:normAutofit/>
          </a:bodyPr>
          <a:lstStyle/>
          <a:p>
            <a:r>
              <a:rPr lang="en-US" b="1" dirty="0"/>
              <a:t>Pluralism</a:t>
            </a:r>
            <a:r>
              <a:rPr lang="en-US" dirty="0"/>
              <a:t>: workers, normally via the TUs, are legitimately involved in specific areas of decision-making:</a:t>
            </a:r>
          </a:p>
          <a:p>
            <a:pPr lvl="1">
              <a:buFont typeface="Courier New" panose="020B0604020202020204" pitchFamily="34" charset="0"/>
              <a:buChar char="o"/>
            </a:pPr>
            <a:r>
              <a:rPr lang="en-US" dirty="0"/>
              <a:t>Constitutional: emphasis is on formal agreements to regulate the relationship, particularly the adoption of a legalistic approach to establish the demarcation between areas of power-sharing and managerial prerogative</a:t>
            </a:r>
          </a:p>
          <a:p>
            <a:pPr lvl="1">
              <a:buFont typeface="Courier New" panose="020B0604020202020204" pitchFamily="34" charset="0"/>
              <a:buChar char="o"/>
            </a:pPr>
            <a:r>
              <a:rPr lang="en-US" dirty="0"/>
              <a:t>Consultative: reflects a less formal, more flexible approach to ER where union participation in decision-making is encouraged through recognition, problem-solving mechanisms and two-way communication.</a:t>
            </a:r>
          </a:p>
          <a:p>
            <a:pPr lvl="1">
              <a:buFont typeface="Courier New" panose="020B0604020202020204" pitchFamily="34" charset="0"/>
              <a:buChar char="o"/>
            </a:pPr>
            <a:r>
              <a:rPr lang="en-US" dirty="0"/>
              <a:t>Standard Modern: management's approach to ER swings between </a:t>
            </a:r>
            <a:r>
              <a:rPr lang="en-US" dirty="0" err="1"/>
              <a:t>unitarism</a:t>
            </a:r>
            <a:r>
              <a:rPr lang="en-US" dirty="0"/>
              <a:t> and pluralism, depending on the employment relations climate</a:t>
            </a:r>
          </a:p>
        </p:txBody>
      </p:sp>
    </p:spTree>
    <p:extLst>
      <p:ext uri="{BB962C8B-B14F-4D97-AF65-F5344CB8AC3E}">
        <p14:creationId xmlns:p14="http://schemas.microsoft.com/office/powerpoint/2010/main" val="1685456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88C74-43D2-E048-F796-5D72BD7788CF}"/>
              </a:ext>
            </a:extLst>
          </p:cNvPr>
          <p:cNvSpPr>
            <a:spLocks noGrp="1"/>
          </p:cNvSpPr>
          <p:nvPr>
            <p:ph type="title"/>
          </p:nvPr>
        </p:nvSpPr>
        <p:spPr>
          <a:xfrm>
            <a:off x="612649" y="548638"/>
            <a:ext cx="3493008" cy="5788152"/>
          </a:xfrm>
        </p:spPr>
        <p:txBody>
          <a:bodyPr anchor="ctr">
            <a:normAutofit/>
          </a:bodyPr>
          <a:lstStyle/>
          <a:p>
            <a:r>
              <a:rPr lang="en-US" sz="4000"/>
              <a:t>Why do we need to understand power?</a:t>
            </a:r>
          </a:p>
        </p:txBody>
      </p:sp>
      <p:graphicFrame>
        <p:nvGraphicFramePr>
          <p:cNvPr id="10" name="Content Placeholder 2">
            <a:extLst>
              <a:ext uri="{FF2B5EF4-FFF2-40B4-BE49-F238E27FC236}">
                <a16:creationId xmlns:a16="http://schemas.microsoft.com/office/drawing/2014/main" id="{59C078DF-E850-3A35-8846-BFF46239ED0B}"/>
              </a:ext>
            </a:extLst>
          </p:cNvPr>
          <p:cNvGraphicFramePr>
            <a:graphicFrameLocks noGrp="1"/>
          </p:cNvGraphicFramePr>
          <p:nvPr>
            <p:ph idx="1"/>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97193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in a suit holding a yellow paper&#10;&#10;AI-generated content may be incorrect.">
            <a:extLst>
              <a:ext uri="{FF2B5EF4-FFF2-40B4-BE49-F238E27FC236}">
                <a16:creationId xmlns:a16="http://schemas.microsoft.com/office/drawing/2014/main" id="{E518F162-2056-6876-1957-2A8205C05109}"/>
              </a:ext>
            </a:extLst>
          </p:cNvPr>
          <p:cNvPicPr>
            <a:picLocks noChangeAspect="1"/>
          </p:cNvPicPr>
          <p:nvPr/>
        </p:nvPicPr>
        <p:blipFill>
          <a:blip r:embed="rId3"/>
          <a:stretch>
            <a:fillRect/>
          </a:stretch>
        </p:blipFill>
        <p:spPr>
          <a:xfrm>
            <a:off x="0" y="2677"/>
            <a:ext cx="12192000" cy="6852646"/>
          </a:xfrm>
          <a:prstGeom prst="rect">
            <a:avLst/>
          </a:prstGeom>
        </p:spPr>
      </p:pic>
    </p:spTree>
    <p:extLst>
      <p:ext uri="{BB962C8B-B14F-4D97-AF65-F5344CB8AC3E}">
        <p14:creationId xmlns:p14="http://schemas.microsoft.com/office/powerpoint/2010/main" val="13056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How to Lead Tough Conversations | Adar Cohen | TEDxKeene">
            <a:hlinkClick r:id="" action="ppaction://media"/>
            <a:extLst>
              <a:ext uri="{FF2B5EF4-FFF2-40B4-BE49-F238E27FC236}">
                <a16:creationId xmlns:a16="http://schemas.microsoft.com/office/drawing/2014/main" id="{068F8D6F-B62D-668D-C90B-1973AE69953B}"/>
              </a:ext>
            </a:extLst>
          </p:cNvPr>
          <p:cNvPicPr>
            <a:picLocks noRot="1" noChangeAspect="1"/>
          </p:cNvPicPr>
          <p:nvPr>
            <a:videoFile r:link="rId1"/>
          </p:nvPr>
        </p:nvPicPr>
        <p:blipFill>
          <a:blip r:embed="rId4"/>
          <a:stretch>
            <a:fillRect/>
          </a:stretch>
        </p:blipFill>
        <p:spPr>
          <a:xfrm>
            <a:off x="1241425" y="685800"/>
            <a:ext cx="9710738" cy="5486400"/>
          </a:xfrm>
          <a:prstGeom prst="rect">
            <a:avLst/>
          </a:prstGeom>
        </p:spPr>
      </p:pic>
    </p:spTree>
    <p:extLst>
      <p:ext uri="{BB962C8B-B14F-4D97-AF65-F5344CB8AC3E}">
        <p14:creationId xmlns:p14="http://schemas.microsoft.com/office/powerpoint/2010/main" val="871444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8DE04-8603-5DE8-6E32-11F6068C1B60}"/>
              </a:ext>
            </a:extLst>
          </p:cNvPr>
          <p:cNvSpPr>
            <a:spLocks noGrp="1"/>
          </p:cNvSpPr>
          <p:nvPr>
            <p:ph type="title"/>
          </p:nvPr>
        </p:nvSpPr>
        <p:spPr/>
        <p:txBody>
          <a:bodyPr/>
          <a:lstStyle/>
          <a:p>
            <a:r>
              <a:rPr lang="en-US" dirty="0"/>
              <a:t>Main themes</a:t>
            </a:r>
          </a:p>
        </p:txBody>
      </p:sp>
      <p:sp>
        <p:nvSpPr>
          <p:cNvPr id="3" name="Content Placeholder 2">
            <a:extLst>
              <a:ext uri="{FF2B5EF4-FFF2-40B4-BE49-F238E27FC236}">
                <a16:creationId xmlns:a16="http://schemas.microsoft.com/office/drawing/2014/main" id="{183328A6-B1F2-CB29-F3C9-429A0782E4BB}"/>
              </a:ext>
            </a:extLst>
          </p:cNvPr>
          <p:cNvSpPr>
            <a:spLocks noGrp="1"/>
          </p:cNvSpPr>
          <p:nvPr>
            <p:ph idx="1"/>
          </p:nvPr>
        </p:nvSpPr>
        <p:spPr/>
        <p:txBody>
          <a:bodyPr vert="horz" lIns="91440" tIns="45720" rIns="91440" bIns="45720" rtlCol="0" anchor="t">
            <a:normAutofit fontScale="92500" lnSpcReduction="10000"/>
          </a:bodyPr>
          <a:lstStyle/>
          <a:p>
            <a:r>
              <a:rPr lang="en-US" dirty="0"/>
              <a:t>Conflict is not inherently negative: if handled correctly, it is an </a:t>
            </a:r>
            <a:r>
              <a:rPr lang="en-US"/>
              <a:t>opportunity</a:t>
            </a:r>
          </a:p>
          <a:p>
            <a:r>
              <a:rPr lang="en-US" dirty="0"/>
              <a:t>Avoiding conflict can be detrimental: he says frustration sets in, communication constricts, tensions rise, trust evaporates and </a:t>
            </a:r>
            <a:r>
              <a:rPr lang="en-US"/>
              <a:t>can lead to a loss of power and effectiveness in relationships</a:t>
            </a:r>
            <a:endParaRPr lang="en-US" dirty="0"/>
          </a:p>
          <a:p>
            <a:r>
              <a:rPr lang="en-US" dirty="0"/>
              <a:t>Moving towards conflict is crucial: this creates openings for </a:t>
            </a:r>
            <a:r>
              <a:rPr lang="en-US"/>
              <a:t>productive dialogue and resolution</a:t>
            </a:r>
          </a:p>
          <a:p>
            <a:r>
              <a:rPr lang="en-US" dirty="0"/>
              <a:t>Power dynamics can be shifted through effective communication</a:t>
            </a:r>
          </a:p>
          <a:p>
            <a:r>
              <a:rPr lang="en-US" dirty="0"/>
              <a:t>Pretending not to know something is a powerful tool – it helps to level the playing field and </a:t>
            </a:r>
            <a:r>
              <a:rPr lang="en-US"/>
              <a:t>encourages people to share their perspectives</a:t>
            </a:r>
          </a:p>
          <a:p>
            <a:r>
              <a:rPr lang="en-US"/>
              <a:t>Listening is a crucial component to managing conflict</a:t>
            </a:r>
            <a:endParaRPr lang="en-US" dirty="0"/>
          </a:p>
        </p:txBody>
      </p:sp>
    </p:spTree>
    <p:extLst>
      <p:ext uri="{BB962C8B-B14F-4D97-AF65-F5344CB8AC3E}">
        <p14:creationId xmlns:p14="http://schemas.microsoft.com/office/powerpoint/2010/main" val="6519453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ople at the meeting desk">
            <a:extLst>
              <a:ext uri="{FF2B5EF4-FFF2-40B4-BE49-F238E27FC236}">
                <a16:creationId xmlns:a16="http://schemas.microsoft.com/office/drawing/2014/main" id="{B3994A59-ACB5-EE8E-9C1D-BEFAC0B83503}"/>
              </a:ext>
            </a:extLst>
          </p:cNvPr>
          <p:cNvPicPr>
            <a:picLocks noChangeAspect="1"/>
          </p:cNvPicPr>
          <p:nvPr/>
        </p:nvPicPr>
        <p:blipFill>
          <a:blip r:embed="rId2"/>
          <a:srcRect l="24619" r="35631" b="-2"/>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9D9BE8D9-4AB4-DFC0-1579-8D8838FE03BE}"/>
              </a:ext>
            </a:extLst>
          </p:cNvPr>
          <p:cNvSpPr>
            <a:spLocks noGrp="1"/>
          </p:cNvSpPr>
          <p:nvPr>
            <p:ph type="title"/>
          </p:nvPr>
        </p:nvSpPr>
        <p:spPr>
          <a:xfrm>
            <a:off x="612648" y="600075"/>
            <a:ext cx="6035040" cy="1529932"/>
          </a:xfrm>
        </p:spPr>
        <p:txBody>
          <a:bodyPr anchor="b">
            <a:normAutofit/>
          </a:bodyPr>
          <a:lstStyle/>
          <a:p>
            <a:r>
              <a:rPr lang="en-US" dirty="0"/>
              <a:t>How can leaders manage their power?</a:t>
            </a:r>
          </a:p>
        </p:txBody>
      </p:sp>
      <p:sp>
        <p:nvSpPr>
          <p:cNvPr id="3" name="Content Placeholder 2">
            <a:extLst>
              <a:ext uri="{FF2B5EF4-FFF2-40B4-BE49-F238E27FC236}">
                <a16:creationId xmlns:a16="http://schemas.microsoft.com/office/drawing/2014/main" id="{60B6669B-2791-E5F2-D9B9-BD6C1696C4E7}"/>
              </a:ext>
            </a:extLst>
          </p:cNvPr>
          <p:cNvSpPr>
            <a:spLocks noGrp="1"/>
          </p:cNvSpPr>
          <p:nvPr>
            <p:ph idx="1"/>
          </p:nvPr>
        </p:nvSpPr>
        <p:spPr>
          <a:xfrm>
            <a:off x="612648" y="2212848"/>
            <a:ext cx="6035040" cy="4096512"/>
          </a:xfrm>
        </p:spPr>
        <p:txBody>
          <a:bodyPr vert="horz" lIns="91440" tIns="45720" rIns="91440" bIns="45720" rtlCol="0">
            <a:normAutofit/>
          </a:bodyPr>
          <a:lstStyle/>
          <a:p>
            <a:r>
              <a:rPr lang="en-US" sz="1800" dirty="0"/>
              <a:t>Understand the different types of power, and adapt their style to suit the context</a:t>
            </a:r>
          </a:p>
          <a:p>
            <a:r>
              <a:rPr lang="en-US" sz="1800"/>
              <a:t>Set compelling &amp; realistic goals</a:t>
            </a:r>
          </a:p>
          <a:p>
            <a:r>
              <a:rPr lang="en-US" sz="1800"/>
              <a:t>Prioritize empathy &amp; consider impact of leadership style</a:t>
            </a:r>
          </a:p>
          <a:p>
            <a:r>
              <a:rPr lang="en-US" sz="1800"/>
              <a:t>Know your team's values and preferences</a:t>
            </a:r>
          </a:p>
          <a:p>
            <a:r>
              <a:rPr lang="en-US" sz="1800"/>
              <a:t>Build expertise</a:t>
            </a:r>
          </a:p>
          <a:p>
            <a:r>
              <a:rPr lang="en-US" sz="1800" dirty="0"/>
              <a:t>Develop genuine relationships </a:t>
            </a:r>
          </a:p>
          <a:p>
            <a:r>
              <a:rPr lang="en-US" sz="1800"/>
              <a:t>Be flexible and adaptive </a:t>
            </a:r>
          </a:p>
        </p:txBody>
      </p:sp>
    </p:spTree>
    <p:extLst>
      <p:ext uri="{BB962C8B-B14F-4D97-AF65-F5344CB8AC3E}">
        <p14:creationId xmlns:p14="http://schemas.microsoft.com/office/powerpoint/2010/main" val="160601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standing outside a door&#10;&#10;AI-generated content may be incorrect.">
            <a:extLst>
              <a:ext uri="{FF2B5EF4-FFF2-40B4-BE49-F238E27FC236}">
                <a16:creationId xmlns:a16="http://schemas.microsoft.com/office/drawing/2014/main" id="{B8E3F504-3B7F-FB3C-A368-E41351ED00D9}"/>
              </a:ext>
            </a:extLst>
          </p:cNvPr>
          <p:cNvPicPr>
            <a:picLocks noGrp="1" noChangeAspect="1"/>
          </p:cNvPicPr>
          <p:nvPr>
            <p:ph idx="1"/>
          </p:nvPr>
        </p:nvPicPr>
        <p:blipFill>
          <a:blip r:embed="rId3"/>
          <a:stretch>
            <a:fillRect/>
          </a:stretch>
        </p:blipFill>
        <p:spPr>
          <a:xfrm>
            <a:off x="789623" y="403860"/>
            <a:ext cx="2748914" cy="6050280"/>
          </a:xfrm>
          <a:prstGeom prst="rect">
            <a:avLst/>
          </a:prstGeom>
        </p:spPr>
      </p:pic>
    </p:spTree>
    <p:extLst>
      <p:ext uri="{BB962C8B-B14F-4D97-AF65-F5344CB8AC3E}">
        <p14:creationId xmlns:p14="http://schemas.microsoft.com/office/powerpoint/2010/main" val="39421236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olorful carved figures of humans">
            <a:extLst>
              <a:ext uri="{FF2B5EF4-FFF2-40B4-BE49-F238E27FC236}">
                <a16:creationId xmlns:a16="http://schemas.microsoft.com/office/drawing/2014/main" id="{9BB890BF-396A-0EC9-0272-F6C4F3545D86}"/>
              </a:ext>
            </a:extLst>
          </p:cNvPr>
          <p:cNvPicPr>
            <a:picLocks noChangeAspect="1"/>
          </p:cNvPicPr>
          <p:nvPr/>
        </p:nvPicPr>
        <p:blipFill>
          <a:blip r:embed="rId2"/>
          <a:srcRect t="21042" r="-2" b="-2"/>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47727E-7C8F-1669-A244-08434196ED14}"/>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Equality, Diversity and Inclusion</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30486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2E62931-8EB4-42BB-BAAB-D8757BE66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58ED42-C705-C908-17E4-76B146537458}"/>
              </a:ext>
            </a:extLst>
          </p:cNvPr>
          <p:cNvSpPr>
            <a:spLocks noGrp="1"/>
          </p:cNvSpPr>
          <p:nvPr>
            <p:ph type="title"/>
          </p:nvPr>
        </p:nvSpPr>
        <p:spPr>
          <a:xfrm>
            <a:off x="6367461" y="728664"/>
            <a:ext cx="4984813" cy="3157080"/>
          </a:xfrm>
          <a:noFill/>
        </p:spPr>
        <p:txBody>
          <a:bodyPr vert="horz" lIns="91440" tIns="45720" rIns="91440" bIns="45720" rtlCol="0" anchor="b">
            <a:normAutofit/>
          </a:bodyPr>
          <a:lstStyle/>
          <a:p>
            <a:r>
              <a:rPr lang="en-US" sz="5200" dirty="0"/>
              <a:t>International Women's Day</a:t>
            </a:r>
          </a:p>
        </p:txBody>
      </p:sp>
      <p:pic>
        <p:nvPicPr>
          <p:cNvPr id="5" name="Picture 4" descr="A group of people in a building&#10;&#10;AI-generated content may be incorrect.">
            <a:extLst>
              <a:ext uri="{FF2B5EF4-FFF2-40B4-BE49-F238E27FC236}">
                <a16:creationId xmlns:a16="http://schemas.microsoft.com/office/drawing/2014/main" id="{A8D72528-0016-5542-4CCA-CB7F55039A82}"/>
              </a:ext>
            </a:extLst>
          </p:cNvPr>
          <p:cNvPicPr>
            <a:picLocks noChangeAspect="1"/>
          </p:cNvPicPr>
          <p:nvPr/>
        </p:nvPicPr>
        <p:blipFill>
          <a:blip r:embed="rId3"/>
          <a:srcRect l="7177" r="7175" b="-2"/>
          <a:stretch/>
        </p:blipFill>
        <p:spPr>
          <a:xfrm rot="5400000">
            <a:off x="-426243" y="426244"/>
            <a:ext cx="6858000" cy="6005512"/>
          </a:xfrm>
          <a:prstGeom prst="rect">
            <a:avLst/>
          </a:prstGeom>
        </p:spPr>
      </p:pic>
    </p:spTree>
    <p:extLst>
      <p:ext uri="{BB962C8B-B14F-4D97-AF65-F5344CB8AC3E}">
        <p14:creationId xmlns:p14="http://schemas.microsoft.com/office/powerpoint/2010/main" val="33226637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F86AAA-43A0-7598-8E78-5BED09086324}"/>
              </a:ext>
            </a:extLst>
          </p:cNvPr>
          <p:cNvSpPr>
            <a:spLocks noGrp="1"/>
          </p:cNvSpPr>
          <p:nvPr>
            <p:ph type="title"/>
          </p:nvPr>
        </p:nvSpPr>
        <p:spPr>
          <a:xfrm>
            <a:off x="761803" y="350196"/>
            <a:ext cx="4646904" cy="1624520"/>
          </a:xfrm>
        </p:spPr>
        <p:txBody>
          <a:bodyPr anchor="ctr">
            <a:normAutofit/>
          </a:bodyPr>
          <a:lstStyle/>
          <a:p>
            <a:r>
              <a:rPr lang="en-US" sz="4000"/>
              <a:t>IWD - March 8th </a:t>
            </a:r>
          </a:p>
        </p:txBody>
      </p:sp>
      <p:sp>
        <p:nvSpPr>
          <p:cNvPr id="3" name="Content Placeholder 2">
            <a:extLst>
              <a:ext uri="{FF2B5EF4-FFF2-40B4-BE49-F238E27FC236}">
                <a16:creationId xmlns:a16="http://schemas.microsoft.com/office/drawing/2014/main" id="{40121633-3DDF-1ED6-5134-CED937429ACA}"/>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1600"/>
              <a:t>Began in 1911, inspired by the suffragette movement</a:t>
            </a:r>
          </a:p>
          <a:p>
            <a:r>
              <a:rPr lang="en-US" sz="1600"/>
              <a:t>Officially recognised by the UN in 1975, giving a global significance </a:t>
            </a:r>
          </a:p>
          <a:p>
            <a:r>
              <a:rPr lang="en-US" sz="1600"/>
              <a:t>It serves as a call for action for accelerating gender parity and addressing the systemic barriers faced by women</a:t>
            </a:r>
          </a:p>
          <a:p>
            <a:r>
              <a:rPr lang="en-US" sz="1600"/>
              <a:t>In China, many employers give women half a day off work</a:t>
            </a:r>
          </a:p>
          <a:p>
            <a:r>
              <a:rPr lang="en-US" sz="1600"/>
              <a:t>In Uganda, it is recognised as a public holiday and serves as an opportunity to discuss progress towards gender equality and women's empowerment</a:t>
            </a:r>
          </a:p>
        </p:txBody>
      </p:sp>
      <p:pic>
        <p:nvPicPr>
          <p:cNvPr id="5" name="Picture 4" descr="hand holding ball">
            <a:extLst>
              <a:ext uri="{FF2B5EF4-FFF2-40B4-BE49-F238E27FC236}">
                <a16:creationId xmlns:a16="http://schemas.microsoft.com/office/drawing/2014/main" id="{AE127EBE-AF47-8263-32C5-08A70218F4BB}"/>
              </a:ext>
            </a:extLst>
          </p:cNvPr>
          <p:cNvPicPr>
            <a:picLocks noChangeAspect="1"/>
          </p:cNvPicPr>
          <p:nvPr/>
        </p:nvPicPr>
        <p:blipFill>
          <a:blip r:embed="rId2"/>
          <a:srcRect l="24465" r="16316" b="9"/>
          <a:stretch/>
        </p:blipFill>
        <p:spPr>
          <a:xfrm>
            <a:off x="6096000" y="1"/>
            <a:ext cx="6102825" cy="6858000"/>
          </a:xfrm>
          <a:prstGeom prst="rect">
            <a:avLst/>
          </a:prstGeom>
        </p:spPr>
      </p:pic>
    </p:spTree>
    <p:extLst>
      <p:ext uri="{BB962C8B-B14F-4D97-AF65-F5344CB8AC3E}">
        <p14:creationId xmlns:p14="http://schemas.microsoft.com/office/powerpoint/2010/main" val="25178076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0A1A84-F588-ADF3-6B99-C188819E0763}"/>
              </a:ext>
            </a:extLst>
          </p:cNvPr>
          <p:cNvSpPr>
            <a:spLocks noGrp="1"/>
          </p:cNvSpPr>
          <p:nvPr>
            <p:ph type="title"/>
          </p:nvPr>
        </p:nvSpPr>
        <p:spPr>
          <a:xfrm>
            <a:off x="4553733" y="548464"/>
            <a:ext cx="6798541" cy="1675623"/>
          </a:xfrm>
        </p:spPr>
        <p:txBody>
          <a:bodyPr anchor="b">
            <a:normAutofit/>
          </a:bodyPr>
          <a:lstStyle/>
          <a:p>
            <a:r>
              <a:rPr lang="en-US" sz="4000"/>
              <a:t>Gender Inequality: the UK position</a:t>
            </a:r>
          </a:p>
        </p:txBody>
      </p:sp>
      <p:pic>
        <p:nvPicPr>
          <p:cNvPr id="6" name="Picture 5">
            <a:extLst>
              <a:ext uri="{FF2B5EF4-FFF2-40B4-BE49-F238E27FC236}">
                <a16:creationId xmlns:a16="http://schemas.microsoft.com/office/drawing/2014/main" id="{3DEB1B99-4512-EC39-7513-7817D03505AF}"/>
              </a:ext>
            </a:extLst>
          </p:cNvPr>
          <p:cNvPicPr>
            <a:picLocks noChangeAspect="1"/>
          </p:cNvPicPr>
          <p:nvPr/>
        </p:nvPicPr>
        <p:blipFill>
          <a:blip r:embed="rId2"/>
          <a:srcRect l="29795" r="29420" b="-3"/>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C9CB5AEB-2290-C98A-9661-CB83A315F4EC}"/>
              </a:ext>
            </a:extLst>
          </p:cNvPr>
          <p:cNvGraphicFramePr>
            <a:graphicFrameLocks noGrp="1"/>
          </p:cNvGraphicFramePr>
          <p:nvPr>
            <p:ph idx="1"/>
            <p:extLst>
              <p:ext uri="{D42A27DB-BD31-4B8C-83A1-F6EECF244321}">
                <p14:modId xmlns:p14="http://schemas.microsoft.com/office/powerpoint/2010/main" val="234717797"/>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98019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3A1CB-3E4B-B760-9038-7281873B050C}"/>
              </a:ext>
            </a:extLst>
          </p:cNvPr>
          <p:cNvSpPr>
            <a:spLocks noGrp="1"/>
          </p:cNvSpPr>
          <p:nvPr>
            <p:ph type="title"/>
          </p:nvPr>
        </p:nvSpPr>
        <p:spPr/>
        <p:txBody>
          <a:bodyPr/>
          <a:lstStyle/>
          <a:p>
            <a:r>
              <a:rPr lang="en-US" dirty="0"/>
              <a:t>Is this an employer issue?</a:t>
            </a:r>
          </a:p>
        </p:txBody>
      </p:sp>
      <p:sp>
        <p:nvSpPr>
          <p:cNvPr id="3" name="Content Placeholder 2">
            <a:extLst>
              <a:ext uri="{FF2B5EF4-FFF2-40B4-BE49-F238E27FC236}">
                <a16:creationId xmlns:a16="http://schemas.microsoft.com/office/drawing/2014/main" id="{B4BC41EB-D241-D46A-BFFE-2B5C5987F0DA}"/>
              </a:ext>
            </a:extLst>
          </p:cNvPr>
          <p:cNvSpPr>
            <a:spLocks noGrp="1"/>
          </p:cNvSpPr>
          <p:nvPr>
            <p:ph idx="1"/>
          </p:nvPr>
        </p:nvSpPr>
        <p:spPr/>
        <p:txBody>
          <a:bodyPr vert="horz" lIns="91440" tIns="45720" rIns="91440" bIns="45720" rtlCol="0" anchor="t">
            <a:normAutofit/>
          </a:bodyPr>
          <a:lstStyle/>
          <a:p>
            <a:r>
              <a:rPr lang="en-US" dirty="0"/>
              <a:t>What do you think?</a:t>
            </a:r>
          </a:p>
          <a:p>
            <a:r>
              <a:rPr lang="en-US" dirty="0"/>
              <a:t>Should employers take action to address the issue of gender inequality?</a:t>
            </a:r>
          </a:p>
        </p:txBody>
      </p:sp>
    </p:spTree>
    <p:extLst>
      <p:ext uri="{BB962C8B-B14F-4D97-AF65-F5344CB8AC3E}">
        <p14:creationId xmlns:p14="http://schemas.microsoft.com/office/powerpoint/2010/main" val="36881930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CC0C53-7290-C774-1E63-4388D50A71A5}"/>
              </a:ext>
            </a:extLst>
          </p:cNvPr>
          <p:cNvSpPr>
            <a:spLocks noGrp="1"/>
          </p:cNvSpPr>
          <p:nvPr>
            <p:ph type="title"/>
          </p:nvPr>
        </p:nvSpPr>
        <p:spPr>
          <a:xfrm>
            <a:off x="761800" y="762001"/>
            <a:ext cx="5334197" cy="1708242"/>
          </a:xfrm>
        </p:spPr>
        <p:txBody>
          <a:bodyPr anchor="ctr">
            <a:normAutofit/>
          </a:bodyPr>
          <a:lstStyle/>
          <a:p>
            <a:r>
              <a:rPr lang="en-US" sz="4000"/>
              <a:t>Lego – case study</a:t>
            </a:r>
          </a:p>
        </p:txBody>
      </p:sp>
      <p:sp>
        <p:nvSpPr>
          <p:cNvPr id="3" name="Content Placeholder 2">
            <a:extLst>
              <a:ext uri="{FF2B5EF4-FFF2-40B4-BE49-F238E27FC236}">
                <a16:creationId xmlns:a16="http://schemas.microsoft.com/office/drawing/2014/main" id="{93B2ECCE-DAB4-D7D1-28B3-0D3E8A8A2998}"/>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700"/>
              <a:t>"Positive impact" and "a commitment to diversity" as one of four main organisational focus areas.</a:t>
            </a:r>
          </a:p>
          <a:p>
            <a:r>
              <a:rPr lang="en-US" sz="1700"/>
              <a:t>They see workforce diversity as a great opportunity when it comes to adapting to, and solving global challenges</a:t>
            </a:r>
          </a:p>
          <a:p>
            <a:r>
              <a:rPr lang="en-US" sz="1700"/>
              <a:t>They believe that employees with diverse backgrounds bring with them individual talents and expertise that contribute to an attractive and dynamic workplace environment</a:t>
            </a:r>
          </a:p>
          <a:p>
            <a:r>
              <a:rPr lang="en-US" sz="1700"/>
              <a:t>Lego has chosen to focus efforts on improving gender diversity as it suggests this is the most difficult to achieve (Wilton 2025)</a:t>
            </a:r>
          </a:p>
        </p:txBody>
      </p:sp>
      <p:pic>
        <p:nvPicPr>
          <p:cNvPr id="5" name="Picture 4" descr="Legos in rainbow colors">
            <a:extLst>
              <a:ext uri="{FF2B5EF4-FFF2-40B4-BE49-F238E27FC236}">
                <a16:creationId xmlns:a16="http://schemas.microsoft.com/office/drawing/2014/main" id="{6FF2730B-DF00-8BE4-6875-7649332691A4}"/>
              </a:ext>
            </a:extLst>
          </p:cNvPr>
          <p:cNvPicPr>
            <a:picLocks noChangeAspect="1"/>
          </p:cNvPicPr>
          <p:nvPr/>
        </p:nvPicPr>
        <p:blipFill>
          <a:blip r:embed="rId3"/>
          <a:srcRect l="29070" r="27251" b="7"/>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6478235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group of toy figures&#10;&#10;AI-generated content may be incorrect.">
            <a:extLst>
              <a:ext uri="{FF2B5EF4-FFF2-40B4-BE49-F238E27FC236}">
                <a16:creationId xmlns:a16="http://schemas.microsoft.com/office/drawing/2014/main" id="{7F07706F-F2E6-56AC-24D1-A56860432C3B}"/>
              </a:ext>
            </a:extLst>
          </p:cNvPr>
          <p:cNvPicPr>
            <a:picLocks noGrp="1" noChangeAspect="1"/>
          </p:cNvPicPr>
          <p:nvPr>
            <p:ph idx="1"/>
          </p:nvPr>
        </p:nvPicPr>
        <p:blipFill>
          <a:blip r:embed="rId3"/>
          <a:srcRect t="13110" b="11904"/>
          <a:stretch/>
        </p:blipFill>
        <p:spPr>
          <a:xfrm>
            <a:off x="20" y="1282"/>
            <a:ext cx="12191980" cy="6856718"/>
          </a:xfrm>
          <a:prstGeom prst="rect">
            <a:avLst/>
          </a:prstGeom>
        </p:spPr>
      </p:pic>
    </p:spTree>
    <p:extLst>
      <p:ext uri="{BB962C8B-B14F-4D97-AF65-F5344CB8AC3E}">
        <p14:creationId xmlns:p14="http://schemas.microsoft.com/office/powerpoint/2010/main" val="7299895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FAFDCF-13D2-22A1-28F2-D97D0A801FC7}"/>
              </a:ext>
            </a:extLst>
          </p:cNvPr>
          <p:cNvSpPr>
            <a:spLocks noGrp="1"/>
          </p:cNvSpPr>
          <p:nvPr>
            <p:ph type="title"/>
          </p:nvPr>
        </p:nvSpPr>
        <p:spPr>
          <a:xfrm>
            <a:off x="686834" y="1153572"/>
            <a:ext cx="3200400" cy="4461163"/>
          </a:xfrm>
        </p:spPr>
        <p:txBody>
          <a:bodyPr>
            <a:normAutofit/>
          </a:bodyPr>
          <a:lstStyle/>
          <a:p>
            <a:r>
              <a:rPr lang="en-US">
                <a:solidFill>
                  <a:srgbClr val="FFFFFF"/>
                </a:solidFill>
              </a:rPr>
              <a:t>What did they do?</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7EA5D2B-E919-FF2C-93F9-5C82B18229B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a:t>Diverse job panels &amp; training for all interviewers on diversity</a:t>
            </a:r>
          </a:p>
          <a:p>
            <a:r>
              <a:rPr lang="en-US" sz="2400"/>
              <a:t>Actively seeking diverse applicants to choose from </a:t>
            </a:r>
          </a:p>
          <a:p>
            <a:r>
              <a:rPr lang="en-US" sz="2400" dirty="0"/>
              <a:t>Redesigning the careers page to become more attractive to women and to focus on women in leadership</a:t>
            </a:r>
          </a:p>
          <a:p>
            <a:r>
              <a:rPr lang="en-US" sz="2400"/>
              <a:t>Succession planning and leadership development </a:t>
            </a:r>
          </a:p>
          <a:p>
            <a:r>
              <a:rPr lang="en-US" sz="2400"/>
              <a:t>Continuous tracking and </a:t>
            </a:r>
            <a:r>
              <a:rPr lang="en-US" sz="2400" err="1"/>
              <a:t>analysing</a:t>
            </a:r>
            <a:r>
              <a:rPr lang="en-US" sz="2400"/>
              <a:t> of PRP to enable and </a:t>
            </a:r>
            <a:r>
              <a:rPr lang="en-US" sz="2400" err="1"/>
              <a:t>and</a:t>
            </a:r>
            <a:r>
              <a:rPr lang="en-US" sz="2400"/>
              <a:t> support gender parity</a:t>
            </a:r>
          </a:p>
          <a:p>
            <a:r>
              <a:rPr lang="en-US" sz="2400"/>
              <a:t>Tracking all promotions for gender parity</a:t>
            </a:r>
          </a:p>
          <a:p>
            <a:r>
              <a:rPr lang="en-US" sz="2400"/>
              <a:t>Gender diversity metrics at all levels of the organisation </a:t>
            </a:r>
          </a:p>
          <a:p>
            <a:endParaRPr lang="en-US" sz="2400"/>
          </a:p>
        </p:txBody>
      </p:sp>
    </p:spTree>
    <p:extLst>
      <p:ext uri="{BB962C8B-B14F-4D97-AF65-F5344CB8AC3E}">
        <p14:creationId xmlns:p14="http://schemas.microsoft.com/office/powerpoint/2010/main" val="32952272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A668C-F7CB-4B15-F392-F65AC0EA293C}"/>
              </a:ext>
            </a:extLst>
          </p:cNvPr>
          <p:cNvSpPr>
            <a:spLocks noGrp="1"/>
          </p:cNvSpPr>
          <p:nvPr>
            <p:ph type="title"/>
          </p:nvPr>
        </p:nvSpPr>
        <p:spPr/>
        <p:txBody>
          <a:bodyPr/>
          <a:lstStyle/>
          <a:p>
            <a:r>
              <a:rPr lang="en-US" dirty="0"/>
              <a:t>Empowering People</a:t>
            </a:r>
          </a:p>
        </p:txBody>
      </p:sp>
      <p:pic>
        <p:nvPicPr>
          <p:cNvPr id="4" name="Online Media 3" title="LIFE at the LEGO Group: Empowering People">
            <a:hlinkClick r:id="" action="ppaction://media"/>
            <a:extLst>
              <a:ext uri="{FF2B5EF4-FFF2-40B4-BE49-F238E27FC236}">
                <a16:creationId xmlns:a16="http://schemas.microsoft.com/office/drawing/2014/main" id="{6D571A0D-E9A4-885A-3198-55C5BF116503}"/>
              </a:ext>
            </a:extLst>
          </p:cNvPr>
          <p:cNvPicPr>
            <a:picLocks noGrp="1" noRot="1" noChangeAspect="1"/>
          </p:cNvPicPr>
          <p:nvPr>
            <p:ph idx="1"/>
            <a:videoFile r:link="rId1"/>
          </p:nvPr>
        </p:nvPicPr>
        <p:blipFill>
          <a:blip r:embed="rId4"/>
          <a:stretch>
            <a:fillRect/>
          </a:stretch>
        </p:blipFill>
        <p:spPr>
          <a:xfrm>
            <a:off x="2244725" y="1825625"/>
            <a:ext cx="7700963" cy="4351338"/>
          </a:xfrm>
        </p:spPr>
      </p:pic>
    </p:spTree>
    <p:extLst>
      <p:ext uri="{BB962C8B-B14F-4D97-AF65-F5344CB8AC3E}">
        <p14:creationId xmlns:p14="http://schemas.microsoft.com/office/powerpoint/2010/main" val="11717101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DB052-259A-574E-58F6-C0DDD557E0E3}"/>
              </a:ext>
            </a:extLst>
          </p:cNvPr>
          <p:cNvSpPr>
            <a:spLocks noGrp="1"/>
          </p:cNvSpPr>
          <p:nvPr>
            <p:ph type="title"/>
          </p:nvPr>
        </p:nvSpPr>
        <p:spPr/>
        <p:txBody>
          <a:bodyPr/>
          <a:lstStyle/>
          <a:p>
            <a:r>
              <a:rPr lang="en-US" dirty="0"/>
              <a:t>Gender Inequality: CIPD</a:t>
            </a:r>
          </a:p>
        </p:txBody>
      </p:sp>
      <p:sp>
        <p:nvSpPr>
          <p:cNvPr id="3" name="Content Placeholder 2">
            <a:extLst>
              <a:ext uri="{FF2B5EF4-FFF2-40B4-BE49-F238E27FC236}">
                <a16:creationId xmlns:a16="http://schemas.microsoft.com/office/drawing/2014/main" id="{8BD315C5-7357-C65A-7440-97E78162DA8A}"/>
              </a:ext>
            </a:extLst>
          </p:cNvPr>
          <p:cNvSpPr>
            <a:spLocks noGrp="1"/>
          </p:cNvSpPr>
          <p:nvPr>
            <p:ph idx="1"/>
          </p:nvPr>
        </p:nvSpPr>
        <p:spPr/>
        <p:txBody>
          <a:bodyPr vert="horz" lIns="91440" tIns="45720" rIns="91440" bIns="45720" rtlCol="0" anchor="t">
            <a:normAutofit/>
          </a:bodyPr>
          <a:lstStyle/>
          <a:p>
            <a:r>
              <a:rPr lang="en-US" dirty="0"/>
              <a:t>Ensure that there is a clear policy on dignity and respect at work, highlighting zero tolerance for discrimination and harassment at work</a:t>
            </a:r>
          </a:p>
          <a:p>
            <a:r>
              <a:rPr lang="en-US" dirty="0"/>
              <a:t>Training all managers effectively in tackling conflict and inappropriate </a:t>
            </a:r>
            <a:r>
              <a:rPr lang="en-US" dirty="0" err="1"/>
              <a:t>behaviour</a:t>
            </a:r>
          </a:p>
          <a:p>
            <a:r>
              <a:rPr lang="en-US" dirty="0"/>
              <a:t>Data</a:t>
            </a:r>
          </a:p>
          <a:p>
            <a:r>
              <a:rPr lang="en-US" dirty="0"/>
              <a:t>Promote flexible working </a:t>
            </a:r>
          </a:p>
          <a:p>
            <a:r>
              <a:rPr lang="en-US" dirty="0"/>
              <a:t>Enhance parental leave offerings </a:t>
            </a:r>
          </a:p>
        </p:txBody>
      </p:sp>
    </p:spTree>
    <p:extLst>
      <p:ext uri="{BB962C8B-B14F-4D97-AF65-F5344CB8AC3E}">
        <p14:creationId xmlns:p14="http://schemas.microsoft.com/office/powerpoint/2010/main" val="37546727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yellow figures and a red figure on the other side">
            <a:extLst>
              <a:ext uri="{FF2B5EF4-FFF2-40B4-BE49-F238E27FC236}">
                <a16:creationId xmlns:a16="http://schemas.microsoft.com/office/drawing/2014/main" id="{D214B97D-33C5-3C24-77EC-3E98CA7D97C0}"/>
              </a:ext>
            </a:extLst>
          </p:cNvPr>
          <p:cNvPicPr>
            <a:picLocks noChangeAspect="1"/>
          </p:cNvPicPr>
          <p:nvPr/>
        </p:nvPicPr>
        <p:blipFill>
          <a:blip r:embed="rId2"/>
          <a:srcRect l="41994" r="5425" b="-4"/>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D5C1C3-EA37-2D1F-F700-F04AB0D081FD}"/>
              </a:ext>
            </a:extLst>
          </p:cNvPr>
          <p:cNvSpPr>
            <a:spLocks noGrp="1"/>
          </p:cNvSpPr>
          <p:nvPr>
            <p:ph type="title"/>
          </p:nvPr>
        </p:nvSpPr>
        <p:spPr>
          <a:xfrm>
            <a:off x="6115317" y="405685"/>
            <a:ext cx="5464968" cy="1559301"/>
          </a:xfrm>
        </p:spPr>
        <p:txBody>
          <a:bodyPr>
            <a:normAutofit/>
          </a:bodyPr>
          <a:lstStyle/>
          <a:p>
            <a:r>
              <a:rPr lang="en-US" sz="4000"/>
              <a:t>Equality – the state of being equal</a:t>
            </a:r>
          </a:p>
        </p:txBody>
      </p:sp>
      <p:sp>
        <p:nvSpPr>
          <p:cNvPr id="3" name="Content Placeholder 2">
            <a:extLst>
              <a:ext uri="{FF2B5EF4-FFF2-40B4-BE49-F238E27FC236}">
                <a16:creationId xmlns:a16="http://schemas.microsoft.com/office/drawing/2014/main" id="{8BB065C6-481B-1756-5600-FCCA54868146}"/>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1900"/>
              <a:t>Ensuring equality of access, outcomes and impact in both employment and service delivery</a:t>
            </a:r>
          </a:p>
          <a:p>
            <a:r>
              <a:rPr lang="en-US" sz="1900"/>
              <a:t>Rooted in ideas of justice and fairness and enshrined in the Equality Act 2010</a:t>
            </a:r>
          </a:p>
          <a:p>
            <a:r>
              <a:rPr lang="en-US" sz="1900"/>
              <a:t>Equality of outcome: Identifying barriers and biases and taking targeted action</a:t>
            </a:r>
          </a:p>
          <a:p>
            <a:r>
              <a:rPr lang="en-US" sz="1900"/>
              <a:t>Inequalities can be manifested through prejudice, oppression and discrimination</a:t>
            </a:r>
          </a:p>
          <a:p>
            <a:r>
              <a:rPr lang="en-US" sz="1900"/>
              <a:t>It can be systemic through behaviour, policies, practices and cultures</a:t>
            </a:r>
          </a:p>
        </p:txBody>
      </p:sp>
    </p:spTree>
    <p:extLst>
      <p:ext uri="{BB962C8B-B14F-4D97-AF65-F5344CB8AC3E}">
        <p14:creationId xmlns:p14="http://schemas.microsoft.com/office/powerpoint/2010/main" val="32548273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rful carved figures of humans">
            <a:extLst>
              <a:ext uri="{FF2B5EF4-FFF2-40B4-BE49-F238E27FC236}">
                <a16:creationId xmlns:a16="http://schemas.microsoft.com/office/drawing/2014/main" id="{69624EA3-6ADE-90DE-09C6-3AEDF4C4DD84}"/>
              </a:ext>
            </a:extLst>
          </p:cNvPr>
          <p:cNvPicPr>
            <a:picLocks noChangeAspect="1"/>
          </p:cNvPicPr>
          <p:nvPr/>
        </p:nvPicPr>
        <p:blipFill>
          <a:blip r:embed="rId2"/>
          <a:srcRect l="18777" r="17965" b="-1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68554F-AE9E-32CE-09C2-7DC34E7FDEEE}"/>
              </a:ext>
            </a:extLst>
          </p:cNvPr>
          <p:cNvSpPr>
            <a:spLocks noGrp="1"/>
          </p:cNvSpPr>
          <p:nvPr>
            <p:ph type="title"/>
          </p:nvPr>
        </p:nvSpPr>
        <p:spPr>
          <a:xfrm>
            <a:off x="761801" y="328512"/>
            <a:ext cx="4778387" cy="1628970"/>
          </a:xfrm>
        </p:spPr>
        <p:txBody>
          <a:bodyPr anchor="ctr">
            <a:normAutofit/>
          </a:bodyPr>
          <a:lstStyle/>
          <a:p>
            <a:r>
              <a:rPr lang="en-US" sz="4000"/>
              <a:t>Diversity</a:t>
            </a:r>
          </a:p>
        </p:txBody>
      </p:sp>
      <p:sp>
        <p:nvSpPr>
          <p:cNvPr id="3" name="Content Placeholder 2">
            <a:extLst>
              <a:ext uri="{FF2B5EF4-FFF2-40B4-BE49-F238E27FC236}">
                <a16:creationId xmlns:a16="http://schemas.microsoft.com/office/drawing/2014/main" id="{278E2E8C-0F4E-88F3-B94E-4499725EF73E}"/>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US" sz="1600"/>
              <a:t>Diversity is the differences between us – colour, ethnicity, age, abilities, gender, beliefs, class, marital status, opinions, backgrounds and so on</a:t>
            </a:r>
          </a:p>
          <a:p>
            <a:r>
              <a:rPr lang="en-US" sz="1600"/>
              <a:t>Recognises that everyone is different in a variety of ways and those differences should be recognised, respected, valued, promoted and celebrated</a:t>
            </a:r>
          </a:p>
          <a:p>
            <a:r>
              <a:rPr lang="en-US" sz="1600"/>
              <a:t>Not all differences are protected in equality law</a:t>
            </a:r>
          </a:p>
          <a:p>
            <a:r>
              <a:rPr lang="en-US" sz="1600"/>
              <a:t>Research shows us that diverse workforces are beneficial for decision-making, innovation and probem solving – so long as those workforces are empowered and feel safe to contribute ideas</a:t>
            </a:r>
          </a:p>
        </p:txBody>
      </p:sp>
    </p:spTree>
    <p:extLst>
      <p:ext uri="{BB962C8B-B14F-4D97-AF65-F5344CB8AC3E}">
        <p14:creationId xmlns:p14="http://schemas.microsoft.com/office/powerpoint/2010/main" val="12433350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rful carved figures of humans">
            <a:extLst>
              <a:ext uri="{FF2B5EF4-FFF2-40B4-BE49-F238E27FC236}">
                <a16:creationId xmlns:a16="http://schemas.microsoft.com/office/drawing/2014/main" id="{C7984CD3-08CF-60B5-61BE-9F15E53E346C}"/>
              </a:ext>
            </a:extLst>
          </p:cNvPr>
          <p:cNvPicPr>
            <a:picLocks noChangeAspect="1"/>
          </p:cNvPicPr>
          <p:nvPr/>
        </p:nvPicPr>
        <p:blipFill>
          <a:blip r:embed="rId3"/>
          <a:srcRect l="18777" r="17965" b="-1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8DD83B-EBC6-9A04-9D32-4FB1143C9196}"/>
              </a:ext>
            </a:extLst>
          </p:cNvPr>
          <p:cNvSpPr>
            <a:spLocks noGrp="1"/>
          </p:cNvSpPr>
          <p:nvPr>
            <p:ph type="title"/>
          </p:nvPr>
        </p:nvSpPr>
        <p:spPr>
          <a:xfrm>
            <a:off x="761801" y="328512"/>
            <a:ext cx="4778387" cy="1628970"/>
          </a:xfrm>
        </p:spPr>
        <p:txBody>
          <a:bodyPr anchor="ctr">
            <a:normAutofit/>
          </a:bodyPr>
          <a:lstStyle/>
          <a:p>
            <a:r>
              <a:rPr lang="en-US" sz="4000"/>
              <a:t>Inclusion</a:t>
            </a:r>
          </a:p>
        </p:txBody>
      </p:sp>
      <p:sp>
        <p:nvSpPr>
          <p:cNvPr id="3" name="Content Placeholder 2">
            <a:extLst>
              <a:ext uri="{FF2B5EF4-FFF2-40B4-BE49-F238E27FC236}">
                <a16:creationId xmlns:a16="http://schemas.microsoft.com/office/drawing/2014/main" id="{7031B212-B18C-5FC4-F4AE-1633DE1DB9C2}"/>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US" sz="1600"/>
              <a:t>Including people in a way that is fair for all, values everyone's differences and empowers and enables each person to be themselves and reach their full potential</a:t>
            </a:r>
          </a:p>
          <a:p>
            <a:r>
              <a:rPr lang="en-US" sz="1600"/>
              <a:t>An inclusive workplace culture is one in which everyone feels they belong and that policies and practices are fair</a:t>
            </a:r>
          </a:p>
          <a:p>
            <a:r>
              <a:rPr lang="en-US" sz="1600"/>
              <a:t>The moral case for building fairer and more inclusive markets and workplaces in indisputable </a:t>
            </a:r>
          </a:p>
          <a:p>
            <a:r>
              <a:rPr lang="en-US" sz="1600"/>
              <a:t>We all have a right to the opportunity to develop our skills and talents to our full potential, work in a safe, supportive and inclusive environment</a:t>
            </a:r>
          </a:p>
        </p:txBody>
      </p:sp>
    </p:spTree>
    <p:extLst>
      <p:ext uri="{BB962C8B-B14F-4D97-AF65-F5344CB8AC3E}">
        <p14:creationId xmlns:p14="http://schemas.microsoft.com/office/powerpoint/2010/main" val="27719396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F596F2-4E8A-A0B2-6E8D-D835A2AAEAA3}"/>
              </a:ext>
            </a:extLst>
          </p:cNvPr>
          <p:cNvSpPr>
            <a:spLocks noGrp="1"/>
          </p:cNvSpPr>
          <p:nvPr>
            <p:ph type="title"/>
          </p:nvPr>
        </p:nvSpPr>
        <p:spPr>
          <a:xfrm>
            <a:off x="686834" y="1153572"/>
            <a:ext cx="3200400" cy="4461163"/>
          </a:xfrm>
        </p:spPr>
        <p:txBody>
          <a:bodyPr>
            <a:normAutofit/>
          </a:bodyPr>
          <a:lstStyle/>
          <a:p>
            <a:r>
              <a:rPr lang="en-US">
                <a:solidFill>
                  <a:srgbClr val="FFFFFF"/>
                </a:solidFill>
              </a:rPr>
              <a:t>The Equality Act 2010</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3367F83-A720-F0B2-F6AA-D6E8EAE81CE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t>Consolidated and replaced 116 separate pieces of anti-</a:t>
            </a:r>
            <a:r>
              <a:rPr lang="en-US"/>
              <a:t>discrimination law into a single Act</a:t>
            </a:r>
            <a:endParaRPr lang="en-US" dirty="0"/>
          </a:p>
          <a:p>
            <a:r>
              <a:rPr lang="en-US" dirty="0"/>
              <a:t>Protects people from discrimination based on 9 protected characteristics: age, disability, gender reassignment, marriage and civil partnership, pregnancy and maternity, race, religion or belief, sex, sexual orientation</a:t>
            </a:r>
          </a:p>
          <a:p>
            <a:r>
              <a:rPr lang="en-US" dirty="0"/>
              <a:t>Aims to create a fairer society, improve public services, help businesses</a:t>
            </a:r>
          </a:p>
        </p:txBody>
      </p:sp>
    </p:spTree>
    <p:extLst>
      <p:ext uri="{BB962C8B-B14F-4D97-AF65-F5344CB8AC3E}">
        <p14:creationId xmlns:p14="http://schemas.microsoft.com/office/powerpoint/2010/main" val="26257869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9DB022-E8E0-D269-9B9E-0892096B3C21}"/>
              </a:ext>
            </a:extLst>
          </p:cNvPr>
          <p:cNvSpPr>
            <a:spLocks noGrp="1"/>
          </p:cNvSpPr>
          <p:nvPr>
            <p:ph type="title"/>
          </p:nvPr>
        </p:nvSpPr>
        <p:spPr>
          <a:xfrm>
            <a:off x="686834" y="1153572"/>
            <a:ext cx="3200400" cy="4461163"/>
          </a:xfrm>
        </p:spPr>
        <p:txBody>
          <a:bodyPr>
            <a:normAutofit/>
          </a:bodyPr>
          <a:lstStyle/>
          <a:p>
            <a:r>
              <a:rPr lang="en-US">
                <a:solidFill>
                  <a:srgbClr val="FFFFFF"/>
                </a:solidFill>
              </a:rPr>
              <a:t>Gender Pay Gap reporting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2F5291E-1FFB-5258-1CE4-31985147E1B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t>Employers with more than 250 employees must report their gender pay gap annually</a:t>
            </a:r>
          </a:p>
          <a:p>
            <a:r>
              <a:rPr lang="en-US" dirty="0"/>
              <a:t>Reports must include metrics such as mean and median gender pay gaps, bonus gaps, and the proportion of men and women in </a:t>
            </a:r>
            <a:r>
              <a:rPr lang="en-US"/>
              <a:t>each pay quartile</a:t>
            </a:r>
          </a:p>
          <a:p>
            <a:r>
              <a:rPr lang="en-US" dirty="0"/>
              <a:t>Employers are expected to develop strategies to overcome unjustified pay gaps</a:t>
            </a:r>
          </a:p>
        </p:txBody>
      </p:sp>
    </p:spTree>
    <p:extLst>
      <p:ext uri="{BB962C8B-B14F-4D97-AF65-F5344CB8AC3E}">
        <p14:creationId xmlns:p14="http://schemas.microsoft.com/office/powerpoint/2010/main" val="14643773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B0EE9-733A-4EE2-D7B6-241E24004C82}"/>
              </a:ext>
            </a:extLst>
          </p:cNvPr>
          <p:cNvSpPr>
            <a:spLocks noGrp="1"/>
          </p:cNvSpPr>
          <p:nvPr>
            <p:ph type="title"/>
          </p:nvPr>
        </p:nvSpPr>
        <p:spPr/>
        <p:txBody>
          <a:bodyPr/>
          <a:lstStyle/>
          <a:p>
            <a:r>
              <a:rPr lang="en-US" dirty="0"/>
              <a:t>Activity</a:t>
            </a:r>
          </a:p>
        </p:txBody>
      </p:sp>
      <p:sp>
        <p:nvSpPr>
          <p:cNvPr id="3" name="Content Placeholder 2">
            <a:extLst>
              <a:ext uri="{FF2B5EF4-FFF2-40B4-BE49-F238E27FC236}">
                <a16:creationId xmlns:a16="http://schemas.microsoft.com/office/drawing/2014/main" id="{3BC22342-03EB-98AC-90B5-F5059BCF8F45}"/>
              </a:ext>
            </a:extLst>
          </p:cNvPr>
          <p:cNvSpPr>
            <a:spLocks noGrp="1"/>
          </p:cNvSpPr>
          <p:nvPr>
            <p:ph idx="1"/>
          </p:nvPr>
        </p:nvSpPr>
        <p:spPr/>
        <p:txBody>
          <a:bodyPr vert="horz" lIns="91440" tIns="45720" rIns="91440" bIns="45720" rtlCol="0" anchor="t">
            <a:normAutofit/>
          </a:bodyPr>
          <a:lstStyle/>
          <a:p>
            <a:r>
              <a:rPr lang="en-US"/>
              <a:t>We've focused on gender today</a:t>
            </a:r>
          </a:p>
          <a:p>
            <a:r>
              <a:rPr lang="en-US" dirty="0"/>
              <a:t>Select another protected characteristic and research what different companies are doing to promote inclusion</a:t>
            </a:r>
          </a:p>
          <a:p>
            <a:pPr lvl="1">
              <a:buFont typeface="Courier New" panose="020B0604020202020204" pitchFamily="34" charset="0"/>
              <a:buChar char="o"/>
            </a:pPr>
            <a:r>
              <a:rPr lang="en-US"/>
              <a:t>Race</a:t>
            </a:r>
          </a:p>
          <a:p>
            <a:pPr lvl="1">
              <a:buFont typeface="Courier New" panose="020B0604020202020204" pitchFamily="34" charset="0"/>
              <a:buChar char="o"/>
            </a:pPr>
            <a:r>
              <a:rPr lang="en-US"/>
              <a:t>Age</a:t>
            </a:r>
            <a:endParaRPr lang="en-US" dirty="0"/>
          </a:p>
          <a:p>
            <a:pPr lvl="1">
              <a:buFont typeface="Courier New" panose="020B0604020202020204" pitchFamily="34" charset="0"/>
              <a:buChar char="o"/>
            </a:pPr>
            <a:r>
              <a:rPr lang="en-US"/>
              <a:t>Disability</a:t>
            </a:r>
            <a:endParaRPr lang="en-US" dirty="0"/>
          </a:p>
          <a:p>
            <a:pPr lvl="1">
              <a:buFont typeface="Courier New" panose="020B0604020202020204" pitchFamily="34" charset="0"/>
              <a:buChar char="o"/>
            </a:pPr>
            <a:r>
              <a:rPr lang="en-US"/>
              <a:t>LGBTQ</a:t>
            </a:r>
            <a:endParaRPr lang="en-US" dirty="0"/>
          </a:p>
        </p:txBody>
      </p:sp>
    </p:spTree>
    <p:extLst>
      <p:ext uri="{BB962C8B-B14F-4D97-AF65-F5344CB8AC3E}">
        <p14:creationId xmlns:p14="http://schemas.microsoft.com/office/powerpoint/2010/main" val="6120273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30</Slides>
  <Notes>14</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Power &amp; conflict continued</vt:lpstr>
      <vt:lpstr>Power </vt:lpstr>
      <vt:lpstr>Two categories: formal and personal </vt:lpstr>
      <vt:lpstr>French and Raven (1959) - five distinct forms of power</vt:lpstr>
      <vt:lpstr>Perspectives on the employment relationship (unitarist) (Wilton, 2025)</vt:lpstr>
      <vt:lpstr>Perspectives on the employment relationship (Pluralist) Wilton, 2025</vt:lpstr>
      <vt:lpstr>A typology of management styles (Purcell and Sisson, 1983)</vt:lpstr>
      <vt:lpstr>cont</vt:lpstr>
      <vt:lpstr>Why do we need to understand power?</vt:lpstr>
      <vt:lpstr>PowerPoint Presentation</vt:lpstr>
      <vt:lpstr>PowerPoint Presentation</vt:lpstr>
      <vt:lpstr>Main themes</vt:lpstr>
      <vt:lpstr>How can leaders manage their power?</vt:lpstr>
      <vt:lpstr>PowerPoint Presentation</vt:lpstr>
      <vt:lpstr>Equality, Diversity and Inclusion</vt:lpstr>
      <vt:lpstr>International Women's Day</vt:lpstr>
      <vt:lpstr>IWD - March 8th </vt:lpstr>
      <vt:lpstr>Gender Inequality: the UK position</vt:lpstr>
      <vt:lpstr>Is this an employer issue?</vt:lpstr>
      <vt:lpstr>Lego – case study</vt:lpstr>
      <vt:lpstr>PowerPoint Presentation</vt:lpstr>
      <vt:lpstr>What did they do?</vt:lpstr>
      <vt:lpstr>Empowering People</vt:lpstr>
      <vt:lpstr>Gender Inequality: CIPD</vt:lpstr>
      <vt:lpstr>Equality – the state of being equal</vt:lpstr>
      <vt:lpstr>Diversity</vt:lpstr>
      <vt:lpstr>Inclusion</vt:lpstr>
      <vt:lpstr>The Equality Act 2010</vt:lpstr>
      <vt:lpstr>Gender Pay Gap reporting</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671</cp:revision>
  <dcterms:created xsi:type="dcterms:W3CDTF">2025-03-10T09:19:02Z</dcterms:created>
  <dcterms:modified xsi:type="dcterms:W3CDTF">2025-03-11T09:32:57Z</dcterms:modified>
</cp:coreProperties>
</file>