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dp" ContentType="image/vnd.ms-photo"/>
  <Default Extension="gif" ContentType="image/gif"/>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6" r:id="rId4"/>
  </p:sldMasterIdLst>
  <p:notesMasterIdLst>
    <p:notesMasterId r:id="rId12"/>
  </p:notesMasterIdLst>
  <p:handoutMasterIdLst>
    <p:handoutMasterId r:id="rId13"/>
  </p:handoutMasterIdLst>
  <p:sldIdLst>
    <p:sldId id="259" r:id="rId5"/>
    <p:sldId id="260" r:id="rId6"/>
    <p:sldId id="261" r:id="rId7"/>
    <p:sldId id="262" r:id="rId8"/>
    <p:sldId id="263" r:id="rId9"/>
    <p:sldId id="266" r:id="rId10"/>
    <p:sldId id="265"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72833802-FEF1-4C79-8D5D-14CF1EAF98D9}" styleName="Light Style 2 - Accent 2">
    <a:wholeTbl>
      <a:tcTxStyle>
        <a:fontRef idx="minor">
          <a:scrgbClr r="0" g="0" b="0"/>
        </a:fontRef>
        <a:schemeClr val="tx1"/>
      </a:tcTxStyle>
      <a:tcStyle>
        <a:tcBdr>
          <a:left>
            <a:lnRef idx="1">
              <a:schemeClr val="accent2"/>
            </a:lnRef>
          </a:left>
          <a:right>
            <a:lnRef idx="1">
              <a:schemeClr val="accent2"/>
            </a:lnRef>
          </a:right>
          <a:top>
            <a:lnRef idx="1">
              <a:schemeClr val="accent2"/>
            </a:lnRef>
          </a:top>
          <a:bottom>
            <a:lnRef idx="1">
              <a:schemeClr val="accent2"/>
            </a:lnRef>
          </a:bottom>
          <a:insideH>
            <a:ln>
              <a:noFill/>
            </a:ln>
          </a:insideH>
          <a:insideV>
            <a:ln>
              <a:noFill/>
            </a:ln>
          </a:insideV>
        </a:tcBdr>
        <a:fill>
          <a:noFill/>
        </a:fill>
      </a:tcStyle>
    </a:wholeTbl>
    <a:band1H>
      <a:tcStyle>
        <a:tcBdr>
          <a:top>
            <a:lnRef idx="1">
              <a:schemeClr val="accent2"/>
            </a:lnRef>
          </a:top>
          <a:bottom>
            <a:lnRef idx="1">
              <a:schemeClr val="accent2"/>
            </a:lnRef>
          </a:bottom>
        </a:tcBdr>
      </a:tcStyle>
    </a:band1H>
    <a:band1V>
      <a:tcStyle>
        <a:tcBdr>
          <a:left>
            <a:lnRef idx="1">
              <a:schemeClr val="accent2"/>
            </a:lnRef>
          </a:left>
          <a:right>
            <a:lnRef idx="1">
              <a:schemeClr val="accent2"/>
            </a:lnRef>
          </a:right>
        </a:tcBdr>
      </a:tcStyle>
    </a:band1V>
    <a:band2V>
      <a:tcStyle>
        <a:tcBdr>
          <a:left>
            <a:lnRef idx="1">
              <a:schemeClr val="accent2"/>
            </a:lnRef>
          </a:left>
          <a:right>
            <a:lnRef idx="1">
              <a:schemeClr val="accent2"/>
            </a:lnRef>
          </a:right>
        </a:tcBdr>
      </a:tcStyle>
    </a:band2V>
    <a:lastCol>
      <a:tcTxStyle b="on"/>
      <a:tcStyle>
        <a:tcBdr/>
      </a:tcStyle>
    </a:lastCol>
    <a:firstCol>
      <a:tcTxStyle b="on"/>
      <a:tcStyle>
        <a:tcBdr/>
      </a:tcStyle>
    </a:firstCol>
    <a:lastRow>
      <a:tcTxStyle b="on"/>
      <a:tcStyle>
        <a:tcBdr>
          <a:top>
            <a:ln w="50800" cmpd="dbl">
              <a:solidFill>
                <a:schemeClr val="accent2"/>
              </a:solidFill>
            </a:ln>
          </a:top>
        </a:tcBdr>
      </a:tcStyle>
    </a:lastRow>
    <a:firstRow>
      <a:tcTxStyle b="on">
        <a:fontRef idx="minor">
          <a:scrgbClr r="0" g="0" b="0"/>
        </a:fontRef>
        <a:schemeClr val="bg1"/>
      </a:tcTxStyle>
      <a:tcStyle>
        <a:tcBdr/>
        <a:fillRef idx="1">
          <a:schemeClr val="accent2"/>
        </a:fillRef>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5DA37D80-6434-44D0-A028-1B22A696006F}" styleName="Light Style 3 - Accent 2">
    <a:wholeTbl>
      <a:tcTxStyle>
        <a:fontRef idx="minor">
          <a:scrgbClr r="0" g="0" b="0"/>
        </a:fontRef>
        <a:schemeClr val="tx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noFill/>
        </a:fill>
      </a:tcStyle>
    </a:wholeTbl>
    <a:band1H>
      <a:tcStyle>
        <a:tcBdr/>
        <a:fill>
          <a:solidFill>
            <a:schemeClr val="accent2">
              <a:alpha val="20000"/>
            </a:schemeClr>
          </a:solidFill>
        </a:fill>
      </a:tcStyle>
    </a:band1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noFill/>
        </a:fill>
      </a:tcStyle>
    </a:lastRow>
    <a:firstRow>
      <a:tcTxStyle b="on"/>
      <a:tcStyle>
        <a:tcBdr>
          <a:bottom>
            <a:ln w="25400" cmpd="sng">
              <a:solidFill>
                <a:schemeClr val="accent2"/>
              </a:solidFill>
            </a:ln>
          </a:bottom>
        </a:tcBdr>
        <a:fill>
          <a:noFill/>
        </a:fill>
      </a:tcStyle>
    </a:firstRow>
  </a:tblStyle>
  <a:tblStyle styleId="{BDBED569-4797-4DF1-A0F4-6AAB3CD982D8}" styleName="Light Style 3 - Accent 5">
    <a:wholeTbl>
      <a:tcTxStyle>
        <a:fontRef idx="minor">
          <a:scrgbClr r="0" g="0" b="0"/>
        </a:fontRef>
        <a:schemeClr val="tx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noFill/>
        </a:fill>
      </a:tcStyle>
    </a:wholeTbl>
    <a:band1H>
      <a:tcStyle>
        <a:tcBdr/>
        <a:fill>
          <a:solidFill>
            <a:schemeClr val="accent5">
              <a:alpha val="20000"/>
            </a:schemeClr>
          </a:solidFill>
        </a:fill>
      </a:tcStyle>
    </a:band1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noFill/>
        </a:fill>
      </a:tcStyle>
    </a:lastRow>
    <a:firstRow>
      <a:tcTxStyle b="on"/>
      <a:tcStyle>
        <a:tcBdr>
          <a:bottom>
            <a:ln w="25400" cmpd="sng">
              <a:solidFill>
                <a:schemeClr val="accent5"/>
              </a:solidFill>
            </a:ln>
          </a:bottom>
        </a:tcBdr>
        <a:fill>
          <a:noFill/>
        </a:fill>
      </a:tcStyle>
    </a:firstRow>
  </a:tblStyle>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4660"/>
  </p:normalViewPr>
  <p:slideViewPr>
    <p:cSldViewPr snapToGrid="0">
      <p:cViewPr>
        <p:scale>
          <a:sx n="70" d="100"/>
          <a:sy n="70" d="100"/>
        </p:scale>
        <p:origin x="738" y="-54"/>
      </p:cViewPr>
      <p:guideLst/>
    </p:cSldViewPr>
  </p:slideViewPr>
  <p:notesTextViewPr>
    <p:cViewPr>
      <p:scale>
        <a:sx n="1" d="1"/>
        <a:sy n="1" d="1"/>
      </p:scale>
      <p:origin x="0" y="0"/>
    </p:cViewPr>
  </p:notesTextViewPr>
  <p:sorterViewPr>
    <p:cViewPr>
      <p:scale>
        <a:sx n="100" d="100"/>
        <a:sy n="100" d="100"/>
      </p:scale>
      <p:origin x="0" y="0"/>
    </p:cViewPr>
  </p:sorterViewPr>
  <p:notesViewPr>
    <p:cSldViewPr snapToGrid="0" showGuides="1">
      <p:cViewPr varScale="1">
        <p:scale>
          <a:sx n="76" d="100"/>
          <a:sy n="76" d="100"/>
        </p:scale>
        <p:origin x="2724" y="96"/>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handoutMaster" Target="handoutMasters/handoutMaster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notesMaster" Target="notesMasters/notesMaster1.xml"/><Relationship Id="rId17"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viewProps" Target="viewProp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50FABAFA-9D90-4B6C-95A1-503043E46FAB}" type="datetimeFigureOut">
              <a:rPr lang="en-US" smtClean="0"/>
              <a:t>5/19/2018</a:t>
            </a:fld>
            <a:endParaRPr lang="en-US"/>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CDCC7757-6264-420F-9201-02E9A21CB7A0}" type="slidenum">
              <a:rPr lang="en-US" smtClean="0"/>
              <a:t>‹#›</a:t>
            </a:fld>
            <a:endParaRPr lang="en-US"/>
          </a:p>
        </p:txBody>
      </p:sp>
    </p:spTree>
    <p:extLst>
      <p:ext uri="{BB962C8B-B14F-4D97-AF65-F5344CB8AC3E}">
        <p14:creationId xmlns:p14="http://schemas.microsoft.com/office/powerpoint/2010/main" val="28542954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C15EB1F-8DE4-48C3-A804-A05846A4049F}" type="datetimeFigureOut">
              <a:rPr lang="en-US" smtClean="0"/>
              <a:t>5/19/2018</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AD115C9-E24C-4512-AA8B-319BB49F77B5}" type="slidenum">
              <a:rPr lang="en-US" smtClean="0"/>
              <a:t>‹#›</a:t>
            </a:fld>
            <a:endParaRPr lang="en-US"/>
          </a:p>
        </p:txBody>
      </p:sp>
    </p:spTree>
    <p:extLst>
      <p:ext uri="{BB962C8B-B14F-4D97-AF65-F5344CB8AC3E}">
        <p14:creationId xmlns:p14="http://schemas.microsoft.com/office/powerpoint/2010/main" val="21256245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presentation will show the link between culture and entrepreneurship. Showing how culture can affect entrepreneurship in the United Kingdom and Africa, and how these two countries contrast.</a:t>
            </a:r>
          </a:p>
        </p:txBody>
      </p:sp>
      <p:sp>
        <p:nvSpPr>
          <p:cNvPr id="4" name="Slide Number Placeholder 3"/>
          <p:cNvSpPr>
            <a:spLocks noGrp="1"/>
          </p:cNvSpPr>
          <p:nvPr>
            <p:ph type="sldNum" sz="quarter" idx="10"/>
          </p:nvPr>
        </p:nvSpPr>
        <p:spPr/>
        <p:txBody>
          <a:bodyPr/>
          <a:lstStyle/>
          <a:p>
            <a:fld id="{8AD115C9-E24C-4512-AA8B-319BB49F77B5}" type="slidenum">
              <a:rPr lang="en-US" smtClean="0"/>
              <a:t>1</a:t>
            </a:fld>
            <a:endParaRPr lang="en-US"/>
          </a:p>
        </p:txBody>
      </p:sp>
    </p:spTree>
    <p:extLst>
      <p:ext uri="{BB962C8B-B14F-4D97-AF65-F5344CB8AC3E}">
        <p14:creationId xmlns:p14="http://schemas.microsoft.com/office/powerpoint/2010/main" val="92151836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 entrepreneur has been defined as a person who takes risk or engages in projects where the profit is uncertain (Westhead &amp; Wright, 2013). An entrepreneur has also been defined as an individual who identifies or creates business opportunities that he or she then exploits through small and medium-sized firms (</a:t>
            </a:r>
            <a:r>
              <a:rPr lang="en-GB" dirty="0" err="1"/>
              <a:t>Curevo</a:t>
            </a:r>
            <a:r>
              <a:rPr lang="en-GB" dirty="0"/>
              <a:t>, et al., 2007, p. 1).</a:t>
            </a:r>
          </a:p>
        </p:txBody>
      </p:sp>
      <p:sp>
        <p:nvSpPr>
          <p:cNvPr id="4" name="Slide Number Placeholder 3"/>
          <p:cNvSpPr>
            <a:spLocks noGrp="1"/>
          </p:cNvSpPr>
          <p:nvPr>
            <p:ph type="sldNum" sz="quarter" idx="10"/>
          </p:nvPr>
        </p:nvSpPr>
        <p:spPr/>
        <p:txBody>
          <a:bodyPr/>
          <a:lstStyle/>
          <a:p>
            <a:fld id="{8AD115C9-E24C-4512-AA8B-319BB49F77B5}" type="slidenum">
              <a:rPr lang="en-US" smtClean="0"/>
              <a:t>2</a:t>
            </a:fld>
            <a:endParaRPr lang="en-US"/>
          </a:p>
        </p:txBody>
      </p:sp>
    </p:spTree>
    <p:extLst>
      <p:ext uri="{BB962C8B-B14F-4D97-AF65-F5344CB8AC3E}">
        <p14:creationId xmlns:p14="http://schemas.microsoft.com/office/powerpoint/2010/main" val="153990664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kern="1200" dirty="0">
                <a:solidFill>
                  <a:schemeClr val="tx1"/>
                </a:solidFill>
                <a:effectLst/>
                <a:latin typeface="+mn-lt"/>
                <a:ea typeface="+mn-ea"/>
                <a:cs typeface="+mn-cs"/>
              </a:rPr>
              <a:t>Culture has been defined in many ways, but one main definition is that ‘culture is a particular society or civilization, especially considering in relation to its beliefs, way of life, or art’ (Collins Dictionary, 2018). Culture is the way we live, it is the clothes we wear, food we eat, the languages we speak, and the ways we celebrate (Kalman, 2009). </a:t>
            </a:r>
            <a:r>
              <a:rPr lang="en-US" dirty="0"/>
              <a:t>Customary beliefs and values that ethnic, religious, and social groups transmit fairly unchanged from generation to generation’ (</a:t>
            </a:r>
            <a:r>
              <a:rPr lang="en-US" dirty="0" err="1"/>
              <a:t>Guiso</a:t>
            </a:r>
            <a:r>
              <a:rPr lang="en-US" dirty="0"/>
              <a:t> et al 2006).  The idea of entrepreneurial culture relates to theses shared beliefs but is impacted by ways of earning a living and educational arrangements that can make entrepreneurship more or less favorable (Foreman-Peck &amp; Zhou, 2007).</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8AD115C9-E24C-4512-AA8B-319BB49F77B5}" type="slidenum">
              <a:rPr lang="en-US" smtClean="0"/>
              <a:t>3</a:t>
            </a:fld>
            <a:endParaRPr lang="en-US"/>
          </a:p>
        </p:txBody>
      </p:sp>
    </p:spTree>
    <p:extLst>
      <p:ext uri="{BB962C8B-B14F-4D97-AF65-F5344CB8AC3E}">
        <p14:creationId xmlns:p14="http://schemas.microsoft.com/office/powerpoint/2010/main" val="394053358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UK is one of the top-performing countries in terms of entrepreneurial culture, the report has found. Over 70% of UK entrepreneurs said that the country is supportive of their efforts. “There has been a shift in the perception of entrepreneurs over the last 10 years,”. “The advent of popular TV shows and well known business personalities has had an impact on the number of young people who now list ‘entrepreneur’ as a career aspiration.” </a:t>
            </a:r>
            <a:r>
              <a:rPr lang="en-GB" sz="1200" kern="1200" dirty="0">
                <a:solidFill>
                  <a:schemeClr val="tx1"/>
                </a:solidFill>
                <a:effectLst/>
                <a:latin typeface="+mn-lt"/>
                <a:ea typeface="+mn-ea"/>
                <a:cs typeface="+mn-cs"/>
              </a:rPr>
              <a:t>(Burn-</a:t>
            </a:r>
            <a:r>
              <a:rPr lang="en-GB" sz="1200" kern="1200" dirty="0" err="1">
                <a:solidFill>
                  <a:schemeClr val="tx1"/>
                </a:solidFill>
                <a:effectLst/>
                <a:latin typeface="+mn-lt"/>
                <a:ea typeface="+mn-ea"/>
                <a:cs typeface="+mn-cs"/>
              </a:rPr>
              <a:t>Callander</a:t>
            </a:r>
            <a:r>
              <a:rPr lang="en-GB" sz="1200" kern="1200" dirty="0">
                <a:solidFill>
                  <a:schemeClr val="tx1"/>
                </a:solidFill>
                <a:effectLst/>
                <a:latin typeface="+mn-lt"/>
                <a:ea typeface="+mn-ea"/>
                <a:cs typeface="+mn-cs"/>
              </a:rPr>
              <a:t>, 2013). However, it has been previously stated that i</a:t>
            </a:r>
            <a:r>
              <a:rPr lang="en-GB" sz="1200" b="0" i="0" kern="1200" dirty="0">
                <a:solidFill>
                  <a:schemeClr val="tx1"/>
                </a:solidFill>
                <a:effectLst/>
                <a:latin typeface="+mn-lt"/>
                <a:ea typeface="+mn-ea"/>
                <a:cs typeface="+mn-cs"/>
              </a:rPr>
              <a:t>n England, they were trying to foster entrepreneurial thinking in a culture where it was not a norm </a:t>
            </a:r>
            <a:endParaRPr lang="en-GB" dirty="0"/>
          </a:p>
          <a:p>
            <a:endParaRPr lang="en-GB" dirty="0"/>
          </a:p>
        </p:txBody>
      </p:sp>
      <p:sp>
        <p:nvSpPr>
          <p:cNvPr id="4" name="Slide Number Placeholder 3"/>
          <p:cNvSpPr>
            <a:spLocks noGrp="1"/>
          </p:cNvSpPr>
          <p:nvPr>
            <p:ph type="sldNum" sz="quarter" idx="10"/>
          </p:nvPr>
        </p:nvSpPr>
        <p:spPr/>
        <p:txBody>
          <a:bodyPr/>
          <a:lstStyle/>
          <a:p>
            <a:fld id="{8AD115C9-E24C-4512-AA8B-319BB49F77B5}" type="slidenum">
              <a:rPr lang="en-US" smtClean="0"/>
              <a:t>4</a:t>
            </a:fld>
            <a:endParaRPr lang="en-US"/>
          </a:p>
        </p:txBody>
      </p:sp>
    </p:spTree>
    <p:extLst>
      <p:ext uri="{BB962C8B-B14F-4D97-AF65-F5344CB8AC3E}">
        <p14:creationId xmlns:p14="http://schemas.microsoft.com/office/powerpoint/2010/main" val="420902865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South Africa needs to introduce and enhance initiative at ingraining entrepreneurship into its culture to drive future economic growth. As in South Africa there is a lack of entrepreneurial culture. According to the 2015-2016 GEM South Africa report, 40.9% of South African people perceived good entrepreneurial opportunities and 45.4% perceived that they had the capabilities to start a business, yet in 2015 only 7% of entrepreneurs were engaged in early-stage entrepreneurial activity and had taken the steps to start a new business (Jackson, 2016).</a:t>
            </a:r>
          </a:p>
        </p:txBody>
      </p:sp>
      <p:sp>
        <p:nvSpPr>
          <p:cNvPr id="4" name="Slide Number Placeholder 3"/>
          <p:cNvSpPr>
            <a:spLocks noGrp="1"/>
          </p:cNvSpPr>
          <p:nvPr>
            <p:ph type="sldNum" sz="quarter" idx="10"/>
          </p:nvPr>
        </p:nvSpPr>
        <p:spPr/>
        <p:txBody>
          <a:bodyPr/>
          <a:lstStyle/>
          <a:p>
            <a:fld id="{8AD115C9-E24C-4512-AA8B-319BB49F77B5}" type="slidenum">
              <a:rPr lang="en-US" smtClean="0"/>
              <a:t>5</a:t>
            </a:fld>
            <a:endParaRPr lang="en-US"/>
          </a:p>
        </p:txBody>
      </p:sp>
    </p:spTree>
    <p:extLst>
      <p:ext uri="{BB962C8B-B14F-4D97-AF65-F5344CB8AC3E}">
        <p14:creationId xmlns:p14="http://schemas.microsoft.com/office/powerpoint/2010/main" val="118519719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 conclude, in the United Kingdom there is a high entrepreneurial spirit which contrasts with Africa where there isn’t much entrepreneurial spirit or culture. Also in contrast with each other the United Kingdom has a lot of government support for entrepreneurs whereas Africa doesn’t have support from the government. However, Africa needs to start supporting entrepreneurs as this will create future economic growth. Africa is showing that there is potential for entrepreneurs in the country through the GEM report, this relates to the United Kingdom as it was said that the entrepreneurial spirit never used to be the norm but has recently been adopted and enhanced.</a:t>
            </a:r>
          </a:p>
        </p:txBody>
      </p:sp>
      <p:sp>
        <p:nvSpPr>
          <p:cNvPr id="4" name="Slide Number Placeholder 3"/>
          <p:cNvSpPr>
            <a:spLocks noGrp="1"/>
          </p:cNvSpPr>
          <p:nvPr>
            <p:ph type="sldNum" sz="quarter" idx="10"/>
          </p:nvPr>
        </p:nvSpPr>
        <p:spPr/>
        <p:txBody>
          <a:bodyPr/>
          <a:lstStyle/>
          <a:p>
            <a:fld id="{8AD115C9-E24C-4512-AA8B-319BB49F77B5}" type="slidenum">
              <a:rPr lang="en-US" smtClean="0"/>
              <a:t>6</a:t>
            </a:fld>
            <a:endParaRPr lang="en-US"/>
          </a:p>
        </p:txBody>
      </p:sp>
    </p:spTree>
    <p:extLst>
      <p:ext uri="{BB962C8B-B14F-4D97-AF65-F5344CB8AC3E}">
        <p14:creationId xmlns:p14="http://schemas.microsoft.com/office/powerpoint/2010/main" val="287874274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10" name="Picture 9"/>
          <p:cNvPicPr>
            <a:picLocks noChangeAspect="1"/>
          </p:cNvPicPr>
          <p:nvPr/>
        </p:nvPicPr>
        <p:blipFill>
          <a:blip r:embed="rId2" cstate="print"/>
          <a:srcRect t="33333"/>
          <a:stretch>
            <a:fillRect/>
          </a:stretch>
        </p:blipFill>
        <p:spPr>
          <a:xfrm>
            <a:off x="0" y="0"/>
            <a:ext cx="12192000" cy="4572000"/>
          </a:xfrm>
          <a:prstGeom prst="rect">
            <a:avLst/>
          </a:prstGeom>
        </p:spPr>
      </p:pic>
      <p:sp>
        <p:nvSpPr>
          <p:cNvPr id="2" name="Title 1"/>
          <p:cNvSpPr>
            <a:spLocks noGrp="1"/>
          </p:cNvSpPr>
          <p:nvPr>
            <p:ph type="ctrTitle"/>
          </p:nvPr>
        </p:nvSpPr>
        <p:spPr>
          <a:xfrm>
            <a:off x="914400" y="2007889"/>
            <a:ext cx="10363200" cy="1470025"/>
          </a:xfrm>
        </p:spPr>
        <p:txBody>
          <a:bodyPr/>
          <a:lstStyle>
            <a:lvl1pPr algn="ctr">
              <a:defRPr sz="4400" b="1" baseline="0">
                <a:solidFill>
                  <a:schemeClr val="tx2">
                    <a:lumMod val="50000"/>
                  </a:schemeClr>
                </a:solidFill>
                <a:effectLst/>
              </a:defRPr>
            </a:lvl1pPr>
          </a:lstStyle>
          <a:p>
            <a:r>
              <a:rPr lang="en-US"/>
              <a:t>Click to edit Master title style</a:t>
            </a:r>
            <a:endParaRPr lang="en-US" dirty="0"/>
          </a:p>
        </p:txBody>
      </p:sp>
      <p:sp>
        <p:nvSpPr>
          <p:cNvPr id="3" name="Subtitle 2"/>
          <p:cNvSpPr>
            <a:spLocks noGrp="1"/>
          </p:cNvSpPr>
          <p:nvPr>
            <p:ph type="subTitle" idx="1"/>
          </p:nvPr>
        </p:nvSpPr>
        <p:spPr>
          <a:xfrm>
            <a:off x="1625600" y="3886200"/>
            <a:ext cx="8534400" cy="1752600"/>
          </a:xfrm>
        </p:spPr>
        <p:txBody>
          <a:bodyPr>
            <a:normAutofit/>
          </a:bodyPr>
          <a:lstStyle>
            <a:lvl1pPr marL="0" indent="0" algn="ctr">
              <a:buNone/>
              <a:defRPr sz="2800" baseline="0">
                <a:solidFill>
                  <a:schemeClr val="tx2">
                    <a:lumMod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5" name="Footer Placeholder 4"/>
          <p:cNvSpPr>
            <a:spLocks noGrp="1"/>
          </p:cNvSpPr>
          <p:nvPr>
            <p:ph type="ftr" sz="quarter" idx="11"/>
          </p:nvPr>
        </p:nvSpPr>
        <p:spPr/>
        <p:txBody>
          <a:bodyPr/>
          <a:lstStyle/>
          <a:p>
            <a:r>
              <a:rPr lang="en-US" dirty="0"/>
              <a:t>Add a footer</a:t>
            </a:r>
          </a:p>
        </p:txBody>
      </p:sp>
      <p:sp>
        <p:nvSpPr>
          <p:cNvPr id="4" name="Date Placeholder 3"/>
          <p:cNvSpPr>
            <a:spLocks noGrp="1"/>
          </p:cNvSpPr>
          <p:nvPr>
            <p:ph type="dt" sz="half" idx="10"/>
          </p:nvPr>
        </p:nvSpPr>
        <p:spPr/>
        <p:txBody>
          <a:bodyPr/>
          <a:lstStyle/>
          <a:p>
            <a:fld id="{CE5E0A0C-FFF2-4105-9F07-796FCC3D8DE3}" type="datetime1">
              <a:rPr lang="en-US" smtClean="0"/>
              <a:t>5/19/2018</a:t>
            </a:fld>
            <a:endParaRPr lang="en-US"/>
          </a:p>
        </p:txBody>
      </p:sp>
      <p:sp>
        <p:nvSpPr>
          <p:cNvPr id="6" name="Slide Number Placeholder 5"/>
          <p:cNvSpPr>
            <a:spLocks noGrp="1"/>
          </p:cNvSpPr>
          <p:nvPr>
            <p:ph type="sldNum" sz="quarter" idx="12"/>
          </p:nvPr>
        </p:nvSpPr>
        <p:spPr/>
        <p:txBody>
          <a:bodyPr/>
          <a:lstStyle/>
          <a:p>
            <a:fld id="{401CF334-2D5C-4859-84A6-CA7E6E43FAEB}" type="slidenum">
              <a:rPr lang="en-US" smtClean="0"/>
              <a:t>‹#›</a:t>
            </a:fld>
            <a:endParaRPr lang="en-US"/>
          </a:p>
        </p:txBody>
      </p:sp>
    </p:spTree>
    <p:extLst>
      <p:ext uri="{BB962C8B-B14F-4D97-AF65-F5344CB8AC3E}">
        <p14:creationId xmlns:p14="http://schemas.microsoft.com/office/powerpoint/2010/main" val="21843536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Ref idx="1002">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812800" y="274638"/>
            <a:ext cx="10566400" cy="1143000"/>
          </a:xfrm>
        </p:spPr>
        <p:txBody>
          <a:bodyPr/>
          <a:lstStyle>
            <a:lvl1pPr>
              <a:defRPr>
                <a:solidFill>
                  <a:schemeClr val="tx2">
                    <a:lumMod val="50000"/>
                  </a:schemeClr>
                </a:solidFill>
                <a:effectLst/>
              </a:defRPr>
            </a:lvl1pPr>
          </a:lstStyle>
          <a:p>
            <a:r>
              <a:rPr lang="en-US"/>
              <a:t>Click to edit Master title style</a:t>
            </a:r>
            <a:endParaRPr lang="en-US" dirty="0"/>
          </a:p>
        </p:txBody>
      </p:sp>
      <p:sp>
        <p:nvSpPr>
          <p:cNvPr id="8" name="Content Placeholder 7"/>
          <p:cNvSpPr>
            <a:spLocks noGrp="1"/>
          </p:cNvSpPr>
          <p:nvPr>
            <p:ph sz="quarter" idx="13" hasCustomPrompt="1"/>
          </p:nvPr>
        </p:nvSpPr>
        <p:spPr>
          <a:xfrm>
            <a:off x="812800" y="1600200"/>
            <a:ext cx="10566400" cy="4114800"/>
          </a:xfrm>
        </p:spPr>
        <p:txBody>
          <a:bodyPr/>
          <a:lstStyle>
            <a:lvl1pPr>
              <a:buClr>
                <a:schemeClr val="tx2">
                  <a:lumMod val="50000"/>
                </a:schemeClr>
              </a:buClr>
              <a:defRPr>
                <a:solidFill>
                  <a:schemeClr val="tx2">
                    <a:lumMod val="50000"/>
                  </a:schemeClr>
                </a:solidFill>
              </a:defRPr>
            </a:lvl1pPr>
            <a:lvl2pPr>
              <a:buClr>
                <a:schemeClr val="tx2">
                  <a:lumMod val="50000"/>
                </a:schemeClr>
              </a:buClr>
              <a:defRPr>
                <a:solidFill>
                  <a:schemeClr val="tx2">
                    <a:lumMod val="50000"/>
                  </a:schemeClr>
                </a:solidFill>
              </a:defRPr>
            </a:lvl2pPr>
            <a:lvl3pPr>
              <a:buClr>
                <a:schemeClr val="tx2">
                  <a:lumMod val="50000"/>
                </a:schemeClr>
              </a:buClr>
              <a:defRPr>
                <a:solidFill>
                  <a:schemeClr val="tx2">
                    <a:lumMod val="50000"/>
                  </a:schemeClr>
                </a:solidFill>
              </a:defRPr>
            </a:lvl3pPr>
            <a:lvl4pPr>
              <a:buClr>
                <a:schemeClr val="tx2">
                  <a:lumMod val="50000"/>
                </a:schemeClr>
              </a:buClr>
              <a:defRPr>
                <a:solidFill>
                  <a:schemeClr val="tx2">
                    <a:lumMod val="50000"/>
                  </a:schemeClr>
                </a:solidFill>
              </a:defRPr>
            </a:lvl4pPr>
            <a:lvl5pPr>
              <a:buClr>
                <a:schemeClr val="tx2">
                  <a:lumMod val="50000"/>
                </a:schemeClr>
              </a:buClr>
              <a:defRPr>
                <a:solidFill>
                  <a:schemeClr val="tx2">
                    <a:lumMod val="50000"/>
                  </a:schemeClr>
                </a:solidFill>
              </a:defRPr>
            </a:lvl5pPr>
            <a:lvl6pPr>
              <a:buClr>
                <a:schemeClr val="tx2">
                  <a:lumMod val="50000"/>
                </a:schemeClr>
              </a:buClr>
              <a:defRPr>
                <a:solidFill>
                  <a:schemeClr val="tx2">
                    <a:lumMod val="50000"/>
                  </a:schemeClr>
                </a:solidFill>
              </a:defRPr>
            </a:lvl6pPr>
            <a:lvl7pPr>
              <a:buClr>
                <a:schemeClr val="tx2">
                  <a:lumMod val="50000"/>
                </a:schemeClr>
              </a:buClr>
              <a:defRPr>
                <a:solidFill>
                  <a:schemeClr val="tx2">
                    <a:lumMod val="50000"/>
                  </a:schemeClr>
                </a:solidFill>
              </a:defRPr>
            </a:lvl7pPr>
            <a:lvl8pPr>
              <a:buClr>
                <a:schemeClr val="tx2">
                  <a:lumMod val="50000"/>
                </a:schemeClr>
              </a:buClr>
              <a:defRPr>
                <a:solidFill>
                  <a:schemeClr val="tx2">
                    <a:lumMod val="50000"/>
                  </a:schemeClr>
                </a:solidFill>
              </a:defRPr>
            </a:lvl8pPr>
            <a:lvl9pPr>
              <a:buClr>
                <a:schemeClr val="tx2">
                  <a:lumMod val="50000"/>
                </a:schemeClr>
              </a:buClr>
              <a:defRPr>
                <a:solidFill>
                  <a:schemeClr val="tx2">
                    <a:lumMod val="50000"/>
                  </a:schemeClr>
                </a:solidFill>
              </a:defRPr>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Footer Placeholder 4"/>
          <p:cNvSpPr>
            <a:spLocks noGrp="1"/>
          </p:cNvSpPr>
          <p:nvPr>
            <p:ph type="ftr" sz="quarter" idx="11"/>
          </p:nvPr>
        </p:nvSpPr>
        <p:spPr/>
        <p:txBody>
          <a:bodyPr/>
          <a:lstStyle/>
          <a:p>
            <a:r>
              <a:rPr lang="en-US"/>
              <a:t>Add a footer</a:t>
            </a:r>
          </a:p>
        </p:txBody>
      </p:sp>
      <p:sp>
        <p:nvSpPr>
          <p:cNvPr id="4" name="Date Placeholder 3"/>
          <p:cNvSpPr>
            <a:spLocks noGrp="1"/>
          </p:cNvSpPr>
          <p:nvPr>
            <p:ph type="dt" sz="half" idx="10"/>
          </p:nvPr>
        </p:nvSpPr>
        <p:spPr/>
        <p:txBody>
          <a:bodyPr/>
          <a:lstStyle/>
          <a:p>
            <a:fld id="{73DF2905-D7E2-4171-961B-8EB802C66F9A}" type="datetime1">
              <a:rPr lang="en-US" smtClean="0"/>
              <a:t>5/19/2018</a:t>
            </a:fld>
            <a:endParaRPr lang="en-US"/>
          </a:p>
        </p:txBody>
      </p:sp>
      <p:sp>
        <p:nvSpPr>
          <p:cNvPr id="6" name="Slide Number Placeholder 5"/>
          <p:cNvSpPr>
            <a:spLocks noGrp="1"/>
          </p:cNvSpPr>
          <p:nvPr>
            <p:ph type="sldNum" sz="quarter" idx="12"/>
          </p:nvPr>
        </p:nvSpPr>
        <p:spPr/>
        <p:txBody>
          <a:bodyPr/>
          <a:lstStyle/>
          <a:p>
            <a:fld id="{401CF334-2D5C-4859-84A6-CA7E6E43FAEB}" type="slidenum">
              <a:rPr lang="en-US" smtClean="0"/>
              <a:t>‹#›</a:t>
            </a:fld>
            <a:endParaRPr lang="en-US"/>
          </a:p>
        </p:txBody>
      </p:sp>
    </p:spTree>
    <p:extLst>
      <p:ext uri="{BB962C8B-B14F-4D97-AF65-F5344CB8AC3E}">
        <p14:creationId xmlns:p14="http://schemas.microsoft.com/office/powerpoint/2010/main" val="276659671"/>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12801" y="4962526"/>
            <a:ext cx="10513484" cy="1362075"/>
          </a:xfrm>
        </p:spPr>
        <p:txBody>
          <a:bodyPr anchor="t"/>
          <a:lstStyle>
            <a:lvl1pPr algn="l">
              <a:defRPr sz="4000" b="1" i="0" cap="all" baseline="0"/>
            </a:lvl1pPr>
          </a:lstStyle>
          <a:p>
            <a:r>
              <a:rPr lang="en-US"/>
              <a:t>Click to edit Master title style</a:t>
            </a:r>
            <a:endParaRPr lang="en-US" dirty="0"/>
          </a:p>
        </p:txBody>
      </p:sp>
      <p:sp>
        <p:nvSpPr>
          <p:cNvPr id="3" name="Text Placeholder 2"/>
          <p:cNvSpPr>
            <a:spLocks noGrp="1"/>
          </p:cNvSpPr>
          <p:nvPr>
            <p:ph type="body" idx="1"/>
          </p:nvPr>
        </p:nvSpPr>
        <p:spPr>
          <a:xfrm>
            <a:off x="812801" y="3462339"/>
            <a:ext cx="10513484" cy="1500187"/>
          </a:xfrm>
        </p:spPr>
        <p:txBody>
          <a:bodyPr anchor="b">
            <a:normAutofit/>
          </a:bodyPr>
          <a:lstStyle>
            <a:lvl1pPr marL="0" indent="0">
              <a:buNone/>
              <a:defRPr sz="2800" baseline="0">
                <a:solidFill>
                  <a:schemeClr val="tx2">
                    <a:lumMod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5" name="Footer Placeholder 4"/>
          <p:cNvSpPr>
            <a:spLocks noGrp="1"/>
          </p:cNvSpPr>
          <p:nvPr>
            <p:ph type="ftr" sz="quarter" idx="11"/>
          </p:nvPr>
        </p:nvSpPr>
        <p:spPr/>
        <p:txBody>
          <a:bodyPr/>
          <a:lstStyle/>
          <a:p>
            <a:r>
              <a:rPr lang="en-US"/>
              <a:t>Add a footer</a:t>
            </a:r>
          </a:p>
        </p:txBody>
      </p:sp>
      <p:sp>
        <p:nvSpPr>
          <p:cNvPr id="4" name="Date Placeholder 3"/>
          <p:cNvSpPr>
            <a:spLocks noGrp="1"/>
          </p:cNvSpPr>
          <p:nvPr>
            <p:ph type="dt" sz="half" idx="10"/>
          </p:nvPr>
        </p:nvSpPr>
        <p:spPr/>
        <p:txBody>
          <a:bodyPr/>
          <a:lstStyle/>
          <a:p>
            <a:fld id="{82C1B47C-16BC-4A9F-9E6E-9D1F33DC8ABD}" type="datetime1">
              <a:rPr lang="en-US" smtClean="0"/>
              <a:t>5/19/2018</a:t>
            </a:fld>
            <a:endParaRPr lang="en-US"/>
          </a:p>
        </p:txBody>
      </p:sp>
      <p:sp>
        <p:nvSpPr>
          <p:cNvPr id="6" name="Slide Number Placeholder 5"/>
          <p:cNvSpPr>
            <a:spLocks noGrp="1"/>
          </p:cNvSpPr>
          <p:nvPr>
            <p:ph type="sldNum" sz="quarter" idx="12"/>
          </p:nvPr>
        </p:nvSpPr>
        <p:spPr/>
        <p:txBody>
          <a:bodyPr/>
          <a:lstStyle/>
          <a:p>
            <a:fld id="{401CF334-2D5C-4859-84A6-CA7E6E43FAEB}" type="slidenum">
              <a:rPr lang="en-US" smtClean="0"/>
              <a:pPr/>
              <a:t>‹#›</a:t>
            </a:fld>
            <a:endParaRPr lang="en-US"/>
          </a:p>
        </p:txBody>
      </p:sp>
    </p:spTree>
    <p:extLst>
      <p:ext uri="{BB962C8B-B14F-4D97-AF65-F5344CB8AC3E}">
        <p14:creationId xmlns:p14="http://schemas.microsoft.com/office/powerpoint/2010/main" val="12865721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812800" y="274638"/>
            <a:ext cx="10566400" cy="1143000"/>
          </a:xfrm>
        </p:spPr>
        <p:txBody>
          <a:bodyPr/>
          <a:lstStyle>
            <a:lvl1pPr>
              <a:defRPr>
                <a:solidFill>
                  <a:schemeClr val="tx2">
                    <a:lumMod val="50000"/>
                  </a:schemeClr>
                </a:solidFill>
                <a:effectLst/>
              </a:defRPr>
            </a:lvl1pPr>
          </a:lstStyle>
          <a:p>
            <a:r>
              <a:rPr lang="en-US"/>
              <a:t>Click to edit Master title style</a:t>
            </a:r>
            <a:endParaRPr lang="en-US" dirty="0"/>
          </a:p>
        </p:txBody>
      </p:sp>
      <p:sp>
        <p:nvSpPr>
          <p:cNvPr id="11" name="Content Placeholder 10"/>
          <p:cNvSpPr>
            <a:spLocks noGrp="1"/>
          </p:cNvSpPr>
          <p:nvPr>
            <p:ph sz="quarter" idx="13" hasCustomPrompt="1"/>
          </p:nvPr>
        </p:nvSpPr>
        <p:spPr>
          <a:xfrm>
            <a:off x="812800" y="1600200"/>
            <a:ext cx="4978400" cy="4114800"/>
          </a:xfrm>
        </p:spPr>
        <p:txBody>
          <a:bodyPr/>
          <a:lstStyle>
            <a:lvl1pPr>
              <a:buClr>
                <a:schemeClr val="tx2">
                  <a:lumMod val="50000"/>
                </a:schemeClr>
              </a:buClr>
              <a:defRPr/>
            </a:lvl1pPr>
            <a:lvl2pPr>
              <a:buClr>
                <a:schemeClr val="tx2">
                  <a:lumMod val="50000"/>
                </a:schemeClr>
              </a:buClr>
              <a:defRPr/>
            </a:lvl2pPr>
            <a:lvl3pPr>
              <a:buClr>
                <a:schemeClr val="tx2">
                  <a:lumMod val="50000"/>
                </a:schemeClr>
              </a:buClr>
              <a:defRPr/>
            </a:lvl3pPr>
            <a:lvl4pPr>
              <a:buClr>
                <a:schemeClr val="tx2">
                  <a:lumMod val="50000"/>
                </a:schemeClr>
              </a:buClr>
              <a:defRPr/>
            </a:lvl4pPr>
            <a:lvl5pPr>
              <a:buClr>
                <a:schemeClr val="tx2">
                  <a:lumMod val="50000"/>
                </a:schemeClr>
              </a:buClr>
              <a:defRPr/>
            </a:lvl5pPr>
            <a:lvl6pPr>
              <a:buClr>
                <a:schemeClr val="tx2">
                  <a:lumMod val="50000"/>
                </a:schemeClr>
              </a:buClr>
              <a:buFont typeface="Arial" pitchFamily="34" charset="0"/>
              <a:buChar char="•"/>
              <a:defRPr/>
            </a:lvl6pPr>
            <a:lvl7pPr>
              <a:buClr>
                <a:schemeClr val="tx2">
                  <a:lumMod val="50000"/>
                </a:schemeClr>
              </a:buClr>
              <a:buFont typeface="Arial" pitchFamily="34" charset="0"/>
              <a:buChar char="•"/>
              <a:defRPr/>
            </a:lvl7pPr>
            <a:lvl8pPr>
              <a:buClr>
                <a:schemeClr val="tx2">
                  <a:lumMod val="50000"/>
                </a:schemeClr>
              </a:buClr>
              <a:buFont typeface="Arial" pitchFamily="34" charset="0"/>
              <a:buChar char="•"/>
              <a:defRPr/>
            </a:lvl8pPr>
            <a:lvl9pPr>
              <a:buClr>
                <a:schemeClr val="tx2">
                  <a:lumMod val="50000"/>
                </a:schemeClr>
              </a:buClr>
              <a:buFont typeface="Arial" pitchFamily="34" charset="0"/>
              <a:buChar char="•"/>
              <a:defRPr/>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3" name="Content Placeholder 12"/>
          <p:cNvSpPr>
            <a:spLocks noGrp="1"/>
          </p:cNvSpPr>
          <p:nvPr>
            <p:ph sz="quarter" idx="14" hasCustomPrompt="1"/>
          </p:nvPr>
        </p:nvSpPr>
        <p:spPr>
          <a:xfrm>
            <a:off x="6400800" y="1600200"/>
            <a:ext cx="4978400" cy="4114800"/>
          </a:xfrm>
        </p:spPr>
        <p:txBody>
          <a:bodyPr/>
          <a:lstStyle>
            <a:lvl1pPr>
              <a:buClr>
                <a:schemeClr val="tx2">
                  <a:lumMod val="50000"/>
                </a:schemeClr>
              </a:buClr>
              <a:defRPr/>
            </a:lvl1pPr>
            <a:lvl2pPr>
              <a:buClr>
                <a:schemeClr val="tx2">
                  <a:lumMod val="50000"/>
                </a:schemeClr>
              </a:buClr>
              <a:defRPr/>
            </a:lvl2pPr>
            <a:lvl3pPr>
              <a:buClr>
                <a:schemeClr val="tx2">
                  <a:lumMod val="50000"/>
                </a:schemeClr>
              </a:buClr>
              <a:defRPr/>
            </a:lvl3pPr>
            <a:lvl4pPr>
              <a:buClr>
                <a:schemeClr val="tx2">
                  <a:lumMod val="50000"/>
                </a:schemeClr>
              </a:buClr>
              <a:defRPr/>
            </a:lvl4pPr>
            <a:lvl5pPr>
              <a:buClr>
                <a:schemeClr val="tx2">
                  <a:lumMod val="50000"/>
                </a:schemeClr>
              </a:buClr>
              <a:defRPr/>
            </a:lvl5pPr>
            <a:lvl6pPr>
              <a:buClr>
                <a:schemeClr val="tx2">
                  <a:lumMod val="50000"/>
                </a:schemeClr>
              </a:buClr>
              <a:defRPr/>
            </a:lvl6pPr>
            <a:lvl7pPr>
              <a:buClr>
                <a:schemeClr val="tx2">
                  <a:lumMod val="50000"/>
                </a:schemeClr>
              </a:buClr>
              <a:defRPr/>
            </a:lvl7pPr>
            <a:lvl8pPr>
              <a:buClr>
                <a:schemeClr val="tx2">
                  <a:lumMod val="50000"/>
                </a:schemeClr>
              </a:buClr>
              <a:defRPr/>
            </a:lvl8pPr>
            <a:lvl9pPr>
              <a:buClr>
                <a:schemeClr val="tx2">
                  <a:lumMod val="50000"/>
                </a:schemeClr>
              </a:buClr>
              <a:defRPr/>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Footer Placeholder 5"/>
          <p:cNvSpPr>
            <a:spLocks noGrp="1"/>
          </p:cNvSpPr>
          <p:nvPr>
            <p:ph type="ftr" sz="quarter" idx="11"/>
          </p:nvPr>
        </p:nvSpPr>
        <p:spPr/>
        <p:txBody>
          <a:bodyPr/>
          <a:lstStyle/>
          <a:p>
            <a:r>
              <a:rPr lang="en-US"/>
              <a:t>Add a footer</a:t>
            </a:r>
          </a:p>
        </p:txBody>
      </p:sp>
      <p:sp>
        <p:nvSpPr>
          <p:cNvPr id="5" name="Date Placeholder 4"/>
          <p:cNvSpPr>
            <a:spLocks noGrp="1"/>
          </p:cNvSpPr>
          <p:nvPr>
            <p:ph type="dt" sz="half" idx="10"/>
          </p:nvPr>
        </p:nvSpPr>
        <p:spPr/>
        <p:txBody>
          <a:bodyPr/>
          <a:lstStyle/>
          <a:p>
            <a:fld id="{0C073DF2-DD31-447B-89F4-CEF82A94D7A7}" type="datetime1">
              <a:rPr lang="en-US" smtClean="0"/>
              <a:t>5/19/2018</a:t>
            </a:fld>
            <a:endParaRPr lang="en-US"/>
          </a:p>
        </p:txBody>
      </p:sp>
      <p:sp>
        <p:nvSpPr>
          <p:cNvPr id="7" name="Slide Number Placeholder 6"/>
          <p:cNvSpPr>
            <a:spLocks noGrp="1"/>
          </p:cNvSpPr>
          <p:nvPr>
            <p:ph type="sldNum" sz="quarter" idx="12"/>
          </p:nvPr>
        </p:nvSpPr>
        <p:spPr/>
        <p:txBody>
          <a:bodyPr/>
          <a:lstStyle/>
          <a:p>
            <a:fld id="{401CF334-2D5C-4859-84A6-CA7E6E43FAEB}" type="slidenum">
              <a:rPr lang="en-US" smtClean="0"/>
              <a:t>‹#›</a:t>
            </a:fld>
            <a:endParaRPr lang="en-US"/>
          </a:p>
        </p:txBody>
      </p:sp>
    </p:spTree>
    <p:extLst>
      <p:ext uri="{BB962C8B-B14F-4D97-AF65-F5344CB8AC3E}">
        <p14:creationId xmlns:p14="http://schemas.microsoft.com/office/powerpoint/2010/main" val="2577172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12800" y="274638"/>
            <a:ext cx="10566400" cy="1143000"/>
          </a:xfrm>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812800" y="1600200"/>
            <a:ext cx="4978400" cy="574675"/>
          </a:xfrm>
        </p:spPr>
        <p:txBody>
          <a:bodyPr anchor="b">
            <a:noAutofit/>
          </a:bodyPr>
          <a:lstStyle>
            <a:lvl1pPr marL="0" indent="0">
              <a:buNone/>
              <a:defRPr sz="2400" b="0" i="0" baseline="0">
                <a:solidFill>
                  <a:schemeClr val="tx2">
                    <a:lumMod val="5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1" name="Content Placeholder 10"/>
          <p:cNvSpPr>
            <a:spLocks noGrp="1"/>
          </p:cNvSpPr>
          <p:nvPr>
            <p:ph sz="quarter" idx="13"/>
          </p:nvPr>
        </p:nvSpPr>
        <p:spPr>
          <a:xfrm>
            <a:off x="812800" y="2209800"/>
            <a:ext cx="4978400" cy="3505200"/>
          </a:xfrm>
        </p:spPr>
        <p:txBody>
          <a:bodyPr/>
          <a:lstStyle>
            <a:lvl1pPr>
              <a:buClr>
                <a:schemeClr val="tx2">
                  <a:lumMod val="50000"/>
                </a:schemeClr>
              </a:buClr>
              <a:defRPr sz="1800"/>
            </a:lvl1pPr>
            <a:lvl2pPr>
              <a:buClr>
                <a:schemeClr val="tx2">
                  <a:lumMod val="50000"/>
                </a:schemeClr>
              </a:buClr>
              <a:defRPr sz="1800"/>
            </a:lvl2pPr>
            <a:lvl3pPr>
              <a:buClr>
                <a:schemeClr val="tx2">
                  <a:lumMod val="50000"/>
                </a:schemeClr>
              </a:buClr>
              <a:defRPr sz="1800"/>
            </a:lvl3pPr>
            <a:lvl4pPr>
              <a:buClr>
                <a:schemeClr val="tx2">
                  <a:lumMod val="50000"/>
                </a:schemeClr>
              </a:buClr>
              <a:defRPr sz="1800"/>
            </a:lvl4pPr>
            <a:lvl5pPr>
              <a:buClr>
                <a:schemeClr val="tx2">
                  <a:lumMod val="50000"/>
                </a:schemeClr>
              </a:buClr>
              <a:defRPr sz="1800"/>
            </a:lvl5pPr>
            <a:lvl6pPr>
              <a:buClr>
                <a:schemeClr val="tx2"/>
              </a:buClr>
              <a:defRPr/>
            </a:lvl6pPr>
            <a:lvl7pPr>
              <a:buClr>
                <a:schemeClr val="tx2"/>
              </a:buClr>
              <a:defRPr/>
            </a:lvl7pPr>
            <a:lvl8pPr>
              <a:buClr>
                <a:schemeClr val="tx2"/>
              </a:buClr>
              <a:defRPr/>
            </a:lvl8pPr>
            <a:lvl9pPr>
              <a:buClr>
                <a:schemeClr val="tx2"/>
              </a:buClr>
              <a:defRPr/>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0" y="1600200"/>
            <a:ext cx="4978400" cy="574675"/>
          </a:xfrm>
        </p:spPr>
        <p:txBody>
          <a:bodyPr anchor="b">
            <a:noAutofit/>
          </a:bodyPr>
          <a:lstStyle>
            <a:lvl1pPr marL="0" indent="0">
              <a:buNone/>
              <a:defRPr sz="2400" b="0" i="0" baseline="0">
                <a:solidFill>
                  <a:schemeClr val="tx2">
                    <a:lumMod val="5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3" name="Content Placeholder 12"/>
          <p:cNvSpPr>
            <a:spLocks noGrp="1"/>
          </p:cNvSpPr>
          <p:nvPr>
            <p:ph sz="quarter" idx="14"/>
          </p:nvPr>
        </p:nvSpPr>
        <p:spPr>
          <a:xfrm>
            <a:off x="6400800" y="2209800"/>
            <a:ext cx="4978400" cy="3505200"/>
          </a:xfrm>
        </p:spPr>
        <p:txBody>
          <a:bodyPr/>
          <a:lstStyle>
            <a:lvl1pPr>
              <a:buClr>
                <a:schemeClr val="tx2">
                  <a:lumMod val="50000"/>
                </a:schemeClr>
              </a:buClr>
              <a:defRPr sz="1800"/>
            </a:lvl1pPr>
            <a:lvl2pPr>
              <a:buClr>
                <a:schemeClr val="tx2">
                  <a:lumMod val="50000"/>
                </a:schemeClr>
              </a:buClr>
              <a:defRPr sz="1800"/>
            </a:lvl2pPr>
            <a:lvl3pPr>
              <a:buClr>
                <a:schemeClr val="tx2">
                  <a:lumMod val="50000"/>
                </a:schemeClr>
              </a:buClr>
              <a:defRPr sz="1800"/>
            </a:lvl3pPr>
            <a:lvl4pPr>
              <a:buClr>
                <a:schemeClr val="tx2">
                  <a:lumMod val="50000"/>
                </a:schemeClr>
              </a:buClr>
              <a:defRPr sz="1800"/>
            </a:lvl4pPr>
            <a:lvl5pPr>
              <a:buClr>
                <a:schemeClr val="tx2">
                  <a:lumMod val="50000"/>
                </a:schemeClr>
              </a:buClr>
              <a:defRPr sz="1800"/>
            </a:lvl5pPr>
            <a:lvl6pPr>
              <a:buClr>
                <a:schemeClr val="tx2"/>
              </a:buClr>
              <a:defRPr/>
            </a:lvl6pPr>
            <a:lvl7pPr>
              <a:buClr>
                <a:schemeClr val="tx2"/>
              </a:buClr>
              <a:defRPr/>
            </a:lvl7pPr>
            <a:lvl8pPr>
              <a:buClr>
                <a:schemeClr val="tx2"/>
              </a:buClr>
              <a:defRPr/>
            </a:lvl8pPr>
            <a:lvl9pPr>
              <a:buClr>
                <a:schemeClr val="tx2"/>
              </a:buClr>
              <a:defRPr/>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Footer Placeholder 7"/>
          <p:cNvSpPr>
            <a:spLocks noGrp="1"/>
          </p:cNvSpPr>
          <p:nvPr>
            <p:ph type="ftr" sz="quarter" idx="11"/>
          </p:nvPr>
        </p:nvSpPr>
        <p:spPr/>
        <p:txBody>
          <a:bodyPr/>
          <a:lstStyle/>
          <a:p>
            <a:r>
              <a:rPr lang="en-US"/>
              <a:t>Add a footer</a:t>
            </a:r>
          </a:p>
        </p:txBody>
      </p:sp>
      <p:sp>
        <p:nvSpPr>
          <p:cNvPr id="7" name="Date Placeholder 6"/>
          <p:cNvSpPr>
            <a:spLocks noGrp="1"/>
          </p:cNvSpPr>
          <p:nvPr>
            <p:ph type="dt" sz="half" idx="10"/>
          </p:nvPr>
        </p:nvSpPr>
        <p:spPr/>
        <p:txBody>
          <a:bodyPr/>
          <a:lstStyle/>
          <a:p>
            <a:fld id="{1551BB0C-CFA8-4A1F-9AAE-D6B32E8256E7}" type="datetime1">
              <a:rPr lang="en-US" smtClean="0"/>
              <a:t>5/19/2018</a:t>
            </a:fld>
            <a:endParaRPr lang="en-US"/>
          </a:p>
        </p:txBody>
      </p:sp>
      <p:sp>
        <p:nvSpPr>
          <p:cNvPr id="9" name="Slide Number Placeholder 8"/>
          <p:cNvSpPr>
            <a:spLocks noGrp="1"/>
          </p:cNvSpPr>
          <p:nvPr>
            <p:ph type="sldNum" sz="quarter" idx="12"/>
          </p:nvPr>
        </p:nvSpPr>
        <p:spPr/>
        <p:txBody>
          <a:bodyPr/>
          <a:lstStyle/>
          <a:p>
            <a:fld id="{401CF334-2D5C-4859-84A6-CA7E6E43FAEB}" type="slidenum">
              <a:rPr lang="en-US" smtClean="0"/>
              <a:t>‹#›</a:t>
            </a:fld>
            <a:endParaRPr lang="en-US"/>
          </a:p>
        </p:txBody>
      </p:sp>
    </p:spTree>
    <p:extLst>
      <p:ext uri="{BB962C8B-B14F-4D97-AF65-F5344CB8AC3E}">
        <p14:creationId xmlns:p14="http://schemas.microsoft.com/office/powerpoint/2010/main" val="15597472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812800" y="274638"/>
            <a:ext cx="10566400" cy="1143000"/>
          </a:xfrm>
        </p:spPr>
        <p:txBody>
          <a:bodyPr/>
          <a:lstStyle/>
          <a:p>
            <a:r>
              <a:rPr lang="en-US"/>
              <a:t>Click to edit Master title style</a:t>
            </a:r>
            <a:endParaRPr lang="en-US" dirty="0"/>
          </a:p>
        </p:txBody>
      </p:sp>
      <p:sp>
        <p:nvSpPr>
          <p:cNvPr id="4" name="Footer Placeholder 3"/>
          <p:cNvSpPr>
            <a:spLocks noGrp="1"/>
          </p:cNvSpPr>
          <p:nvPr>
            <p:ph type="ftr" sz="quarter" idx="11"/>
          </p:nvPr>
        </p:nvSpPr>
        <p:spPr/>
        <p:txBody>
          <a:bodyPr/>
          <a:lstStyle/>
          <a:p>
            <a:r>
              <a:rPr lang="en-US"/>
              <a:t>Add a footer</a:t>
            </a:r>
          </a:p>
        </p:txBody>
      </p:sp>
      <p:sp>
        <p:nvSpPr>
          <p:cNvPr id="3" name="Date Placeholder 2"/>
          <p:cNvSpPr>
            <a:spLocks noGrp="1"/>
          </p:cNvSpPr>
          <p:nvPr>
            <p:ph type="dt" sz="half" idx="10"/>
          </p:nvPr>
        </p:nvSpPr>
        <p:spPr/>
        <p:txBody>
          <a:bodyPr/>
          <a:lstStyle/>
          <a:p>
            <a:fld id="{2752348D-B72F-4FC3-A127-851C5E7B3A9E}" type="datetime1">
              <a:rPr lang="en-US" smtClean="0"/>
              <a:t>5/19/2018</a:t>
            </a:fld>
            <a:endParaRPr lang="en-US"/>
          </a:p>
        </p:txBody>
      </p:sp>
      <p:sp>
        <p:nvSpPr>
          <p:cNvPr id="5" name="Slide Number Placeholder 4"/>
          <p:cNvSpPr>
            <a:spLocks noGrp="1"/>
          </p:cNvSpPr>
          <p:nvPr>
            <p:ph type="sldNum" sz="quarter" idx="12"/>
          </p:nvPr>
        </p:nvSpPr>
        <p:spPr/>
        <p:txBody>
          <a:bodyPr/>
          <a:lstStyle/>
          <a:p>
            <a:fld id="{401CF334-2D5C-4859-84A6-CA7E6E43FAEB}" type="slidenum">
              <a:rPr lang="en-US" smtClean="0"/>
              <a:t>‹#›</a:t>
            </a:fld>
            <a:endParaRPr lang="en-US"/>
          </a:p>
        </p:txBody>
      </p:sp>
    </p:spTree>
    <p:extLst>
      <p:ext uri="{BB962C8B-B14F-4D97-AF65-F5344CB8AC3E}">
        <p14:creationId xmlns:p14="http://schemas.microsoft.com/office/powerpoint/2010/main" val="38663095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r>
              <a:rPr lang="en-US"/>
              <a:t>Add a footer</a:t>
            </a:r>
          </a:p>
        </p:txBody>
      </p:sp>
      <p:sp>
        <p:nvSpPr>
          <p:cNvPr id="2" name="Date Placeholder 1"/>
          <p:cNvSpPr>
            <a:spLocks noGrp="1"/>
          </p:cNvSpPr>
          <p:nvPr>
            <p:ph type="dt" sz="half" idx="10"/>
          </p:nvPr>
        </p:nvSpPr>
        <p:spPr/>
        <p:txBody>
          <a:bodyPr/>
          <a:lstStyle/>
          <a:p>
            <a:fld id="{D666EB1B-704A-4D5E-8D5F-456104532486}" type="datetime1">
              <a:rPr lang="en-US" smtClean="0"/>
              <a:t>5/19/2018</a:t>
            </a:fld>
            <a:endParaRPr lang="en-US"/>
          </a:p>
        </p:txBody>
      </p:sp>
      <p:sp>
        <p:nvSpPr>
          <p:cNvPr id="4" name="Slide Number Placeholder 3"/>
          <p:cNvSpPr>
            <a:spLocks noGrp="1"/>
          </p:cNvSpPr>
          <p:nvPr>
            <p:ph type="sldNum" sz="quarter" idx="12"/>
          </p:nvPr>
        </p:nvSpPr>
        <p:spPr/>
        <p:txBody>
          <a:bodyPr/>
          <a:lstStyle/>
          <a:p>
            <a:fld id="{401CF334-2D5C-4859-84A6-CA7E6E43FAEB}" type="slidenum">
              <a:rPr lang="en-US" smtClean="0"/>
              <a:t>‹#›</a:t>
            </a:fld>
            <a:endParaRPr lang="en-US"/>
          </a:p>
        </p:txBody>
      </p:sp>
    </p:spTree>
    <p:extLst>
      <p:ext uri="{BB962C8B-B14F-4D97-AF65-F5344CB8AC3E}">
        <p14:creationId xmlns:p14="http://schemas.microsoft.com/office/powerpoint/2010/main" val="34804394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6864" y="1447800"/>
            <a:ext cx="3962400" cy="1097280"/>
          </a:xfrm>
        </p:spPr>
        <p:txBody>
          <a:bodyPr anchor="b"/>
          <a:lstStyle>
            <a:lvl1pPr algn="l">
              <a:defRPr sz="2600" b="1" i="0" cap="none" baseline="0">
                <a:solidFill>
                  <a:schemeClr val="tx2">
                    <a:lumMod val="50000"/>
                  </a:schemeClr>
                </a:solidFill>
              </a:defRPr>
            </a:lvl1pPr>
          </a:lstStyle>
          <a:p>
            <a:r>
              <a:rPr lang="en-US"/>
              <a:t>Click to edit Master title style</a:t>
            </a:r>
            <a:endParaRPr lang="en-US" dirty="0"/>
          </a:p>
        </p:txBody>
      </p:sp>
      <p:sp>
        <p:nvSpPr>
          <p:cNvPr id="9" name="Content Placeholder 8"/>
          <p:cNvSpPr>
            <a:spLocks noGrp="1"/>
          </p:cNvSpPr>
          <p:nvPr>
            <p:ph sz="quarter" idx="13"/>
          </p:nvPr>
        </p:nvSpPr>
        <p:spPr>
          <a:xfrm>
            <a:off x="5283200" y="1447800"/>
            <a:ext cx="6197600" cy="4267200"/>
          </a:xfrm>
        </p:spPr>
        <p:txBody>
          <a:bodyPr/>
          <a:lstStyle>
            <a:lvl1pPr>
              <a:buClr>
                <a:schemeClr val="tx2">
                  <a:lumMod val="50000"/>
                </a:schemeClr>
              </a:buClr>
              <a:defRPr/>
            </a:lvl1pPr>
            <a:lvl2pPr>
              <a:buClr>
                <a:schemeClr val="tx2">
                  <a:lumMod val="50000"/>
                </a:schemeClr>
              </a:buClr>
              <a:defRPr/>
            </a:lvl2pPr>
            <a:lvl3pPr>
              <a:buClr>
                <a:schemeClr val="tx2">
                  <a:lumMod val="50000"/>
                </a:schemeClr>
              </a:buClr>
              <a:defRPr/>
            </a:lvl3pPr>
            <a:lvl4pPr>
              <a:buClr>
                <a:schemeClr val="tx2">
                  <a:lumMod val="50000"/>
                </a:schemeClr>
              </a:buClr>
              <a:defRPr/>
            </a:lvl4pPr>
            <a:lvl5pPr>
              <a:buClr>
                <a:schemeClr val="tx2">
                  <a:lumMod val="50000"/>
                </a:schemeClr>
              </a:buClr>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16864" y="2547892"/>
            <a:ext cx="3962400" cy="3167109"/>
          </a:xfrm>
        </p:spPr>
        <p:txBody>
          <a:bodyPr tIns="9144">
            <a:normAutofit/>
          </a:bodyPr>
          <a:lstStyle>
            <a:lvl1pPr marL="0" indent="0">
              <a:buNone/>
              <a:defRPr sz="20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6" name="Footer Placeholder 5"/>
          <p:cNvSpPr>
            <a:spLocks noGrp="1"/>
          </p:cNvSpPr>
          <p:nvPr>
            <p:ph type="ftr" sz="quarter" idx="11"/>
          </p:nvPr>
        </p:nvSpPr>
        <p:spPr/>
        <p:txBody>
          <a:bodyPr/>
          <a:lstStyle/>
          <a:p>
            <a:r>
              <a:rPr lang="en-US"/>
              <a:t>Add a footer</a:t>
            </a:r>
          </a:p>
        </p:txBody>
      </p:sp>
      <p:sp>
        <p:nvSpPr>
          <p:cNvPr id="5" name="Date Placeholder 4"/>
          <p:cNvSpPr>
            <a:spLocks noGrp="1"/>
          </p:cNvSpPr>
          <p:nvPr>
            <p:ph type="dt" sz="half" idx="10"/>
          </p:nvPr>
        </p:nvSpPr>
        <p:spPr/>
        <p:txBody>
          <a:bodyPr/>
          <a:lstStyle/>
          <a:p>
            <a:fld id="{D96AFBEB-CD4D-45C5-9851-D1FF1EB5AB85}" type="datetime1">
              <a:rPr lang="en-US" smtClean="0"/>
              <a:t>5/19/2018</a:t>
            </a:fld>
            <a:endParaRPr lang="en-US"/>
          </a:p>
        </p:txBody>
      </p:sp>
      <p:sp>
        <p:nvSpPr>
          <p:cNvPr id="7" name="Slide Number Placeholder 6"/>
          <p:cNvSpPr>
            <a:spLocks noGrp="1"/>
          </p:cNvSpPr>
          <p:nvPr>
            <p:ph type="sldNum" sz="quarter" idx="12"/>
          </p:nvPr>
        </p:nvSpPr>
        <p:spPr/>
        <p:txBody>
          <a:bodyPr/>
          <a:lstStyle/>
          <a:p>
            <a:fld id="{401CF334-2D5C-4859-84A6-CA7E6E43FAEB}" type="slidenum">
              <a:rPr lang="en-US" smtClean="0"/>
              <a:t>‹#›</a:t>
            </a:fld>
            <a:endParaRPr lang="en-US"/>
          </a:p>
        </p:txBody>
      </p:sp>
    </p:spTree>
    <p:extLst>
      <p:ext uri="{BB962C8B-B14F-4D97-AF65-F5344CB8AC3E}">
        <p14:creationId xmlns:p14="http://schemas.microsoft.com/office/powerpoint/2010/main" val="7718000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2800" y="1447800"/>
            <a:ext cx="3962400" cy="1097280"/>
          </a:xfrm>
        </p:spPr>
        <p:txBody>
          <a:bodyPr anchor="b"/>
          <a:lstStyle>
            <a:lvl1pPr algn="l">
              <a:defRPr sz="2600" b="1" i="0" cap="none" baseline="0">
                <a:solidFill>
                  <a:schemeClr val="tx2">
                    <a:lumMod val="50000"/>
                  </a:schemeClr>
                </a:solidFill>
              </a:defRPr>
            </a:lvl1pPr>
          </a:lstStyle>
          <a:p>
            <a:r>
              <a:rPr lang="en-US"/>
              <a:t>Click to edit Master title style</a:t>
            </a:r>
            <a:endParaRPr lang="en-US" dirty="0"/>
          </a:p>
        </p:txBody>
      </p:sp>
      <p:sp>
        <p:nvSpPr>
          <p:cNvPr id="10" name="Picture Placeholder 9" descr="An empty placeholder to add an image. Click on the placeholder and select the image that you wish to add"/>
          <p:cNvSpPr>
            <a:spLocks noGrp="1"/>
          </p:cNvSpPr>
          <p:nvPr>
            <p:ph type="pic" sz="quarter" idx="13"/>
          </p:nvPr>
        </p:nvSpPr>
        <p:spPr>
          <a:xfrm>
            <a:off x="6301232" y="1539240"/>
            <a:ext cx="4431538" cy="3272790"/>
          </a:xfrm>
        </p:spPr>
        <p:txBody>
          <a:bodyPr/>
          <a:lstStyle>
            <a:lvl1pPr marL="0" indent="0">
              <a:buNone/>
              <a:defRPr/>
            </a:lvl1pPr>
          </a:lstStyle>
          <a:p>
            <a:r>
              <a:rPr lang="en-US"/>
              <a:t>Click icon to add picture</a:t>
            </a:r>
            <a:endParaRPr lang="en-US" dirty="0"/>
          </a:p>
        </p:txBody>
      </p:sp>
      <p:sp>
        <p:nvSpPr>
          <p:cNvPr id="4" name="Text Placeholder 3"/>
          <p:cNvSpPr>
            <a:spLocks noGrp="1"/>
          </p:cNvSpPr>
          <p:nvPr>
            <p:ph type="body" sz="half" idx="2"/>
          </p:nvPr>
        </p:nvSpPr>
        <p:spPr>
          <a:xfrm>
            <a:off x="812800" y="2547891"/>
            <a:ext cx="3962400" cy="2405109"/>
          </a:xfrm>
        </p:spPr>
        <p:txBody>
          <a:bodyPr tIns="9144">
            <a:normAutofit/>
          </a:bodyPr>
          <a:lstStyle>
            <a:lvl1pPr marL="0" indent="0">
              <a:buNone/>
              <a:defRPr sz="20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6" name="Footer Placeholder 5"/>
          <p:cNvSpPr>
            <a:spLocks noGrp="1"/>
          </p:cNvSpPr>
          <p:nvPr>
            <p:ph type="ftr" sz="quarter" idx="11"/>
          </p:nvPr>
        </p:nvSpPr>
        <p:spPr/>
        <p:txBody>
          <a:bodyPr/>
          <a:lstStyle/>
          <a:p>
            <a:r>
              <a:rPr lang="en-US"/>
              <a:t>Add a footer</a:t>
            </a:r>
          </a:p>
        </p:txBody>
      </p:sp>
      <p:sp>
        <p:nvSpPr>
          <p:cNvPr id="5" name="Date Placeholder 4"/>
          <p:cNvSpPr>
            <a:spLocks noGrp="1"/>
          </p:cNvSpPr>
          <p:nvPr>
            <p:ph type="dt" sz="half" idx="10"/>
          </p:nvPr>
        </p:nvSpPr>
        <p:spPr/>
        <p:txBody>
          <a:bodyPr/>
          <a:lstStyle/>
          <a:p>
            <a:fld id="{B285B7EB-0ACD-4247-AA3F-1B0B49109B84}" type="datetime1">
              <a:rPr lang="en-US" smtClean="0"/>
              <a:t>5/19/2018</a:t>
            </a:fld>
            <a:endParaRPr lang="en-US"/>
          </a:p>
        </p:txBody>
      </p:sp>
      <p:sp>
        <p:nvSpPr>
          <p:cNvPr id="7" name="Slide Number Placeholder 6"/>
          <p:cNvSpPr>
            <a:spLocks noGrp="1"/>
          </p:cNvSpPr>
          <p:nvPr>
            <p:ph type="sldNum" sz="quarter" idx="12"/>
          </p:nvPr>
        </p:nvSpPr>
        <p:spPr/>
        <p:txBody>
          <a:bodyPr/>
          <a:lstStyle/>
          <a:p>
            <a:fld id="{401CF334-2D5C-4859-84A6-CA7E6E43FAEB}" type="slidenum">
              <a:rPr lang="en-US" smtClean="0"/>
              <a:t>‹#›</a:t>
            </a:fld>
            <a:endParaRPr lang="en-US"/>
          </a:p>
        </p:txBody>
      </p:sp>
    </p:spTree>
    <p:extLst>
      <p:ext uri="{BB962C8B-B14F-4D97-AF65-F5344CB8AC3E}">
        <p14:creationId xmlns:p14="http://schemas.microsoft.com/office/powerpoint/2010/main" val="33628313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lvl1pPr>
              <a:buClr>
                <a:schemeClr val="tx2">
                  <a:lumMod val="50000"/>
                </a:schemeClr>
              </a:buClr>
              <a:defRPr/>
            </a:lvl1pPr>
            <a:lvl2pPr>
              <a:buClr>
                <a:schemeClr val="tx2">
                  <a:lumMod val="50000"/>
                </a:schemeClr>
              </a:buClr>
              <a:defRPr/>
            </a:lvl2pPr>
            <a:lvl3pPr>
              <a:buClr>
                <a:schemeClr val="tx2">
                  <a:lumMod val="50000"/>
                </a:schemeClr>
              </a:buClr>
              <a:defRPr/>
            </a:lvl3pPr>
            <a:lvl4pPr>
              <a:buClr>
                <a:schemeClr val="tx2">
                  <a:lumMod val="50000"/>
                </a:schemeClr>
              </a:buClr>
              <a:defRPr/>
            </a:lvl4pPr>
            <a:lvl5pPr>
              <a:buClr>
                <a:schemeClr val="tx2">
                  <a:lumMod val="50000"/>
                </a:schemeClr>
              </a:buClr>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11"/>
          </p:nvPr>
        </p:nvSpPr>
        <p:spPr/>
        <p:txBody>
          <a:bodyPr/>
          <a:lstStyle/>
          <a:p>
            <a:r>
              <a:rPr lang="en-US"/>
              <a:t>Add a footer</a:t>
            </a:r>
          </a:p>
        </p:txBody>
      </p:sp>
      <p:sp>
        <p:nvSpPr>
          <p:cNvPr id="4" name="Date Placeholder 3"/>
          <p:cNvSpPr>
            <a:spLocks noGrp="1"/>
          </p:cNvSpPr>
          <p:nvPr>
            <p:ph type="dt" sz="half" idx="10"/>
          </p:nvPr>
        </p:nvSpPr>
        <p:spPr/>
        <p:txBody>
          <a:bodyPr/>
          <a:lstStyle/>
          <a:p>
            <a:fld id="{4A5D68D4-D432-4190-8060-492B59F98A87}" type="datetime1">
              <a:rPr lang="en-US" smtClean="0"/>
              <a:t>5/19/2018</a:t>
            </a:fld>
            <a:endParaRPr lang="en-US"/>
          </a:p>
        </p:txBody>
      </p:sp>
      <p:sp>
        <p:nvSpPr>
          <p:cNvPr id="6" name="Slide Number Placeholder 5"/>
          <p:cNvSpPr>
            <a:spLocks noGrp="1"/>
          </p:cNvSpPr>
          <p:nvPr>
            <p:ph type="sldNum" sz="quarter" idx="12"/>
          </p:nvPr>
        </p:nvSpPr>
        <p:spPr/>
        <p:txBody>
          <a:bodyPr/>
          <a:lstStyle/>
          <a:p>
            <a:fld id="{401CF334-2D5C-4859-84A6-CA7E6E43FAEB}" type="slidenum">
              <a:rPr lang="en-US" smtClean="0"/>
              <a:t>‹#›</a:t>
            </a:fld>
            <a:endParaRPr lang="en-US"/>
          </a:p>
        </p:txBody>
      </p:sp>
    </p:spTree>
    <p:extLst>
      <p:ext uri="{BB962C8B-B14F-4D97-AF65-F5344CB8AC3E}">
        <p14:creationId xmlns:p14="http://schemas.microsoft.com/office/powerpoint/2010/main" val="34296767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09600" y="274639"/>
            <a:ext cx="8026400" cy="5851525"/>
          </a:xfrm>
        </p:spPr>
        <p:txBody>
          <a:bodyPr vert="eaVert"/>
          <a:lstStyle>
            <a:lvl1pPr>
              <a:buClr>
                <a:schemeClr val="tx2">
                  <a:lumMod val="50000"/>
                </a:schemeClr>
              </a:buClr>
              <a:defRPr/>
            </a:lvl1pPr>
            <a:lvl2pPr>
              <a:buClr>
                <a:schemeClr val="tx2">
                  <a:lumMod val="50000"/>
                </a:schemeClr>
              </a:buClr>
              <a:defRPr/>
            </a:lvl2pPr>
            <a:lvl3pPr>
              <a:buClr>
                <a:schemeClr val="tx2">
                  <a:lumMod val="50000"/>
                </a:schemeClr>
              </a:buClr>
              <a:defRPr/>
            </a:lvl3pPr>
            <a:lvl4pPr>
              <a:buClr>
                <a:schemeClr val="tx2">
                  <a:lumMod val="50000"/>
                </a:schemeClr>
              </a:buClr>
              <a:defRPr/>
            </a:lvl4pPr>
            <a:lvl5pPr>
              <a:buClr>
                <a:schemeClr val="tx2">
                  <a:lumMod val="50000"/>
                </a:schemeClr>
              </a:buClr>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11"/>
          </p:nvPr>
        </p:nvSpPr>
        <p:spPr/>
        <p:txBody>
          <a:bodyPr/>
          <a:lstStyle/>
          <a:p>
            <a:r>
              <a:rPr lang="en-US"/>
              <a:t>Add a footer</a:t>
            </a:r>
          </a:p>
        </p:txBody>
      </p:sp>
      <p:sp>
        <p:nvSpPr>
          <p:cNvPr id="4" name="Date Placeholder 3"/>
          <p:cNvSpPr>
            <a:spLocks noGrp="1"/>
          </p:cNvSpPr>
          <p:nvPr>
            <p:ph type="dt" sz="half" idx="10"/>
          </p:nvPr>
        </p:nvSpPr>
        <p:spPr/>
        <p:txBody>
          <a:bodyPr/>
          <a:lstStyle/>
          <a:p>
            <a:fld id="{5AF4EF83-7D73-495D-9915-41737B990DFC}" type="datetime1">
              <a:rPr lang="en-US" smtClean="0"/>
              <a:t>5/19/2018</a:t>
            </a:fld>
            <a:endParaRPr lang="en-US"/>
          </a:p>
        </p:txBody>
      </p:sp>
      <p:sp>
        <p:nvSpPr>
          <p:cNvPr id="6" name="Slide Number Placeholder 5"/>
          <p:cNvSpPr>
            <a:spLocks noGrp="1"/>
          </p:cNvSpPr>
          <p:nvPr>
            <p:ph type="sldNum" sz="quarter" idx="12"/>
          </p:nvPr>
        </p:nvSpPr>
        <p:spPr/>
        <p:txBody>
          <a:bodyPr/>
          <a:lstStyle/>
          <a:p>
            <a:fld id="{401CF334-2D5C-4859-84A6-CA7E6E43FAEB}" type="slidenum">
              <a:rPr lang="en-US" smtClean="0"/>
              <a:t>‹#›</a:t>
            </a:fld>
            <a:endParaRPr lang="en-US"/>
          </a:p>
        </p:txBody>
      </p:sp>
    </p:spTree>
    <p:extLst>
      <p:ext uri="{BB962C8B-B14F-4D97-AF65-F5344CB8AC3E}">
        <p14:creationId xmlns:p14="http://schemas.microsoft.com/office/powerpoint/2010/main" val="2705332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microsoft.com/office/2007/relationships/hdphoto" Target="../media/hdphoto1.wdp"/></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a:blip r:embed="rId13" cstate="email">
            <a:duotone>
              <a:schemeClr val="accent1">
                <a:shade val="45000"/>
                <a:satMod val="135000"/>
              </a:schemeClr>
              <a:prstClr val="white"/>
            </a:duotone>
            <a:extLst>
              <a:ext uri="{BEBA8EAE-BF5A-486C-A8C5-ECC9F3942E4B}">
                <a14:imgProps xmlns:a14="http://schemas.microsoft.com/office/drawing/2010/main">
                  <a14:imgLayer r:embed="rId14">
                    <a14:imgEffect>
                      <a14:sharpenSoften amount="-50000"/>
                    </a14:imgEffect>
                    <a14:imgEffect>
                      <a14:saturation sat="66000"/>
                    </a14:imgEffect>
                  </a14:imgLayer>
                </a14:imgProps>
              </a:ext>
              <a:ext uri="{28A0092B-C50C-407E-A947-70E740481C1C}">
                <a14:useLocalDpi xmlns:a14="http://schemas.microsoft.com/office/drawing/2010/main"/>
              </a:ext>
            </a:extLst>
          </a:blip>
          <a:stretch>
            <a:fillRect/>
          </a:stretch>
        </p:blipFill>
        <p:spPr>
          <a:xfrm>
            <a:off x="0" y="0"/>
            <a:ext cx="12192000" cy="6858000"/>
          </a:xfrm>
          <a:prstGeom prst="rect">
            <a:avLst/>
          </a:prstGeom>
          <a:noFill/>
          <a:ln>
            <a:noFill/>
          </a:ln>
        </p:spPr>
      </p:pic>
      <p:sp>
        <p:nvSpPr>
          <p:cNvPr id="2" name="Title Placeholder 1"/>
          <p:cNvSpPr>
            <a:spLocks noGrp="1"/>
          </p:cNvSpPr>
          <p:nvPr>
            <p:ph type="title"/>
          </p:nvPr>
        </p:nvSpPr>
        <p:spPr>
          <a:xfrm>
            <a:off x="812800" y="274638"/>
            <a:ext cx="10566400" cy="1143000"/>
          </a:xfrm>
          <a:prstGeom prst="rect">
            <a:avLst/>
          </a:prstGeom>
        </p:spPr>
        <p:txBody>
          <a:bodyPr vert="horz" lIns="91440" tIns="45720" rIns="91440" bIns="45720" rtlCol="0" anchor="b" anchorCtr="0">
            <a:noAutofit/>
          </a:bodyPr>
          <a:lstStyle/>
          <a:p>
            <a:r>
              <a:rPr lang="en-US"/>
              <a:t>Click to edit Master title style</a:t>
            </a:r>
            <a:endParaRPr lang="en-US" dirty="0"/>
          </a:p>
        </p:txBody>
      </p:sp>
      <p:sp>
        <p:nvSpPr>
          <p:cNvPr id="3" name="Text Placeholder 2"/>
          <p:cNvSpPr>
            <a:spLocks noGrp="1"/>
          </p:cNvSpPr>
          <p:nvPr>
            <p:ph type="body" idx="1"/>
          </p:nvPr>
        </p:nvSpPr>
        <p:spPr>
          <a:xfrm>
            <a:off x="812800" y="1600201"/>
            <a:ext cx="10566400" cy="452596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3"/>
          </p:nvPr>
        </p:nvSpPr>
        <p:spPr>
          <a:xfrm>
            <a:off x="812800" y="6356351"/>
            <a:ext cx="3860800" cy="365125"/>
          </a:xfrm>
          <a:prstGeom prst="rect">
            <a:avLst/>
          </a:prstGeom>
        </p:spPr>
        <p:txBody>
          <a:bodyPr vert="horz" lIns="91440" tIns="45720" rIns="91440" bIns="45720" rtlCol="0" anchor="ctr"/>
          <a:lstStyle>
            <a:lvl1pPr algn="l">
              <a:defRPr sz="1100" cap="all" spc="60" baseline="0">
                <a:solidFill>
                  <a:schemeClr val="tx2">
                    <a:lumMod val="50000"/>
                  </a:schemeClr>
                </a:solidFill>
              </a:defRPr>
            </a:lvl1pPr>
          </a:lstStyle>
          <a:p>
            <a:r>
              <a:rPr lang="en-US" dirty="0"/>
              <a:t>Add a footer</a:t>
            </a:r>
          </a:p>
        </p:txBody>
      </p:sp>
      <p:sp>
        <p:nvSpPr>
          <p:cNvPr id="4" name="Date Placeholder 3"/>
          <p:cNvSpPr>
            <a:spLocks noGrp="1"/>
          </p:cNvSpPr>
          <p:nvPr>
            <p:ph type="dt" sz="half" idx="2"/>
          </p:nvPr>
        </p:nvSpPr>
        <p:spPr>
          <a:xfrm>
            <a:off x="7620000" y="6356351"/>
            <a:ext cx="2032000" cy="365125"/>
          </a:xfrm>
          <a:prstGeom prst="rect">
            <a:avLst/>
          </a:prstGeom>
        </p:spPr>
        <p:txBody>
          <a:bodyPr vert="horz" lIns="91440" tIns="45720" rIns="91440" bIns="45720" rtlCol="0" anchor="ctr"/>
          <a:lstStyle>
            <a:lvl1pPr algn="r">
              <a:defRPr sz="1100" strike="noStrike" spc="60" baseline="0">
                <a:solidFill>
                  <a:schemeClr val="tx2">
                    <a:lumMod val="50000"/>
                  </a:schemeClr>
                </a:solidFill>
              </a:defRPr>
            </a:lvl1pPr>
          </a:lstStyle>
          <a:p>
            <a:fld id="{8254F2F0-E062-4E41-9176-AEE9734E64AC}" type="datetime1">
              <a:rPr lang="en-US" smtClean="0"/>
              <a:pPr/>
              <a:t>5/19/2018</a:t>
            </a:fld>
            <a:endParaRPr lang="en-US" dirty="0"/>
          </a:p>
        </p:txBody>
      </p:sp>
      <p:sp>
        <p:nvSpPr>
          <p:cNvPr id="6" name="Slide Number Placeholder 5"/>
          <p:cNvSpPr>
            <a:spLocks noGrp="1"/>
          </p:cNvSpPr>
          <p:nvPr>
            <p:ph type="sldNum" sz="quarter" idx="4"/>
          </p:nvPr>
        </p:nvSpPr>
        <p:spPr>
          <a:xfrm>
            <a:off x="10058400" y="6356351"/>
            <a:ext cx="1320800" cy="365125"/>
          </a:xfrm>
          <a:prstGeom prst="rect">
            <a:avLst/>
          </a:prstGeom>
        </p:spPr>
        <p:txBody>
          <a:bodyPr vert="horz" lIns="91440" tIns="45720" rIns="91440" bIns="45720" rtlCol="0" anchor="ctr"/>
          <a:lstStyle>
            <a:lvl1pPr algn="r">
              <a:defRPr sz="1300" baseline="0">
                <a:solidFill>
                  <a:schemeClr val="tx2">
                    <a:lumMod val="50000"/>
                  </a:schemeClr>
                </a:solidFill>
              </a:defRPr>
            </a:lvl1pPr>
          </a:lstStyle>
          <a:p>
            <a:fld id="{401CF334-2D5C-4859-84A6-CA7E6E43FAEB}" type="slidenum">
              <a:rPr lang="en-US" smtClean="0"/>
              <a:pPr/>
              <a:t>‹#›</a:t>
            </a:fld>
            <a:endParaRPr lang="en-US"/>
          </a:p>
        </p:txBody>
      </p:sp>
    </p:spTree>
    <p:extLst>
      <p:ext uri="{BB962C8B-B14F-4D97-AF65-F5344CB8AC3E}">
        <p14:creationId xmlns:p14="http://schemas.microsoft.com/office/powerpoint/2010/main" val="4201697701"/>
      </p:ext>
    </p:extLst>
  </p:cSld>
  <p:clrMap bg1="lt1" tx1="dk1" bg2="lt2" tx2="dk2" accent1="accent1" accent2="accent2" accent3="accent3" accent4="accent4" accent5="accent5" accent6="accent6" hlink="hlink" folHlink="folHlink"/>
  <p:sldLayoutIdLst>
    <p:sldLayoutId id="2147483757" r:id="rId1"/>
    <p:sldLayoutId id="2147483758" r:id="rId2"/>
    <p:sldLayoutId id="2147483759" r:id="rId3"/>
    <p:sldLayoutId id="2147483760" r:id="rId4"/>
    <p:sldLayoutId id="2147483761" r:id="rId5"/>
    <p:sldLayoutId id="2147483762" r:id="rId6"/>
    <p:sldLayoutId id="2147483763" r:id="rId7"/>
    <p:sldLayoutId id="2147483764" r:id="rId8"/>
    <p:sldLayoutId id="2147483765" r:id="rId9"/>
    <p:sldLayoutId id="2147483766" r:id="rId10"/>
    <p:sldLayoutId id="2147483767"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txStyles>
    <p:titleStyle>
      <a:lvl1pPr algn="l" defTabSz="914400" rtl="0" eaLnBrk="1" latinLnBrk="0" hangingPunct="1">
        <a:spcBef>
          <a:spcPct val="0"/>
        </a:spcBef>
        <a:buNone/>
        <a:defRPr sz="3600" b="1" kern="1200" cap="all" spc="50" baseline="0">
          <a:solidFill>
            <a:schemeClr val="tx2">
              <a:lumMod val="50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914400" rtl="0" eaLnBrk="1" latinLnBrk="0" hangingPunct="1">
        <a:lnSpc>
          <a:spcPct val="100000"/>
        </a:lnSpc>
        <a:spcBef>
          <a:spcPct val="20000"/>
        </a:spcBef>
        <a:spcAft>
          <a:spcPts val="600"/>
        </a:spcAft>
        <a:buClr>
          <a:schemeClr val="tx1"/>
        </a:buClr>
        <a:buFont typeface="Arial" pitchFamily="34" charset="0"/>
        <a:buChar char="•"/>
        <a:defRPr sz="2000" kern="1200" spc="30" baseline="0">
          <a:solidFill>
            <a:schemeClr val="tx2">
              <a:lumMod val="50000"/>
            </a:schemeClr>
          </a:solidFill>
          <a:latin typeface="+mn-lt"/>
          <a:ea typeface="+mn-ea"/>
          <a:cs typeface="+mn-cs"/>
        </a:defRPr>
      </a:lvl1pPr>
      <a:lvl2pPr marL="742950" indent="-285750" algn="l" defTabSz="914400" rtl="0" eaLnBrk="1" latinLnBrk="0" hangingPunct="1">
        <a:lnSpc>
          <a:spcPct val="100000"/>
        </a:lnSpc>
        <a:spcBef>
          <a:spcPct val="20000"/>
        </a:spcBef>
        <a:spcAft>
          <a:spcPts val="600"/>
        </a:spcAft>
        <a:buClr>
          <a:schemeClr val="tx1"/>
        </a:buClr>
        <a:buFont typeface="Arial" pitchFamily="34" charset="0"/>
        <a:buChar char="•"/>
        <a:defRPr sz="2000" kern="1200" spc="30" baseline="0">
          <a:solidFill>
            <a:schemeClr val="tx2">
              <a:lumMod val="50000"/>
            </a:schemeClr>
          </a:solidFill>
          <a:latin typeface="+mn-lt"/>
          <a:ea typeface="+mn-ea"/>
          <a:cs typeface="+mn-cs"/>
        </a:defRPr>
      </a:lvl2pPr>
      <a:lvl3pPr marL="1143000" indent="-228600" algn="l" defTabSz="914400" rtl="0" eaLnBrk="1" latinLnBrk="0" hangingPunct="1">
        <a:lnSpc>
          <a:spcPct val="100000"/>
        </a:lnSpc>
        <a:spcBef>
          <a:spcPct val="20000"/>
        </a:spcBef>
        <a:spcAft>
          <a:spcPts val="600"/>
        </a:spcAft>
        <a:buClr>
          <a:schemeClr val="tx2">
            <a:lumMod val="50000"/>
          </a:schemeClr>
        </a:buClr>
        <a:buFont typeface="Arial" pitchFamily="34" charset="0"/>
        <a:buChar char="•"/>
        <a:defRPr sz="2000" kern="1200" spc="30" baseline="0">
          <a:solidFill>
            <a:schemeClr val="tx2">
              <a:lumMod val="50000"/>
            </a:schemeClr>
          </a:solidFill>
          <a:latin typeface="+mn-lt"/>
          <a:ea typeface="+mn-ea"/>
          <a:cs typeface="+mn-cs"/>
        </a:defRPr>
      </a:lvl3pPr>
      <a:lvl4pPr marL="1600200" indent="-228600" algn="l" defTabSz="914400" rtl="0" eaLnBrk="1" latinLnBrk="0" hangingPunct="1">
        <a:lnSpc>
          <a:spcPct val="100000"/>
        </a:lnSpc>
        <a:spcBef>
          <a:spcPct val="20000"/>
        </a:spcBef>
        <a:spcAft>
          <a:spcPts val="600"/>
        </a:spcAft>
        <a:buClr>
          <a:schemeClr val="tx1"/>
        </a:buClr>
        <a:buFont typeface="Arial" pitchFamily="34" charset="0"/>
        <a:buChar char="•"/>
        <a:defRPr sz="2000" kern="1200" spc="30" baseline="0">
          <a:solidFill>
            <a:schemeClr val="tx2">
              <a:lumMod val="50000"/>
            </a:schemeClr>
          </a:solidFill>
          <a:latin typeface="+mn-lt"/>
          <a:ea typeface="+mn-ea"/>
          <a:cs typeface="+mn-cs"/>
        </a:defRPr>
      </a:lvl4pPr>
      <a:lvl5pPr marL="2057400" indent="-228600" algn="l" defTabSz="914400" rtl="0" eaLnBrk="1" latinLnBrk="0" hangingPunct="1">
        <a:lnSpc>
          <a:spcPct val="100000"/>
        </a:lnSpc>
        <a:spcBef>
          <a:spcPct val="20000"/>
        </a:spcBef>
        <a:spcAft>
          <a:spcPts val="600"/>
        </a:spcAft>
        <a:buClr>
          <a:schemeClr val="tx1"/>
        </a:buClr>
        <a:buFont typeface="Arial" pitchFamily="34" charset="0"/>
        <a:buChar char="•"/>
        <a:defRPr sz="2000" kern="1200" spc="30" baseline="0">
          <a:solidFill>
            <a:schemeClr val="tx2">
              <a:lumMod val="50000"/>
            </a:schemeClr>
          </a:solidFill>
          <a:latin typeface="+mn-lt"/>
          <a:ea typeface="+mn-ea"/>
          <a:cs typeface="+mn-cs"/>
        </a:defRPr>
      </a:lvl5pPr>
      <a:lvl6pPr marL="2514600" indent="-228600" algn="l" defTabSz="914400" rtl="0" eaLnBrk="1" latinLnBrk="0" hangingPunct="1">
        <a:lnSpc>
          <a:spcPct val="100000"/>
        </a:lnSpc>
        <a:spcBef>
          <a:spcPct val="20000"/>
        </a:spcBef>
        <a:spcAft>
          <a:spcPts val="600"/>
        </a:spcAft>
        <a:buClr>
          <a:schemeClr val="tx2">
            <a:lumMod val="50000"/>
          </a:schemeClr>
        </a:buClr>
        <a:buFont typeface="Arial" pitchFamily="34" charset="0"/>
        <a:buChar char="•"/>
        <a:defRPr sz="1700" kern="1200">
          <a:solidFill>
            <a:schemeClr val="tx2">
              <a:lumMod val="50000"/>
            </a:schemeClr>
          </a:solidFill>
          <a:latin typeface="+mn-lt"/>
          <a:ea typeface="+mn-ea"/>
          <a:cs typeface="+mn-cs"/>
        </a:defRPr>
      </a:lvl6pPr>
      <a:lvl7pPr marL="2971800" indent="-228600" algn="l" defTabSz="914400" rtl="0" eaLnBrk="1" latinLnBrk="0" hangingPunct="1">
        <a:lnSpc>
          <a:spcPct val="100000"/>
        </a:lnSpc>
        <a:spcBef>
          <a:spcPct val="20000"/>
        </a:spcBef>
        <a:spcAft>
          <a:spcPts val="600"/>
        </a:spcAft>
        <a:buClr>
          <a:schemeClr val="tx2">
            <a:lumMod val="50000"/>
          </a:schemeClr>
        </a:buClr>
        <a:buFont typeface="Arial" pitchFamily="34" charset="0"/>
        <a:buChar char="•"/>
        <a:defRPr sz="1700" kern="1200">
          <a:solidFill>
            <a:schemeClr val="tx2">
              <a:lumMod val="50000"/>
            </a:schemeClr>
          </a:solidFill>
          <a:latin typeface="+mn-lt"/>
          <a:ea typeface="+mn-ea"/>
          <a:cs typeface="+mn-cs"/>
        </a:defRPr>
      </a:lvl7pPr>
      <a:lvl8pPr marL="3429000" indent="-228600" algn="l" defTabSz="914400" rtl="0" eaLnBrk="1" latinLnBrk="0" hangingPunct="1">
        <a:lnSpc>
          <a:spcPct val="100000"/>
        </a:lnSpc>
        <a:spcBef>
          <a:spcPct val="20000"/>
        </a:spcBef>
        <a:spcAft>
          <a:spcPts val="600"/>
        </a:spcAft>
        <a:buClr>
          <a:schemeClr val="tx2">
            <a:lumMod val="50000"/>
          </a:schemeClr>
        </a:buClr>
        <a:buFont typeface="Arial" pitchFamily="34" charset="0"/>
        <a:buChar char="•"/>
        <a:defRPr sz="1700" kern="1200">
          <a:solidFill>
            <a:schemeClr val="tx2">
              <a:lumMod val="50000"/>
            </a:schemeClr>
          </a:solidFill>
          <a:latin typeface="+mn-lt"/>
          <a:ea typeface="+mn-ea"/>
          <a:cs typeface="+mn-cs"/>
        </a:defRPr>
      </a:lvl8pPr>
      <a:lvl9pPr marL="3886200" indent="-228600" algn="l" defTabSz="914400" rtl="0" eaLnBrk="1" latinLnBrk="0" hangingPunct="1">
        <a:lnSpc>
          <a:spcPct val="100000"/>
        </a:lnSpc>
        <a:spcBef>
          <a:spcPct val="20000"/>
        </a:spcBef>
        <a:spcAft>
          <a:spcPts val="600"/>
        </a:spcAft>
        <a:buClr>
          <a:schemeClr val="tx2">
            <a:lumMod val="50000"/>
          </a:schemeClr>
        </a:buClr>
        <a:buFont typeface="Arial" pitchFamily="34" charset="0"/>
        <a:buChar char="•"/>
        <a:defRPr sz="1700" kern="1200">
          <a:solidFill>
            <a:schemeClr val="tx2">
              <a:lumMod val="50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5.gif"/><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34291" y="2007889"/>
            <a:ext cx="10875817" cy="1470025"/>
          </a:xfrm>
        </p:spPr>
        <p:txBody>
          <a:bodyPr/>
          <a:lstStyle/>
          <a:p>
            <a:r>
              <a:rPr lang="en-US" dirty="0"/>
              <a:t>CULTURE AND ENTREPRENEURSHIP</a:t>
            </a:r>
          </a:p>
        </p:txBody>
      </p:sp>
      <p:sp>
        <p:nvSpPr>
          <p:cNvPr id="3" name="Subtitle 2"/>
          <p:cNvSpPr>
            <a:spLocks noGrp="1"/>
          </p:cNvSpPr>
          <p:nvPr>
            <p:ph type="subTitle" idx="1"/>
          </p:nvPr>
        </p:nvSpPr>
        <p:spPr>
          <a:xfrm>
            <a:off x="1625600" y="3886199"/>
            <a:ext cx="8534400" cy="2091519"/>
          </a:xfrm>
        </p:spPr>
        <p:txBody>
          <a:bodyPr>
            <a:normAutofit lnSpcReduction="10000"/>
          </a:bodyPr>
          <a:lstStyle/>
          <a:p>
            <a:r>
              <a:rPr lang="en-US" dirty="0"/>
              <a:t>How culture affects entrepreneurship in the United Kingdom and Africa, and how these contrast.</a:t>
            </a:r>
          </a:p>
          <a:p>
            <a:endParaRPr lang="en-US" dirty="0"/>
          </a:p>
          <a:p>
            <a:r>
              <a:rPr lang="en-US" dirty="0"/>
              <a:t>Kirsten Robertson P147169</a:t>
            </a:r>
          </a:p>
        </p:txBody>
      </p:sp>
    </p:spTree>
    <p:extLst>
      <p:ext uri="{BB962C8B-B14F-4D97-AF65-F5344CB8AC3E}">
        <p14:creationId xmlns:p14="http://schemas.microsoft.com/office/powerpoint/2010/main" val="38664481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p:cNvSpPr>
            <a:spLocks noGrp="1"/>
          </p:cNvSpPr>
          <p:nvPr>
            <p:ph type="title"/>
          </p:nvPr>
        </p:nvSpPr>
        <p:spPr/>
        <p:txBody>
          <a:bodyPr/>
          <a:lstStyle/>
          <a:p>
            <a:r>
              <a:rPr lang="en-US" dirty="0"/>
              <a:t>What is entrepreneurship?</a:t>
            </a:r>
          </a:p>
        </p:txBody>
      </p:sp>
      <p:sp>
        <p:nvSpPr>
          <p:cNvPr id="14" name="Content Placeholder 13"/>
          <p:cNvSpPr>
            <a:spLocks noGrp="1"/>
          </p:cNvSpPr>
          <p:nvPr>
            <p:ph sz="quarter" idx="13"/>
          </p:nvPr>
        </p:nvSpPr>
        <p:spPr>
          <a:xfrm>
            <a:off x="812800" y="1600200"/>
            <a:ext cx="10566400" cy="4983162"/>
          </a:xfrm>
        </p:spPr>
        <p:txBody>
          <a:bodyPr>
            <a:normAutofit fontScale="92500" lnSpcReduction="10000"/>
          </a:bodyPr>
          <a:lstStyle/>
          <a:p>
            <a:pPr lvl="0"/>
            <a:endParaRPr lang="en-US" sz="2800" dirty="0"/>
          </a:p>
          <a:p>
            <a:pPr lvl="0"/>
            <a:r>
              <a:rPr lang="en-US" sz="2800" dirty="0"/>
              <a:t>Risk Taker</a:t>
            </a:r>
          </a:p>
          <a:p>
            <a:pPr lvl="0"/>
            <a:r>
              <a:rPr lang="en-US" sz="2800" dirty="0"/>
              <a:t>Supplies Financial Capital</a:t>
            </a:r>
          </a:p>
          <a:p>
            <a:pPr lvl="0"/>
            <a:r>
              <a:rPr lang="en-US" sz="2800" dirty="0"/>
              <a:t>An Opportunity Creator and Innovator </a:t>
            </a:r>
          </a:p>
          <a:p>
            <a:pPr lvl="0"/>
            <a:r>
              <a:rPr lang="en-US" sz="2800" dirty="0"/>
              <a:t>A Decision Maker</a:t>
            </a:r>
          </a:p>
          <a:p>
            <a:pPr marL="0" lvl="0" indent="0" algn="r">
              <a:buNone/>
            </a:pPr>
            <a:r>
              <a:rPr lang="en-US" sz="2100" dirty="0"/>
              <a:t>(Westhead &amp; Wright, 2013).</a:t>
            </a:r>
          </a:p>
          <a:p>
            <a:pPr marL="0" indent="0" algn="r">
              <a:buNone/>
            </a:pPr>
            <a:endParaRPr lang="en-GB" dirty="0"/>
          </a:p>
          <a:p>
            <a:pPr marL="0" indent="0" algn="just">
              <a:buNone/>
            </a:pPr>
            <a:r>
              <a:rPr lang="en-GB" sz="2400" dirty="0"/>
              <a:t>An entrepreneur</a:t>
            </a:r>
            <a:r>
              <a:rPr lang="en-GB" sz="2400" i="1" dirty="0"/>
              <a:t> </a:t>
            </a:r>
            <a:r>
              <a:rPr lang="en-GB" sz="2400" dirty="0"/>
              <a:t>has been defined as an individual that identifies or ‘creates business opportunities that he or she then exploits through small and medium-sized firms’</a:t>
            </a:r>
          </a:p>
          <a:p>
            <a:pPr marL="0" indent="0" algn="r">
              <a:buNone/>
            </a:pPr>
            <a:r>
              <a:rPr lang="en-GB" dirty="0"/>
              <a:t> (Cuervo, et al., 2007, p. 1).</a:t>
            </a:r>
          </a:p>
          <a:p>
            <a:pPr marL="0" lvl="0" indent="0" algn="r">
              <a:buNone/>
            </a:pPr>
            <a:endParaRPr lang="en-US" sz="1800" dirty="0"/>
          </a:p>
        </p:txBody>
      </p:sp>
    </p:spTree>
    <p:extLst>
      <p:ext uri="{BB962C8B-B14F-4D97-AF65-F5344CB8AC3E}">
        <p14:creationId xmlns:p14="http://schemas.microsoft.com/office/powerpoint/2010/main" val="8335070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What is culture?</a:t>
            </a:r>
          </a:p>
        </p:txBody>
      </p:sp>
      <p:sp>
        <p:nvSpPr>
          <p:cNvPr id="3" name="Content Placeholder 2">
            <a:extLst>
              <a:ext uri="{FF2B5EF4-FFF2-40B4-BE49-F238E27FC236}">
                <a16:creationId xmlns:a16="http://schemas.microsoft.com/office/drawing/2014/main" id="{FDFE6500-149B-4EFD-9A15-73A2CF14DE53}"/>
              </a:ext>
            </a:extLst>
          </p:cNvPr>
          <p:cNvSpPr>
            <a:spLocks noGrp="1"/>
          </p:cNvSpPr>
          <p:nvPr>
            <p:ph sz="quarter" idx="13"/>
          </p:nvPr>
        </p:nvSpPr>
        <p:spPr>
          <a:xfrm>
            <a:off x="812800" y="1600200"/>
            <a:ext cx="6232577" cy="4521588"/>
          </a:xfrm>
        </p:spPr>
        <p:txBody>
          <a:bodyPr>
            <a:normAutofit fontScale="85000" lnSpcReduction="10000"/>
          </a:bodyPr>
          <a:lstStyle/>
          <a:p>
            <a:r>
              <a:rPr lang="en-GB" dirty="0"/>
              <a:t>Culture is a particular society or civilization, especially considering in relation to its beliefs, way of life, or art’ </a:t>
            </a:r>
          </a:p>
          <a:p>
            <a:pPr marL="0" indent="0">
              <a:buNone/>
            </a:pPr>
            <a:r>
              <a:rPr lang="en-GB" dirty="0"/>
              <a:t>                                         (Collins Dictionary, 2018).</a:t>
            </a:r>
          </a:p>
          <a:p>
            <a:r>
              <a:rPr lang="en-GB" dirty="0"/>
              <a:t>The way we live</a:t>
            </a:r>
          </a:p>
          <a:p>
            <a:r>
              <a:rPr lang="en-GB" dirty="0"/>
              <a:t>Clothes we wear</a:t>
            </a:r>
          </a:p>
          <a:p>
            <a:r>
              <a:rPr lang="en-GB" dirty="0"/>
              <a:t>Food we eat</a:t>
            </a:r>
          </a:p>
          <a:p>
            <a:r>
              <a:rPr lang="en-GB" dirty="0"/>
              <a:t>Languages we speak</a:t>
            </a:r>
          </a:p>
          <a:p>
            <a:r>
              <a:rPr lang="en-GB" dirty="0"/>
              <a:t>Ways we celebrate</a:t>
            </a:r>
          </a:p>
          <a:p>
            <a:pPr marL="0" indent="0" algn="r">
              <a:buNone/>
            </a:pPr>
            <a:r>
              <a:rPr lang="en-GB" dirty="0"/>
              <a:t>(Kalman, 2009).</a:t>
            </a:r>
          </a:p>
          <a:p>
            <a:pPr algn="just"/>
            <a:r>
              <a:rPr lang="en-US" dirty="0"/>
              <a:t>Customary beliefs and values that ethnic, religious, and social groups transmit fairly unchanged from generation to generation’</a:t>
            </a:r>
          </a:p>
          <a:p>
            <a:pPr marL="0" indent="0" algn="r">
              <a:buNone/>
            </a:pPr>
            <a:r>
              <a:rPr lang="en-US" dirty="0"/>
              <a:t>(</a:t>
            </a:r>
            <a:r>
              <a:rPr lang="en-US" dirty="0" err="1"/>
              <a:t>Guiso</a:t>
            </a:r>
            <a:r>
              <a:rPr lang="en-US" dirty="0"/>
              <a:t> et al 2006).</a:t>
            </a:r>
            <a:endParaRPr lang="en-GB" dirty="0"/>
          </a:p>
          <a:p>
            <a:pPr marL="0" indent="0" algn="r">
              <a:buNone/>
            </a:pPr>
            <a:endParaRPr lang="en-GB" dirty="0"/>
          </a:p>
          <a:p>
            <a:endParaRPr lang="en-GB" dirty="0"/>
          </a:p>
        </p:txBody>
      </p:sp>
      <p:pic>
        <p:nvPicPr>
          <p:cNvPr id="2050" name="Picture 2" descr="Image result">
            <a:extLst>
              <a:ext uri="{FF2B5EF4-FFF2-40B4-BE49-F238E27FC236}">
                <a16:creationId xmlns:a16="http://schemas.microsoft.com/office/drawing/2014/main" id="{63ACFA95-1567-4CFD-983C-B0592613375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05518" y="1417638"/>
            <a:ext cx="4536711" cy="452158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9740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United Kingdom</a:t>
            </a:r>
          </a:p>
        </p:txBody>
      </p:sp>
      <p:sp>
        <p:nvSpPr>
          <p:cNvPr id="11" name="Content Placeholder 10"/>
          <p:cNvSpPr>
            <a:spLocks noGrp="1"/>
          </p:cNvSpPr>
          <p:nvPr>
            <p:ph sz="quarter" idx="14"/>
          </p:nvPr>
        </p:nvSpPr>
        <p:spPr>
          <a:xfrm>
            <a:off x="6248400" y="1791480"/>
            <a:ext cx="4978400" cy="4983162"/>
          </a:xfrm>
        </p:spPr>
        <p:txBody>
          <a:bodyPr>
            <a:normAutofit/>
          </a:bodyPr>
          <a:lstStyle/>
          <a:p>
            <a:r>
              <a:rPr lang="en-US" dirty="0"/>
              <a:t>Top-performing country in terms of entrepreneurial culture</a:t>
            </a:r>
          </a:p>
          <a:p>
            <a:r>
              <a:rPr lang="en-US" dirty="0"/>
              <a:t>Country is supportive of their efforts</a:t>
            </a:r>
          </a:p>
          <a:p>
            <a:r>
              <a:rPr lang="en-US" dirty="0"/>
              <a:t>Shift in perception of entrepreneurs with TV shows and business personalities now having an impact on number of young entrepreneurs</a:t>
            </a:r>
          </a:p>
          <a:p>
            <a:pPr marL="0" indent="0" algn="r">
              <a:buNone/>
            </a:pPr>
            <a:r>
              <a:rPr lang="en-GB" dirty="0"/>
              <a:t>(Burn-</a:t>
            </a:r>
            <a:r>
              <a:rPr lang="en-GB" dirty="0" err="1"/>
              <a:t>Callander</a:t>
            </a:r>
            <a:r>
              <a:rPr lang="en-GB" dirty="0"/>
              <a:t>, 2013)</a:t>
            </a:r>
          </a:p>
          <a:p>
            <a:r>
              <a:rPr lang="en-GB" dirty="0"/>
              <a:t>In England, they were trying to foster entrepreneurial thinking in a culture where it was not a norm</a:t>
            </a:r>
          </a:p>
          <a:p>
            <a:pPr marL="0" indent="0" algn="r">
              <a:buNone/>
            </a:pPr>
            <a:r>
              <a:rPr lang="en-GB" dirty="0"/>
              <a:t>(Cornwall, 2010)</a:t>
            </a:r>
          </a:p>
          <a:p>
            <a:pPr marL="0" indent="0" algn="r">
              <a:buNone/>
            </a:pPr>
            <a:endParaRPr lang="en-US" dirty="0"/>
          </a:p>
        </p:txBody>
      </p:sp>
      <p:sp>
        <p:nvSpPr>
          <p:cNvPr id="8" name="AutoShape 2" descr="Image result for united kingdom">
            <a:extLst>
              <a:ext uri="{FF2B5EF4-FFF2-40B4-BE49-F238E27FC236}">
                <a16:creationId xmlns:a16="http://schemas.microsoft.com/office/drawing/2014/main" id="{E6A804E9-3119-42D2-83C0-A1B9E5829229}"/>
              </a:ext>
            </a:extLst>
          </p:cNvPr>
          <p:cNvSpPr>
            <a:spLocks noChangeAspect="1" noChangeArrowheads="1"/>
          </p:cNvSpPr>
          <p:nvPr/>
        </p:nvSpPr>
        <p:spPr bwMode="auto">
          <a:xfrm>
            <a:off x="2968052" y="3276600"/>
            <a:ext cx="3280348" cy="3280348"/>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9" name="Picture 8">
            <a:extLst>
              <a:ext uri="{FF2B5EF4-FFF2-40B4-BE49-F238E27FC236}">
                <a16:creationId xmlns:a16="http://schemas.microsoft.com/office/drawing/2014/main" id="{3DFD3752-8FD7-4A9D-AAF6-282452665D54}"/>
              </a:ext>
            </a:extLst>
          </p:cNvPr>
          <p:cNvPicPr>
            <a:picLocks noChangeAspect="1"/>
          </p:cNvPicPr>
          <p:nvPr/>
        </p:nvPicPr>
        <p:blipFill>
          <a:blip r:embed="rId3"/>
          <a:stretch>
            <a:fillRect/>
          </a:stretch>
        </p:blipFill>
        <p:spPr>
          <a:xfrm>
            <a:off x="897744" y="1791480"/>
            <a:ext cx="4629150" cy="4324350"/>
          </a:xfrm>
          <a:prstGeom prst="rect">
            <a:avLst/>
          </a:prstGeom>
        </p:spPr>
      </p:pic>
    </p:spTree>
    <p:extLst>
      <p:ext uri="{BB962C8B-B14F-4D97-AF65-F5344CB8AC3E}">
        <p14:creationId xmlns:p14="http://schemas.microsoft.com/office/powerpoint/2010/main" val="37592768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Africa</a:t>
            </a:r>
          </a:p>
        </p:txBody>
      </p:sp>
      <p:sp>
        <p:nvSpPr>
          <p:cNvPr id="10" name="Content Placeholder 9"/>
          <p:cNvSpPr>
            <a:spLocks noGrp="1"/>
          </p:cNvSpPr>
          <p:nvPr>
            <p:ph sz="quarter" idx="13"/>
          </p:nvPr>
        </p:nvSpPr>
        <p:spPr>
          <a:xfrm>
            <a:off x="812800" y="1750102"/>
            <a:ext cx="4978400" cy="4114800"/>
          </a:xfrm>
        </p:spPr>
        <p:txBody>
          <a:bodyPr>
            <a:normAutofit fontScale="77500" lnSpcReduction="20000"/>
          </a:bodyPr>
          <a:lstStyle/>
          <a:p>
            <a:pPr fontAlgn="base"/>
            <a:r>
              <a:rPr lang="en-GB" dirty="0"/>
              <a:t>South Africa needs to introduce and enhance initiatives aimed at ingraining entrepreneurship </a:t>
            </a:r>
          </a:p>
          <a:p>
            <a:pPr fontAlgn="base"/>
            <a:r>
              <a:rPr lang="en-GB" dirty="0"/>
              <a:t>Drive future economic growth.</a:t>
            </a:r>
          </a:p>
          <a:p>
            <a:pPr fontAlgn="base"/>
            <a:r>
              <a:rPr lang="en-GB" dirty="0"/>
              <a:t>Lack of entrepreneurial culture,” he says. </a:t>
            </a:r>
          </a:p>
          <a:p>
            <a:pPr fontAlgn="base"/>
            <a:r>
              <a:rPr lang="en-GB" dirty="0"/>
              <a:t>2015-2016 GEM South Africa report</a:t>
            </a:r>
          </a:p>
          <a:p>
            <a:pPr fontAlgn="base">
              <a:buFontTx/>
              <a:buChar char="-"/>
            </a:pPr>
            <a:r>
              <a:rPr lang="en-GB" dirty="0"/>
              <a:t>40.9% of South African adults perceived good entrepreneurial opportunities, and </a:t>
            </a:r>
          </a:p>
          <a:p>
            <a:pPr fontAlgn="base">
              <a:buFontTx/>
              <a:buChar char="-"/>
            </a:pPr>
            <a:r>
              <a:rPr lang="en-GB" dirty="0"/>
              <a:t>45.4% perceived they had the capabilities to start a business, </a:t>
            </a:r>
          </a:p>
          <a:p>
            <a:pPr fontAlgn="base">
              <a:buFontTx/>
              <a:buChar char="-"/>
            </a:pPr>
            <a:r>
              <a:rPr lang="en-GB" dirty="0"/>
              <a:t>Yet in 2015 only 7% of entrepreneurs were engaged in early-stage entrepreneurial activity and had taken the steps to start a new business.</a:t>
            </a:r>
          </a:p>
          <a:p>
            <a:pPr marL="0" indent="0" algn="r" fontAlgn="base">
              <a:buNone/>
            </a:pPr>
            <a:r>
              <a:rPr lang="en-GB" dirty="0"/>
              <a:t>(Jackson, 2016)</a:t>
            </a:r>
            <a:br>
              <a:rPr lang="en-GB" dirty="0"/>
            </a:br>
            <a:endParaRPr lang="en-GB" dirty="0"/>
          </a:p>
          <a:p>
            <a:endParaRPr lang="en-US" dirty="0"/>
          </a:p>
        </p:txBody>
      </p:sp>
      <p:pic>
        <p:nvPicPr>
          <p:cNvPr id="4098" name="Picture 2" descr="Image result for africa clipart">
            <a:extLst>
              <a:ext uri="{FF2B5EF4-FFF2-40B4-BE49-F238E27FC236}">
                <a16:creationId xmlns:a16="http://schemas.microsoft.com/office/drawing/2014/main" id="{6BBB7AEE-02C8-4BD9-9395-431D2736F50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35910" y="664252"/>
            <a:ext cx="6172200" cy="52006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354593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221CD9-370C-4E1F-A1C0-01A179CD8B36}"/>
              </a:ext>
            </a:extLst>
          </p:cNvPr>
          <p:cNvSpPr>
            <a:spLocks noGrp="1"/>
          </p:cNvSpPr>
          <p:nvPr>
            <p:ph type="title"/>
          </p:nvPr>
        </p:nvSpPr>
        <p:spPr/>
        <p:txBody>
          <a:bodyPr/>
          <a:lstStyle/>
          <a:p>
            <a:r>
              <a:rPr lang="en-GB" dirty="0"/>
              <a:t>Conclusion</a:t>
            </a:r>
          </a:p>
        </p:txBody>
      </p:sp>
      <p:sp>
        <p:nvSpPr>
          <p:cNvPr id="3" name="Text Placeholder 2">
            <a:extLst>
              <a:ext uri="{FF2B5EF4-FFF2-40B4-BE49-F238E27FC236}">
                <a16:creationId xmlns:a16="http://schemas.microsoft.com/office/drawing/2014/main" id="{F33DAB76-6CB0-463E-A685-908D14E7C8ED}"/>
              </a:ext>
            </a:extLst>
          </p:cNvPr>
          <p:cNvSpPr>
            <a:spLocks noGrp="1"/>
          </p:cNvSpPr>
          <p:nvPr>
            <p:ph type="body" idx="1"/>
          </p:nvPr>
        </p:nvSpPr>
        <p:spPr/>
        <p:txBody>
          <a:bodyPr/>
          <a:lstStyle/>
          <a:p>
            <a:r>
              <a:rPr lang="en-GB" sz="2800" dirty="0"/>
              <a:t>United Kingdom</a:t>
            </a:r>
          </a:p>
        </p:txBody>
      </p:sp>
      <p:sp>
        <p:nvSpPr>
          <p:cNvPr id="4" name="Content Placeholder 3">
            <a:extLst>
              <a:ext uri="{FF2B5EF4-FFF2-40B4-BE49-F238E27FC236}">
                <a16:creationId xmlns:a16="http://schemas.microsoft.com/office/drawing/2014/main" id="{F92E459F-C16F-40F7-A604-553DEF8688FB}"/>
              </a:ext>
            </a:extLst>
          </p:cNvPr>
          <p:cNvSpPr>
            <a:spLocks noGrp="1"/>
          </p:cNvSpPr>
          <p:nvPr>
            <p:ph sz="quarter" idx="13"/>
          </p:nvPr>
        </p:nvSpPr>
        <p:spPr/>
        <p:txBody>
          <a:bodyPr>
            <a:normAutofit/>
          </a:bodyPr>
          <a:lstStyle/>
          <a:p>
            <a:r>
              <a:rPr lang="en-GB" sz="2400" dirty="0"/>
              <a:t>High entrepreneurial spirit</a:t>
            </a:r>
          </a:p>
          <a:p>
            <a:r>
              <a:rPr lang="en-GB" sz="2400" dirty="0"/>
              <a:t>A lot of government support	</a:t>
            </a:r>
          </a:p>
          <a:p>
            <a:r>
              <a:rPr lang="en-GB" sz="2400" dirty="0"/>
              <a:t>Never used to be the norm</a:t>
            </a:r>
          </a:p>
          <a:p>
            <a:r>
              <a:rPr lang="en-GB" sz="2400" dirty="0"/>
              <a:t>Starting to create younger entrepreneurs</a:t>
            </a:r>
          </a:p>
        </p:txBody>
      </p:sp>
      <p:sp>
        <p:nvSpPr>
          <p:cNvPr id="5" name="Text Placeholder 4">
            <a:extLst>
              <a:ext uri="{FF2B5EF4-FFF2-40B4-BE49-F238E27FC236}">
                <a16:creationId xmlns:a16="http://schemas.microsoft.com/office/drawing/2014/main" id="{37A96FED-2467-49B2-B263-77848155C0D9}"/>
              </a:ext>
            </a:extLst>
          </p:cNvPr>
          <p:cNvSpPr>
            <a:spLocks noGrp="1"/>
          </p:cNvSpPr>
          <p:nvPr>
            <p:ph type="body" sz="quarter" idx="3"/>
          </p:nvPr>
        </p:nvSpPr>
        <p:spPr/>
        <p:txBody>
          <a:bodyPr/>
          <a:lstStyle/>
          <a:p>
            <a:r>
              <a:rPr lang="en-GB" sz="2800" dirty="0"/>
              <a:t>Africa</a:t>
            </a:r>
          </a:p>
        </p:txBody>
      </p:sp>
      <p:sp>
        <p:nvSpPr>
          <p:cNvPr id="6" name="Content Placeholder 5">
            <a:extLst>
              <a:ext uri="{FF2B5EF4-FFF2-40B4-BE49-F238E27FC236}">
                <a16:creationId xmlns:a16="http://schemas.microsoft.com/office/drawing/2014/main" id="{34B529A1-D647-4E4A-8B8D-E5D06D1B08A1}"/>
              </a:ext>
            </a:extLst>
          </p:cNvPr>
          <p:cNvSpPr>
            <a:spLocks noGrp="1"/>
          </p:cNvSpPr>
          <p:nvPr>
            <p:ph sz="quarter" idx="14"/>
          </p:nvPr>
        </p:nvSpPr>
        <p:spPr/>
        <p:txBody>
          <a:bodyPr>
            <a:normAutofit/>
          </a:bodyPr>
          <a:lstStyle/>
          <a:p>
            <a:r>
              <a:rPr lang="en-GB" sz="2400" dirty="0"/>
              <a:t>Lack of entrepreneurial spirit</a:t>
            </a:r>
          </a:p>
          <a:p>
            <a:r>
              <a:rPr lang="en-GB" sz="2400" dirty="0"/>
              <a:t>Lack of government support</a:t>
            </a:r>
          </a:p>
          <a:p>
            <a:r>
              <a:rPr lang="en-GB" sz="2400" dirty="0"/>
              <a:t>There is potential and ability to create entrepreneurs</a:t>
            </a:r>
          </a:p>
          <a:p>
            <a:r>
              <a:rPr lang="en-GB" sz="2400" dirty="0"/>
              <a:t>Need to start creating entrepreneurial spirit in order for economic growth</a:t>
            </a:r>
          </a:p>
        </p:txBody>
      </p:sp>
    </p:spTree>
    <p:extLst>
      <p:ext uri="{BB962C8B-B14F-4D97-AF65-F5344CB8AC3E}">
        <p14:creationId xmlns:p14="http://schemas.microsoft.com/office/powerpoint/2010/main" val="20839694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304EB1-4FFC-49A6-A4B6-1E0B708CB67F}"/>
              </a:ext>
            </a:extLst>
          </p:cNvPr>
          <p:cNvSpPr>
            <a:spLocks noGrp="1"/>
          </p:cNvSpPr>
          <p:nvPr>
            <p:ph type="ctrTitle"/>
          </p:nvPr>
        </p:nvSpPr>
        <p:spPr>
          <a:xfrm>
            <a:off x="914400" y="255289"/>
            <a:ext cx="10363200" cy="963911"/>
          </a:xfrm>
        </p:spPr>
        <p:txBody>
          <a:bodyPr/>
          <a:lstStyle/>
          <a:p>
            <a:r>
              <a:rPr lang="en-GB" dirty="0"/>
              <a:t>References</a:t>
            </a:r>
          </a:p>
        </p:txBody>
      </p:sp>
      <p:sp>
        <p:nvSpPr>
          <p:cNvPr id="4" name="Rectangle 1">
            <a:extLst>
              <a:ext uri="{FF2B5EF4-FFF2-40B4-BE49-F238E27FC236}">
                <a16:creationId xmlns:a16="http://schemas.microsoft.com/office/drawing/2014/main" id="{CC506EE8-DC5C-4C39-9F53-1F18239F85EB}"/>
              </a:ext>
            </a:extLst>
          </p:cNvPr>
          <p:cNvSpPr>
            <a:spLocks noGrp="1" noChangeArrowheads="1"/>
          </p:cNvSpPr>
          <p:nvPr>
            <p:ph type="subTitle" idx="1"/>
          </p:nvPr>
        </p:nvSpPr>
        <p:spPr bwMode="auto">
          <a:xfrm>
            <a:off x="622092" y="1355339"/>
            <a:ext cx="10947816" cy="501675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Burn-</a:t>
            </a:r>
            <a:r>
              <a:rPr kumimoji="0" lang="en-US" altLang="en-US" sz="16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Callander</a:t>
            </a:r>
            <a:r>
              <a:rPr kumimoji="0" lang="en-US" altLang="en-US" sz="16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R., 2013. UK hailed as best place in Europe for entrepreneurs. </a:t>
            </a:r>
            <a:r>
              <a:rPr kumimoji="0" lang="en-US" altLang="en-US" sz="16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The Telegraph</a:t>
            </a:r>
            <a:r>
              <a:rPr kumimoji="0" lang="en-US" altLang="en-US" sz="16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27 August . </a:t>
            </a:r>
            <a:endParaRPr kumimoji="0" lang="en-GB" altLang="en-US" sz="16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6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Collins Dictionary, 2018. </a:t>
            </a:r>
            <a:r>
              <a:rPr kumimoji="0" lang="en-US" altLang="en-US" sz="16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Culture. </a:t>
            </a:r>
            <a:r>
              <a:rPr kumimoji="0" lang="en-US" altLang="en-US" sz="16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Glasgow: </a:t>
            </a:r>
            <a:r>
              <a:rPr kumimoji="0" lang="en-US" altLang="en-US" sz="16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s.n</a:t>
            </a:r>
            <a:r>
              <a:rPr kumimoji="0" lang="en-US" altLang="en-US" sz="16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t>
            </a:r>
            <a:endParaRPr kumimoji="0" lang="en-GB" altLang="en-US" sz="16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6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Cornwall, J., 2010. The Difference In Entrepreneurial Spirit Between England And America. </a:t>
            </a:r>
            <a:r>
              <a:rPr kumimoji="0" lang="en-US" altLang="en-US" sz="16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Business Insider</a:t>
            </a:r>
            <a:r>
              <a:rPr kumimoji="0" lang="en-US" altLang="en-US" sz="16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11 November. </a:t>
            </a:r>
            <a:endParaRPr kumimoji="0" lang="en-GB" altLang="en-US" sz="16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6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Cuervo, Á., Ribeiro, D. &amp; </a:t>
            </a:r>
            <a:r>
              <a:rPr kumimoji="0" lang="en-US" altLang="en-US" sz="16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Roig</a:t>
            </a:r>
            <a:r>
              <a:rPr kumimoji="0" lang="en-US" altLang="en-US" sz="16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S., 2007. Entrepreneurship: Concepts, Theory and Perspective. In: Berlin: Springer Science &amp; Business Media, pp. 1-2.</a:t>
            </a:r>
            <a:endParaRPr kumimoji="0" lang="en-GB" altLang="en-US" sz="16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6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Foreman-Peck, J. &amp; Zhou, P., 2007. </a:t>
            </a:r>
            <a:r>
              <a:rPr kumimoji="0" lang="en-US" altLang="en-US" sz="16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Entrepreneurial Culture or Institutions? A Twentieth Century Resolution, </a:t>
            </a:r>
            <a:r>
              <a:rPr kumimoji="0" lang="en-US" altLang="en-US" sz="16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Cardiff: Cardiff University.</a:t>
            </a:r>
            <a:endParaRPr kumimoji="0" lang="en-GB" altLang="en-US" sz="16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6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Guiso</a:t>
            </a:r>
            <a:r>
              <a:rPr kumimoji="0" lang="en-US" altLang="en-US" sz="16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L., Sapienza, P. &amp; </a:t>
            </a:r>
            <a:r>
              <a:rPr kumimoji="0" lang="en-US" altLang="en-US" sz="16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Zingales</a:t>
            </a:r>
            <a:r>
              <a:rPr kumimoji="0" lang="en-US" altLang="en-US" sz="16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L., 2006. Does Culture Affect Economic Outcomes?. </a:t>
            </a:r>
            <a:r>
              <a:rPr kumimoji="0" lang="en-US" altLang="en-US" sz="16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Journal of Economic Perspectives, </a:t>
            </a:r>
            <a:r>
              <a:rPr kumimoji="0" lang="en-US" altLang="en-US" sz="16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20(2).</a:t>
            </a:r>
            <a:endParaRPr kumimoji="0" lang="en-GB" altLang="en-US" sz="16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6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Jackson, T., 2016. Why a culture shift is needed in SA entrepreneurship. </a:t>
            </a:r>
            <a:r>
              <a:rPr kumimoji="0" lang="en-US" altLang="en-US" sz="16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Disrupt Africa.</a:t>
            </a:r>
            <a:endParaRPr kumimoji="0" lang="en-GB" altLang="en-US" sz="16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6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Kalman, B., 2009. What is culture?. In: New York: Crabtree Publishing Company, p. 4.</a:t>
            </a:r>
            <a:endParaRPr kumimoji="0" lang="en-GB" altLang="en-US" sz="16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6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Westhead, P. &amp; Wright, M., 2013. Entrepreneurship: A Very Short Introduction. In: Oxford: OUP Oxford, pp. 5 - 6.</a:t>
            </a:r>
            <a:endParaRPr kumimoji="0" lang="en-US" altLang="en-US"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4105527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Ocean design templat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Arial">
      <a:majorFont>
        <a:latin typeface="Arial" panose="020B0604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Arial" panose="020B0604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6000"/>
                <a:shade val="100000"/>
                <a:alpha val="100000"/>
                <a:satMod val="140000"/>
              </a:schemeClr>
            </a:gs>
            <a:gs pos="31000">
              <a:schemeClr val="phClr">
                <a:tint val="100000"/>
                <a:shade val="90000"/>
                <a:alpha val="100000"/>
              </a:schemeClr>
            </a:gs>
            <a:gs pos="100000">
              <a:schemeClr val="phClr">
                <a:tint val="100000"/>
                <a:shade val="80000"/>
                <a:alpha val="100000"/>
              </a:schemeClr>
            </a:gs>
          </a:gsLst>
          <a:lin ang="5400000" scaled="0"/>
        </a:gradFill>
        <a:gradFill rotWithShape="1">
          <a:gsLst>
            <a:gs pos="0">
              <a:schemeClr val="phClr">
                <a:tint val="96000"/>
                <a:shade val="100000"/>
                <a:alpha val="100000"/>
                <a:satMod val="180000"/>
              </a:schemeClr>
            </a:gs>
            <a:gs pos="41000">
              <a:schemeClr val="phClr">
                <a:tint val="100000"/>
                <a:shade val="100000"/>
                <a:alpha val="100000"/>
                <a:satMod val="150000"/>
              </a:schemeClr>
            </a:gs>
            <a:gs pos="100000">
              <a:schemeClr val="phClr">
                <a:tint val="100000"/>
                <a:shade val="65000"/>
                <a:alpha val="100000"/>
              </a:schemeClr>
            </a:gs>
          </a:gsLst>
          <a:path path="circle">
            <a:fillToRect l="50000" t="80000" r="100000" b="100000"/>
          </a:path>
        </a:gradFill>
      </a:bgFillStyleLst>
    </a:fmtScheme>
  </a:themeElements>
  <a:objectDefaults>
    <a:spDef>
      <a:spPr/>
      <a:bodyPr rtlCol="0" anchor="ctr"/>
      <a:lstStyle>
        <a:defPPr algn="ctr">
          <a:defRPr dirty="0"/>
        </a:defPPr>
      </a:lstStyle>
      <a:style>
        <a:lnRef idx="1">
          <a:schemeClr val="accent2"/>
        </a:lnRef>
        <a:fillRef idx="2">
          <a:schemeClr val="accent2"/>
        </a:fillRef>
        <a:effectRef idx="1">
          <a:schemeClr val="accent2"/>
        </a:effectRef>
        <a:fontRef idx="minor">
          <a:schemeClr val="dk1"/>
        </a:fontRef>
      </a:style>
    </a:spDef>
    <a:lnDef>
      <a:spPr/>
      <a:bodyPr/>
      <a:lstStyle/>
      <a:style>
        <a:lnRef idx="1">
          <a:schemeClr val="accent2"/>
        </a:lnRef>
        <a:fillRef idx="0">
          <a:schemeClr val="accent2"/>
        </a:fillRef>
        <a:effectRef idx="0">
          <a:schemeClr val="accent2"/>
        </a:effectRef>
        <a:fontRef idx="minor">
          <a:schemeClr val="tx1"/>
        </a:fontRef>
      </a:style>
    </a:lnDef>
    <a:txDef>
      <a:spPr>
        <a:noFill/>
        <a:ln>
          <a:solidFill>
            <a:schemeClr val="accent1">
              <a:lumMod val="20000"/>
              <a:lumOff val="80000"/>
            </a:schemeClr>
          </a:solidFill>
        </a:ln>
      </a:spPr>
      <a:bodyPr wrap="square" rtlCol="0" anchor="ctr" anchorCtr="1">
        <a:spAutoFit/>
      </a:bodyPr>
      <a:lstStyle>
        <a:defPPr>
          <a:defRPr dirty="0"/>
        </a:defPPr>
      </a:lstStyle>
    </a:txDef>
  </a:objectDefaults>
  <a:extraClrSchemeLst/>
  <a:extLst>
    <a:ext uri="{05A4C25C-085E-4340-85A3-A5531E510DB2}">
      <thm15:themeFamily xmlns:thm15="http://schemas.microsoft.com/office/thememl/2012/main" name="Ocean design template.potx" id="{466E1E68-C1A8-4BB0-BC55-494FA3A4D8AF}" vid="{0F04AA04-35D5-4457-B275-01E58ADDD78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Arial">
      <a:majorFont>
        <a:latin typeface="Arial" panose="020B0604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Arial" panose="020B0604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Arial">
      <a:majorFont>
        <a:latin typeface="Arial" panose="020B0604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Arial" panose="020B0604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A3F7D94069FF64A86F7DFF56D60E3BE" ma:contentTypeVersion="6" ma:contentTypeDescription="Create a new document." ma:contentTypeScope="" ma:versionID="c32302c77d4085ecf495bdddb7f5e889">
  <xsd:schema xmlns:xsd="http://www.w3.org/2001/XMLSchema" xmlns:xs="http://www.w3.org/2001/XMLSchema" xmlns:p="http://schemas.microsoft.com/office/2006/metadata/properties" xmlns:ns2="a4f35948-e619-41b3-aa29-22878b09cfd2" xmlns:ns3="40262f94-9f35-4ac3-9a90-690165a166b7" targetNamespace="http://schemas.microsoft.com/office/2006/metadata/properties" ma:root="true" ma:fieldsID="4ab5ae46be95f9d0be6107e8200be7a2" ns2:_="" ns3:_="">
    <xsd:import namespace="a4f35948-e619-41b3-aa29-22878b09cfd2"/>
    <xsd:import namespace="40262f94-9f35-4ac3-9a90-690165a166b7"/>
    <xsd:element name="properties">
      <xsd:complexType>
        <xsd:sequence>
          <xsd:element name="documentManagement">
            <xsd:complexType>
              <xsd:all>
                <xsd:element ref="ns2:SharedWithUsers" minOccurs="0"/>
                <xsd:element ref="ns2:SharedWithDetails" minOccurs="0"/>
                <xsd:element ref="ns3:VSO_x0020_item_x0020_id" minOccurs="0"/>
                <xsd:element ref="ns3:Item_x0020_Details" minOccurs="0"/>
                <xsd:element ref="ns3:Template_x0020_details" minOccurs="0"/>
                <xsd:element ref="ns3:Assetid_x0020_"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4f35948-e619-41b3-aa29-22878b09cfd2"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0262f94-9f35-4ac3-9a90-690165a166b7" elementFormDefault="qualified">
    <xsd:import namespace="http://schemas.microsoft.com/office/2006/documentManagement/types"/>
    <xsd:import namespace="http://schemas.microsoft.com/office/infopath/2007/PartnerControls"/>
    <xsd:element name="VSO_x0020_item_x0020_id" ma:index="10" nillable="true" ma:displayName="VSO item id" ma:description="Please add the bug number to refer to VSO items." ma:internalName="VSO_x0020_item_x0020_id">
      <xsd:simpleType>
        <xsd:restriction base="dms:Text">
          <xsd:maxLength value="255"/>
        </xsd:restriction>
      </xsd:simpleType>
    </xsd:element>
    <xsd:element name="Item_x0020_Details" ma:index="11" nillable="true" ma:displayName="Item Details" ma:internalName="Item_x0020_Details">
      <xsd:simpleType>
        <xsd:restriction base="dms:Note">
          <xsd:maxLength value="255"/>
        </xsd:restriction>
      </xsd:simpleType>
    </xsd:element>
    <xsd:element name="Template_x0020_details" ma:index="12" nillable="true" ma:displayName="Template details" ma:internalName="Template_x0020_details">
      <xsd:simpleType>
        <xsd:restriction base="dms:Text"/>
      </xsd:simpleType>
    </xsd:element>
    <xsd:element name="Assetid_x0020_" ma:index="13" nillable="true" ma:displayName="Assetid " ma:internalName="Assetid_x0020_">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VSO_x0020_item_x0020_id xmlns="40262f94-9f35-4ac3-9a90-690165a166b7" xsi:nil="true"/>
    <Assetid_x0020_ xmlns="40262f94-9f35-4ac3-9a90-690165a166b7" xsi:nil="true"/>
    <Item_x0020_Details xmlns="40262f94-9f35-4ac3-9a90-690165a166b7" xsi:nil="true"/>
    <Template_x0020_details xmlns="40262f94-9f35-4ac3-9a90-690165a166b7" xsi:nil="true"/>
  </documentManagement>
</p:properties>
</file>

<file path=customXml/itemProps1.xml><?xml version="1.0" encoding="utf-8"?>
<ds:datastoreItem xmlns:ds="http://schemas.openxmlformats.org/officeDocument/2006/customXml" ds:itemID="{CF195433-C13C-4992-BB9A-17B0DB253FA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4f35948-e619-41b3-aa29-22878b09cfd2"/>
    <ds:schemaRef ds:uri="40262f94-9f35-4ac3-9a90-690165a166b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BED6C63E-22D9-40FD-AF90-6F5632A4309F}">
  <ds:schemaRefs>
    <ds:schemaRef ds:uri="http://schemas.microsoft.com/sharepoint/v3/contenttype/forms"/>
  </ds:schemaRefs>
</ds:datastoreItem>
</file>

<file path=customXml/itemProps3.xml><?xml version="1.0" encoding="utf-8"?>
<ds:datastoreItem xmlns:ds="http://schemas.openxmlformats.org/officeDocument/2006/customXml" ds:itemID="{28DC6412-8CE7-4C8A-96E9-2669F16D17E8}">
  <ds:schemaRefs>
    <ds:schemaRef ds:uri="http://www.w3.org/XML/1998/namespace"/>
    <ds:schemaRef ds:uri="http://purl.org/dc/terms/"/>
    <ds:schemaRef ds:uri="a4f35948-e619-41b3-aa29-22878b09cfd2"/>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40262f94-9f35-4ac3-9a90-690165a166b7"/>
    <ds:schemaRef ds:uri="http://schemas.microsoft.com/office/2006/metadata/properties"/>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Ocean design template</Template>
  <TotalTime>89</TotalTime>
  <Words>1061</Words>
  <Application>Microsoft Office PowerPoint</Application>
  <PresentationFormat>Widescreen</PresentationFormat>
  <Paragraphs>82</Paragraphs>
  <Slides>7</Slides>
  <Notes>6</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7</vt:i4>
      </vt:variant>
    </vt:vector>
  </HeadingPairs>
  <TitlesOfParts>
    <vt:vector size="11" baseType="lpstr">
      <vt:lpstr>Arial</vt:lpstr>
      <vt:lpstr>Calibri</vt:lpstr>
      <vt:lpstr>Times New Roman</vt:lpstr>
      <vt:lpstr>Ocean design template</vt:lpstr>
      <vt:lpstr>CULTURE AND ENTREPRENEURSHIP</vt:lpstr>
      <vt:lpstr>What is entrepreneurship?</vt:lpstr>
      <vt:lpstr>What is culture?</vt:lpstr>
      <vt:lpstr>United Kingdom</vt:lpstr>
      <vt:lpstr>Africa</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CULTURE AND ENTREPRENEURSHIP</dc:title>
  <dc:creator>kirsten</dc:creator>
  <cp:lastModifiedBy>kirsten</cp:lastModifiedBy>
  <cp:revision>10</cp:revision>
  <dcterms:created xsi:type="dcterms:W3CDTF">2018-05-19T15:47:15Z</dcterms:created>
  <dcterms:modified xsi:type="dcterms:W3CDTF">2018-05-19T17:16:38Z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0x010100AA3F7D94069FF64A86F7DFF56D60E3BE</vt:lpwstr>
  </property>
  <property fmtid="{D5CDD505-2E9C-101B-9397-08002B2CF9AE}" pid="3" name="Order">
    <vt:r8>74065000</vt:r8>
  </property>
  <property fmtid="{D5CDD505-2E9C-101B-9397-08002B2CF9AE}" pid="4" name="HiddenCategoryTags">
    <vt:lpwstr/>
  </property>
  <property fmtid="{D5CDD505-2E9C-101B-9397-08002B2CF9AE}" pid="5" name="InternalTags">
    <vt:lpwstr/>
  </property>
  <property fmtid="{D5CDD505-2E9C-101B-9397-08002B2CF9AE}" pid="6" name="FeatureTags">
    <vt:lpwstr/>
  </property>
  <property fmtid="{D5CDD505-2E9C-101B-9397-08002B2CF9AE}" pid="7" name="LocalizationTags">
    <vt:lpwstr/>
  </property>
  <property fmtid="{D5CDD505-2E9C-101B-9397-08002B2CF9AE}" pid="8" name="CategoryTags">
    <vt:lpwstr/>
  </property>
  <property fmtid="{D5CDD505-2E9C-101B-9397-08002B2CF9AE}" pid="9" name="Applications">
    <vt:lpwstr/>
  </property>
  <property fmtid="{D5CDD505-2E9C-101B-9397-08002B2CF9AE}" pid="10" name="CampaignTags">
    <vt:lpwstr/>
  </property>
  <property fmtid="{D5CDD505-2E9C-101B-9397-08002B2CF9AE}" pid="11" name="ScenarioTags">
    <vt:lpwstr/>
  </property>
</Properties>
</file>