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936" r:id="rId2"/>
    <p:sldMasterId id="2147484046" r:id="rId3"/>
  </p:sldMasterIdLst>
  <p:notesMasterIdLst>
    <p:notesMasterId r:id="rId34"/>
  </p:notesMasterIdLst>
  <p:handoutMasterIdLst>
    <p:handoutMasterId r:id="rId35"/>
  </p:handoutMasterIdLst>
  <p:sldIdLst>
    <p:sldId id="277" r:id="rId4"/>
    <p:sldId id="263" r:id="rId5"/>
    <p:sldId id="371" r:id="rId6"/>
    <p:sldId id="386" r:id="rId7"/>
    <p:sldId id="292" r:id="rId8"/>
    <p:sldId id="300" r:id="rId9"/>
    <p:sldId id="294" r:id="rId10"/>
    <p:sldId id="302" r:id="rId11"/>
    <p:sldId id="301" r:id="rId12"/>
    <p:sldId id="387" r:id="rId13"/>
    <p:sldId id="293" r:id="rId14"/>
    <p:sldId id="372" r:id="rId15"/>
    <p:sldId id="389" r:id="rId16"/>
    <p:sldId id="379" r:id="rId17"/>
    <p:sldId id="380" r:id="rId18"/>
    <p:sldId id="262" r:id="rId19"/>
    <p:sldId id="261" r:id="rId20"/>
    <p:sldId id="265" r:id="rId21"/>
    <p:sldId id="383" r:id="rId22"/>
    <p:sldId id="264" r:id="rId23"/>
    <p:sldId id="270" r:id="rId24"/>
    <p:sldId id="384" r:id="rId25"/>
    <p:sldId id="385" r:id="rId26"/>
    <p:sldId id="290" r:id="rId27"/>
    <p:sldId id="382" r:id="rId28"/>
    <p:sldId id="258" r:id="rId29"/>
    <p:sldId id="388" r:id="rId30"/>
    <p:sldId id="260" r:id="rId31"/>
    <p:sldId id="276" r:id="rId32"/>
    <p:sldId id="266" r:id="rId33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3023" autoAdjust="0"/>
    <p:restoredTop sz="91520" autoAdjust="0"/>
  </p:normalViewPr>
  <p:slideViewPr>
    <p:cSldViewPr>
      <p:cViewPr varScale="1">
        <p:scale>
          <a:sx n="95" d="100"/>
          <a:sy n="95" d="100"/>
        </p:scale>
        <p:origin x="155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624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654D931B-07C0-010A-2777-9B85BEAD978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F86A4926-E778-8807-7A7F-50B022CEF84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D5EBFB84-8558-415A-1CF1-F0B19E47582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6BB5C733-80D7-7CE9-B643-F7BD793FB46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A70435A-3EB7-4F48-9EBF-F1E7240046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73E4F9A6-CE96-D3A6-221A-238C26FAD8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0FF86D4F-2D3F-5E5B-D7E4-A0DDD024261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0180" name="Rectangle 4">
            <a:extLst>
              <a:ext uri="{FF2B5EF4-FFF2-40B4-BE49-F238E27FC236}">
                <a16:creationId xmlns:a16="http://schemas.microsoft.com/office/drawing/2014/main" id="{34703A03-D7F5-FC55-7F44-81D127AFAE3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A552644E-D6E4-D72E-1667-9043D8A4166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73D0C8F4-550B-CD78-9DF4-8B362D949B4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2E65C227-8A0D-ED3E-C65D-CC99E9994F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F2A63ED9-5C4E-433D-9185-F936E29EE1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Slide Image Placeholder 1">
            <a:extLst>
              <a:ext uri="{FF2B5EF4-FFF2-40B4-BE49-F238E27FC236}">
                <a16:creationId xmlns:a16="http://schemas.microsoft.com/office/drawing/2014/main" id="{2E95077E-9ED0-4CCA-0458-4479E7F24DD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6" name="Notes Placeholder 2">
            <a:extLst>
              <a:ext uri="{FF2B5EF4-FFF2-40B4-BE49-F238E27FC236}">
                <a16:creationId xmlns:a16="http://schemas.microsoft.com/office/drawing/2014/main" id="{EB873F7B-0E5C-4BD9-528D-E4D3B525E1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Another definition of person-centred care</a:t>
            </a:r>
          </a:p>
        </p:txBody>
      </p:sp>
      <p:sp>
        <p:nvSpPr>
          <p:cNvPr id="134147" name="Slide Number Placeholder 3">
            <a:extLst>
              <a:ext uri="{FF2B5EF4-FFF2-40B4-BE49-F238E27FC236}">
                <a16:creationId xmlns:a16="http://schemas.microsoft.com/office/drawing/2014/main" id="{8E2FB554-9B54-E890-7A5D-40337A26CEF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A093A7E-D45D-4014-8112-D5B9D8B05E4E}" type="slidenum">
              <a:rPr lang="en-GB" altLang="en-US" smtClean="0">
                <a:latin typeface="Verdana" panose="020B0604030504040204" pitchFamily="34" charset="0"/>
              </a:rPr>
              <a:pPr/>
              <a:t>16</a:t>
            </a:fld>
            <a:endParaRPr lang="en-GB" altLang="en-US">
              <a:latin typeface="Verdana" panose="020B060403050404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3209C5-FE06-82BE-6341-2296478179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09B345-DDCA-404C-8F3C-124F9DDEDD09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0FE23-EBF1-BAF6-3AC1-12E8C2316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8CC4B3-9DCA-EA3E-FDA4-9669AC19B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A6BC3-9733-4260-8949-2CB713E0376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55557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0D9A66-0CCC-2E7E-C776-A55447257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131D3-06ED-4764-9DD3-762A743C81A2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0C4CE9-AA30-4C8D-172E-1281BA185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C57E3-9690-010E-183C-4D2DD365A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6B953-28F3-4193-9C73-A25754B6782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06237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86F51-369A-8A16-8A49-3C5902882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F60EE-6A2C-461D-8312-395539D4949D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762B9AB-92AE-53AA-6577-BE881BBE8D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C03C0-0B23-4D96-A035-816913F2B4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7077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6306C8-2C3D-9C1C-36E1-38775EBC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A240D-C0B4-40DC-BBE7-B6C25B69DC41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D69A4D-51E8-A1F6-6D44-71EFAB6E31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772B9-3919-4148-A47D-443800A39F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2410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96693F2-0B2B-5197-3663-A8B8BF2E8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7C135-38CD-4302-A6F5-8F97C1B04EBA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8F7629A-85E3-5361-F1D8-DFBE86C5490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10774-F8A1-401F-B031-350800BCB9F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09924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BB33E6E-69B1-0AB6-6171-B6F158EBB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AFCBC-0BCB-4A27-97DA-7B38B3D82053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6B428F6-2E46-4B9C-B9F6-FE57A6B9FD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5FE19-EC64-42C1-A22C-D517EBED578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42551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1E335A5-5DD4-DCD4-7B9A-5B099C65F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CD289-A75A-47EF-B1F3-8D9245FFA149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0B06036-5853-237A-3DEB-62099400488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A1950-8B70-47CD-BB42-B0801A041DC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8021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5C8F916-B0B2-4BD8-6A8C-EAA52E5CB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5D6F1-074C-42C4-A7BA-13AD8ACB7A97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51DB0-FD3E-BEF2-9D79-ADC32148F4A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29D8D-BB38-4B6E-8240-47101001DF5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5793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51DA40D-76A7-5789-0066-DA8AADA35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E5176-4CD8-40EE-A93C-A6E0F2D48F28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83948-494B-2D88-12A8-B081BF8746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4B4B1-5A67-4BBB-AB74-20497BC852F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745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5E8DE2-C001-A726-6590-E5CFDC577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F120E-1D05-4F8D-90EF-94323130B0A5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354877F-744E-3E04-C814-4BD870C419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C4ABA-FF5D-488F-A72D-BF7090EAAC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1545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1CD03-1C11-DB93-4D6F-86B9AC208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88A5E-882F-4FD0-9CF8-03A08DDC7C9E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1C4732D-1B34-7ECB-3A66-549597EA94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8600B-7C9C-4D8E-9CDC-84DCE3D4E76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0351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TitleHD.png">
            <a:extLst>
              <a:ext uri="{FF2B5EF4-FFF2-40B4-BE49-F238E27FC236}">
                <a16:creationId xmlns:a16="http://schemas.microsoft.com/office/drawing/2014/main" id="{0327559E-CD45-9894-1893-7EACCFD04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799" y="1964267"/>
            <a:ext cx="5398295" cy="2421464"/>
          </a:xfrm>
        </p:spPr>
        <p:txBody>
          <a:bodyPr anchor="b"/>
          <a:lstStyle>
            <a:lvl1pPr algn="r">
              <a:defRPr sz="36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1799" y="4385733"/>
            <a:ext cx="5398295" cy="1405467"/>
          </a:xfrm>
        </p:spPr>
        <p:txBody>
          <a:bodyPr anchor="t"/>
          <a:lstStyle>
            <a:lvl1pPr marL="0" indent="0" algn="r">
              <a:buNone/>
              <a:defRPr sz="1350" cap="all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0E89670-A990-877B-EBF9-AA346F80CC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699250" y="5870575"/>
            <a:ext cx="120015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132FBEC-3518-95B5-020F-B290F2FD4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71800" y="5870575"/>
            <a:ext cx="367030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DD16A6E-3FA2-5B58-B1AA-C22ED91CC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5870575"/>
            <a:ext cx="414338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A2F685-6916-453F-8C13-7249667D2C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0549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>
            <a:extLst>
              <a:ext uri="{FF2B5EF4-FFF2-40B4-BE49-F238E27FC236}">
                <a16:creationId xmlns:a16="http://schemas.microsoft.com/office/drawing/2014/main" id="{9F485BEC-40AE-C3D7-14F9-BFCE4D7D3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6D350E8-8109-DFEE-3967-B714E80F7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877939C-65B3-596E-2892-F0006B926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27C8E2D-FBE3-29DC-7F3E-216034DDB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F1339-EC36-4AF2-B845-0CF4FC484D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3785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>
            <a:extLst>
              <a:ext uri="{FF2B5EF4-FFF2-40B4-BE49-F238E27FC236}">
                <a16:creationId xmlns:a16="http://schemas.microsoft.com/office/drawing/2014/main" id="{0D5C629A-D301-BB2D-B079-7262E36DC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3308581"/>
            <a:ext cx="7598570" cy="1468800"/>
          </a:xfrm>
        </p:spPr>
        <p:txBody>
          <a:bodyPr anchor="b"/>
          <a:lstStyle>
            <a:lvl1pPr algn="l">
              <a:defRPr sz="3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7381"/>
            <a:ext cx="7598571" cy="8604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3256359-0C90-E4A8-34DB-5943A6C5C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680ECBB-018E-86F3-5C29-FF41636FB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371DE6-3E02-A0F1-9918-44D0BEA06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59FCB-0816-4612-AA63-94821BA775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640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elestia-R1---OverlayContentHD.png">
            <a:extLst>
              <a:ext uri="{FF2B5EF4-FFF2-40B4-BE49-F238E27FC236}">
                <a16:creationId xmlns:a16="http://schemas.microsoft.com/office/drawing/2014/main" id="{1C8D5CD9-CD47-D873-3007-A0A78DAE9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1" y="2142067"/>
            <a:ext cx="3746501" cy="36491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66421" y="2142068"/>
            <a:ext cx="3746499" cy="36491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DCBB801-44AC-ECD9-0147-5DF0E1FA2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32013826-12A5-5A34-48DB-D24D1BDD4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131B7C41-4E7E-60CB-895F-87BF6A760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AD2C6-8227-4F64-BFFA-0DFB8B6673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3590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0252" y="2218267"/>
            <a:ext cx="353179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870201"/>
            <a:ext cx="3747692" cy="2920998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3" y="2226734"/>
            <a:ext cx="3542110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67612" y="2870201"/>
            <a:ext cx="3746501" cy="2920998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B6909D4-128E-BA67-58EC-5DB986A3B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2CC5E84-8A2F-B53B-600B-78EE0C357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E9335AF-BB1F-C102-C38B-1FAFD01F8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07EB9-19D2-4DD8-820D-23F54A0949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3326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elestia-R1---OverlayContentHD.png">
            <a:extLst>
              <a:ext uri="{FF2B5EF4-FFF2-40B4-BE49-F238E27FC236}">
                <a16:creationId xmlns:a16="http://schemas.microsoft.com/office/drawing/2014/main" id="{CB135BA6-1E51-BC3B-DA00-257E55B81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CEA9164-FC22-5A59-BECB-076691671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841AF46-4C9D-29D1-0BB6-4CDFF07D3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BAF4C6DC-107C-3D6E-9D87-A0D9113F0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01801-DEA4-4C75-AB9E-BCE981A95A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7579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elestia-R1---OverlayContentHD.png">
            <a:extLst>
              <a:ext uri="{FF2B5EF4-FFF2-40B4-BE49-F238E27FC236}">
                <a16:creationId xmlns:a16="http://schemas.microsoft.com/office/drawing/2014/main" id="{62EB3252-DC19-E174-A7C9-417FD130D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F00FD678-9764-931E-3B2B-25C42605A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B67D0A9F-3C74-F1B9-8D50-8311CF24F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6B5DB387-2621-0AFD-D7A5-F72F2AE6B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45E4F-34DD-42DA-837B-5624B9657C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324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elestia-R1---OverlayContentHD.png">
            <a:extLst>
              <a:ext uri="{FF2B5EF4-FFF2-40B4-BE49-F238E27FC236}">
                <a16:creationId xmlns:a16="http://schemas.microsoft.com/office/drawing/2014/main" id="{F73E6D97-B9BD-A545-AF67-D1266BCAA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074333"/>
            <a:ext cx="2760664" cy="137160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6151" y="609601"/>
            <a:ext cx="4626770" cy="5181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3445933"/>
            <a:ext cx="2760664" cy="1828800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BCE1949B-4323-E7C9-B959-6F75CF417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5C65568F-14AE-5B1C-E35B-A380EAE4D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BD23EB87-805C-EFA8-5B77-08F851615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CBCC8-ED44-4842-BCC0-84CA0A58C10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8857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elestia-R1---OverlayContentHD.png">
            <a:extLst>
              <a:ext uri="{FF2B5EF4-FFF2-40B4-BE49-F238E27FC236}">
                <a16:creationId xmlns:a16="http://schemas.microsoft.com/office/drawing/2014/main" id="{9CD7E1BF-4311-5DF8-661E-9DA49393A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600200"/>
            <a:ext cx="4623490" cy="1371600"/>
          </a:xfrm>
        </p:spPr>
        <p:txBody>
          <a:bodyPr anchor="b"/>
          <a:lstStyle>
            <a:lvl1pPr algn="l">
              <a:defRPr sz="21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2190" y="914400"/>
            <a:ext cx="2460731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971800"/>
            <a:ext cx="4623490" cy="1828800"/>
          </a:xfrm>
        </p:spPr>
        <p:txBody>
          <a:bodyPr anchor="t"/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6556DB-ED8A-BB81-D892-7ABA0BA4F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4E1CF1-F439-A824-10F5-F856A6B2B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E7B99E-ECBA-DD69-668B-203E69B0F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07784-D721-4B38-BB0A-373D7D133E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449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elestia-R1---OverlayContentHD.png">
            <a:extLst>
              <a:ext uri="{FF2B5EF4-FFF2-40B4-BE49-F238E27FC236}">
                <a16:creationId xmlns:a16="http://schemas.microsoft.com/office/drawing/2014/main" id="{94427B49-AFD3-9912-A6BF-6F036CE35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4732865"/>
            <a:ext cx="7598570" cy="566738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8701" y="932112"/>
            <a:ext cx="656987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5299603"/>
            <a:ext cx="7598570" cy="493712"/>
          </a:xfrm>
        </p:spPr>
        <p:txBody>
          <a:bodyPr anchor="t"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7984F64F-1E6E-E52B-A863-38749A57C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375B9A5A-F563-25CE-1687-5AA7055C0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CA3CA25-2000-BA89-866B-F9D935029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3D1EB-463A-4C4C-89D3-F314693E66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1444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>
            <a:extLst>
              <a:ext uri="{FF2B5EF4-FFF2-40B4-BE49-F238E27FC236}">
                <a16:creationId xmlns:a16="http://schemas.microsoft.com/office/drawing/2014/main" id="{47FB8736-B2FA-E82C-4D1F-3DDD20020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2"/>
            <a:ext cx="7598570" cy="3124199"/>
          </a:xfrm>
        </p:spPr>
        <p:txBody>
          <a:bodyPr/>
          <a:lstStyle>
            <a:lvl1pPr algn="l">
              <a:defRPr sz="2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4343400"/>
            <a:ext cx="7598571" cy="1447800"/>
          </a:xfrm>
        </p:spPr>
        <p:txBody>
          <a:bodyPr/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9DC4A8A-2544-01FF-081E-D1BE3ABF8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C10F691-2B4A-0A78-A62B-5BD3C6447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948E381-576D-5C11-7F45-B46538BD0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1610A-C4C6-447C-B7D2-9EA6630009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8660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>
            <a:extLst>
              <a:ext uri="{FF2B5EF4-FFF2-40B4-BE49-F238E27FC236}">
                <a16:creationId xmlns:a16="http://schemas.microsoft.com/office/drawing/2014/main" id="{C0A66798-EEB7-F77E-8C9D-8504D6808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267088B-05AB-0FFC-A1DF-9CF41D0E1A61}"/>
              </a:ext>
            </a:extLst>
          </p:cNvPr>
          <p:cNvSpPr txBox="1"/>
          <p:nvPr/>
        </p:nvSpPr>
        <p:spPr>
          <a:xfrm>
            <a:off x="7678738" y="2743200"/>
            <a:ext cx="457200" cy="584200"/>
          </a:xfrm>
          <a:prstGeom prst="rect">
            <a:avLst/>
          </a:prstGeom>
        </p:spPr>
        <p:txBody>
          <a:bodyPr lIns="68580" tIns="34290" rIns="68580" bIns="34290"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6000" dirty="0">
                <a:effectLst/>
              </a:rPr>
              <a:t>”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F79C20-9DB9-6013-F78C-4FA9905F637F}"/>
              </a:ext>
            </a:extLst>
          </p:cNvPr>
          <p:cNvSpPr txBox="1"/>
          <p:nvPr/>
        </p:nvSpPr>
        <p:spPr>
          <a:xfrm>
            <a:off x="366713" y="823913"/>
            <a:ext cx="457200" cy="584200"/>
          </a:xfrm>
          <a:prstGeom prst="rect">
            <a:avLst/>
          </a:prstGeom>
        </p:spPr>
        <p:txBody>
          <a:bodyPr lIns="68580" tIns="34290" rIns="68580" bIns="34290"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6000" dirty="0"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01" y="609602"/>
            <a:ext cx="7162799" cy="2743199"/>
          </a:xfrm>
        </p:spPr>
        <p:txBody>
          <a:bodyPr/>
          <a:lstStyle>
            <a:lvl1pPr algn="l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3406" y="3352800"/>
            <a:ext cx="7004388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599" y="4343400"/>
            <a:ext cx="7614275" cy="1447800"/>
          </a:xfrm>
        </p:spPr>
        <p:txBody>
          <a:bodyPr/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C00A945-3D93-C224-561D-9A3DFD5785E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B318D27-A188-B581-69F2-F629D7A39AC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B70EC45-BBEE-BB3C-01F3-96AE71940F8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657E-9989-4E78-817E-E897678C776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8414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>
            <a:extLst>
              <a:ext uri="{FF2B5EF4-FFF2-40B4-BE49-F238E27FC236}">
                <a16:creationId xmlns:a16="http://schemas.microsoft.com/office/drawing/2014/main" id="{243BB631-9F6F-5457-FBCD-02AFBB60E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2" y="3308581"/>
            <a:ext cx="7598569" cy="1468800"/>
          </a:xfrm>
        </p:spPr>
        <p:txBody>
          <a:bodyPr anchor="b"/>
          <a:lstStyle>
            <a:lvl1pPr algn="l">
              <a:defRPr sz="2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4777381"/>
            <a:ext cx="7598570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DBD55AA-7118-7314-4CA6-80DC1B4DD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0B523B2-356A-DCDD-55A8-052A8FC03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EE49552-EA45-BB6D-5895-739BA0624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101CA-FC8E-4AEE-9247-CCEFEE9776B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842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elestia-R1---OverlayContentHD.png">
            <a:extLst>
              <a:ext uri="{FF2B5EF4-FFF2-40B4-BE49-F238E27FC236}">
                <a16:creationId xmlns:a16="http://schemas.microsoft.com/office/drawing/2014/main" id="{AE159990-6B8E-E0B8-66AA-E98DCD045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4E3F57-DDD4-3EE8-DDD3-801E9A8A8809}"/>
              </a:ext>
            </a:extLst>
          </p:cNvPr>
          <p:cNvSpPr txBox="1"/>
          <p:nvPr/>
        </p:nvSpPr>
        <p:spPr>
          <a:xfrm>
            <a:off x="7678738" y="2743200"/>
            <a:ext cx="457200" cy="584200"/>
          </a:xfrm>
          <a:prstGeom prst="rect">
            <a:avLst/>
          </a:prstGeom>
        </p:spPr>
        <p:txBody>
          <a:bodyPr lIns="68580" tIns="34290" rIns="68580" bIns="34290"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6000" dirty="0">
                <a:effectLst/>
              </a:rPr>
              <a:t>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C228F5-BF0F-6EA1-851F-C891B09E406C}"/>
              </a:ext>
            </a:extLst>
          </p:cNvPr>
          <p:cNvSpPr txBox="1"/>
          <p:nvPr/>
        </p:nvSpPr>
        <p:spPr>
          <a:xfrm>
            <a:off x="366713" y="823913"/>
            <a:ext cx="457200" cy="584200"/>
          </a:xfrm>
          <a:prstGeom prst="rect">
            <a:avLst/>
          </a:prstGeom>
        </p:spPr>
        <p:txBody>
          <a:bodyPr lIns="68580" tIns="34290" rIns="68580" bIns="34290"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6000" dirty="0"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744201" y="609602"/>
            <a:ext cx="7162799" cy="2743199"/>
          </a:xfrm>
        </p:spPr>
        <p:txBody>
          <a:bodyPr/>
          <a:lstStyle>
            <a:lvl1pPr algn="l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0" y="3886200"/>
            <a:ext cx="7601577" cy="889000"/>
          </a:xfrm>
        </p:spPr>
        <p:txBody>
          <a:bodyPr anchor="b"/>
          <a:lstStyle>
            <a:lvl1pPr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5200"/>
            <a:ext cx="7601577" cy="1016000"/>
          </a:xfrm>
        </p:spPr>
        <p:txBody>
          <a:bodyPr anchor="t"/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0A524AC-B526-D555-61A3-6DAA330D833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8A973EC-672B-50F8-0B41-AE806171E13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42A7DA7-C4B1-8D9C-CD6F-30E5C987384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4BBA6-182B-4481-9349-046EADF444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0250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>
            <a:extLst>
              <a:ext uri="{FF2B5EF4-FFF2-40B4-BE49-F238E27FC236}">
                <a16:creationId xmlns:a16="http://schemas.microsoft.com/office/drawing/2014/main" id="{D1259743-F342-5EFE-2BAB-F80229611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2"/>
            <a:ext cx="7598570" cy="2743199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1" y="3505200"/>
            <a:ext cx="7598571" cy="838200"/>
          </a:xfrm>
        </p:spPr>
        <p:txBody>
          <a:bodyPr anchor="b"/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4343400"/>
            <a:ext cx="7598571" cy="1447800"/>
          </a:xfrm>
        </p:spPr>
        <p:txBody>
          <a:bodyPr anchor="t"/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E8CE2A3-CF31-7C9F-695F-B262745CAFB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B7E8505-D73A-3FA8-F280-8344E9E21C7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78E74C8-24D4-E3F0-3A9F-E40978D24DF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D9B20-666C-4FB3-B64B-3491E79A3E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1585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elestia-R1---OverlayContentHD.png">
            <a:extLst>
              <a:ext uri="{FF2B5EF4-FFF2-40B4-BE49-F238E27FC236}">
                <a16:creationId xmlns:a16="http://schemas.microsoft.com/office/drawing/2014/main" id="{696C2BC0-FC63-1491-99AC-2ECA7CD06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14351" y="609601"/>
            <a:ext cx="7598569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F96E00-583E-5666-2A4A-AFF6F6155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E20E6-A173-F042-D38D-E48DC9B0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A969A5-4985-65CA-6CB5-EE509CDE7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0D8F4-0BCB-470C-9BAE-10F01308F8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1886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>
            <a:extLst>
              <a:ext uri="{FF2B5EF4-FFF2-40B4-BE49-F238E27FC236}">
                <a16:creationId xmlns:a16="http://schemas.microsoft.com/office/drawing/2014/main" id="{0A4BB40F-D5ED-8848-2195-630E4BABB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006" y="609600"/>
            <a:ext cx="16189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609600"/>
            <a:ext cx="5874087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C830AE4-C0A1-B3D0-4D75-848FFFE11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33FC223-C769-31A7-D9F8-78F161B72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81C612C-D6A2-EE1C-5892-C8E14394C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95B08-07C7-4B9C-9DD6-F9730C6F03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9027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6">
            <a:extLst>
              <a:ext uri="{FF2B5EF4-FFF2-40B4-BE49-F238E27FC236}">
                <a16:creationId xmlns:a16="http://schemas.microsoft.com/office/drawing/2014/main" id="{D0DF5776-D52F-1D46-3924-5724781C3880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grpSp>
          <p:nvGrpSpPr>
            <p:cNvPr id="5" name="Rectangle 24">
              <a:extLst>
                <a:ext uri="{FF2B5EF4-FFF2-40B4-BE49-F238E27FC236}">
                  <a16:creationId xmlns:a16="http://schemas.microsoft.com/office/drawing/2014/main" id="{4969F431-492C-BA97-1A91-1EFEA81B0B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300" cy="6857623"/>
              <a:chOff x="0" y="0"/>
              <a:chExt cx="9131300" cy="6858000"/>
            </a:xfrm>
          </p:grpSpPr>
          <p:pic>
            <p:nvPicPr>
              <p:cNvPr id="22" name="Rectangle 24">
                <a:extLst>
                  <a:ext uri="{FF2B5EF4-FFF2-40B4-BE49-F238E27FC236}">
                    <a16:creationId xmlns:a16="http://schemas.microsoft.com/office/drawing/2014/main" id="{BB480EF1-EAEB-1805-CA47-316D57013066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Text Box 10">
                <a:extLst>
                  <a:ext uri="{FF2B5EF4-FFF2-40B4-BE49-F238E27FC236}">
                    <a16:creationId xmlns:a16="http://schemas.microsoft.com/office/drawing/2014/main" id="{C726180E-2A25-80FF-36F6-0E86F690C5E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832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Oval 26">
              <a:extLst>
                <a:ext uri="{FF2B5EF4-FFF2-40B4-BE49-F238E27FC236}">
                  <a16:creationId xmlns:a16="http://schemas.microsoft.com/office/drawing/2014/main" id="{37018FAF-727D-CDCA-BDA6-C1B0914A3E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74900" cy="2374770"/>
              <a:chOff x="0" y="2895600"/>
              <a:chExt cx="2374900" cy="2374900"/>
            </a:xfrm>
          </p:grpSpPr>
          <p:pic>
            <p:nvPicPr>
              <p:cNvPr id="20" name="Oval 26">
                <a:extLst>
                  <a:ext uri="{FF2B5EF4-FFF2-40B4-BE49-F238E27FC236}">
                    <a16:creationId xmlns:a16="http://schemas.microsoft.com/office/drawing/2014/main" id="{BE48E4F9-398D-5447-F589-6543C9A15382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749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 Box 13">
                <a:extLst>
                  <a:ext uri="{FF2B5EF4-FFF2-40B4-BE49-F238E27FC236}">
                    <a16:creationId xmlns:a16="http://schemas.microsoft.com/office/drawing/2014/main" id="{73BC60E1-2F0B-59CA-F701-D17ED7F8465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36" y="3241714"/>
                <a:ext cx="1670328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Oval 27">
              <a:extLst>
                <a:ext uri="{FF2B5EF4-FFF2-40B4-BE49-F238E27FC236}">
                  <a16:creationId xmlns:a16="http://schemas.microsoft.com/office/drawing/2014/main" id="{16EB8CC1-D631-192D-7CF7-E500E74C05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1676308"/>
              <a:ext cx="2844800" cy="2831944"/>
              <a:chOff x="6286500" y="1676400"/>
              <a:chExt cx="2844800" cy="2832100"/>
            </a:xfrm>
          </p:grpSpPr>
          <p:pic>
            <p:nvPicPr>
              <p:cNvPr id="18" name="Oval 27">
                <a:extLst>
                  <a:ext uri="{FF2B5EF4-FFF2-40B4-BE49-F238E27FC236}">
                    <a16:creationId xmlns:a16="http://schemas.microsoft.com/office/drawing/2014/main" id="{0354CE7D-4BC1-41E9-E1FF-AE1289A51011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16">
                <a:extLst>
                  <a:ext uri="{FF2B5EF4-FFF2-40B4-BE49-F238E27FC236}">
                    <a16:creationId xmlns:a16="http://schemas.microsoft.com/office/drawing/2014/main" id="{B5F6A391-79D9-D7EA-B86D-EEA3E274D7E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324" y="2089406"/>
                <a:ext cx="199361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Oval 28">
              <a:extLst>
                <a:ext uri="{FF2B5EF4-FFF2-40B4-BE49-F238E27FC236}">
                  <a16:creationId xmlns:a16="http://schemas.microsoft.com/office/drawing/2014/main" id="{9CF2AD10-C83D-4D47-9D8A-5D908AA9BF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6900" y="0"/>
              <a:ext cx="1625600" cy="1612811"/>
              <a:chOff x="5676900" y="0"/>
              <a:chExt cx="1625600" cy="1612900"/>
            </a:xfrm>
          </p:grpSpPr>
          <p:pic>
            <p:nvPicPr>
              <p:cNvPr id="16" name="Oval 28">
                <a:extLst>
                  <a:ext uri="{FF2B5EF4-FFF2-40B4-BE49-F238E27FC236}">
                    <a16:creationId xmlns:a16="http://schemas.microsoft.com/office/drawing/2014/main" id="{45AB7989-EFD1-DAA7-FE9B-D67AEEC66E53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 Box 19">
                <a:extLst>
                  <a:ext uri="{FF2B5EF4-FFF2-40B4-BE49-F238E27FC236}">
                    <a16:creationId xmlns:a16="http://schemas.microsoft.com/office/drawing/2014/main" id="{35F2DB89-8A21-AE38-4243-15E58D450D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176" y="234357"/>
                <a:ext cx="1131512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Oval 29">
              <a:extLst>
                <a:ext uri="{FF2B5EF4-FFF2-40B4-BE49-F238E27FC236}">
                  <a16:creationId xmlns:a16="http://schemas.microsoft.com/office/drawing/2014/main" id="{8E5EFC72-E390-DF96-C25F-4C771A6BB2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5867078"/>
              <a:ext cx="1016000" cy="1003245"/>
              <a:chOff x="6286500" y="5867400"/>
              <a:chExt cx="1016000" cy="1003300"/>
            </a:xfrm>
          </p:grpSpPr>
          <p:pic>
            <p:nvPicPr>
              <p:cNvPr id="14" name="Oval 29">
                <a:extLst>
                  <a:ext uri="{FF2B5EF4-FFF2-40B4-BE49-F238E27FC236}">
                    <a16:creationId xmlns:a16="http://schemas.microsoft.com/office/drawing/2014/main" id="{AABD03E1-B455-DD9E-845E-C5EDCC260C8D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" name="Text Box 22">
                <a:extLst>
                  <a:ext uri="{FF2B5EF4-FFF2-40B4-BE49-F238E27FC236}">
                    <a16:creationId xmlns:a16="http://schemas.microsoft.com/office/drawing/2014/main" id="{B917FCF3-9538-F241-83CE-BB6A486E12D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502" y="6015599"/>
                <a:ext cx="700460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Oval 30">
              <a:extLst>
                <a:ext uri="{FF2B5EF4-FFF2-40B4-BE49-F238E27FC236}">
                  <a16:creationId xmlns:a16="http://schemas.microsoft.com/office/drawing/2014/main" id="{EC6563C6-C7BE-3F3C-0042-8C9CD28FFC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000" cy="4190770"/>
              <a:chOff x="0" y="2667000"/>
              <a:chExt cx="4191000" cy="4191000"/>
            </a:xfrm>
          </p:grpSpPr>
          <p:pic>
            <p:nvPicPr>
              <p:cNvPr id="12" name="Oval 30">
                <a:extLst>
                  <a:ext uri="{FF2B5EF4-FFF2-40B4-BE49-F238E27FC236}">
                    <a16:creationId xmlns:a16="http://schemas.microsoft.com/office/drawing/2014/main" id="{B47599BF-F967-9C21-6570-73145AA775CE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Text Box 25">
                <a:extLst>
                  <a:ext uri="{FF2B5EF4-FFF2-40B4-BE49-F238E27FC236}">
                    <a16:creationId xmlns:a16="http://schemas.microsoft.com/office/drawing/2014/main" id="{125DE1FB-233B-ED31-B9CE-13DFF14004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70" y="3280938"/>
                <a:ext cx="2963484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B3B7EEDB-6DC9-FADD-403E-DD71652F0170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>
                <a:gd name="T0" fmla="*/ 0 w 5760"/>
                <a:gd name="T1" fmla="*/ 0 h 4320"/>
                <a:gd name="T2" fmla="*/ 0 w 5760"/>
                <a:gd name="T3" fmla="*/ 6858000 h 4320"/>
                <a:gd name="T4" fmla="*/ 9144000 w 5760"/>
                <a:gd name="T5" fmla="*/ 6858000 h 4320"/>
                <a:gd name="T6" fmla="*/ 9144000 w 5760"/>
                <a:gd name="T7" fmla="*/ 0 h 4320"/>
                <a:gd name="T8" fmla="*/ 0 w 5760"/>
                <a:gd name="T9" fmla="*/ 0 h 4320"/>
                <a:gd name="T10" fmla="*/ 8642350 w 5760"/>
                <a:gd name="T11" fmla="*/ 6356350 h 4320"/>
                <a:gd name="T12" fmla="*/ 514350 w 5760"/>
                <a:gd name="T13" fmla="*/ 6356350 h 4320"/>
                <a:gd name="T14" fmla="*/ 514350 w 5760"/>
                <a:gd name="T15" fmla="*/ 514350 h 4320"/>
                <a:gd name="T16" fmla="*/ 8642350 w 5760"/>
                <a:gd name="T17" fmla="*/ 514350 h 4320"/>
                <a:gd name="T18" fmla="*/ 8642350 w 5760"/>
                <a:gd name="T19" fmla="*/ 6356350 h 43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5F0B4BF9-D320-390D-3FA6-5D7FE7E086E7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5" name="Date Placeholder 3">
            <a:extLst>
              <a:ext uri="{FF2B5EF4-FFF2-40B4-BE49-F238E27FC236}">
                <a16:creationId xmlns:a16="http://schemas.microsoft.com/office/drawing/2014/main" id="{8B09ACA2-5566-3E90-6032-0C8535FED3B6}"/>
              </a:ext>
            </a:extLst>
          </p:cNvPr>
          <p:cNvSpPr>
            <a:spLocks noGrp="1"/>
          </p:cNvSpPr>
          <p:nvPr>
            <p:ph type="dt" sz="half" idx="10"/>
          </p:nvPr>
        </p:nvSpPr>
        <p:spPr bwMode="gray">
          <a:xfrm rot="5400000">
            <a:off x="7497763" y="1828800"/>
            <a:ext cx="990600" cy="228600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99920D30-AC9B-4985-9790-F0F0B2C28DB3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26" name="Footer Placeholder 4">
            <a:extLst>
              <a:ext uri="{FF2B5EF4-FFF2-40B4-BE49-F238E27FC236}">
                <a16:creationId xmlns:a16="http://schemas.microsoft.com/office/drawing/2014/main" id="{F8C81D87-7511-413B-89F4-B50AAA16C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494" y="3264694"/>
            <a:ext cx="3859212" cy="22860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2BC4261F-FCAC-0F49-9BC1-3C443C9AB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34BE99E2-7ADF-4013-AE1A-2268D5E16C1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36188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B7D419-B9CF-A7EB-5B63-4649FCDE6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552F1-638E-09AC-CFF3-641262AE1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899B03-8FB0-15BB-418E-9BC476EE6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EF3AA-D202-45E1-97AC-554F14A6191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39278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6">
            <a:extLst>
              <a:ext uri="{FF2B5EF4-FFF2-40B4-BE49-F238E27FC236}">
                <a16:creationId xmlns:a16="http://schemas.microsoft.com/office/drawing/2014/main" id="{F01BAAA5-1C3A-3D35-80AC-EA11C85C51E2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grpSp>
          <p:nvGrpSpPr>
            <p:cNvPr id="5" name="Rectangle 24">
              <a:extLst>
                <a:ext uri="{FF2B5EF4-FFF2-40B4-BE49-F238E27FC236}">
                  <a16:creationId xmlns:a16="http://schemas.microsoft.com/office/drawing/2014/main" id="{C045FF0F-BC2B-8508-ED58-67832F99D2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300" cy="6857623"/>
              <a:chOff x="0" y="0"/>
              <a:chExt cx="9131300" cy="6858000"/>
            </a:xfrm>
          </p:grpSpPr>
          <p:pic>
            <p:nvPicPr>
              <p:cNvPr id="25" name="Rectangle 24">
                <a:extLst>
                  <a:ext uri="{FF2B5EF4-FFF2-40B4-BE49-F238E27FC236}">
                    <a16:creationId xmlns:a16="http://schemas.microsoft.com/office/drawing/2014/main" id="{2742B639-BADE-A648-B213-968585372FA5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6" name="Text Box 10">
                <a:extLst>
                  <a:ext uri="{FF2B5EF4-FFF2-40B4-BE49-F238E27FC236}">
                    <a16:creationId xmlns:a16="http://schemas.microsoft.com/office/drawing/2014/main" id="{759412DA-956E-AAD6-C3E5-706CFE70052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832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Oval 26">
              <a:extLst>
                <a:ext uri="{FF2B5EF4-FFF2-40B4-BE49-F238E27FC236}">
                  <a16:creationId xmlns:a16="http://schemas.microsoft.com/office/drawing/2014/main" id="{20BA30A6-A78D-CC4D-1D0B-5ED00F66B71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74900" cy="2374770"/>
              <a:chOff x="0" y="2895600"/>
              <a:chExt cx="2374900" cy="2374900"/>
            </a:xfrm>
          </p:grpSpPr>
          <p:pic>
            <p:nvPicPr>
              <p:cNvPr id="23" name="Oval 26">
                <a:extLst>
                  <a:ext uri="{FF2B5EF4-FFF2-40B4-BE49-F238E27FC236}">
                    <a16:creationId xmlns:a16="http://schemas.microsoft.com/office/drawing/2014/main" id="{E06376BE-BCA9-E7CF-4280-D251DD3D9CFB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749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Text Box 13">
                <a:extLst>
                  <a:ext uri="{FF2B5EF4-FFF2-40B4-BE49-F238E27FC236}">
                    <a16:creationId xmlns:a16="http://schemas.microsoft.com/office/drawing/2014/main" id="{52AD70C0-1EF6-0121-1243-75235371D80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36" y="3241714"/>
                <a:ext cx="1670328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Oval 27">
              <a:extLst>
                <a:ext uri="{FF2B5EF4-FFF2-40B4-BE49-F238E27FC236}">
                  <a16:creationId xmlns:a16="http://schemas.microsoft.com/office/drawing/2014/main" id="{5D4252C1-075B-DBDC-5295-1252F909C1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1676308"/>
              <a:ext cx="2844800" cy="2831944"/>
              <a:chOff x="6286500" y="1676400"/>
              <a:chExt cx="2844800" cy="2832100"/>
            </a:xfrm>
          </p:grpSpPr>
          <p:pic>
            <p:nvPicPr>
              <p:cNvPr id="21" name="Oval 27">
                <a:extLst>
                  <a:ext uri="{FF2B5EF4-FFF2-40B4-BE49-F238E27FC236}">
                    <a16:creationId xmlns:a16="http://schemas.microsoft.com/office/drawing/2014/main" id="{459D93D6-3584-CC43-B0B5-D27D5288F848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Text Box 16">
                <a:extLst>
                  <a:ext uri="{FF2B5EF4-FFF2-40B4-BE49-F238E27FC236}">
                    <a16:creationId xmlns:a16="http://schemas.microsoft.com/office/drawing/2014/main" id="{047C2F1A-5609-104C-A3CA-2EFD5E00AA3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324" y="2089406"/>
                <a:ext cx="199361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Oval 28">
              <a:extLst>
                <a:ext uri="{FF2B5EF4-FFF2-40B4-BE49-F238E27FC236}">
                  <a16:creationId xmlns:a16="http://schemas.microsoft.com/office/drawing/2014/main" id="{F10417F5-1FB3-3DA1-3FEB-BF1F1DBC59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6900" y="0"/>
              <a:ext cx="1625600" cy="1612811"/>
              <a:chOff x="5676900" y="0"/>
              <a:chExt cx="1625600" cy="1612900"/>
            </a:xfrm>
          </p:grpSpPr>
          <p:pic>
            <p:nvPicPr>
              <p:cNvPr id="19" name="Oval 28">
                <a:extLst>
                  <a:ext uri="{FF2B5EF4-FFF2-40B4-BE49-F238E27FC236}">
                    <a16:creationId xmlns:a16="http://schemas.microsoft.com/office/drawing/2014/main" id="{4D3F1C84-3068-D5CB-0946-5A380F993A97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Text Box 19">
                <a:extLst>
                  <a:ext uri="{FF2B5EF4-FFF2-40B4-BE49-F238E27FC236}">
                    <a16:creationId xmlns:a16="http://schemas.microsoft.com/office/drawing/2014/main" id="{40B44DE7-26F0-D9E3-30D0-4EB4C4FAB55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176" y="234357"/>
                <a:ext cx="1131512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Oval 29">
              <a:extLst>
                <a:ext uri="{FF2B5EF4-FFF2-40B4-BE49-F238E27FC236}">
                  <a16:creationId xmlns:a16="http://schemas.microsoft.com/office/drawing/2014/main" id="{0A82BACF-669E-8FB6-1408-85CFA419C54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5867078"/>
              <a:ext cx="1016000" cy="1003245"/>
              <a:chOff x="6286500" y="5867400"/>
              <a:chExt cx="1016000" cy="1003300"/>
            </a:xfrm>
          </p:grpSpPr>
          <p:pic>
            <p:nvPicPr>
              <p:cNvPr id="17" name="Oval 29">
                <a:extLst>
                  <a:ext uri="{FF2B5EF4-FFF2-40B4-BE49-F238E27FC236}">
                    <a16:creationId xmlns:a16="http://schemas.microsoft.com/office/drawing/2014/main" id="{302E084D-A4E1-0E63-503E-5237A3F44881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Text Box 22">
                <a:extLst>
                  <a:ext uri="{FF2B5EF4-FFF2-40B4-BE49-F238E27FC236}">
                    <a16:creationId xmlns:a16="http://schemas.microsoft.com/office/drawing/2014/main" id="{D110A2C4-48C9-EE67-B0AC-83A0446444E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502" y="6015599"/>
                <a:ext cx="700460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Oval 30">
              <a:extLst>
                <a:ext uri="{FF2B5EF4-FFF2-40B4-BE49-F238E27FC236}">
                  <a16:creationId xmlns:a16="http://schemas.microsoft.com/office/drawing/2014/main" id="{4F597BE2-A019-A287-485A-7AC8FA0228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000" cy="4190770"/>
              <a:chOff x="0" y="2667000"/>
              <a:chExt cx="4191000" cy="4191000"/>
            </a:xfrm>
          </p:grpSpPr>
          <p:pic>
            <p:nvPicPr>
              <p:cNvPr id="15" name="Oval 30">
                <a:extLst>
                  <a:ext uri="{FF2B5EF4-FFF2-40B4-BE49-F238E27FC236}">
                    <a16:creationId xmlns:a16="http://schemas.microsoft.com/office/drawing/2014/main" id="{7FB7630C-CC35-E6B2-FBB4-1FEF96A1121F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Text Box 25">
                <a:extLst>
                  <a:ext uri="{FF2B5EF4-FFF2-40B4-BE49-F238E27FC236}">
                    <a16:creationId xmlns:a16="http://schemas.microsoft.com/office/drawing/2014/main" id="{BAD673D1-2F6B-0712-61A7-72DFD4A8AA0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70" y="3280938"/>
                <a:ext cx="2963484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109F65A-DCE2-F780-526F-616DE2CEAEDA}"/>
                </a:ext>
              </a:extLst>
            </p:cNvPr>
            <p:cNvSpPr/>
            <p:nvPr/>
          </p:nvSpPr>
          <p:spPr>
            <a:xfrm>
              <a:off x="5283200" y="401616"/>
              <a:ext cx="3465513" cy="60543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34">
              <a:extLst>
                <a:ext uri="{FF2B5EF4-FFF2-40B4-BE49-F238E27FC236}">
                  <a16:creationId xmlns:a16="http://schemas.microsoft.com/office/drawing/2014/main" id="{F4C92728-9AEC-C151-8841-3D30BF20CFF5}"/>
                </a:ext>
              </a:extLst>
            </p:cNvPr>
            <p:cNvSpPr>
              <a:spLocks/>
            </p:cNvSpPr>
            <p:nvPr/>
          </p:nvSpPr>
          <p:spPr bwMode="gray">
            <a:xfrm rot="-5400000">
              <a:off x="3105027" y="1765596"/>
              <a:ext cx="5995993" cy="3326809"/>
            </a:xfrm>
            <a:custGeom>
              <a:avLst/>
              <a:gdLst>
                <a:gd name="T0" fmla="*/ 0 w 4960"/>
                <a:gd name="T1" fmla="*/ 0 h 2752"/>
                <a:gd name="T2" fmla="*/ 0 w 4960"/>
                <a:gd name="T3" fmla="*/ 391674 h 2752"/>
                <a:gd name="T4" fmla="*/ 0 w 4960"/>
                <a:gd name="T5" fmla="*/ 2408068 h 2752"/>
                <a:gd name="T6" fmla="*/ 0 w 4960"/>
                <a:gd name="T7" fmla="*/ 3326809 h 2752"/>
                <a:gd name="T8" fmla="*/ 5995993 w 4960"/>
                <a:gd name="T9" fmla="*/ 3326809 h 2752"/>
                <a:gd name="T10" fmla="*/ 5995993 w 4960"/>
                <a:gd name="T11" fmla="*/ 2408068 h 2752"/>
                <a:gd name="T12" fmla="*/ 5995993 w 4960"/>
                <a:gd name="T13" fmla="*/ 391674 h 2752"/>
                <a:gd name="T14" fmla="*/ 5995993 w 4960"/>
                <a:gd name="T15" fmla="*/ 0 h 2752"/>
                <a:gd name="T16" fmla="*/ 5995993 w 4960"/>
                <a:gd name="T17" fmla="*/ 0 h 2752"/>
                <a:gd name="T18" fmla="*/ 5722788 w 4960"/>
                <a:gd name="T19" fmla="*/ 41102 h 2752"/>
                <a:gd name="T20" fmla="*/ 5452002 w 4960"/>
                <a:gd name="T21" fmla="*/ 77368 h 2752"/>
                <a:gd name="T22" fmla="*/ 5178797 w 4960"/>
                <a:gd name="T23" fmla="*/ 108798 h 2752"/>
                <a:gd name="T24" fmla="*/ 4908010 w 4960"/>
                <a:gd name="T25" fmla="*/ 137811 h 2752"/>
                <a:gd name="T26" fmla="*/ 4637224 w 4960"/>
                <a:gd name="T27" fmla="*/ 159571 h 2752"/>
                <a:gd name="T28" fmla="*/ 4368855 w 4960"/>
                <a:gd name="T29" fmla="*/ 176495 h 2752"/>
                <a:gd name="T30" fmla="*/ 4100486 w 4960"/>
                <a:gd name="T31" fmla="*/ 191001 h 2752"/>
                <a:gd name="T32" fmla="*/ 3836952 w 4960"/>
                <a:gd name="T33" fmla="*/ 200672 h 2752"/>
                <a:gd name="T34" fmla="*/ 3578254 w 4960"/>
                <a:gd name="T35" fmla="*/ 207926 h 2752"/>
                <a:gd name="T36" fmla="*/ 3321974 w 4960"/>
                <a:gd name="T37" fmla="*/ 210343 h 2752"/>
                <a:gd name="T38" fmla="*/ 3072946 w 4960"/>
                <a:gd name="T39" fmla="*/ 210343 h 2752"/>
                <a:gd name="T40" fmla="*/ 2826337 w 4960"/>
                <a:gd name="T41" fmla="*/ 210343 h 2752"/>
                <a:gd name="T42" fmla="*/ 2586981 w 4960"/>
                <a:gd name="T43" fmla="*/ 205508 h 2752"/>
                <a:gd name="T44" fmla="*/ 2354878 w 4960"/>
                <a:gd name="T45" fmla="*/ 198255 h 2752"/>
                <a:gd name="T46" fmla="*/ 2130028 w 4960"/>
                <a:gd name="T47" fmla="*/ 188584 h 2752"/>
                <a:gd name="T48" fmla="*/ 1912432 w 4960"/>
                <a:gd name="T49" fmla="*/ 178913 h 2752"/>
                <a:gd name="T50" fmla="*/ 1704506 w 4960"/>
                <a:gd name="T51" fmla="*/ 166824 h 2752"/>
                <a:gd name="T52" fmla="*/ 1503834 w 4960"/>
                <a:gd name="T53" fmla="*/ 154735 h 2752"/>
                <a:gd name="T54" fmla="*/ 1315250 w 4960"/>
                <a:gd name="T55" fmla="*/ 140229 h 2752"/>
                <a:gd name="T56" fmla="*/ 1133920 w 4960"/>
                <a:gd name="T57" fmla="*/ 125722 h 2752"/>
                <a:gd name="T58" fmla="*/ 807525 w 4960"/>
                <a:gd name="T59" fmla="*/ 94292 h 2752"/>
                <a:gd name="T60" fmla="*/ 529485 w 4960"/>
                <a:gd name="T61" fmla="*/ 65279 h 2752"/>
                <a:gd name="T62" fmla="*/ 307053 w 4960"/>
                <a:gd name="T63" fmla="*/ 41102 h 2752"/>
                <a:gd name="T64" fmla="*/ 140229 w 4960"/>
                <a:gd name="T65" fmla="*/ 19342 h 2752"/>
                <a:gd name="T66" fmla="*/ 0 w 4960"/>
                <a:gd name="T67" fmla="*/ 0 h 2752"/>
                <a:gd name="T68" fmla="*/ 0 w 4960"/>
                <a:gd name="T69" fmla="*/ 0 h 275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016BE030-A63A-C7F2-D83A-3F66512EED27}"/>
                </a:ext>
              </a:extLst>
            </p:cNvPr>
            <p:cNvSpPr>
              <a:spLocks/>
            </p:cNvSpPr>
            <p:nvPr/>
          </p:nvSpPr>
          <p:spPr bwMode="gray">
            <a:xfrm rot="-5912394">
              <a:off x="3320102" y="1458373"/>
              <a:ext cx="2377690" cy="317748"/>
            </a:xfrm>
            <a:custGeom>
              <a:avLst/>
              <a:gdLst>
                <a:gd name="T0" fmla="*/ 20210 w 10000"/>
                <a:gd name="T1" fmla="*/ 152058 h 5291"/>
                <a:gd name="T2" fmla="*/ 2367704 w 10000"/>
                <a:gd name="T3" fmla="*/ 317748 h 5291"/>
                <a:gd name="T4" fmla="*/ 2377690 w 10000"/>
                <a:gd name="T5" fmla="*/ 0 h 5291"/>
                <a:gd name="T6" fmla="*/ 2377690 w 10000"/>
                <a:gd name="T7" fmla="*/ 0 h 5291"/>
                <a:gd name="T8" fmla="*/ 2298513 w 10000"/>
                <a:gd name="T9" fmla="*/ 12251 h 5291"/>
                <a:gd name="T10" fmla="*/ 2219336 w 10000"/>
                <a:gd name="T11" fmla="*/ 24022 h 5291"/>
                <a:gd name="T12" fmla="*/ 2140159 w 10000"/>
                <a:gd name="T13" fmla="*/ 35432 h 5291"/>
                <a:gd name="T14" fmla="*/ 2060744 w 10000"/>
                <a:gd name="T15" fmla="*/ 45221 h 5291"/>
                <a:gd name="T16" fmla="*/ 1981329 w 10000"/>
                <a:gd name="T17" fmla="*/ 55070 h 5291"/>
                <a:gd name="T18" fmla="*/ 1901914 w 10000"/>
                <a:gd name="T19" fmla="*/ 64318 h 5291"/>
                <a:gd name="T20" fmla="*/ 1823450 w 10000"/>
                <a:gd name="T21" fmla="*/ 72185 h 5291"/>
                <a:gd name="T22" fmla="*/ 1743560 w 10000"/>
                <a:gd name="T23" fmla="*/ 79572 h 5291"/>
                <a:gd name="T24" fmla="*/ 1664383 w 10000"/>
                <a:gd name="T25" fmla="*/ 86478 h 5291"/>
                <a:gd name="T26" fmla="*/ 1586633 w 10000"/>
                <a:gd name="T27" fmla="*/ 92364 h 5291"/>
                <a:gd name="T28" fmla="*/ 1507455 w 10000"/>
                <a:gd name="T29" fmla="*/ 98249 h 5291"/>
                <a:gd name="T30" fmla="*/ 1429705 w 10000"/>
                <a:gd name="T31" fmla="*/ 103234 h 5291"/>
                <a:gd name="T32" fmla="*/ 1351955 w 10000"/>
                <a:gd name="T33" fmla="*/ 107137 h 5291"/>
                <a:gd name="T34" fmla="*/ 1274204 w 10000"/>
                <a:gd name="T35" fmla="*/ 111101 h 5291"/>
                <a:gd name="T36" fmla="*/ 1197405 w 10000"/>
                <a:gd name="T37" fmla="*/ 114464 h 5291"/>
                <a:gd name="T38" fmla="*/ 1121556 w 10000"/>
                <a:gd name="T39" fmla="*/ 116986 h 5291"/>
                <a:gd name="T40" fmla="*/ 1045233 w 10000"/>
                <a:gd name="T41" fmla="*/ 118908 h 5291"/>
                <a:gd name="T42" fmla="*/ 969860 w 10000"/>
                <a:gd name="T43" fmla="*/ 120890 h 5291"/>
                <a:gd name="T44" fmla="*/ 895438 w 10000"/>
                <a:gd name="T45" fmla="*/ 121850 h 5291"/>
                <a:gd name="T46" fmla="*/ 821254 w 10000"/>
                <a:gd name="T47" fmla="*/ 122871 h 5291"/>
                <a:gd name="T48" fmla="*/ 747784 w 10000"/>
                <a:gd name="T49" fmla="*/ 123292 h 5291"/>
                <a:gd name="T50" fmla="*/ 675026 w 10000"/>
                <a:gd name="T51" fmla="*/ 122871 h 5291"/>
                <a:gd name="T52" fmla="*/ 603220 w 10000"/>
                <a:gd name="T53" fmla="*/ 122871 h 5291"/>
                <a:gd name="T54" fmla="*/ 532127 w 10000"/>
                <a:gd name="T55" fmla="*/ 121850 h 5291"/>
                <a:gd name="T56" fmla="*/ 461985 w 10000"/>
                <a:gd name="T57" fmla="*/ 120349 h 5291"/>
                <a:gd name="T58" fmla="*/ 393032 w 10000"/>
                <a:gd name="T59" fmla="*/ 118908 h 5291"/>
                <a:gd name="T60" fmla="*/ 325268 w 10000"/>
                <a:gd name="T61" fmla="*/ 117406 h 5291"/>
                <a:gd name="T62" fmla="*/ 257979 w 10000"/>
                <a:gd name="T63" fmla="*/ 115004 h 5291"/>
                <a:gd name="T64" fmla="*/ 191642 w 10000"/>
                <a:gd name="T65" fmla="*/ 112482 h 5291"/>
                <a:gd name="T66" fmla="*/ 126731 w 10000"/>
                <a:gd name="T67" fmla="*/ 110080 h 5291"/>
                <a:gd name="T68" fmla="*/ 0 w 10000"/>
                <a:gd name="T69" fmla="*/ 103654 h 5291"/>
                <a:gd name="T70" fmla="*/ 20210 w 10000"/>
                <a:gd name="T71" fmla="*/ 152058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D49D3719-1E79-788C-5E33-2CC17D9EE572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>
                <a:gd name="T0" fmla="*/ 0 w 5760"/>
                <a:gd name="T1" fmla="*/ 0 h 4320"/>
                <a:gd name="T2" fmla="*/ 0 w 5760"/>
                <a:gd name="T3" fmla="*/ 6858000 h 4320"/>
                <a:gd name="T4" fmla="*/ 9144000 w 5760"/>
                <a:gd name="T5" fmla="*/ 6858000 h 4320"/>
                <a:gd name="T6" fmla="*/ 9144000 w 5760"/>
                <a:gd name="T7" fmla="*/ 0 h 4320"/>
                <a:gd name="T8" fmla="*/ 0 w 5760"/>
                <a:gd name="T9" fmla="*/ 0 h 4320"/>
                <a:gd name="T10" fmla="*/ 8642350 w 5760"/>
                <a:gd name="T11" fmla="*/ 6356350 h 4320"/>
                <a:gd name="T12" fmla="*/ 514350 w 5760"/>
                <a:gd name="T13" fmla="*/ 6356350 h 4320"/>
                <a:gd name="T14" fmla="*/ 514350 w 5760"/>
                <a:gd name="T15" fmla="*/ 514350 h 4320"/>
                <a:gd name="T16" fmla="*/ 8642350 w 5760"/>
                <a:gd name="T17" fmla="*/ 514350 h 4320"/>
                <a:gd name="T18" fmla="*/ 8642350 w 5760"/>
                <a:gd name="T19" fmla="*/ 6356350 h 43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52947D9C-F1EA-C47A-C8DE-1BA83BA10E34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Date Placeholder 3">
            <a:extLst>
              <a:ext uri="{FF2B5EF4-FFF2-40B4-BE49-F238E27FC236}">
                <a16:creationId xmlns:a16="http://schemas.microsoft.com/office/drawing/2014/main" id="{58435771-F321-2C4A-3816-17623F242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5A86C-01F1-4BDE-A4C8-7098D5891688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8774490A-2ECA-6F1C-5991-02BB68A72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0CB850E5-1EA9-B4EB-F613-0A0C69D96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36BFDA28-A67D-4DFD-A3E2-15372A06DA7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9584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951F94A-D17B-1C18-1157-B1BB26BB6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F707042-39EC-F417-9F74-7FF8D0F9F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D78BD91-238A-04FB-4ED3-94B3E59E5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322A9-5E71-475F-9E3E-D4676F3D0E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13957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B752B79-0877-88BE-A434-0283746D7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7ABDFCB-C61B-BE19-8456-BC16E6510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6EDAFEF-D1AB-A3E9-66F5-C21501CA7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26447-07FA-4FC6-8BA2-63EF6F3EC9D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73359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5DDC984-A3AC-C6B2-468A-5E9B2797B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4E26DDE-62F5-9B53-AE93-181DC480D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3337DE5-B742-3621-9891-776140A03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587A6-624D-41E5-8A32-C73B717F68E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473806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8AA7260-D443-6B79-C31F-79B8A5B0EBF1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D0393555-B794-BAD2-8206-33D02E72A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A0AAF-65AF-461D-B42E-368A15E27819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BE2729BC-97FD-D1F6-9F48-AE5C649F2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C7236A15-776A-2663-7AC3-F9D14F978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CE6AF346-6C46-4FFC-A5DF-72BB990958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59983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6">
            <a:extLst>
              <a:ext uri="{FF2B5EF4-FFF2-40B4-BE49-F238E27FC236}">
                <a16:creationId xmlns:a16="http://schemas.microsoft.com/office/drawing/2014/main" id="{85D79039-6142-FC47-63E4-378BD7380916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grpSp>
          <p:nvGrpSpPr>
            <p:cNvPr id="6" name="Rectangle 24">
              <a:extLst>
                <a:ext uri="{FF2B5EF4-FFF2-40B4-BE49-F238E27FC236}">
                  <a16:creationId xmlns:a16="http://schemas.microsoft.com/office/drawing/2014/main" id="{21A7736A-B7AD-DAFC-843A-C9DFC45746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300" cy="6857623"/>
              <a:chOff x="0" y="0"/>
              <a:chExt cx="9131300" cy="6858000"/>
            </a:xfrm>
          </p:grpSpPr>
          <p:pic>
            <p:nvPicPr>
              <p:cNvPr id="26" name="Rectangle 24">
                <a:extLst>
                  <a:ext uri="{FF2B5EF4-FFF2-40B4-BE49-F238E27FC236}">
                    <a16:creationId xmlns:a16="http://schemas.microsoft.com/office/drawing/2014/main" id="{1792F87E-A082-31AF-0D74-BB4E8F5FD78E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Text Box 10">
                <a:extLst>
                  <a:ext uri="{FF2B5EF4-FFF2-40B4-BE49-F238E27FC236}">
                    <a16:creationId xmlns:a16="http://schemas.microsoft.com/office/drawing/2014/main" id="{B29213BD-B83F-C56F-196E-BD66EA8B21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832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Oval 26">
              <a:extLst>
                <a:ext uri="{FF2B5EF4-FFF2-40B4-BE49-F238E27FC236}">
                  <a16:creationId xmlns:a16="http://schemas.microsoft.com/office/drawing/2014/main" id="{D42CA9C5-61C2-4659-C5E6-B97037B150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74900" cy="2374770"/>
              <a:chOff x="0" y="2895600"/>
              <a:chExt cx="2374900" cy="2374900"/>
            </a:xfrm>
          </p:grpSpPr>
          <p:pic>
            <p:nvPicPr>
              <p:cNvPr id="24" name="Oval 26">
                <a:extLst>
                  <a:ext uri="{FF2B5EF4-FFF2-40B4-BE49-F238E27FC236}">
                    <a16:creationId xmlns:a16="http://schemas.microsoft.com/office/drawing/2014/main" id="{DDD6E343-BECD-61C0-6588-C0C39AD126F9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749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" name="Text Box 13">
                <a:extLst>
                  <a:ext uri="{FF2B5EF4-FFF2-40B4-BE49-F238E27FC236}">
                    <a16:creationId xmlns:a16="http://schemas.microsoft.com/office/drawing/2014/main" id="{3BA8A5CB-E9C2-ABD0-AFB0-8D624B88BC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36" y="3241714"/>
                <a:ext cx="1670328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Oval 27">
              <a:extLst>
                <a:ext uri="{FF2B5EF4-FFF2-40B4-BE49-F238E27FC236}">
                  <a16:creationId xmlns:a16="http://schemas.microsoft.com/office/drawing/2014/main" id="{6889E995-60D0-234E-1F49-6361BD254BF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1676308"/>
              <a:ext cx="2844800" cy="2831944"/>
              <a:chOff x="6286500" y="1676400"/>
              <a:chExt cx="2844800" cy="2832100"/>
            </a:xfrm>
          </p:grpSpPr>
          <p:pic>
            <p:nvPicPr>
              <p:cNvPr id="22" name="Oval 27">
                <a:extLst>
                  <a:ext uri="{FF2B5EF4-FFF2-40B4-BE49-F238E27FC236}">
                    <a16:creationId xmlns:a16="http://schemas.microsoft.com/office/drawing/2014/main" id="{8236612A-4AFD-21EF-FFE4-3B8A40E32C4F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Text Box 16">
                <a:extLst>
                  <a:ext uri="{FF2B5EF4-FFF2-40B4-BE49-F238E27FC236}">
                    <a16:creationId xmlns:a16="http://schemas.microsoft.com/office/drawing/2014/main" id="{B8B85CB7-F056-CDB5-110C-E922BCADE0B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324" y="2089406"/>
                <a:ext cx="199361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Oval 28">
              <a:extLst>
                <a:ext uri="{FF2B5EF4-FFF2-40B4-BE49-F238E27FC236}">
                  <a16:creationId xmlns:a16="http://schemas.microsoft.com/office/drawing/2014/main" id="{129592FA-857F-5010-CBE6-D86385E32D4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6900" y="0"/>
              <a:ext cx="1625600" cy="1612811"/>
              <a:chOff x="5676900" y="0"/>
              <a:chExt cx="1625600" cy="1612900"/>
            </a:xfrm>
          </p:grpSpPr>
          <p:pic>
            <p:nvPicPr>
              <p:cNvPr id="20" name="Oval 28">
                <a:extLst>
                  <a:ext uri="{FF2B5EF4-FFF2-40B4-BE49-F238E27FC236}">
                    <a16:creationId xmlns:a16="http://schemas.microsoft.com/office/drawing/2014/main" id="{7D501326-E001-723B-F3E2-9CE174C22BA3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 Box 19">
                <a:extLst>
                  <a:ext uri="{FF2B5EF4-FFF2-40B4-BE49-F238E27FC236}">
                    <a16:creationId xmlns:a16="http://schemas.microsoft.com/office/drawing/2014/main" id="{EE5680DD-D113-C6A4-786E-0850FA14590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176" y="234357"/>
                <a:ext cx="1131512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Oval 29">
              <a:extLst>
                <a:ext uri="{FF2B5EF4-FFF2-40B4-BE49-F238E27FC236}">
                  <a16:creationId xmlns:a16="http://schemas.microsoft.com/office/drawing/2014/main" id="{F27EF952-76F0-1005-5098-4692AEFE6A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5867078"/>
              <a:ext cx="1016000" cy="1003245"/>
              <a:chOff x="6286500" y="5867400"/>
              <a:chExt cx="1016000" cy="1003300"/>
            </a:xfrm>
          </p:grpSpPr>
          <p:pic>
            <p:nvPicPr>
              <p:cNvPr id="18" name="Oval 29">
                <a:extLst>
                  <a:ext uri="{FF2B5EF4-FFF2-40B4-BE49-F238E27FC236}">
                    <a16:creationId xmlns:a16="http://schemas.microsoft.com/office/drawing/2014/main" id="{047CB9DD-AD01-B9A3-99A4-3E36F7A3F71E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22">
                <a:extLst>
                  <a:ext uri="{FF2B5EF4-FFF2-40B4-BE49-F238E27FC236}">
                    <a16:creationId xmlns:a16="http://schemas.microsoft.com/office/drawing/2014/main" id="{026FA6F5-41A4-638D-AD01-9836EA73C96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502" y="6015599"/>
                <a:ext cx="700460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Oval 30">
              <a:extLst>
                <a:ext uri="{FF2B5EF4-FFF2-40B4-BE49-F238E27FC236}">
                  <a16:creationId xmlns:a16="http://schemas.microsoft.com/office/drawing/2014/main" id="{1E48CD4C-1B8F-EAC8-B1B4-36B18769BE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000" cy="4190770"/>
              <a:chOff x="0" y="2667000"/>
              <a:chExt cx="4191000" cy="4191000"/>
            </a:xfrm>
          </p:grpSpPr>
          <p:pic>
            <p:nvPicPr>
              <p:cNvPr id="16" name="Oval 30">
                <a:extLst>
                  <a:ext uri="{FF2B5EF4-FFF2-40B4-BE49-F238E27FC236}">
                    <a16:creationId xmlns:a16="http://schemas.microsoft.com/office/drawing/2014/main" id="{A0D1B5A5-52C8-0139-2594-984B15DFB5DF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 Box 25">
                <a:extLst>
                  <a:ext uri="{FF2B5EF4-FFF2-40B4-BE49-F238E27FC236}">
                    <a16:creationId xmlns:a16="http://schemas.microsoft.com/office/drawing/2014/main" id="{5F45347A-3D5C-99A4-7F2E-C3A409ECE76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70" y="3280938"/>
                <a:ext cx="2963484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55C65EF-0E36-0C35-2912-A70D5F41D142}"/>
                </a:ext>
              </a:extLst>
            </p:cNvPr>
            <p:cNvSpPr/>
            <p:nvPr/>
          </p:nvSpPr>
          <p:spPr>
            <a:xfrm>
              <a:off x="5283200" y="401616"/>
              <a:ext cx="3465513" cy="60543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34">
              <a:extLst>
                <a:ext uri="{FF2B5EF4-FFF2-40B4-BE49-F238E27FC236}">
                  <a16:creationId xmlns:a16="http://schemas.microsoft.com/office/drawing/2014/main" id="{D9F55862-7BBB-B772-768E-4996574B4043}"/>
                </a:ext>
              </a:extLst>
            </p:cNvPr>
            <p:cNvSpPr>
              <a:spLocks/>
            </p:cNvSpPr>
            <p:nvPr/>
          </p:nvSpPr>
          <p:spPr bwMode="gray">
            <a:xfrm rot="-5400000">
              <a:off x="2548536" y="1765596"/>
              <a:ext cx="5995993" cy="3326809"/>
            </a:xfrm>
            <a:custGeom>
              <a:avLst/>
              <a:gdLst>
                <a:gd name="T0" fmla="*/ 0 w 4960"/>
                <a:gd name="T1" fmla="*/ 0 h 2752"/>
                <a:gd name="T2" fmla="*/ 0 w 4960"/>
                <a:gd name="T3" fmla="*/ 391674 h 2752"/>
                <a:gd name="T4" fmla="*/ 0 w 4960"/>
                <a:gd name="T5" fmla="*/ 2408068 h 2752"/>
                <a:gd name="T6" fmla="*/ 0 w 4960"/>
                <a:gd name="T7" fmla="*/ 3326809 h 2752"/>
                <a:gd name="T8" fmla="*/ 5995993 w 4960"/>
                <a:gd name="T9" fmla="*/ 3326809 h 2752"/>
                <a:gd name="T10" fmla="*/ 5995993 w 4960"/>
                <a:gd name="T11" fmla="*/ 2408068 h 2752"/>
                <a:gd name="T12" fmla="*/ 5995993 w 4960"/>
                <a:gd name="T13" fmla="*/ 391674 h 2752"/>
                <a:gd name="T14" fmla="*/ 5995993 w 4960"/>
                <a:gd name="T15" fmla="*/ 0 h 2752"/>
                <a:gd name="T16" fmla="*/ 5995993 w 4960"/>
                <a:gd name="T17" fmla="*/ 0 h 2752"/>
                <a:gd name="T18" fmla="*/ 5722788 w 4960"/>
                <a:gd name="T19" fmla="*/ 41102 h 2752"/>
                <a:gd name="T20" fmla="*/ 5452002 w 4960"/>
                <a:gd name="T21" fmla="*/ 77368 h 2752"/>
                <a:gd name="T22" fmla="*/ 5178797 w 4960"/>
                <a:gd name="T23" fmla="*/ 108798 h 2752"/>
                <a:gd name="T24" fmla="*/ 4908010 w 4960"/>
                <a:gd name="T25" fmla="*/ 137811 h 2752"/>
                <a:gd name="T26" fmla="*/ 4637224 w 4960"/>
                <a:gd name="T27" fmla="*/ 159571 h 2752"/>
                <a:gd name="T28" fmla="*/ 4368855 w 4960"/>
                <a:gd name="T29" fmla="*/ 176495 h 2752"/>
                <a:gd name="T30" fmla="*/ 4100486 w 4960"/>
                <a:gd name="T31" fmla="*/ 191001 h 2752"/>
                <a:gd name="T32" fmla="*/ 3836952 w 4960"/>
                <a:gd name="T33" fmla="*/ 200672 h 2752"/>
                <a:gd name="T34" fmla="*/ 3578254 w 4960"/>
                <a:gd name="T35" fmla="*/ 207926 h 2752"/>
                <a:gd name="T36" fmla="*/ 3321974 w 4960"/>
                <a:gd name="T37" fmla="*/ 210343 h 2752"/>
                <a:gd name="T38" fmla="*/ 3072946 w 4960"/>
                <a:gd name="T39" fmla="*/ 210343 h 2752"/>
                <a:gd name="T40" fmla="*/ 2826337 w 4960"/>
                <a:gd name="T41" fmla="*/ 210343 h 2752"/>
                <a:gd name="T42" fmla="*/ 2586981 w 4960"/>
                <a:gd name="T43" fmla="*/ 205508 h 2752"/>
                <a:gd name="T44" fmla="*/ 2354878 w 4960"/>
                <a:gd name="T45" fmla="*/ 198255 h 2752"/>
                <a:gd name="T46" fmla="*/ 2130028 w 4960"/>
                <a:gd name="T47" fmla="*/ 188584 h 2752"/>
                <a:gd name="T48" fmla="*/ 1912432 w 4960"/>
                <a:gd name="T49" fmla="*/ 178913 h 2752"/>
                <a:gd name="T50" fmla="*/ 1704506 w 4960"/>
                <a:gd name="T51" fmla="*/ 166824 h 2752"/>
                <a:gd name="T52" fmla="*/ 1503834 w 4960"/>
                <a:gd name="T53" fmla="*/ 154735 h 2752"/>
                <a:gd name="T54" fmla="*/ 1315250 w 4960"/>
                <a:gd name="T55" fmla="*/ 140229 h 2752"/>
                <a:gd name="T56" fmla="*/ 1133920 w 4960"/>
                <a:gd name="T57" fmla="*/ 125722 h 2752"/>
                <a:gd name="T58" fmla="*/ 807525 w 4960"/>
                <a:gd name="T59" fmla="*/ 94292 h 2752"/>
                <a:gd name="T60" fmla="*/ 529485 w 4960"/>
                <a:gd name="T61" fmla="*/ 65279 h 2752"/>
                <a:gd name="T62" fmla="*/ 307053 w 4960"/>
                <a:gd name="T63" fmla="*/ 41102 h 2752"/>
                <a:gd name="T64" fmla="*/ 140229 w 4960"/>
                <a:gd name="T65" fmla="*/ 19342 h 2752"/>
                <a:gd name="T66" fmla="*/ 0 w 4960"/>
                <a:gd name="T67" fmla="*/ 0 h 2752"/>
                <a:gd name="T68" fmla="*/ 0 w 4960"/>
                <a:gd name="T69" fmla="*/ 0 h 275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96514686-2E76-7280-32A5-F21D00E4DE26}"/>
                </a:ext>
              </a:extLst>
            </p:cNvPr>
            <p:cNvSpPr>
              <a:spLocks/>
            </p:cNvSpPr>
            <p:nvPr/>
          </p:nvSpPr>
          <p:spPr bwMode="gray">
            <a:xfrm rot="-5912394">
              <a:off x="2769747" y="1458373"/>
              <a:ext cx="2377690" cy="317748"/>
            </a:xfrm>
            <a:custGeom>
              <a:avLst/>
              <a:gdLst>
                <a:gd name="T0" fmla="*/ 20210 w 10000"/>
                <a:gd name="T1" fmla="*/ 152058 h 5291"/>
                <a:gd name="T2" fmla="*/ 2367704 w 10000"/>
                <a:gd name="T3" fmla="*/ 317748 h 5291"/>
                <a:gd name="T4" fmla="*/ 2377690 w 10000"/>
                <a:gd name="T5" fmla="*/ 0 h 5291"/>
                <a:gd name="T6" fmla="*/ 2377690 w 10000"/>
                <a:gd name="T7" fmla="*/ 0 h 5291"/>
                <a:gd name="T8" fmla="*/ 2298513 w 10000"/>
                <a:gd name="T9" fmla="*/ 12251 h 5291"/>
                <a:gd name="T10" fmla="*/ 2219336 w 10000"/>
                <a:gd name="T11" fmla="*/ 24022 h 5291"/>
                <a:gd name="T12" fmla="*/ 2140159 w 10000"/>
                <a:gd name="T13" fmla="*/ 35432 h 5291"/>
                <a:gd name="T14" fmla="*/ 2060744 w 10000"/>
                <a:gd name="T15" fmla="*/ 45221 h 5291"/>
                <a:gd name="T16" fmla="*/ 1981329 w 10000"/>
                <a:gd name="T17" fmla="*/ 55070 h 5291"/>
                <a:gd name="T18" fmla="*/ 1901914 w 10000"/>
                <a:gd name="T19" fmla="*/ 64318 h 5291"/>
                <a:gd name="T20" fmla="*/ 1823450 w 10000"/>
                <a:gd name="T21" fmla="*/ 72185 h 5291"/>
                <a:gd name="T22" fmla="*/ 1743560 w 10000"/>
                <a:gd name="T23" fmla="*/ 79572 h 5291"/>
                <a:gd name="T24" fmla="*/ 1664383 w 10000"/>
                <a:gd name="T25" fmla="*/ 86478 h 5291"/>
                <a:gd name="T26" fmla="*/ 1586633 w 10000"/>
                <a:gd name="T27" fmla="*/ 92364 h 5291"/>
                <a:gd name="T28" fmla="*/ 1507455 w 10000"/>
                <a:gd name="T29" fmla="*/ 98249 h 5291"/>
                <a:gd name="T30" fmla="*/ 1429705 w 10000"/>
                <a:gd name="T31" fmla="*/ 103234 h 5291"/>
                <a:gd name="T32" fmla="*/ 1351955 w 10000"/>
                <a:gd name="T33" fmla="*/ 107137 h 5291"/>
                <a:gd name="T34" fmla="*/ 1274204 w 10000"/>
                <a:gd name="T35" fmla="*/ 111101 h 5291"/>
                <a:gd name="T36" fmla="*/ 1197405 w 10000"/>
                <a:gd name="T37" fmla="*/ 114464 h 5291"/>
                <a:gd name="T38" fmla="*/ 1121556 w 10000"/>
                <a:gd name="T39" fmla="*/ 116986 h 5291"/>
                <a:gd name="T40" fmla="*/ 1045233 w 10000"/>
                <a:gd name="T41" fmla="*/ 118908 h 5291"/>
                <a:gd name="T42" fmla="*/ 969860 w 10000"/>
                <a:gd name="T43" fmla="*/ 120890 h 5291"/>
                <a:gd name="T44" fmla="*/ 895438 w 10000"/>
                <a:gd name="T45" fmla="*/ 121850 h 5291"/>
                <a:gd name="T46" fmla="*/ 821254 w 10000"/>
                <a:gd name="T47" fmla="*/ 122871 h 5291"/>
                <a:gd name="T48" fmla="*/ 747784 w 10000"/>
                <a:gd name="T49" fmla="*/ 123292 h 5291"/>
                <a:gd name="T50" fmla="*/ 675026 w 10000"/>
                <a:gd name="T51" fmla="*/ 122871 h 5291"/>
                <a:gd name="T52" fmla="*/ 603220 w 10000"/>
                <a:gd name="T53" fmla="*/ 122871 h 5291"/>
                <a:gd name="T54" fmla="*/ 532127 w 10000"/>
                <a:gd name="T55" fmla="*/ 121850 h 5291"/>
                <a:gd name="T56" fmla="*/ 461985 w 10000"/>
                <a:gd name="T57" fmla="*/ 120349 h 5291"/>
                <a:gd name="T58" fmla="*/ 393032 w 10000"/>
                <a:gd name="T59" fmla="*/ 118908 h 5291"/>
                <a:gd name="T60" fmla="*/ 325268 w 10000"/>
                <a:gd name="T61" fmla="*/ 117406 h 5291"/>
                <a:gd name="T62" fmla="*/ 257979 w 10000"/>
                <a:gd name="T63" fmla="*/ 115004 h 5291"/>
                <a:gd name="T64" fmla="*/ 191642 w 10000"/>
                <a:gd name="T65" fmla="*/ 112482 h 5291"/>
                <a:gd name="T66" fmla="*/ 126731 w 10000"/>
                <a:gd name="T67" fmla="*/ 110080 h 5291"/>
                <a:gd name="T68" fmla="*/ 0 w 10000"/>
                <a:gd name="T69" fmla="*/ 103654 h 5291"/>
                <a:gd name="T70" fmla="*/ 20210 w 10000"/>
                <a:gd name="T71" fmla="*/ 152058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6786AFF5-7D68-F0F3-39C9-FBCAD7714597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>
                <a:gd name="T0" fmla="*/ 0 w 5760"/>
                <a:gd name="T1" fmla="*/ 0 h 4320"/>
                <a:gd name="T2" fmla="*/ 0 w 5760"/>
                <a:gd name="T3" fmla="*/ 6858000 h 4320"/>
                <a:gd name="T4" fmla="*/ 9144000 w 5760"/>
                <a:gd name="T5" fmla="*/ 6858000 h 4320"/>
                <a:gd name="T6" fmla="*/ 9144000 w 5760"/>
                <a:gd name="T7" fmla="*/ 0 h 4320"/>
                <a:gd name="T8" fmla="*/ 0 w 5760"/>
                <a:gd name="T9" fmla="*/ 0 h 4320"/>
                <a:gd name="T10" fmla="*/ 8642350 w 5760"/>
                <a:gd name="T11" fmla="*/ 6356350 h 4320"/>
                <a:gd name="T12" fmla="*/ 514350 w 5760"/>
                <a:gd name="T13" fmla="*/ 6356350 h 4320"/>
                <a:gd name="T14" fmla="*/ 514350 w 5760"/>
                <a:gd name="T15" fmla="*/ 514350 h 4320"/>
                <a:gd name="T16" fmla="*/ 8642350 w 5760"/>
                <a:gd name="T17" fmla="*/ 514350 h 4320"/>
                <a:gd name="T18" fmla="*/ 8642350 w 5760"/>
                <a:gd name="T19" fmla="*/ 6356350 h 43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D29AE731-FAE0-2389-3B97-899EACB49523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Date Placeholder 4">
            <a:extLst>
              <a:ext uri="{FF2B5EF4-FFF2-40B4-BE49-F238E27FC236}">
                <a16:creationId xmlns:a16="http://schemas.microsoft.com/office/drawing/2014/main" id="{BF4EDFCA-00D7-C7A1-8356-066BFFCC9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DF7A7-1539-4D1A-ACFD-10677DAA100F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30" name="Footer Placeholder 5">
            <a:extLst>
              <a:ext uri="{FF2B5EF4-FFF2-40B4-BE49-F238E27FC236}">
                <a16:creationId xmlns:a16="http://schemas.microsoft.com/office/drawing/2014/main" id="{C6A0556F-4FFF-40C1-4258-51B3EDDBD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" name="Slide Number Placeholder 6">
            <a:extLst>
              <a:ext uri="{FF2B5EF4-FFF2-40B4-BE49-F238E27FC236}">
                <a16:creationId xmlns:a16="http://schemas.microsoft.com/office/drawing/2014/main" id="{382778BE-785F-5F8A-FD5D-76CC8511B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0FF8BBEC-0931-4D3D-B690-CEE26E723F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7964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6">
            <a:extLst>
              <a:ext uri="{FF2B5EF4-FFF2-40B4-BE49-F238E27FC236}">
                <a16:creationId xmlns:a16="http://schemas.microsoft.com/office/drawing/2014/main" id="{51860830-E402-DD25-7AA9-9401D258041D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grpSp>
          <p:nvGrpSpPr>
            <p:cNvPr id="6" name="Rectangle 24">
              <a:extLst>
                <a:ext uri="{FF2B5EF4-FFF2-40B4-BE49-F238E27FC236}">
                  <a16:creationId xmlns:a16="http://schemas.microsoft.com/office/drawing/2014/main" id="{E650D36D-EF4D-E58E-D4EB-FB6628DADF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300" cy="6857623"/>
              <a:chOff x="0" y="0"/>
              <a:chExt cx="9131300" cy="6858000"/>
            </a:xfrm>
          </p:grpSpPr>
          <p:pic>
            <p:nvPicPr>
              <p:cNvPr id="26" name="Rectangle 24">
                <a:extLst>
                  <a:ext uri="{FF2B5EF4-FFF2-40B4-BE49-F238E27FC236}">
                    <a16:creationId xmlns:a16="http://schemas.microsoft.com/office/drawing/2014/main" id="{8AB7775F-CA5C-DDD6-413A-7678DA3413BF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Text Box 10">
                <a:extLst>
                  <a:ext uri="{FF2B5EF4-FFF2-40B4-BE49-F238E27FC236}">
                    <a16:creationId xmlns:a16="http://schemas.microsoft.com/office/drawing/2014/main" id="{FE4C1E64-E10A-7131-FFE3-6E20F105B5C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832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Oval 26">
              <a:extLst>
                <a:ext uri="{FF2B5EF4-FFF2-40B4-BE49-F238E27FC236}">
                  <a16:creationId xmlns:a16="http://schemas.microsoft.com/office/drawing/2014/main" id="{3D3C4FB2-4BDB-2F65-9B24-6EBB57D419C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74900" cy="2374770"/>
              <a:chOff x="0" y="2895600"/>
              <a:chExt cx="2374900" cy="2374900"/>
            </a:xfrm>
          </p:grpSpPr>
          <p:pic>
            <p:nvPicPr>
              <p:cNvPr id="24" name="Oval 26">
                <a:extLst>
                  <a:ext uri="{FF2B5EF4-FFF2-40B4-BE49-F238E27FC236}">
                    <a16:creationId xmlns:a16="http://schemas.microsoft.com/office/drawing/2014/main" id="{8600652E-EA0E-1C92-B83E-78DA63985308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749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" name="Text Box 13">
                <a:extLst>
                  <a:ext uri="{FF2B5EF4-FFF2-40B4-BE49-F238E27FC236}">
                    <a16:creationId xmlns:a16="http://schemas.microsoft.com/office/drawing/2014/main" id="{6E1819F7-50F3-C9B6-E38F-73E44CCF3B2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36" y="3241714"/>
                <a:ext cx="1670328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Oval 27">
              <a:extLst>
                <a:ext uri="{FF2B5EF4-FFF2-40B4-BE49-F238E27FC236}">
                  <a16:creationId xmlns:a16="http://schemas.microsoft.com/office/drawing/2014/main" id="{6D4FBAB0-2C3B-6D5B-C9D8-9A1642E4825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1676308"/>
              <a:ext cx="2844800" cy="2831944"/>
              <a:chOff x="6286500" y="1676400"/>
              <a:chExt cx="2844800" cy="2832100"/>
            </a:xfrm>
          </p:grpSpPr>
          <p:pic>
            <p:nvPicPr>
              <p:cNvPr id="22" name="Oval 27">
                <a:extLst>
                  <a:ext uri="{FF2B5EF4-FFF2-40B4-BE49-F238E27FC236}">
                    <a16:creationId xmlns:a16="http://schemas.microsoft.com/office/drawing/2014/main" id="{CD2C8DDE-FC87-DA75-6F26-DBAE48BCAEEA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Text Box 16">
                <a:extLst>
                  <a:ext uri="{FF2B5EF4-FFF2-40B4-BE49-F238E27FC236}">
                    <a16:creationId xmlns:a16="http://schemas.microsoft.com/office/drawing/2014/main" id="{7065D213-3E71-3688-A5A6-E5DEBC8A1FA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324" y="2089406"/>
                <a:ext cx="199361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Oval 28">
              <a:extLst>
                <a:ext uri="{FF2B5EF4-FFF2-40B4-BE49-F238E27FC236}">
                  <a16:creationId xmlns:a16="http://schemas.microsoft.com/office/drawing/2014/main" id="{41332984-78FA-BF93-96F1-C0BC2C2D2B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6900" y="0"/>
              <a:ext cx="1625600" cy="1612811"/>
              <a:chOff x="5676900" y="0"/>
              <a:chExt cx="1625600" cy="1612900"/>
            </a:xfrm>
          </p:grpSpPr>
          <p:pic>
            <p:nvPicPr>
              <p:cNvPr id="20" name="Oval 28">
                <a:extLst>
                  <a:ext uri="{FF2B5EF4-FFF2-40B4-BE49-F238E27FC236}">
                    <a16:creationId xmlns:a16="http://schemas.microsoft.com/office/drawing/2014/main" id="{65E68DAE-4F3E-DF09-96DD-5DD0CDA00D69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 Box 19">
                <a:extLst>
                  <a:ext uri="{FF2B5EF4-FFF2-40B4-BE49-F238E27FC236}">
                    <a16:creationId xmlns:a16="http://schemas.microsoft.com/office/drawing/2014/main" id="{D0678FBD-86CD-A8C6-2322-2B0ED90DA13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176" y="234357"/>
                <a:ext cx="1131512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Oval 29">
              <a:extLst>
                <a:ext uri="{FF2B5EF4-FFF2-40B4-BE49-F238E27FC236}">
                  <a16:creationId xmlns:a16="http://schemas.microsoft.com/office/drawing/2014/main" id="{F4DA832F-48DA-A84A-72F2-9955BC9CD6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5867078"/>
              <a:ext cx="1016000" cy="1003245"/>
              <a:chOff x="6286500" y="5867400"/>
              <a:chExt cx="1016000" cy="1003300"/>
            </a:xfrm>
          </p:grpSpPr>
          <p:pic>
            <p:nvPicPr>
              <p:cNvPr id="18" name="Oval 29">
                <a:extLst>
                  <a:ext uri="{FF2B5EF4-FFF2-40B4-BE49-F238E27FC236}">
                    <a16:creationId xmlns:a16="http://schemas.microsoft.com/office/drawing/2014/main" id="{F16D3B74-EF3E-BAE8-AC7B-E48F6B7560F6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22">
                <a:extLst>
                  <a:ext uri="{FF2B5EF4-FFF2-40B4-BE49-F238E27FC236}">
                    <a16:creationId xmlns:a16="http://schemas.microsoft.com/office/drawing/2014/main" id="{CDA9F521-6932-3370-5614-5565F1DBA8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502" y="6015599"/>
                <a:ext cx="700460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Oval 30">
              <a:extLst>
                <a:ext uri="{FF2B5EF4-FFF2-40B4-BE49-F238E27FC236}">
                  <a16:creationId xmlns:a16="http://schemas.microsoft.com/office/drawing/2014/main" id="{76CB0CC8-87AD-113E-069F-ABB5EB287B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000" cy="4190770"/>
              <a:chOff x="0" y="2667000"/>
              <a:chExt cx="4191000" cy="4191000"/>
            </a:xfrm>
          </p:grpSpPr>
          <p:pic>
            <p:nvPicPr>
              <p:cNvPr id="16" name="Oval 30">
                <a:extLst>
                  <a:ext uri="{FF2B5EF4-FFF2-40B4-BE49-F238E27FC236}">
                    <a16:creationId xmlns:a16="http://schemas.microsoft.com/office/drawing/2014/main" id="{27C02657-862B-BE5F-D8FB-E8F20D9B42E0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 Box 25">
                <a:extLst>
                  <a:ext uri="{FF2B5EF4-FFF2-40B4-BE49-F238E27FC236}">
                    <a16:creationId xmlns:a16="http://schemas.microsoft.com/office/drawing/2014/main" id="{A0CF9957-5B1A-389B-576F-07B26750878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70" y="3280938"/>
                <a:ext cx="2963484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E0A59F1-BBE0-4499-8976-1EE73575D8B7}"/>
                </a:ext>
              </a:extLst>
            </p:cNvPr>
            <p:cNvSpPr/>
            <p:nvPr/>
          </p:nvSpPr>
          <p:spPr>
            <a:xfrm>
              <a:off x="5283200" y="401616"/>
              <a:ext cx="3465513" cy="60543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34">
              <a:extLst>
                <a:ext uri="{FF2B5EF4-FFF2-40B4-BE49-F238E27FC236}">
                  <a16:creationId xmlns:a16="http://schemas.microsoft.com/office/drawing/2014/main" id="{50F1EB9D-B782-51A4-721B-896DDD90211F}"/>
                </a:ext>
              </a:extLst>
            </p:cNvPr>
            <p:cNvSpPr>
              <a:spLocks/>
            </p:cNvSpPr>
            <p:nvPr/>
          </p:nvSpPr>
          <p:spPr bwMode="gray">
            <a:xfrm rot="-5400000">
              <a:off x="2852610" y="1765596"/>
              <a:ext cx="5995993" cy="3326809"/>
            </a:xfrm>
            <a:custGeom>
              <a:avLst/>
              <a:gdLst>
                <a:gd name="T0" fmla="*/ 0 w 4960"/>
                <a:gd name="T1" fmla="*/ 0 h 2752"/>
                <a:gd name="T2" fmla="*/ 0 w 4960"/>
                <a:gd name="T3" fmla="*/ 391674 h 2752"/>
                <a:gd name="T4" fmla="*/ 0 w 4960"/>
                <a:gd name="T5" fmla="*/ 2408068 h 2752"/>
                <a:gd name="T6" fmla="*/ 0 w 4960"/>
                <a:gd name="T7" fmla="*/ 3326809 h 2752"/>
                <a:gd name="T8" fmla="*/ 5995993 w 4960"/>
                <a:gd name="T9" fmla="*/ 3326809 h 2752"/>
                <a:gd name="T10" fmla="*/ 5995993 w 4960"/>
                <a:gd name="T11" fmla="*/ 2408068 h 2752"/>
                <a:gd name="T12" fmla="*/ 5995993 w 4960"/>
                <a:gd name="T13" fmla="*/ 391674 h 2752"/>
                <a:gd name="T14" fmla="*/ 5995993 w 4960"/>
                <a:gd name="T15" fmla="*/ 0 h 2752"/>
                <a:gd name="T16" fmla="*/ 5995993 w 4960"/>
                <a:gd name="T17" fmla="*/ 0 h 2752"/>
                <a:gd name="T18" fmla="*/ 5722788 w 4960"/>
                <a:gd name="T19" fmla="*/ 41102 h 2752"/>
                <a:gd name="T20" fmla="*/ 5452002 w 4960"/>
                <a:gd name="T21" fmla="*/ 77368 h 2752"/>
                <a:gd name="T22" fmla="*/ 5178797 w 4960"/>
                <a:gd name="T23" fmla="*/ 108798 h 2752"/>
                <a:gd name="T24" fmla="*/ 4908010 w 4960"/>
                <a:gd name="T25" fmla="*/ 137811 h 2752"/>
                <a:gd name="T26" fmla="*/ 4637224 w 4960"/>
                <a:gd name="T27" fmla="*/ 159571 h 2752"/>
                <a:gd name="T28" fmla="*/ 4368855 w 4960"/>
                <a:gd name="T29" fmla="*/ 176495 h 2752"/>
                <a:gd name="T30" fmla="*/ 4100486 w 4960"/>
                <a:gd name="T31" fmla="*/ 191001 h 2752"/>
                <a:gd name="T32" fmla="*/ 3836952 w 4960"/>
                <a:gd name="T33" fmla="*/ 200672 h 2752"/>
                <a:gd name="T34" fmla="*/ 3578254 w 4960"/>
                <a:gd name="T35" fmla="*/ 207926 h 2752"/>
                <a:gd name="T36" fmla="*/ 3321974 w 4960"/>
                <a:gd name="T37" fmla="*/ 210343 h 2752"/>
                <a:gd name="T38" fmla="*/ 3072946 w 4960"/>
                <a:gd name="T39" fmla="*/ 210343 h 2752"/>
                <a:gd name="T40" fmla="*/ 2826337 w 4960"/>
                <a:gd name="T41" fmla="*/ 210343 h 2752"/>
                <a:gd name="T42" fmla="*/ 2586981 w 4960"/>
                <a:gd name="T43" fmla="*/ 205508 h 2752"/>
                <a:gd name="T44" fmla="*/ 2354878 w 4960"/>
                <a:gd name="T45" fmla="*/ 198255 h 2752"/>
                <a:gd name="T46" fmla="*/ 2130028 w 4960"/>
                <a:gd name="T47" fmla="*/ 188584 h 2752"/>
                <a:gd name="T48" fmla="*/ 1912432 w 4960"/>
                <a:gd name="T49" fmla="*/ 178913 h 2752"/>
                <a:gd name="T50" fmla="*/ 1704506 w 4960"/>
                <a:gd name="T51" fmla="*/ 166824 h 2752"/>
                <a:gd name="T52" fmla="*/ 1503834 w 4960"/>
                <a:gd name="T53" fmla="*/ 154735 h 2752"/>
                <a:gd name="T54" fmla="*/ 1315250 w 4960"/>
                <a:gd name="T55" fmla="*/ 140229 h 2752"/>
                <a:gd name="T56" fmla="*/ 1133920 w 4960"/>
                <a:gd name="T57" fmla="*/ 125722 h 2752"/>
                <a:gd name="T58" fmla="*/ 807525 w 4960"/>
                <a:gd name="T59" fmla="*/ 94292 h 2752"/>
                <a:gd name="T60" fmla="*/ 529485 w 4960"/>
                <a:gd name="T61" fmla="*/ 65279 h 2752"/>
                <a:gd name="T62" fmla="*/ 307053 w 4960"/>
                <a:gd name="T63" fmla="*/ 41102 h 2752"/>
                <a:gd name="T64" fmla="*/ 140229 w 4960"/>
                <a:gd name="T65" fmla="*/ 19342 h 2752"/>
                <a:gd name="T66" fmla="*/ 0 w 4960"/>
                <a:gd name="T67" fmla="*/ 0 h 2752"/>
                <a:gd name="T68" fmla="*/ 0 w 4960"/>
                <a:gd name="T69" fmla="*/ 0 h 275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39CE8204-BC71-7F60-AFD4-8C9E035A728B}"/>
                </a:ext>
              </a:extLst>
            </p:cNvPr>
            <p:cNvSpPr>
              <a:spLocks/>
            </p:cNvSpPr>
            <p:nvPr/>
          </p:nvSpPr>
          <p:spPr bwMode="gray">
            <a:xfrm rot="-5912394">
              <a:off x="3074559" y="1458373"/>
              <a:ext cx="2377690" cy="317748"/>
            </a:xfrm>
            <a:custGeom>
              <a:avLst/>
              <a:gdLst>
                <a:gd name="T0" fmla="*/ 20210 w 10000"/>
                <a:gd name="T1" fmla="*/ 152058 h 5291"/>
                <a:gd name="T2" fmla="*/ 2367704 w 10000"/>
                <a:gd name="T3" fmla="*/ 317748 h 5291"/>
                <a:gd name="T4" fmla="*/ 2377690 w 10000"/>
                <a:gd name="T5" fmla="*/ 0 h 5291"/>
                <a:gd name="T6" fmla="*/ 2377690 w 10000"/>
                <a:gd name="T7" fmla="*/ 0 h 5291"/>
                <a:gd name="T8" fmla="*/ 2298513 w 10000"/>
                <a:gd name="T9" fmla="*/ 12251 h 5291"/>
                <a:gd name="T10" fmla="*/ 2219336 w 10000"/>
                <a:gd name="T11" fmla="*/ 24022 h 5291"/>
                <a:gd name="T12" fmla="*/ 2140159 w 10000"/>
                <a:gd name="T13" fmla="*/ 35432 h 5291"/>
                <a:gd name="T14" fmla="*/ 2060744 w 10000"/>
                <a:gd name="T15" fmla="*/ 45221 h 5291"/>
                <a:gd name="T16" fmla="*/ 1981329 w 10000"/>
                <a:gd name="T17" fmla="*/ 55070 h 5291"/>
                <a:gd name="T18" fmla="*/ 1901914 w 10000"/>
                <a:gd name="T19" fmla="*/ 64318 h 5291"/>
                <a:gd name="T20" fmla="*/ 1823450 w 10000"/>
                <a:gd name="T21" fmla="*/ 72185 h 5291"/>
                <a:gd name="T22" fmla="*/ 1743560 w 10000"/>
                <a:gd name="T23" fmla="*/ 79572 h 5291"/>
                <a:gd name="T24" fmla="*/ 1664383 w 10000"/>
                <a:gd name="T25" fmla="*/ 86478 h 5291"/>
                <a:gd name="T26" fmla="*/ 1586633 w 10000"/>
                <a:gd name="T27" fmla="*/ 92364 h 5291"/>
                <a:gd name="T28" fmla="*/ 1507455 w 10000"/>
                <a:gd name="T29" fmla="*/ 98249 h 5291"/>
                <a:gd name="T30" fmla="*/ 1429705 w 10000"/>
                <a:gd name="T31" fmla="*/ 103234 h 5291"/>
                <a:gd name="T32" fmla="*/ 1351955 w 10000"/>
                <a:gd name="T33" fmla="*/ 107137 h 5291"/>
                <a:gd name="T34" fmla="*/ 1274204 w 10000"/>
                <a:gd name="T35" fmla="*/ 111101 h 5291"/>
                <a:gd name="T36" fmla="*/ 1197405 w 10000"/>
                <a:gd name="T37" fmla="*/ 114464 h 5291"/>
                <a:gd name="T38" fmla="*/ 1121556 w 10000"/>
                <a:gd name="T39" fmla="*/ 116986 h 5291"/>
                <a:gd name="T40" fmla="*/ 1045233 w 10000"/>
                <a:gd name="T41" fmla="*/ 118908 h 5291"/>
                <a:gd name="T42" fmla="*/ 969860 w 10000"/>
                <a:gd name="T43" fmla="*/ 120890 h 5291"/>
                <a:gd name="T44" fmla="*/ 895438 w 10000"/>
                <a:gd name="T45" fmla="*/ 121850 h 5291"/>
                <a:gd name="T46" fmla="*/ 821254 w 10000"/>
                <a:gd name="T47" fmla="*/ 122871 h 5291"/>
                <a:gd name="T48" fmla="*/ 747784 w 10000"/>
                <a:gd name="T49" fmla="*/ 123292 h 5291"/>
                <a:gd name="T50" fmla="*/ 675026 w 10000"/>
                <a:gd name="T51" fmla="*/ 122871 h 5291"/>
                <a:gd name="T52" fmla="*/ 603220 w 10000"/>
                <a:gd name="T53" fmla="*/ 122871 h 5291"/>
                <a:gd name="T54" fmla="*/ 532127 w 10000"/>
                <a:gd name="T55" fmla="*/ 121850 h 5291"/>
                <a:gd name="T56" fmla="*/ 461985 w 10000"/>
                <a:gd name="T57" fmla="*/ 120349 h 5291"/>
                <a:gd name="T58" fmla="*/ 393032 w 10000"/>
                <a:gd name="T59" fmla="*/ 118908 h 5291"/>
                <a:gd name="T60" fmla="*/ 325268 w 10000"/>
                <a:gd name="T61" fmla="*/ 117406 h 5291"/>
                <a:gd name="T62" fmla="*/ 257979 w 10000"/>
                <a:gd name="T63" fmla="*/ 115004 h 5291"/>
                <a:gd name="T64" fmla="*/ 191642 w 10000"/>
                <a:gd name="T65" fmla="*/ 112482 h 5291"/>
                <a:gd name="T66" fmla="*/ 126731 w 10000"/>
                <a:gd name="T67" fmla="*/ 110080 h 5291"/>
                <a:gd name="T68" fmla="*/ 0 w 10000"/>
                <a:gd name="T69" fmla="*/ 103654 h 5291"/>
                <a:gd name="T70" fmla="*/ 20210 w 10000"/>
                <a:gd name="T71" fmla="*/ 152058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9A91837-EE29-2B9B-668B-31C2E9B6FF12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>
                <a:gd name="T0" fmla="*/ 0 w 5760"/>
                <a:gd name="T1" fmla="*/ 0 h 4320"/>
                <a:gd name="T2" fmla="*/ 0 w 5760"/>
                <a:gd name="T3" fmla="*/ 6858000 h 4320"/>
                <a:gd name="T4" fmla="*/ 9144000 w 5760"/>
                <a:gd name="T5" fmla="*/ 6858000 h 4320"/>
                <a:gd name="T6" fmla="*/ 9144000 w 5760"/>
                <a:gd name="T7" fmla="*/ 0 h 4320"/>
                <a:gd name="T8" fmla="*/ 0 w 5760"/>
                <a:gd name="T9" fmla="*/ 0 h 4320"/>
                <a:gd name="T10" fmla="*/ 8642350 w 5760"/>
                <a:gd name="T11" fmla="*/ 6356350 h 4320"/>
                <a:gd name="T12" fmla="*/ 514350 w 5760"/>
                <a:gd name="T13" fmla="*/ 6356350 h 4320"/>
                <a:gd name="T14" fmla="*/ 514350 w 5760"/>
                <a:gd name="T15" fmla="*/ 514350 h 4320"/>
                <a:gd name="T16" fmla="*/ 8642350 w 5760"/>
                <a:gd name="T17" fmla="*/ 514350 h 4320"/>
                <a:gd name="T18" fmla="*/ 8642350 w 5760"/>
                <a:gd name="T19" fmla="*/ 6356350 h 43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4611E01C-1E07-38DD-173D-35D629CB79ED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Date Placeholder 4">
            <a:extLst>
              <a:ext uri="{FF2B5EF4-FFF2-40B4-BE49-F238E27FC236}">
                <a16:creationId xmlns:a16="http://schemas.microsoft.com/office/drawing/2014/main" id="{1A8C722B-5E17-0070-CB19-1C9B45108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CCE78-7835-4D0B-B6B4-45902B008EB7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30" name="Footer Placeholder 5">
            <a:extLst>
              <a:ext uri="{FF2B5EF4-FFF2-40B4-BE49-F238E27FC236}">
                <a16:creationId xmlns:a16="http://schemas.microsoft.com/office/drawing/2014/main" id="{9DE1C9F2-9415-54DF-EE4C-778D0050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" name="Slide Number Placeholder 6">
            <a:extLst>
              <a:ext uri="{FF2B5EF4-FFF2-40B4-BE49-F238E27FC236}">
                <a16:creationId xmlns:a16="http://schemas.microsoft.com/office/drawing/2014/main" id="{FAE9AA7A-BD08-C999-046D-6DBB1BEDB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84CF1B26-58B1-4D82-87E3-EB0C2F4BA1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53925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6">
            <a:extLst>
              <a:ext uri="{FF2B5EF4-FFF2-40B4-BE49-F238E27FC236}">
                <a16:creationId xmlns:a16="http://schemas.microsoft.com/office/drawing/2014/main" id="{A1AA890A-4821-C453-7C12-3B6158098AA9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grpSp>
          <p:nvGrpSpPr>
            <p:cNvPr id="6" name="Rectangle 24">
              <a:extLst>
                <a:ext uri="{FF2B5EF4-FFF2-40B4-BE49-F238E27FC236}">
                  <a16:creationId xmlns:a16="http://schemas.microsoft.com/office/drawing/2014/main" id="{D358D9AE-1FE9-B940-DA4E-39EDAC822B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300" cy="6857623"/>
              <a:chOff x="0" y="0"/>
              <a:chExt cx="9131300" cy="6858000"/>
            </a:xfrm>
          </p:grpSpPr>
          <p:pic>
            <p:nvPicPr>
              <p:cNvPr id="26" name="Rectangle 24">
                <a:extLst>
                  <a:ext uri="{FF2B5EF4-FFF2-40B4-BE49-F238E27FC236}">
                    <a16:creationId xmlns:a16="http://schemas.microsoft.com/office/drawing/2014/main" id="{03B35DB4-2838-C872-E11A-44097514C018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Text Box 10">
                <a:extLst>
                  <a:ext uri="{FF2B5EF4-FFF2-40B4-BE49-F238E27FC236}">
                    <a16:creationId xmlns:a16="http://schemas.microsoft.com/office/drawing/2014/main" id="{9E28969E-08A1-AA61-F548-7109F34FE76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832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Oval 26">
              <a:extLst>
                <a:ext uri="{FF2B5EF4-FFF2-40B4-BE49-F238E27FC236}">
                  <a16:creationId xmlns:a16="http://schemas.microsoft.com/office/drawing/2014/main" id="{5CD35FC6-098D-E31A-816A-B9A2B8DB89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74900" cy="2374770"/>
              <a:chOff x="0" y="2895600"/>
              <a:chExt cx="2374900" cy="2374900"/>
            </a:xfrm>
          </p:grpSpPr>
          <p:pic>
            <p:nvPicPr>
              <p:cNvPr id="24" name="Oval 26">
                <a:extLst>
                  <a:ext uri="{FF2B5EF4-FFF2-40B4-BE49-F238E27FC236}">
                    <a16:creationId xmlns:a16="http://schemas.microsoft.com/office/drawing/2014/main" id="{1B0FC7A8-EC9F-17F0-D02F-6B0F45C2C03E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749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" name="Text Box 13">
                <a:extLst>
                  <a:ext uri="{FF2B5EF4-FFF2-40B4-BE49-F238E27FC236}">
                    <a16:creationId xmlns:a16="http://schemas.microsoft.com/office/drawing/2014/main" id="{EA5C49B6-89E5-320D-974A-5F99C0485A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36" y="3241714"/>
                <a:ext cx="1670328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Oval 27">
              <a:extLst>
                <a:ext uri="{FF2B5EF4-FFF2-40B4-BE49-F238E27FC236}">
                  <a16:creationId xmlns:a16="http://schemas.microsoft.com/office/drawing/2014/main" id="{1D71ABBF-D0A7-6DE5-FDC5-3B44160F05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1676308"/>
              <a:ext cx="2844800" cy="2831944"/>
              <a:chOff x="6286500" y="1676400"/>
              <a:chExt cx="2844800" cy="2832100"/>
            </a:xfrm>
          </p:grpSpPr>
          <p:pic>
            <p:nvPicPr>
              <p:cNvPr id="22" name="Oval 27">
                <a:extLst>
                  <a:ext uri="{FF2B5EF4-FFF2-40B4-BE49-F238E27FC236}">
                    <a16:creationId xmlns:a16="http://schemas.microsoft.com/office/drawing/2014/main" id="{C04A1A0A-C9CE-85B0-AC19-A27291894F7B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Text Box 16">
                <a:extLst>
                  <a:ext uri="{FF2B5EF4-FFF2-40B4-BE49-F238E27FC236}">
                    <a16:creationId xmlns:a16="http://schemas.microsoft.com/office/drawing/2014/main" id="{06BB2D63-75E8-E027-3FB7-620C9449DC5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324" y="2089406"/>
                <a:ext cx="199361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Oval 28">
              <a:extLst>
                <a:ext uri="{FF2B5EF4-FFF2-40B4-BE49-F238E27FC236}">
                  <a16:creationId xmlns:a16="http://schemas.microsoft.com/office/drawing/2014/main" id="{44F695FE-CB94-FBE2-E487-F1CD321B50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6900" y="0"/>
              <a:ext cx="1625600" cy="1612811"/>
              <a:chOff x="5676900" y="0"/>
              <a:chExt cx="1625600" cy="1612900"/>
            </a:xfrm>
          </p:grpSpPr>
          <p:pic>
            <p:nvPicPr>
              <p:cNvPr id="20" name="Oval 28">
                <a:extLst>
                  <a:ext uri="{FF2B5EF4-FFF2-40B4-BE49-F238E27FC236}">
                    <a16:creationId xmlns:a16="http://schemas.microsoft.com/office/drawing/2014/main" id="{0263B945-D17D-E50C-E73A-C360CD5F2DCB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 Box 19">
                <a:extLst>
                  <a:ext uri="{FF2B5EF4-FFF2-40B4-BE49-F238E27FC236}">
                    <a16:creationId xmlns:a16="http://schemas.microsoft.com/office/drawing/2014/main" id="{AA515758-5DAA-528F-2771-87874CDC28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176" y="234357"/>
                <a:ext cx="1131512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Oval 29">
              <a:extLst>
                <a:ext uri="{FF2B5EF4-FFF2-40B4-BE49-F238E27FC236}">
                  <a16:creationId xmlns:a16="http://schemas.microsoft.com/office/drawing/2014/main" id="{F4D209B7-E98F-4C19-EC0B-BF00769F39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5867078"/>
              <a:ext cx="1016000" cy="1003245"/>
              <a:chOff x="6286500" y="5867400"/>
              <a:chExt cx="1016000" cy="1003300"/>
            </a:xfrm>
          </p:grpSpPr>
          <p:pic>
            <p:nvPicPr>
              <p:cNvPr id="18" name="Oval 29">
                <a:extLst>
                  <a:ext uri="{FF2B5EF4-FFF2-40B4-BE49-F238E27FC236}">
                    <a16:creationId xmlns:a16="http://schemas.microsoft.com/office/drawing/2014/main" id="{822549FD-6644-7E87-24C2-C0F8FAF2A15E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22">
                <a:extLst>
                  <a:ext uri="{FF2B5EF4-FFF2-40B4-BE49-F238E27FC236}">
                    <a16:creationId xmlns:a16="http://schemas.microsoft.com/office/drawing/2014/main" id="{081AFEDE-2702-798F-16DF-C628AB4173C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502" y="6015599"/>
                <a:ext cx="700460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Oval 30">
              <a:extLst>
                <a:ext uri="{FF2B5EF4-FFF2-40B4-BE49-F238E27FC236}">
                  <a16:creationId xmlns:a16="http://schemas.microsoft.com/office/drawing/2014/main" id="{BBCC0C2E-B562-DDE6-B424-D082496E0E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000" cy="4190770"/>
              <a:chOff x="0" y="2667000"/>
              <a:chExt cx="4191000" cy="4191000"/>
            </a:xfrm>
          </p:grpSpPr>
          <p:pic>
            <p:nvPicPr>
              <p:cNvPr id="16" name="Oval 30">
                <a:extLst>
                  <a:ext uri="{FF2B5EF4-FFF2-40B4-BE49-F238E27FC236}">
                    <a16:creationId xmlns:a16="http://schemas.microsoft.com/office/drawing/2014/main" id="{9E43D0CE-27C3-F5F5-C863-C79CF0F09031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 Box 25">
                <a:extLst>
                  <a:ext uri="{FF2B5EF4-FFF2-40B4-BE49-F238E27FC236}">
                    <a16:creationId xmlns:a16="http://schemas.microsoft.com/office/drawing/2014/main" id="{067CBCF9-D856-91DA-7B87-F8C22AF4D00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70" y="3280938"/>
                <a:ext cx="2963484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B4645A8F-67F3-A003-D5FE-537D278AC5B8}"/>
                </a:ext>
              </a:extLst>
            </p:cNvPr>
            <p:cNvSpPr>
              <a:spLocks/>
            </p:cNvSpPr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>
                <a:gd name="T0" fmla="*/ 20210 w 10000"/>
                <a:gd name="T1" fmla="*/ 152058 h 5291"/>
                <a:gd name="T2" fmla="*/ 2367704 w 10000"/>
                <a:gd name="T3" fmla="*/ 317748 h 5291"/>
                <a:gd name="T4" fmla="*/ 2377690 w 10000"/>
                <a:gd name="T5" fmla="*/ 0 h 5291"/>
                <a:gd name="T6" fmla="*/ 2377690 w 10000"/>
                <a:gd name="T7" fmla="*/ 0 h 5291"/>
                <a:gd name="T8" fmla="*/ 2298513 w 10000"/>
                <a:gd name="T9" fmla="*/ 12251 h 5291"/>
                <a:gd name="T10" fmla="*/ 2219336 w 10000"/>
                <a:gd name="T11" fmla="*/ 24022 h 5291"/>
                <a:gd name="T12" fmla="*/ 2140159 w 10000"/>
                <a:gd name="T13" fmla="*/ 35432 h 5291"/>
                <a:gd name="T14" fmla="*/ 2060744 w 10000"/>
                <a:gd name="T15" fmla="*/ 45221 h 5291"/>
                <a:gd name="T16" fmla="*/ 1981329 w 10000"/>
                <a:gd name="T17" fmla="*/ 55070 h 5291"/>
                <a:gd name="T18" fmla="*/ 1901914 w 10000"/>
                <a:gd name="T19" fmla="*/ 64318 h 5291"/>
                <a:gd name="T20" fmla="*/ 1823450 w 10000"/>
                <a:gd name="T21" fmla="*/ 72185 h 5291"/>
                <a:gd name="T22" fmla="*/ 1743560 w 10000"/>
                <a:gd name="T23" fmla="*/ 79572 h 5291"/>
                <a:gd name="T24" fmla="*/ 1664383 w 10000"/>
                <a:gd name="T25" fmla="*/ 86478 h 5291"/>
                <a:gd name="T26" fmla="*/ 1586633 w 10000"/>
                <a:gd name="T27" fmla="*/ 92364 h 5291"/>
                <a:gd name="T28" fmla="*/ 1507455 w 10000"/>
                <a:gd name="T29" fmla="*/ 98249 h 5291"/>
                <a:gd name="T30" fmla="*/ 1429705 w 10000"/>
                <a:gd name="T31" fmla="*/ 103234 h 5291"/>
                <a:gd name="T32" fmla="*/ 1351955 w 10000"/>
                <a:gd name="T33" fmla="*/ 107137 h 5291"/>
                <a:gd name="T34" fmla="*/ 1274204 w 10000"/>
                <a:gd name="T35" fmla="*/ 111101 h 5291"/>
                <a:gd name="T36" fmla="*/ 1197405 w 10000"/>
                <a:gd name="T37" fmla="*/ 114464 h 5291"/>
                <a:gd name="T38" fmla="*/ 1121556 w 10000"/>
                <a:gd name="T39" fmla="*/ 116986 h 5291"/>
                <a:gd name="T40" fmla="*/ 1045233 w 10000"/>
                <a:gd name="T41" fmla="*/ 118908 h 5291"/>
                <a:gd name="T42" fmla="*/ 969860 w 10000"/>
                <a:gd name="T43" fmla="*/ 120890 h 5291"/>
                <a:gd name="T44" fmla="*/ 895438 w 10000"/>
                <a:gd name="T45" fmla="*/ 121850 h 5291"/>
                <a:gd name="T46" fmla="*/ 821254 w 10000"/>
                <a:gd name="T47" fmla="*/ 122871 h 5291"/>
                <a:gd name="T48" fmla="*/ 747784 w 10000"/>
                <a:gd name="T49" fmla="*/ 123292 h 5291"/>
                <a:gd name="T50" fmla="*/ 675026 w 10000"/>
                <a:gd name="T51" fmla="*/ 122871 h 5291"/>
                <a:gd name="T52" fmla="*/ 603220 w 10000"/>
                <a:gd name="T53" fmla="*/ 122871 h 5291"/>
                <a:gd name="T54" fmla="*/ 532127 w 10000"/>
                <a:gd name="T55" fmla="*/ 121850 h 5291"/>
                <a:gd name="T56" fmla="*/ 461985 w 10000"/>
                <a:gd name="T57" fmla="*/ 120349 h 5291"/>
                <a:gd name="T58" fmla="*/ 393032 w 10000"/>
                <a:gd name="T59" fmla="*/ 118908 h 5291"/>
                <a:gd name="T60" fmla="*/ 325268 w 10000"/>
                <a:gd name="T61" fmla="*/ 117406 h 5291"/>
                <a:gd name="T62" fmla="*/ 257979 w 10000"/>
                <a:gd name="T63" fmla="*/ 115004 h 5291"/>
                <a:gd name="T64" fmla="*/ 191642 w 10000"/>
                <a:gd name="T65" fmla="*/ 112482 h 5291"/>
                <a:gd name="T66" fmla="*/ 126731 w 10000"/>
                <a:gd name="T67" fmla="*/ 110080 h 5291"/>
                <a:gd name="T68" fmla="*/ 0 w 10000"/>
                <a:gd name="T69" fmla="*/ 103654 h 5291"/>
                <a:gd name="T70" fmla="*/ 20210 w 10000"/>
                <a:gd name="T71" fmla="*/ 152058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FAD032A-0031-9259-B696-6DAD20AAF455}"/>
                </a:ext>
              </a:extLst>
            </p:cNvPr>
            <p:cNvSpPr/>
            <p:nvPr/>
          </p:nvSpPr>
          <p:spPr>
            <a:xfrm>
              <a:off x="422275" y="401616"/>
              <a:ext cx="8326438" cy="31414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35">
              <a:extLst>
                <a:ext uri="{FF2B5EF4-FFF2-40B4-BE49-F238E27FC236}">
                  <a16:creationId xmlns:a16="http://schemas.microsoft.com/office/drawing/2014/main" id="{C9FB36B7-EB87-E287-DD63-F7D2302E52B4}"/>
                </a:ext>
              </a:extLst>
            </p:cNvPr>
            <p:cNvSpPr>
              <a:spLocks/>
            </p:cNvSpPr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>
                <a:gd name="T0" fmla="*/ 0 w 10000"/>
                <a:gd name="T1" fmla="*/ 0 h 9621"/>
                <a:gd name="T2" fmla="*/ 0 w 10000"/>
                <a:gd name="T3" fmla="*/ 533900 h 9621"/>
                <a:gd name="T4" fmla="*/ 0 w 10000"/>
                <a:gd name="T5" fmla="*/ 2122757 h 9621"/>
                <a:gd name="T6" fmla="*/ 0 w 10000"/>
                <a:gd name="T7" fmla="*/ 2130508 h 9621"/>
                <a:gd name="T8" fmla="*/ 8182128 w 10000"/>
                <a:gd name="T9" fmla="*/ 2122536 h 9621"/>
                <a:gd name="T10" fmla="*/ 8182128 w 10000"/>
                <a:gd name="T11" fmla="*/ 2122757 h 9621"/>
                <a:gd name="T12" fmla="*/ 8173946 w 10000"/>
                <a:gd name="T13" fmla="*/ 533900 h 9621"/>
                <a:gd name="T14" fmla="*/ 8173946 w 10000"/>
                <a:gd name="T15" fmla="*/ 0 h 9621"/>
                <a:gd name="T16" fmla="*/ 8173946 w 10000"/>
                <a:gd name="T17" fmla="*/ 0 h 9621"/>
                <a:gd name="T18" fmla="*/ 7800841 w 10000"/>
                <a:gd name="T19" fmla="*/ 56025 h 9621"/>
                <a:gd name="T20" fmla="*/ 7432645 w 10000"/>
                <a:gd name="T21" fmla="*/ 105629 h 9621"/>
                <a:gd name="T22" fmla="*/ 7059540 w 10000"/>
                <a:gd name="T23" fmla="*/ 148146 h 9621"/>
                <a:gd name="T24" fmla="*/ 6690526 w 10000"/>
                <a:gd name="T25" fmla="*/ 187563 h 9621"/>
                <a:gd name="T26" fmla="*/ 6321512 w 10000"/>
                <a:gd name="T27" fmla="*/ 217900 h 9621"/>
                <a:gd name="T28" fmla="*/ 5955771 w 10000"/>
                <a:gd name="T29" fmla="*/ 240709 h 9621"/>
                <a:gd name="T30" fmla="*/ 5590030 w 10000"/>
                <a:gd name="T31" fmla="*/ 260418 h 9621"/>
                <a:gd name="T32" fmla="*/ 5230834 w 10000"/>
                <a:gd name="T33" fmla="*/ 273704 h 9621"/>
                <a:gd name="T34" fmla="*/ 4878185 w 10000"/>
                <a:gd name="T35" fmla="*/ 283226 h 9621"/>
                <a:gd name="T36" fmla="*/ 4527990 w 10000"/>
                <a:gd name="T37" fmla="*/ 286548 h 9621"/>
                <a:gd name="T38" fmla="*/ 4189250 w 10000"/>
                <a:gd name="T39" fmla="*/ 286548 h 9621"/>
                <a:gd name="T40" fmla="*/ 3852964 w 10000"/>
                <a:gd name="T41" fmla="*/ 286548 h 9621"/>
                <a:gd name="T42" fmla="*/ 3527315 w 10000"/>
                <a:gd name="T43" fmla="*/ 280347 h 9621"/>
                <a:gd name="T44" fmla="*/ 3209849 w 10000"/>
                <a:gd name="T45" fmla="*/ 270383 h 9621"/>
                <a:gd name="T46" fmla="*/ 2903019 w 10000"/>
                <a:gd name="T47" fmla="*/ 257096 h 9621"/>
                <a:gd name="T48" fmla="*/ 2607644 w 10000"/>
                <a:gd name="T49" fmla="*/ 243809 h 9621"/>
                <a:gd name="T50" fmla="*/ 2323724 w 10000"/>
                <a:gd name="T51" fmla="*/ 227201 h 9621"/>
                <a:gd name="T52" fmla="*/ 2049623 w 10000"/>
                <a:gd name="T53" fmla="*/ 211257 h 9621"/>
                <a:gd name="T54" fmla="*/ 1793522 w 10000"/>
                <a:gd name="T55" fmla="*/ 191549 h 9621"/>
                <a:gd name="T56" fmla="*/ 1545604 w 10000"/>
                <a:gd name="T57" fmla="*/ 171619 h 9621"/>
                <a:gd name="T58" fmla="*/ 1101314 w 10000"/>
                <a:gd name="T59" fmla="*/ 128216 h 9621"/>
                <a:gd name="T60" fmla="*/ 721664 w 10000"/>
                <a:gd name="T61" fmla="*/ 88577 h 9621"/>
                <a:gd name="T62" fmla="*/ 418107 w 10000"/>
                <a:gd name="T63" fmla="*/ 56025 h 9621"/>
                <a:gd name="T64" fmla="*/ 191462 w 10000"/>
                <a:gd name="T65" fmla="*/ 26130 h 9621"/>
                <a:gd name="T66" fmla="*/ 0 w 10000"/>
                <a:gd name="T67" fmla="*/ 0 h 9621"/>
                <a:gd name="T68" fmla="*/ 0 w 10000"/>
                <a:gd name="T69" fmla="*/ 0 h 96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67FAD2F6-84DD-BA13-3B70-8F45A5C2698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>
                <a:gd name="T0" fmla="*/ 0 w 5760"/>
                <a:gd name="T1" fmla="*/ 0 h 4320"/>
                <a:gd name="T2" fmla="*/ 0 w 5760"/>
                <a:gd name="T3" fmla="*/ 6858000 h 4320"/>
                <a:gd name="T4" fmla="*/ 9144000 w 5760"/>
                <a:gd name="T5" fmla="*/ 6858000 h 4320"/>
                <a:gd name="T6" fmla="*/ 9144000 w 5760"/>
                <a:gd name="T7" fmla="*/ 0 h 4320"/>
                <a:gd name="T8" fmla="*/ 0 w 5760"/>
                <a:gd name="T9" fmla="*/ 0 h 4320"/>
                <a:gd name="T10" fmla="*/ 8642350 w 5760"/>
                <a:gd name="T11" fmla="*/ 6356350 h 4320"/>
                <a:gd name="T12" fmla="*/ 514350 w 5760"/>
                <a:gd name="T13" fmla="*/ 6356350 h 4320"/>
                <a:gd name="T14" fmla="*/ 514350 w 5760"/>
                <a:gd name="T15" fmla="*/ 514350 h 4320"/>
                <a:gd name="T16" fmla="*/ 8642350 w 5760"/>
                <a:gd name="T17" fmla="*/ 514350 h 4320"/>
                <a:gd name="T18" fmla="*/ 8642350 w 5760"/>
                <a:gd name="T19" fmla="*/ 6356350 h 43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6A7D9F60-A7FC-BAC7-3E5E-D760A89FECFA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Date Placeholder 4">
            <a:extLst>
              <a:ext uri="{FF2B5EF4-FFF2-40B4-BE49-F238E27FC236}">
                <a16:creationId xmlns:a16="http://schemas.microsoft.com/office/drawing/2014/main" id="{BF3F7CC9-AE9A-C382-EE56-11F49CDE8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30" name="Footer Placeholder 5">
            <a:extLst>
              <a:ext uri="{FF2B5EF4-FFF2-40B4-BE49-F238E27FC236}">
                <a16:creationId xmlns:a16="http://schemas.microsoft.com/office/drawing/2014/main" id="{838E655B-6EC3-633B-D965-1D164497D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" name="Slide Number Placeholder 6">
            <a:extLst>
              <a:ext uri="{FF2B5EF4-FFF2-40B4-BE49-F238E27FC236}">
                <a16:creationId xmlns:a16="http://schemas.microsoft.com/office/drawing/2014/main" id="{8AB7949F-AE23-61E6-E30B-CCA2DD764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01BAE67-E685-42E2-B723-93A019022D2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91815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6">
            <a:extLst>
              <a:ext uri="{FF2B5EF4-FFF2-40B4-BE49-F238E27FC236}">
                <a16:creationId xmlns:a16="http://schemas.microsoft.com/office/drawing/2014/main" id="{83D9DADF-BE66-C380-442E-210C45356CD7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grpSp>
          <p:nvGrpSpPr>
            <p:cNvPr id="4" name="Rectangle 24">
              <a:extLst>
                <a:ext uri="{FF2B5EF4-FFF2-40B4-BE49-F238E27FC236}">
                  <a16:creationId xmlns:a16="http://schemas.microsoft.com/office/drawing/2014/main" id="{16F6DAE8-73B7-BE2B-E0BD-8B78A8E37D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300" cy="6857623"/>
              <a:chOff x="0" y="0"/>
              <a:chExt cx="9131300" cy="6858000"/>
            </a:xfrm>
          </p:grpSpPr>
          <p:pic>
            <p:nvPicPr>
              <p:cNvPr id="25" name="Rectangle 24">
                <a:extLst>
                  <a:ext uri="{FF2B5EF4-FFF2-40B4-BE49-F238E27FC236}">
                    <a16:creationId xmlns:a16="http://schemas.microsoft.com/office/drawing/2014/main" id="{B554A279-AEE0-1640-0755-23ECDEE6667B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6" name="Text Box 10">
                <a:extLst>
                  <a:ext uri="{FF2B5EF4-FFF2-40B4-BE49-F238E27FC236}">
                    <a16:creationId xmlns:a16="http://schemas.microsoft.com/office/drawing/2014/main" id="{886091AF-5131-D80C-A57A-8242B69EB5A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832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" name="Oval 26">
              <a:extLst>
                <a:ext uri="{FF2B5EF4-FFF2-40B4-BE49-F238E27FC236}">
                  <a16:creationId xmlns:a16="http://schemas.microsoft.com/office/drawing/2014/main" id="{52165DFE-854F-08FD-75B4-07B2930CF1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74900" cy="2374770"/>
              <a:chOff x="0" y="2895600"/>
              <a:chExt cx="2374900" cy="2374900"/>
            </a:xfrm>
          </p:grpSpPr>
          <p:pic>
            <p:nvPicPr>
              <p:cNvPr id="23" name="Oval 26">
                <a:extLst>
                  <a:ext uri="{FF2B5EF4-FFF2-40B4-BE49-F238E27FC236}">
                    <a16:creationId xmlns:a16="http://schemas.microsoft.com/office/drawing/2014/main" id="{0965A787-AAC2-9897-212D-0E1A509CEB68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749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Text Box 13">
                <a:extLst>
                  <a:ext uri="{FF2B5EF4-FFF2-40B4-BE49-F238E27FC236}">
                    <a16:creationId xmlns:a16="http://schemas.microsoft.com/office/drawing/2014/main" id="{25C6537D-51D1-C595-427D-C867E33BF5F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36" y="3241714"/>
                <a:ext cx="1670328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Oval 27">
              <a:extLst>
                <a:ext uri="{FF2B5EF4-FFF2-40B4-BE49-F238E27FC236}">
                  <a16:creationId xmlns:a16="http://schemas.microsoft.com/office/drawing/2014/main" id="{5027086F-15E8-8476-A91E-BC60D645B6E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1676308"/>
              <a:ext cx="2844800" cy="2831944"/>
              <a:chOff x="6286500" y="1676400"/>
              <a:chExt cx="2844800" cy="2832100"/>
            </a:xfrm>
          </p:grpSpPr>
          <p:pic>
            <p:nvPicPr>
              <p:cNvPr id="21" name="Oval 27">
                <a:extLst>
                  <a:ext uri="{FF2B5EF4-FFF2-40B4-BE49-F238E27FC236}">
                    <a16:creationId xmlns:a16="http://schemas.microsoft.com/office/drawing/2014/main" id="{3D09E071-6833-E1E1-8CD2-C930F4640DE9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Text Box 16">
                <a:extLst>
                  <a:ext uri="{FF2B5EF4-FFF2-40B4-BE49-F238E27FC236}">
                    <a16:creationId xmlns:a16="http://schemas.microsoft.com/office/drawing/2014/main" id="{BE885AEB-C699-5004-736C-6A139ADFFB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324" y="2089406"/>
                <a:ext cx="199361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Oval 28">
              <a:extLst>
                <a:ext uri="{FF2B5EF4-FFF2-40B4-BE49-F238E27FC236}">
                  <a16:creationId xmlns:a16="http://schemas.microsoft.com/office/drawing/2014/main" id="{A6F3EB8E-2163-13E2-370F-A8C8FEB991D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6900" y="0"/>
              <a:ext cx="1625600" cy="1612811"/>
              <a:chOff x="5676900" y="0"/>
              <a:chExt cx="1625600" cy="1612900"/>
            </a:xfrm>
          </p:grpSpPr>
          <p:pic>
            <p:nvPicPr>
              <p:cNvPr id="19" name="Oval 28">
                <a:extLst>
                  <a:ext uri="{FF2B5EF4-FFF2-40B4-BE49-F238E27FC236}">
                    <a16:creationId xmlns:a16="http://schemas.microsoft.com/office/drawing/2014/main" id="{A97DE549-5E40-997F-DD4E-4BD47A37C934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Text Box 19">
                <a:extLst>
                  <a:ext uri="{FF2B5EF4-FFF2-40B4-BE49-F238E27FC236}">
                    <a16:creationId xmlns:a16="http://schemas.microsoft.com/office/drawing/2014/main" id="{4EEFC2C3-A6EE-EBA9-BAB4-1F2F242634B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176" y="234357"/>
                <a:ext cx="1131512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Oval 29">
              <a:extLst>
                <a:ext uri="{FF2B5EF4-FFF2-40B4-BE49-F238E27FC236}">
                  <a16:creationId xmlns:a16="http://schemas.microsoft.com/office/drawing/2014/main" id="{B3D132A8-3684-A52B-FB52-ECAA66BF61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5867078"/>
              <a:ext cx="1016000" cy="1003245"/>
              <a:chOff x="6286500" y="5867400"/>
              <a:chExt cx="1016000" cy="1003300"/>
            </a:xfrm>
          </p:grpSpPr>
          <p:pic>
            <p:nvPicPr>
              <p:cNvPr id="17" name="Oval 29">
                <a:extLst>
                  <a:ext uri="{FF2B5EF4-FFF2-40B4-BE49-F238E27FC236}">
                    <a16:creationId xmlns:a16="http://schemas.microsoft.com/office/drawing/2014/main" id="{16A34A51-217E-B7E0-5E31-2A6ADDB0DE66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Text Box 22">
                <a:extLst>
                  <a:ext uri="{FF2B5EF4-FFF2-40B4-BE49-F238E27FC236}">
                    <a16:creationId xmlns:a16="http://schemas.microsoft.com/office/drawing/2014/main" id="{4CD6828C-2E33-7B7A-676A-4F4ED4E87D3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502" y="6015599"/>
                <a:ext cx="700460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Oval 30">
              <a:extLst>
                <a:ext uri="{FF2B5EF4-FFF2-40B4-BE49-F238E27FC236}">
                  <a16:creationId xmlns:a16="http://schemas.microsoft.com/office/drawing/2014/main" id="{543E0287-312C-097F-1186-ACE258AE14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000" cy="4190770"/>
              <a:chOff x="0" y="2667000"/>
              <a:chExt cx="4191000" cy="4191000"/>
            </a:xfrm>
          </p:grpSpPr>
          <p:pic>
            <p:nvPicPr>
              <p:cNvPr id="15" name="Oval 30">
                <a:extLst>
                  <a:ext uri="{FF2B5EF4-FFF2-40B4-BE49-F238E27FC236}">
                    <a16:creationId xmlns:a16="http://schemas.microsoft.com/office/drawing/2014/main" id="{54197B05-2C9F-A9FD-49F8-12E3DC28CF7F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Text Box 25">
                <a:extLst>
                  <a:ext uri="{FF2B5EF4-FFF2-40B4-BE49-F238E27FC236}">
                    <a16:creationId xmlns:a16="http://schemas.microsoft.com/office/drawing/2014/main" id="{1E50B644-B508-984F-496E-928CE5C58F3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70" y="3280938"/>
                <a:ext cx="2963484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03065B50-2A4A-7F13-797D-58AB24F71538}"/>
                </a:ext>
              </a:extLst>
            </p:cNvPr>
            <p:cNvSpPr>
              <a:spLocks/>
            </p:cNvSpPr>
            <p:nvPr/>
          </p:nvSpPr>
          <p:spPr bwMode="gray">
            <a:xfrm rot="-589932">
              <a:off x="6359946" y="2780895"/>
              <a:ext cx="2377690" cy="317748"/>
            </a:xfrm>
            <a:custGeom>
              <a:avLst/>
              <a:gdLst>
                <a:gd name="T0" fmla="*/ 20210 w 10000"/>
                <a:gd name="T1" fmla="*/ 152058 h 5291"/>
                <a:gd name="T2" fmla="*/ 2367704 w 10000"/>
                <a:gd name="T3" fmla="*/ 317748 h 5291"/>
                <a:gd name="T4" fmla="*/ 2377690 w 10000"/>
                <a:gd name="T5" fmla="*/ 0 h 5291"/>
                <a:gd name="T6" fmla="*/ 2377690 w 10000"/>
                <a:gd name="T7" fmla="*/ 0 h 5291"/>
                <a:gd name="T8" fmla="*/ 2298513 w 10000"/>
                <a:gd name="T9" fmla="*/ 12251 h 5291"/>
                <a:gd name="T10" fmla="*/ 2219336 w 10000"/>
                <a:gd name="T11" fmla="*/ 24022 h 5291"/>
                <a:gd name="T12" fmla="*/ 2140159 w 10000"/>
                <a:gd name="T13" fmla="*/ 35432 h 5291"/>
                <a:gd name="T14" fmla="*/ 2060744 w 10000"/>
                <a:gd name="T15" fmla="*/ 45221 h 5291"/>
                <a:gd name="T16" fmla="*/ 1981329 w 10000"/>
                <a:gd name="T17" fmla="*/ 55070 h 5291"/>
                <a:gd name="T18" fmla="*/ 1901914 w 10000"/>
                <a:gd name="T19" fmla="*/ 64318 h 5291"/>
                <a:gd name="T20" fmla="*/ 1823450 w 10000"/>
                <a:gd name="T21" fmla="*/ 72185 h 5291"/>
                <a:gd name="T22" fmla="*/ 1743560 w 10000"/>
                <a:gd name="T23" fmla="*/ 79572 h 5291"/>
                <a:gd name="T24" fmla="*/ 1664383 w 10000"/>
                <a:gd name="T25" fmla="*/ 86478 h 5291"/>
                <a:gd name="T26" fmla="*/ 1586633 w 10000"/>
                <a:gd name="T27" fmla="*/ 92364 h 5291"/>
                <a:gd name="T28" fmla="*/ 1507455 w 10000"/>
                <a:gd name="T29" fmla="*/ 98249 h 5291"/>
                <a:gd name="T30" fmla="*/ 1429705 w 10000"/>
                <a:gd name="T31" fmla="*/ 103234 h 5291"/>
                <a:gd name="T32" fmla="*/ 1351955 w 10000"/>
                <a:gd name="T33" fmla="*/ 107137 h 5291"/>
                <a:gd name="T34" fmla="*/ 1274204 w 10000"/>
                <a:gd name="T35" fmla="*/ 111101 h 5291"/>
                <a:gd name="T36" fmla="*/ 1197405 w 10000"/>
                <a:gd name="T37" fmla="*/ 114464 h 5291"/>
                <a:gd name="T38" fmla="*/ 1121556 w 10000"/>
                <a:gd name="T39" fmla="*/ 116986 h 5291"/>
                <a:gd name="T40" fmla="*/ 1045233 w 10000"/>
                <a:gd name="T41" fmla="*/ 118908 h 5291"/>
                <a:gd name="T42" fmla="*/ 969860 w 10000"/>
                <a:gd name="T43" fmla="*/ 120890 h 5291"/>
                <a:gd name="T44" fmla="*/ 895438 w 10000"/>
                <a:gd name="T45" fmla="*/ 121850 h 5291"/>
                <a:gd name="T46" fmla="*/ 821254 w 10000"/>
                <a:gd name="T47" fmla="*/ 122871 h 5291"/>
                <a:gd name="T48" fmla="*/ 747784 w 10000"/>
                <a:gd name="T49" fmla="*/ 123292 h 5291"/>
                <a:gd name="T50" fmla="*/ 675026 w 10000"/>
                <a:gd name="T51" fmla="*/ 122871 h 5291"/>
                <a:gd name="T52" fmla="*/ 603220 w 10000"/>
                <a:gd name="T53" fmla="*/ 122871 h 5291"/>
                <a:gd name="T54" fmla="*/ 532127 w 10000"/>
                <a:gd name="T55" fmla="*/ 121850 h 5291"/>
                <a:gd name="T56" fmla="*/ 461985 w 10000"/>
                <a:gd name="T57" fmla="*/ 120349 h 5291"/>
                <a:gd name="T58" fmla="*/ 393032 w 10000"/>
                <a:gd name="T59" fmla="*/ 118908 h 5291"/>
                <a:gd name="T60" fmla="*/ 325268 w 10000"/>
                <a:gd name="T61" fmla="*/ 117406 h 5291"/>
                <a:gd name="T62" fmla="*/ 257979 w 10000"/>
                <a:gd name="T63" fmla="*/ 115004 h 5291"/>
                <a:gd name="T64" fmla="*/ 191642 w 10000"/>
                <a:gd name="T65" fmla="*/ 112482 h 5291"/>
                <a:gd name="T66" fmla="*/ 126731 w 10000"/>
                <a:gd name="T67" fmla="*/ 110080 h 5291"/>
                <a:gd name="T68" fmla="*/ 0 w 10000"/>
                <a:gd name="T69" fmla="*/ 103654 h 5291"/>
                <a:gd name="T70" fmla="*/ 20210 w 10000"/>
                <a:gd name="T71" fmla="*/ 152058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C752E9C-8C1D-4C3C-2B51-0338C89D37EB}"/>
                </a:ext>
              </a:extLst>
            </p:cNvPr>
            <p:cNvSpPr/>
            <p:nvPr/>
          </p:nvSpPr>
          <p:spPr>
            <a:xfrm>
              <a:off x="485775" y="4343161"/>
              <a:ext cx="8181975" cy="2112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35">
              <a:extLst>
                <a:ext uri="{FF2B5EF4-FFF2-40B4-BE49-F238E27FC236}">
                  <a16:creationId xmlns:a16="http://schemas.microsoft.com/office/drawing/2014/main" id="{11E91FB1-7210-AF71-0485-A6211058909B}"/>
                </a:ext>
              </a:extLst>
            </p:cNvPr>
            <p:cNvSpPr>
              <a:spLocks/>
            </p:cNvSpPr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>
                <a:gd name="T0" fmla="*/ 0 w 10000"/>
                <a:gd name="T1" fmla="*/ 0 h 9621"/>
                <a:gd name="T2" fmla="*/ 0 w 10000"/>
                <a:gd name="T3" fmla="*/ 533900 h 9621"/>
                <a:gd name="T4" fmla="*/ 0 w 10000"/>
                <a:gd name="T5" fmla="*/ 2122757 h 9621"/>
                <a:gd name="T6" fmla="*/ 0 w 10000"/>
                <a:gd name="T7" fmla="*/ 2130508 h 9621"/>
                <a:gd name="T8" fmla="*/ 8182128 w 10000"/>
                <a:gd name="T9" fmla="*/ 2122536 h 9621"/>
                <a:gd name="T10" fmla="*/ 8182128 w 10000"/>
                <a:gd name="T11" fmla="*/ 2122757 h 9621"/>
                <a:gd name="T12" fmla="*/ 8173946 w 10000"/>
                <a:gd name="T13" fmla="*/ 533900 h 9621"/>
                <a:gd name="T14" fmla="*/ 8173946 w 10000"/>
                <a:gd name="T15" fmla="*/ 0 h 9621"/>
                <a:gd name="T16" fmla="*/ 8173946 w 10000"/>
                <a:gd name="T17" fmla="*/ 0 h 9621"/>
                <a:gd name="T18" fmla="*/ 7800841 w 10000"/>
                <a:gd name="T19" fmla="*/ 56025 h 9621"/>
                <a:gd name="T20" fmla="*/ 7432645 w 10000"/>
                <a:gd name="T21" fmla="*/ 105629 h 9621"/>
                <a:gd name="T22" fmla="*/ 7059540 w 10000"/>
                <a:gd name="T23" fmla="*/ 148146 h 9621"/>
                <a:gd name="T24" fmla="*/ 6690526 w 10000"/>
                <a:gd name="T25" fmla="*/ 187563 h 9621"/>
                <a:gd name="T26" fmla="*/ 6321512 w 10000"/>
                <a:gd name="T27" fmla="*/ 217900 h 9621"/>
                <a:gd name="T28" fmla="*/ 5955771 w 10000"/>
                <a:gd name="T29" fmla="*/ 240709 h 9621"/>
                <a:gd name="T30" fmla="*/ 5590030 w 10000"/>
                <a:gd name="T31" fmla="*/ 260418 h 9621"/>
                <a:gd name="T32" fmla="*/ 5230834 w 10000"/>
                <a:gd name="T33" fmla="*/ 273704 h 9621"/>
                <a:gd name="T34" fmla="*/ 4878185 w 10000"/>
                <a:gd name="T35" fmla="*/ 283226 h 9621"/>
                <a:gd name="T36" fmla="*/ 4527990 w 10000"/>
                <a:gd name="T37" fmla="*/ 286548 h 9621"/>
                <a:gd name="T38" fmla="*/ 4189250 w 10000"/>
                <a:gd name="T39" fmla="*/ 286548 h 9621"/>
                <a:gd name="T40" fmla="*/ 3852964 w 10000"/>
                <a:gd name="T41" fmla="*/ 286548 h 9621"/>
                <a:gd name="T42" fmla="*/ 3527315 w 10000"/>
                <a:gd name="T43" fmla="*/ 280347 h 9621"/>
                <a:gd name="T44" fmla="*/ 3209849 w 10000"/>
                <a:gd name="T45" fmla="*/ 270383 h 9621"/>
                <a:gd name="T46" fmla="*/ 2903019 w 10000"/>
                <a:gd name="T47" fmla="*/ 257096 h 9621"/>
                <a:gd name="T48" fmla="*/ 2607644 w 10000"/>
                <a:gd name="T49" fmla="*/ 243809 h 9621"/>
                <a:gd name="T50" fmla="*/ 2323724 w 10000"/>
                <a:gd name="T51" fmla="*/ 227201 h 9621"/>
                <a:gd name="T52" fmla="*/ 2049623 w 10000"/>
                <a:gd name="T53" fmla="*/ 211257 h 9621"/>
                <a:gd name="T54" fmla="*/ 1793522 w 10000"/>
                <a:gd name="T55" fmla="*/ 191549 h 9621"/>
                <a:gd name="T56" fmla="*/ 1545604 w 10000"/>
                <a:gd name="T57" fmla="*/ 171619 h 9621"/>
                <a:gd name="T58" fmla="*/ 1101314 w 10000"/>
                <a:gd name="T59" fmla="*/ 128216 h 9621"/>
                <a:gd name="T60" fmla="*/ 721664 w 10000"/>
                <a:gd name="T61" fmla="*/ 88577 h 9621"/>
                <a:gd name="T62" fmla="*/ 418107 w 10000"/>
                <a:gd name="T63" fmla="*/ 56025 h 9621"/>
                <a:gd name="T64" fmla="*/ 191462 w 10000"/>
                <a:gd name="T65" fmla="*/ 26130 h 9621"/>
                <a:gd name="T66" fmla="*/ 0 w 10000"/>
                <a:gd name="T67" fmla="*/ 0 h 9621"/>
                <a:gd name="T68" fmla="*/ 0 w 10000"/>
                <a:gd name="T69" fmla="*/ 0 h 96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9EFFBEBB-3798-487D-2BDA-F9C8EF423B4A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>
                <a:gd name="T0" fmla="*/ 0 w 5760"/>
                <a:gd name="T1" fmla="*/ 0 h 4320"/>
                <a:gd name="T2" fmla="*/ 0 w 5760"/>
                <a:gd name="T3" fmla="*/ 6858000 h 4320"/>
                <a:gd name="T4" fmla="*/ 9144000 w 5760"/>
                <a:gd name="T5" fmla="*/ 6858000 h 4320"/>
                <a:gd name="T6" fmla="*/ 9144000 w 5760"/>
                <a:gd name="T7" fmla="*/ 0 h 4320"/>
                <a:gd name="T8" fmla="*/ 0 w 5760"/>
                <a:gd name="T9" fmla="*/ 0 h 4320"/>
                <a:gd name="T10" fmla="*/ 8642350 w 5760"/>
                <a:gd name="T11" fmla="*/ 6356350 h 4320"/>
                <a:gd name="T12" fmla="*/ 514350 w 5760"/>
                <a:gd name="T13" fmla="*/ 6356350 h 4320"/>
                <a:gd name="T14" fmla="*/ 514350 w 5760"/>
                <a:gd name="T15" fmla="*/ 514350 h 4320"/>
                <a:gd name="T16" fmla="*/ 8642350 w 5760"/>
                <a:gd name="T17" fmla="*/ 514350 h 4320"/>
                <a:gd name="T18" fmla="*/ 8642350 w 5760"/>
                <a:gd name="T19" fmla="*/ 6356350 h 43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53C7A27A-41A9-68BB-3308-A1938FBDA4E4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Date Placeholder 3">
            <a:extLst>
              <a:ext uri="{FF2B5EF4-FFF2-40B4-BE49-F238E27FC236}">
                <a16:creationId xmlns:a16="http://schemas.microsoft.com/office/drawing/2014/main" id="{53EB63B8-E790-2BA2-F18F-B6F8E61B4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9F4C8EE2-D3B3-C56B-D1A9-A56E4D251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016CE037-155A-3762-9226-822A2BDE3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058083EA-6140-416D-899A-58269A856EB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772279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6">
            <a:extLst>
              <a:ext uri="{FF2B5EF4-FFF2-40B4-BE49-F238E27FC236}">
                <a16:creationId xmlns:a16="http://schemas.microsoft.com/office/drawing/2014/main" id="{C0657942-F69E-B0F1-7469-31BEADAEBE19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grpSp>
          <p:nvGrpSpPr>
            <p:cNvPr id="4" name="Rectangle 24">
              <a:extLst>
                <a:ext uri="{FF2B5EF4-FFF2-40B4-BE49-F238E27FC236}">
                  <a16:creationId xmlns:a16="http://schemas.microsoft.com/office/drawing/2014/main" id="{DE011FF3-3697-67E2-FEF3-0A23C6FFEA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300" cy="6857623"/>
              <a:chOff x="0" y="0"/>
              <a:chExt cx="9131300" cy="6858000"/>
            </a:xfrm>
          </p:grpSpPr>
          <p:pic>
            <p:nvPicPr>
              <p:cNvPr id="25" name="Rectangle 24">
                <a:extLst>
                  <a:ext uri="{FF2B5EF4-FFF2-40B4-BE49-F238E27FC236}">
                    <a16:creationId xmlns:a16="http://schemas.microsoft.com/office/drawing/2014/main" id="{4CD86733-2280-6464-3C49-681388A3F3D1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6" name="Text Box 12">
                <a:extLst>
                  <a:ext uri="{FF2B5EF4-FFF2-40B4-BE49-F238E27FC236}">
                    <a16:creationId xmlns:a16="http://schemas.microsoft.com/office/drawing/2014/main" id="{0CAC4670-3D0E-2BA2-E361-73DB15DACE7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832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" name="Oval 26">
              <a:extLst>
                <a:ext uri="{FF2B5EF4-FFF2-40B4-BE49-F238E27FC236}">
                  <a16:creationId xmlns:a16="http://schemas.microsoft.com/office/drawing/2014/main" id="{6CBF703D-9823-1A39-C262-74AC9B29A3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74900" cy="2374770"/>
              <a:chOff x="0" y="2895600"/>
              <a:chExt cx="2374900" cy="2374900"/>
            </a:xfrm>
          </p:grpSpPr>
          <p:pic>
            <p:nvPicPr>
              <p:cNvPr id="23" name="Oval 26">
                <a:extLst>
                  <a:ext uri="{FF2B5EF4-FFF2-40B4-BE49-F238E27FC236}">
                    <a16:creationId xmlns:a16="http://schemas.microsoft.com/office/drawing/2014/main" id="{D33CC80E-921C-EA35-9F8A-4466D8F7C44B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749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Text Box 15">
                <a:extLst>
                  <a:ext uri="{FF2B5EF4-FFF2-40B4-BE49-F238E27FC236}">
                    <a16:creationId xmlns:a16="http://schemas.microsoft.com/office/drawing/2014/main" id="{AAFE5518-CDAB-806E-174A-2BA1A615C0E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36" y="3241714"/>
                <a:ext cx="1670328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Oval 27">
              <a:extLst>
                <a:ext uri="{FF2B5EF4-FFF2-40B4-BE49-F238E27FC236}">
                  <a16:creationId xmlns:a16="http://schemas.microsoft.com/office/drawing/2014/main" id="{2239A968-F1AF-D397-2449-FA661A4759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1676308"/>
              <a:ext cx="2844800" cy="2831944"/>
              <a:chOff x="6286500" y="1676400"/>
              <a:chExt cx="2844800" cy="2832100"/>
            </a:xfrm>
          </p:grpSpPr>
          <p:pic>
            <p:nvPicPr>
              <p:cNvPr id="21" name="Oval 27">
                <a:extLst>
                  <a:ext uri="{FF2B5EF4-FFF2-40B4-BE49-F238E27FC236}">
                    <a16:creationId xmlns:a16="http://schemas.microsoft.com/office/drawing/2014/main" id="{513EAE6B-E055-0133-B882-E527FDBCF6DE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Text Box 18">
                <a:extLst>
                  <a:ext uri="{FF2B5EF4-FFF2-40B4-BE49-F238E27FC236}">
                    <a16:creationId xmlns:a16="http://schemas.microsoft.com/office/drawing/2014/main" id="{46D67FB1-2F3A-C990-0389-DAB37C6B298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324" y="2089406"/>
                <a:ext cx="199361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Oval 28">
              <a:extLst>
                <a:ext uri="{FF2B5EF4-FFF2-40B4-BE49-F238E27FC236}">
                  <a16:creationId xmlns:a16="http://schemas.microsoft.com/office/drawing/2014/main" id="{BE51AFFD-7082-4E68-6CD8-36786D61E9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6900" y="0"/>
              <a:ext cx="1625600" cy="1612811"/>
              <a:chOff x="5676900" y="0"/>
              <a:chExt cx="1625600" cy="1612900"/>
            </a:xfrm>
          </p:grpSpPr>
          <p:pic>
            <p:nvPicPr>
              <p:cNvPr id="19" name="Oval 28">
                <a:extLst>
                  <a:ext uri="{FF2B5EF4-FFF2-40B4-BE49-F238E27FC236}">
                    <a16:creationId xmlns:a16="http://schemas.microsoft.com/office/drawing/2014/main" id="{0A8A9565-A405-4EDC-5BB6-46C92EFA941C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Text Box 21">
                <a:extLst>
                  <a:ext uri="{FF2B5EF4-FFF2-40B4-BE49-F238E27FC236}">
                    <a16:creationId xmlns:a16="http://schemas.microsoft.com/office/drawing/2014/main" id="{8E6B4BBF-4567-8A9C-6D6C-3D366160949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176" y="234357"/>
                <a:ext cx="1131512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Oval 29">
              <a:extLst>
                <a:ext uri="{FF2B5EF4-FFF2-40B4-BE49-F238E27FC236}">
                  <a16:creationId xmlns:a16="http://schemas.microsoft.com/office/drawing/2014/main" id="{3174E9FF-1CAD-09D6-5573-98C5F52EF9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5867078"/>
              <a:ext cx="1016000" cy="1003245"/>
              <a:chOff x="6286500" y="5867400"/>
              <a:chExt cx="1016000" cy="1003300"/>
            </a:xfrm>
          </p:grpSpPr>
          <p:pic>
            <p:nvPicPr>
              <p:cNvPr id="15" name="Oval 29">
                <a:extLst>
                  <a:ext uri="{FF2B5EF4-FFF2-40B4-BE49-F238E27FC236}">
                    <a16:creationId xmlns:a16="http://schemas.microsoft.com/office/drawing/2014/main" id="{5D131991-2EC3-9611-AD5B-808FEAACEB39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Text Box 24">
                <a:extLst>
                  <a:ext uri="{FF2B5EF4-FFF2-40B4-BE49-F238E27FC236}">
                    <a16:creationId xmlns:a16="http://schemas.microsoft.com/office/drawing/2014/main" id="{659EC235-E707-1BDB-3775-52077261BE3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502" y="6015599"/>
                <a:ext cx="700460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Oval 30">
              <a:extLst>
                <a:ext uri="{FF2B5EF4-FFF2-40B4-BE49-F238E27FC236}">
                  <a16:creationId xmlns:a16="http://schemas.microsoft.com/office/drawing/2014/main" id="{A6F540D2-C4F4-518E-E92A-F2AD34EFAE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000" cy="4190770"/>
              <a:chOff x="0" y="2667000"/>
              <a:chExt cx="4191000" cy="4191000"/>
            </a:xfrm>
          </p:grpSpPr>
          <p:pic>
            <p:nvPicPr>
              <p:cNvPr id="13" name="Oval 30">
                <a:extLst>
                  <a:ext uri="{FF2B5EF4-FFF2-40B4-BE49-F238E27FC236}">
                    <a16:creationId xmlns:a16="http://schemas.microsoft.com/office/drawing/2014/main" id="{551F973E-9A72-5BE4-5F95-8CDB90001459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Text Box 27">
                <a:extLst>
                  <a:ext uri="{FF2B5EF4-FFF2-40B4-BE49-F238E27FC236}">
                    <a16:creationId xmlns:a16="http://schemas.microsoft.com/office/drawing/2014/main" id="{D51B8242-D926-6787-FE3F-32696E849C1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70" y="3280938"/>
                <a:ext cx="2963484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B76A672A-FB3B-FA2A-F3D3-09AF480903BD}"/>
                </a:ext>
              </a:extLst>
            </p:cNvPr>
            <p:cNvSpPr>
              <a:spLocks/>
            </p:cNvSpPr>
            <p:nvPr/>
          </p:nvSpPr>
          <p:spPr bwMode="gray">
            <a:xfrm rot="-589932">
              <a:off x="6359946" y="4309201"/>
              <a:ext cx="2377690" cy="317748"/>
            </a:xfrm>
            <a:custGeom>
              <a:avLst/>
              <a:gdLst>
                <a:gd name="T0" fmla="*/ 20210 w 10000"/>
                <a:gd name="T1" fmla="*/ 152058 h 5291"/>
                <a:gd name="T2" fmla="*/ 2367704 w 10000"/>
                <a:gd name="T3" fmla="*/ 317748 h 5291"/>
                <a:gd name="T4" fmla="*/ 2377690 w 10000"/>
                <a:gd name="T5" fmla="*/ 0 h 5291"/>
                <a:gd name="T6" fmla="*/ 2377690 w 10000"/>
                <a:gd name="T7" fmla="*/ 0 h 5291"/>
                <a:gd name="T8" fmla="*/ 2298513 w 10000"/>
                <a:gd name="T9" fmla="*/ 12251 h 5291"/>
                <a:gd name="T10" fmla="*/ 2219336 w 10000"/>
                <a:gd name="T11" fmla="*/ 24022 h 5291"/>
                <a:gd name="T12" fmla="*/ 2140159 w 10000"/>
                <a:gd name="T13" fmla="*/ 35432 h 5291"/>
                <a:gd name="T14" fmla="*/ 2060744 w 10000"/>
                <a:gd name="T15" fmla="*/ 45221 h 5291"/>
                <a:gd name="T16" fmla="*/ 1981329 w 10000"/>
                <a:gd name="T17" fmla="*/ 55070 h 5291"/>
                <a:gd name="T18" fmla="*/ 1901914 w 10000"/>
                <a:gd name="T19" fmla="*/ 64318 h 5291"/>
                <a:gd name="T20" fmla="*/ 1823450 w 10000"/>
                <a:gd name="T21" fmla="*/ 72185 h 5291"/>
                <a:gd name="T22" fmla="*/ 1743560 w 10000"/>
                <a:gd name="T23" fmla="*/ 79572 h 5291"/>
                <a:gd name="T24" fmla="*/ 1664383 w 10000"/>
                <a:gd name="T25" fmla="*/ 86478 h 5291"/>
                <a:gd name="T26" fmla="*/ 1586633 w 10000"/>
                <a:gd name="T27" fmla="*/ 92364 h 5291"/>
                <a:gd name="T28" fmla="*/ 1507455 w 10000"/>
                <a:gd name="T29" fmla="*/ 98249 h 5291"/>
                <a:gd name="T30" fmla="*/ 1429705 w 10000"/>
                <a:gd name="T31" fmla="*/ 103234 h 5291"/>
                <a:gd name="T32" fmla="*/ 1351955 w 10000"/>
                <a:gd name="T33" fmla="*/ 107137 h 5291"/>
                <a:gd name="T34" fmla="*/ 1274204 w 10000"/>
                <a:gd name="T35" fmla="*/ 111101 h 5291"/>
                <a:gd name="T36" fmla="*/ 1197405 w 10000"/>
                <a:gd name="T37" fmla="*/ 114464 h 5291"/>
                <a:gd name="T38" fmla="*/ 1121556 w 10000"/>
                <a:gd name="T39" fmla="*/ 116986 h 5291"/>
                <a:gd name="T40" fmla="*/ 1045233 w 10000"/>
                <a:gd name="T41" fmla="*/ 118908 h 5291"/>
                <a:gd name="T42" fmla="*/ 969860 w 10000"/>
                <a:gd name="T43" fmla="*/ 120890 h 5291"/>
                <a:gd name="T44" fmla="*/ 895438 w 10000"/>
                <a:gd name="T45" fmla="*/ 121850 h 5291"/>
                <a:gd name="T46" fmla="*/ 821254 w 10000"/>
                <a:gd name="T47" fmla="*/ 122871 h 5291"/>
                <a:gd name="T48" fmla="*/ 747784 w 10000"/>
                <a:gd name="T49" fmla="*/ 123292 h 5291"/>
                <a:gd name="T50" fmla="*/ 675026 w 10000"/>
                <a:gd name="T51" fmla="*/ 122871 h 5291"/>
                <a:gd name="T52" fmla="*/ 603220 w 10000"/>
                <a:gd name="T53" fmla="*/ 122871 h 5291"/>
                <a:gd name="T54" fmla="*/ 532127 w 10000"/>
                <a:gd name="T55" fmla="*/ 121850 h 5291"/>
                <a:gd name="T56" fmla="*/ 461985 w 10000"/>
                <a:gd name="T57" fmla="*/ 120349 h 5291"/>
                <a:gd name="T58" fmla="*/ 393032 w 10000"/>
                <a:gd name="T59" fmla="*/ 118908 h 5291"/>
                <a:gd name="T60" fmla="*/ 325268 w 10000"/>
                <a:gd name="T61" fmla="*/ 117406 h 5291"/>
                <a:gd name="T62" fmla="*/ 257979 w 10000"/>
                <a:gd name="T63" fmla="*/ 115004 h 5291"/>
                <a:gd name="T64" fmla="*/ 191642 w 10000"/>
                <a:gd name="T65" fmla="*/ 112482 h 5291"/>
                <a:gd name="T66" fmla="*/ 126731 w 10000"/>
                <a:gd name="T67" fmla="*/ 110080 h 5291"/>
                <a:gd name="T68" fmla="*/ 0 w 10000"/>
                <a:gd name="T69" fmla="*/ 103654 h 5291"/>
                <a:gd name="T70" fmla="*/ 20210 w 10000"/>
                <a:gd name="T71" fmla="*/ 152058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34">
              <a:extLst>
                <a:ext uri="{FF2B5EF4-FFF2-40B4-BE49-F238E27FC236}">
                  <a16:creationId xmlns:a16="http://schemas.microsoft.com/office/drawing/2014/main" id="{8762A5E6-1049-1674-5E5C-B44F1855C411}"/>
                </a:ext>
              </a:extLst>
            </p:cNvPr>
            <p:cNvSpPr>
              <a:spLocks/>
            </p:cNvSpPr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>
                <a:gd name="T0" fmla="*/ 0 w 10000"/>
                <a:gd name="T1" fmla="*/ 0 h 9621"/>
                <a:gd name="T2" fmla="*/ 0 w 10000"/>
                <a:gd name="T3" fmla="*/ 533900 h 9621"/>
                <a:gd name="T4" fmla="*/ 0 w 10000"/>
                <a:gd name="T5" fmla="*/ 2122757 h 9621"/>
                <a:gd name="T6" fmla="*/ 0 w 10000"/>
                <a:gd name="T7" fmla="*/ 2130508 h 9621"/>
                <a:gd name="T8" fmla="*/ 8182128 w 10000"/>
                <a:gd name="T9" fmla="*/ 2122536 h 9621"/>
                <a:gd name="T10" fmla="*/ 8182128 w 10000"/>
                <a:gd name="T11" fmla="*/ 2122757 h 9621"/>
                <a:gd name="T12" fmla="*/ 8173946 w 10000"/>
                <a:gd name="T13" fmla="*/ 533900 h 9621"/>
                <a:gd name="T14" fmla="*/ 8173946 w 10000"/>
                <a:gd name="T15" fmla="*/ 0 h 9621"/>
                <a:gd name="T16" fmla="*/ 8173946 w 10000"/>
                <a:gd name="T17" fmla="*/ 0 h 9621"/>
                <a:gd name="T18" fmla="*/ 7800841 w 10000"/>
                <a:gd name="T19" fmla="*/ 56025 h 9621"/>
                <a:gd name="T20" fmla="*/ 7432645 w 10000"/>
                <a:gd name="T21" fmla="*/ 105629 h 9621"/>
                <a:gd name="T22" fmla="*/ 7059540 w 10000"/>
                <a:gd name="T23" fmla="*/ 148146 h 9621"/>
                <a:gd name="T24" fmla="*/ 6690526 w 10000"/>
                <a:gd name="T25" fmla="*/ 187563 h 9621"/>
                <a:gd name="T26" fmla="*/ 6321512 w 10000"/>
                <a:gd name="T27" fmla="*/ 217900 h 9621"/>
                <a:gd name="T28" fmla="*/ 5955771 w 10000"/>
                <a:gd name="T29" fmla="*/ 240709 h 9621"/>
                <a:gd name="T30" fmla="*/ 5590030 w 10000"/>
                <a:gd name="T31" fmla="*/ 260418 h 9621"/>
                <a:gd name="T32" fmla="*/ 5230834 w 10000"/>
                <a:gd name="T33" fmla="*/ 273704 h 9621"/>
                <a:gd name="T34" fmla="*/ 4878185 w 10000"/>
                <a:gd name="T35" fmla="*/ 283226 h 9621"/>
                <a:gd name="T36" fmla="*/ 4527990 w 10000"/>
                <a:gd name="T37" fmla="*/ 286548 h 9621"/>
                <a:gd name="T38" fmla="*/ 4189250 w 10000"/>
                <a:gd name="T39" fmla="*/ 286548 h 9621"/>
                <a:gd name="T40" fmla="*/ 3852964 w 10000"/>
                <a:gd name="T41" fmla="*/ 286548 h 9621"/>
                <a:gd name="T42" fmla="*/ 3527315 w 10000"/>
                <a:gd name="T43" fmla="*/ 280347 h 9621"/>
                <a:gd name="T44" fmla="*/ 3209849 w 10000"/>
                <a:gd name="T45" fmla="*/ 270383 h 9621"/>
                <a:gd name="T46" fmla="*/ 2903019 w 10000"/>
                <a:gd name="T47" fmla="*/ 257096 h 9621"/>
                <a:gd name="T48" fmla="*/ 2607644 w 10000"/>
                <a:gd name="T49" fmla="*/ 243809 h 9621"/>
                <a:gd name="T50" fmla="*/ 2323724 w 10000"/>
                <a:gd name="T51" fmla="*/ 227201 h 9621"/>
                <a:gd name="T52" fmla="*/ 2049623 w 10000"/>
                <a:gd name="T53" fmla="*/ 211257 h 9621"/>
                <a:gd name="T54" fmla="*/ 1793522 w 10000"/>
                <a:gd name="T55" fmla="*/ 191549 h 9621"/>
                <a:gd name="T56" fmla="*/ 1545604 w 10000"/>
                <a:gd name="T57" fmla="*/ 171619 h 9621"/>
                <a:gd name="T58" fmla="*/ 1101314 w 10000"/>
                <a:gd name="T59" fmla="*/ 128216 h 9621"/>
                <a:gd name="T60" fmla="*/ 721664 w 10000"/>
                <a:gd name="T61" fmla="*/ 88577 h 9621"/>
                <a:gd name="T62" fmla="*/ 418107 w 10000"/>
                <a:gd name="T63" fmla="*/ 56025 h 9621"/>
                <a:gd name="T64" fmla="*/ 191462 w 10000"/>
                <a:gd name="T65" fmla="*/ 26130 h 9621"/>
                <a:gd name="T66" fmla="*/ 0 w 10000"/>
                <a:gd name="T67" fmla="*/ 0 h 9621"/>
                <a:gd name="T68" fmla="*/ 0 w 10000"/>
                <a:gd name="T69" fmla="*/ 0 h 96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B6C44952-B452-2F1D-56CA-9A62575957E4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>
                <a:gd name="T0" fmla="*/ 0 w 5760"/>
                <a:gd name="T1" fmla="*/ 0 h 4320"/>
                <a:gd name="T2" fmla="*/ 0 w 5760"/>
                <a:gd name="T3" fmla="*/ 6858000 h 4320"/>
                <a:gd name="T4" fmla="*/ 9144000 w 5760"/>
                <a:gd name="T5" fmla="*/ 6858000 h 4320"/>
                <a:gd name="T6" fmla="*/ 9144000 w 5760"/>
                <a:gd name="T7" fmla="*/ 0 h 4320"/>
                <a:gd name="T8" fmla="*/ 0 w 5760"/>
                <a:gd name="T9" fmla="*/ 0 h 4320"/>
                <a:gd name="T10" fmla="*/ 8642350 w 5760"/>
                <a:gd name="T11" fmla="*/ 6356350 h 4320"/>
                <a:gd name="T12" fmla="*/ 514350 w 5760"/>
                <a:gd name="T13" fmla="*/ 6356350 h 4320"/>
                <a:gd name="T14" fmla="*/ 514350 w 5760"/>
                <a:gd name="T15" fmla="*/ 514350 h 4320"/>
                <a:gd name="T16" fmla="*/ 8642350 w 5760"/>
                <a:gd name="T17" fmla="*/ 514350 h 4320"/>
                <a:gd name="T18" fmla="*/ 8642350 w 5760"/>
                <a:gd name="T19" fmla="*/ 6356350 h 43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7" name="TextBox 36">
            <a:extLst>
              <a:ext uri="{FF2B5EF4-FFF2-40B4-BE49-F238E27FC236}">
                <a16:creationId xmlns:a16="http://schemas.microsoft.com/office/drawing/2014/main" id="{AB133D2F-9BDC-C1BD-25B0-CF757969D1B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47700" y="652463"/>
            <a:ext cx="601663" cy="13223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8000">
                <a:solidFill>
                  <a:srgbClr val="EF53A5"/>
                </a:solidFill>
              </a:rPr>
              <a:t>“</a:t>
            </a:r>
          </a:p>
        </p:txBody>
      </p:sp>
      <p:sp>
        <p:nvSpPr>
          <p:cNvPr id="28" name="TextBox 37">
            <a:extLst>
              <a:ext uri="{FF2B5EF4-FFF2-40B4-BE49-F238E27FC236}">
                <a16:creationId xmlns:a16="http://schemas.microsoft.com/office/drawing/2014/main" id="{5BDDD2B8-5DE5-A5D8-5072-EE39EFA728A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069138" y="2900363"/>
            <a:ext cx="619125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8000">
                <a:solidFill>
                  <a:srgbClr val="EF53A5"/>
                </a:solidFill>
              </a:rPr>
              <a:t>”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6C48435-0426-EC5A-3C1E-7D7F08EAC221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391614B6-87BC-6E6A-C630-7409064AD24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419A900E-4BEE-728D-77C2-D2163EB5519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90FC8BA-EB7C-AEC0-1FF5-2F9EE0C3AB8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C152FE99-7B06-4D9E-A408-AF5B70FBA5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66252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6">
            <a:extLst>
              <a:ext uri="{FF2B5EF4-FFF2-40B4-BE49-F238E27FC236}">
                <a16:creationId xmlns:a16="http://schemas.microsoft.com/office/drawing/2014/main" id="{05DB957C-56CF-A0F1-BFF8-634679E81A66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grpSp>
          <p:nvGrpSpPr>
            <p:cNvPr id="5" name="Rectangle 24">
              <a:extLst>
                <a:ext uri="{FF2B5EF4-FFF2-40B4-BE49-F238E27FC236}">
                  <a16:creationId xmlns:a16="http://schemas.microsoft.com/office/drawing/2014/main" id="{D35CE347-6D50-72FF-4A0A-BF38FDDA22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300" cy="6857623"/>
              <a:chOff x="0" y="0"/>
              <a:chExt cx="9131300" cy="6858000"/>
            </a:xfrm>
          </p:grpSpPr>
          <p:pic>
            <p:nvPicPr>
              <p:cNvPr id="24" name="Rectangle 24">
                <a:extLst>
                  <a:ext uri="{FF2B5EF4-FFF2-40B4-BE49-F238E27FC236}">
                    <a16:creationId xmlns:a16="http://schemas.microsoft.com/office/drawing/2014/main" id="{06797366-14FA-A16E-389F-2E3D7FD145FD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" name="Text Box 10">
                <a:extLst>
                  <a:ext uri="{FF2B5EF4-FFF2-40B4-BE49-F238E27FC236}">
                    <a16:creationId xmlns:a16="http://schemas.microsoft.com/office/drawing/2014/main" id="{67D068DD-1F44-15BD-082D-1F6B4898962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832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Oval 26">
              <a:extLst>
                <a:ext uri="{FF2B5EF4-FFF2-40B4-BE49-F238E27FC236}">
                  <a16:creationId xmlns:a16="http://schemas.microsoft.com/office/drawing/2014/main" id="{17AF94B1-BB74-BED5-2A71-224D745E00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74900" cy="2374770"/>
              <a:chOff x="0" y="2895600"/>
              <a:chExt cx="2374900" cy="2374900"/>
            </a:xfrm>
          </p:grpSpPr>
          <p:pic>
            <p:nvPicPr>
              <p:cNvPr id="22" name="Oval 26">
                <a:extLst>
                  <a:ext uri="{FF2B5EF4-FFF2-40B4-BE49-F238E27FC236}">
                    <a16:creationId xmlns:a16="http://schemas.microsoft.com/office/drawing/2014/main" id="{51B9AE85-26B5-1BF2-42E4-2BCD4B3D5B88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749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Text Box 13">
                <a:extLst>
                  <a:ext uri="{FF2B5EF4-FFF2-40B4-BE49-F238E27FC236}">
                    <a16:creationId xmlns:a16="http://schemas.microsoft.com/office/drawing/2014/main" id="{01E9E401-8A75-4279-59AD-E560FC97BD4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36" y="3241714"/>
                <a:ext cx="1670328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Oval 27">
              <a:extLst>
                <a:ext uri="{FF2B5EF4-FFF2-40B4-BE49-F238E27FC236}">
                  <a16:creationId xmlns:a16="http://schemas.microsoft.com/office/drawing/2014/main" id="{06843D16-C0D4-6685-6B05-78C2980AD4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1676308"/>
              <a:ext cx="2844800" cy="2831944"/>
              <a:chOff x="6286500" y="1676400"/>
              <a:chExt cx="2844800" cy="2832100"/>
            </a:xfrm>
          </p:grpSpPr>
          <p:pic>
            <p:nvPicPr>
              <p:cNvPr id="20" name="Oval 27">
                <a:extLst>
                  <a:ext uri="{FF2B5EF4-FFF2-40B4-BE49-F238E27FC236}">
                    <a16:creationId xmlns:a16="http://schemas.microsoft.com/office/drawing/2014/main" id="{D949F336-3271-620A-777D-A776E1BAF672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 Box 16">
                <a:extLst>
                  <a:ext uri="{FF2B5EF4-FFF2-40B4-BE49-F238E27FC236}">
                    <a16:creationId xmlns:a16="http://schemas.microsoft.com/office/drawing/2014/main" id="{B406643A-ACFB-472A-0454-9B4E73A706D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324" y="2089406"/>
                <a:ext cx="199361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Oval 28">
              <a:extLst>
                <a:ext uri="{FF2B5EF4-FFF2-40B4-BE49-F238E27FC236}">
                  <a16:creationId xmlns:a16="http://schemas.microsoft.com/office/drawing/2014/main" id="{339711EE-5A76-48FE-D7B5-C3B46C8D00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6900" y="0"/>
              <a:ext cx="1625600" cy="1612811"/>
              <a:chOff x="5676900" y="0"/>
              <a:chExt cx="1625600" cy="1612900"/>
            </a:xfrm>
          </p:grpSpPr>
          <p:pic>
            <p:nvPicPr>
              <p:cNvPr id="18" name="Oval 28">
                <a:extLst>
                  <a:ext uri="{FF2B5EF4-FFF2-40B4-BE49-F238E27FC236}">
                    <a16:creationId xmlns:a16="http://schemas.microsoft.com/office/drawing/2014/main" id="{B981C4E0-9F8F-9D8A-B060-F0B89BD36468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19">
                <a:extLst>
                  <a:ext uri="{FF2B5EF4-FFF2-40B4-BE49-F238E27FC236}">
                    <a16:creationId xmlns:a16="http://schemas.microsoft.com/office/drawing/2014/main" id="{4A7A3C82-2992-C6EE-0316-EE9AECDD719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176" y="234357"/>
                <a:ext cx="1131512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Oval 29">
              <a:extLst>
                <a:ext uri="{FF2B5EF4-FFF2-40B4-BE49-F238E27FC236}">
                  <a16:creationId xmlns:a16="http://schemas.microsoft.com/office/drawing/2014/main" id="{45BA9CFB-1FA0-4666-6341-685B2740CA2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5867078"/>
              <a:ext cx="1016000" cy="1003245"/>
              <a:chOff x="6286500" y="5867400"/>
              <a:chExt cx="1016000" cy="1003300"/>
            </a:xfrm>
          </p:grpSpPr>
          <p:pic>
            <p:nvPicPr>
              <p:cNvPr id="16" name="Oval 29">
                <a:extLst>
                  <a:ext uri="{FF2B5EF4-FFF2-40B4-BE49-F238E27FC236}">
                    <a16:creationId xmlns:a16="http://schemas.microsoft.com/office/drawing/2014/main" id="{4921323B-769A-95BA-7699-D11B8C0ED3B3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 Box 22">
                <a:extLst>
                  <a:ext uri="{FF2B5EF4-FFF2-40B4-BE49-F238E27FC236}">
                    <a16:creationId xmlns:a16="http://schemas.microsoft.com/office/drawing/2014/main" id="{E645113E-2611-17C5-BB11-0A9B5471CAC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502" y="6015599"/>
                <a:ext cx="700460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Oval 30">
              <a:extLst>
                <a:ext uri="{FF2B5EF4-FFF2-40B4-BE49-F238E27FC236}">
                  <a16:creationId xmlns:a16="http://schemas.microsoft.com/office/drawing/2014/main" id="{50978AC5-3892-F072-B467-6850238949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000" cy="4190770"/>
              <a:chOff x="0" y="2667000"/>
              <a:chExt cx="4191000" cy="4191000"/>
            </a:xfrm>
          </p:grpSpPr>
          <p:pic>
            <p:nvPicPr>
              <p:cNvPr id="14" name="Oval 30">
                <a:extLst>
                  <a:ext uri="{FF2B5EF4-FFF2-40B4-BE49-F238E27FC236}">
                    <a16:creationId xmlns:a16="http://schemas.microsoft.com/office/drawing/2014/main" id="{E178AE21-6F89-A1F1-7944-24757F7D78D6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" name="Text Box 25">
                <a:extLst>
                  <a:ext uri="{FF2B5EF4-FFF2-40B4-BE49-F238E27FC236}">
                    <a16:creationId xmlns:a16="http://schemas.microsoft.com/office/drawing/2014/main" id="{6C72FC9A-1AA7-D5FE-A361-0B729193BC2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70" y="3280938"/>
                <a:ext cx="2963484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67826F72-E77F-CC5B-CA29-2FFDF34021C7}"/>
                </a:ext>
              </a:extLst>
            </p:cNvPr>
            <p:cNvSpPr>
              <a:spLocks/>
            </p:cNvSpPr>
            <p:nvPr/>
          </p:nvSpPr>
          <p:spPr bwMode="gray">
            <a:xfrm rot="-589932">
              <a:off x="6359946" y="4311243"/>
              <a:ext cx="2377690" cy="317748"/>
            </a:xfrm>
            <a:custGeom>
              <a:avLst/>
              <a:gdLst>
                <a:gd name="T0" fmla="*/ 20210 w 10000"/>
                <a:gd name="T1" fmla="*/ 152058 h 5291"/>
                <a:gd name="T2" fmla="*/ 2367704 w 10000"/>
                <a:gd name="T3" fmla="*/ 317748 h 5291"/>
                <a:gd name="T4" fmla="*/ 2377690 w 10000"/>
                <a:gd name="T5" fmla="*/ 0 h 5291"/>
                <a:gd name="T6" fmla="*/ 2377690 w 10000"/>
                <a:gd name="T7" fmla="*/ 0 h 5291"/>
                <a:gd name="T8" fmla="*/ 2298513 w 10000"/>
                <a:gd name="T9" fmla="*/ 12251 h 5291"/>
                <a:gd name="T10" fmla="*/ 2219336 w 10000"/>
                <a:gd name="T11" fmla="*/ 24022 h 5291"/>
                <a:gd name="T12" fmla="*/ 2140159 w 10000"/>
                <a:gd name="T13" fmla="*/ 35432 h 5291"/>
                <a:gd name="T14" fmla="*/ 2060744 w 10000"/>
                <a:gd name="T15" fmla="*/ 45221 h 5291"/>
                <a:gd name="T16" fmla="*/ 1981329 w 10000"/>
                <a:gd name="T17" fmla="*/ 55070 h 5291"/>
                <a:gd name="T18" fmla="*/ 1901914 w 10000"/>
                <a:gd name="T19" fmla="*/ 64318 h 5291"/>
                <a:gd name="T20" fmla="*/ 1823450 w 10000"/>
                <a:gd name="T21" fmla="*/ 72185 h 5291"/>
                <a:gd name="T22" fmla="*/ 1743560 w 10000"/>
                <a:gd name="T23" fmla="*/ 79572 h 5291"/>
                <a:gd name="T24" fmla="*/ 1664383 w 10000"/>
                <a:gd name="T25" fmla="*/ 86478 h 5291"/>
                <a:gd name="T26" fmla="*/ 1586633 w 10000"/>
                <a:gd name="T27" fmla="*/ 92364 h 5291"/>
                <a:gd name="T28" fmla="*/ 1507455 w 10000"/>
                <a:gd name="T29" fmla="*/ 98249 h 5291"/>
                <a:gd name="T30" fmla="*/ 1429705 w 10000"/>
                <a:gd name="T31" fmla="*/ 103234 h 5291"/>
                <a:gd name="T32" fmla="*/ 1351955 w 10000"/>
                <a:gd name="T33" fmla="*/ 107137 h 5291"/>
                <a:gd name="T34" fmla="*/ 1274204 w 10000"/>
                <a:gd name="T35" fmla="*/ 111101 h 5291"/>
                <a:gd name="T36" fmla="*/ 1197405 w 10000"/>
                <a:gd name="T37" fmla="*/ 114464 h 5291"/>
                <a:gd name="T38" fmla="*/ 1121556 w 10000"/>
                <a:gd name="T39" fmla="*/ 116986 h 5291"/>
                <a:gd name="T40" fmla="*/ 1045233 w 10000"/>
                <a:gd name="T41" fmla="*/ 118908 h 5291"/>
                <a:gd name="T42" fmla="*/ 969860 w 10000"/>
                <a:gd name="T43" fmla="*/ 120890 h 5291"/>
                <a:gd name="T44" fmla="*/ 895438 w 10000"/>
                <a:gd name="T45" fmla="*/ 121850 h 5291"/>
                <a:gd name="T46" fmla="*/ 821254 w 10000"/>
                <a:gd name="T47" fmla="*/ 122871 h 5291"/>
                <a:gd name="T48" fmla="*/ 747784 w 10000"/>
                <a:gd name="T49" fmla="*/ 123292 h 5291"/>
                <a:gd name="T50" fmla="*/ 675026 w 10000"/>
                <a:gd name="T51" fmla="*/ 122871 h 5291"/>
                <a:gd name="T52" fmla="*/ 603220 w 10000"/>
                <a:gd name="T53" fmla="*/ 122871 h 5291"/>
                <a:gd name="T54" fmla="*/ 532127 w 10000"/>
                <a:gd name="T55" fmla="*/ 121850 h 5291"/>
                <a:gd name="T56" fmla="*/ 461985 w 10000"/>
                <a:gd name="T57" fmla="*/ 120349 h 5291"/>
                <a:gd name="T58" fmla="*/ 393032 w 10000"/>
                <a:gd name="T59" fmla="*/ 118908 h 5291"/>
                <a:gd name="T60" fmla="*/ 325268 w 10000"/>
                <a:gd name="T61" fmla="*/ 117406 h 5291"/>
                <a:gd name="T62" fmla="*/ 257979 w 10000"/>
                <a:gd name="T63" fmla="*/ 115004 h 5291"/>
                <a:gd name="T64" fmla="*/ 191642 w 10000"/>
                <a:gd name="T65" fmla="*/ 112482 h 5291"/>
                <a:gd name="T66" fmla="*/ 126731 w 10000"/>
                <a:gd name="T67" fmla="*/ 110080 h 5291"/>
                <a:gd name="T68" fmla="*/ 0 w 10000"/>
                <a:gd name="T69" fmla="*/ 103654 h 5291"/>
                <a:gd name="T70" fmla="*/ 20210 w 10000"/>
                <a:gd name="T71" fmla="*/ 152058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34">
              <a:extLst>
                <a:ext uri="{FF2B5EF4-FFF2-40B4-BE49-F238E27FC236}">
                  <a16:creationId xmlns:a16="http://schemas.microsoft.com/office/drawing/2014/main" id="{278AA510-859C-2B7D-32A4-5588AFA24D93}"/>
                </a:ext>
              </a:extLst>
            </p:cNvPr>
            <p:cNvSpPr>
              <a:spLocks/>
            </p:cNvSpPr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>
                <a:gd name="T0" fmla="*/ 0 w 10000"/>
                <a:gd name="T1" fmla="*/ 0 h 9621"/>
                <a:gd name="T2" fmla="*/ 0 w 10000"/>
                <a:gd name="T3" fmla="*/ 533900 h 9621"/>
                <a:gd name="T4" fmla="*/ 0 w 10000"/>
                <a:gd name="T5" fmla="*/ 2122757 h 9621"/>
                <a:gd name="T6" fmla="*/ 0 w 10000"/>
                <a:gd name="T7" fmla="*/ 2130508 h 9621"/>
                <a:gd name="T8" fmla="*/ 8182128 w 10000"/>
                <a:gd name="T9" fmla="*/ 2122536 h 9621"/>
                <a:gd name="T10" fmla="*/ 8182128 w 10000"/>
                <a:gd name="T11" fmla="*/ 2122757 h 9621"/>
                <a:gd name="T12" fmla="*/ 8173946 w 10000"/>
                <a:gd name="T13" fmla="*/ 533900 h 9621"/>
                <a:gd name="T14" fmla="*/ 8173946 w 10000"/>
                <a:gd name="T15" fmla="*/ 0 h 9621"/>
                <a:gd name="T16" fmla="*/ 8173946 w 10000"/>
                <a:gd name="T17" fmla="*/ 0 h 9621"/>
                <a:gd name="T18" fmla="*/ 7800841 w 10000"/>
                <a:gd name="T19" fmla="*/ 56025 h 9621"/>
                <a:gd name="T20" fmla="*/ 7432645 w 10000"/>
                <a:gd name="T21" fmla="*/ 105629 h 9621"/>
                <a:gd name="T22" fmla="*/ 7059540 w 10000"/>
                <a:gd name="T23" fmla="*/ 148146 h 9621"/>
                <a:gd name="T24" fmla="*/ 6690526 w 10000"/>
                <a:gd name="T25" fmla="*/ 187563 h 9621"/>
                <a:gd name="T26" fmla="*/ 6321512 w 10000"/>
                <a:gd name="T27" fmla="*/ 217900 h 9621"/>
                <a:gd name="T28" fmla="*/ 5955771 w 10000"/>
                <a:gd name="T29" fmla="*/ 240709 h 9621"/>
                <a:gd name="T30" fmla="*/ 5590030 w 10000"/>
                <a:gd name="T31" fmla="*/ 260418 h 9621"/>
                <a:gd name="T32" fmla="*/ 5230834 w 10000"/>
                <a:gd name="T33" fmla="*/ 273704 h 9621"/>
                <a:gd name="T34" fmla="*/ 4878185 w 10000"/>
                <a:gd name="T35" fmla="*/ 283226 h 9621"/>
                <a:gd name="T36" fmla="*/ 4527990 w 10000"/>
                <a:gd name="T37" fmla="*/ 286548 h 9621"/>
                <a:gd name="T38" fmla="*/ 4189250 w 10000"/>
                <a:gd name="T39" fmla="*/ 286548 h 9621"/>
                <a:gd name="T40" fmla="*/ 3852964 w 10000"/>
                <a:gd name="T41" fmla="*/ 286548 h 9621"/>
                <a:gd name="T42" fmla="*/ 3527315 w 10000"/>
                <a:gd name="T43" fmla="*/ 280347 h 9621"/>
                <a:gd name="T44" fmla="*/ 3209849 w 10000"/>
                <a:gd name="T45" fmla="*/ 270383 h 9621"/>
                <a:gd name="T46" fmla="*/ 2903019 w 10000"/>
                <a:gd name="T47" fmla="*/ 257096 h 9621"/>
                <a:gd name="T48" fmla="*/ 2607644 w 10000"/>
                <a:gd name="T49" fmla="*/ 243809 h 9621"/>
                <a:gd name="T50" fmla="*/ 2323724 w 10000"/>
                <a:gd name="T51" fmla="*/ 227201 h 9621"/>
                <a:gd name="T52" fmla="*/ 2049623 w 10000"/>
                <a:gd name="T53" fmla="*/ 211257 h 9621"/>
                <a:gd name="T54" fmla="*/ 1793522 w 10000"/>
                <a:gd name="T55" fmla="*/ 191549 h 9621"/>
                <a:gd name="T56" fmla="*/ 1545604 w 10000"/>
                <a:gd name="T57" fmla="*/ 171619 h 9621"/>
                <a:gd name="T58" fmla="*/ 1101314 w 10000"/>
                <a:gd name="T59" fmla="*/ 128216 h 9621"/>
                <a:gd name="T60" fmla="*/ 721664 w 10000"/>
                <a:gd name="T61" fmla="*/ 88577 h 9621"/>
                <a:gd name="T62" fmla="*/ 418107 w 10000"/>
                <a:gd name="T63" fmla="*/ 56025 h 9621"/>
                <a:gd name="T64" fmla="*/ 191462 w 10000"/>
                <a:gd name="T65" fmla="*/ 26130 h 9621"/>
                <a:gd name="T66" fmla="*/ 0 w 10000"/>
                <a:gd name="T67" fmla="*/ 0 h 9621"/>
                <a:gd name="T68" fmla="*/ 0 w 10000"/>
                <a:gd name="T69" fmla="*/ 0 h 96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8A83CF23-82BF-597C-35B5-F27F22EA2CD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>
                <a:gd name="T0" fmla="*/ 0 w 5760"/>
                <a:gd name="T1" fmla="*/ 0 h 4320"/>
                <a:gd name="T2" fmla="*/ 0 w 5760"/>
                <a:gd name="T3" fmla="*/ 6858000 h 4320"/>
                <a:gd name="T4" fmla="*/ 9144000 w 5760"/>
                <a:gd name="T5" fmla="*/ 6858000 h 4320"/>
                <a:gd name="T6" fmla="*/ 9144000 w 5760"/>
                <a:gd name="T7" fmla="*/ 0 h 4320"/>
                <a:gd name="T8" fmla="*/ 0 w 5760"/>
                <a:gd name="T9" fmla="*/ 0 h 4320"/>
                <a:gd name="T10" fmla="*/ 8642350 w 5760"/>
                <a:gd name="T11" fmla="*/ 6356350 h 4320"/>
                <a:gd name="T12" fmla="*/ 514350 w 5760"/>
                <a:gd name="T13" fmla="*/ 6356350 h 4320"/>
                <a:gd name="T14" fmla="*/ 514350 w 5760"/>
                <a:gd name="T15" fmla="*/ 514350 h 4320"/>
                <a:gd name="T16" fmla="*/ 8642350 w 5760"/>
                <a:gd name="T17" fmla="*/ 514350 h 4320"/>
                <a:gd name="T18" fmla="*/ 8642350 w 5760"/>
                <a:gd name="T19" fmla="*/ 6356350 h 43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5621889E-ADEF-53E3-22A3-5F8A9787929C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Date Placeholder 3">
            <a:extLst>
              <a:ext uri="{FF2B5EF4-FFF2-40B4-BE49-F238E27FC236}">
                <a16:creationId xmlns:a16="http://schemas.microsoft.com/office/drawing/2014/main" id="{544CB1B1-5B8B-327E-6724-9C55A328D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B8F23D9F-7BA3-9F0A-C520-EAC102D79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" name="Slide Number Placeholder 5">
            <a:extLst>
              <a:ext uri="{FF2B5EF4-FFF2-40B4-BE49-F238E27FC236}">
                <a16:creationId xmlns:a16="http://schemas.microsoft.com/office/drawing/2014/main" id="{E8688871-CD97-1E63-9786-49DE5858A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9AA2031F-7F91-4B3A-A81D-70974BB681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016283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CAEC498-77C2-36FC-CB75-0646080902AF}"/>
              </a:ext>
            </a:extLst>
          </p:cNvPr>
          <p:cNvCxnSpPr/>
          <p:nvPr/>
        </p:nvCxnSpPr>
        <p:spPr>
          <a:xfrm>
            <a:off x="3294063" y="2489200"/>
            <a:ext cx="0" cy="3546475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86765DD-A538-6660-2300-5A5654DB19B8}"/>
              </a:ext>
            </a:extLst>
          </p:cNvPr>
          <p:cNvCxnSpPr/>
          <p:nvPr/>
        </p:nvCxnSpPr>
        <p:spPr>
          <a:xfrm>
            <a:off x="5849938" y="2489200"/>
            <a:ext cx="0" cy="3546475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5C30AB-ABA3-1A8F-7522-4247EDF05181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398564-D007-FD8C-ECA1-23165145022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5F7F57-7D44-D35A-D817-ECD105D9B616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168DFB08-7690-4904-BB49-FA17CB1832B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686505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1A09185-49AA-FA99-421A-08DDB6A3695A}"/>
              </a:ext>
            </a:extLst>
          </p:cNvPr>
          <p:cNvCxnSpPr/>
          <p:nvPr/>
        </p:nvCxnSpPr>
        <p:spPr>
          <a:xfrm>
            <a:off x="3289300" y="2489200"/>
            <a:ext cx="0" cy="3546475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8D59D4E-FB19-0724-D0E5-EB4147774D8B}"/>
              </a:ext>
            </a:extLst>
          </p:cNvPr>
          <p:cNvCxnSpPr/>
          <p:nvPr/>
        </p:nvCxnSpPr>
        <p:spPr>
          <a:xfrm>
            <a:off x="5849938" y="2489200"/>
            <a:ext cx="0" cy="3546475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E0BD6D-D73C-693E-AE94-70567E30777C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53B0C9-26E7-1F15-EAE3-1AE8BD0A9B93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915EB7A-1AE9-C647-26CA-6A7B97AB0147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9926B980-1221-4343-A751-E2914C5F5D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25215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BE931-21C5-4EE9-7BAD-306AB9040B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1588" y="6388100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05E38-CB9E-44FE-BB7A-285E8D6713C8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8F401-0181-2EC3-77FC-AEA02990C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15938" y="6388100"/>
            <a:ext cx="3859212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43672A-78CB-D704-434E-D07423D11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575A29EA-369C-4133-903C-87540370F96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645621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6">
            <a:extLst>
              <a:ext uri="{FF2B5EF4-FFF2-40B4-BE49-F238E27FC236}">
                <a16:creationId xmlns:a16="http://schemas.microsoft.com/office/drawing/2014/main" id="{E73294BA-DE83-12B6-BA55-9A0F1C5BC727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20188" cy="6861175"/>
            <a:chOff x="-1588" y="0"/>
            <a:chExt cx="9120420" cy="6860798"/>
          </a:xfrm>
        </p:grpSpPr>
        <p:grpSp>
          <p:nvGrpSpPr>
            <p:cNvPr id="5" name="Rectangle 24">
              <a:extLst>
                <a:ext uri="{FF2B5EF4-FFF2-40B4-BE49-F238E27FC236}">
                  <a16:creationId xmlns:a16="http://schemas.microsoft.com/office/drawing/2014/main" id="{E6001063-1710-8871-E2E2-6DE5F5AAA05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532" cy="6857623"/>
              <a:chOff x="0" y="0"/>
              <a:chExt cx="9131300" cy="6858000"/>
            </a:xfrm>
          </p:grpSpPr>
          <p:pic>
            <p:nvPicPr>
              <p:cNvPr id="22" name="Rectangle 24">
                <a:extLst>
                  <a:ext uri="{FF2B5EF4-FFF2-40B4-BE49-F238E27FC236}">
                    <a16:creationId xmlns:a16="http://schemas.microsoft.com/office/drawing/2014/main" id="{5215C92D-3431-4574-D072-740C0850B4F4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" name="Text Box 13">
                <a:extLst>
                  <a:ext uri="{FF2B5EF4-FFF2-40B4-BE49-F238E27FC236}">
                    <a16:creationId xmlns:a16="http://schemas.microsoft.com/office/drawing/2014/main" id="{5EC77E25-C441-CF49-A970-3104434BD23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600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" name="Oval 26">
              <a:extLst>
                <a:ext uri="{FF2B5EF4-FFF2-40B4-BE49-F238E27FC236}">
                  <a16:creationId xmlns:a16="http://schemas.microsoft.com/office/drawing/2014/main" id="{CF98D323-A560-A67C-BF67-A8491D4179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62260" cy="2374770"/>
              <a:chOff x="0" y="2895600"/>
              <a:chExt cx="2362200" cy="2374900"/>
            </a:xfrm>
          </p:grpSpPr>
          <p:pic>
            <p:nvPicPr>
              <p:cNvPr id="20" name="Oval 26">
                <a:extLst>
                  <a:ext uri="{FF2B5EF4-FFF2-40B4-BE49-F238E27FC236}">
                    <a16:creationId xmlns:a16="http://schemas.microsoft.com/office/drawing/2014/main" id="{1D0122D9-784B-3320-B0BC-EAA13F5D3310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622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 Box 16">
                <a:extLst>
                  <a:ext uri="{FF2B5EF4-FFF2-40B4-BE49-F238E27FC236}">
                    <a16:creationId xmlns:a16="http://schemas.microsoft.com/office/drawing/2014/main" id="{42FA0BF2-E1AA-9819-63F4-CE75A227959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27" y="3241714"/>
                <a:ext cx="1670286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" name="Oval 27">
              <a:extLst>
                <a:ext uri="{FF2B5EF4-FFF2-40B4-BE49-F238E27FC236}">
                  <a16:creationId xmlns:a16="http://schemas.microsoft.com/office/drawing/2014/main" id="{9E6EA705-3EC5-2E83-7FD1-19ABC24701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660" y="1676308"/>
              <a:ext cx="2844872" cy="2831944"/>
              <a:chOff x="6286500" y="1676400"/>
              <a:chExt cx="2844800" cy="2832100"/>
            </a:xfrm>
          </p:grpSpPr>
          <p:pic>
            <p:nvPicPr>
              <p:cNvPr id="18" name="Oval 27">
                <a:extLst>
                  <a:ext uri="{FF2B5EF4-FFF2-40B4-BE49-F238E27FC236}">
                    <a16:creationId xmlns:a16="http://schemas.microsoft.com/office/drawing/2014/main" id="{1F052355-D24C-848A-43F3-AD9AAAE645FE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" name="Text Box 19">
                <a:extLst>
                  <a:ext uri="{FF2B5EF4-FFF2-40B4-BE49-F238E27FC236}">
                    <a16:creationId xmlns:a16="http://schemas.microsoft.com/office/drawing/2014/main" id="{30787E39-58F7-BE95-9C9D-822647B606A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153" y="2089406"/>
                <a:ext cx="199356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Oval 28">
              <a:extLst>
                <a:ext uri="{FF2B5EF4-FFF2-40B4-BE49-F238E27FC236}">
                  <a16:creationId xmlns:a16="http://schemas.microsoft.com/office/drawing/2014/main" id="{57D65C8A-6D43-8A77-0CC2-6BFD6F8759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7044" y="0"/>
              <a:ext cx="1625641" cy="1612811"/>
              <a:chOff x="5676900" y="0"/>
              <a:chExt cx="1625600" cy="1612900"/>
            </a:xfrm>
          </p:grpSpPr>
          <p:pic>
            <p:nvPicPr>
              <p:cNvPr id="16" name="Oval 28">
                <a:extLst>
                  <a:ext uri="{FF2B5EF4-FFF2-40B4-BE49-F238E27FC236}">
                    <a16:creationId xmlns:a16="http://schemas.microsoft.com/office/drawing/2014/main" id="{42395DA4-10B7-AB65-B3F9-2226BB981E25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 Box 22">
                <a:extLst>
                  <a:ext uri="{FF2B5EF4-FFF2-40B4-BE49-F238E27FC236}">
                    <a16:creationId xmlns:a16="http://schemas.microsoft.com/office/drawing/2014/main" id="{1555BE02-12BE-4F0F-F7C3-3E202FB58A6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025" y="234357"/>
                <a:ext cx="1131483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Oval 29">
              <a:extLst>
                <a:ext uri="{FF2B5EF4-FFF2-40B4-BE49-F238E27FC236}">
                  <a16:creationId xmlns:a16="http://schemas.microsoft.com/office/drawing/2014/main" id="{5054567C-59CF-39E7-4FD5-F0872701539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660" y="5867078"/>
              <a:ext cx="1016026" cy="1003245"/>
              <a:chOff x="6286500" y="5867400"/>
              <a:chExt cx="1016000" cy="1003300"/>
            </a:xfrm>
          </p:grpSpPr>
          <p:pic>
            <p:nvPicPr>
              <p:cNvPr id="14" name="Oval 29">
                <a:extLst>
                  <a:ext uri="{FF2B5EF4-FFF2-40B4-BE49-F238E27FC236}">
                    <a16:creationId xmlns:a16="http://schemas.microsoft.com/office/drawing/2014/main" id="{56ED54AC-1F59-A968-DB74-79A3F0C9067C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" name="Text Box 25">
                <a:extLst>
                  <a:ext uri="{FF2B5EF4-FFF2-40B4-BE49-F238E27FC236}">
                    <a16:creationId xmlns:a16="http://schemas.microsoft.com/office/drawing/2014/main" id="{020A5241-92A2-8030-9A36-0CF018152D4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338" y="6015599"/>
                <a:ext cx="700443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Oval 30">
              <a:extLst>
                <a:ext uri="{FF2B5EF4-FFF2-40B4-BE49-F238E27FC236}">
                  <a16:creationId xmlns:a16="http://schemas.microsoft.com/office/drawing/2014/main" id="{392773A5-1974-8CF2-B400-CE699AF0121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107" cy="4190770"/>
              <a:chOff x="0" y="2667000"/>
              <a:chExt cx="4191000" cy="4191000"/>
            </a:xfrm>
          </p:grpSpPr>
          <p:pic>
            <p:nvPicPr>
              <p:cNvPr id="12" name="Oval 30">
                <a:extLst>
                  <a:ext uri="{FF2B5EF4-FFF2-40B4-BE49-F238E27FC236}">
                    <a16:creationId xmlns:a16="http://schemas.microsoft.com/office/drawing/2014/main" id="{4C8C3FBB-591E-BDC3-6645-3E1E8684457E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Text Box 28">
                <a:extLst>
                  <a:ext uri="{FF2B5EF4-FFF2-40B4-BE49-F238E27FC236}">
                    <a16:creationId xmlns:a16="http://schemas.microsoft.com/office/drawing/2014/main" id="{3D8C4A3E-1D20-3E95-4AFE-5E3F113911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54" y="3280938"/>
                <a:ext cx="2963409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D97EB9A5-1C69-57DE-48DB-542EF99C93CB}"/>
                </a:ext>
              </a:extLst>
            </p:cNvPr>
            <p:cNvSpPr>
              <a:spLocks/>
            </p:cNvSpPr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>
                <a:gd name="T0" fmla="*/ 20210 w 10000"/>
                <a:gd name="T1" fmla="*/ 152058 h 5291"/>
                <a:gd name="T2" fmla="*/ 2367704 w 10000"/>
                <a:gd name="T3" fmla="*/ 317748 h 5291"/>
                <a:gd name="T4" fmla="*/ 2377690 w 10000"/>
                <a:gd name="T5" fmla="*/ 0 h 5291"/>
                <a:gd name="T6" fmla="*/ 2377690 w 10000"/>
                <a:gd name="T7" fmla="*/ 0 h 5291"/>
                <a:gd name="T8" fmla="*/ 2298513 w 10000"/>
                <a:gd name="T9" fmla="*/ 12251 h 5291"/>
                <a:gd name="T10" fmla="*/ 2219336 w 10000"/>
                <a:gd name="T11" fmla="*/ 24022 h 5291"/>
                <a:gd name="T12" fmla="*/ 2140159 w 10000"/>
                <a:gd name="T13" fmla="*/ 35432 h 5291"/>
                <a:gd name="T14" fmla="*/ 2060744 w 10000"/>
                <a:gd name="T15" fmla="*/ 45221 h 5291"/>
                <a:gd name="T16" fmla="*/ 1981329 w 10000"/>
                <a:gd name="T17" fmla="*/ 55070 h 5291"/>
                <a:gd name="T18" fmla="*/ 1901914 w 10000"/>
                <a:gd name="T19" fmla="*/ 64318 h 5291"/>
                <a:gd name="T20" fmla="*/ 1823450 w 10000"/>
                <a:gd name="T21" fmla="*/ 72185 h 5291"/>
                <a:gd name="T22" fmla="*/ 1743560 w 10000"/>
                <a:gd name="T23" fmla="*/ 79572 h 5291"/>
                <a:gd name="T24" fmla="*/ 1664383 w 10000"/>
                <a:gd name="T25" fmla="*/ 86478 h 5291"/>
                <a:gd name="T26" fmla="*/ 1586633 w 10000"/>
                <a:gd name="T27" fmla="*/ 92364 h 5291"/>
                <a:gd name="T28" fmla="*/ 1507455 w 10000"/>
                <a:gd name="T29" fmla="*/ 98249 h 5291"/>
                <a:gd name="T30" fmla="*/ 1429705 w 10000"/>
                <a:gd name="T31" fmla="*/ 103234 h 5291"/>
                <a:gd name="T32" fmla="*/ 1351955 w 10000"/>
                <a:gd name="T33" fmla="*/ 107137 h 5291"/>
                <a:gd name="T34" fmla="*/ 1274204 w 10000"/>
                <a:gd name="T35" fmla="*/ 111101 h 5291"/>
                <a:gd name="T36" fmla="*/ 1197405 w 10000"/>
                <a:gd name="T37" fmla="*/ 114464 h 5291"/>
                <a:gd name="T38" fmla="*/ 1121556 w 10000"/>
                <a:gd name="T39" fmla="*/ 116986 h 5291"/>
                <a:gd name="T40" fmla="*/ 1045233 w 10000"/>
                <a:gd name="T41" fmla="*/ 118908 h 5291"/>
                <a:gd name="T42" fmla="*/ 969860 w 10000"/>
                <a:gd name="T43" fmla="*/ 120890 h 5291"/>
                <a:gd name="T44" fmla="*/ 895438 w 10000"/>
                <a:gd name="T45" fmla="*/ 121850 h 5291"/>
                <a:gd name="T46" fmla="*/ 821254 w 10000"/>
                <a:gd name="T47" fmla="*/ 122871 h 5291"/>
                <a:gd name="T48" fmla="*/ 747784 w 10000"/>
                <a:gd name="T49" fmla="*/ 123292 h 5291"/>
                <a:gd name="T50" fmla="*/ 675026 w 10000"/>
                <a:gd name="T51" fmla="*/ 122871 h 5291"/>
                <a:gd name="T52" fmla="*/ 603220 w 10000"/>
                <a:gd name="T53" fmla="*/ 122871 h 5291"/>
                <a:gd name="T54" fmla="*/ 532127 w 10000"/>
                <a:gd name="T55" fmla="*/ 121850 h 5291"/>
                <a:gd name="T56" fmla="*/ 461985 w 10000"/>
                <a:gd name="T57" fmla="*/ 120349 h 5291"/>
                <a:gd name="T58" fmla="*/ 393032 w 10000"/>
                <a:gd name="T59" fmla="*/ 118908 h 5291"/>
                <a:gd name="T60" fmla="*/ 325268 w 10000"/>
                <a:gd name="T61" fmla="*/ 117406 h 5291"/>
                <a:gd name="T62" fmla="*/ 257979 w 10000"/>
                <a:gd name="T63" fmla="*/ 115004 h 5291"/>
                <a:gd name="T64" fmla="*/ 191642 w 10000"/>
                <a:gd name="T65" fmla="*/ 112482 h 5291"/>
                <a:gd name="T66" fmla="*/ 126731 w 10000"/>
                <a:gd name="T67" fmla="*/ 110080 h 5291"/>
                <a:gd name="T68" fmla="*/ 0 w 10000"/>
                <a:gd name="T69" fmla="*/ 103654 h 5291"/>
                <a:gd name="T70" fmla="*/ 20210 w 10000"/>
                <a:gd name="T71" fmla="*/ 152058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7D91A99D-A470-8312-076F-F32B598E96CD}"/>
              </a:ext>
            </a:extLst>
          </p:cNvPr>
          <p:cNvSpPr/>
          <p:nvPr/>
        </p:nvSpPr>
        <p:spPr>
          <a:xfrm>
            <a:off x="414338" y="401638"/>
            <a:ext cx="4611687" cy="6054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Freeform 35">
            <a:extLst>
              <a:ext uri="{FF2B5EF4-FFF2-40B4-BE49-F238E27FC236}">
                <a16:creationId xmlns:a16="http://schemas.microsoft.com/office/drawing/2014/main" id="{4743B32C-8C22-7234-34A4-B9AFF7AB1DD8}"/>
              </a:ext>
            </a:extLst>
          </p:cNvPr>
          <p:cNvSpPr>
            <a:spLocks/>
          </p:cNvSpPr>
          <p:nvPr/>
        </p:nvSpPr>
        <p:spPr bwMode="gray">
          <a:xfrm rot="5400000">
            <a:off x="1298575" y="1765301"/>
            <a:ext cx="5997575" cy="3327400"/>
          </a:xfrm>
          <a:custGeom>
            <a:avLst/>
            <a:gdLst>
              <a:gd name="T0" fmla="*/ 0 w 4960"/>
              <a:gd name="T1" fmla="*/ 0 h 2752"/>
              <a:gd name="T2" fmla="*/ 0 w 4960"/>
              <a:gd name="T3" fmla="*/ 391743 h 2752"/>
              <a:gd name="T4" fmla="*/ 0 w 4960"/>
              <a:gd name="T5" fmla="*/ 2408496 h 2752"/>
              <a:gd name="T6" fmla="*/ 0 w 4960"/>
              <a:gd name="T7" fmla="*/ 3327400 h 2752"/>
              <a:gd name="T8" fmla="*/ 5997575 w 4960"/>
              <a:gd name="T9" fmla="*/ 3327400 h 2752"/>
              <a:gd name="T10" fmla="*/ 5997575 w 4960"/>
              <a:gd name="T11" fmla="*/ 2408496 h 2752"/>
              <a:gd name="T12" fmla="*/ 5997575 w 4960"/>
              <a:gd name="T13" fmla="*/ 391743 h 2752"/>
              <a:gd name="T14" fmla="*/ 5997575 w 4960"/>
              <a:gd name="T15" fmla="*/ 0 h 2752"/>
              <a:gd name="T16" fmla="*/ 5997575 w 4960"/>
              <a:gd name="T17" fmla="*/ 0 h 2752"/>
              <a:gd name="T18" fmla="*/ 5724298 w 4960"/>
              <a:gd name="T19" fmla="*/ 41109 h 2752"/>
              <a:gd name="T20" fmla="*/ 5453440 w 4960"/>
              <a:gd name="T21" fmla="*/ 77381 h 2752"/>
              <a:gd name="T22" fmla="*/ 5180164 w 4960"/>
              <a:gd name="T23" fmla="*/ 108818 h 2752"/>
              <a:gd name="T24" fmla="*/ 4909305 w 4960"/>
              <a:gd name="T25" fmla="*/ 137836 h 2752"/>
              <a:gd name="T26" fmla="*/ 4638447 w 4960"/>
              <a:gd name="T27" fmla="*/ 159599 h 2752"/>
              <a:gd name="T28" fmla="*/ 4370007 w 4960"/>
              <a:gd name="T29" fmla="*/ 176526 h 2752"/>
              <a:gd name="T30" fmla="*/ 4101567 w 4960"/>
              <a:gd name="T31" fmla="*/ 191035 h 2752"/>
              <a:gd name="T32" fmla="*/ 3837964 w 4960"/>
              <a:gd name="T33" fmla="*/ 200708 h 2752"/>
              <a:gd name="T34" fmla="*/ 3579198 w 4960"/>
              <a:gd name="T35" fmla="*/ 207963 h 2752"/>
              <a:gd name="T36" fmla="*/ 3322850 w 4960"/>
              <a:gd name="T37" fmla="*/ 210381 h 2752"/>
              <a:gd name="T38" fmla="*/ 3073757 w 4960"/>
              <a:gd name="T39" fmla="*/ 210381 h 2752"/>
              <a:gd name="T40" fmla="*/ 2827083 w 4960"/>
              <a:gd name="T41" fmla="*/ 210381 h 2752"/>
              <a:gd name="T42" fmla="*/ 2587663 w 4960"/>
              <a:gd name="T43" fmla="*/ 205544 h 2752"/>
              <a:gd name="T44" fmla="*/ 2355499 w 4960"/>
              <a:gd name="T45" fmla="*/ 198290 h 2752"/>
              <a:gd name="T46" fmla="*/ 2130590 w 4960"/>
              <a:gd name="T47" fmla="*/ 188617 h 2752"/>
              <a:gd name="T48" fmla="*/ 1912936 w 4960"/>
              <a:gd name="T49" fmla="*/ 178944 h 2752"/>
              <a:gd name="T50" fmla="*/ 1704956 w 4960"/>
              <a:gd name="T51" fmla="*/ 166854 h 2752"/>
              <a:gd name="T52" fmla="*/ 1504231 w 4960"/>
              <a:gd name="T53" fmla="*/ 154763 h 2752"/>
              <a:gd name="T54" fmla="*/ 1315597 w 4960"/>
              <a:gd name="T55" fmla="*/ 140254 h 2752"/>
              <a:gd name="T56" fmla="*/ 1134219 w 4960"/>
              <a:gd name="T57" fmla="*/ 125745 h 2752"/>
              <a:gd name="T58" fmla="*/ 807738 w 4960"/>
              <a:gd name="T59" fmla="*/ 94309 h 2752"/>
              <a:gd name="T60" fmla="*/ 529625 w 4960"/>
              <a:gd name="T61" fmla="*/ 65291 h 2752"/>
              <a:gd name="T62" fmla="*/ 307134 w 4960"/>
              <a:gd name="T63" fmla="*/ 41109 h 2752"/>
              <a:gd name="T64" fmla="*/ 140266 w 4960"/>
              <a:gd name="T65" fmla="*/ 19345 h 2752"/>
              <a:gd name="T66" fmla="*/ 0 w 4960"/>
              <a:gd name="T67" fmla="*/ 0 h 2752"/>
              <a:gd name="T68" fmla="*/ 0 w 4960"/>
              <a:gd name="T69" fmla="*/ 0 h 2752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Freeform 5">
            <a:extLst>
              <a:ext uri="{FF2B5EF4-FFF2-40B4-BE49-F238E27FC236}">
                <a16:creationId xmlns:a16="http://schemas.microsoft.com/office/drawing/2014/main" id="{AB78B9F1-2BF3-7130-748D-8811ECC2E4E0}"/>
              </a:ext>
            </a:extLst>
          </p:cNvPr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>
              <a:gd name="T0" fmla="*/ 0 w 5760"/>
              <a:gd name="T1" fmla="*/ 0 h 4320"/>
              <a:gd name="T2" fmla="*/ 0 w 5760"/>
              <a:gd name="T3" fmla="*/ 6858000 h 4320"/>
              <a:gd name="T4" fmla="*/ 9144000 w 5760"/>
              <a:gd name="T5" fmla="*/ 6858000 h 4320"/>
              <a:gd name="T6" fmla="*/ 9144000 w 5760"/>
              <a:gd name="T7" fmla="*/ 0 h 4320"/>
              <a:gd name="T8" fmla="*/ 0 w 5760"/>
              <a:gd name="T9" fmla="*/ 0 h 4320"/>
              <a:gd name="T10" fmla="*/ 8642350 w 5760"/>
              <a:gd name="T11" fmla="*/ 6356350 h 4320"/>
              <a:gd name="T12" fmla="*/ 514350 w 5760"/>
              <a:gd name="T13" fmla="*/ 6356350 h 4320"/>
              <a:gd name="T14" fmla="*/ 514350 w 5760"/>
              <a:gd name="T15" fmla="*/ 514350 h 4320"/>
              <a:gd name="T16" fmla="*/ 8642350 w 5760"/>
              <a:gd name="T17" fmla="*/ 514350 h 4320"/>
              <a:gd name="T18" fmla="*/ 8642350 w 5760"/>
              <a:gd name="T19" fmla="*/ 6356350 h 43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5B3208D-C724-0B3F-B404-1481600824B2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8" name="Date Placeholder 3">
            <a:extLst>
              <a:ext uri="{FF2B5EF4-FFF2-40B4-BE49-F238E27FC236}">
                <a16:creationId xmlns:a16="http://schemas.microsoft.com/office/drawing/2014/main" id="{D7B8F15A-EF81-FFCC-4295-230793CB0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26438-41D9-4D89-BA49-18A0EEF633D2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52CE8BD1-BD01-2262-F93E-0D17B2F9B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8163" y="6365875"/>
            <a:ext cx="38608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BA7671FF-8C42-78F7-4380-D6C8C3351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5AA2E75D-A7C8-4179-9512-EAC819E90A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2924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21" Type="http://schemas.openxmlformats.org/officeDocument/2006/relationships/image" Target="../media/image9.png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24" Type="http://schemas.openxmlformats.org/officeDocument/2006/relationships/image" Target="../media/image12.png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23" Type="http://schemas.openxmlformats.org/officeDocument/2006/relationships/image" Target="../media/image11.png"/><Relationship Id="rId10" Type="http://schemas.openxmlformats.org/officeDocument/2006/relationships/slideLayout" Target="../slideLayouts/slideLayout38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F118C9B3-7808-C477-7801-F3A5E969570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0C4F4FA-03C9-B6DB-92F7-D879580A4BA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E9598D-E54A-3FBB-CACF-617EBFD485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B53800-F7CE-40D4-BF33-DF11F8DCF26C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8CA91-CC98-9796-F8A8-6C087DBE0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44AE5B33-4F2B-434F-868C-0F5F317320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71" r:id="rId3"/>
    <p:sldLayoutId id="2147484172" r:id="rId4"/>
    <p:sldLayoutId id="2147484173" r:id="rId5"/>
    <p:sldLayoutId id="2147484174" r:id="rId6"/>
    <p:sldLayoutId id="2147484175" r:id="rId7"/>
    <p:sldLayoutId id="2147484176" r:id="rId8"/>
    <p:sldLayoutId id="2147484177" r:id="rId9"/>
    <p:sldLayoutId id="2147484178" r:id="rId10"/>
    <p:sldLayoutId id="214748417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77A775-BC54-7D74-9921-24C3EDD96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50" y="609600"/>
            <a:ext cx="7599363" cy="145573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315" name="Text Placeholder 2">
            <a:extLst>
              <a:ext uri="{FF2B5EF4-FFF2-40B4-BE49-F238E27FC236}">
                <a16:creationId xmlns:a16="http://schemas.microsoft.com/office/drawing/2014/main" id="{2AF2932D-6B6A-5256-3AC8-3236DAEC66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141538"/>
            <a:ext cx="7599363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968DFE-712A-EED3-3DB4-0D4D126BF6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42075" y="5870575"/>
            <a:ext cx="120015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E5B92F55-DC1D-4619-9780-03399F3328BD}" type="datetimeFigureOut">
              <a:rPr lang="en-GB"/>
              <a:pPr>
                <a:defRPr/>
              </a:pPr>
              <a:t>19/05/2025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E78FD7-8A33-B88F-BC89-65619F3815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14350" y="5870575"/>
            <a:ext cx="587057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6E5EDA-826A-E4FA-ADC8-BD53DE1B3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99375" y="5870575"/>
            <a:ext cx="414338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1FF6370A-63E0-4CED-8181-BE02DEE69A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87" r:id="rId1"/>
    <p:sldLayoutId id="2147484188" r:id="rId2"/>
    <p:sldLayoutId id="2147484189" r:id="rId3"/>
    <p:sldLayoutId id="2147484190" r:id="rId4"/>
    <p:sldLayoutId id="2147484180" r:id="rId5"/>
    <p:sldLayoutId id="2147484191" r:id="rId6"/>
    <p:sldLayoutId id="2147484192" r:id="rId7"/>
    <p:sldLayoutId id="2147484193" r:id="rId8"/>
    <p:sldLayoutId id="2147484194" r:id="rId9"/>
    <p:sldLayoutId id="2147484195" r:id="rId10"/>
    <p:sldLayoutId id="2147484196" r:id="rId11"/>
    <p:sldLayoutId id="2147484197" r:id="rId12"/>
    <p:sldLayoutId id="2147484198" r:id="rId13"/>
    <p:sldLayoutId id="2147484199" r:id="rId14"/>
    <p:sldLayoutId id="2147484200" r:id="rId15"/>
    <p:sldLayoutId id="2147484201" r:id="rId16"/>
    <p:sldLayoutId id="2147484202" r:id="rId17"/>
  </p:sldLayoutIdLst>
  <p:txStyles>
    <p:titleStyle>
      <a:lvl1pPr algn="l" defTabSz="342900" rtl="0" eaLnBrk="0" fontAlgn="base" hangingPunct="0">
        <a:spcBef>
          <a:spcPct val="0"/>
        </a:spcBef>
        <a:spcAft>
          <a:spcPct val="0"/>
        </a:spcAft>
        <a:defRPr sz="27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342900" rtl="0" eaLnBrk="0" fontAlgn="base" hangingPunct="0"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2pPr>
      <a:lvl3pPr algn="l" defTabSz="342900" rtl="0" eaLnBrk="0" fontAlgn="base" hangingPunct="0"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3pPr>
      <a:lvl4pPr algn="l" defTabSz="342900" rtl="0" eaLnBrk="0" fontAlgn="base" hangingPunct="0"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4pPr>
      <a:lvl5pPr algn="l" defTabSz="342900" rtl="0" eaLnBrk="0" fontAlgn="base" hangingPunct="0">
        <a:spcBef>
          <a:spcPct val="0"/>
        </a:spcBef>
        <a:spcAft>
          <a:spcPct val="0"/>
        </a:spcAft>
        <a:defRPr sz="2700">
          <a:solidFill>
            <a:schemeClr val="tx1"/>
          </a:solidFill>
          <a:latin typeface="Calibri Light" panose="020F030202020403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0" fontAlgn="base" hangingPunct="0">
        <a:spcBef>
          <a:spcPct val="0"/>
        </a:spcBef>
        <a:spcAft>
          <a:spcPts val="75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0" fontAlgn="base" hangingPunct="0">
        <a:spcBef>
          <a:spcPct val="0"/>
        </a:spcBef>
        <a:spcAft>
          <a:spcPts val="75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214313" algn="l" defTabSz="342900" rtl="0" eaLnBrk="0" fontAlgn="base" hangingPunct="0">
        <a:spcBef>
          <a:spcPct val="0"/>
        </a:spcBef>
        <a:spcAft>
          <a:spcPts val="75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1157288" indent="-128588" algn="l" defTabSz="342900" rtl="0" eaLnBrk="0" fontAlgn="base" hangingPunct="0">
        <a:spcBef>
          <a:spcPct val="0"/>
        </a:spcBef>
        <a:spcAft>
          <a:spcPts val="75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500188" indent="-128588" algn="l" defTabSz="342900" rtl="0" eaLnBrk="0" fontAlgn="base" hangingPunct="0">
        <a:spcBef>
          <a:spcPct val="0"/>
        </a:spcBef>
        <a:spcAft>
          <a:spcPts val="75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5">
            <a:extLst>
              <a:ext uri="{FF2B5EF4-FFF2-40B4-BE49-F238E27FC236}">
                <a16:creationId xmlns:a16="http://schemas.microsoft.com/office/drawing/2014/main" id="{629F7AF5-8F58-D846-94FD-6CFAFC463172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grpSp>
          <p:nvGrpSpPr>
            <p:cNvPr id="14" name="Rectangle 13">
              <a:extLst>
                <a:ext uri="{FF2B5EF4-FFF2-40B4-BE49-F238E27FC236}">
                  <a16:creationId xmlns:a16="http://schemas.microsoft.com/office/drawing/2014/main" id="{F8BBAAAF-7294-D852-A69A-5C530DDA67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31300" cy="6857623"/>
              <a:chOff x="0" y="0"/>
              <a:chExt cx="9131300" cy="6858000"/>
            </a:xfrm>
          </p:grpSpPr>
          <p:pic>
            <p:nvPicPr>
              <p:cNvPr id="31753" name="Rectangle 13">
                <a:extLst>
                  <a:ext uri="{FF2B5EF4-FFF2-40B4-BE49-F238E27FC236}">
                    <a16:creationId xmlns:a16="http://schemas.microsoft.com/office/drawing/2014/main" id="{942BECE4-2E56-A27C-5640-1B74F65FA2CB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131300" cy="685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1754" name="Text Box 10">
                <a:extLst>
                  <a:ext uri="{FF2B5EF4-FFF2-40B4-BE49-F238E27FC236}">
                    <a16:creationId xmlns:a16="http://schemas.microsoft.com/office/drawing/2014/main" id="{0066253D-D659-828A-2AD7-079BE39EEB6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18832" cy="6858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" name="Oval 20">
              <a:extLst>
                <a:ext uri="{FF2B5EF4-FFF2-40B4-BE49-F238E27FC236}">
                  <a16:creationId xmlns:a16="http://schemas.microsoft.com/office/drawing/2014/main" id="{A29E31B0-33DE-7AA5-42BA-9708CA0FFC9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895441"/>
              <a:ext cx="2374900" cy="2374770"/>
              <a:chOff x="0" y="2895600"/>
              <a:chExt cx="2374900" cy="2374900"/>
            </a:xfrm>
          </p:grpSpPr>
          <p:pic>
            <p:nvPicPr>
              <p:cNvPr id="31756" name="Oval 20">
                <a:extLst>
                  <a:ext uri="{FF2B5EF4-FFF2-40B4-BE49-F238E27FC236}">
                    <a16:creationId xmlns:a16="http://schemas.microsoft.com/office/drawing/2014/main" id="{6E12739E-D8DF-B9F7-84DC-3053CCC5F9A1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895600"/>
                <a:ext cx="2374900" cy="2374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1757" name="Text Box 13">
                <a:extLst>
                  <a:ext uri="{FF2B5EF4-FFF2-40B4-BE49-F238E27FC236}">
                    <a16:creationId xmlns:a16="http://schemas.microsoft.com/office/drawing/2014/main" id="{7445D65B-02E7-8A8C-61B1-7148C33B601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36" y="3241714"/>
                <a:ext cx="1670328" cy="16704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2" name="Oval 21">
              <a:extLst>
                <a:ext uri="{FF2B5EF4-FFF2-40B4-BE49-F238E27FC236}">
                  <a16:creationId xmlns:a16="http://schemas.microsoft.com/office/drawing/2014/main" id="{96CCF390-5D44-9D17-77EF-DF7A6BF317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1676308"/>
              <a:ext cx="2844800" cy="2831944"/>
              <a:chOff x="6286500" y="1676400"/>
              <a:chExt cx="2844800" cy="2832100"/>
            </a:xfrm>
          </p:grpSpPr>
          <p:pic>
            <p:nvPicPr>
              <p:cNvPr id="31759" name="Oval 21">
                <a:extLst>
                  <a:ext uri="{FF2B5EF4-FFF2-40B4-BE49-F238E27FC236}">
                    <a16:creationId xmlns:a16="http://schemas.microsoft.com/office/drawing/2014/main" id="{45DAABCA-FA31-47B3-C993-CAC2DA844091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1676400"/>
                <a:ext cx="2844800" cy="28321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1760" name="Text Box 16">
                <a:extLst>
                  <a:ext uri="{FF2B5EF4-FFF2-40B4-BE49-F238E27FC236}">
                    <a16:creationId xmlns:a16="http://schemas.microsoft.com/office/drawing/2014/main" id="{148F4429-8851-CEEC-B2CF-B697D9E3669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712324" y="2089406"/>
                <a:ext cx="1993616" cy="19937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3" name="Oval 22">
              <a:extLst>
                <a:ext uri="{FF2B5EF4-FFF2-40B4-BE49-F238E27FC236}">
                  <a16:creationId xmlns:a16="http://schemas.microsoft.com/office/drawing/2014/main" id="{999CF183-7A6E-8DED-DF73-84ACEAF22A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6900" y="0"/>
              <a:ext cx="1625600" cy="1612811"/>
              <a:chOff x="5676900" y="0"/>
              <a:chExt cx="1625600" cy="1612900"/>
            </a:xfrm>
          </p:grpSpPr>
          <p:pic>
            <p:nvPicPr>
              <p:cNvPr id="31762" name="Oval 22">
                <a:extLst>
                  <a:ext uri="{FF2B5EF4-FFF2-40B4-BE49-F238E27FC236}">
                    <a16:creationId xmlns:a16="http://schemas.microsoft.com/office/drawing/2014/main" id="{24229BD1-CADC-8648-5F29-7C6CF237F456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6900" y="0"/>
                <a:ext cx="1625600" cy="16129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1763" name="Text Box 19">
                <a:extLst>
                  <a:ext uri="{FF2B5EF4-FFF2-40B4-BE49-F238E27FC236}">
                    <a16:creationId xmlns:a16="http://schemas.microsoft.com/office/drawing/2014/main" id="{F98A4B13-0D00-FA49-C952-816CD58B6DC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24176" y="234357"/>
                <a:ext cx="1131512" cy="113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" name="Oval 23">
              <a:extLst>
                <a:ext uri="{FF2B5EF4-FFF2-40B4-BE49-F238E27FC236}">
                  <a16:creationId xmlns:a16="http://schemas.microsoft.com/office/drawing/2014/main" id="{46C411C6-9F6B-B0DA-0A6B-8F2E38876D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6500" y="5867078"/>
              <a:ext cx="1016000" cy="1003245"/>
              <a:chOff x="6286500" y="5867400"/>
              <a:chExt cx="1016000" cy="1003300"/>
            </a:xfrm>
          </p:grpSpPr>
          <p:pic>
            <p:nvPicPr>
              <p:cNvPr id="31765" name="Oval 23">
                <a:extLst>
                  <a:ext uri="{FF2B5EF4-FFF2-40B4-BE49-F238E27FC236}">
                    <a16:creationId xmlns:a16="http://schemas.microsoft.com/office/drawing/2014/main" id="{2F799807-A1CB-1118-7E3A-7A7B989ACC0E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86500" y="5867400"/>
                <a:ext cx="1016000" cy="10033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1766" name="Text Box 22">
                <a:extLst>
                  <a:ext uri="{FF2B5EF4-FFF2-40B4-BE49-F238E27FC236}">
                    <a16:creationId xmlns:a16="http://schemas.microsoft.com/office/drawing/2014/main" id="{5CE58259-4510-DA94-8C49-7E2C27CFD2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44502" y="6015599"/>
                <a:ext cx="700460" cy="700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" name="Oval 19">
              <a:extLst>
                <a:ext uri="{FF2B5EF4-FFF2-40B4-BE49-F238E27FC236}">
                  <a16:creationId xmlns:a16="http://schemas.microsoft.com/office/drawing/2014/main" id="{3AEDA4B4-1132-F143-8E25-7F3099432F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666853"/>
              <a:ext cx="4191000" cy="4190770"/>
              <a:chOff x="0" y="2667000"/>
              <a:chExt cx="4191000" cy="4191000"/>
            </a:xfrm>
          </p:grpSpPr>
          <p:pic>
            <p:nvPicPr>
              <p:cNvPr id="31768" name="Oval 19">
                <a:extLst>
                  <a:ext uri="{FF2B5EF4-FFF2-40B4-BE49-F238E27FC236}">
                    <a16:creationId xmlns:a16="http://schemas.microsoft.com/office/drawing/2014/main" id="{AFDCA74F-C552-D7FE-07AF-D27868204012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667000"/>
                <a:ext cx="4191000" cy="4191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1769" name="Text Box 25">
                <a:extLst>
                  <a:ext uri="{FF2B5EF4-FFF2-40B4-BE49-F238E27FC236}">
                    <a16:creationId xmlns:a16="http://schemas.microsoft.com/office/drawing/2014/main" id="{33BD27DB-4F99-D8F0-99AE-6ACB555411B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170" y="3280938"/>
                <a:ext cx="2963484" cy="29636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1771" name="Freeform 5">
              <a:extLst>
                <a:ext uri="{FF2B5EF4-FFF2-40B4-BE49-F238E27FC236}">
                  <a16:creationId xmlns:a16="http://schemas.microsoft.com/office/drawing/2014/main" id="{9FB28B38-9D93-239D-DF34-A915068029C9}"/>
                </a:ext>
              </a:extLst>
            </p:cNvPr>
            <p:cNvSpPr>
              <a:spLocks/>
            </p:cNvSpPr>
            <p:nvPr/>
          </p:nvSpPr>
          <p:spPr bwMode="gray">
            <a:xfrm rot="-589932">
              <a:off x="6359946" y="1790293"/>
              <a:ext cx="2377690" cy="317748"/>
            </a:xfrm>
            <a:custGeom>
              <a:avLst/>
              <a:gdLst>
                <a:gd name="T0" fmla="*/ 20210 w 10000"/>
                <a:gd name="T1" fmla="*/ 152058 h 5291"/>
                <a:gd name="T2" fmla="*/ 2367704 w 10000"/>
                <a:gd name="T3" fmla="*/ 317748 h 5291"/>
                <a:gd name="T4" fmla="*/ 2377690 w 10000"/>
                <a:gd name="T5" fmla="*/ 0 h 5291"/>
                <a:gd name="T6" fmla="*/ 2377690 w 10000"/>
                <a:gd name="T7" fmla="*/ 0 h 5291"/>
                <a:gd name="T8" fmla="*/ 2298513 w 10000"/>
                <a:gd name="T9" fmla="*/ 12251 h 5291"/>
                <a:gd name="T10" fmla="*/ 2219336 w 10000"/>
                <a:gd name="T11" fmla="*/ 24022 h 5291"/>
                <a:gd name="T12" fmla="*/ 2140159 w 10000"/>
                <a:gd name="T13" fmla="*/ 35432 h 5291"/>
                <a:gd name="T14" fmla="*/ 2060744 w 10000"/>
                <a:gd name="T15" fmla="*/ 45221 h 5291"/>
                <a:gd name="T16" fmla="*/ 1981329 w 10000"/>
                <a:gd name="T17" fmla="*/ 55070 h 5291"/>
                <a:gd name="T18" fmla="*/ 1901914 w 10000"/>
                <a:gd name="T19" fmla="*/ 64318 h 5291"/>
                <a:gd name="T20" fmla="*/ 1823450 w 10000"/>
                <a:gd name="T21" fmla="*/ 72185 h 5291"/>
                <a:gd name="T22" fmla="*/ 1743560 w 10000"/>
                <a:gd name="T23" fmla="*/ 79572 h 5291"/>
                <a:gd name="T24" fmla="*/ 1664383 w 10000"/>
                <a:gd name="T25" fmla="*/ 86478 h 5291"/>
                <a:gd name="T26" fmla="*/ 1586633 w 10000"/>
                <a:gd name="T27" fmla="*/ 92364 h 5291"/>
                <a:gd name="T28" fmla="*/ 1507455 w 10000"/>
                <a:gd name="T29" fmla="*/ 98249 h 5291"/>
                <a:gd name="T30" fmla="*/ 1429705 w 10000"/>
                <a:gd name="T31" fmla="*/ 103234 h 5291"/>
                <a:gd name="T32" fmla="*/ 1351955 w 10000"/>
                <a:gd name="T33" fmla="*/ 107137 h 5291"/>
                <a:gd name="T34" fmla="*/ 1274204 w 10000"/>
                <a:gd name="T35" fmla="*/ 111101 h 5291"/>
                <a:gd name="T36" fmla="*/ 1197405 w 10000"/>
                <a:gd name="T37" fmla="*/ 114464 h 5291"/>
                <a:gd name="T38" fmla="*/ 1121556 w 10000"/>
                <a:gd name="T39" fmla="*/ 116986 h 5291"/>
                <a:gd name="T40" fmla="*/ 1045233 w 10000"/>
                <a:gd name="T41" fmla="*/ 118908 h 5291"/>
                <a:gd name="T42" fmla="*/ 969860 w 10000"/>
                <a:gd name="T43" fmla="*/ 120890 h 5291"/>
                <a:gd name="T44" fmla="*/ 895438 w 10000"/>
                <a:gd name="T45" fmla="*/ 121850 h 5291"/>
                <a:gd name="T46" fmla="*/ 821254 w 10000"/>
                <a:gd name="T47" fmla="*/ 122871 h 5291"/>
                <a:gd name="T48" fmla="*/ 747784 w 10000"/>
                <a:gd name="T49" fmla="*/ 123292 h 5291"/>
                <a:gd name="T50" fmla="*/ 675026 w 10000"/>
                <a:gd name="T51" fmla="*/ 122871 h 5291"/>
                <a:gd name="T52" fmla="*/ 603220 w 10000"/>
                <a:gd name="T53" fmla="*/ 122871 h 5291"/>
                <a:gd name="T54" fmla="*/ 532127 w 10000"/>
                <a:gd name="T55" fmla="*/ 121850 h 5291"/>
                <a:gd name="T56" fmla="*/ 461985 w 10000"/>
                <a:gd name="T57" fmla="*/ 120349 h 5291"/>
                <a:gd name="T58" fmla="*/ 393032 w 10000"/>
                <a:gd name="T59" fmla="*/ 118908 h 5291"/>
                <a:gd name="T60" fmla="*/ 325268 w 10000"/>
                <a:gd name="T61" fmla="*/ 117406 h 5291"/>
                <a:gd name="T62" fmla="*/ 257979 w 10000"/>
                <a:gd name="T63" fmla="*/ 115004 h 5291"/>
                <a:gd name="T64" fmla="*/ 191642 w 10000"/>
                <a:gd name="T65" fmla="*/ 112482 h 5291"/>
                <a:gd name="T66" fmla="*/ 126731 w 10000"/>
                <a:gd name="T67" fmla="*/ 110080 h 5291"/>
                <a:gd name="T68" fmla="*/ 0 w 10000"/>
                <a:gd name="T69" fmla="*/ 103654 h 5291"/>
                <a:gd name="T70" fmla="*/ 20210 w 10000"/>
                <a:gd name="T71" fmla="*/ 152058 h 529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2" name="Freeform 24">
              <a:extLst>
                <a:ext uri="{FF2B5EF4-FFF2-40B4-BE49-F238E27FC236}">
                  <a16:creationId xmlns:a16="http://schemas.microsoft.com/office/drawing/2014/main" id="{1DD2485C-F645-C743-79D7-A31A4A9FE2D1}"/>
                </a:ext>
              </a:extLst>
            </p:cNvPr>
            <p:cNvSpPr>
              <a:spLocks/>
            </p:cNvSpPr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>
                <a:gd name="T0" fmla="*/ 0 w 4960"/>
                <a:gd name="T1" fmla="*/ 0 h 2752"/>
                <a:gd name="T2" fmla="*/ 0 w 4960"/>
                <a:gd name="T3" fmla="*/ 533944 h 2752"/>
                <a:gd name="T4" fmla="*/ 0 w 4960"/>
                <a:gd name="T5" fmla="*/ 3282765 h 2752"/>
                <a:gd name="T6" fmla="*/ 0 w 4960"/>
                <a:gd name="T7" fmla="*/ 4535226 h 2752"/>
                <a:gd name="T8" fmla="*/ 8173954 w 4960"/>
                <a:gd name="T9" fmla="*/ 4535226 h 2752"/>
                <a:gd name="T10" fmla="*/ 8173954 w 4960"/>
                <a:gd name="T11" fmla="*/ 3282765 h 2752"/>
                <a:gd name="T12" fmla="*/ 8173954 w 4960"/>
                <a:gd name="T13" fmla="*/ 533944 h 2752"/>
                <a:gd name="T14" fmla="*/ 8173954 w 4960"/>
                <a:gd name="T15" fmla="*/ 0 h 2752"/>
                <a:gd name="T16" fmla="*/ 8173954 w 4960"/>
                <a:gd name="T17" fmla="*/ 0 h 2752"/>
                <a:gd name="T18" fmla="*/ 7801512 w 4960"/>
                <a:gd name="T19" fmla="*/ 56031 h 2752"/>
                <a:gd name="T20" fmla="*/ 7432365 w 4960"/>
                <a:gd name="T21" fmla="*/ 105470 h 2752"/>
                <a:gd name="T22" fmla="*/ 7059923 w 4960"/>
                <a:gd name="T23" fmla="*/ 148318 h 2752"/>
                <a:gd name="T24" fmla="*/ 6690777 w 4960"/>
                <a:gd name="T25" fmla="*/ 187869 h 2752"/>
                <a:gd name="T26" fmla="*/ 6321631 w 4960"/>
                <a:gd name="T27" fmla="*/ 217533 h 2752"/>
                <a:gd name="T28" fmla="*/ 5955780 w 4960"/>
                <a:gd name="T29" fmla="*/ 240604 h 2752"/>
                <a:gd name="T30" fmla="*/ 5589930 w 4960"/>
                <a:gd name="T31" fmla="*/ 260380 h 2752"/>
                <a:gd name="T32" fmla="*/ 5230671 w 4960"/>
                <a:gd name="T33" fmla="*/ 273564 h 2752"/>
                <a:gd name="T34" fmla="*/ 4878005 w 4960"/>
                <a:gd name="T35" fmla="*/ 283452 h 2752"/>
                <a:gd name="T36" fmla="*/ 4528634 w 4960"/>
                <a:gd name="T37" fmla="*/ 286748 h 2752"/>
                <a:gd name="T38" fmla="*/ 4189151 w 4960"/>
                <a:gd name="T39" fmla="*/ 286748 h 2752"/>
                <a:gd name="T40" fmla="*/ 3852965 w 4960"/>
                <a:gd name="T41" fmla="*/ 286748 h 2752"/>
                <a:gd name="T42" fmla="*/ 3526666 w 4960"/>
                <a:gd name="T43" fmla="*/ 280156 h 2752"/>
                <a:gd name="T44" fmla="*/ 3210255 w 4960"/>
                <a:gd name="T45" fmla="*/ 270268 h 2752"/>
                <a:gd name="T46" fmla="*/ 2903731 w 4960"/>
                <a:gd name="T47" fmla="*/ 257084 h 2752"/>
                <a:gd name="T48" fmla="*/ 2607096 w 4960"/>
                <a:gd name="T49" fmla="*/ 243900 h 2752"/>
                <a:gd name="T50" fmla="*/ 2323644 w 4960"/>
                <a:gd name="T51" fmla="*/ 227420 h 2752"/>
                <a:gd name="T52" fmla="*/ 2050080 w 4960"/>
                <a:gd name="T53" fmla="*/ 210941 h 2752"/>
                <a:gd name="T54" fmla="*/ 1792996 w 4960"/>
                <a:gd name="T55" fmla="*/ 191165 h 2752"/>
                <a:gd name="T56" fmla="*/ 1545800 w 4960"/>
                <a:gd name="T57" fmla="*/ 171389 h 2752"/>
                <a:gd name="T58" fmla="*/ 1100847 w 4960"/>
                <a:gd name="T59" fmla="*/ 128542 h 2752"/>
                <a:gd name="T60" fmla="*/ 721813 w 4960"/>
                <a:gd name="T61" fmla="*/ 88991 h 2752"/>
                <a:gd name="T62" fmla="*/ 418586 w 4960"/>
                <a:gd name="T63" fmla="*/ 56031 h 2752"/>
                <a:gd name="T64" fmla="*/ 191165 w 4960"/>
                <a:gd name="T65" fmla="*/ 26368 h 2752"/>
                <a:gd name="T66" fmla="*/ 0 w 4960"/>
                <a:gd name="T67" fmla="*/ 0 h 2752"/>
                <a:gd name="T68" fmla="*/ 0 w 4960"/>
                <a:gd name="T69" fmla="*/ 0 h 275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73" name="Freeform 5">
              <a:extLst>
                <a:ext uri="{FF2B5EF4-FFF2-40B4-BE49-F238E27FC236}">
                  <a16:creationId xmlns:a16="http://schemas.microsoft.com/office/drawing/2014/main" id="{A88F95F4-3CA3-6725-1074-C26EC40A11E9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>
                <a:gd name="T0" fmla="*/ 0 w 5760"/>
                <a:gd name="T1" fmla="*/ 0 h 4320"/>
                <a:gd name="T2" fmla="*/ 0 w 5760"/>
                <a:gd name="T3" fmla="*/ 6858000 h 4320"/>
                <a:gd name="T4" fmla="*/ 9144000 w 5760"/>
                <a:gd name="T5" fmla="*/ 6858000 h 4320"/>
                <a:gd name="T6" fmla="*/ 9144000 w 5760"/>
                <a:gd name="T7" fmla="*/ 0 h 4320"/>
                <a:gd name="T8" fmla="*/ 0 w 5760"/>
                <a:gd name="T9" fmla="*/ 0 h 4320"/>
                <a:gd name="T10" fmla="*/ 8642350 w 5760"/>
                <a:gd name="T11" fmla="*/ 6356350 h 4320"/>
                <a:gd name="T12" fmla="*/ 514350 w 5760"/>
                <a:gd name="T13" fmla="*/ 6356350 h 4320"/>
                <a:gd name="T14" fmla="*/ 514350 w 5760"/>
                <a:gd name="T15" fmla="*/ 514350 h 4320"/>
                <a:gd name="T16" fmla="*/ 8642350 w 5760"/>
                <a:gd name="T17" fmla="*/ 514350 h 4320"/>
                <a:gd name="T18" fmla="*/ 8642350 w 5760"/>
                <a:gd name="T19" fmla="*/ 6356350 h 43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47" name="Title Placeholder 1">
            <a:extLst>
              <a:ext uri="{FF2B5EF4-FFF2-40B4-BE49-F238E27FC236}">
                <a16:creationId xmlns:a16="http://schemas.microsoft.com/office/drawing/2014/main" id="{F574CA16-786C-459D-7037-7EBAA57A4F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>
          <a:xfrm>
            <a:off x="866775" y="927100"/>
            <a:ext cx="6345238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1748" name="Text Placeholder 2">
            <a:extLst>
              <a:ext uri="{FF2B5EF4-FFF2-40B4-BE49-F238E27FC236}">
                <a16:creationId xmlns:a16="http://schemas.microsoft.com/office/drawing/2014/main" id="{C16E626A-72BE-A26C-941F-1E77FF3222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63600" y="2489200"/>
            <a:ext cx="6346825" cy="353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010134-ECE1-1EC0-8473-2DCDADBD35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573963" y="6365875"/>
            <a:ext cx="990600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4D9D134-429E-4D46-8656-65CEE4D3E886}" type="datetimeFigureOut">
              <a:rPr lang="en-US"/>
              <a:pPr>
                <a:defRPr/>
              </a:pPr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2F7843-94E9-08C8-643D-25BD0F5CFC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0550" y="6365875"/>
            <a:ext cx="3860800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BE30F81-4115-E14E-5868-A4D39D592878}"/>
              </a:ext>
            </a:extLst>
          </p:cNvPr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525F61DE-CE18-02DF-3A85-056F319B76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7678738" y="295275"/>
            <a:ext cx="790575" cy="768350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6236A22-659C-4CF3-8B80-4D214E90E4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  <p:sldLayoutId id="2147484181" r:id="rId2"/>
    <p:sldLayoutId id="2147484204" r:id="rId3"/>
    <p:sldLayoutId id="2147484182" r:id="rId4"/>
    <p:sldLayoutId id="2147484183" r:id="rId5"/>
    <p:sldLayoutId id="2147484184" r:id="rId6"/>
    <p:sldLayoutId id="2147484205" r:id="rId7"/>
    <p:sldLayoutId id="2147484206" r:id="rId8"/>
    <p:sldLayoutId id="2147484207" r:id="rId9"/>
    <p:sldLayoutId id="2147484208" r:id="rId10"/>
    <p:sldLayoutId id="2147484209" r:id="rId11"/>
    <p:sldLayoutId id="2147484210" r:id="rId12"/>
    <p:sldLayoutId id="2147484211" r:id="rId13"/>
    <p:sldLayoutId id="2147484212" r:id="rId14"/>
    <p:sldLayoutId id="2147484213" r:id="rId15"/>
    <p:sldLayoutId id="2147484214" r:id="rId16"/>
    <p:sldLayoutId id="2147484215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entury Gothic" panose="020B0502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entury Gothic" panose="020B0502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entury Gothic" panose="020B0502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685800" indent="-282575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95885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233488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1508125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intranet.uwtsd.ac.uk/departments/library-and-learning-resources/using-our-libraries/book-appointment" TargetMode="External"/><Relationship Id="rId2" Type="http://schemas.openxmlformats.org/officeDocument/2006/relationships/hyperlink" Target="https://intranet.uwtsd.ac.uk/departments/library-and-learning-resources/academic-and-infoskills/referencing-handbook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QW4ZifPRQc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mc.org.uk/" TargetMode="External"/><Relationship Id="rId2" Type="http://schemas.openxmlformats.org/officeDocument/2006/relationships/hyperlink" Target="https://www.skillsforhealth.org.uk/images/services/code-of-conduct/Code%20of%20Conduct%20Healthcare%20Support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mc.org.uk/standards/code/read-the-code-online/" TargetMode="External"/><Relationship Id="rId2" Type="http://schemas.openxmlformats.org/officeDocument/2006/relationships/hyperlink" Target="https://www.nmc.org.uk/standards/code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killsforhealth.org.uk/images/services/code-of-conduct/Code%20of%20Conduct%20Healthcare%20Support.pd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-citethemrightonline-com.ezproxy.uwtsd.ac.uk/category-list?docid=CTRHarvard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nn1TlRlpG4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youtube.com/watch?v=6Dk3CV-Wt38&amp;feature=emb_logo" TargetMode="Externa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Que-_fq0Ag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librarysearch.uwtsd.ac.uk/discovery/researchAssistant?vid=44WHELF_UWTSD:44WHELF_UWTSD_VU1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healthinnovationnetwork.com/system/ckeditor_assets/attachments/41/what_is_person-centred_care_and_why_is_it_important.pdf" TargetMode="External"/><Relationship Id="rId2" Type="http://schemas.openxmlformats.org/officeDocument/2006/relationships/hyperlink" Target="https://www.skillsforhealth.org.uk/images/pdf/Person-Centred-Approaches-Framework.pdf?s=form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uploads/system/uploads/attachment_data/file/273183/5730.pdf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new.wales.gov.uk/dhss/publications/health/strategies/chronicconditions/chronicconditionse.pdf?lang=en" TargetMode="External"/><Relationship Id="rId2" Type="http://schemas.openxmlformats.org/officeDocument/2006/relationships/hyperlink" Target="http://www.rand.org/content/dam/rand/pubs/technical_reports/2012/RAND_TR1213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mprovingchroniccare.org/downloads/who_innovative_care_for_chronic_conditions.pdf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illsforhealth.org.uk/images/services/code-of-conduct/Code%20of%20Conduct%20Healthcare%20Support.pdf" TargetMode="External"/><Relationship Id="rId2" Type="http://schemas.openxmlformats.org/officeDocument/2006/relationships/hyperlink" Target="https://www.cqc.org.uk/what-we-do/how-we-do-our-job/fundamental-standard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mc.org.uk/standards/code/read-the-code-online/" TargetMode="External"/><Relationship Id="rId5" Type="http://schemas.openxmlformats.org/officeDocument/2006/relationships/hyperlink" Target="https://www.nmc.org.uk/standards/code/" TargetMode="External"/><Relationship Id="rId4" Type="http://schemas.openxmlformats.org/officeDocument/2006/relationships/hyperlink" Target="https://www.hse.gov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>
            <a:extLst>
              <a:ext uri="{FF2B5EF4-FFF2-40B4-BE49-F238E27FC236}">
                <a16:creationId xmlns:a16="http://schemas.microsoft.com/office/drawing/2014/main" id="{6F847A3E-2A7B-BD2D-5218-17CAE825EA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298601"/>
            <a:ext cx="7772400" cy="2016125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BMHP5016</a:t>
            </a:r>
            <a:br>
              <a:rPr lang="en-GB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Principles of Health &amp; Social Care</a:t>
            </a:r>
            <a:br>
              <a:rPr lang="en-US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Person-Centered Care, professional standards and care planning</a:t>
            </a:r>
            <a:b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226" name="Subtitle 4">
            <a:extLst>
              <a:ext uri="{FF2B5EF4-FFF2-40B4-BE49-F238E27FC236}">
                <a16:creationId xmlns:a16="http://schemas.microsoft.com/office/drawing/2014/main" id="{716DE455-F64C-B4AA-BDCF-6BBCE6D46F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5950" y="3777710"/>
            <a:ext cx="7912100" cy="2284413"/>
          </a:xfrm>
        </p:spPr>
        <p:txBody>
          <a:bodyPr/>
          <a:lstStyle/>
          <a:p>
            <a:pPr eaLnBrk="1" hangingPunct="1"/>
            <a:r>
              <a:rPr lang="en-GB" altLang="en-US" sz="2800" b="1" dirty="0">
                <a:solidFill>
                  <a:schemeClr val="bg1"/>
                </a:solidFill>
              </a:rPr>
              <a:t>Week 3 </a:t>
            </a:r>
          </a:p>
          <a:p>
            <a:pPr eaLnBrk="1" hangingPunct="1"/>
            <a:endParaRPr lang="en-GB" altLang="en-US" sz="2800" b="1" dirty="0">
              <a:solidFill>
                <a:schemeClr val="bg1"/>
              </a:solidFill>
            </a:endParaRPr>
          </a:p>
          <a:p>
            <a:pPr eaLnBrk="1" hangingPunct="1"/>
            <a:endParaRPr lang="en-GB" altLang="en-US" sz="2800" dirty="0">
              <a:solidFill>
                <a:schemeClr val="bg1"/>
              </a:solidFill>
            </a:endParaRPr>
          </a:p>
          <a:p>
            <a:endParaRPr lang="en-GB" altLang="en-US" sz="1800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0CC740-AA10-6922-19B7-1CF64E0D5D1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2228" name="Slide Number Placeholder 5">
            <a:extLst>
              <a:ext uri="{FF2B5EF4-FFF2-40B4-BE49-F238E27FC236}">
                <a16:creationId xmlns:a16="http://schemas.microsoft.com/office/drawing/2014/main" id="{0598B7D5-9FBB-C5FD-AD34-DDAD9C273F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8BD52B7-2D07-450C-A13F-1B6DDFE991CA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>
            <a:extLst>
              <a:ext uri="{FF2B5EF4-FFF2-40B4-BE49-F238E27FC236}">
                <a16:creationId xmlns:a16="http://schemas.microsoft.com/office/drawing/2014/main" id="{CC630E0F-C055-F7BF-68A4-0709E3352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7938" y="476250"/>
            <a:ext cx="6588125" cy="836613"/>
          </a:xfrm>
        </p:spPr>
        <p:txBody>
          <a:bodyPr/>
          <a:lstStyle/>
          <a:p>
            <a:pPr algn="l"/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Today’s learning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68A5C432-18E1-5347-7C86-25157F0789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6375" y="1412875"/>
            <a:ext cx="6804025" cy="4968875"/>
          </a:xfrm>
        </p:spPr>
        <p:txBody>
          <a:bodyPr/>
          <a:lstStyle/>
          <a:p>
            <a:pPr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Professional standards, values and </a:t>
            </a: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Codes of Conduct </a:t>
            </a:r>
            <a:endParaRPr lang="en-US" altLang="en-US" sz="2000" dirty="0">
              <a:latin typeface="Arial"/>
              <a:cs typeface="Arial"/>
            </a:endParaRPr>
          </a:p>
          <a:p>
            <a:pPr>
              <a:defRPr/>
            </a:pPr>
            <a:r>
              <a:rPr lang="en-US" altLang="en-US" sz="2000" dirty="0">
                <a:latin typeface="Arial"/>
                <a:cs typeface="Arial"/>
              </a:rPr>
              <a:t>6 C’s of Care</a:t>
            </a:r>
          </a:p>
          <a:p>
            <a:pPr>
              <a:defRPr/>
            </a:pPr>
            <a:r>
              <a:rPr lang="en-US" altLang="en-US" sz="2000" dirty="0">
                <a:latin typeface="Arial"/>
                <a:cs typeface="Arial"/>
              </a:rPr>
              <a:t>Person-centered care</a:t>
            </a:r>
          </a:p>
          <a:p>
            <a:pPr>
              <a:defRPr/>
            </a:pPr>
            <a:r>
              <a:rPr lang="en-US" altLang="en-US" sz="2000" dirty="0">
                <a:latin typeface="Arial"/>
                <a:cs typeface="Arial"/>
              </a:rPr>
              <a:t>Care planning case studies</a:t>
            </a:r>
          </a:p>
          <a:p>
            <a:pPr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Referencing</a:t>
            </a:r>
          </a:p>
          <a:p>
            <a:pPr marL="0" indent="0">
              <a:buNone/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>
            <a:extLst>
              <a:ext uri="{FF2B5EF4-FFF2-40B4-BE49-F238E27FC236}">
                <a16:creationId xmlns:a16="http://schemas.microsoft.com/office/drawing/2014/main" id="{A8FDEFD9-7BFA-3700-A392-DBA66E277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-58738"/>
            <a:ext cx="7200900" cy="1485901"/>
          </a:xfrm>
        </p:spPr>
        <p:txBody>
          <a:bodyPr/>
          <a:lstStyle/>
          <a:p>
            <a:r>
              <a:rPr lang="en-US" altLang="en-US" sz="3600"/>
              <a:t>We are now in week 3!</a:t>
            </a:r>
          </a:p>
        </p:txBody>
      </p:sp>
      <p:sp>
        <p:nvSpPr>
          <p:cNvPr id="122882" name="Content Placeholder 2">
            <a:extLst>
              <a:ext uri="{FF2B5EF4-FFF2-40B4-BE49-F238E27FC236}">
                <a16:creationId xmlns:a16="http://schemas.microsoft.com/office/drawing/2014/main" id="{BE823AC2-166E-00F5-87FC-13B3FFD2AE6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35038" y="1196975"/>
            <a:ext cx="7200900" cy="3581400"/>
          </a:xfrm>
        </p:spPr>
        <p:txBody>
          <a:bodyPr/>
          <a:lstStyle/>
          <a:p>
            <a:pPr>
              <a:defRPr/>
            </a:pPr>
            <a:r>
              <a:rPr lang="en-US" altLang="en-US" sz="2000" dirty="0"/>
              <a:t>So you should have </a:t>
            </a:r>
            <a:r>
              <a:rPr lang="en-US" altLang="en-US" sz="2000" dirty="0" err="1"/>
              <a:t>familiarised</a:t>
            </a:r>
            <a:r>
              <a:rPr lang="en-US" altLang="en-US" sz="2000" dirty="0"/>
              <a:t> yourself with the Assignment Brief</a:t>
            </a:r>
          </a:p>
          <a:p>
            <a:pPr>
              <a:defRPr/>
            </a:pPr>
            <a:r>
              <a:rPr lang="en-US" altLang="en-US" sz="2000" dirty="0"/>
              <a:t>Made a note of Assignment Deadlines</a:t>
            </a:r>
          </a:p>
          <a:p>
            <a:pPr>
              <a:defRPr/>
            </a:pPr>
            <a:r>
              <a:rPr lang="en-US" altLang="en-US" sz="2000" dirty="0"/>
              <a:t>Emailed your lecturer the Wong et al (2018) writing activity for feedback</a:t>
            </a:r>
          </a:p>
          <a:p>
            <a:pPr>
              <a:defRPr/>
            </a:pPr>
            <a:r>
              <a:rPr lang="en-US" altLang="en-US" sz="2000" dirty="0"/>
              <a:t>Pooled together relevant notes for your assignment – from your lectures and independent research</a:t>
            </a:r>
          </a:p>
          <a:p>
            <a:pPr>
              <a:defRPr/>
            </a:pPr>
            <a:r>
              <a:rPr lang="en-US" altLang="en-US" sz="2000" dirty="0"/>
              <a:t>Read the Harvard Referencing Guide/explored </a:t>
            </a:r>
            <a:r>
              <a:rPr lang="en-US" altLang="en-US" sz="2000" dirty="0" err="1"/>
              <a:t>CitethemRight</a:t>
            </a:r>
            <a:r>
              <a:rPr lang="en-US" altLang="en-US" sz="2000" dirty="0"/>
              <a:t>/booked an appointment with the library team for help if needed</a:t>
            </a:r>
          </a:p>
          <a:p>
            <a:pPr>
              <a:defRPr/>
            </a:pPr>
            <a:r>
              <a:rPr lang="en-GB" sz="1200" dirty="0">
                <a:hlinkClick r:id="rId2"/>
              </a:rPr>
              <a:t>Referencing handbooks | UWTSD Intranet</a:t>
            </a:r>
            <a:r>
              <a:rPr lang="en-US" sz="2000" dirty="0"/>
              <a:t> </a:t>
            </a:r>
          </a:p>
          <a:p>
            <a:pPr>
              <a:defRPr/>
            </a:pPr>
            <a:r>
              <a:rPr lang="en-GB" sz="1200" dirty="0">
                <a:hlinkClick r:id="rId3"/>
              </a:rPr>
              <a:t>Book an Appointment | UWTSD Intranet</a:t>
            </a:r>
            <a:r>
              <a:rPr lang="en-US" sz="2000" dirty="0"/>
              <a:t> </a:t>
            </a:r>
            <a:endParaRPr lang="en-US" altLang="en-US" sz="2000" dirty="0"/>
          </a:p>
          <a:p>
            <a:pPr>
              <a:defRPr/>
            </a:pPr>
            <a:endParaRPr lang="en-US" altLang="en-US" sz="2000" dirty="0"/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>
            <a:extLst>
              <a:ext uri="{FF2B5EF4-FFF2-40B4-BE49-F238E27FC236}">
                <a16:creationId xmlns:a16="http://schemas.microsoft.com/office/drawing/2014/main" id="{CC630E0F-C055-F7BF-68A4-0709E3352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332656"/>
            <a:ext cx="8334623" cy="836613"/>
          </a:xfrm>
        </p:spPr>
        <p:txBody>
          <a:bodyPr/>
          <a:lstStyle/>
          <a:p>
            <a:pPr algn="l"/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Professional Attitude, Values, and Behaviours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68A5C432-18E1-5347-7C86-25157F0789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6375" y="1412875"/>
            <a:ext cx="6804025" cy="4968875"/>
          </a:xfrm>
        </p:spPr>
        <p:txBody>
          <a:bodyPr/>
          <a:lstStyle/>
          <a:p>
            <a:pPr marL="0" indent="0">
              <a:buNone/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Which skills did they discuss in the video?</a:t>
            </a:r>
          </a:p>
          <a:p>
            <a:pPr>
              <a:defRPr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400" dirty="0">
                <a:hlinkClick r:id="rId2"/>
              </a:rPr>
              <a:t>The most important skills to have in the Health and Social Care industry - YouTube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927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>
            <a:extLst>
              <a:ext uri="{FF2B5EF4-FFF2-40B4-BE49-F238E27FC236}">
                <a16:creationId xmlns:a16="http://schemas.microsoft.com/office/drawing/2014/main" id="{1CEFEB39-3B95-A637-2087-16DAA5FDB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576263"/>
          </a:xfrm>
        </p:spPr>
        <p:txBody>
          <a:bodyPr/>
          <a:lstStyle/>
          <a:p>
            <a:r>
              <a:rPr lang="en-US" altLang="en-US" sz="3600" b="1"/>
              <a:t>Codes of Conduct </a:t>
            </a:r>
            <a:br>
              <a:rPr lang="en-US" altLang="en-US"/>
            </a:b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1CA2C-F1FB-E891-C19A-0362372A9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563" y="836613"/>
            <a:ext cx="8929687" cy="4608512"/>
          </a:xfrm>
        </p:spPr>
        <p:txBody>
          <a:bodyPr/>
          <a:lstStyle/>
          <a:p>
            <a:pPr>
              <a:defRPr/>
            </a:pPr>
            <a:r>
              <a:rPr lang="en-US" sz="2000" b="1" dirty="0"/>
              <a:t>Professional Regulatory Bodies</a:t>
            </a:r>
            <a:r>
              <a:rPr lang="en-US" sz="2000" dirty="0"/>
              <a:t> aim to ensure that proper standards are maintained by health and social care professionals and act when they are not. </a:t>
            </a:r>
          </a:p>
          <a:p>
            <a:pPr>
              <a:defRPr/>
            </a:pPr>
            <a:r>
              <a:rPr lang="en-US" sz="2000" dirty="0"/>
              <a:t>These bodies fulfil similar functions for different professions across the UK.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000" dirty="0"/>
              <a:t>Their main duties are to:</a:t>
            </a:r>
          </a:p>
          <a:p>
            <a:pPr marL="514350" indent="-514350">
              <a:buFont typeface="+mj-lt"/>
              <a:buAutoNum type="romanLcPeriod"/>
              <a:defRPr/>
            </a:pPr>
            <a:r>
              <a:rPr lang="en-US" sz="2000" dirty="0"/>
              <a:t>Maintain an up-to-date register of professionals;</a:t>
            </a:r>
          </a:p>
          <a:p>
            <a:pPr marL="514350" indent="-514350">
              <a:buFont typeface="+mj-lt"/>
              <a:buAutoNum type="romanLcPeriod"/>
              <a:defRPr/>
            </a:pPr>
            <a:r>
              <a:rPr lang="en-US" sz="2000" dirty="0"/>
              <a:t>Set and maintain standards for education, training and conduct</a:t>
            </a:r>
          </a:p>
          <a:p>
            <a:pPr marL="514350" indent="-514350">
              <a:buFont typeface="+mj-lt"/>
              <a:buAutoNum type="romanLcPeriod"/>
              <a:defRPr/>
            </a:pPr>
            <a:r>
              <a:rPr lang="en-US" sz="2000" dirty="0"/>
              <a:t>Investigate when these standards are not met or when a professional’s fitness to practice is in doubt.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000" b="1" dirty="0"/>
              <a:t>What professional bodies do you know of?</a:t>
            </a:r>
            <a:r>
              <a:rPr lang="en-US" sz="2000" dirty="0"/>
              <a:t>	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3DDFF6-9502-2E8F-88EB-003B7E3D8C0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47B6EA-DE7B-4C82-9058-487D9BE9ACB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5300" name="Slide Number Placeholder 4">
            <a:extLst>
              <a:ext uri="{FF2B5EF4-FFF2-40B4-BE49-F238E27FC236}">
                <a16:creationId xmlns:a16="http://schemas.microsoft.com/office/drawing/2014/main" id="{31EF5AE8-A62B-A77B-5BBB-AD55AF1173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E0FBB00-0850-4C96-8381-A360268BC2B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le 1">
            <a:extLst>
              <a:ext uri="{FF2B5EF4-FFF2-40B4-BE49-F238E27FC236}">
                <a16:creationId xmlns:a16="http://schemas.microsoft.com/office/drawing/2014/main" id="{4B37BBAC-2233-4B0B-7735-B4427AB26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050" y="0"/>
            <a:ext cx="7092950" cy="692150"/>
          </a:xfrm>
        </p:spPr>
        <p:txBody>
          <a:bodyPr/>
          <a:lstStyle/>
          <a:p>
            <a:pPr algn="l"/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Healthcare Professional Bodies</a:t>
            </a:r>
          </a:p>
        </p:txBody>
      </p:sp>
      <p:sp>
        <p:nvSpPr>
          <p:cNvPr id="56322" name="Content Placeholder 2">
            <a:extLst>
              <a:ext uri="{FF2B5EF4-FFF2-40B4-BE49-F238E27FC236}">
                <a16:creationId xmlns:a16="http://schemas.microsoft.com/office/drawing/2014/main" id="{E172E813-A0FD-C4F2-D073-E6FD5B5DC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49275"/>
            <a:ext cx="9144000" cy="5111750"/>
          </a:xfrm>
        </p:spPr>
        <p:txBody>
          <a:bodyPr/>
          <a:lstStyle/>
          <a:p>
            <a:pPr marL="71438" indent="-358775">
              <a:spcBef>
                <a:spcPct val="0"/>
              </a:spcBef>
              <a:spcAft>
                <a:spcPts val="120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General Medical Council 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(GMC)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- doctors. </a:t>
            </a:r>
          </a:p>
          <a:p>
            <a:pPr marL="71438" indent="-358775">
              <a:spcBef>
                <a:spcPct val="0"/>
              </a:spcBef>
              <a:spcAft>
                <a:spcPts val="120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Nursing and Midwifery Council 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(NMC)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- nurses and midwives </a:t>
            </a:r>
          </a:p>
          <a:p>
            <a:pPr marL="71438" indent="-358775">
              <a:spcBef>
                <a:spcPct val="0"/>
              </a:spcBef>
              <a:spcAft>
                <a:spcPts val="120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General Dental Council 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(GDC)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- dentists, dental nurses, dental technicians, clinical dental technicians, dental hygienists, dental therapists and orthodontic therapists.</a:t>
            </a:r>
          </a:p>
          <a:p>
            <a:pPr marL="71438" indent="-358775">
              <a:spcBef>
                <a:spcPct val="0"/>
              </a:spcBef>
              <a:spcAft>
                <a:spcPts val="120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General Optical Council 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(GOC)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- optometrists, dispensing opticians, &amp; businesses.</a:t>
            </a:r>
          </a:p>
          <a:p>
            <a:pPr marL="71438" indent="-358775">
              <a:spcBef>
                <a:spcPct val="0"/>
              </a:spcBef>
              <a:spcAft>
                <a:spcPts val="120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General Chiropractic Council 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(GCC)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-chiropractors.</a:t>
            </a:r>
          </a:p>
          <a:p>
            <a:pPr marL="71438" indent="-358775">
              <a:spcBef>
                <a:spcPct val="0"/>
              </a:spcBef>
              <a:spcAft>
                <a:spcPts val="120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General Osteopathic Council 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GOsC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- osteopaths.</a:t>
            </a:r>
          </a:p>
          <a:p>
            <a:pPr marL="71438" indent="-358775">
              <a:spcBef>
                <a:spcPct val="0"/>
              </a:spcBef>
              <a:spcAft>
                <a:spcPts val="120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General Pharmaceutical Council 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(GPC)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- pharmacists, technicians &amp; premises.</a:t>
            </a:r>
          </a:p>
          <a:p>
            <a:pPr marL="71438" indent="-358775">
              <a:spcBef>
                <a:spcPct val="0"/>
              </a:spcBef>
              <a:spcAft>
                <a:spcPts val="120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Health and Care Professions Council 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(HCPC) -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regulates 15 healthcare professionals: Arts therapists, Biomedical scientists, Chiropodists / Podiatrists, Clinical scientists, Dieticians, Hearing aid dispensers, Occupational therapists, Operating department practitioners, Orthoptists, Paramedics, Physiotherapists, Practitioner psychologists, Prosthetists / orthotists, Radiographers, and Speech and language therapists, Social workers.</a:t>
            </a:r>
            <a:endParaRPr lang="en-GB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le 1">
            <a:extLst>
              <a:ext uri="{FF2B5EF4-FFF2-40B4-BE49-F238E27FC236}">
                <a16:creationId xmlns:a16="http://schemas.microsoft.com/office/drawing/2014/main" id="{DCCD8B19-F5D6-9EA3-A91D-7A6E57332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" y="136525"/>
            <a:ext cx="8928100" cy="771525"/>
          </a:xfrm>
        </p:spPr>
        <p:txBody>
          <a:bodyPr/>
          <a:lstStyle/>
          <a:p>
            <a:r>
              <a:rPr lang="en-GB" altLang="en-US" sz="3200" b="1"/>
              <a:t>Social Care Professional bodies</a:t>
            </a:r>
            <a:br>
              <a:rPr lang="en-GB" altLang="en-US" sz="2000" b="1"/>
            </a:br>
            <a:endParaRPr lang="en-GB" altLang="en-US" sz="2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025AC-1637-1888-44AD-34BE3D3829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765175"/>
            <a:ext cx="8928100" cy="475138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US" sz="1800" b="1" dirty="0"/>
              <a:t>Health and Care Professions Council (HCPC) </a:t>
            </a:r>
            <a:r>
              <a:rPr lang="en-US" sz="1800" dirty="0"/>
              <a:t>- The HCPC is the regulator of the social work profession and social work education in England.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1800" b="1" dirty="0"/>
              <a:t>Social Care Wales (SCW) </a:t>
            </a:r>
            <a:r>
              <a:rPr lang="en-US" sz="1800" dirty="0"/>
              <a:t>- The SCW is the social care workforce regulator in Wales.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1800" b="1" dirty="0"/>
              <a:t>Scottish Social Services Council (SSSC) </a:t>
            </a:r>
            <a:r>
              <a:rPr lang="en-US" sz="1800" dirty="0"/>
              <a:t>- The SSSC is the regulator of the social work profession and social work education in Scotland.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Codes of Conduct &amp; </a:t>
            </a:r>
            <a:r>
              <a:rPr lang="en-US" sz="1800" b="1" dirty="0"/>
              <a:t>Professional values, attitude and </a:t>
            </a:r>
            <a:r>
              <a:rPr lang="en-US" sz="1800" b="1" dirty="0" err="1"/>
              <a:t>behaviour</a:t>
            </a:r>
            <a:r>
              <a:rPr lang="en-US" sz="1800" b="1" dirty="0"/>
              <a:t>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Code of Conduct for healthcare support workers and adult social care workers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100" dirty="0">
                <a:hlinkClick r:id="rId2"/>
              </a:rPr>
              <a:t>https://www.skillsforhealth.org.uk/images/services/code-of-conduct/Code%20of%20Conduct%20Healthcare%20Support.pdf</a:t>
            </a:r>
            <a:endParaRPr lang="en-US" sz="11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Nursing:  Code of Conduct available from the link below;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200" dirty="0"/>
              <a:t>      </a:t>
            </a:r>
            <a:r>
              <a:rPr lang="en-GB" sz="1200" dirty="0">
                <a:hlinkClick r:id="rId3"/>
              </a:rPr>
              <a:t>https://www.nmc.org.uk/</a:t>
            </a:r>
            <a:endParaRPr lang="en-GB" sz="12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12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567486-42B9-A7FA-C0B4-415CFF03B6D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47B6EA-DE7B-4C82-9058-487D9BE9ACB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7348" name="Slide Number Placeholder 4">
            <a:extLst>
              <a:ext uri="{FF2B5EF4-FFF2-40B4-BE49-F238E27FC236}">
                <a16:creationId xmlns:a16="http://schemas.microsoft.com/office/drawing/2014/main" id="{68831BDB-C127-4A35-1A91-05F46C615D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46825A0-816B-401B-91BB-DF5276DB243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le 1">
            <a:extLst>
              <a:ext uri="{FF2B5EF4-FFF2-40B4-BE49-F238E27FC236}">
                <a16:creationId xmlns:a16="http://schemas.microsoft.com/office/drawing/2014/main" id="{451587C8-CB68-BB67-6C7D-88F0D9C44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700088"/>
          </a:xfrm>
        </p:spPr>
        <p:txBody>
          <a:bodyPr/>
          <a:lstStyle/>
          <a:p>
            <a:r>
              <a:rPr lang="en-US" altLang="en-US" sz="2800" b="1"/>
              <a:t>NMC Code</a:t>
            </a:r>
            <a:endParaRPr lang="en-GB" altLang="en-US" sz="28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36CFDA-9F06-1DC2-87C7-F67B30CD0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836613"/>
            <a:ext cx="5040313" cy="467995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000" dirty="0"/>
              <a:t>Professional standards of practice and </a:t>
            </a:r>
            <a:r>
              <a:rPr lang="en-US" sz="2000" dirty="0" err="1"/>
              <a:t>behaviour</a:t>
            </a:r>
            <a:r>
              <a:rPr lang="en-US" sz="2000" dirty="0"/>
              <a:t> for nurses, midwives and nursing associates</a:t>
            </a:r>
            <a:endParaRPr lang="en-GB" sz="20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dirty="0">
                <a:hlinkClick r:id="rId2"/>
              </a:rPr>
              <a:t>https://www.nmc.org.uk/standards/code/</a:t>
            </a:r>
            <a:endParaRPr lang="en-GB" sz="20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dirty="0">
                <a:hlinkClick r:id="rId3"/>
              </a:rPr>
              <a:t>https://www.nmc.org.uk/standards/code/read-the-code-online/</a:t>
            </a:r>
            <a:endParaRPr lang="en-GB" sz="20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0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dirty="0"/>
              <a:t>Key areas: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err="1"/>
              <a:t>Prioritise</a:t>
            </a:r>
            <a:r>
              <a:rPr lang="en-US" sz="2000" dirty="0"/>
              <a:t> people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 err="1"/>
              <a:t>Practise</a:t>
            </a:r>
            <a:r>
              <a:rPr lang="en-US" sz="2000" dirty="0"/>
              <a:t> effectively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/>
              <a:t>Preserve safety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dirty="0"/>
              <a:t>Promote professionalism and trust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000" dirty="0"/>
              <a:t>           (NMC,2020)</a:t>
            </a:r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371107-3851-A714-DBFD-E7F7D145682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47B6EA-DE7B-4C82-9058-487D9BE9ACB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8372" name="Slide Number Placeholder 4">
            <a:extLst>
              <a:ext uri="{FF2B5EF4-FFF2-40B4-BE49-F238E27FC236}">
                <a16:creationId xmlns:a16="http://schemas.microsoft.com/office/drawing/2014/main" id="{2C989F3F-A392-DDC1-0F4B-C04E78D1CC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28638EC-1542-44FC-B047-424CEBB8044C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58373" name="Picture 5">
            <a:extLst>
              <a:ext uri="{FF2B5EF4-FFF2-40B4-BE49-F238E27FC236}">
                <a16:creationId xmlns:a16="http://schemas.microsoft.com/office/drawing/2014/main" id="{9CC4400D-4CAA-7C92-1E83-948D530D2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836613"/>
            <a:ext cx="3697287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4" name="Picture 6">
            <a:extLst>
              <a:ext uri="{FF2B5EF4-FFF2-40B4-BE49-F238E27FC236}">
                <a16:creationId xmlns:a16="http://schemas.microsoft.com/office/drawing/2014/main" id="{6AB41788-A1F0-B85F-ED62-708D19BC9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500438"/>
            <a:ext cx="3697287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>
            <a:extLst>
              <a:ext uri="{FF2B5EF4-FFF2-40B4-BE49-F238E27FC236}">
                <a16:creationId xmlns:a16="http://schemas.microsoft.com/office/drawing/2014/main" id="{B39DEDF7-D2A6-DFB3-6DA6-7E4911E5E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9853"/>
            <a:ext cx="8229600" cy="650875"/>
          </a:xfrm>
        </p:spPr>
        <p:txBody>
          <a:bodyPr/>
          <a:lstStyle/>
          <a:p>
            <a:r>
              <a:rPr lang="en-US" altLang="en-US" sz="3200" b="1" dirty="0"/>
              <a:t> Professional values, attitude and </a:t>
            </a:r>
            <a:r>
              <a:rPr lang="en-US" altLang="en-US" sz="3200" b="1" dirty="0" err="1"/>
              <a:t>behaviour</a:t>
            </a:r>
            <a:br>
              <a:rPr lang="en-US" altLang="en-US" sz="2400" b="1" dirty="0"/>
            </a:br>
            <a:endParaRPr lang="en-GB" altLang="en-US" sz="2400" b="1" dirty="0"/>
          </a:p>
        </p:txBody>
      </p:sp>
      <p:sp>
        <p:nvSpPr>
          <p:cNvPr id="59394" name="Content Placeholder 2">
            <a:extLst>
              <a:ext uri="{FF2B5EF4-FFF2-40B4-BE49-F238E27FC236}">
                <a16:creationId xmlns:a16="http://schemas.microsoft.com/office/drawing/2014/main" id="{3DD40484-948F-1632-E1A9-61FAD1FA6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980728"/>
            <a:ext cx="8928100" cy="4751388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altLang="en-US" sz="2000" dirty="0"/>
              <a:t>Code of Conduct for healthcare support workers and adult social care workers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1. Be accountable by making sure you can answer for your actions or omissions.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2. Promote and uphold the privacy, dignity, rights, health and wellbeing of people who use health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 and care services and their carers at all times.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3. Work in collaboration with your colleagues to ensure the delivery of high quality, safe and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 compassionate healthcare, care and support.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4. Communicate in an open, and effective way to promote the health, safety and wellbeing of people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 who use health and care services and their carers.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5. Respect a person’s right to confidentiality.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6. Strive to improve the quality of healthcare, care and support through continuing professional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 development.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600" dirty="0"/>
              <a:t>7. Uphold and promote equality, diversity and inclusion.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1100" dirty="0">
                <a:hlinkClick r:id="rId2"/>
              </a:rPr>
              <a:t>https://www.skillsforhealth.org.uk/images/services/code-of-conduct/Code%20of%20Conduct%20Healthcare%20Support.pdf</a:t>
            </a:r>
            <a:endParaRPr lang="en-GB" altLang="en-US" sz="1100" dirty="0"/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1100" dirty="0"/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/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22215-5802-3798-92E0-3A6F0FBFC0B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47B6EA-DE7B-4C82-9058-487D9BE9ACB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9396" name="Slide Number Placeholder 4">
            <a:extLst>
              <a:ext uri="{FF2B5EF4-FFF2-40B4-BE49-F238E27FC236}">
                <a16:creationId xmlns:a16="http://schemas.microsoft.com/office/drawing/2014/main" id="{657FFE31-BEF0-2E76-39FD-9DB4BF7ABC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32F4C73-CD2E-468C-9523-278754BDD0DD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>
            <a:extLst>
              <a:ext uri="{FF2B5EF4-FFF2-40B4-BE49-F238E27FC236}">
                <a16:creationId xmlns:a16="http://schemas.microsoft.com/office/drawing/2014/main" id="{B39DEDF7-D2A6-DFB3-6DA6-7E4911E5E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9853"/>
            <a:ext cx="8229600" cy="650875"/>
          </a:xfrm>
        </p:spPr>
        <p:txBody>
          <a:bodyPr/>
          <a:lstStyle/>
          <a:p>
            <a:r>
              <a:rPr lang="en-US" altLang="en-US" sz="3200" b="1" dirty="0"/>
              <a:t> Referencing activity</a:t>
            </a:r>
            <a:br>
              <a:rPr lang="en-US" altLang="en-US" sz="2400" b="1" dirty="0"/>
            </a:br>
            <a:endParaRPr lang="en-GB" altLang="en-US" sz="2400" b="1" dirty="0"/>
          </a:p>
        </p:txBody>
      </p:sp>
      <p:sp>
        <p:nvSpPr>
          <p:cNvPr id="59394" name="Content Placeholder 2">
            <a:extLst>
              <a:ext uri="{FF2B5EF4-FFF2-40B4-BE49-F238E27FC236}">
                <a16:creationId xmlns:a16="http://schemas.microsoft.com/office/drawing/2014/main" id="{3DD40484-948F-1632-E1A9-61FAD1FA6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980728"/>
            <a:ext cx="8928100" cy="4751388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altLang="en-US" sz="1400" dirty="0"/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8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800" dirty="0"/>
              <a:t>Lets reference a code of conduct</a:t>
            </a:r>
          </a:p>
          <a:p>
            <a:r>
              <a:rPr lang="en-GB" altLang="en-US" sz="2800" dirty="0"/>
              <a:t>What type of source is it?</a:t>
            </a:r>
          </a:p>
          <a:p>
            <a:r>
              <a:rPr lang="en-GB" altLang="en-US" sz="2800" dirty="0"/>
              <a:t>Who is the author?</a:t>
            </a:r>
          </a:p>
          <a:p>
            <a:r>
              <a:rPr lang="en-GB" altLang="en-US" sz="2800" dirty="0"/>
              <a:t>What year was it produced?</a:t>
            </a:r>
          </a:p>
          <a:p>
            <a:r>
              <a:rPr lang="en-GB" altLang="en-US" sz="2800" dirty="0"/>
              <a:t>Can you access </a:t>
            </a:r>
            <a:r>
              <a:rPr lang="en-GB" altLang="en-US" sz="2800" dirty="0" err="1"/>
              <a:t>citethemright</a:t>
            </a:r>
            <a:r>
              <a:rPr lang="en-GB" altLang="en-US" sz="2800" dirty="0"/>
              <a:t> and create the reference in the correct format?</a:t>
            </a:r>
          </a:p>
          <a:p>
            <a:endParaRPr lang="en-GB" altLang="en-US" sz="2800" dirty="0"/>
          </a:p>
          <a:p>
            <a:r>
              <a:rPr lang="en-GB" sz="1600" dirty="0">
                <a:hlinkClick r:id="rId2"/>
              </a:rPr>
              <a:t>Cite Them Right (uwtsd.ac.uk)</a:t>
            </a:r>
            <a:endParaRPr lang="en-GB" altLang="en-US" sz="2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22215-5802-3798-92E0-3A6F0FBFC0B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47B6EA-DE7B-4C82-9058-487D9BE9ACB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59396" name="Slide Number Placeholder 4">
            <a:extLst>
              <a:ext uri="{FF2B5EF4-FFF2-40B4-BE49-F238E27FC236}">
                <a16:creationId xmlns:a16="http://schemas.microsoft.com/office/drawing/2014/main" id="{657FFE31-BEF0-2E76-39FD-9DB4BF7ABC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32F4C73-CD2E-468C-9523-278754BDD0DD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959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>
            <a:extLst>
              <a:ext uri="{FF2B5EF4-FFF2-40B4-BE49-F238E27FC236}">
                <a16:creationId xmlns:a16="http://schemas.microsoft.com/office/drawing/2014/main" id="{1ADDFFFE-145D-98A2-D50A-1A56BDC71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700088"/>
          </a:xfrm>
        </p:spPr>
        <p:txBody>
          <a:bodyPr/>
          <a:lstStyle/>
          <a:p>
            <a:r>
              <a:rPr lang="en-GB" altLang="en-US" sz="3600" b="1" dirty="0"/>
              <a:t>6 C’s of Care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4A3FE-C732-7471-4FAD-348DE1896B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47B6EA-DE7B-4C82-9058-487D9BE9ACB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60419" name="Slide Number Placeholder 4">
            <a:extLst>
              <a:ext uri="{FF2B5EF4-FFF2-40B4-BE49-F238E27FC236}">
                <a16:creationId xmlns:a16="http://schemas.microsoft.com/office/drawing/2014/main" id="{2521AC40-D86C-0B34-D2AA-B76CC70B43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CF7A130-A9C1-43C8-9C86-1214031F136A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5F5DA5-B1C0-48E2-796C-8F51E2BB17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6 Cs of Care are a set of core values developed by the NHS England as part of the </a:t>
            </a:r>
            <a:r>
              <a:rPr lang="en-GB" i="1" dirty="0"/>
              <a:t>Compassion in Practice</a:t>
            </a:r>
            <a:r>
              <a:rPr lang="en-GB" dirty="0"/>
              <a:t> strategy (2012) to promote high-quality, person-centred care across health and social care settings.</a:t>
            </a:r>
          </a:p>
          <a:p>
            <a:r>
              <a:rPr lang="en-US" dirty="0">
                <a:ea typeface="+mn-lt"/>
                <a:cs typeface="+mn-lt"/>
                <a:hlinkClick r:id="rId2"/>
              </a:rPr>
              <a:t>https://www.youtube.com/watch?v=Vnn1TlRlpG4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4A3FE-C732-7471-4FAD-348DE1896B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47B6EA-DE7B-4C82-9058-487D9BE9ACB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60419" name="Slide Number Placeholder 4">
            <a:extLst>
              <a:ext uri="{FF2B5EF4-FFF2-40B4-BE49-F238E27FC236}">
                <a16:creationId xmlns:a16="http://schemas.microsoft.com/office/drawing/2014/main" id="{2521AC40-D86C-0B34-D2AA-B76CC70B43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CF7A130-A9C1-43C8-9C86-1214031F136A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6" name="Picture 5" descr="A diagram of values essential to care&#10;&#10;Description automatically generated">
            <a:extLst>
              <a:ext uri="{FF2B5EF4-FFF2-40B4-BE49-F238E27FC236}">
                <a16:creationId xmlns:a16="http://schemas.microsoft.com/office/drawing/2014/main" id="{0B5121FF-FD60-52E7-B039-EF4ED3C9C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96" y="188640"/>
            <a:ext cx="7560807" cy="540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593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28A0E-693A-0ECD-3526-02E241852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10939"/>
            <a:ext cx="8229600" cy="1143000"/>
          </a:xfrm>
        </p:spPr>
        <p:txBody>
          <a:bodyPr/>
          <a:lstStyle/>
          <a:p>
            <a:r>
              <a:rPr lang="en-GB" sz="4000" dirty="0"/>
              <a:t>How can we uphold these values?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1FC28-7F88-DD80-E887-5433DF423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3917032"/>
          </a:xfrm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en-GB" sz="1600" b="1" dirty="0"/>
              <a:t>Care</a:t>
            </a:r>
            <a:endParaRPr lang="en-GB" sz="16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Creating a personalised care plan for a resident with dementia that respects their cultural background and daily routine.</a:t>
            </a:r>
          </a:p>
          <a:p>
            <a:pPr>
              <a:buFont typeface="+mj-lt"/>
              <a:buAutoNum type="arabicPeriod"/>
            </a:pPr>
            <a:r>
              <a:rPr lang="en-GB" sz="1600" b="1" dirty="0"/>
              <a:t>Compassion</a:t>
            </a:r>
            <a:endParaRPr lang="en-GB" sz="16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Offering comfort and reassurance to a patient who is feeling anxious before a medical procedure.</a:t>
            </a:r>
          </a:p>
          <a:p>
            <a:pPr>
              <a:buFont typeface="+mj-lt"/>
              <a:buAutoNum type="arabicPeriod"/>
            </a:pPr>
            <a:r>
              <a:rPr lang="en-GB" sz="1600" b="1" dirty="0"/>
              <a:t>Competence</a:t>
            </a:r>
            <a:endParaRPr lang="en-GB" sz="16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Attending regular training on manual handling, medication administration, or safeguarding procedures.</a:t>
            </a:r>
          </a:p>
          <a:p>
            <a:pPr>
              <a:buFont typeface="+mj-lt"/>
              <a:buAutoNum type="arabicPeriod"/>
            </a:pPr>
            <a:r>
              <a:rPr lang="en-GB" sz="1600" b="1" dirty="0"/>
              <a:t>Communication</a:t>
            </a:r>
            <a:endParaRPr lang="en-GB" sz="16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Using simple language and visual aids to explain a treatment plan to a service user with learning difficulties.</a:t>
            </a:r>
          </a:p>
          <a:p>
            <a:pPr>
              <a:buFont typeface="+mj-lt"/>
              <a:buAutoNum type="arabicPeriod"/>
            </a:pPr>
            <a:r>
              <a:rPr lang="en-GB" sz="1600" b="1" dirty="0"/>
              <a:t>Courage</a:t>
            </a:r>
            <a:endParaRPr lang="en-GB" sz="16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Reporting a colleague who is not following proper hygiene or safety protocols, even if it is uncomfortable to do so.</a:t>
            </a:r>
          </a:p>
          <a:p>
            <a:pPr>
              <a:buFont typeface="+mj-lt"/>
              <a:buAutoNum type="arabicPeriod"/>
            </a:pPr>
            <a:r>
              <a:rPr lang="en-GB" sz="1600" b="1" dirty="0"/>
              <a:t>Commitment</a:t>
            </a:r>
            <a:endParaRPr lang="en-GB" sz="1600" dirty="0"/>
          </a:p>
          <a:p>
            <a:pPr marL="742950" lvl="1" indent="-285750">
              <a:buFont typeface="+mj-lt"/>
              <a:buAutoNum type="arabicPeriod"/>
            </a:pPr>
            <a:r>
              <a:rPr lang="en-GB" sz="1400" dirty="0"/>
              <a:t>Volunteering to support a new health promotion initiative in the community outside of scheduled hours.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704AD9-310E-383A-F604-69B8B584B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E131D3-06ED-4764-9DD3-762A743C81A2}" type="datetime1">
              <a:rPr lang="en-GB" altLang="en-US" smtClean="0"/>
              <a:pPr>
                <a:defRPr/>
              </a:pPr>
              <a:t>20/05/2025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056470-3C66-FA86-227E-1AA4140EB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06B953-28F3-4193-9C73-A25754B67826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40536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4A3FE-C732-7471-4FAD-348DE1896B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47B6EA-DE7B-4C82-9058-487D9BE9ACB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60419" name="Slide Number Placeholder 4">
            <a:extLst>
              <a:ext uri="{FF2B5EF4-FFF2-40B4-BE49-F238E27FC236}">
                <a16:creationId xmlns:a16="http://schemas.microsoft.com/office/drawing/2014/main" id="{2521AC40-D86C-0B34-D2AA-B76CC70B43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CF7A130-A9C1-43C8-9C86-1214031F136A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9CA93D-8930-21E3-58E6-B0A621CACD31}"/>
              </a:ext>
            </a:extLst>
          </p:cNvPr>
          <p:cNvSpPr txBox="1"/>
          <p:nvPr/>
        </p:nvSpPr>
        <p:spPr>
          <a:xfrm>
            <a:off x="537452" y="2441642"/>
            <a:ext cx="824419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pic>
        <p:nvPicPr>
          <p:cNvPr id="8" name="Picture 7" descr="A notepad with a cup of coffee and other objects on a desk&#10;&#10;Description automatically generated">
            <a:extLst>
              <a:ext uri="{FF2B5EF4-FFF2-40B4-BE49-F238E27FC236}">
                <a16:creationId xmlns:a16="http://schemas.microsoft.com/office/drawing/2014/main" id="{023B71B9-F108-B41E-B403-C9A0F15AC0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658" y="788651"/>
            <a:ext cx="5474037" cy="429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325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itle 1">
            <a:extLst>
              <a:ext uri="{FF2B5EF4-FFF2-40B4-BE49-F238E27FC236}">
                <a16:creationId xmlns:a16="http://schemas.microsoft.com/office/drawing/2014/main" id="{E94CB163-FDDD-040D-B033-544912793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altLang="en-US" b="1"/>
              <a:t>What is Person </a:t>
            </a:r>
            <a:r>
              <a:rPr lang="en-GB" altLang="en-US" b="1" err="1"/>
              <a:t>Centered</a:t>
            </a:r>
            <a:r>
              <a:rPr lang="en-GB" altLang="en-US" b="1"/>
              <a:t> Care?</a:t>
            </a:r>
          </a:p>
        </p:txBody>
      </p:sp>
      <p:pic>
        <p:nvPicPr>
          <p:cNvPr id="1026" name="Picture 2" descr="What is person-centred care? - Health Innovation Network">
            <a:extLst>
              <a:ext uri="{FF2B5EF4-FFF2-40B4-BE49-F238E27FC236}">
                <a16:creationId xmlns:a16="http://schemas.microsoft.com/office/drawing/2014/main" id="{5A73F836-CC2F-41FD-186D-0FA69E4F52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22" r="3397" b="-2"/>
          <a:stretch/>
        </p:blipFill>
        <p:spPr bwMode="auto">
          <a:xfrm>
            <a:off x="457200" y="1600201"/>
            <a:ext cx="4038600" cy="398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2166128-952F-06A7-2005-988ABEFEF6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 wrap="square" anchor="t">
            <a:normAutofit/>
          </a:bodyPr>
          <a:lstStyle/>
          <a:p>
            <a:r>
              <a:rPr lang="en-US" b="1" dirty="0"/>
              <a:t>Research and share your ideas on the whiteboard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C7AA13-E1C5-EEC1-7AB6-8DD3ABF880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8731FB55-FF44-4C55-AC29-8BD1A5510C6D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19/05/2025</a:t>
            </a:fld>
            <a:endParaRPr lang="en-GB" altLang="en-US" sz="900"/>
          </a:p>
        </p:txBody>
      </p:sp>
      <p:sp>
        <p:nvSpPr>
          <p:cNvPr id="65539" name="Slide Number Placeholder 4">
            <a:extLst>
              <a:ext uri="{FF2B5EF4-FFF2-40B4-BE49-F238E27FC236}">
                <a16:creationId xmlns:a16="http://schemas.microsoft.com/office/drawing/2014/main" id="{CC8C894D-A391-A331-9590-ABFEAB0D34C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7956550" y="6381750"/>
            <a:ext cx="730250" cy="3397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0499071A-D40E-4523-919C-98A4E96643F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15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079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Content Placeholder 4">
            <a:extLst>
              <a:ext uri="{FF2B5EF4-FFF2-40B4-BE49-F238E27FC236}">
                <a16:creationId xmlns:a16="http://schemas.microsoft.com/office/drawing/2014/main" id="{577EBD68-1890-5DE4-F87B-DFD276FD20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5694" y="836712"/>
            <a:ext cx="5822950" cy="384333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D8E844-E83F-2E88-BB5A-CDA2BA610E2C}"/>
              </a:ext>
            </a:extLst>
          </p:cNvPr>
          <p:cNvSpPr txBox="1"/>
          <p:nvPr/>
        </p:nvSpPr>
        <p:spPr>
          <a:xfrm>
            <a:off x="3057525" y="5357813"/>
            <a:ext cx="5057775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  <a:latin typeface="Calibri" panose="020F0502020204030204"/>
                <a:cs typeface="+mn-cs"/>
              </a:rPr>
              <a:t>Figure 1: The four principles of person-centred care</a:t>
            </a:r>
          </a:p>
          <a:p>
            <a:pPr defTabSz="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  <a:latin typeface="Calibri" panose="020F0502020204030204"/>
                <a:cs typeface="+mn-cs"/>
              </a:rPr>
              <a:t>Source: (The Health Foundation, 2016)</a:t>
            </a:r>
          </a:p>
        </p:txBody>
      </p:sp>
      <p:pic>
        <p:nvPicPr>
          <p:cNvPr id="4" name="Picture 3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01250403-53BF-240C-988A-2AFBF716A7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62898"/>
            <a:ext cx="9214338" cy="109995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 descr="&quot;&quot;">
            <a:extLst>
              <a:ext uri="{FF2B5EF4-FFF2-40B4-BE49-F238E27FC236}">
                <a16:creationId xmlns:a16="http://schemas.microsoft.com/office/drawing/2014/main" id="{9033BA57-FE79-5AE9-2311-967A64B0BDA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41AC29-72F9-8522-A06A-29A67473A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12481" y="359386"/>
            <a:ext cx="8383588" cy="734891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Myriad Pro"/>
              </a:rPr>
              <a:t>Framework for person-centred care</a:t>
            </a:r>
            <a:endParaRPr lang="en-GB">
              <a:solidFill>
                <a:schemeClr val="bg1"/>
              </a:solidFill>
              <a:latin typeface="Myriad Pro"/>
              <a:cs typeface="Calibri Light"/>
            </a:endParaRPr>
          </a:p>
        </p:txBody>
      </p:sp>
      <p:cxnSp>
        <p:nvCxnSpPr>
          <p:cNvPr id="10" name="Straight Connector 9" descr="&quot;&quot;">
            <a:extLst>
              <a:ext uri="{FF2B5EF4-FFF2-40B4-BE49-F238E27FC236}">
                <a16:creationId xmlns:a16="http://schemas.microsoft.com/office/drawing/2014/main" id="{AB325125-76AC-8A16-AE20-ECD9C70174E2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3500438" y="2108200"/>
            <a:ext cx="0" cy="26416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7A801-34EF-8EBF-2C90-8A73A568D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600" y="1332401"/>
            <a:ext cx="8228988" cy="3419475"/>
          </a:xfrm>
        </p:spPr>
        <p:txBody>
          <a:bodyPr rtlCol="0">
            <a:normAutofit/>
          </a:bodyPr>
          <a:lstStyle/>
          <a:p>
            <a:pPr marL="213995" indent="-213995" eaLnBrk="1" fontAlgn="auto" hangingPunct="1">
              <a:spcBef>
                <a:spcPts val="0"/>
              </a:spcBef>
              <a:buFont typeface="Arial"/>
              <a:buChar char="•"/>
              <a:defRPr/>
            </a:pPr>
            <a:r>
              <a:rPr lang="en-GB" sz="2000" dirty="0">
                <a:solidFill>
                  <a:schemeClr val="bg1"/>
                </a:solidFill>
              </a:rPr>
              <a:t>The Health Foundation (2016) has identified a framework that comprises four principles of person-centred care: </a:t>
            </a:r>
            <a:endParaRPr lang="en-GB" sz="2000" dirty="0">
              <a:solidFill>
                <a:schemeClr val="bg1"/>
              </a:solidFill>
              <a:cs typeface="Calibri"/>
            </a:endParaRPr>
          </a:p>
          <a:p>
            <a:pPr marL="342900" indent="-342900" eaLnBrk="1" fontAlgn="auto" hangingPunct="1">
              <a:spcBef>
                <a:spcPts val="0"/>
              </a:spcBef>
              <a:buFont typeface="+mj-lt"/>
              <a:buAutoNum type="arabicPeriod"/>
              <a:defRPr/>
            </a:pPr>
            <a:r>
              <a:rPr lang="en-GB" sz="2400" b="1" dirty="0">
                <a:solidFill>
                  <a:schemeClr val="bg1"/>
                </a:solidFill>
              </a:rPr>
              <a:t>Affording people dignity, compassion and respect </a:t>
            </a:r>
            <a:endParaRPr lang="en-GB" sz="2400" b="1" dirty="0">
              <a:solidFill>
                <a:schemeClr val="bg1"/>
              </a:solidFill>
              <a:cs typeface="Calibri"/>
            </a:endParaRPr>
          </a:p>
          <a:p>
            <a:pPr marL="342900" indent="-342900" eaLnBrk="1" fontAlgn="auto" hangingPunct="1">
              <a:spcBef>
                <a:spcPts val="0"/>
              </a:spcBef>
              <a:buFont typeface="+mj-lt"/>
              <a:buAutoNum type="arabicPeriod"/>
              <a:defRPr/>
            </a:pPr>
            <a:r>
              <a:rPr lang="en-GB" sz="2400" b="1" dirty="0">
                <a:solidFill>
                  <a:schemeClr val="bg1"/>
                </a:solidFill>
              </a:rPr>
              <a:t>Offering coordinated care, support or treatment</a:t>
            </a:r>
            <a:endParaRPr lang="en-GB" sz="2400" b="1" dirty="0">
              <a:solidFill>
                <a:schemeClr val="bg1"/>
              </a:solidFill>
              <a:cs typeface="Calibri"/>
            </a:endParaRPr>
          </a:p>
          <a:p>
            <a:pPr marL="342900" indent="-342900" eaLnBrk="1" fontAlgn="auto" hangingPunct="1">
              <a:spcBef>
                <a:spcPts val="0"/>
              </a:spcBef>
              <a:buFont typeface="+mj-lt"/>
              <a:buAutoNum type="arabicPeriod"/>
              <a:defRPr/>
            </a:pPr>
            <a:r>
              <a:rPr lang="en-GB" sz="2400" b="1" dirty="0">
                <a:solidFill>
                  <a:schemeClr val="bg1"/>
                </a:solidFill>
              </a:rPr>
              <a:t>Offering personalised care, support or treatment</a:t>
            </a:r>
            <a:endParaRPr lang="en-GB" sz="2400" b="1" dirty="0">
              <a:solidFill>
                <a:schemeClr val="bg1"/>
              </a:solidFill>
              <a:cs typeface="Calibri"/>
            </a:endParaRPr>
          </a:p>
          <a:p>
            <a:pPr marL="342900" indent="-342900" eaLnBrk="1" fontAlgn="auto" hangingPunct="1">
              <a:spcBef>
                <a:spcPts val="0"/>
              </a:spcBef>
              <a:buFont typeface="+mj-lt"/>
              <a:buAutoNum type="arabicPeriod"/>
              <a:defRPr/>
            </a:pPr>
            <a:r>
              <a:rPr lang="en-GB" sz="2400" b="1" dirty="0">
                <a:solidFill>
                  <a:schemeClr val="bg1"/>
                </a:solidFill>
              </a:rPr>
              <a:t>Supporting people to recognise and develop their own strengths and abilities to enable them to live an independent and fulfilling life</a:t>
            </a:r>
            <a:endParaRPr lang="en-GB" sz="2400" b="1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D1DEBE-8C40-05F8-DC60-00055D1E14F9}"/>
              </a:ext>
            </a:extLst>
          </p:cNvPr>
          <p:cNvSpPr txBox="1"/>
          <p:nvPr/>
        </p:nvSpPr>
        <p:spPr>
          <a:xfrm>
            <a:off x="648067" y="5056676"/>
            <a:ext cx="7478712" cy="400110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</a:bodyPr>
          <a:lstStyle/>
          <a:p>
            <a:pPr defTabSz="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bg1"/>
                </a:solidFill>
                <a:latin typeface="Calibri" panose="020F0502020204030204"/>
                <a:cs typeface="+mn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https://www.youtube.com/watch?v=6Dk3CV-Wt38&amp;feature=emb</a:t>
            </a:r>
            <a:r>
              <a:rPr lang="en-GB" sz="1350" dirty="0">
                <a:solidFill>
                  <a:schemeClr val="bg1"/>
                </a:solidFill>
                <a:latin typeface="Calibri" panose="020F0502020204030204"/>
                <a:cs typeface="+mn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_logo</a:t>
            </a:r>
          </a:p>
        </p:txBody>
      </p:sp>
      <p:pic>
        <p:nvPicPr>
          <p:cNvPr id="6" name="Picture 5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E8A6CEF0-8827-25FC-0DC9-FB247AB11B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62898"/>
            <a:ext cx="9214338" cy="109995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 descr="&quot;&quot;">
            <a:extLst>
              <a:ext uri="{FF2B5EF4-FFF2-40B4-BE49-F238E27FC236}">
                <a16:creationId xmlns:a16="http://schemas.microsoft.com/office/drawing/2014/main" id="{1CB3D821-E690-0952-DE00-D839449DDDC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211E51-A09A-7F98-B1F7-3526FC5D3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025" y="251765"/>
            <a:ext cx="8115300" cy="882650"/>
          </a:xfrm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300" dirty="0">
                <a:solidFill>
                  <a:schemeClr val="bg1"/>
                </a:solidFill>
                <a:latin typeface="Myriad Pro"/>
              </a:rPr>
              <a:t>Person centred care into practice</a:t>
            </a:r>
            <a:endParaRPr lang="en-GB" sz="3300" b="1" dirty="0">
              <a:solidFill>
                <a:schemeClr val="bg1"/>
              </a:solidFill>
              <a:latin typeface="Myriad Pro"/>
            </a:endParaRPr>
          </a:p>
        </p:txBody>
      </p:sp>
      <p:cxnSp>
        <p:nvCxnSpPr>
          <p:cNvPr id="10" name="Straight Connector 9" descr="&quot;&quot;">
            <a:extLst>
              <a:ext uri="{FF2B5EF4-FFF2-40B4-BE49-F238E27FC236}">
                <a16:creationId xmlns:a16="http://schemas.microsoft.com/office/drawing/2014/main" id="{247BA975-7068-9E33-97D3-4373F9502CD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4384675" y="2244725"/>
            <a:ext cx="37465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86098-CB9C-A8E7-2908-3CBD5BD691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119" y="1340768"/>
            <a:ext cx="8115300" cy="3086159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indent="0" eaLnBrk="1" fontAlgn="auto" hangingPunct="1">
              <a:spcBef>
                <a:spcPts val="0"/>
              </a:spcBef>
              <a:buFont typeface="Arial"/>
              <a:buNone/>
              <a:defRPr/>
            </a:pPr>
            <a:r>
              <a:rPr lang="en-GB" sz="2400" dirty="0">
                <a:solidFill>
                  <a:schemeClr val="bg1"/>
                </a:solidFill>
                <a:latin typeface="Myriad Pro"/>
              </a:rPr>
              <a:t>Core of person-centred care is the relationship between people, which is built from meaningful communication, and is strongly influenced by how we say things, how we listen and our non-verbal communication</a:t>
            </a:r>
          </a:p>
          <a:p>
            <a:pPr marL="0" indent="0" eaLnBrk="1" fontAlgn="auto" hangingPunct="1">
              <a:spcBef>
                <a:spcPts val="0"/>
              </a:spcBef>
              <a:buFont typeface="Arial"/>
              <a:buNone/>
              <a:defRPr/>
            </a:pPr>
            <a:endParaRPr lang="en-GB" sz="2400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457200" indent="-457200" eaLnBrk="1" fontAlgn="auto" hangingPunct="1">
              <a:spcBef>
                <a:spcPts val="0"/>
              </a:spcBef>
              <a:buFont typeface="+mj-lt"/>
              <a:buAutoNum type="arabicPeriod"/>
              <a:defRPr/>
            </a:pPr>
            <a:r>
              <a:rPr lang="en-GB" sz="2400" i="1" dirty="0">
                <a:solidFill>
                  <a:schemeClr val="bg1"/>
                </a:solidFill>
                <a:latin typeface="Myriad Pro"/>
              </a:rPr>
              <a:t>Conversation to engage with people</a:t>
            </a:r>
            <a:endParaRPr lang="en-GB" sz="2400" i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457200" indent="-457200" eaLnBrk="1" fontAlgn="auto" hangingPunct="1">
              <a:spcBef>
                <a:spcPts val="0"/>
              </a:spcBef>
              <a:buFont typeface="+mj-lt"/>
              <a:buAutoNum type="arabicPeriod"/>
              <a:defRPr/>
            </a:pPr>
            <a:r>
              <a:rPr lang="en-GB" sz="2400" i="1" dirty="0">
                <a:solidFill>
                  <a:schemeClr val="bg1"/>
                </a:solidFill>
                <a:latin typeface="Myriad Pro"/>
              </a:rPr>
              <a:t>Conversations to enable and support people</a:t>
            </a:r>
            <a:endParaRPr lang="en-GB" sz="2400" i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457200" indent="-457200" eaLnBrk="1" fontAlgn="auto" hangingPunct="1">
              <a:spcBef>
                <a:spcPts val="0"/>
              </a:spcBef>
              <a:buFont typeface="+mj-lt"/>
              <a:buAutoNum type="arabicPeriod"/>
              <a:defRPr/>
            </a:pPr>
            <a:r>
              <a:rPr lang="en-GB" sz="2400" i="1" dirty="0">
                <a:solidFill>
                  <a:schemeClr val="bg1"/>
                </a:solidFill>
                <a:latin typeface="Myriad Pro"/>
              </a:rPr>
              <a:t>Conversations with people to collaboratively manage highest complexity and significant risk</a:t>
            </a:r>
            <a:endParaRPr lang="en-GB" sz="2400" i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0" indent="0" eaLnBrk="1" fontAlgn="auto" hangingPunct="1">
              <a:spcBef>
                <a:spcPts val="0"/>
              </a:spcBef>
              <a:buFont typeface="Arial"/>
              <a:buNone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                                                                         (Health Education England, 2017)</a:t>
            </a:r>
            <a:endParaRPr lang="en-GB" sz="1800" dirty="0">
              <a:solidFill>
                <a:schemeClr val="bg1"/>
              </a:solidFill>
              <a:latin typeface="Calibri" panose="020F0502020204030204"/>
              <a:cs typeface="Calibri"/>
            </a:endParaRPr>
          </a:p>
          <a:p>
            <a:pPr marL="0" indent="0" eaLnBrk="1" fontAlgn="auto" hangingPunct="1">
              <a:spcBef>
                <a:spcPts val="0"/>
              </a:spcBef>
              <a:buFont typeface="Arial"/>
              <a:buNone/>
              <a:defRPr/>
            </a:pPr>
            <a:endParaRPr lang="en-GB" sz="2400" dirty="0">
              <a:cs typeface="Calibri"/>
            </a:endParaRPr>
          </a:p>
        </p:txBody>
      </p:sp>
      <p:pic>
        <p:nvPicPr>
          <p:cNvPr id="6" name="Picture 5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CB281EAA-2733-F9ED-BFE9-736EE7841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62898"/>
            <a:ext cx="9214338" cy="109995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 descr="&quot;&quot;">
            <a:extLst>
              <a:ext uri="{FF2B5EF4-FFF2-40B4-BE49-F238E27FC236}">
                <a16:creationId xmlns:a16="http://schemas.microsoft.com/office/drawing/2014/main" id="{1CB3D821-E690-0952-DE00-D839449DDDC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211E51-A09A-7F98-B1F7-3526FC5D3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458" y="483577"/>
            <a:ext cx="8115300" cy="882650"/>
          </a:xfrm>
        </p:spPr>
        <p:txBody>
          <a:bodyPr anchor="b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300" dirty="0">
                <a:solidFill>
                  <a:schemeClr val="bg1"/>
                </a:solidFill>
                <a:latin typeface="Myriad Pro"/>
              </a:rPr>
              <a:t>Why is Person-</a:t>
            </a:r>
            <a:r>
              <a:rPr lang="en-GB" sz="3300" dirty="0" err="1">
                <a:solidFill>
                  <a:schemeClr val="bg1"/>
                </a:solidFill>
                <a:latin typeface="Myriad Pro"/>
              </a:rPr>
              <a:t>Centered</a:t>
            </a:r>
            <a:r>
              <a:rPr lang="en-GB" sz="3300" dirty="0">
                <a:solidFill>
                  <a:schemeClr val="bg1"/>
                </a:solidFill>
                <a:latin typeface="Myriad Pro"/>
              </a:rPr>
              <a:t> Care important?</a:t>
            </a:r>
            <a:endParaRPr lang="en-GB" sz="3300" b="1" dirty="0">
              <a:solidFill>
                <a:schemeClr val="bg1"/>
              </a:solidFill>
              <a:latin typeface="Myriad Pro"/>
            </a:endParaRPr>
          </a:p>
        </p:txBody>
      </p:sp>
      <p:cxnSp>
        <p:nvCxnSpPr>
          <p:cNvPr id="10" name="Straight Connector 9" descr="&quot;&quot;">
            <a:extLst>
              <a:ext uri="{FF2B5EF4-FFF2-40B4-BE49-F238E27FC236}">
                <a16:creationId xmlns:a16="http://schemas.microsoft.com/office/drawing/2014/main" id="{247BA975-7068-9E33-97D3-4373F9502CD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4384675" y="2244725"/>
            <a:ext cx="37465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CB281EAA-2733-F9ED-BFE9-736EE7841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62898"/>
            <a:ext cx="9214338" cy="1099959"/>
          </a:xfrm>
          <a:prstGeom prst="rect">
            <a:avLst/>
          </a:prstGeom>
        </p:spPr>
      </p:pic>
      <p:pic>
        <p:nvPicPr>
          <p:cNvPr id="12" name="Content Placeholder 2">
            <a:extLst>
              <a:ext uri="{FF2B5EF4-FFF2-40B4-BE49-F238E27FC236}">
                <a16:creationId xmlns:a16="http://schemas.microsoft.com/office/drawing/2014/main" id="{464D1FDB-B661-5878-4F08-6DA03A19ED64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731" y="1611923"/>
            <a:ext cx="4368800" cy="3911600"/>
          </a:xfrm>
        </p:spPr>
      </p:pic>
    </p:spTree>
    <p:extLst>
      <p:ext uri="{BB962C8B-B14F-4D97-AF65-F5344CB8AC3E}">
        <p14:creationId xmlns:p14="http://schemas.microsoft.com/office/powerpoint/2010/main" val="2802599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C1C8C-D418-C38B-0CE7-81A1FF6C4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842" y="259373"/>
            <a:ext cx="8123114" cy="1092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Myriad Pro"/>
              </a:rPr>
              <a:t>Person centred care into practice</a:t>
            </a:r>
            <a:endParaRPr lang="en-GB" dirty="0">
              <a:solidFill>
                <a:schemeClr val="bg1"/>
              </a:solidFill>
              <a:latin typeface="Myriad Pro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0E117-2314-AA82-47ED-39ACFFFC5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796" y="1268046"/>
            <a:ext cx="7952642" cy="4488717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Bef>
                <a:spcPts val="0"/>
              </a:spcBef>
              <a:buFont typeface="Arial"/>
              <a:buNone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There are different aspects of person-centred care, including:</a:t>
            </a:r>
            <a:endParaRPr lang="en-GB" sz="1800" dirty="0">
              <a:solidFill>
                <a:schemeClr val="bg1"/>
              </a:solidFill>
              <a:latin typeface="Myriad Pro"/>
              <a:cs typeface="Calibri"/>
            </a:endParaRPr>
          </a:p>
          <a:p>
            <a:pPr eaLnBrk="1" fontAlgn="auto" hangingPunct="1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Respecting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people’s values </a:t>
            </a:r>
            <a:r>
              <a:rPr lang="en-GB" sz="1800" dirty="0">
                <a:solidFill>
                  <a:schemeClr val="bg1"/>
                </a:solidFill>
                <a:latin typeface="Myriad Pro"/>
              </a:rPr>
              <a:t>and putting people at the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centre of care </a:t>
            </a:r>
            <a:endParaRPr lang="en-GB" sz="1800" b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eaLnBrk="1" fontAlgn="auto" hangingPunct="1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Considering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people’s preferences </a:t>
            </a:r>
            <a:r>
              <a:rPr lang="en-GB" sz="1800" dirty="0">
                <a:solidFill>
                  <a:schemeClr val="bg1"/>
                </a:solidFill>
                <a:latin typeface="Myriad Pro"/>
              </a:rPr>
              <a:t>and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expressed needs </a:t>
            </a:r>
            <a:endParaRPr lang="en-GB" sz="1800" b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eaLnBrk="1" fontAlgn="auto" hangingPunct="1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1800" b="1" dirty="0">
                <a:solidFill>
                  <a:schemeClr val="bg1"/>
                </a:solidFill>
                <a:latin typeface="Myriad Pro"/>
              </a:rPr>
              <a:t>Coordinating</a:t>
            </a:r>
            <a:r>
              <a:rPr lang="en-GB" sz="1800" dirty="0">
                <a:solidFill>
                  <a:schemeClr val="bg1"/>
                </a:solidFill>
                <a:latin typeface="Myriad Pro"/>
              </a:rPr>
              <a:t> and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integrating</a:t>
            </a:r>
            <a:r>
              <a:rPr lang="en-GB" sz="1800" dirty="0">
                <a:solidFill>
                  <a:schemeClr val="bg1"/>
                </a:solidFill>
                <a:latin typeface="Myriad Pro"/>
              </a:rPr>
              <a:t> care </a:t>
            </a:r>
            <a:endParaRPr lang="en-GB" sz="1800" dirty="0">
              <a:solidFill>
                <a:schemeClr val="bg1"/>
              </a:solidFill>
              <a:latin typeface="Myriad Pro"/>
              <a:cs typeface="Calibri"/>
            </a:endParaRPr>
          </a:p>
          <a:p>
            <a:pPr eaLnBrk="1" fontAlgn="auto" hangingPunct="1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Working together to make sure there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is good communication, information and education </a:t>
            </a:r>
            <a:endParaRPr lang="en-GB" sz="1800" b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eaLnBrk="1" fontAlgn="auto" hangingPunct="1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Making sure people are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physically comfortable and safe</a:t>
            </a:r>
            <a:endParaRPr lang="en-GB" sz="1800" b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eaLnBrk="1" fontAlgn="auto" hangingPunct="1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 Providing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emotional support </a:t>
            </a:r>
            <a:endParaRPr lang="en-GB" sz="1800" b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eaLnBrk="1" fontAlgn="auto" hangingPunct="1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Involving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family and friends </a:t>
            </a:r>
            <a:endParaRPr lang="en-GB" sz="1800" b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eaLnBrk="1" fontAlgn="auto" hangingPunct="1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Making sure there is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continuity of care </a:t>
            </a:r>
            <a:r>
              <a:rPr lang="en-GB" sz="1800" dirty="0">
                <a:solidFill>
                  <a:schemeClr val="bg1"/>
                </a:solidFill>
                <a:latin typeface="Myriad Pro"/>
              </a:rPr>
              <a:t>between and within services</a:t>
            </a:r>
            <a:endParaRPr lang="en-GB" sz="1800" dirty="0">
              <a:solidFill>
                <a:schemeClr val="bg1"/>
              </a:solidFill>
              <a:latin typeface="Myriad Pro"/>
              <a:cs typeface="Calibri"/>
            </a:endParaRPr>
          </a:p>
          <a:p>
            <a:pPr eaLnBrk="1" fontAlgn="auto" hangingPunct="1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1800" dirty="0">
                <a:solidFill>
                  <a:schemeClr val="bg1"/>
                </a:solidFill>
                <a:latin typeface="Myriad Pro"/>
              </a:rPr>
              <a:t>Making sure people have access to </a:t>
            </a:r>
            <a:r>
              <a:rPr lang="en-GB" sz="1800" b="1" dirty="0">
                <a:solidFill>
                  <a:schemeClr val="bg1"/>
                </a:solidFill>
                <a:latin typeface="Myriad Pro"/>
              </a:rPr>
              <a:t>appropriate care </a:t>
            </a:r>
            <a:r>
              <a:rPr lang="en-GB" sz="1800" dirty="0">
                <a:solidFill>
                  <a:schemeClr val="bg1"/>
                </a:solidFill>
                <a:latin typeface="Myriad Pro"/>
              </a:rPr>
              <a:t>when they need it</a:t>
            </a:r>
            <a:endParaRPr lang="en-GB" sz="1800" dirty="0">
              <a:solidFill>
                <a:schemeClr val="bg1"/>
              </a:solidFill>
              <a:latin typeface="Myriad Pro"/>
              <a:cs typeface="Calibri"/>
            </a:endParaRPr>
          </a:p>
        </p:txBody>
      </p:sp>
      <p:pic>
        <p:nvPicPr>
          <p:cNvPr id="4" name="Picture 3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14EE7384-9302-4FA0-88E9-9C07C16FF8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62898"/>
            <a:ext cx="9214338" cy="109995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11FBD-1A98-1EEA-5F25-42E06E42D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888" y="0"/>
            <a:ext cx="7599363" cy="14557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Myriad Pro"/>
              </a:rPr>
              <a:t>What is it not?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685AF-A466-36F2-5913-55F86A057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50" y="1068754"/>
            <a:ext cx="8080009" cy="4676409"/>
          </a:xfr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213995" indent="-213995" eaLnBrk="1" fontAlgn="auto" hangingPunct="1">
              <a:spcBef>
                <a:spcPts val="0"/>
              </a:spcBef>
              <a:buFont typeface="Arial"/>
              <a:buChar char="•"/>
              <a:defRPr/>
            </a:pPr>
            <a:r>
              <a:rPr lang="en-GB" sz="2000" b="1" dirty="0">
                <a:solidFill>
                  <a:schemeClr val="bg1"/>
                </a:solidFill>
                <a:latin typeface="Myriad Pro"/>
              </a:rPr>
              <a:t>Assuming</a:t>
            </a:r>
            <a:r>
              <a:rPr lang="en-GB" sz="2000" dirty="0">
                <a:solidFill>
                  <a:schemeClr val="bg1"/>
                </a:solidFill>
                <a:latin typeface="Myriad Pro"/>
              </a:rPr>
              <a:t> that you know what patient might want or see as important </a:t>
            </a:r>
            <a:r>
              <a:rPr lang="en-GB" sz="2000" b="1" dirty="0">
                <a:solidFill>
                  <a:schemeClr val="bg1"/>
                </a:solidFill>
                <a:latin typeface="Myriad Pro"/>
              </a:rPr>
              <a:t>without asking them</a:t>
            </a:r>
            <a:endParaRPr lang="en-GB" sz="2000" b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213995" indent="-213995" eaLnBrk="1" fontAlgn="auto" hangingPunct="1">
              <a:spcBef>
                <a:spcPts val="0"/>
              </a:spcBef>
              <a:buFont typeface="Arial"/>
              <a:buChar char="•"/>
              <a:defRPr/>
            </a:pPr>
            <a:r>
              <a:rPr lang="en-GB" sz="2000" b="1" dirty="0">
                <a:solidFill>
                  <a:schemeClr val="bg1"/>
                </a:solidFill>
                <a:latin typeface="Myriad Pro"/>
              </a:rPr>
              <a:t>Assuming</a:t>
            </a:r>
            <a:r>
              <a:rPr lang="en-GB" sz="2000" dirty="0">
                <a:solidFill>
                  <a:schemeClr val="bg1"/>
                </a:solidFill>
                <a:latin typeface="Myriad Pro"/>
              </a:rPr>
              <a:t> the </a:t>
            </a:r>
            <a:r>
              <a:rPr lang="en-GB" sz="2000" b="1" dirty="0">
                <a:solidFill>
                  <a:schemeClr val="bg1"/>
                </a:solidFill>
                <a:latin typeface="Myriad Pro"/>
              </a:rPr>
              <a:t>first thing </a:t>
            </a:r>
            <a:r>
              <a:rPr lang="en-GB" sz="2000" dirty="0">
                <a:solidFill>
                  <a:schemeClr val="bg1"/>
                </a:solidFill>
                <a:latin typeface="Myriad Pro"/>
              </a:rPr>
              <a:t>that the patient mentioned is the most important or </a:t>
            </a:r>
            <a:r>
              <a:rPr lang="en-GB" sz="2000" b="1" dirty="0">
                <a:solidFill>
                  <a:schemeClr val="bg1"/>
                </a:solidFill>
                <a:latin typeface="Myriad Pro"/>
              </a:rPr>
              <a:t>only thing </a:t>
            </a:r>
            <a:r>
              <a:rPr lang="en-GB" sz="2000" dirty="0">
                <a:solidFill>
                  <a:schemeClr val="bg1"/>
                </a:solidFill>
                <a:latin typeface="Myriad Pro"/>
              </a:rPr>
              <a:t>that is important </a:t>
            </a:r>
            <a:endParaRPr lang="en-GB" sz="2000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213995" indent="-213995" eaLnBrk="1" fontAlgn="auto" hangingPunct="1">
              <a:spcBef>
                <a:spcPts val="0"/>
              </a:spcBef>
              <a:buFont typeface="Arial"/>
              <a:buChar char="•"/>
              <a:defRPr/>
            </a:pPr>
            <a:r>
              <a:rPr lang="en-GB" sz="2000" b="1" dirty="0">
                <a:solidFill>
                  <a:schemeClr val="bg1"/>
                </a:solidFill>
                <a:latin typeface="Myriad Pro"/>
              </a:rPr>
              <a:t>Professionals deciding </a:t>
            </a:r>
            <a:r>
              <a:rPr lang="en-GB" sz="2000" dirty="0">
                <a:solidFill>
                  <a:schemeClr val="bg1"/>
                </a:solidFill>
                <a:latin typeface="Myriad Pro"/>
              </a:rPr>
              <a:t>what they need to talk about </a:t>
            </a:r>
            <a:endParaRPr lang="en-GB" sz="2000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213995" indent="-213995" eaLnBrk="1" fontAlgn="auto" hangingPunct="1">
              <a:spcBef>
                <a:spcPts val="0"/>
              </a:spcBef>
              <a:buFont typeface="Arial"/>
              <a:buChar char="•"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</a:rPr>
              <a:t>Seeing patients as just </a:t>
            </a:r>
            <a:r>
              <a:rPr lang="en-GB" sz="2000" b="1" dirty="0">
                <a:solidFill>
                  <a:schemeClr val="bg1"/>
                </a:solidFill>
                <a:latin typeface="Myriad Pro"/>
              </a:rPr>
              <a:t>my problem/condition </a:t>
            </a:r>
            <a:r>
              <a:rPr lang="en-GB" sz="2000" dirty="0">
                <a:solidFill>
                  <a:schemeClr val="bg1"/>
                </a:solidFill>
                <a:latin typeface="Myriad Pro"/>
              </a:rPr>
              <a:t>or just as a carer </a:t>
            </a:r>
            <a:endParaRPr lang="en-GB" sz="2000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213995" indent="-213995" eaLnBrk="1" fontAlgn="auto" hangingPunct="1">
              <a:spcBef>
                <a:spcPts val="0"/>
              </a:spcBef>
              <a:buFont typeface="Arial"/>
              <a:buChar char="•"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</a:rPr>
              <a:t>Seeing patients as </a:t>
            </a:r>
            <a:r>
              <a:rPr lang="en-GB" sz="2000" b="1" dirty="0">
                <a:solidFill>
                  <a:schemeClr val="bg1"/>
                </a:solidFill>
                <a:latin typeface="Myriad Pro"/>
              </a:rPr>
              <a:t>incapable of making changes </a:t>
            </a:r>
            <a:endParaRPr lang="en-GB" sz="2000" b="1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213995" indent="-213995" eaLnBrk="1" fontAlgn="auto" hangingPunct="1">
              <a:spcBef>
                <a:spcPts val="0"/>
              </a:spcBef>
              <a:buFont typeface="Arial"/>
              <a:buChar char="•"/>
              <a:defRPr/>
            </a:pPr>
            <a:r>
              <a:rPr lang="en-GB" sz="2000" b="1" dirty="0">
                <a:solidFill>
                  <a:schemeClr val="bg1"/>
                </a:solidFill>
                <a:latin typeface="Myriad Pro"/>
              </a:rPr>
              <a:t>Judging</a:t>
            </a:r>
            <a:r>
              <a:rPr lang="en-GB" sz="2000" dirty="0">
                <a:solidFill>
                  <a:schemeClr val="bg1"/>
                </a:solidFill>
                <a:latin typeface="Myriad Pro"/>
              </a:rPr>
              <a:t> patients and their choices </a:t>
            </a:r>
            <a:endParaRPr lang="en-GB" sz="2000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213995" indent="-213995" eaLnBrk="1" fontAlgn="auto" hangingPunct="1">
              <a:spcBef>
                <a:spcPts val="0"/>
              </a:spcBef>
              <a:buFont typeface="Arial"/>
              <a:buChar char="•"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</a:rPr>
              <a:t>Focusing only on the </a:t>
            </a:r>
            <a:r>
              <a:rPr lang="en-GB" sz="2000" b="1" dirty="0">
                <a:solidFill>
                  <a:schemeClr val="bg1"/>
                </a:solidFill>
                <a:latin typeface="Myriad Pro"/>
              </a:rPr>
              <a:t>medical perspective </a:t>
            </a:r>
            <a:r>
              <a:rPr lang="en-GB" sz="2000" dirty="0">
                <a:solidFill>
                  <a:schemeClr val="bg1"/>
                </a:solidFill>
                <a:latin typeface="Myriad Pro"/>
              </a:rPr>
              <a:t>of their story </a:t>
            </a:r>
            <a:endParaRPr lang="en-GB" sz="2000" dirty="0">
              <a:solidFill>
                <a:schemeClr val="bg1"/>
              </a:solidFill>
              <a:latin typeface="Myriad Pro"/>
              <a:cs typeface="Calibri"/>
            </a:endParaRPr>
          </a:p>
          <a:p>
            <a:pPr marL="213995" indent="-213995" eaLnBrk="1" fontAlgn="auto" hangingPunct="1">
              <a:spcBef>
                <a:spcPts val="0"/>
              </a:spcBef>
              <a:buFont typeface="Arial"/>
              <a:buChar char="•"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</a:rPr>
              <a:t>Not allowing patients to express their </a:t>
            </a:r>
            <a:r>
              <a:rPr lang="en-GB" sz="2000" b="1" dirty="0">
                <a:solidFill>
                  <a:schemeClr val="bg1"/>
                </a:solidFill>
                <a:latin typeface="Myriad Pro"/>
              </a:rPr>
              <a:t>feelings, ideas and opinions</a:t>
            </a:r>
            <a:endParaRPr lang="en-GB" sz="2000" b="1" dirty="0">
              <a:solidFill>
                <a:schemeClr val="bg1"/>
              </a:solidFill>
              <a:latin typeface="Myriad Pro"/>
              <a:cs typeface="Calibri"/>
            </a:endParaRPr>
          </a:p>
        </p:txBody>
      </p:sp>
      <p:pic>
        <p:nvPicPr>
          <p:cNvPr id="6" name="Picture 5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103F20A7-059E-96F8-5944-B71F8E9FB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62898"/>
            <a:ext cx="9214338" cy="109995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11FBD-1A98-1EEA-5F25-42E06E42D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888" y="0"/>
            <a:ext cx="7599363" cy="14557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Myriad Pro"/>
              </a:rPr>
              <a:t>Patient-</a:t>
            </a:r>
            <a:r>
              <a:rPr lang="en-GB" dirty="0" err="1">
                <a:solidFill>
                  <a:schemeClr val="bg1"/>
                </a:solidFill>
                <a:latin typeface="Myriad Pro"/>
              </a:rPr>
              <a:t>centered</a:t>
            </a:r>
            <a:r>
              <a:rPr lang="en-GB" dirty="0">
                <a:solidFill>
                  <a:schemeClr val="bg1"/>
                </a:solidFill>
                <a:latin typeface="Myriad Pro"/>
              </a:rPr>
              <a:t> care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685AF-A466-36F2-5913-55F86A057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50" y="1068754"/>
            <a:ext cx="5067179" cy="4688132"/>
          </a:xfr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indent="0" eaLnBrk="1" fontAlgn="auto" hangingPunct="1">
              <a:spcBef>
                <a:spcPts val="0"/>
              </a:spcBef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Health professionals write care plans through:</a:t>
            </a:r>
            <a:endParaRPr lang="en-US" sz="2000" dirty="0">
              <a:solidFill>
                <a:schemeClr val="bg1"/>
              </a:solidFill>
              <a:latin typeface="Myriad Pro"/>
              <a:ea typeface="+mn-lt"/>
              <a:cs typeface="+mn-lt"/>
            </a:endParaRPr>
          </a:p>
          <a:p>
            <a:pPr marL="0" indent="0">
              <a:spcBef>
                <a:spcPts val="0"/>
              </a:spcBef>
              <a:buClr>
                <a:srgbClr val="FFFFFF"/>
              </a:buClr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Assessment</a:t>
            </a:r>
          </a:p>
          <a:p>
            <a:pPr marL="0" indent="0">
              <a:spcBef>
                <a:spcPts val="0"/>
              </a:spcBef>
              <a:buClr>
                <a:srgbClr val="FFFFFF"/>
              </a:buClr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Goal setting</a:t>
            </a:r>
          </a:p>
          <a:p>
            <a:pPr marL="0" indent="0">
              <a:spcBef>
                <a:spcPts val="0"/>
              </a:spcBef>
              <a:buClr>
                <a:srgbClr val="FFFFFF"/>
              </a:buClr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Intervention identification</a:t>
            </a:r>
          </a:p>
          <a:p>
            <a:pPr marL="0" indent="0">
              <a:spcBef>
                <a:spcPts val="0"/>
              </a:spcBef>
              <a:buClr>
                <a:srgbClr val="FFFFFF"/>
              </a:buClr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Collaboration</a:t>
            </a:r>
          </a:p>
          <a:p>
            <a:pPr marL="0" indent="0">
              <a:spcBef>
                <a:spcPts val="0"/>
              </a:spcBef>
              <a:buClr>
                <a:srgbClr val="FFFFFF"/>
              </a:buClr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Patient involvement</a:t>
            </a:r>
          </a:p>
          <a:p>
            <a:pPr marL="0" indent="0">
              <a:spcBef>
                <a:spcPts val="0"/>
              </a:spcBef>
              <a:buClr>
                <a:srgbClr val="FFFFFF"/>
              </a:buClr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Documentation, regular review</a:t>
            </a:r>
          </a:p>
          <a:p>
            <a:pPr marL="0" indent="0">
              <a:spcBef>
                <a:spcPts val="0"/>
              </a:spcBef>
              <a:buClr>
                <a:srgbClr val="FFFFFF"/>
              </a:buClr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Communication</a:t>
            </a:r>
          </a:p>
          <a:p>
            <a:pPr marL="0" indent="0">
              <a:spcBef>
                <a:spcPts val="0"/>
              </a:spcBef>
              <a:buClr>
                <a:srgbClr val="FFFFFF"/>
              </a:buClr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Implementation</a:t>
            </a:r>
          </a:p>
          <a:p>
            <a:pPr marL="0" indent="0">
              <a:spcBef>
                <a:spcPts val="0"/>
              </a:spcBef>
              <a:buClr>
                <a:srgbClr val="FFFFFF"/>
              </a:buClr>
              <a:buNone/>
              <a:defRPr/>
            </a:pPr>
            <a:r>
              <a:rPr lang="en-GB" sz="2000" dirty="0">
                <a:solidFill>
                  <a:schemeClr val="bg1"/>
                </a:solidFill>
                <a:latin typeface="Myriad Pro"/>
                <a:ea typeface="+mn-lt"/>
                <a:cs typeface="+mn-lt"/>
              </a:rPr>
              <a:t>Evaluation</a:t>
            </a:r>
            <a:endParaRPr lang="en-GB" sz="2000" dirty="0">
              <a:solidFill>
                <a:schemeClr val="bg1"/>
              </a:solidFill>
              <a:latin typeface="Calibri" panose="020F0502020204030204"/>
              <a:cs typeface="Calibri"/>
            </a:endParaRPr>
          </a:p>
        </p:txBody>
      </p:sp>
      <p:pic>
        <p:nvPicPr>
          <p:cNvPr id="6" name="Picture 5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103F20A7-059E-96F8-5944-B71F8E9FB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62898"/>
            <a:ext cx="9214338" cy="1099959"/>
          </a:xfrm>
          <a:prstGeom prst="rect">
            <a:avLst/>
          </a:prstGeom>
        </p:spPr>
      </p:pic>
      <p:pic>
        <p:nvPicPr>
          <p:cNvPr id="4" name="Picture 3" descr="A person and person sitting in chairs&#10;&#10;Description automatically generated">
            <a:extLst>
              <a:ext uri="{FF2B5EF4-FFF2-40B4-BE49-F238E27FC236}">
                <a16:creationId xmlns:a16="http://schemas.microsoft.com/office/drawing/2014/main" id="{8C43716D-7AFA-38D9-F2F9-375B3DB99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2775" y="2472104"/>
            <a:ext cx="3901586" cy="298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2689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11FBD-1A98-1EEA-5F25-42E06E42D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765" y="480646"/>
            <a:ext cx="7599363" cy="14557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Myriad Pro"/>
              </a:rPr>
              <a:t>Make notes on what makes a good care plan &amp; relevant legislation</a:t>
            </a:r>
          </a:p>
        </p:txBody>
      </p:sp>
      <p:pic>
        <p:nvPicPr>
          <p:cNvPr id="6" name="Picture 5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103F20A7-059E-96F8-5944-B71F8E9FB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62898"/>
            <a:ext cx="9214338" cy="10999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F15DF5-BBCE-5ED8-A03C-A9D795E063F0}"/>
              </a:ext>
            </a:extLst>
          </p:cNvPr>
          <p:cNvSpPr txBox="1"/>
          <p:nvPr/>
        </p:nvSpPr>
        <p:spPr>
          <a:xfrm>
            <a:off x="3200400" y="320040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https://www.youtube.com/watch?v=mQue-_fq0Ag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3ED6D4-F19E-256D-340E-2452CE793304}"/>
              </a:ext>
            </a:extLst>
          </p:cNvPr>
          <p:cNvSpPr txBox="1"/>
          <p:nvPr/>
        </p:nvSpPr>
        <p:spPr>
          <a:xfrm>
            <a:off x="1348154" y="2584938"/>
            <a:ext cx="717745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hlinkClick r:id="rId3"/>
              </a:rPr>
              <a:t>Care and Support Planning and The Care Act (youtube.com) </a:t>
            </a:r>
            <a:r>
              <a:rPr lang="en-US">
                <a:latin typeface="Arial"/>
                <a:cs typeface="Arial"/>
              </a:rPr>
              <a:t>_</a:t>
            </a:r>
            <a:r>
              <a:rPr lang="en-US" dirty="0">
                <a:latin typeface="Arial"/>
                <a:cs typeface="Arial"/>
              </a:rPr>
              <a:t>fq0Aghttps://www.youtube.com/watch?v=mQue-_fq0Ag</a:t>
            </a:r>
          </a:p>
        </p:txBody>
      </p:sp>
    </p:spTree>
    <p:extLst>
      <p:ext uri="{BB962C8B-B14F-4D97-AF65-F5344CB8AC3E}">
        <p14:creationId xmlns:p14="http://schemas.microsoft.com/office/powerpoint/2010/main" val="15641998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Title 1">
            <a:extLst>
              <a:ext uri="{FF2B5EF4-FFF2-40B4-BE49-F238E27FC236}">
                <a16:creationId xmlns:a16="http://schemas.microsoft.com/office/drawing/2014/main" id="{05AB4748-3722-11CF-4CE4-D8F3D286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Person-</a:t>
            </a:r>
            <a:r>
              <a:rPr lang="en-GB" altLang="en-US" b="1" dirty="0" err="1"/>
              <a:t>Centered</a:t>
            </a:r>
            <a:r>
              <a:rPr lang="en-GB" altLang="en-US" b="1" dirty="0"/>
              <a:t> Care</a:t>
            </a:r>
            <a:br>
              <a:rPr lang="en-GB" altLang="en-US" b="1" dirty="0"/>
            </a:br>
            <a:r>
              <a:rPr lang="en-GB" altLang="en-US" b="1" dirty="0"/>
              <a:t>Case Study Activity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E116AA-296B-F415-27C1-C2087E5032C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329EE58-E6A4-4677-BD48-D1D3A6272A9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96260" name="Slide Number Placeholder 4">
            <a:extLst>
              <a:ext uri="{FF2B5EF4-FFF2-40B4-BE49-F238E27FC236}">
                <a16:creationId xmlns:a16="http://schemas.microsoft.com/office/drawing/2014/main" id="{47E4B8B8-ADCD-1E8C-35BB-6DB3AD1CD0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718250-6BA6-4F6D-A640-D58F02ED9557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5" name="Picture 4" descr="Cysylltiadau Cyflym | University of Wales Trinity Saint David">
            <a:extLst>
              <a:ext uri="{FF2B5EF4-FFF2-40B4-BE49-F238E27FC236}">
                <a16:creationId xmlns:a16="http://schemas.microsoft.com/office/drawing/2014/main" id="{E1ACB74E-5C1F-7EB8-6F00-474500AA9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511" y="2362200"/>
            <a:ext cx="1345660" cy="13456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6C9D82-4D4F-5FC3-237D-F2B6E31B4EE4}"/>
              </a:ext>
            </a:extLst>
          </p:cNvPr>
          <p:cNvSpPr txBox="1"/>
          <p:nvPr/>
        </p:nvSpPr>
        <p:spPr>
          <a:xfrm>
            <a:off x="535021" y="2164404"/>
            <a:ext cx="5787957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In pairs choose a case study from the Moodle Page and determine a person-centered care plan for the patient</a:t>
            </a:r>
            <a:endParaRPr lang="en-US" sz="2400" dirty="0"/>
          </a:p>
          <a:p>
            <a:pPr marL="285750" indent="-28575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Remember to include all four elements of the Person-Centered care Framework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Be ready to present your findings to the class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Title 1">
            <a:extLst>
              <a:ext uri="{FF2B5EF4-FFF2-40B4-BE49-F238E27FC236}">
                <a16:creationId xmlns:a16="http://schemas.microsoft.com/office/drawing/2014/main" id="{05AB4748-3722-11CF-4CE4-D8F3D286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Homework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E116AA-296B-F415-27C1-C2087E5032C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329EE58-E6A4-4677-BD48-D1D3A6272A9B}" type="datetime1">
              <a:rPr lang="en-GB" altLang="en-US" smtClean="0"/>
              <a:pPr>
                <a:defRPr/>
              </a:pPr>
              <a:t>19/05/2025</a:t>
            </a:fld>
            <a:endParaRPr lang="en-GB" altLang="en-US" dirty="0"/>
          </a:p>
        </p:txBody>
      </p:sp>
      <p:sp>
        <p:nvSpPr>
          <p:cNvPr id="96260" name="Slide Number Placeholder 4">
            <a:extLst>
              <a:ext uri="{FF2B5EF4-FFF2-40B4-BE49-F238E27FC236}">
                <a16:creationId xmlns:a16="http://schemas.microsoft.com/office/drawing/2014/main" id="{47E4B8B8-ADCD-1E8C-35BB-6DB3AD1CD0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718250-6BA6-4F6D-A640-D58F02ED9557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7AB7FB-0037-C9F6-00AF-906851C4D69C}"/>
              </a:ext>
            </a:extLst>
          </p:cNvPr>
          <p:cNvSpPr txBox="1"/>
          <p:nvPr/>
        </p:nvSpPr>
        <p:spPr>
          <a:xfrm>
            <a:off x="624664" y="1417638"/>
            <a:ext cx="8229601" cy="50167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Research the term </a:t>
            </a:r>
            <a:r>
              <a:rPr lang="en-US" sz="2000" b="1" dirty="0">
                <a:highlight>
                  <a:srgbClr val="FFFF00"/>
                </a:highlight>
                <a:latin typeface="Arial"/>
                <a:cs typeface="Arial"/>
              </a:rPr>
              <a:t>ADVOCACY</a:t>
            </a:r>
            <a:endParaRPr lang="en-US" sz="2000" b="1" dirty="0">
              <a:highlight>
                <a:srgbClr val="FFFF00"/>
              </a:highlight>
            </a:endParaRPr>
          </a:p>
          <a:p>
            <a:pPr marL="285750" indent="-285750"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Find </a:t>
            </a:r>
            <a:r>
              <a:rPr lang="en-US" sz="2000" b="1" dirty="0">
                <a:latin typeface="Arial"/>
                <a:cs typeface="Arial"/>
              </a:rPr>
              <a:t>credible literature </a:t>
            </a:r>
            <a:r>
              <a:rPr lang="en-US" sz="2000" dirty="0">
                <a:latin typeface="Arial"/>
                <a:cs typeface="Arial"/>
              </a:rPr>
              <a:t>to explain how advocacy is used in health and social care</a:t>
            </a:r>
          </a:p>
          <a:p>
            <a:pPr marL="285750" indent="-285750">
              <a:buFont typeface="Arial"/>
              <a:buChar char="•"/>
            </a:pPr>
            <a:endParaRPr lang="en-US" sz="20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You can access the Library’s AI Research Assistant to help you locate credible literature</a:t>
            </a:r>
          </a:p>
          <a:p>
            <a:pPr marL="285750" indent="-285750">
              <a:buFont typeface="Arial"/>
              <a:buChar char="•"/>
            </a:pPr>
            <a:endParaRPr lang="en-US" sz="20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0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0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0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US" sz="20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hlinkClick r:id="rId2"/>
              </a:rPr>
              <a:t>librarysearch.uwtsd.ac.uk/discovery/</a:t>
            </a:r>
            <a:r>
              <a:rPr lang="en-GB" sz="2000" dirty="0" err="1">
                <a:hlinkClick r:id="rId2"/>
              </a:rPr>
              <a:t>researchAssistant?vid</a:t>
            </a:r>
            <a:r>
              <a:rPr lang="en-GB" sz="2000" dirty="0">
                <a:hlinkClick r:id="rId2"/>
              </a:rPr>
              <a:t>=44WHELF_UWTSD:44WHELF_UWTSD_VU1</a:t>
            </a:r>
            <a:endParaRPr lang="en-GB" sz="2000" dirty="0"/>
          </a:p>
          <a:p>
            <a:pPr marL="285750" indent="-285750"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Keep a note of this to add to your assignment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latin typeface="Arial"/>
                <a:cs typeface="Arial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E8992A-8F89-2FEC-288F-C326254A99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3429000"/>
            <a:ext cx="4847162" cy="1216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2769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Title 1">
            <a:extLst>
              <a:ext uri="{FF2B5EF4-FFF2-40B4-BE49-F238E27FC236}">
                <a16:creationId xmlns:a16="http://schemas.microsoft.com/office/drawing/2014/main" id="{AF71C776-C61F-AA78-DDD2-A10ACDB97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5" y="404813"/>
            <a:ext cx="7334250" cy="366712"/>
          </a:xfrm>
        </p:spPr>
        <p:txBody>
          <a:bodyPr/>
          <a:lstStyle/>
          <a:p>
            <a:pPr eaLnBrk="1" hangingPunct="1"/>
            <a:r>
              <a:rPr lang="en-GB" altLang="en-US" sz="3200"/>
              <a:t>References for partnership and patient centred care</a:t>
            </a:r>
            <a:endParaRPr lang="en-US" altLang="en-US" sz="3200"/>
          </a:p>
        </p:txBody>
      </p:sp>
      <p:sp>
        <p:nvSpPr>
          <p:cNvPr id="38915" name="Content Placeholder 2">
            <a:extLst>
              <a:ext uri="{FF2B5EF4-FFF2-40B4-BE49-F238E27FC236}">
                <a16:creationId xmlns:a16="http://schemas.microsoft.com/office/drawing/2014/main" id="{B2BCE8A1-69E0-11B2-D160-DC07A8514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340768"/>
            <a:ext cx="7334250" cy="3403600"/>
          </a:xfrm>
        </p:spPr>
        <p:txBody>
          <a:bodyPr rtlCol="0">
            <a:normAutofit fontScale="25000" lnSpcReduction="20000"/>
          </a:bodyPr>
          <a:lstStyle/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GB" altLang="es-ES" sz="5600" dirty="0" err="1"/>
              <a:t>Arnstein</a:t>
            </a:r>
            <a:r>
              <a:rPr lang="en-GB" altLang="es-ES" sz="5600" dirty="0"/>
              <a:t>, S. (1969). ‘A Ladder of Citizen Participation’, </a:t>
            </a:r>
            <a:r>
              <a:rPr lang="en-GB" altLang="es-ES" sz="5600" i="1" dirty="0"/>
              <a:t>Journal of the American Institute of Planners, </a:t>
            </a:r>
            <a:r>
              <a:rPr lang="en-GB" altLang="es-ES" sz="5600" dirty="0"/>
              <a:t>35 (4), pp. 216 – 224. 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5600" dirty="0"/>
              <a:t>Audit Commission (AC) (1998). </a:t>
            </a:r>
            <a:r>
              <a:rPr lang="en-US" altLang="en-US" sz="5600" i="1" dirty="0"/>
              <a:t>A Fruitful Partnership – Effective Partnership Working. </a:t>
            </a:r>
            <a:r>
              <a:rPr lang="en-US" altLang="en-US" sz="5600" dirty="0"/>
              <a:t>London: AC. Available at: http://www.dhcarenetworks.org.uk/_library/Resources/ICN/A_Fruitful_Partnership.pdf (Accessed: 4 December, 2009). 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5600" dirty="0" err="1"/>
              <a:t>Busse</a:t>
            </a:r>
            <a:r>
              <a:rPr lang="en-US" altLang="en-US" sz="5600" dirty="0"/>
              <a:t>, R., </a:t>
            </a:r>
            <a:r>
              <a:rPr lang="en-US" altLang="en-US" sz="5600" dirty="0" err="1"/>
              <a:t>Blumel</a:t>
            </a:r>
            <a:r>
              <a:rPr lang="en-US" altLang="en-US" sz="5600" dirty="0"/>
              <a:t>, M., </a:t>
            </a:r>
            <a:r>
              <a:rPr lang="en-US" altLang="en-US" sz="5600" dirty="0" err="1"/>
              <a:t>Scheller-Kreinsen</a:t>
            </a:r>
            <a:r>
              <a:rPr lang="en-US" altLang="en-US" sz="5600" dirty="0"/>
              <a:t>, D. and </a:t>
            </a:r>
            <a:r>
              <a:rPr lang="en-US" altLang="en-US" sz="5600" dirty="0" err="1"/>
              <a:t>Zentner</a:t>
            </a:r>
            <a:r>
              <a:rPr lang="en-US" altLang="en-US" sz="5600" dirty="0"/>
              <a:t>, A. (2010). </a:t>
            </a:r>
            <a:r>
              <a:rPr lang="en-US" altLang="en-US" sz="5600" i="1" dirty="0"/>
              <a:t>Tackling Chronic Disease in Europe: Strategies, Interventions and challenges: Observatory Series No. 20. </a:t>
            </a:r>
            <a:r>
              <a:rPr lang="en-US" altLang="en-US" sz="5600" dirty="0"/>
              <a:t>Copenhagen: World Health </a:t>
            </a:r>
            <a:r>
              <a:rPr lang="en-US" altLang="en-US" sz="5600" dirty="0" err="1"/>
              <a:t>Organisation</a:t>
            </a:r>
            <a:r>
              <a:rPr lang="en-US" altLang="en-US" sz="5600" dirty="0"/>
              <a:t>/European Observatory on Health Systems and Policies: Available at: http://www.euro.who.int/__data/assets/pdf_file/0008/96632/E93736.pdf (Accessed: 12th October, 2011</a:t>
            </a:r>
            <a:r>
              <a:rPr lang="en-US" altLang="en-US" sz="5600" i="1" dirty="0"/>
              <a:t>). 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5600" dirty="0"/>
              <a:t>Coulter, A. (2011). </a:t>
            </a:r>
            <a:r>
              <a:rPr lang="en-US" altLang="en-US" sz="5600" i="1" dirty="0"/>
              <a:t>Engaging Patients in Healthcare. </a:t>
            </a:r>
            <a:r>
              <a:rPr lang="en-US" altLang="en-US" sz="5600" dirty="0"/>
              <a:t>Maidenhead: Open University Press/McGraw Hill. 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5600" dirty="0"/>
              <a:t>Coulter, A., Roberts, S. and Dixon, A. (2013). </a:t>
            </a:r>
            <a:r>
              <a:rPr lang="en-US" altLang="en-US" sz="5600" i="1" dirty="0"/>
              <a:t>Delivering Better Services for People with long-term conditions: building the House of Care. </a:t>
            </a:r>
            <a:r>
              <a:rPr lang="en-US" altLang="en-US" sz="5600" dirty="0"/>
              <a:t>London: The King’s Fund. Available at: http://www.kingsfund.org.uk/sites/files/kf/field/field_publication_file/delivering-better-services-for-people-with-long-term-conditions.pdf (Accessed: 3rd September, 2014). 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GB" altLang="en-US" sz="5600" dirty="0"/>
              <a:t>DH (2004). </a:t>
            </a:r>
            <a:r>
              <a:rPr lang="en-GB" altLang="en-US" sz="5600" i="1" dirty="0"/>
              <a:t>Chronic Disease Management: A compendium of information</a:t>
            </a:r>
            <a:r>
              <a:rPr lang="en-GB" altLang="en-US" sz="5600" dirty="0"/>
              <a:t>. London: DH. Available at: http://</a:t>
            </a:r>
            <a:r>
              <a:rPr lang="en-GB" altLang="en-US" sz="5600" dirty="0" err="1"/>
              <a:t>webarchive.nationalarchives.gov.uk</a:t>
            </a:r>
            <a:r>
              <a:rPr lang="en-GB" altLang="en-US" sz="5600" dirty="0"/>
              <a:t>/20130107105354/http://</a:t>
            </a:r>
            <a:r>
              <a:rPr lang="en-GB" altLang="en-US" sz="5600" dirty="0" err="1"/>
              <a:t>www.dh.gov.uk</a:t>
            </a:r>
            <a:r>
              <a:rPr lang="en-GB" altLang="en-US" sz="5600" dirty="0"/>
              <a:t>/</a:t>
            </a:r>
            <a:r>
              <a:rPr lang="en-GB" altLang="en-US" sz="5600" dirty="0" err="1"/>
              <a:t>prod_consum_dh</a:t>
            </a:r>
            <a:r>
              <a:rPr lang="en-GB" altLang="en-US" sz="5600" dirty="0"/>
              <a:t>/groups/</a:t>
            </a:r>
            <a:r>
              <a:rPr lang="en-GB" altLang="en-US" sz="5600" dirty="0" err="1"/>
              <a:t>dh_digitalassets</a:t>
            </a:r>
            <a:r>
              <a:rPr lang="en-GB" altLang="en-US" sz="5600" dirty="0"/>
              <a:t>/documents/</a:t>
            </a:r>
            <a:r>
              <a:rPr lang="en-GB" altLang="en-US" sz="5600" dirty="0" err="1"/>
              <a:t>digitalasset</a:t>
            </a:r>
            <a:r>
              <a:rPr lang="en-GB" altLang="en-US" sz="5600" dirty="0"/>
              <a:t>/dh_074612.pdf (Accessed: 27th March, 2015).</a:t>
            </a:r>
            <a:endParaRPr lang="en-US" altLang="en-US" sz="56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11206-EB0A-05EC-72CB-27D103D33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3917032"/>
          </a:xfrm>
        </p:spPr>
        <p:txBody>
          <a:bodyPr/>
          <a:lstStyle/>
          <a:p>
            <a:pPr marL="0" indent="0" eaLnBrk="1" fontAlgn="auto" hangingPunct="1">
              <a:spcBef>
                <a:spcPts val="0"/>
              </a:spcBef>
              <a:buFont typeface="Arial"/>
              <a:buNone/>
              <a:defRPr/>
            </a:pPr>
            <a:r>
              <a:rPr lang="en-GB" sz="1600" dirty="0"/>
              <a:t>Brooker, D. (2007) Person-Centred Dementia Care : Making Services Better. London: Jessica Kingsley Publishers (Bradford Dementia Group Good Practice Guides). Available at: https://search-ebscohost-com.ezproxy.uwtsd.ac.uk/login.aspx?direct=true&amp;db=nlebk&amp;AN=180478&amp;site=ehost-live (Accessed: 16 June 2020). </a:t>
            </a:r>
          </a:p>
          <a:p>
            <a:pPr marL="0" indent="0" eaLnBrk="1" fontAlgn="auto" hangingPunct="1">
              <a:spcBef>
                <a:spcPts val="0"/>
              </a:spcBef>
              <a:buFont typeface="Arial"/>
              <a:buNone/>
              <a:defRPr/>
            </a:pPr>
            <a:r>
              <a:rPr lang="en-GB" sz="1600" dirty="0"/>
              <a:t>The Health Education England (2017). A core skills education and training framework Person-Centred Approaches. [online] Available at: </a:t>
            </a:r>
            <a:r>
              <a:rPr lang="en-GB" sz="1600" dirty="0">
                <a:hlinkClick r:id="rId2"/>
              </a:rPr>
              <a:t>https://www.skillsforhealth.org.uk/images/pdf/Person-Centred-Approaches-Framework.pdf?s=form</a:t>
            </a:r>
            <a:r>
              <a:rPr lang="en-GB" sz="1600" dirty="0"/>
              <a:t> (Accessed on 17</a:t>
            </a:r>
            <a:r>
              <a:rPr lang="en-GB" sz="1600" baseline="30000" dirty="0"/>
              <a:t>th</a:t>
            </a:r>
            <a:r>
              <a:rPr lang="en-GB" sz="1600" dirty="0"/>
              <a:t> June 2020)</a:t>
            </a:r>
          </a:p>
          <a:p>
            <a:pPr marL="0" indent="0" eaLnBrk="1" fontAlgn="auto" hangingPunct="1">
              <a:spcBef>
                <a:spcPts val="0"/>
              </a:spcBef>
              <a:buFont typeface="Arial"/>
              <a:buNone/>
              <a:defRPr/>
            </a:pPr>
            <a:r>
              <a:rPr lang="en-GB" sz="1600" dirty="0"/>
              <a:t>The Health Innovation Network (n.d.). What is person-centred care and why is it important? [online] Available at: </a:t>
            </a:r>
            <a:r>
              <a:rPr lang="en-GB" sz="1600" dirty="0">
                <a:hlinkClick r:id="rId3"/>
              </a:rPr>
              <a:t>https://healthinnovationnetwork.com/system/ckeditor_assets/attachments/41/what_is_person-centred_care_and_why_is_it_important.pdf</a:t>
            </a:r>
            <a:r>
              <a:rPr lang="en-GB" sz="1600" dirty="0"/>
              <a:t> (Accessed on 17</a:t>
            </a:r>
            <a:r>
              <a:rPr lang="en-GB" sz="1600" baseline="30000" dirty="0"/>
              <a:t>th</a:t>
            </a:r>
            <a:r>
              <a:rPr lang="en-GB" sz="1600" dirty="0"/>
              <a:t> June 2020)</a:t>
            </a:r>
          </a:p>
          <a:p>
            <a:pPr marL="0" indent="0" eaLnBrk="1" fontAlgn="auto" hangingPunct="1">
              <a:spcBef>
                <a:spcPts val="0"/>
              </a:spcBef>
              <a:buFont typeface="Arial"/>
              <a:buNone/>
              <a:defRPr/>
            </a:pPr>
            <a:r>
              <a:rPr lang="en-GB" sz="1600" dirty="0"/>
              <a:t>The health Foundation (2016). Person-centred care made simple. [online] Available at: https://www.health.org.uk/sites/default/files/PersonCentredCareMadeSimple_0.pdf (Accessed on 17</a:t>
            </a:r>
            <a:r>
              <a:rPr lang="en-GB" sz="1600" baseline="30000" dirty="0"/>
              <a:t>th</a:t>
            </a:r>
            <a:r>
              <a:rPr lang="en-GB" sz="1600" dirty="0"/>
              <a:t> June 2020)</a:t>
            </a:r>
          </a:p>
          <a:p>
            <a:endParaRPr lang="en-GB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B857B-9133-4008-686F-4A0533A4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E131D3-06ED-4764-9DD3-762A743C81A2}" type="datetime1">
              <a:rPr lang="en-GB" altLang="en-US" smtClean="0"/>
              <a:pPr>
                <a:defRPr/>
              </a:pPr>
              <a:t>20/05/2025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2735C3-E9A3-D837-68BD-CFF1BE925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06B953-28F3-4193-9C73-A25754B67826}" type="slidenum">
              <a:rPr lang="en-GB" altLang="en-US" smtClean="0"/>
              <a:pPr>
                <a:defRPr/>
              </a:pPr>
              <a:t>27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38961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Title 1">
            <a:extLst>
              <a:ext uri="{FF2B5EF4-FFF2-40B4-BE49-F238E27FC236}">
                <a16:creationId xmlns:a16="http://schemas.microsoft.com/office/drawing/2014/main" id="{CE6910D0-7E01-C290-E05B-31EF1EF5A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4525" y="-628650"/>
            <a:ext cx="5400675" cy="514350"/>
          </a:xfrm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9939" name="Content Placeholder 2">
            <a:extLst>
              <a:ext uri="{FF2B5EF4-FFF2-40B4-BE49-F238E27FC236}">
                <a16:creationId xmlns:a16="http://schemas.microsoft.com/office/drawing/2014/main" id="{3B88650A-2CA9-8A78-14F7-FACBB7BE0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479425"/>
            <a:ext cx="7389812" cy="5253038"/>
          </a:xfrm>
        </p:spPr>
        <p:txBody>
          <a:bodyPr rtlCol="0">
            <a:normAutofit fontScale="47500" lnSpcReduction="20000"/>
          </a:bodyPr>
          <a:lstStyle/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1200" dirty="0"/>
              <a:t>	</a:t>
            </a:r>
            <a:endParaRPr lang="en-US" altLang="en-US" sz="1900" dirty="0"/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en-US" sz="2600" dirty="0"/>
              <a:t>	</a:t>
            </a:r>
            <a:r>
              <a:rPr lang="en-GB" altLang="en-US" sz="2600" dirty="0"/>
              <a:t>Department for Health and Home Office. (2003).  </a:t>
            </a:r>
            <a:r>
              <a:rPr lang="en-GB" altLang="en-US" sz="2600" i="1" dirty="0"/>
              <a:t>The Victoria Climbié Inquiry.  Report of an Inquiry by Lord Laming </a:t>
            </a:r>
            <a:r>
              <a:rPr lang="en-GB" altLang="en-US" sz="2600" dirty="0"/>
              <a:t>(Cm 5730).  London: The Stationery Office. Available at: </a:t>
            </a:r>
            <a:r>
              <a:rPr lang="en-GB" altLang="en-US" sz="2600" dirty="0">
                <a:hlinkClick r:id="rId2"/>
              </a:rPr>
              <a:t>https://www.gov.uk/government/uploads/system/uploads/attachment_data/file/273183/5730.pdf</a:t>
            </a:r>
            <a:r>
              <a:rPr lang="en-GB" altLang="en-US" sz="2600" dirty="0"/>
              <a:t> (Accessed: 12th February, 2017). </a:t>
            </a:r>
            <a:endParaRPr lang="en-US" altLang="en-US" sz="2600" i="1" dirty="0"/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2600" i="1" dirty="0"/>
              <a:t>	</a:t>
            </a:r>
            <a:r>
              <a:rPr lang="en-GB" altLang="en-US" sz="2600" dirty="0"/>
              <a:t>	</a:t>
            </a:r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en-US" sz="2600" dirty="0"/>
              <a:t>Goodwin, N., Smith, J., Davies, A., Perry, C., Rosen, R., Dixon, A., Dixon, J. and Ham, C. (2012). </a:t>
            </a:r>
            <a:r>
              <a:rPr lang="en-US" altLang="en-US" sz="2600" i="1" dirty="0"/>
              <a:t>A Report to the Department of Health and the NHS Future Forum: Integrated care for patients and populations: Improving outcomes by working together. </a:t>
            </a:r>
            <a:r>
              <a:rPr lang="en-US" altLang="en-US" sz="2600" dirty="0"/>
              <a:t>London: The Kings Fund/Nuffield Trust. Available at: http://www.kingsfund.org.uk/document.rm?id=9405 (Accessed:14th February, 2012). </a:t>
            </a:r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altLang="en-US" sz="2600" dirty="0"/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en-US" sz="2600" dirty="0"/>
              <a:t>Henwood, M. and Hudson, B. (2009). ‘Keeping it Personal: Supporting People with Complex and Multiple Needs’, </a:t>
            </a:r>
            <a:r>
              <a:rPr lang="en-US" altLang="en-US" sz="2600" i="1" dirty="0"/>
              <a:t>Journal of Integrated Care, 17 (3), pp. 8 – 15.</a:t>
            </a:r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en-US" sz="2600" i="1" dirty="0"/>
              <a:t>	</a:t>
            </a:r>
            <a:r>
              <a:rPr lang="en-US" altLang="en-US" sz="2600" dirty="0"/>
              <a:t> </a:t>
            </a:r>
            <a:r>
              <a:rPr lang="en-US" altLang="en-US" sz="2600" i="1" dirty="0"/>
              <a:t>	</a:t>
            </a:r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en-US" sz="2600" dirty="0"/>
              <a:t>Integrated Care Network </a:t>
            </a:r>
            <a:r>
              <a:rPr lang="en-US" altLang="en-US" sz="2600" i="1" dirty="0"/>
              <a:t>(</a:t>
            </a:r>
            <a:r>
              <a:rPr lang="en-US" altLang="en-US" sz="2600" dirty="0"/>
              <a:t>ICN) (2009). </a:t>
            </a:r>
            <a:r>
              <a:rPr lang="en-US" altLang="en-US" sz="2600" i="1" dirty="0"/>
              <a:t>What is Integrated Care. </a:t>
            </a:r>
            <a:r>
              <a:rPr lang="en-US" altLang="en-US" sz="2600" dirty="0"/>
              <a:t>London: ICN. Available at: http://</a:t>
            </a:r>
            <a:r>
              <a:rPr lang="en-US" altLang="en-US" sz="2600" dirty="0" err="1"/>
              <a:t>www.dhcarenetworks.org.uk</a:t>
            </a:r>
            <a:r>
              <a:rPr lang="en-US" altLang="en-US" sz="2600" dirty="0"/>
              <a:t>/Integration/</a:t>
            </a:r>
            <a:r>
              <a:rPr lang="en-US" altLang="en-US" sz="2600" dirty="0" err="1"/>
              <a:t>icn</a:t>
            </a:r>
            <a:r>
              <a:rPr lang="en-US" altLang="en-US" sz="2600" dirty="0"/>
              <a:t>/Topics/Browse/</a:t>
            </a:r>
            <a:r>
              <a:rPr lang="en-US" altLang="en-US" sz="2600" dirty="0" err="1"/>
              <a:t>whatIs</a:t>
            </a:r>
            <a:r>
              <a:rPr lang="en-US" altLang="en-US" sz="2600" dirty="0"/>
              <a:t>/ (Accessed: 5 March, 2010).  </a:t>
            </a:r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2600" dirty="0"/>
              <a:t>	</a:t>
            </a:r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2600" dirty="0" err="1"/>
              <a:t>Jelphs</a:t>
            </a:r>
            <a:r>
              <a:rPr lang="en-GB" altLang="en-US" sz="2600" dirty="0"/>
              <a:t>, K., Dickinson, H. and Miller, R.  (2016).  </a:t>
            </a:r>
            <a:r>
              <a:rPr lang="en-GB" altLang="en-US" sz="2600" i="1" dirty="0"/>
              <a:t>Working in Teams </a:t>
            </a:r>
            <a:r>
              <a:rPr lang="en-GB" altLang="en-US" sz="2600" dirty="0"/>
              <a:t>(2</a:t>
            </a:r>
            <a:r>
              <a:rPr lang="en-GB" altLang="en-US" sz="2600" baseline="30000" dirty="0"/>
              <a:t>nd</a:t>
            </a:r>
            <a:r>
              <a:rPr lang="en-GB" altLang="en-US" sz="2600" dirty="0"/>
              <a:t> </a:t>
            </a:r>
            <a:r>
              <a:rPr lang="en-GB" altLang="en-US" sz="2600" dirty="0" err="1"/>
              <a:t>edn</a:t>
            </a:r>
            <a:r>
              <a:rPr lang="en-GB" altLang="en-US" sz="2600" dirty="0"/>
              <a:t>.).  Bristol: Policy Press.</a:t>
            </a:r>
            <a:endParaRPr lang="en-US" altLang="en-US" sz="2600" dirty="0"/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en-US" sz="2600" dirty="0"/>
              <a:t>	</a:t>
            </a:r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en-US" sz="2600" dirty="0"/>
              <a:t>	</a:t>
            </a:r>
            <a:r>
              <a:rPr lang="en-US" altLang="en-US" sz="2600" dirty="0" err="1"/>
              <a:t>Kooiman</a:t>
            </a:r>
            <a:r>
              <a:rPr lang="en-US" altLang="en-US" sz="2600" dirty="0"/>
              <a:t>, J. (2000). ‘Societal Governance: Levels, Modes, and Orders of Social-Political Interaction’, in Pierre, J. (ed.). </a:t>
            </a:r>
            <a:r>
              <a:rPr lang="en-US" altLang="en-US" sz="2600" i="1" dirty="0"/>
              <a:t>Debating Governance, </a:t>
            </a:r>
            <a:r>
              <a:rPr lang="en-US" altLang="en-US" sz="2600" dirty="0"/>
              <a:t>Oxford: Oxford University Press, pp. 138 – 163. </a:t>
            </a:r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2600" dirty="0"/>
              <a:t>	</a:t>
            </a:r>
            <a:r>
              <a:rPr lang="en-US" altLang="en-US" sz="2600" dirty="0"/>
              <a:t>	</a:t>
            </a:r>
          </a:p>
          <a:p>
            <a:pPr marL="36000" indent="-45720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altLang="en-US" sz="2600" dirty="0" err="1"/>
              <a:t>Leutz</a:t>
            </a:r>
            <a:r>
              <a:rPr lang="en-US" altLang="en-US" sz="2600" dirty="0"/>
              <a:t>, W.N. (2005). ‘Reflections on Integrating Medical and Social Care: Five Laws Revisited’, </a:t>
            </a:r>
            <a:r>
              <a:rPr lang="en-US" altLang="en-US" sz="2600" i="1" dirty="0"/>
              <a:t>Journal of Integrated Care, 13 (5), pp. 3 – 12. </a:t>
            </a:r>
          </a:p>
          <a:p>
            <a:pPr marL="108000" indent="-457200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en-US" sz="2600" dirty="0"/>
              <a:t>	</a:t>
            </a:r>
          </a:p>
          <a:p>
            <a:pPr marL="108000" indent="-457200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en-US" sz="2600" dirty="0" err="1"/>
              <a:t>Leutz</a:t>
            </a:r>
            <a:r>
              <a:rPr lang="en-US" altLang="en-US" sz="2600" dirty="0"/>
              <a:t>, W.N. (2009). ‘Partnership working: key concepts and approaches’, in Glasby, J. and Dickinson, H. (Eds.). </a:t>
            </a:r>
            <a:r>
              <a:rPr lang="en-US" altLang="en-US" sz="2600" i="1" dirty="0"/>
              <a:t>International Perspectives on Health and Social Care: Partnership Working in Action. Oxford: Wiley-Blackwell, pp. 42 – 55.</a:t>
            </a:r>
            <a:endParaRPr lang="en-US" altLang="en-US" sz="12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EA3DA40D-DEB8-963F-B11E-13432BCA20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457200"/>
            <a:ext cx="8208963" cy="5059363"/>
          </a:xfrm>
        </p:spPr>
        <p:txBody>
          <a:bodyPr rtlCol="0">
            <a:normAutofit lnSpcReduction="10000"/>
          </a:bodyPr>
          <a:lstStyle/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1200" dirty="0"/>
              <a:t>Nolte, E., Conklin, A., Adams, J., </a:t>
            </a:r>
            <a:r>
              <a:rPr lang="en-US" altLang="en-US" sz="1200" dirty="0" err="1"/>
              <a:t>Brunn</a:t>
            </a:r>
            <a:r>
              <a:rPr lang="en-US" altLang="en-US" sz="1200" dirty="0"/>
              <a:t>, M., </a:t>
            </a:r>
            <a:r>
              <a:rPr lang="en-US" altLang="en-US" sz="1200" dirty="0" err="1"/>
              <a:t>Cadier</a:t>
            </a:r>
            <a:r>
              <a:rPr lang="en-US" altLang="en-US" sz="1200" dirty="0"/>
              <a:t>, B., </a:t>
            </a:r>
            <a:r>
              <a:rPr lang="en-US" altLang="en-US" sz="1200" dirty="0" err="1"/>
              <a:t>Chevreul</a:t>
            </a:r>
            <a:r>
              <a:rPr lang="en-US" altLang="en-US" sz="1200" dirty="0"/>
              <a:t>, K., Durand-Zaleski, I., </a:t>
            </a:r>
            <a:r>
              <a:rPr lang="en-US" altLang="en-US" sz="1200" dirty="0" err="1"/>
              <a:t>Elissen</a:t>
            </a:r>
            <a:r>
              <a:rPr lang="en-US" altLang="en-US" sz="1200" dirty="0"/>
              <a:t>, A., </a:t>
            </a:r>
            <a:r>
              <a:rPr lang="en-US" altLang="en-US" sz="1200" dirty="0" err="1"/>
              <a:t>Erler</a:t>
            </a:r>
            <a:r>
              <a:rPr lang="en-US" altLang="en-US" sz="1200" dirty="0"/>
              <a:t>, A., Flamm, M., </a:t>
            </a:r>
            <a:r>
              <a:rPr lang="en-US" altLang="en-US" sz="1200" dirty="0" err="1"/>
              <a:t>Frølich</a:t>
            </a:r>
            <a:r>
              <a:rPr lang="en-US" altLang="en-US" sz="1200" dirty="0"/>
              <a:t>, A., Fullerton, B., Jacobsen, R., </a:t>
            </a:r>
            <a:r>
              <a:rPr lang="en-US" altLang="en-US" sz="1200" dirty="0" err="1"/>
              <a:t>Knai</a:t>
            </a:r>
            <a:r>
              <a:rPr lang="en-US" altLang="en-US" sz="1200" dirty="0"/>
              <a:t>, C., </a:t>
            </a:r>
            <a:r>
              <a:rPr lang="en-US" altLang="en-US" sz="1200" dirty="0" err="1"/>
              <a:t>Krohn</a:t>
            </a:r>
            <a:r>
              <a:rPr lang="en-US" altLang="en-US" sz="1200" dirty="0"/>
              <a:t>, R., </a:t>
            </a:r>
            <a:r>
              <a:rPr lang="en-US" altLang="en-US" sz="1200" dirty="0" err="1"/>
              <a:t>Pöhlmann</a:t>
            </a:r>
            <a:r>
              <a:rPr lang="en-US" altLang="en-US" sz="1200" dirty="0"/>
              <a:t>, B., Parkinson, Z. S.,</a:t>
            </a:r>
            <a:r>
              <a:rPr lang="en-US" altLang="en-US" sz="1200" dirty="0" err="1"/>
              <a:t>Sarria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Santamera</a:t>
            </a:r>
            <a:r>
              <a:rPr lang="en-US" altLang="en-US" sz="1200" dirty="0"/>
              <a:t>, A., </a:t>
            </a:r>
            <a:r>
              <a:rPr lang="en-US" altLang="en-US" sz="1200" dirty="0" err="1"/>
              <a:t>Sönnichsen</a:t>
            </a:r>
            <a:r>
              <a:rPr lang="en-US" altLang="en-US" sz="1200" dirty="0"/>
              <a:t>, A. and </a:t>
            </a:r>
            <a:r>
              <a:rPr lang="en-US" altLang="en-US" sz="1200" dirty="0" err="1"/>
              <a:t>Vrijhoef</a:t>
            </a:r>
            <a:r>
              <a:rPr lang="en-US" altLang="en-US" sz="1200" dirty="0"/>
              <a:t>, H. (2012). </a:t>
            </a:r>
            <a:r>
              <a:rPr lang="en-US" altLang="en-US" sz="1200" i="1" dirty="0"/>
              <a:t>Evaluating chronic disease management: Recommendations for funders and users. </a:t>
            </a:r>
            <a:r>
              <a:rPr lang="en-US" altLang="en-US" sz="1200" dirty="0"/>
              <a:t>Cambridge: Rand Europe. Available at: </a:t>
            </a:r>
            <a:r>
              <a:rPr lang="en-US" altLang="en-US" sz="1200" dirty="0">
                <a:hlinkClick r:id="rId2"/>
              </a:rPr>
              <a:t>http://www.rand.org/content/dam/rand/pubs/technical_reports/2012/RAND_TR1213.pdf</a:t>
            </a:r>
            <a:r>
              <a:rPr lang="en-US" altLang="en-US" sz="1200" dirty="0"/>
              <a:t>    (Accessed: 5th September, 2014). 	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1200" dirty="0"/>
              <a:t>	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1200" dirty="0"/>
              <a:t>Oliver, D., Foot, C. and Humphries, R. (2014). </a:t>
            </a:r>
            <a:r>
              <a:rPr lang="en-US" altLang="en-US" sz="1200" i="1" dirty="0"/>
              <a:t>Making our health and care systems fit for an ageing population</a:t>
            </a:r>
            <a:r>
              <a:rPr lang="en-US" altLang="en-US" sz="1200" dirty="0"/>
              <a:t>. London: The King’s Fund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1200" dirty="0"/>
              <a:t>	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r>
              <a:rPr lang="en-US" altLang="en-US" sz="1200" dirty="0" err="1"/>
              <a:t>Rittel</a:t>
            </a:r>
            <a:r>
              <a:rPr lang="en-US" altLang="en-US" sz="1200" dirty="0"/>
              <a:t>, H. and Webber, M. (1973). ‘ Dilemmas in a General Theory of Planning’, </a:t>
            </a:r>
            <a:r>
              <a:rPr lang="en-US" altLang="en-US" sz="1200" i="1" dirty="0"/>
              <a:t>Policy Sciences, </a:t>
            </a:r>
            <a:r>
              <a:rPr lang="en-US" altLang="en-US" sz="1200" dirty="0"/>
              <a:t>4, pp. 155 – 169.</a:t>
            </a:r>
          </a:p>
          <a:p>
            <a:pPr marL="288036" indent="-288036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286941" indent="-286941">
              <a:buFont typeface="Arial" panose="020B0604020202020204" pitchFamily="34" charset="0"/>
              <a:buNone/>
              <a:defRPr/>
            </a:pPr>
            <a:r>
              <a:rPr lang="en-US" altLang="en-US" sz="1200" dirty="0"/>
              <a:t>Sullivan, H. and </a:t>
            </a:r>
            <a:r>
              <a:rPr lang="en-US" altLang="en-US" sz="1200" dirty="0" err="1"/>
              <a:t>Skelcher</a:t>
            </a:r>
            <a:r>
              <a:rPr lang="en-US" altLang="en-US" sz="1200" dirty="0"/>
              <a:t>, C. (2002). </a:t>
            </a:r>
            <a:r>
              <a:rPr lang="en-US" altLang="en-US" sz="1200" i="1" dirty="0"/>
              <a:t>Working across boundaries: Collaboration in public services. </a:t>
            </a:r>
            <a:r>
              <a:rPr lang="en-US" altLang="en-US" sz="1200" dirty="0"/>
              <a:t>Basingstoke: Palgrave. </a:t>
            </a:r>
          </a:p>
          <a:p>
            <a:pPr marL="286941" indent="-286941">
              <a:buFont typeface="Arial" panose="020B0604020202020204" pitchFamily="34" charset="0"/>
              <a:buNone/>
              <a:defRPr/>
            </a:pPr>
            <a:r>
              <a:rPr lang="en-GB" altLang="en-US" sz="1200" dirty="0"/>
              <a:t>	</a:t>
            </a:r>
          </a:p>
          <a:p>
            <a:pPr marL="286941" indent="-286941">
              <a:buFont typeface="Arial" panose="020B0604020202020204" pitchFamily="34" charset="0"/>
              <a:buNone/>
              <a:defRPr/>
            </a:pPr>
            <a:r>
              <a:rPr lang="en-US" altLang="en-US" sz="1200" dirty="0" err="1"/>
              <a:t>Wellard</a:t>
            </a:r>
            <a:r>
              <a:rPr lang="en-US" altLang="en-US" sz="1200" dirty="0"/>
              <a:t>, S. (2010) ‘</a:t>
            </a:r>
            <a:r>
              <a:rPr lang="en-US" altLang="en-US" sz="1200" dirty="0" err="1"/>
              <a:t>Globalisation</a:t>
            </a:r>
            <a:r>
              <a:rPr lang="en-US" altLang="en-US" sz="1200" dirty="0"/>
              <a:t> of Chronic Illness Research’, in </a:t>
            </a:r>
            <a:r>
              <a:rPr lang="en-US" altLang="en-US" sz="1200" dirty="0" err="1"/>
              <a:t>Kralik</a:t>
            </a:r>
            <a:r>
              <a:rPr lang="en-US" altLang="en-US" sz="1200" dirty="0"/>
              <a:t>, D., Paterson, B., and Coates, V. (Eds). </a:t>
            </a:r>
            <a:r>
              <a:rPr lang="en-US" altLang="en-US" sz="1200" i="1" dirty="0"/>
              <a:t>Translating Chronic Illness Research into Practice. </a:t>
            </a:r>
            <a:r>
              <a:rPr lang="en-US" altLang="en-US" sz="1200" dirty="0"/>
              <a:t>Oxford: Wiley-Blackwell, pp. 1 – 16</a:t>
            </a:r>
          </a:p>
          <a:p>
            <a:pPr marL="286941" indent="-286941">
              <a:buFont typeface="Arial" panose="020B0604020202020204" pitchFamily="34" charset="0"/>
              <a:buNone/>
              <a:defRPr/>
            </a:pPr>
            <a:r>
              <a:rPr lang="en-US" altLang="en-US" sz="1200" dirty="0"/>
              <a:t>	</a:t>
            </a:r>
          </a:p>
          <a:p>
            <a:pPr marL="286941" indent="-286941">
              <a:buFont typeface="Arial" panose="020B0604020202020204" pitchFamily="34" charset="0"/>
              <a:buNone/>
              <a:defRPr/>
            </a:pPr>
            <a:r>
              <a:rPr lang="en-GB" altLang="es-ES" sz="1200" dirty="0"/>
              <a:t>Welsh Assembly Government (WAG) (2007). </a:t>
            </a:r>
            <a:r>
              <a:rPr lang="en-GB" altLang="es-ES" sz="1200" i="1" dirty="0"/>
              <a:t>Designed to Improve Health and the Management of Chronic Conditions in Wales: An integrated model and framework. </a:t>
            </a:r>
            <a:r>
              <a:rPr lang="en-GB" altLang="es-ES" sz="1200" dirty="0"/>
              <a:t>Cardiff: WAG. Available at: </a:t>
            </a:r>
            <a:r>
              <a:rPr lang="en-GB" altLang="es-ES" sz="1200" dirty="0">
                <a:hlinkClick r:id="rId3"/>
              </a:rPr>
              <a:t>http://new.wales.gov.uk/dhss/publications/health/strategies/chronicconditions/chronicconditionse.pdf?lang=en</a:t>
            </a:r>
            <a:r>
              <a:rPr lang="en-GB" altLang="es-ES" sz="1200" dirty="0"/>
              <a:t> (Accessed: 2nd November, 2011). </a:t>
            </a:r>
            <a:endParaRPr lang="en-US" altLang="en-US" sz="1200" dirty="0"/>
          </a:p>
          <a:p>
            <a:pPr marL="286941" indent="-286941">
              <a:buFont typeface="Arial" panose="020B0604020202020204" pitchFamily="34" charset="0"/>
              <a:buNone/>
              <a:defRPr/>
            </a:pPr>
            <a:r>
              <a:rPr lang="en-US" altLang="en-US" sz="1200" dirty="0"/>
              <a:t>	</a:t>
            </a:r>
          </a:p>
          <a:p>
            <a:pPr marL="286941" indent="-286941">
              <a:buFont typeface="Arial" panose="020B0604020202020204" pitchFamily="34" charset="0"/>
              <a:buNone/>
              <a:defRPr/>
            </a:pPr>
            <a:r>
              <a:rPr lang="en-US" altLang="en-US" sz="1200" dirty="0"/>
              <a:t>WHO (2002). </a:t>
            </a:r>
            <a:r>
              <a:rPr lang="en-US" altLang="en-US" sz="1200" i="1" dirty="0"/>
              <a:t>Innovative Care for Chronic Conditions: Building Blocks for Action: Global Report. </a:t>
            </a:r>
            <a:r>
              <a:rPr lang="en-US" altLang="en-US" sz="1200" dirty="0"/>
              <a:t>Geneva: WHO. Available at: </a:t>
            </a:r>
            <a:r>
              <a:rPr lang="en-US" altLang="en-US" sz="1200" dirty="0">
                <a:hlinkClick r:id="rId4"/>
              </a:rPr>
              <a:t>http://www.improvingchroniccare.org/downloads/who_innovative_care_for_chronic_conditions.pdf</a:t>
            </a:r>
            <a:r>
              <a:rPr lang="en-US" altLang="en-US" sz="1200" dirty="0"/>
              <a:t> (Accessed: 7th March, 2012).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Title 1">
            <a:extLst>
              <a:ext uri="{FF2B5EF4-FFF2-40B4-BE49-F238E27FC236}">
                <a16:creationId xmlns:a16="http://schemas.microsoft.com/office/drawing/2014/main" id="{001ADB1C-DB92-BDCC-CE72-754803397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908050"/>
          </a:xfrm>
        </p:spPr>
        <p:txBody>
          <a:bodyPr/>
          <a:lstStyle/>
          <a:p>
            <a:r>
              <a:rPr lang="en-GB" altLang="en-US" sz="2800" b="1">
                <a:latin typeface="Arial" panose="020B0604020202020204" pitchFamily="34" charset="0"/>
                <a:cs typeface="Arial" panose="020B0604020202020204" pitchFamily="34" charset="0"/>
              </a:rPr>
              <a:t>REFERENCES &amp; ESSENTIAL READINGS</a:t>
            </a:r>
          </a:p>
        </p:txBody>
      </p:sp>
      <p:sp>
        <p:nvSpPr>
          <p:cNvPr id="100354" name="Content Placeholder 2">
            <a:extLst>
              <a:ext uri="{FF2B5EF4-FFF2-40B4-BE49-F238E27FC236}">
                <a16:creationId xmlns:a16="http://schemas.microsoft.com/office/drawing/2014/main" id="{44CFA21F-1642-462F-E2C9-533222DCD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908050"/>
            <a:ext cx="8856663" cy="4752975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400" dirty="0">
                <a:cs typeface="Arial" panose="020B0604020202020204" pitchFamily="34" charset="0"/>
              </a:rPr>
              <a:t>Akhtar, F (2013) Mastering Social Work Values and Ethics (Mastering Social Work Skills) Jessica Kingsley Pub London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400" dirty="0">
                <a:cs typeface="Arial" panose="020B0604020202020204" pitchFamily="34" charset="0"/>
              </a:rPr>
              <a:t>Bartley, M (2016) Health Inequality: An Introduction to Concepts, Theories and Methods 2nd Edition Polity Press; London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Guy-Evans, O. (2023).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Bronfenbrenner’s ecological systems theory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</a:t>
            </a:r>
            <a:r>
              <a:rPr lang="en-GB" sz="1800" dirty="0">
                <a:latin typeface="Times New Roman" panose="02020603050405020304" pitchFamily="18" charset="0"/>
              </a:rPr>
              <a:t>(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online) Simply Psychology. Available at: https://www.simplypsychology.org/Bronfenbrenner.html.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400" dirty="0"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400" dirty="0">
                <a:cs typeface="Arial" panose="020B0604020202020204" pitchFamily="34" charset="0"/>
                <a:hlinkClick r:id="rId2"/>
              </a:rPr>
              <a:t>https://www.cqc.org.uk/what-we-do/how-we-do-our-job/fundamental-standards</a:t>
            </a:r>
            <a:endParaRPr lang="en-US" altLang="en-US" sz="1400" dirty="0"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1400" dirty="0">
                <a:cs typeface="Arial" panose="020B0604020202020204" pitchFamily="34" charset="0"/>
                <a:hlinkClick r:id="rId3"/>
              </a:rPr>
              <a:t>https://www.skillsforhealth.org.uk/images/services/code-of-conduct/Code%20of%20Conduct%20Healthcare%20Support.pdf</a:t>
            </a: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1400" dirty="0">
                <a:cs typeface="Arial" panose="020B0604020202020204" pitchFamily="34" charset="0"/>
                <a:hlinkClick r:id="rId3"/>
              </a:rPr>
              <a:t>https://www.skillsforhealth.org.uk/images/services/code-of-conduct/Code%20of%20Conduct%20Healthcare%20Support.pdf</a:t>
            </a: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1400" dirty="0">
                <a:cs typeface="Arial" panose="020B0604020202020204" pitchFamily="34" charset="0"/>
                <a:hlinkClick r:id="rId4"/>
              </a:rPr>
              <a:t>https://www.hse.gov.uk/</a:t>
            </a: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1400" dirty="0">
                <a:cs typeface="Arial" panose="020B0604020202020204" pitchFamily="34" charset="0"/>
                <a:hlinkClick r:id="rId5"/>
              </a:rPr>
              <a:t>https://www.nmc.org.uk/standards/code/</a:t>
            </a: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1400" dirty="0">
                <a:cs typeface="Arial" panose="020B0604020202020204" pitchFamily="34" charset="0"/>
                <a:hlinkClick r:id="rId6"/>
              </a:rPr>
              <a:t>https://www.nmc.org.uk/standards/code/read-the-code-online/</a:t>
            </a: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n-US" sz="1400" dirty="0">
              <a:cs typeface="Arial" panose="020B0604020202020204" pitchFamily="34" charset="0"/>
            </a:endParaRPr>
          </a:p>
          <a:p>
            <a:pPr marL="0" indent="0" algn="just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en-US" sz="1400" dirty="0"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3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3241</Words>
  <Application>Microsoft Office PowerPoint</Application>
  <PresentationFormat>On-screen Show (4:3)</PresentationFormat>
  <Paragraphs>274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30</vt:i4>
      </vt:variant>
    </vt:vector>
  </HeadingPairs>
  <TitlesOfParts>
    <vt:vector size="42" baseType="lpstr">
      <vt:lpstr>Myriad Pro</vt:lpstr>
      <vt:lpstr>Arial</vt:lpstr>
      <vt:lpstr>Calibri</vt:lpstr>
      <vt:lpstr>Calibri Light</vt:lpstr>
      <vt:lpstr>Century Gothic</vt:lpstr>
      <vt:lpstr>Times New Roman</vt:lpstr>
      <vt:lpstr>Verdana</vt:lpstr>
      <vt:lpstr>Wingdings</vt:lpstr>
      <vt:lpstr>Wingdings 3</vt:lpstr>
      <vt:lpstr>20140311PresentationUWTSDTemplate</vt:lpstr>
      <vt:lpstr>Celestial</vt:lpstr>
      <vt:lpstr>Ion Boardroom</vt:lpstr>
      <vt:lpstr>BMHP5016 Principles of Health &amp; Social Care  Person-Centered Care, professional standards and care planning </vt:lpstr>
      <vt:lpstr>Today’s learning</vt:lpstr>
      <vt:lpstr>We are now in week 3!</vt:lpstr>
      <vt:lpstr>Professional Attitude, Values, and Behaviours</vt:lpstr>
      <vt:lpstr>Codes of Conduct  </vt:lpstr>
      <vt:lpstr>Healthcare Professional Bodies</vt:lpstr>
      <vt:lpstr>Social Care Professional bodies </vt:lpstr>
      <vt:lpstr>NMC Code</vt:lpstr>
      <vt:lpstr> Professional values, attitude and behaviour </vt:lpstr>
      <vt:lpstr> Referencing activity </vt:lpstr>
      <vt:lpstr>6 C’s of Care</vt:lpstr>
      <vt:lpstr>PowerPoint Presentation</vt:lpstr>
      <vt:lpstr>How can we uphold these values?</vt:lpstr>
      <vt:lpstr>PowerPoint Presentation</vt:lpstr>
      <vt:lpstr>What is Person Centered Care?</vt:lpstr>
      <vt:lpstr>PowerPoint Presentation</vt:lpstr>
      <vt:lpstr>Framework for person-centred care</vt:lpstr>
      <vt:lpstr>Person centred care into practice</vt:lpstr>
      <vt:lpstr>Why is Person-Centered Care important?</vt:lpstr>
      <vt:lpstr>Person centred care into practice</vt:lpstr>
      <vt:lpstr>What is it not? </vt:lpstr>
      <vt:lpstr>Patient-centered care planning</vt:lpstr>
      <vt:lpstr>Make notes on what makes a good care plan &amp; relevant legislation</vt:lpstr>
      <vt:lpstr>Person-Centered Care Case Study Activity</vt:lpstr>
      <vt:lpstr>Homework</vt:lpstr>
      <vt:lpstr>References for partnership and patient centred care</vt:lpstr>
      <vt:lpstr>PowerPoint Presentation</vt:lpstr>
      <vt:lpstr>PowerPoint Presentation</vt:lpstr>
      <vt:lpstr>PowerPoint Presentation</vt:lpstr>
      <vt:lpstr>REFERENCES &amp; ESSENTIAL READINGS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Parese Ahmed</cp:lastModifiedBy>
  <cp:revision>488</cp:revision>
  <cp:lastPrinted>1601-01-01T00:00:00Z</cp:lastPrinted>
  <dcterms:created xsi:type="dcterms:W3CDTF">2002-10-07T19:43:58Z</dcterms:created>
  <dcterms:modified xsi:type="dcterms:W3CDTF">2025-05-20T13:27:58Z</dcterms:modified>
</cp:coreProperties>
</file>