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7"/>
  </p:notesMasterIdLst>
  <p:sldIdLst>
    <p:sldId id="256" r:id="rId2"/>
    <p:sldId id="257" r:id="rId3"/>
    <p:sldId id="258" r:id="rId4"/>
    <p:sldId id="298" r:id="rId5"/>
    <p:sldId id="296" r:id="rId6"/>
    <p:sldId id="297" r:id="rId7"/>
    <p:sldId id="299" r:id="rId8"/>
    <p:sldId id="300" r:id="rId9"/>
    <p:sldId id="301" r:id="rId10"/>
    <p:sldId id="302" r:id="rId11"/>
    <p:sldId id="266" r:id="rId12"/>
    <p:sldId id="265" r:id="rId13"/>
    <p:sldId id="264" r:id="rId14"/>
    <p:sldId id="294" r:id="rId15"/>
    <p:sldId id="263" r:id="rId16"/>
    <p:sldId id="289" r:id="rId17"/>
    <p:sldId id="290" r:id="rId18"/>
    <p:sldId id="292" r:id="rId19"/>
    <p:sldId id="288" r:id="rId20"/>
    <p:sldId id="293" r:id="rId21"/>
    <p:sldId id="295" r:id="rId22"/>
    <p:sldId id="291" r:id="rId23"/>
    <p:sldId id="267" r:id="rId24"/>
    <p:sldId id="259" r:id="rId25"/>
    <p:sldId id="268" r:id="rId26"/>
    <p:sldId id="269" r:id="rId27"/>
    <p:sldId id="270" r:id="rId28"/>
    <p:sldId id="279" r:id="rId29"/>
    <p:sldId id="274" r:id="rId30"/>
    <p:sldId id="276" r:id="rId31"/>
    <p:sldId id="303" r:id="rId32"/>
    <p:sldId id="280" r:id="rId33"/>
    <p:sldId id="281" r:id="rId34"/>
    <p:sldId id="282" r:id="rId35"/>
    <p:sldId id="283" r:id="rId36"/>
    <p:sldId id="286" r:id="rId37"/>
    <p:sldId id="287" r:id="rId38"/>
    <p:sldId id="284" r:id="rId39"/>
    <p:sldId id="285" r:id="rId40"/>
    <p:sldId id="278" r:id="rId41"/>
    <p:sldId id="304" r:id="rId42"/>
    <p:sldId id="306" r:id="rId43"/>
    <p:sldId id="307" r:id="rId44"/>
    <p:sldId id="308" r:id="rId45"/>
    <p:sldId id="309" r:id="rId46"/>
    <p:sldId id="310" r:id="rId47"/>
    <p:sldId id="322" r:id="rId48"/>
    <p:sldId id="323" r:id="rId49"/>
    <p:sldId id="324" r:id="rId50"/>
    <p:sldId id="325" r:id="rId51"/>
    <p:sldId id="326" r:id="rId52"/>
    <p:sldId id="327" r:id="rId53"/>
    <p:sldId id="329" r:id="rId54"/>
    <p:sldId id="330" r:id="rId55"/>
    <p:sldId id="331" r:id="rId5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3AEA23-9C30-44F8-B927-2DA625321056}" v="185" dt="2024-03-08T15:06:24.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016" autoAdjust="0"/>
  </p:normalViewPr>
  <p:slideViewPr>
    <p:cSldViewPr snapToGrid="0">
      <p:cViewPr varScale="1">
        <p:scale>
          <a:sx n="80" d="100"/>
          <a:sy n="80" d="100"/>
        </p:scale>
        <p:origin x="17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583AEA23-9C30-44F8-B927-2DA625321056}"/>
    <pc:docChg chg="undo redo custSel addSld delSld modSld sldOrd">
      <pc:chgData name="Jane Davies" userId="ece06c1e-1fe5-4526-9740-3b5872e790df" providerId="ADAL" clId="{583AEA23-9C30-44F8-B927-2DA625321056}" dt="2024-03-08T15:07:12.816" v="2077" actId="47"/>
      <pc:docMkLst>
        <pc:docMk/>
      </pc:docMkLst>
      <pc:sldChg chg="modSp">
        <pc:chgData name="Jane Davies" userId="ece06c1e-1fe5-4526-9740-3b5872e790df" providerId="ADAL" clId="{583AEA23-9C30-44F8-B927-2DA625321056}" dt="2024-03-08T14:44:10.117" v="1981" actId="6549"/>
        <pc:sldMkLst>
          <pc:docMk/>
          <pc:sldMk cId="109857222" sldId="256"/>
        </pc:sldMkLst>
        <pc:spChg chg="mod">
          <ac:chgData name="Jane Davies" userId="ece06c1e-1fe5-4526-9740-3b5872e790df" providerId="ADAL" clId="{583AEA23-9C30-44F8-B927-2DA625321056}" dt="2024-03-08T14:44:10.117" v="1981" actId="6549"/>
          <ac:spMkLst>
            <pc:docMk/>
            <pc:sldMk cId="109857222" sldId="256"/>
            <ac:spMk id="2" creationId="{00000000-0000-0000-0000-000000000000}"/>
          </ac:spMkLst>
        </pc:spChg>
        <pc:spChg chg="mod">
          <ac:chgData name="Jane Davies" userId="ece06c1e-1fe5-4526-9740-3b5872e790df" providerId="ADAL" clId="{583AEA23-9C30-44F8-B927-2DA625321056}" dt="2024-03-07T10:56:36.472" v="1508" actId="20577"/>
          <ac:spMkLst>
            <pc:docMk/>
            <pc:sldMk cId="109857222" sldId="256"/>
            <ac:spMk id="3" creationId="{00000000-0000-0000-0000-000000000000}"/>
          </ac:spMkLst>
        </pc:spChg>
      </pc:sldChg>
      <pc:sldChg chg="modSp modAnim">
        <pc:chgData name="Jane Davies" userId="ece06c1e-1fe5-4526-9740-3b5872e790df" providerId="ADAL" clId="{583AEA23-9C30-44F8-B927-2DA625321056}" dt="2024-03-08T14:53:15.416" v="2042" actId="6549"/>
        <pc:sldMkLst>
          <pc:docMk/>
          <pc:sldMk cId="3173225093" sldId="257"/>
        </pc:sldMkLst>
        <pc:spChg chg="mod">
          <ac:chgData name="Jane Davies" userId="ece06c1e-1fe5-4526-9740-3b5872e790df" providerId="ADAL" clId="{583AEA23-9C30-44F8-B927-2DA625321056}" dt="2024-03-08T14:53:15.416" v="2042" actId="6549"/>
          <ac:spMkLst>
            <pc:docMk/>
            <pc:sldMk cId="3173225093" sldId="257"/>
            <ac:spMk id="3" creationId="{3B57CEC9-BE56-839B-4915-492168F7310F}"/>
          </ac:spMkLst>
        </pc:spChg>
      </pc:sldChg>
      <pc:sldChg chg="ord">
        <pc:chgData name="Jane Davies" userId="ece06c1e-1fe5-4526-9740-3b5872e790df" providerId="ADAL" clId="{583AEA23-9C30-44F8-B927-2DA625321056}" dt="2024-03-07T10:35:36.520" v="1464"/>
        <pc:sldMkLst>
          <pc:docMk/>
          <pc:sldMk cId="2774389845" sldId="258"/>
        </pc:sldMkLst>
      </pc:sldChg>
      <pc:sldChg chg="modSp mod">
        <pc:chgData name="Jane Davies" userId="ece06c1e-1fe5-4526-9740-3b5872e790df" providerId="ADAL" clId="{583AEA23-9C30-44F8-B927-2DA625321056}" dt="2024-03-05T10:29:04.470" v="15" actId="2711"/>
        <pc:sldMkLst>
          <pc:docMk/>
          <pc:sldMk cId="1113884092" sldId="259"/>
        </pc:sldMkLst>
        <pc:spChg chg="mod">
          <ac:chgData name="Jane Davies" userId="ece06c1e-1fe5-4526-9740-3b5872e790df" providerId="ADAL" clId="{583AEA23-9C30-44F8-B927-2DA625321056}" dt="2024-03-05T10:29:04.470" v="15" actId="2711"/>
          <ac:spMkLst>
            <pc:docMk/>
            <pc:sldMk cId="1113884092" sldId="259"/>
            <ac:spMk id="3" creationId="{D65A38C9-A6A9-1711-61B4-59E8A39F0731}"/>
          </ac:spMkLst>
        </pc:spChg>
      </pc:sldChg>
      <pc:sldChg chg="del">
        <pc:chgData name="Jane Davies" userId="ece06c1e-1fe5-4526-9740-3b5872e790df" providerId="ADAL" clId="{583AEA23-9C30-44F8-B927-2DA625321056}" dt="2024-03-07T10:37:07.521" v="1473" actId="47"/>
        <pc:sldMkLst>
          <pc:docMk/>
          <pc:sldMk cId="4157869325" sldId="260"/>
        </pc:sldMkLst>
      </pc:sldChg>
      <pc:sldChg chg="del ord">
        <pc:chgData name="Jane Davies" userId="ece06c1e-1fe5-4526-9740-3b5872e790df" providerId="ADAL" clId="{583AEA23-9C30-44F8-B927-2DA625321056}" dt="2024-03-07T10:35:48.788" v="1467" actId="47"/>
        <pc:sldMkLst>
          <pc:docMk/>
          <pc:sldMk cId="4197232825" sldId="262"/>
        </pc:sldMkLst>
      </pc:sldChg>
      <pc:sldChg chg="modSp mod">
        <pc:chgData name="Jane Davies" userId="ece06c1e-1fe5-4526-9740-3b5872e790df" providerId="ADAL" clId="{583AEA23-9C30-44F8-B927-2DA625321056}" dt="2024-03-06T11:54:42.535" v="868" actId="255"/>
        <pc:sldMkLst>
          <pc:docMk/>
          <pc:sldMk cId="3367426844" sldId="263"/>
        </pc:sldMkLst>
        <pc:spChg chg="mod">
          <ac:chgData name="Jane Davies" userId="ece06c1e-1fe5-4526-9740-3b5872e790df" providerId="ADAL" clId="{583AEA23-9C30-44F8-B927-2DA625321056}" dt="2024-03-06T11:54:42.535" v="868" actId="255"/>
          <ac:spMkLst>
            <pc:docMk/>
            <pc:sldMk cId="3367426844" sldId="263"/>
            <ac:spMk id="17" creationId="{3CB717F8-FC9A-CBDF-60C8-BFF1C26584F1}"/>
          </ac:spMkLst>
        </pc:spChg>
      </pc:sldChg>
      <pc:sldChg chg="addSp delSp modSp mod ord setBg">
        <pc:chgData name="Jane Davies" userId="ece06c1e-1fe5-4526-9740-3b5872e790df" providerId="ADAL" clId="{583AEA23-9C30-44F8-B927-2DA625321056}" dt="2024-03-06T11:57:37.096" v="893" actId="14100"/>
        <pc:sldMkLst>
          <pc:docMk/>
          <pc:sldMk cId="3456166498" sldId="264"/>
        </pc:sldMkLst>
        <pc:spChg chg="mod">
          <ac:chgData name="Jane Davies" userId="ece06c1e-1fe5-4526-9740-3b5872e790df" providerId="ADAL" clId="{583AEA23-9C30-44F8-B927-2DA625321056}" dt="2024-03-06T11:39:36.491" v="743" actId="26606"/>
          <ac:spMkLst>
            <pc:docMk/>
            <pc:sldMk cId="3456166498" sldId="264"/>
            <ac:spMk id="2" creationId="{18109B76-DC6A-2E4F-3B81-D2742F0E7749}"/>
          </ac:spMkLst>
        </pc:spChg>
        <pc:spChg chg="mod">
          <ac:chgData name="Jane Davies" userId="ece06c1e-1fe5-4526-9740-3b5872e790df" providerId="ADAL" clId="{583AEA23-9C30-44F8-B927-2DA625321056}" dt="2024-03-06T11:57:37.096" v="893" actId="14100"/>
          <ac:spMkLst>
            <pc:docMk/>
            <pc:sldMk cId="3456166498" sldId="264"/>
            <ac:spMk id="3" creationId="{152DA061-364E-8450-11AA-88736045732E}"/>
          </ac:spMkLst>
        </pc:spChg>
        <pc:spChg chg="add">
          <ac:chgData name="Jane Davies" userId="ece06c1e-1fe5-4526-9740-3b5872e790df" providerId="ADAL" clId="{583AEA23-9C30-44F8-B927-2DA625321056}" dt="2024-03-06T11:39:36.491" v="743" actId="26606"/>
          <ac:spMkLst>
            <pc:docMk/>
            <pc:sldMk cId="3456166498" sldId="264"/>
            <ac:spMk id="9" creationId="{C0763A76-9F1C-4FC5-82B7-DD475DA461B2}"/>
          </ac:spMkLst>
        </pc:spChg>
        <pc:spChg chg="add">
          <ac:chgData name="Jane Davies" userId="ece06c1e-1fe5-4526-9740-3b5872e790df" providerId="ADAL" clId="{583AEA23-9C30-44F8-B927-2DA625321056}" dt="2024-03-06T11:39:36.491" v="743" actId="26606"/>
          <ac:spMkLst>
            <pc:docMk/>
            <pc:sldMk cId="3456166498" sldId="264"/>
            <ac:spMk id="11" creationId="{E81BF4F6-F2CF-4984-9D14-D6966D92F99F}"/>
          </ac:spMkLst>
        </pc:spChg>
        <pc:picChg chg="add del mod">
          <ac:chgData name="Jane Davies" userId="ece06c1e-1fe5-4526-9740-3b5872e790df" providerId="ADAL" clId="{583AEA23-9C30-44F8-B927-2DA625321056}" dt="2024-03-06T11:39:32.426" v="742" actId="478"/>
          <ac:picMkLst>
            <pc:docMk/>
            <pc:sldMk cId="3456166498" sldId="264"/>
            <ac:picMk id="4" creationId="{76D8FBB2-45CA-1165-47EE-26CA9756C144}"/>
          </ac:picMkLst>
        </pc:picChg>
        <pc:picChg chg="add">
          <ac:chgData name="Jane Davies" userId="ece06c1e-1fe5-4526-9740-3b5872e790df" providerId="ADAL" clId="{583AEA23-9C30-44F8-B927-2DA625321056}" dt="2024-03-06T11:39:36.491" v="743" actId="26606"/>
          <ac:picMkLst>
            <pc:docMk/>
            <pc:sldMk cId="3456166498" sldId="264"/>
            <ac:picMk id="5" creationId="{B3024EDA-D528-4531-F680-E3C8006B75D2}"/>
          </ac:picMkLst>
        </pc:picChg>
      </pc:sldChg>
      <pc:sldChg chg="addSp delSp modSp mod ord setBg addAnim delAnim">
        <pc:chgData name="Jane Davies" userId="ece06c1e-1fe5-4526-9740-3b5872e790df" providerId="ADAL" clId="{583AEA23-9C30-44F8-B927-2DA625321056}" dt="2024-03-07T10:40:04.835" v="1493" actId="20577"/>
        <pc:sldMkLst>
          <pc:docMk/>
          <pc:sldMk cId="4049156087" sldId="266"/>
        </pc:sldMkLst>
        <pc:spChg chg="mod">
          <ac:chgData name="Jane Davies" userId="ece06c1e-1fe5-4526-9740-3b5872e790df" providerId="ADAL" clId="{583AEA23-9C30-44F8-B927-2DA625321056}" dt="2024-03-07T10:39:57.912" v="1485" actId="26606"/>
          <ac:spMkLst>
            <pc:docMk/>
            <pc:sldMk cId="4049156087" sldId="266"/>
            <ac:spMk id="2" creationId="{73AF6F46-07E1-C660-8CE5-5AD6C1DFC983}"/>
          </ac:spMkLst>
        </pc:spChg>
        <pc:spChg chg="mod">
          <ac:chgData name="Jane Davies" userId="ece06c1e-1fe5-4526-9740-3b5872e790df" providerId="ADAL" clId="{583AEA23-9C30-44F8-B927-2DA625321056}" dt="2024-03-07T10:40:04.835" v="1493" actId="20577"/>
          <ac:spMkLst>
            <pc:docMk/>
            <pc:sldMk cId="4049156087" sldId="266"/>
            <ac:spMk id="3" creationId="{B3D781A3-15FA-6E7F-E7D0-54DCDE3E9C2E}"/>
          </ac:spMkLst>
        </pc:spChg>
        <pc:spChg chg="add del">
          <ac:chgData name="Jane Davies" userId="ece06c1e-1fe5-4526-9740-3b5872e790df" providerId="ADAL" clId="{583AEA23-9C30-44F8-B927-2DA625321056}" dt="2024-03-07T10:39:46.070" v="1482" actId="26606"/>
          <ac:spMkLst>
            <pc:docMk/>
            <pc:sldMk cId="4049156087" sldId="266"/>
            <ac:spMk id="9" creationId="{8870DEF6-46A2-D4F8-8BE6-91165D93ECC4}"/>
          </ac:spMkLst>
        </pc:spChg>
        <pc:spChg chg="add del">
          <ac:chgData name="Jane Davies" userId="ece06c1e-1fe5-4526-9740-3b5872e790df" providerId="ADAL" clId="{583AEA23-9C30-44F8-B927-2DA625321056}" dt="2024-03-07T10:39:57.897" v="1484" actId="26606"/>
          <ac:spMkLst>
            <pc:docMk/>
            <pc:sldMk cId="4049156087" sldId="266"/>
            <ac:spMk id="13" creationId="{13A48C6C-3CC4-4EE5-A773-EC1EB7F59CD4}"/>
          </ac:spMkLst>
        </pc:spChg>
        <pc:spChg chg="add del">
          <ac:chgData name="Jane Davies" userId="ece06c1e-1fe5-4526-9740-3b5872e790df" providerId="ADAL" clId="{583AEA23-9C30-44F8-B927-2DA625321056}" dt="2024-03-07T10:39:57.897" v="1484" actId="26606"/>
          <ac:spMkLst>
            <pc:docMk/>
            <pc:sldMk cId="4049156087" sldId="266"/>
            <ac:spMk id="14" creationId="{39E0238D-E295-49BE-9BFE-E9189D69ED3A}"/>
          </ac:spMkLst>
        </pc:spChg>
        <pc:spChg chg="add del">
          <ac:chgData name="Jane Davies" userId="ece06c1e-1fe5-4526-9740-3b5872e790df" providerId="ADAL" clId="{583AEA23-9C30-44F8-B927-2DA625321056}" dt="2024-03-07T10:39:57.897" v="1484" actId="26606"/>
          <ac:spMkLst>
            <pc:docMk/>
            <pc:sldMk cId="4049156087" sldId="266"/>
            <ac:spMk id="15" creationId="{1F9EB61A-CFD3-3398-6448-72CE004E3C86}"/>
          </ac:spMkLst>
        </pc:spChg>
        <pc:spChg chg="add del">
          <ac:chgData name="Jane Davies" userId="ece06c1e-1fe5-4526-9740-3b5872e790df" providerId="ADAL" clId="{583AEA23-9C30-44F8-B927-2DA625321056}" dt="2024-03-07T10:39:57.897" v="1484" actId="26606"/>
          <ac:spMkLst>
            <pc:docMk/>
            <pc:sldMk cId="4049156087" sldId="266"/>
            <ac:spMk id="16" creationId="{D85E9A4A-0183-4A3C-B68E-A229278915E2}"/>
          </ac:spMkLst>
        </pc:spChg>
        <pc:picChg chg="add del">
          <ac:chgData name="Jane Davies" userId="ece06c1e-1fe5-4526-9740-3b5872e790df" providerId="ADAL" clId="{583AEA23-9C30-44F8-B927-2DA625321056}" dt="2024-03-07T10:39:46.070" v="1482" actId="26606"/>
          <ac:picMkLst>
            <pc:docMk/>
            <pc:sldMk cId="4049156087" sldId="266"/>
            <ac:picMk id="5" creationId="{81A99CBA-574F-B0F0-C4FC-4CEC3EF6D72D}"/>
          </ac:picMkLst>
        </pc:picChg>
        <pc:picChg chg="add del">
          <ac:chgData name="Jane Davies" userId="ece06c1e-1fe5-4526-9740-3b5872e790df" providerId="ADAL" clId="{583AEA23-9C30-44F8-B927-2DA625321056}" dt="2024-03-07T10:39:57.897" v="1484" actId="26606"/>
          <ac:picMkLst>
            <pc:docMk/>
            <pc:sldMk cId="4049156087" sldId="266"/>
            <ac:picMk id="17" creationId="{07474448-2EFC-E93F-B089-4EDF0444B6B8}"/>
          </ac:picMkLst>
        </pc:picChg>
        <pc:picChg chg="add">
          <ac:chgData name="Jane Davies" userId="ece06c1e-1fe5-4526-9740-3b5872e790df" providerId="ADAL" clId="{583AEA23-9C30-44F8-B927-2DA625321056}" dt="2024-03-07T10:39:57.912" v="1485" actId="26606"/>
          <ac:picMkLst>
            <pc:docMk/>
            <pc:sldMk cId="4049156087" sldId="266"/>
            <ac:picMk id="20" creationId="{C3DEC73B-F98A-0C1D-73F0-FC54394BA934}"/>
          </ac:picMkLst>
        </pc:picChg>
        <pc:cxnChg chg="add del">
          <ac:chgData name="Jane Davies" userId="ece06c1e-1fe5-4526-9740-3b5872e790df" providerId="ADAL" clId="{583AEA23-9C30-44F8-B927-2DA625321056}" dt="2024-03-07T10:39:46.070" v="1482" actId="26606"/>
          <ac:cxnSpMkLst>
            <pc:docMk/>
            <pc:sldMk cId="4049156087" sldId="266"/>
            <ac:cxnSpMk id="11" creationId="{522632D6-DED9-FDEC-FD9F-09FF0A4544CC}"/>
          </ac:cxnSpMkLst>
        </pc:cxnChg>
        <pc:cxnChg chg="add">
          <ac:chgData name="Jane Davies" userId="ece06c1e-1fe5-4526-9740-3b5872e790df" providerId="ADAL" clId="{583AEA23-9C30-44F8-B927-2DA625321056}" dt="2024-03-07T10:39:57.912" v="1485" actId="26606"/>
          <ac:cxnSpMkLst>
            <pc:docMk/>
            <pc:sldMk cId="4049156087" sldId="266"/>
            <ac:cxnSpMk id="19" creationId="{33193FD5-6A49-7562-EA76-F15D42E15804}"/>
          </ac:cxnSpMkLst>
        </pc:cxnChg>
      </pc:sldChg>
      <pc:sldChg chg="modSp new mod">
        <pc:chgData name="Jane Davies" userId="ece06c1e-1fe5-4526-9740-3b5872e790df" providerId="ADAL" clId="{583AEA23-9C30-44F8-B927-2DA625321056}" dt="2024-03-07T14:28:39.803" v="1873" actId="113"/>
        <pc:sldMkLst>
          <pc:docMk/>
          <pc:sldMk cId="1555140958" sldId="268"/>
        </pc:sldMkLst>
        <pc:spChg chg="mod">
          <ac:chgData name="Jane Davies" userId="ece06c1e-1fe5-4526-9740-3b5872e790df" providerId="ADAL" clId="{583AEA23-9C30-44F8-B927-2DA625321056}" dt="2024-03-05T10:29:37.918" v="26" actId="27636"/>
          <ac:spMkLst>
            <pc:docMk/>
            <pc:sldMk cId="1555140958" sldId="268"/>
            <ac:spMk id="2" creationId="{C772F9DA-3756-B48D-D3F0-920D76C5A3C1}"/>
          </ac:spMkLst>
        </pc:spChg>
        <pc:spChg chg="mod">
          <ac:chgData name="Jane Davies" userId="ece06c1e-1fe5-4526-9740-3b5872e790df" providerId="ADAL" clId="{583AEA23-9C30-44F8-B927-2DA625321056}" dt="2024-03-07T14:28:39.803" v="1873" actId="113"/>
          <ac:spMkLst>
            <pc:docMk/>
            <pc:sldMk cId="1555140958" sldId="268"/>
            <ac:spMk id="3" creationId="{315364DD-971E-882D-D703-615FBE000119}"/>
          </ac:spMkLst>
        </pc:spChg>
      </pc:sldChg>
      <pc:sldChg chg="modSp new mod">
        <pc:chgData name="Jane Davies" userId="ece06c1e-1fe5-4526-9740-3b5872e790df" providerId="ADAL" clId="{583AEA23-9C30-44F8-B927-2DA625321056}" dt="2024-03-07T14:28:46.398" v="1874" actId="113"/>
        <pc:sldMkLst>
          <pc:docMk/>
          <pc:sldMk cId="274162129" sldId="269"/>
        </pc:sldMkLst>
        <pc:spChg chg="mod">
          <ac:chgData name="Jane Davies" userId="ece06c1e-1fe5-4526-9740-3b5872e790df" providerId="ADAL" clId="{583AEA23-9C30-44F8-B927-2DA625321056}" dt="2024-03-05T10:38:18.929" v="162" actId="27636"/>
          <ac:spMkLst>
            <pc:docMk/>
            <pc:sldMk cId="274162129" sldId="269"/>
            <ac:spMk id="2" creationId="{7B608D10-629B-5C95-B3DC-507993BC413C}"/>
          </ac:spMkLst>
        </pc:spChg>
        <pc:spChg chg="mod">
          <ac:chgData name="Jane Davies" userId="ece06c1e-1fe5-4526-9740-3b5872e790df" providerId="ADAL" clId="{583AEA23-9C30-44F8-B927-2DA625321056}" dt="2024-03-07T14:28:46.398" v="1874" actId="113"/>
          <ac:spMkLst>
            <pc:docMk/>
            <pc:sldMk cId="274162129" sldId="269"/>
            <ac:spMk id="3" creationId="{773649CD-D559-56E6-4927-478F4D61406A}"/>
          </ac:spMkLst>
        </pc:spChg>
      </pc:sldChg>
      <pc:sldChg chg="addSp delSp modSp new mod setBg modNotesTx">
        <pc:chgData name="Jane Davies" userId="ece06c1e-1fe5-4526-9740-3b5872e790df" providerId="ADAL" clId="{583AEA23-9C30-44F8-B927-2DA625321056}" dt="2024-03-07T10:55:30.153" v="1498" actId="26606"/>
        <pc:sldMkLst>
          <pc:docMk/>
          <pc:sldMk cId="948352719" sldId="270"/>
        </pc:sldMkLst>
        <pc:spChg chg="mod">
          <ac:chgData name="Jane Davies" userId="ece06c1e-1fe5-4526-9740-3b5872e790df" providerId="ADAL" clId="{583AEA23-9C30-44F8-B927-2DA625321056}" dt="2024-03-07T10:55:30.153" v="1498" actId="26606"/>
          <ac:spMkLst>
            <pc:docMk/>
            <pc:sldMk cId="948352719" sldId="270"/>
            <ac:spMk id="2" creationId="{D948B858-1298-9FA0-A1CD-D070CDE083B8}"/>
          </ac:spMkLst>
        </pc:spChg>
        <pc:spChg chg="mod ord">
          <ac:chgData name="Jane Davies" userId="ece06c1e-1fe5-4526-9740-3b5872e790df" providerId="ADAL" clId="{583AEA23-9C30-44F8-B927-2DA625321056}" dt="2024-03-07T10:55:30.153" v="1498" actId="26606"/>
          <ac:spMkLst>
            <pc:docMk/>
            <pc:sldMk cId="948352719" sldId="270"/>
            <ac:spMk id="3" creationId="{02859BDB-D97D-295D-251D-1AC80DA6B9B7}"/>
          </ac:spMkLst>
        </pc:spChg>
        <pc:spChg chg="add del">
          <ac:chgData name="Jane Davies" userId="ece06c1e-1fe5-4526-9740-3b5872e790df" providerId="ADAL" clId="{583AEA23-9C30-44F8-B927-2DA625321056}" dt="2024-03-07T10:55:30.153" v="1498" actId="26606"/>
          <ac:spMkLst>
            <pc:docMk/>
            <pc:sldMk cId="948352719" sldId="270"/>
            <ac:spMk id="12" creationId="{DF8BC164-E230-753F-2C7E-B4EE7BA77CF1}"/>
          </ac:spMkLst>
        </pc:spChg>
        <pc:spChg chg="add del">
          <ac:chgData name="Jane Davies" userId="ece06c1e-1fe5-4526-9740-3b5872e790df" providerId="ADAL" clId="{583AEA23-9C30-44F8-B927-2DA625321056}" dt="2024-03-07T10:55:30.137" v="1497" actId="26606"/>
          <ac:spMkLst>
            <pc:docMk/>
            <pc:sldMk cId="948352719" sldId="270"/>
            <ac:spMk id="17" creationId="{F13C74B1-5B17-4795-BED0-7140497B445A}"/>
          </ac:spMkLst>
        </pc:spChg>
        <pc:spChg chg="add del">
          <ac:chgData name="Jane Davies" userId="ece06c1e-1fe5-4526-9740-3b5872e790df" providerId="ADAL" clId="{583AEA23-9C30-44F8-B927-2DA625321056}" dt="2024-03-07T10:55:30.137" v="1497" actId="26606"/>
          <ac:spMkLst>
            <pc:docMk/>
            <pc:sldMk cId="948352719" sldId="270"/>
            <ac:spMk id="19" creationId="{D4974D33-8DC5-464E-8C6D-BE58F0669C17}"/>
          </ac:spMkLst>
        </pc:spChg>
        <pc:spChg chg="add">
          <ac:chgData name="Jane Davies" userId="ece06c1e-1fe5-4526-9740-3b5872e790df" providerId="ADAL" clId="{583AEA23-9C30-44F8-B927-2DA625321056}" dt="2024-03-07T10:55:30.153" v="1498" actId="26606"/>
          <ac:spMkLst>
            <pc:docMk/>
            <pc:sldMk cId="948352719" sldId="270"/>
            <ac:spMk id="21" creationId="{0007FE00-9498-4706-B255-6437B0252C02}"/>
          </ac:spMkLst>
        </pc:spChg>
        <pc:spChg chg="add">
          <ac:chgData name="Jane Davies" userId="ece06c1e-1fe5-4526-9740-3b5872e790df" providerId="ADAL" clId="{583AEA23-9C30-44F8-B927-2DA625321056}" dt="2024-03-07T10:55:30.153" v="1498" actId="26606"/>
          <ac:spMkLst>
            <pc:docMk/>
            <pc:sldMk cId="948352719" sldId="270"/>
            <ac:spMk id="22" creationId="{2EB492CD-616E-47F8-933B-5E2D952A0593}"/>
          </ac:spMkLst>
        </pc:spChg>
        <pc:spChg chg="add">
          <ac:chgData name="Jane Davies" userId="ece06c1e-1fe5-4526-9740-3b5872e790df" providerId="ADAL" clId="{583AEA23-9C30-44F8-B927-2DA625321056}" dt="2024-03-07T10:55:30.153" v="1498" actId="26606"/>
          <ac:spMkLst>
            <pc:docMk/>
            <pc:sldMk cId="948352719" sldId="270"/>
            <ac:spMk id="23" creationId="{59383CF9-23B5-4335-9B21-1791C4CF1C75}"/>
          </ac:spMkLst>
        </pc:spChg>
        <pc:picChg chg="add mod">
          <ac:chgData name="Jane Davies" userId="ece06c1e-1fe5-4526-9740-3b5872e790df" providerId="ADAL" clId="{583AEA23-9C30-44F8-B927-2DA625321056}" dt="2024-03-07T10:55:30.153" v="1498" actId="26606"/>
          <ac:picMkLst>
            <pc:docMk/>
            <pc:sldMk cId="948352719" sldId="270"/>
            <ac:picMk id="5" creationId="{EB37A18A-A22F-376E-073F-D4167FA51D2A}"/>
          </ac:picMkLst>
        </pc:picChg>
        <pc:cxnChg chg="add del">
          <ac:chgData name="Jane Davies" userId="ece06c1e-1fe5-4526-9740-3b5872e790df" providerId="ADAL" clId="{583AEA23-9C30-44F8-B927-2DA625321056}" dt="2024-03-07T10:55:30.153" v="1498" actId="26606"/>
          <ac:cxnSpMkLst>
            <pc:docMk/>
            <pc:sldMk cId="948352719" sldId="270"/>
            <ac:cxnSpMk id="10" creationId="{FC23E3B9-5ABF-58B3-E2B0-E9A5DAA90037}"/>
          </ac:cxnSpMkLst>
        </pc:cxnChg>
      </pc:sldChg>
      <pc:sldChg chg="new del">
        <pc:chgData name="Jane Davies" userId="ece06c1e-1fe5-4526-9740-3b5872e790df" providerId="ADAL" clId="{583AEA23-9C30-44F8-B927-2DA625321056}" dt="2024-03-07T11:18:01.121" v="1811" actId="47"/>
        <pc:sldMkLst>
          <pc:docMk/>
          <pc:sldMk cId="2081780564" sldId="271"/>
        </pc:sldMkLst>
      </pc:sldChg>
      <pc:sldChg chg="new del">
        <pc:chgData name="Jane Davies" userId="ece06c1e-1fe5-4526-9740-3b5872e790df" providerId="ADAL" clId="{583AEA23-9C30-44F8-B927-2DA625321056}" dt="2024-03-07T11:18:01.977" v="1812" actId="47"/>
        <pc:sldMkLst>
          <pc:docMk/>
          <pc:sldMk cId="1340723685" sldId="272"/>
        </pc:sldMkLst>
      </pc:sldChg>
      <pc:sldChg chg="new del">
        <pc:chgData name="Jane Davies" userId="ece06c1e-1fe5-4526-9740-3b5872e790df" providerId="ADAL" clId="{583AEA23-9C30-44F8-B927-2DA625321056}" dt="2024-03-07T11:18:02.775" v="1813" actId="47"/>
        <pc:sldMkLst>
          <pc:docMk/>
          <pc:sldMk cId="3609601947" sldId="273"/>
        </pc:sldMkLst>
      </pc:sldChg>
      <pc:sldChg chg="modSp new mod ord modNotesTx">
        <pc:chgData name="Jane Davies" userId="ece06c1e-1fe5-4526-9740-3b5872e790df" providerId="ADAL" clId="{583AEA23-9C30-44F8-B927-2DA625321056}" dt="2024-03-07T14:34:50.579" v="1902" actId="27636"/>
        <pc:sldMkLst>
          <pc:docMk/>
          <pc:sldMk cId="4026517042" sldId="274"/>
        </pc:sldMkLst>
        <pc:spChg chg="mod">
          <ac:chgData name="Jane Davies" userId="ece06c1e-1fe5-4526-9740-3b5872e790df" providerId="ADAL" clId="{583AEA23-9C30-44F8-B927-2DA625321056}" dt="2024-03-07T14:29:08.972" v="1887" actId="20577"/>
          <ac:spMkLst>
            <pc:docMk/>
            <pc:sldMk cId="4026517042" sldId="274"/>
            <ac:spMk id="2" creationId="{E0FA3565-5FA5-DDBD-AF3B-617BD5FA995A}"/>
          </ac:spMkLst>
        </pc:spChg>
        <pc:spChg chg="mod">
          <ac:chgData name="Jane Davies" userId="ece06c1e-1fe5-4526-9740-3b5872e790df" providerId="ADAL" clId="{583AEA23-9C30-44F8-B927-2DA625321056}" dt="2024-03-07T14:34:50.579" v="1902" actId="27636"/>
          <ac:spMkLst>
            <pc:docMk/>
            <pc:sldMk cId="4026517042" sldId="274"/>
            <ac:spMk id="3" creationId="{96E5EF7D-697B-1883-5D60-EE1EA845B8C7}"/>
          </ac:spMkLst>
        </pc:spChg>
      </pc:sldChg>
      <pc:sldChg chg="new del">
        <pc:chgData name="Jane Davies" userId="ece06c1e-1fe5-4526-9740-3b5872e790df" providerId="ADAL" clId="{583AEA23-9C30-44F8-B927-2DA625321056}" dt="2024-03-07T11:18:03.643" v="1814" actId="47"/>
        <pc:sldMkLst>
          <pc:docMk/>
          <pc:sldMk cId="3334548690" sldId="275"/>
        </pc:sldMkLst>
      </pc:sldChg>
      <pc:sldChg chg="addSp modSp new mod ord setBg">
        <pc:chgData name="Jane Davies" userId="ece06c1e-1fe5-4526-9740-3b5872e790df" providerId="ADAL" clId="{583AEA23-9C30-44F8-B927-2DA625321056}" dt="2024-03-07T14:35:02.839" v="1904"/>
        <pc:sldMkLst>
          <pc:docMk/>
          <pc:sldMk cId="3621858693" sldId="276"/>
        </pc:sldMkLst>
        <pc:spChg chg="mod">
          <ac:chgData name="Jane Davies" userId="ece06c1e-1fe5-4526-9740-3b5872e790df" providerId="ADAL" clId="{583AEA23-9C30-44F8-B927-2DA625321056}" dt="2024-03-05T10:59:40.580" v="586" actId="14100"/>
          <ac:spMkLst>
            <pc:docMk/>
            <pc:sldMk cId="3621858693" sldId="276"/>
            <ac:spMk id="2" creationId="{09301AF1-32C1-4199-4202-A50C10E5DC50}"/>
          </ac:spMkLst>
        </pc:spChg>
        <pc:spChg chg="mod">
          <ac:chgData name="Jane Davies" userId="ece06c1e-1fe5-4526-9740-3b5872e790df" providerId="ADAL" clId="{583AEA23-9C30-44F8-B927-2DA625321056}" dt="2024-03-05T10:59:32.028" v="584" actId="14100"/>
          <ac:spMkLst>
            <pc:docMk/>
            <pc:sldMk cId="3621858693" sldId="276"/>
            <ac:spMk id="3" creationId="{1CC126BB-F474-8F52-9872-834A8916EE0E}"/>
          </ac:spMkLst>
        </pc:spChg>
        <pc:spChg chg="add">
          <ac:chgData name="Jane Davies" userId="ece06c1e-1fe5-4526-9740-3b5872e790df" providerId="ADAL" clId="{583AEA23-9C30-44F8-B927-2DA625321056}" dt="2024-03-05T10:59:00.566" v="574" actId="26606"/>
          <ac:spMkLst>
            <pc:docMk/>
            <pc:sldMk cId="3621858693" sldId="276"/>
            <ac:spMk id="11" creationId="{DF8BC164-E230-753F-2C7E-B4EE7BA77CF1}"/>
          </ac:spMkLst>
        </pc:spChg>
        <pc:picChg chg="add mod">
          <ac:chgData name="Jane Davies" userId="ece06c1e-1fe5-4526-9740-3b5872e790df" providerId="ADAL" clId="{583AEA23-9C30-44F8-B927-2DA625321056}" dt="2024-03-05T10:59:36.283" v="585" actId="14100"/>
          <ac:picMkLst>
            <pc:docMk/>
            <pc:sldMk cId="3621858693" sldId="276"/>
            <ac:picMk id="4" creationId="{F7E71F25-F8C9-C8D2-159A-C30A8DE572F4}"/>
          </ac:picMkLst>
        </pc:picChg>
        <pc:cxnChg chg="add">
          <ac:chgData name="Jane Davies" userId="ece06c1e-1fe5-4526-9740-3b5872e790df" providerId="ADAL" clId="{583AEA23-9C30-44F8-B927-2DA625321056}" dt="2024-03-05T10:59:00.566" v="574" actId="26606"/>
          <ac:cxnSpMkLst>
            <pc:docMk/>
            <pc:sldMk cId="3621858693" sldId="276"/>
            <ac:cxnSpMk id="9" creationId="{FC23E3B9-5ABF-58B3-E2B0-E9A5DAA90037}"/>
          </ac:cxnSpMkLst>
        </pc:cxnChg>
      </pc:sldChg>
      <pc:sldChg chg="delSp add del ord setBg delDesignElem">
        <pc:chgData name="Jane Davies" userId="ece06c1e-1fe5-4526-9740-3b5872e790df" providerId="ADAL" clId="{583AEA23-9C30-44F8-B927-2DA625321056}" dt="2024-03-06T14:12:13.078" v="1411" actId="47"/>
        <pc:sldMkLst>
          <pc:docMk/>
          <pc:sldMk cId="2018836443" sldId="277"/>
        </pc:sldMkLst>
        <pc:spChg chg="del">
          <ac:chgData name="Jane Davies" userId="ece06c1e-1fe5-4526-9740-3b5872e790df" providerId="ADAL" clId="{583AEA23-9C30-44F8-B927-2DA625321056}" dt="2024-03-05T10:54:24.733" v="437"/>
          <ac:spMkLst>
            <pc:docMk/>
            <pc:sldMk cId="2018836443" sldId="277"/>
            <ac:spMk id="8" creationId="{081EA652-8C6A-4E69-BEB9-170809474553}"/>
          </ac:spMkLst>
        </pc:spChg>
        <pc:spChg chg="del">
          <ac:chgData name="Jane Davies" userId="ece06c1e-1fe5-4526-9740-3b5872e790df" providerId="ADAL" clId="{583AEA23-9C30-44F8-B927-2DA625321056}" dt="2024-03-05T10:54:24.733" v="437"/>
          <ac:spMkLst>
            <pc:docMk/>
            <pc:sldMk cId="2018836443" sldId="277"/>
            <ac:spMk id="10" creationId="{A4026A73-1F7F-49F2-B319-8CA3B3D53269}"/>
          </ac:spMkLst>
        </pc:spChg>
        <pc:spChg chg="del">
          <ac:chgData name="Jane Davies" userId="ece06c1e-1fe5-4526-9740-3b5872e790df" providerId="ADAL" clId="{583AEA23-9C30-44F8-B927-2DA625321056}" dt="2024-03-05T10:54:24.733" v="437"/>
          <ac:spMkLst>
            <pc:docMk/>
            <pc:sldMk cId="2018836443" sldId="277"/>
            <ac:spMk id="12" creationId="{5298780A-33B9-4EA2-8F67-DE68AD62841B}"/>
          </ac:spMkLst>
        </pc:spChg>
        <pc:spChg chg="del">
          <ac:chgData name="Jane Davies" userId="ece06c1e-1fe5-4526-9740-3b5872e790df" providerId="ADAL" clId="{583AEA23-9C30-44F8-B927-2DA625321056}" dt="2024-03-05T10:54:24.733" v="437"/>
          <ac:spMkLst>
            <pc:docMk/>
            <pc:sldMk cId="2018836443" sldId="277"/>
            <ac:spMk id="14" creationId="{7F488E8B-4E1E-4402-8935-D4E6C02615C7}"/>
          </ac:spMkLst>
        </pc:spChg>
        <pc:cxnChg chg="del">
          <ac:chgData name="Jane Davies" userId="ece06c1e-1fe5-4526-9740-3b5872e790df" providerId="ADAL" clId="{583AEA23-9C30-44F8-B927-2DA625321056}" dt="2024-03-05T10:54:24.733" v="437"/>
          <ac:cxnSpMkLst>
            <pc:docMk/>
            <pc:sldMk cId="2018836443" sldId="277"/>
            <ac:cxnSpMk id="16" creationId="{23AAC9B5-8015-485C-ACF9-A750390E9A56}"/>
          </ac:cxnSpMkLst>
        </pc:cxnChg>
      </pc:sldChg>
      <pc:sldChg chg="delSp add setBg delDesignElem">
        <pc:chgData name="Jane Davies" userId="ece06c1e-1fe5-4526-9740-3b5872e790df" providerId="ADAL" clId="{583AEA23-9C30-44F8-B927-2DA625321056}" dt="2024-03-05T10:55:01.960" v="439"/>
        <pc:sldMkLst>
          <pc:docMk/>
          <pc:sldMk cId="3147263123" sldId="278"/>
        </pc:sldMkLst>
        <pc:spChg chg="del">
          <ac:chgData name="Jane Davies" userId="ece06c1e-1fe5-4526-9740-3b5872e790df" providerId="ADAL" clId="{583AEA23-9C30-44F8-B927-2DA625321056}" dt="2024-03-05T10:55:01.960" v="439"/>
          <ac:spMkLst>
            <pc:docMk/>
            <pc:sldMk cId="3147263123" sldId="278"/>
            <ac:spMk id="8" creationId="{081EA652-8C6A-4E69-BEB9-170809474553}"/>
          </ac:spMkLst>
        </pc:spChg>
        <pc:spChg chg="del">
          <ac:chgData name="Jane Davies" userId="ece06c1e-1fe5-4526-9740-3b5872e790df" providerId="ADAL" clId="{583AEA23-9C30-44F8-B927-2DA625321056}" dt="2024-03-05T10:55:01.960" v="439"/>
          <ac:spMkLst>
            <pc:docMk/>
            <pc:sldMk cId="3147263123" sldId="278"/>
            <ac:spMk id="10" creationId="{5298780A-33B9-4EA2-8F67-DE68AD62841B}"/>
          </ac:spMkLst>
        </pc:spChg>
        <pc:spChg chg="del">
          <ac:chgData name="Jane Davies" userId="ece06c1e-1fe5-4526-9740-3b5872e790df" providerId="ADAL" clId="{583AEA23-9C30-44F8-B927-2DA625321056}" dt="2024-03-05T10:55:01.960" v="439"/>
          <ac:spMkLst>
            <pc:docMk/>
            <pc:sldMk cId="3147263123" sldId="278"/>
            <ac:spMk id="12" creationId="{7F488E8B-4E1E-4402-8935-D4E6C02615C7}"/>
          </ac:spMkLst>
        </pc:spChg>
      </pc:sldChg>
      <pc:sldChg chg="modSp new mod">
        <pc:chgData name="Jane Davies" userId="ece06c1e-1fe5-4526-9740-3b5872e790df" providerId="ADAL" clId="{583AEA23-9C30-44F8-B927-2DA625321056}" dt="2024-03-07T10:55:39.504" v="1499" actId="313"/>
        <pc:sldMkLst>
          <pc:docMk/>
          <pc:sldMk cId="1716979964" sldId="279"/>
        </pc:sldMkLst>
        <pc:spChg chg="mod">
          <ac:chgData name="Jane Davies" userId="ece06c1e-1fe5-4526-9740-3b5872e790df" providerId="ADAL" clId="{583AEA23-9C30-44F8-B927-2DA625321056}" dt="2024-03-07T10:55:39.504" v="1499" actId="313"/>
          <ac:spMkLst>
            <pc:docMk/>
            <pc:sldMk cId="1716979964" sldId="279"/>
            <ac:spMk id="2" creationId="{884A39E9-A74B-37BB-1860-95290ADEE9C6}"/>
          </ac:spMkLst>
        </pc:spChg>
        <pc:spChg chg="mod">
          <ac:chgData name="Jane Davies" userId="ece06c1e-1fe5-4526-9740-3b5872e790df" providerId="ADAL" clId="{583AEA23-9C30-44F8-B927-2DA625321056}" dt="2024-03-06T14:14:14.757" v="1451" actId="6549"/>
          <ac:spMkLst>
            <pc:docMk/>
            <pc:sldMk cId="1716979964" sldId="279"/>
            <ac:spMk id="3" creationId="{2A418EC6-70FB-A23B-BCE8-59E2D966E5A6}"/>
          </ac:spMkLst>
        </pc:spChg>
      </pc:sldChg>
      <pc:sldChg chg="delSp modSp add mod setBg delDesignElem">
        <pc:chgData name="Jane Davies" userId="ece06c1e-1fe5-4526-9740-3b5872e790df" providerId="ADAL" clId="{583AEA23-9C30-44F8-B927-2DA625321056}" dt="2024-03-05T11:02:22.742" v="622" actId="27636"/>
        <pc:sldMkLst>
          <pc:docMk/>
          <pc:sldMk cId="2719482287" sldId="280"/>
        </pc:sldMkLst>
        <pc:spChg chg="mod">
          <ac:chgData name="Jane Davies" userId="ece06c1e-1fe5-4526-9740-3b5872e790df" providerId="ADAL" clId="{583AEA23-9C30-44F8-B927-2DA625321056}" dt="2024-03-05T11:02:22.742" v="622" actId="27636"/>
          <ac:spMkLst>
            <pc:docMk/>
            <pc:sldMk cId="2719482287" sldId="280"/>
            <ac:spMk id="3" creationId="{5C72F239-3079-BA55-350B-DC1EEF43E5DA}"/>
          </ac:spMkLst>
        </pc:spChg>
        <pc:spChg chg="del">
          <ac:chgData name="Jane Davies" userId="ece06c1e-1fe5-4526-9740-3b5872e790df" providerId="ADAL" clId="{583AEA23-9C30-44F8-B927-2DA625321056}" dt="2024-03-05T11:00:36.628" v="593"/>
          <ac:spMkLst>
            <pc:docMk/>
            <pc:sldMk cId="2719482287" sldId="280"/>
            <ac:spMk id="9" creationId="{45D37F4E-DDB4-456B-97E0-9937730A039F}"/>
          </ac:spMkLst>
        </pc:spChg>
        <pc:spChg chg="del">
          <ac:chgData name="Jane Davies" userId="ece06c1e-1fe5-4526-9740-3b5872e790df" providerId="ADAL" clId="{583AEA23-9C30-44F8-B927-2DA625321056}" dt="2024-03-05T11:00:36.628" v="593"/>
          <ac:spMkLst>
            <pc:docMk/>
            <pc:sldMk cId="2719482287" sldId="280"/>
            <ac:spMk id="11" creationId="{B2DD41CD-8F47-4F56-AD12-4E2FF7696987}"/>
          </ac:spMkLst>
        </pc:spChg>
      </pc:sldChg>
      <pc:sldChg chg="delSp modSp add mod setBg delDesignElem">
        <pc:chgData name="Jane Davies" userId="ece06c1e-1fe5-4526-9740-3b5872e790df" providerId="ADAL" clId="{583AEA23-9C30-44F8-B927-2DA625321056}" dt="2024-03-07T11:06:53.678" v="1637" actId="27636"/>
        <pc:sldMkLst>
          <pc:docMk/>
          <pc:sldMk cId="75986010" sldId="281"/>
        </pc:sldMkLst>
        <pc:spChg chg="mod">
          <ac:chgData name="Jane Davies" userId="ece06c1e-1fe5-4526-9740-3b5872e790df" providerId="ADAL" clId="{583AEA23-9C30-44F8-B927-2DA625321056}" dt="2024-03-07T11:06:53.678" v="1637" actId="27636"/>
          <ac:spMkLst>
            <pc:docMk/>
            <pc:sldMk cId="75986010" sldId="281"/>
            <ac:spMk id="3" creationId="{D727718C-2890-99F8-7EE8-EB80D9C44AB4}"/>
          </ac:spMkLst>
        </pc:spChg>
        <pc:spChg chg="del">
          <ac:chgData name="Jane Davies" userId="ece06c1e-1fe5-4526-9740-3b5872e790df" providerId="ADAL" clId="{583AEA23-9C30-44F8-B927-2DA625321056}" dt="2024-03-05T11:00:36.628" v="593"/>
          <ac:spMkLst>
            <pc:docMk/>
            <pc:sldMk cId="75986010" sldId="281"/>
            <ac:spMk id="9" creationId="{9D25F302-27C5-414F-97F8-6EA0A6C028BA}"/>
          </ac:spMkLst>
        </pc:spChg>
        <pc:spChg chg="del">
          <ac:chgData name="Jane Davies" userId="ece06c1e-1fe5-4526-9740-3b5872e790df" providerId="ADAL" clId="{583AEA23-9C30-44F8-B927-2DA625321056}" dt="2024-03-05T11:00:36.628" v="593"/>
          <ac:spMkLst>
            <pc:docMk/>
            <pc:sldMk cId="75986010" sldId="281"/>
            <ac:spMk id="11" creationId="{830A36F8-48C2-4842-A87B-8CE8DF4E7FD2}"/>
          </ac:spMkLst>
        </pc:spChg>
        <pc:spChg chg="del">
          <ac:chgData name="Jane Davies" userId="ece06c1e-1fe5-4526-9740-3b5872e790df" providerId="ADAL" clId="{583AEA23-9C30-44F8-B927-2DA625321056}" dt="2024-03-05T11:00:36.628" v="593"/>
          <ac:spMkLst>
            <pc:docMk/>
            <pc:sldMk cId="75986010" sldId="281"/>
            <ac:spMk id="13" creationId="{8F451A30-466B-4996-9BA5-CD6ABCC6D558}"/>
          </ac:spMkLst>
        </pc:spChg>
      </pc:sldChg>
      <pc:sldChg chg="delSp modSp add mod setBg delDesignElem">
        <pc:chgData name="Jane Davies" userId="ece06c1e-1fe5-4526-9740-3b5872e790df" providerId="ADAL" clId="{583AEA23-9C30-44F8-B927-2DA625321056}" dt="2024-03-05T11:04:25.528" v="672" actId="20577"/>
        <pc:sldMkLst>
          <pc:docMk/>
          <pc:sldMk cId="698227610" sldId="282"/>
        </pc:sldMkLst>
        <pc:spChg chg="mod">
          <ac:chgData name="Jane Davies" userId="ece06c1e-1fe5-4526-9740-3b5872e790df" providerId="ADAL" clId="{583AEA23-9C30-44F8-B927-2DA625321056}" dt="2024-03-05T11:04:25.528" v="672" actId="20577"/>
          <ac:spMkLst>
            <pc:docMk/>
            <pc:sldMk cId="698227610" sldId="282"/>
            <ac:spMk id="3" creationId="{9328AFF5-C290-929D-AB79-3A7E0E4BDC76}"/>
          </ac:spMkLst>
        </pc:spChg>
        <pc:spChg chg="del">
          <ac:chgData name="Jane Davies" userId="ece06c1e-1fe5-4526-9740-3b5872e790df" providerId="ADAL" clId="{583AEA23-9C30-44F8-B927-2DA625321056}" dt="2024-03-05T11:00:36.628" v="593"/>
          <ac:spMkLst>
            <pc:docMk/>
            <pc:sldMk cId="698227610" sldId="282"/>
            <ac:spMk id="15" creationId="{081EA652-8C6A-4E69-BEB9-170809474553}"/>
          </ac:spMkLst>
        </pc:spChg>
        <pc:spChg chg="del">
          <ac:chgData name="Jane Davies" userId="ece06c1e-1fe5-4526-9740-3b5872e790df" providerId="ADAL" clId="{583AEA23-9C30-44F8-B927-2DA625321056}" dt="2024-03-05T11:00:36.628" v="593"/>
          <ac:spMkLst>
            <pc:docMk/>
            <pc:sldMk cId="698227610" sldId="282"/>
            <ac:spMk id="16" creationId="{5298780A-33B9-4EA2-8F67-DE68AD62841B}"/>
          </ac:spMkLst>
        </pc:spChg>
        <pc:spChg chg="del">
          <ac:chgData name="Jane Davies" userId="ece06c1e-1fe5-4526-9740-3b5872e790df" providerId="ADAL" clId="{583AEA23-9C30-44F8-B927-2DA625321056}" dt="2024-03-05T11:00:36.628" v="593"/>
          <ac:spMkLst>
            <pc:docMk/>
            <pc:sldMk cId="698227610" sldId="282"/>
            <ac:spMk id="17" creationId="{7F488E8B-4E1E-4402-8935-D4E6C02615C7}"/>
          </ac:spMkLst>
        </pc:spChg>
        <pc:cxnChg chg="del">
          <ac:chgData name="Jane Davies" userId="ece06c1e-1fe5-4526-9740-3b5872e790df" providerId="ADAL" clId="{583AEA23-9C30-44F8-B927-2DA625321056}" dt="2024-03-05T11:00:36.628" v="593"/>
          <ac:cxnSpMkLst>
            <pc:docMk/>
            <pc:sldMk cId="698227610" sldId="282"/>
            <ac:cxnSpMk id="14" creationId="{23AAC9B5-8015-485C-ACF9-A750390E9A56}"/>
          </ac:cxnSpMkLst>
        </pc:cxnChg>
      </pc:sldChg>
      <pc:sldChg chg="delSp add setBg delDesignElem">
        <pc:chgData name="Jane Davies" userId="ece06c1e-1fe5-4526-9740-3b5872e790df" providerId="ADAL" clId="{583AEA23-9C30-44F8-B927-2DA625321056}" dt="2024-03-05T11:00:36.628" v="593"/>
        <pc:sldMkLst>
          <pc:docMk/>
          <pc:sldMk cId="453516486" sldId="283"/>
        </pc:sldMkLst>
        <pc:spChg chg="del">
          <ac:chgData name="Jane Davies" userId="ece06c1e-1fe5-4526-9740-3b5872e790df" providerId="ADAL" clId="{583AEA23-9C30-44F8-B927-2DA625321056}" dt="2024-03-05T11:00:36.628" v="593"/>
          <ac:spMkLst>
            <pc:docMk/>
            <pc:sldMk cId="453516486" sldId="283"/>
            <ac:spMk id="8" creationId="{081EA652-8C6A-4E69-BEB9-170809474553}"/>
          </ac:spMkLst>
        </pc:spChg>
        <pc:spChg chg="del">
          <ac:chgData name="Jane Davies" userId="ece06c1e-1fe5-4526-9740-3b5872e790df" providerId="ADAL" clId="{583AEA23-9C30-44F8-B927-2DA625321056}" dt="2024-03-05T11:00:36.628" v="593"/>
          <ac:spMkLst>
            <pc:docMk/>
            <pc:sldMk cId="453516486" sldId="283"/>
            <ac:spMk id="10" creationId="{5298780A-33B9-4EA2-8F67-DE68AD62841B}"/>
          </ac:spMkLst>
        </pc:spChg>
        <pc:spChg chg="del">
          <ac:chgData name="Jane Davies" userId="ece06c1e-1fe5-4526-9740-3b5872e790df" providerId="ADAL" clId="{583AEA23-9C30-44F8-B927-2DA625321056}" dt="2024-03-05T11:00:36.628" v="593"/>
          <ac:spMkLst>
            <pc:docMk/>
            <pc:sldMk cId="453516486" sldId="283"/>
            <ac:spMk id="12" creationId="{7F488E8B-4E1E-4402-8935-D4E6C02615C7}"/>
          </ac:spMkLst>
        </pc:spChg>
        <pc:cxnChg chg="del">
          <ac:chgData name="Jane Davies" userId="ece06c1e-1fe5-4526-9740-3b5872e790df" providerId="ADAL" clId="{583AEA23-9C30-44F8-B927-2DA625321056}" dt="2024-03-05T11:00:36.628" v="593"/>
          <ac:cxnSpMkLst>
            <pc:docMk/>
            <pc:sldMk cId="453516486" sldId="283"/>
            <ac:cxnSpMk id="14" creationId="{23AAC9B5-8015-485C-ACF9-A750390E9A56}"/>
          </ac:cxnSpMkLst>
        </pc:cxnChg>
      </pc:sldChg>
      <pc:sldChg chg="delSp modSp add mod setBg delDesignElem">
        <pc:chgData name="Jane Davies" userId="ece06c1e-1fe5-4526-9740-3b5872e790df" providerId="ADAL" clId="{583AEA23-9C30-44F8-B927-2DA625321056}" dt="2024-03-05T11:00:36.858" v="595" actId="27636"/>
        <pc:sldMkLst>
          <pc:docMk/>
          <pc:sldMk cId="3993190406" sldId="284"/>
        </pc:sldMkLst>
        <pc:spChg chg="mod">
          <ac:chgData name="Jane Davies" userId="ece06c1e-1fe5-4526-9740-3b5872e790df" providerId="ADAL" clId="{583AEA23-9C30-44F8-B927-2DA625321056}" dt="2024-03-05T11:00:36.858" v="595" actId="27636"/>
          <ac:spMkLst>
            <pc:docMk/>
            <pc:sldMk cId="3993190406" sldId="284"/>
            <ac:spMk id="3" creationId="{69476539-C06E-244B-B9FA-635B747F987E}"/>
          </ac:spMkLst>
        </pc:spChg>
        <pc:spChg chg="del">
          <ac:chgData name="Jane Davies" userId="ece06c1e-1fe5-4526-9740-3b5872e790df" providerId="ADAL" clId="{583AEA23-9C30-44F8-B927-2DA625321056}" dt="2024-03-05T11:00:36.628" v="593"/>
          <ac:spMkLst>
            <pc:docMk/>
            <pc:sldMk cId="3993190406" sldId="284"/>
            <ac:spMk id="20" creationId="{081EA652-8C6A-4E69-BEB9-170809474553}"/>
          </ac:spMkLst>
        </pc:spChg>
        <pc:spChg chg="del">
          <ac:chgData name="Jane Davies" userId="ece06c1e-1fe5-4526-9740-3b5872e790df" providerId="ADAL" clId="{583AEA23-9C30-44F8-B927-2DA625321056}" dt="2024-03-05T11:00:36.628" v="593"/>
          <ac:spMkLst>
            <pc:docMk/>
            <pc:sldMk cId="3993190406" sldId="284"/>
            <ac:spMk id="21" creationId="{5298780A-33B9-4EA2-8F67-DE68AD62841B}"/>
          </ac:spMkLst>
        </pc:spChg>
        <pc:spChg chg="del">
          <ac:chgData name="Jane Davies" userId="ece06c1e-1fe5-4526-9740-3b5872e790df" providerId="ADAL" clId="{583AEA23-9C30-44F8-B927-2DA625321056}" dt="2024-03-05T11:00:36.628" v="593"/>
          <ac:spMkLst>
            <pc:docMk/>
            <pc:sldMk cId="3993190406" sldId="284"/>
            <ac:spMk id="22" creationId="{7F488E8B-4E1E-4402-8935-D4E6C02615C7}"/>
          </ac:spMkLst>
        </pc:spChg>
        <pc:cxnChg chg="del">
          <ac:chgData name="Jane Davies" userId="ece06c1e-1fe5-4526-9740-3b5872e790df" providerId="ADAL" clId="{583AEA23-9C30-44F8-B927-2DA625321056}" dt="2024-03-05T11:00:36.628" v="593"/>
          <ac:cxnSpMkLst>
            <pc:docMk/>
            <pc:sldMk cId="3993190406" sldId="284"/>
            <ac:cxnSpMk id="23" creationId="{23AAC9B5-8015-485C-ACF9-A750390E9A56}"/>
          </ac:cxnSpMkLst>
        </pc:cxnChg>
      </pc:sldChg>
      <pc:sldChg chg="addSp delSp modSp add mod setBg delDesignElem">
        <pc:chgData name="Jane Davies" userId="ece06c1e-1fe5-4526-9740-3b5872e790df" providerId="ADAL" clId="{583AEA23-9C30-44F8-B927-2DA625321056}" dt="2024-03-07T11:16:18.194" v="1785" actId="20577"/>
        <pc:sldMkLst>
          <pc:docMk/>
          <pc:sldMk cId="30604645" sldId="285"/>
        </pc:sldMkLst>
        <pc:spChg chg="mod">
          <ac:chgData name="Jane Davies" userId="ece06c1e-1fe5-4526-9740-3b5872e790df" providerId="ADAL" clId="{583AEA23-9C30-44F8-B927-2DA625321056}" dt="2024-03-07T11:14:30.207" v="1690" actId="27636"/>
          <ac:spMkLst>
            <pc:docMk/>
            <pc:sldMk cId="30604645" sldId="285"/>
            <ac:spMk id="2" creationId="{3D9C6E28-EF91-BD06-8C85-3F55B4954167}"/>
          </ac:spMkLst>
        </pc:spChg>
        <pc:spChg chg="del mod">
          <ac:chgData name="Jane Davies" userId="ece06c1e-1fe5-4526-9740-3b5872e790df" providerId="ADAL" clId="{583AEA23-9C30-44F8-B927-2DA625321056}" dt="2024-03-07T11:13:56.792" v="1641" actId="22"/>
          <ac:spMkLst>
            <pc:docMk/>
            <pc:sldMk cId="30604645" sldId="285"/>
            <ac:spMk id="3" creationId="{AB651989-DE9E-71AC-8EC2-29725E4A5226}"/>
          </ac:spMkLst>
        </pc:spChg>
        <pc:spChg chg="add mod">
          <ac:chgData name="Jane Davies" userId="ece06c1e-1fe5-4526-9740-3b5872e790df" providerId="ADAL" clId="{583AEA23-9C30-44F8-B927-2DA625321056}" dt="2024-03-07T11:16:18.194" v="1785" actId="20577"/>
          <ac:spMkLst>
            <pc:docMk/>
            <pc:sldMk cId="30604645" sldId="285"/>
            <ac:spMk id="7" creationId="{30FF4D3C-BCA4-F3CE-FB97-61F47B1D48F5}"/>
          </ac:spMkLst>
        </pc:spChg>
        <pc:spChg chg="del">
          <ac:chgData name="Jane Davies" userId="ece06c1e-1fe5-4526-9740-3b5872e790df" providerId="ADAL" clId="{583AEA23-9C30-44F8-B927-2DA625321056}" dt="2024-03-05T11:00:36.628" v="593"/>
          <ac:spMkLst>
            <pc:docMk/>
            <pc:sldMk cId="30604645" sldId="285"/>
            <ac:spMk id="8" creationId="{081EA652-8C6A-4E69-BEB9-170809474553}"/>
          </ac:spMkLst>
        </pc:spChg>
        <pc:spChg chg="del">
          <ac:chgData name="Jane Davies" userId="ece06c1e-1fe5-4526-9740-3b5872e790df" providerId="ADAL" clId="{583AEA23-9C30-44F8-B927-2DA625321056}" dt="2024-03-05T11:00:36.628" v="593"/>
          <ac:spMkLst>
            <pc:docMk/>
            <pc:sldMk cId="30604645" sldId="285"/>
            <ac:spMk id="10" creationId="{5298780A-33B9-4EA2-8F67-DE68AD62841B}"/>
          </ac:spMkLst>
        </pc:spChg>
        <pc:spChg chg="del">
          <ac:chgData name="Jane Davies" userId="ece06c1e-1fe5-4526-9740-3b5872e790df" providerId="ADAL" clId="{583AEA23-9C30-44F8-B927-2DA625321056}" dt="2024-03-05T11:00:36.628" v="593"/>
          <ac:spMkLst>
            <pc:docMk/>
            <pc:sldMk cId="30604645" sldId="285"/>
            <ac:spMk id="12" creationId="{7F488E8B-4E1E-4402-8935-D4E6C02615C7}"/>
          </ac:spMkLst>
        </pc:spChg>
        <pc:picChg chg="add mod ord">
          <ac:chgData name="Jane Davies" userId="ece06c1e-1fe5-4526-9740-3b5872e790df" providerId="ADAL" clId="{583AEA23-9C30-44F8-B927-2DA625321056}" dt="2024-03-07T11:14:31.573" v="1691" actId="1076"/>
          <ac:picMkLst>
            <pc:docMk/>
            <pc:sldMk cId="30604645" sldId="285"/>
            <ac:picMk id="5" creationId="{C7ADECDA-0112-8C29-1F3D-0A669B111127}"/>
          </ac:picMkLst>
        </pc:picChg>
      </pc:sldChg>
      <pc:sldChg chg="delSp modSp add mod setBg delDesignElem">
        <pc:chgData name="Jane Davies" userId="ece06c1e-1fe5-4526-9740-3b5872e790df" providerId="ADAL" clId="{583AEA23-9C30-44F8-B927-2DA625321056}" dt="2024-03-05T11:07:14.408" v="726" actId="27636"/>
        <pc:sldMkLst>
          <pc:docMk/>
          <pc:sldMk cId="1474494603" sldId="286"/>
        </pc:sldMkLst>
        <pc:spChg chg="mod">
          <ac:chgData name="Jane Davies" userId="ece06c1e-1fe5-4526-9740-3b5872e790df" providerId="ADAL" clId="{583AEA23-9C30-44F8-B927-2DA625321056}" dt="2024-03-05T11:07:14.408" v="726" actId="27636"/>
          <ac:spMkLst>
            <pc:docMk/>
            <pc:sldMk cId="1474494603" sldId="286"/>
            <ac:spMk id="3" creationId="{3E3FC4C9-5F2A-098D-F77C-B6819A45F873}"/>
          </ac:spMkLst>
        </pc:spChg>
        <pc:spChg chg="del">
          <ac:chgData name="Jane Davies" userId="ece06c1e-1fe5-4526-9740-3b5872e790df" providerId="ADAL" clId="{583AEA23-9C30-44F8-B927-2DA625321056}" dt="2024-03-05T11:05:42.669" v="675"/>
          <ac:spMkLst>
            <pc:docMk/>
            <pc:sldMk cId="1474494603" sldId="286"/>
            <ac:spMk id="9" creationId="{9D25F302-27C5-414F-97F8-6EA0A6C028BA}"/>
          </ac:spMkLst>
        </pc:spChg>
        <pc:spChg chg="del">
          <ac:chgData name="Jane Davies" userId="ece06c1e-1fe5-4526-9740-3b5872e790df" providerId="ADAL" clId="{583AEA23-9C30-44F8-B927-2DA625321056}" dt="2024-03-05T11:05:42.669" v="675"/>
          <ac:spMkLst>
            <pc:docMk/>
            <pc:sldMk cId="1474494603" sldId="286"/>
            <ac:spMk id="11" creationId="{830A36F8-48C2-4842-A87B-8CE8DF4E7FD2}"/>
          </ac:spMkLst>
        </pc:spChg>
        <pc:spChg chg="del">
          <ac:chgData name="Jane Davies" userId="ece06c1e-1fe5-4526-9740-3b5872e790df" providerId="ADAL" clId="{583AEA23-9C30-44F8-B927-2DA625321056}" dt="2024-03-05T11:05:42.669" v="675"/>
          <ac:spMkLst>
            <pc:docMk/>
            <pc:sldMk cId="1474494603" sldId="286"/>
            <ac:spMk id="13" creationId="{8F451A30-466B-4996-9BA5-CD6ABCC6D558}"/>
          </ac:spMkLst>
        </pc:spChg>
      </pc:sldChg>
      <pc:sldChg chg="addSp delSp modSp add mod setBg delDesignElem">
        <pc:chgData name="Jane Davies" userId="ece06c1e-1fe5-4526-9740-3b5872e790df" providerId="ADAL" clId="{583AEA23-9C30-44F8-B927-2DA625321056}" dt="2024-03-08T14:56:57.797" v="2050" actId="122"/>
        <pc:sldMkLst>
          <pc:docMk/>
          <pc:sldMk cId="2183178246" sldId="287"/>
        </pc:sldMkLst>
        <pc:spChg chg="mod">
          <ac:chgData name="Jane Davies" userId="ece06c1e-1fe5-4526-9740-3b5872e790df" providerId="ADAL" clId="{583AEA23-9C30-44F8-B927-2DA625321056}" dt="2024-03-08T14:56:57.797" v="2050" actId="122"/>
          <ac:spMkLst>
            <pc:docMk/>
            <pc:sldMk cId="2183178246" sldId="287"/>
            <ac:spMk id="3" creationId="{AFA1A674-6A5E-4EE3-5441-857D57AF1941}"/>
          </ac:spMkLst>
        </pc:spChg>
        <pc:spChg chg="del">
          <ac:chgData name="Jane Davies" userId="ece06c1e-1fe5-4526-9740-3b5872e790df" providerId="ADAL" clId="{583AEA23-9C30-44F8-B927-2DA625321056}" dt="2024-03-05T11:05:42.669" v="675"/>
          <ac:spMkLst>
            <pc:docMk/>
            <pc:sldMk cId="2183178246" sldId="287"/>
            <ac:spMk id="9" creationId="{9D25F302-27C5-414F-97F8-6EA0A6C028BA}"/>
          </ac:spMkLst>
        </pc:spChg>
        <pc:spChg chg="del">
          <ac:chgData name="Jane Davies" userId="ece06c1e-1fe5-4526-9740-3b5872e790df" providerId="ADAL" clId="{583AEA23-9C30-44F8-B927-2DA625321056}" dt="2024-03-05T11:05:42.669" v="675"/>
          <ac:spMkLst>
            <pc:docMk/>
            <pc:sldMk cId="2183178246" sldId="287"/>
            <ac:spMk id="11" creationId="{830A36F8-48C2-4842-A87B-8CE8DF4E7FD2}"/>
          </ac:spMkLst>
        </pc:spChg>
        <pc:spChg chg="del">
          <ac:chgData name="Jane Davies" userId="ece06c1e-1fe5-4526-9740-3b5872e790df" providerId="ADAL" clId="{583AEA23-9C30-44F8-B927-2DA625321056}" dt="2024-03-05T11:05:42.669" v="675"/>
          <ac:spMkLst>
            <pc:docMk/>
            <pc:sldMk cId="2183178246" sldId="287"/>
            <ac:spMk id="13" creationId="{8F451A30-466B-4996-9BA5-CD6ABCC6D558}"/>
          </ac:spMkLst>
        </pc:spChg>
        <pc:picChg chg="del">
          <ac:chgData name="Jane Davies" userId="ece06c1e-1fe5-4526-9740-3b5872e790df" providerId="ADAL" clId="{583AEA23-9C30-44F8-B927-2DA625321056}" dt="2024-03-05T11:07:20.028" v="727" actId="478"/>
          <ac:picMkLst>
            <pc:docMk/>
            <pc:sldMk cId="2183178246" sldId="287"/>
            <ac:picMk id="4" creationId="{1E391EE6-CA59-3FC9-EEB9-3C4139BB8645}"/>
          </ac:picMkLst>
        </pc:picChg>
        <pc:picChg chg="add mod">
          <ac:chgData name="Jane Davies" userId="ece06c1e-1fe5-4526-9740-3b5872e790df" providerId="ADAL" clId="{583AEA23-9C30-44F8-B927-2DA625321056}" dt="2024-03-05T11:08:16.732" v="729" actId="1076"/>
          <ac:picMkLst>
            <pc:docMk/>
            <pc:sldMk cId="2183178246" sldId="287"/>
            <ac:picMk id="6" creationId="{399798DD-A8A5-283C-0130-EC25F0FDDDD1}"/>
          </ac:picMkLst>
        </pc:picChg>
      </pc:sldChg>
      <pc:sldChg chg="modSp new mod ord modNotesTx">
        <pc:chgData name="Jane Davies" userId="ece06c1e-1fe5-4526-9740-3b5872e790df" providerId="ADAL" clId="{583AEA23-9C30-44F8-B927-2DA625321056}" dt="2024-03-06T13:25:30.692" v="1369" actId="2711"/>
        <pc:sldMkLst>
          <pc:docMk/>
          <pc:sldMk cId="1872706571" sldId="288"/>
        </pc:sldMkLst>
        <pc:spChg chg="mod">
          <ac:chgData name="Jane Davies" userId="ece06c1e-1fe5-4526-9740-3b5872e790df" providerId="ADAL" clId="{583AEA23-9C30-44F8-B927-2DA625321056}" dt="2024-03-06T13:20:03.298" v="1282" actId="113"/>
          <ac:spMkLst>
            <pc:docMk/>
            <pc:sldMk cId="1872706571" sldId="288"/>
            <ac:spMk id="2" creationId="{47C685BA-AECC-0BA2-4C9C-EEF03B76BBE9}"/>
          </ac:spMkLst>
        </pc:spChg>
        <pc:spChg chg="mod">
          <ac:chgData name="Jane Davies" userId="ece06c1e-1fe5-4526-9740-3b5872e790df" providerId="ADAL" clId="{583AEA23-9C30-44F8-B927-2DA625321056}" dt="2024-03-06T13:25:30.692" v="1369" actId="2711"/>
          <ac:spMkLst>
            <pc:docMk/>
            <pc:sldMk cId="1872706571" sldId="288"/>
            <ac:spMk id="3" creationId="{F82810B5-6856-BD7A-AEB2-FA1B75A1AA43}"/>
          </ac:spMkLst>
        </pc:spChg>
      </pc:sldChg>
      <pc:sldChg chg="addSp modSp new mod setBg">
        <pc:chgData name="Jane Davies" userId="ece06c1e-1fe5-4526-9740-3b5872e790df" providerId="ADAL" clId="{583AEA23-9C30-44F8-B927-2DA625321056}" dt="2024-03-06T11:52:01.727" v="860" actId="27614"/>
        <pc:sldMkLst>
          <pc:docMk/>
          <pc:sldMk cId="377838712" sldId="289"/>
        </pc:sldMkLst>
        <pc:spChg chg="add">
          <ac:chgData name="Jane Davies" userId="ece06c1e-1fe5-4526-9740-3b5872e790df" providerId="ADAL" clId="{583AEA23-9C30-44F8-B927-2DA625321056}" dt="2024-03-06T11:51:58.133" v="858" actId="26606"/>
          <ac:spMkLst>
            <pc:docMk/>
            <pc:sldMk cId="377838712" sldId="289"/>
            <ac:spMk id="10" creationId="{5F9CFCE6-877F-4858-B8BD-2C52CA8AFBC4}"/>
          </ac:spMkLst>
        </pc:spChg>
        <pc:spChg chg="add">
          <ac:chgData name="Jane Davies" userId="ece06c1e-1fe5-4526-9740-3b5872e790df" providerId="ADAL" clId="{583AEA23-9C30-44F8-B927-2DA625321056}" dt="2024-03-06T11:51:58.133" v="858" actId="26606"/>
          <ac:spMkLst>
            <pc:docMk/>
            <pc:sldMk cId="377838712" sldId="289"/>
            <ac:spMk id="12" creationId="{8213F8A0-12AE-4514-8372-0DD766EC28EE}"/>
          </ac:spMkLst>
        </pc:spChg>
        <pc:spChg chg="add">
          <ac:chgData name="Jane Davies" userId="ece06c1e-1fe5-4526-9740-3b5872e790df" providerId="ADAL" clId="{583AEA23-9C30-44F8-B927-2DA625321056}" dt="2024-03-06T11:51:58.133" v="858" actId="26606"/>
          <ac:spMkLst>
            <pc:docMk/>
            <pc:sldMk cId="377838712" sldId="289"/>
            <ac:spMk id="14" creationId="{9EFF17D4-9A8C-4CE5-B096-D8CCD4400437}"/>
          </ac:spMkLst>
        </pc:spChg>
        <pc:picChg chg="add mod">
          <ac:chgData name="Jane Davies" userId="ece06c1e-1fe5-4526-9740-3b5872e790df" providerId="ADAL" clId="{583AEA23-9C30-44F8-B927-2DA625321056}" dt="2024-03-06T11:52:01.727" v="860" actId="27614"/>
          <ac:picMkLst>
            <pc:docMk/>
            <pc:sldMk cId="377838712" sldId="289"/>
            <ac:picMk id="3" creationId="{771AA994-3F78-826B-CB0B-66FC53D3B7CF}"/>
          </ac:picMkLst>
        </pc:picChg>
        <pc:picChg chg="add mod">
          <ac:chgData name="Jane Davies" userId="ece06c1e-1fe5-4526-9740-3b5872e790df" providerId="ADAL" clId="{583AEA23-9C30-44F8-B927-2DA625321056}" dt="2024-03-06T11:52:01.720" v="859" actId="27614"/>
          <ac:picMkLst>
            <pc:docMk/>
            <pc:sldMk cId="377838712" sldId="289"/>
            <ac:picMk id="5" creationId="{F8C5B423-7F78-1ED9-2E63-DF6E6588324E}"/>
          </ac:picMkLst>
        </pc:picChg>
      </pc:sldChg>
      <pc:sldChg chg="addSp modSp new mod setBg">
        <pc:chgData name="Jane Davies" userId="ece06c1e-1fe5-4526-9740-3b5872e790df" providerId="ADAL" clId="{583AEA23-9C30-44F8-B927-2DA625321056}" dt="2024-03-06T11:54:25.985" v="866" actId="27614"/>
        <pc:sldMkLst>
          <pc:docMk/>
          <pc:sldMk cId="1286637296" sldId="290"/>
        </pc:sldMkLst>
        <pc:spChg chg="add">
          <ac:chgData name="Jane Davies" userId="ece06c1e-1fe5-4526-9740-3b5872e790df" providerId="ADAL" clId="{583AEA23-9C30-44F8-B927-2DA625321056}" dt="2024-03-06T11:54:14.632" v="864" actId="26606"/>
          <ac:spMkLst>
            <pc:docMk/>
            <pc:sldMk cId="1286637296" sldId="290"/>
            <ac:spMk id="10" creationId="{5F9CFCE6-877F-4858-B8BD-2C52CA8AFBC4}"/>
          </ac:spMkLst>
        </pc:spChg>
        <pc:spChg chg="add">
          <ac:chgData name="Jane Davies" userId="ece06c1e-1fe5-4526-9740-3b5872e790df" providerId="ADAL" clId="{583AEA23-9C30-44F8-B927-2DA625321056}" dt="2024-03-06T11:54:14.632" v="864" actId="26606"/>
          <ac:spMkLst>
            <pc:docMk/>
            <pc:sldMk cId="1286637296" sldId="290"/>
            <ac:spMk id="12" creationId="{8213F8A0-12AE-4514-8372-0DD766EC28EE}"/>
          </ac:spMkLst>
        </pc:spChg>
        <pc:spChg chg="add">
          <ac:chgData name="Jane Davies" userId="ece06c1e-1fe5-4526-9740-3b5872e790df" providerId="ADAL" clId="{583AEA23-9C30-44F8-B927-2DA625321056}" dt="2024-03-06T11:54:14.632" v="864" actId="26606"/>
          <ac:spMkLst>
            <pc:docMk/>
            <pc:sldMk cId="1286637296" sldId="290"/>
            <ac:spMk id="14" creationId="{9EFF17D4-9A8C-4CE5-B096-D8CCD4400437}"/>
          </ac:spMkLst>
        </pc:spChg>
        <pc:picChg chg="add mod ord">
          <ac:chgData name="Jane Davies" userId="ece06c1e-1fe5-4526-9740-3b5872e790df" providerId="ADAL" clId="{583AEA23-9C30-44F8-B927-2DA625321056}" dt="2024-03-06T11:54:25.985" v="866" actId="27614"/>
          <ac:picMkLst>
            <pc:docMk/>
            <pc:sldMk cId="1286637296" sldId="290"/>
            <ac:picMk id="3" creationId="{02C6BF0E-58DA-E7B7-725E-344031E7EB79}"/>
          </ac:picMkLst>
        </pc:picChg>
        <pc:picChg chg="add mod">
          <ac:chgData name="Jane Davies" userId="ece06c1e-1fe5-4526-9740-3b5872e790df" providerId="ADAL" clId="{583AEA23-9C30-44F8-B927-2DA625321056}" dt="2024-03-06T11:54:25.903" v="865" actId="27614"/>
          <ac:picMkLst>
            <pc:docMk/>
            <pc:sldMk cId="1286637296" sldId="290"/>
            <ac:picMk id="5" creationId="{C403CBB3-6729-EC43-ED1C-4FF1C4E44D02}"/>
          </ac:picMkLst>
        </pc:picChg>
      </pc:sldChg>
      <pc:sldChg chg="addSp delSp modSp new mod setBg">
        <pc:chgData name="Jane Davies" userId="ece06c1e-1fe5-4526-9740-3b5872e790df" providerId="ADAL" clId="{583AEA23-9C30-44F8-B927-2DA625321056}" dt="2024-03-07T11:18:53.476" v="1824" actId="26606"/>
        <pc:sldMkLst>
          <pc:docMk/>
          <pc:sldMk cId="1939357285" sldId="291"/>
        </pc:sldMkLst>
        <pc:spChg chg="mod">
          <ac:chgData name="Jane Davies" userId="ece06c1e-1fe5-4526-9740-3b5872e790df" providerId="ADAL" clId="{583AEA23-9C30-44F8-B927-2DA625321056}" dt="2024-03-07T11:18:53.476" v="1824" actId="26606"/>
          <ac:spMkLst>
            <pc:docMk/>
            <pc:sldMk cId="1939357285" sldId="291"/>
            <ac:spMk id="2" creationId="{88DBD7E0-41FF-B781-C180-136FDB911D80}"/>
          </ac:spMkLst>
        </pc:spChg>
        <pc:spChg chg="del mod">
          <ac:chgData name="Jane Davies" userId="ece06c1e-1fe5-4526-9740-3b5872e790df" providerId="ADAL" clId="{583AEA23-9C30-44F8-B927-2DA625321056}" dt="2024-03-07T11:18:48.179" v="1823" actId="22"/>
          <ac:spMkLst>
            <pc:docMk/>
            <pc:sldMk cId="1939357285" sldId="291"/>
            <ac:spMk id="3" creationId="{9F873C13-64D0-BDAE-F31B-C4D0F2F4C99A}"/>
          </ac:spMkLst>
        </pc:spChg>
        <pc:grpChg chg="add">
          <ac:chgData name="Jane Davies" userId="ece06c1e-1fe5-4526-9740-3b5872e790df" providerId="ADAL" clId="{583AEA23-9C30-44F8-B927-2DA625321056}" dt="2024-03-07T11:18:53.476" v="1824" actId="26606"/>
          <ac:grpSpMkLst>
            <pc:docMk/>
            <pc:sldMk cId="1939357285" sldId="291"/>
            <ac:grpSpMk id="10" creationId="{FB7FB62D-DD5B-C587-F53F-679128D41B8A}"/>
          </ac:grpSpMkLst>
        </pc:grpChg>
        <pc:picChg chg="add mod ord">
          <ac:chgData name="Jane Davies" userId="ece06c1e-1fe5-4526-9740-3b5872e790df" providerId="ADAL" clId="{583AEA23-9C30-44F8-B927-2DA625321056}" dt="2024-03-07T11:18:53.476" v="1824" actId="26606"/>
          <ac:picMkLst>
            <pc:docMk/>
            <pc:sldMk cId="1939357285" sldId="291"/>
            <ac:picMk id="5" creationId="{8DAE24D4-9492-667D-B9FF-042C0A589691}"/>
          </ac:picMkLst>
        </pc:picChg>
      </pc:sldChg>
      <pc:sldChg chg="addSp delSp modSp new mod ord setBg modNotesTx">
        <pc:chgData name="Jane Davies" userId="ece06c1e-1fe5-4526-9740-3b5872e790df" providerId="ADAL" clId="{583AEA23-9C30-44F8-B927-2DA625321056}" dt="2024-03-06T12:34:30.089" v="928" actId="9405"/>
        <pc:sldMkLst>
          <pc:docMk/>
          <pc:sldMk cId="3431923855" sldId="292"/>
        </pc:sldMkLst>
        <pc:spChg chg="add">
          <ac:chgData name="Jane Davies" userId="ece06c1e-1fe5-4526-9740-3b5872e790df" providerId="ADAL" clId="{583AEA23-9C30-44F8-B927-2DA625321056}" dt="2024-03-06T11:58:55.756" v="897" actId="26606"/>
          <ac:spMkLst>
            <pc:docMk/>
            <pc:sldMk cId="3431923855" sldId="292"/>
            <ac:spMk id="8" creationId="{AB8C311F-7253-4AED-9701-7FC0708C41C7}"/>
          </ac:spMkLst>
        </pc:spChg>
        <pc:spChg chg="add">
          <ac:chgData name="Jane Davies" userId="ece06c1e-1fe5-4526-9740-3b5872e790df" providerId="ADAL" clId="{583AEA23-9C30-44F8-B927-2DA625321056}" dt="2024-03-06T11:58:55.756" v="897" actId="26606"/>
          <ac:spMkLst>
            <pc:docMk/>
            <pc:sldMk cId="3431923855" sldId="292"/>
            <ac:spMk id="10" creationId="{E2384209-CB15-4CDF-9D31-C44FD9A3F20D}"/>
          </ac:spMkLst>
        </pc:spChg>
        <pc:spChg chg="add">
          <ac:chgData name="Jane Davies" userId="ece06c1e-1fe5-4526-9740-3b5872e790df" providerId="ADAL" clId="{583AEA23-9C30-44F8-B927-2DA625321056}" dt="2024-03-06T11:58:55.756" v="897" actId="26606"/>
          <ac:spMkLst>
            <pc:docMk/>
            <pc:sldMk cId="3431923855" sldId="292"/>
            <ac:spMk id="12" creationId="{2633B3B5-CC90-43F0-8714-D31D1F3F0209}"/>
          </ac:spMkLst>
        </pc:spChg>
        <pc:spChg chg="add">
          <ac:chgData name="Jane Davies" userId="ece06c1e-1fe5-4526-9740-3b5872e790df" providerId="ADAL" clId="{583AEA23-9C30-44F8-B927-2DA625321056}" dt="2024-03-06T11:58:55.756" v="897" actId="26606"/>
          <ac:spMkLst>
            <pc:docMk/>
            <pc:sldMk cId="3431923855" sldId="292"/>
            <ac:spMk id="14" creationId="{A8D57A06-A426-446D-B02C-A2DC6B62E45E}"/>
          </ac:spMkLst>
        </pc:spChg>
        <pc:grpChg chg="add del mod">
          <ac:chgData name="Jane Davies" userId="ece06c1e-1fe5-4526-9740-3b5872e790df" providerId="ADAL" clId="{583AEA23-9C30-44F8-B927-2DA625321056}" dt="2024-03-06T12:34:30.086" v="927"/>
          <ac:grpSpMkLst>
            <pc:docMk/>
            <pc:sldMk cId="3431923855" sldId="292"/>
            <ac:grpSpMk id="6" creationId="{10997441-9775-57E5-8F83-4AA41346E6F0}"/>
          </ac:grpSpMkLst>
        </pc:grpChg>
        <pc:grpChg chg="mod">
          <ac:chgData name="Jane Davies" userId="ece06c1e-1fe5-4526-9740-3b5872e790df" providerId="ADAL" clId="{583AEA23-9C30-44F8-B927-2DA625321056}" dt="2024-03-06T12:34:30.076" v="922"/>
          <ac:grpSpMkLst>
            <pc:docMk/>
            <pc:sldMk cId="3431923855" sldId="292"/>
            <ac:grpSpMk id="15" creationId="{044DEA97-9DA4-2F2C-9286-DD495969627D}"/>
          </ac:grpSpMkLst>
        </pc:grpChg>
        <pc:picChg chg="add mod">
          <ac:chgData name="Jane Davies" userId="ece06c1e-1fe5-4526-9740-3b5872e790df" providerId="ADAL" clId="{583AEA23-9C30-44F8-B927-2DA625321056}" dt="2024-03-06T11:59:17.431" v="900" actId="27614"/>
          <ac:picMkLst>
            <pc:docMk/>
            <pc:sldMk cId="3431923855" sldId="292"/>
            <ac:picMk id="3" creationId="{8EB4B515-31E0-8B8B-D587-8B9FCC39AFF0}"/>
          </ac:picMkLst>
        </pc:picChg>
        <pc:inkChg chg="add del mod">
          <ac:chgData name="Jane Davies" userId="ece06c1e-1fe5-4526-9740-3b5872e790df" providerId="ADAL" clId="{583AEA23-9C30-44F8-B927-2DA625321056}" dt="2024-03-06T12:34:30.089" v="928" actId="9405"/>
          <ac:inkMkLst>
            <pc:docMk/>
            <pc:sldMk cId="3431923855" sldId="292"/>
            <ac:inkMk id="4" creationId="{31C18F6E-EE89-F242-D50B-630AC9D32E1F}"/>
          </ac:inkMkLst>
        </pc:inkChg>
        <pc:inkChg chg="add del mod">
          <ac:chgData name="Jane Davies" userId="ece06c1e-1fe5-4526-9740-3b5872e790df" providerId="ADAL" clId="{583AEA23-9C30-44F8-B927-2DA625321056}" dt="2024-03-06T12:34:30.086" v="927"/>
          <ac:inkMkLst>
            <pc:docMk/>
            <pc:sldMk cId="3431923855" sldId="292"/>
            <ac:inkMk id="5" creationId="{A4F8932D-CA80-15C1-09F9-B987E58E9122}"/>
          </ac:inkMkLst>
        </pc:inkChg>
        <pc:inkChg chg="add del mod">
          <ac:chgData name="Jane Davies" userId="ece06c1e-1fe5-4526-9740-3b5872e790df" providerId="ADAL" clId="{583AEA23-9C30-44F8-B927-2DA625321056}" dt="2024-03-06T12:34:30.083" v="925" actId="9405"/>
          <ac:inkMkLst>
            <pc:docMk/>
            <pc:sldMk cId="3431923855" sldId="292"/>
            <ac:inkMk id="7" creationId="{BBABA41C-9B90-4190-7933-02E42115F633}"/>
          </ac:inkMkLst>
        </pc:inkChg>
        <pc:inkChg chg="add del mod">
          <ac:chgData name="Jane Davies" userId="ece06c1e-1fe5-4526-9740-3b5872e790df" providerId="ADAL" clId="{583AEA23-9C30-44F8-B927-2DA625321056}" dt="2024-03-06T12:34:30.081" v="924" actId="9405"/>
          <ac:inkMkLst>
            <pc:docMk/>
            <pc:sldMk cId="3431923855" sldId="292"/>
            <ac:inkMk id="9" creationId="{D8BF6AEF-FB96-FF80-B265-BBC3940C6E8E}"/>
          </ac:inkMkLst>
        </pc:inkChg>
        <pc:inkChg chg="add del mod">
          <ac:chgData name="Jane Davies" userId="ece06c1e-1fe5-4526-9740-3b5872e790df" providerId="ADAL" clId="{583AEA23-9C30-44F8-B927-2DA625321056}" dt="2024-03-06T12:34:30.078" v="923" actId="9405"/>
          <ac:inkMkLst>
            <pc:docMk/>
            <pc:sldMk cId="3431923855" sldId="292"/>
            <ac:inkMk id="11" creationId="{231BF1F2-C932-3F7A-0361-28363B011C90}"/>
          </ac:inkMkLst>
        </pc:inkChg>
        <pc:inkChg chg="add del mod">
          <ac:chgData name="Jane Davies" userId="ece06c1e-1fe5-4526-9740-3b5872e790df" providerId="ADAL" clId="{583AEA23-9C30-44F8-B927-2DA625321056}" dt="2024-03-06T12:34:30.076" v="922"/>
          <ac:inkMkLst>
            <pc:docMk/>
            <pc:sldMk cId="3431923855" sldId="292"/>
            <ac:inkMk id="13" creationId="{72B0C624-A634-EC5D-9AE7-4DC1FF3C3DE8}"/>
          </ac:inkMkLst>
        </pc:inkChg>
      </pc:sldChg>
      <pc:sldChg chg="addSp delSp modSp add mod setBg delDesignElem modNotesTx">
        <pc:chgData name="Jane Davies" userId="ece06c1e-1fe5-4526-9740-3b5872e790df" providerId="ADAL" clId="{583AEA23-9C30-44F8-B927-2DA625321056}" dt="2024-03-06T12:57:43.451" v="1048" actId="9405"/>
        <pc:sldMkLst>
          <pc:docMk/>
          <pc:sldMk cId="3426498049" sldId="293"/>
        </pc:sldMkLst>
        <pc:spChg chg="del">
          <ac:chgData name="Jane Davies" userId="ece06c1e-1fe5-4526-9740-3b5872e790df" providerId="ADAL" clId="{583AEA23-9C30-44F8-B927-2DA625321056}" dt="2024-03-06T12:34:41.853" v="930"/>
          <ac:spMkLst>
            <pc:docMk/>
            <pc:sldMk cId="3426498049" sldId="293"/>
            <ac:spMk id="8" creationId="{1F2AEBC6-7106-2112-4E71-55D6BBC68703}"/>
          </ac:spMkLst>
        </pc:spChg>
        <pc:spChg chg="del">
          <ac:chgData name="Jane Davies" userId="ece06c1e-1fe5-4526-9740-3b5872e790df" providerId="ADAL" clId="{583AEA23-9C30-44F8-B927-2DA625321056}" dt="2024-03-06T12:34:41.853" v="930"/>
          <ac:spMkLst>
            <pc:docMk/>
            <pc:sldMk cId="3426498049" sldId="293"/>
            <ac:spMk id="10" creationId="{E5EB181E-C5AA-F45B-3419-850861E02998}"/>
          </ac:spMkLst>
        </pc:spChg>
        <pc:spChg chg="del">
          <ac:chgData name="Jane Davies" userId="ece06c1e-1fe5-4526-9740-3b5872e790df" providerId="ADAL" clId="{583AEA23-9C30-44F8-B927-2DA625321056}" dt="2024-03-06T12:34:41.853" v="930"/>
          <ac:spMkLst>
            <pc:docMk/>
            <pc:sldMk cId="3426498049" sldId="293"/>
            <ac:spMk id="12" creationId="{DE2B033E-2BF7-9C50-4B0F-B29B88C25CBA}"/>
          </ac:spMkLst>
        </pc:spChg>
        <pc:spChg chg="del">
          <ac:chgData name="Jane Davies" userId="ece06c1e-1fe5-4526-9740-3b5872e790df" providerId="ADAL" clId="{583AEA23-9C30-44F8-B927-2DA625321056}" dt="2024-03-06T12:34:41.853" v="930"/>
          <ac:spMkLst>
            <pc:docMk/>
            <pc:sldMk cId="3426498049" sldId="293"/>
            <ac:spMk id="14" creationId="{E3D1C727-6C20-16FE-5982-802438807AEA}"/>
          </ac:spMkLst>
        </pc:spChg>
        <pc:grpChg chg="mod">
          <ac:chgData name="Jane Davies" userId="ece06c1e-1fe5-4526-9740-3b5872e790df" providerId="ADAL" clId="{583AEA23-9C30-44F8-B927-2DA625321056}" dt="2024-03-06T12:34:47.654" v="933"/>
          <ac:grpSpMkLst>
            <pc:docMk/>
            <pc:sldMk cId="3426498049" sldId="293"/>
            <ac:grpSpMk id="5" creationId="{0DC93816-F355-EBAD-6925-6FECF4462346}"/>
          </ac:grpSpMkLst>
        </pc:grpChg>
        <pc:grpChg chg="mod">
          <ac:chgData name="Jane Davies" userId="ece06c1e-1fe5-4526-9740-3b5872e790df" providerId="ADAL" clId="{583AEA23-9C30-44F8-B927-2DA625321056}" dt="2024-03-06T12:34:50.122" v="936"/>
          <ac:grpSpMkLst>
            <pc:docMk/>
            <pc:sldMk cId="3426498049" sldId="293"/>
            <ac:grpSpMk id="9" creationId="{A0843D17-75D6-713C-149C-467531790976}"/>
          </ac:grpSpMkLst>
        </pc:grpChg>
        <pc:grpChg chg="mod">
          <ac:chgData name="Jane Davies" userId="ece06c1e-1fe5-4526-9740-3b5872e790df" providerId="ADAL" clId="{583AEA23-9C30-44F8-B927-2DA625321056}" dt="2024-03-06T12:34:52.423" v="939"/>
          <ac:grpSpMkLst>
            <pc:docMk/>
            <pc:sldMk cId="3426498049" sldId="293"/>
            <ac:grpSpMk id="15" creationId="{AF8E0D09-1836-5E1C-085A-169AA585BEDA}"/>
          </ac:grpSpMkLst>
        </pc:grpChg>
        <pc:grpChg chg="mod">
          <ac:chgData name="Jane Davies" userId="ece06c1e-1fe5-4526-9740-3b5872e790df" providerId="ADAL" clId="{583AEA23-9C30-44F8-B927-2DA625321056}" dt="2024-03-06T12:34:58.480" v="942"/>
          <ac:grpSpMkLst>
            <pc:docMk/>
            <pc:sldMk cId="3426498049" sldId="293"/>
            <ac:grpSpMk id="18" creationId="{F5E732FD-8431-7380-315A-CE09EB22562F}"/>
          </ac:grpSpMkLst>
        </pc:grpChg>
        <pc:grpChg chg="del mod">
          <ac:chgData name="Jane Davies" userId="ece06c1e-1fe5-4526-9740-3b5872e790df" providerId="ADAL" clId="{583AEA23-9C30-44F8-B927-2DA625321056}" dt="2024-03-06T12:35:51.723" v="950"/>
          <ac:grpSpMkLst>
            <pc:docMk/>
            <pc:sldMk cId="3426498049" sldId="293"/>
            <ac:grpSpMk id="21" creationId="{84B15121-3A3D-1C86-511B-5F590A493BB8}"/>
          </ac:grpSpMkLst>
        </pc:grpChg>
        <pc:grpChg chg="del mod">
          <ac:chgData name="Jane Davies" userId="ece06c1e-1fe5-4526-9740-3b5872e790df" providerId="ADAL" clId="{583AEA23-9C30-44F8-B927-2DA625321056}" dt="2024-03-06T12:35:53.730" v="953"/>
          <ac:grpSpMkLst>
            <pc:docMk/>
            <pc:sldMk cId="3426498049" sldId="293"/>
            <ac:grpSpMk id="26" creationId="{1B897FF4-84BA-E814-E281-1FC207900C5C}"/>
          </ac:grpSpMkLst>
        </pc:grpChg>
        <pc:grpChg chg="del mod">
          <ac:chgData name="Jane Davies" userId="ece06c1e-1fe5-4526-9740-3b5872e790df" providerId="ADAL" clId="{583AEA23-9C30-44F8-B927-2DA625321056}" dt="2024-03-06T12:35:57.700" v="956"/>
          <ac:grpSpMkLst>
            <pc:docMk/>
            <pc:sldMk cId="3426498049" sldId="293"/>
            <ac:grpSpMk id="29" creationId="{47B599AE-F8D5-6863-8977-5F4E0D6B1A45}"/>
          </ac:grpSpMkLst>
        </pc:grpChg>
        <pc:grpChg chg="add del mod">
          <ac:chgData name="Jane Davies" userId="ece06c1e-1fe5-4526-9740-3b5872e790df" providerId="ADAL" clId="{583AEA23-9C30-44F8-B927-2DA625321056}" dt="2024-03-06T12:36:43.520" v="972"/>
          <ac:grpSpMkLst>
            <pc:docMk/>
            <pc:sldMk cId="3426498049" sldId="293"/>
            <ac:grpSpMk id="32" creationId="{7C0B445B-5BBB-7127-28AF-76CEE7CBD9A3}"/>
          </ac:grpSpMkLst>
        </pc:grpChg>
        <pc:grpChg chg="mod">
          <ac:chgData name="Jane Davies" userId="ece06c1e-1fe5-4526-9740-3b5872e790df" providerId="ADAL" clId="{583AEA23-9C30-44F8-B927-2DA625321056}" dt="2024-03-06T12:36:43.520" v="972"/>
          <ac:grpSpMkLst>
            <pc:docMk/>
            <pc:sldMk cId="3426498049" sldId="293"/>
            <ac:grpSpMk id="34" creationId="{BE375AC2-5F0A-FDB3-8D23-DADD01ADDDBC}"/>
          </ac:grpSpMkLst>
        </pc:grpChg>
        <pc:grpChg chg="mod">
          <ac:chgData name="Jane Davies" userId="ece06c1e-1fe5-4526-9740-3b5872e790df" providerId="ADAL" clId="{583AEA23-9C30-44F8-B927-2DA625321056}" dt="2024-03-06T12:36:23.940" v="965"/>
          <ac:grpSpMkLst>
            <pc:docMk/>
            <pc:sldMk cId="3426498049" sldId="293"/>
            <ac:grpSpMk id="39" creationId="{A982DD22-E92B-4648-EA22-E69117E91865}"/>
          </ac:grpSpMkLst>
        </pc:grpChg>
        <pc:grpChg chg="del mod">
          <ac:chgData name="Jane Davies" userId="ece06c1e-1fe5-4526-9740-3b5872e790df" providerId="ADAL" clId="{583AEA23-9C30-44F8-B927-2DA625321056}" dt="2024-03-06T12:38:40.199" v="977"/>
          <ac:grpSpMkLst>
            <pc:docMk/>
            <pc:sldMk cId="3426498049" sldId="293"/>
            <ac:grpSpMk id="42" creationId="{E4FFFFBE-11C4-3FA7-98F0-3E78B341934E}"/>
          </ac:grpSpMkLst>
        </pc:grpChg>
        <pc:grpChg chg="del mod">
          <ac:chgData name="Jane Davies" userId="ece06c1e-1fe5-4526-9740-3b5872e790df" providerId="ADAL" clId="{583AEA23-9C30-44F8-B927-2DA625321056}" dt="2024-03-06T12:38:41.556" v="979"/>
          <ac:grpSpMkLst>
            <pc:docMk/>
            <pc:sldMk cId="3426498049" sldId="293"/>
            <ac:grpSpMk id="44" creationId="{9FBCC98E-E639-4EFB-3DB9-5B6B3CD1577E}"/>
          </ac:grpSpMkLst>
        </pc:grpChg>
        <pc:grpChg chg="del mod">
          <ac:chgData name="Jane Davies" userId="ece06c1e-1fe5-4526-9740-3b5872e790df" providerId="ADAL" clId="{583AEA23-9C30-44F8-B927-2DA625321056}" dt="2024-03-06T12:38:49.296" v="984"/>
          <ac:grpSpMkLst>
            <pc:docMk/>
            <pc:sldMk cId="3426498049" sldId="293"/>
            <ac:grpSpMk id="46" creationId="{D220C1CA-4A2D-53D1-D3EE-F7449D259853}"/>
          </ac:grpSpMkLst>
        </pc:grpChg>
        <pc:grpChg chg="del mod">
          <ac:chgData name="Jane Davies" userId="ece06c1e-1fe5-4526-9740-3b5872e790df" providerId="ADAL" clId="{583AEA23-9C30-44F8-B927-2DA625321056}" dt="2024-03-06T12:38:55.091" v="988"/>
          <ac:grpSpMkLst>
            <pc:docMk/>
            <pc:sldMk cId="3426498049" sldId="293"/>
            <ac:grpSpMk id="51" creationId="{CB4241E7-0538-9FDF-EBA0-EEC011FBF8EE}"/>
          </ac:grpSpMkLst>
        </pc:grpChg>
        <pc:grpChg chg="mod">
          <ac:chgData name="Jane Davies" userId="ece06c1e-1fe5-4526-9740-3b5872e790df" providerId="ADAL" clId="{583AEA23-9C30-44F8-B927-2DA625321056}" dt="2024-03-06T12:38:55.091" v="988"/>
          <ac:grpSpMkLst>
            <pc:docMk/>
            <pc:sldMk cId="3426498049" sldId="293"/>
            <ac:grpSpMk id="55" creationId="{4958C763-ECE2-2F72-19F8-32C95324CBA8}"/>
          </ac:grpSpMkLst>
        </pc:grpChg>
        <pc:grpChg chg="mod">
          <ac:chgData name="Jane Davies" userId="ece06c1e-1fe5-4526-9740-3b5872e790df" providerId="ADAL" clId="{583AEA23-9C30-44F8-B927-2DA625321056}" dt="2024-03-06T12:39:03.831" v="993"/>
          <ac:grpSpMkLst>
            <pc:docMk/>
            <pc:sldMk cId="3426498049" sldId="293"/>
            <ac:grpSpMk id="60" creationId="{6004CEC5-6348-6379-BD8C-DDAA5ACC2C5F}"/>
          </ac:grpSpMkLst>
        </pc:grpChg>
        <pc:grpChg chg="mod">
          <ac:chgData name="Jane Davies" userId="ece06c1e-1fe5-4526-9740-3b5872e790df" providerId="ADAL" clId="{583AEA23-9C30-44F8-B927-2DA625321056}" dt="2024-03-06T12:39:11.897" v="999"/>
          <ac:grpSpMkLst>
            <pc:docMk/>
            <pc:sldMk cId="3426498049" sldId="293"/>
            <ac:grpSpMk id="66" creationId="{F89638D3-2829-8B84-C6C6-53172B60A5BD}"/>
          </ac:grpSpMkLst>
        </pc:grpChg>
        <pc:grpChg chg="add del mod">
          <ac:chgData name="Jane Davies" userId="ece06c1e-1fe5-4526-9740-3b5872e790df" providerId="ADAL" clId="{583AEA23-9C30-44F8-B927-2DA625321056}" dt="2024-03-06T12:40:52.036" v="1013"/>
          <ac:grpSpMkLst>
            <pc:docMk/>
            <pc:sldMk cId="3426498049" sldId="293"/>
            <ac:grpSpMk id="71" creationId="{FCDD6887-4996-9392-4A6B-98E18A560992}"/>
          </ac:grpSpMkLst>
        </pc:grpChg>
        <pc:grpChg chg="mod">
          <ac:chgData name="Jane Davies" userId="ece06c1e-1fe5-4526-9740-3b5872e790df" providerId="ADAL" clId="{583AEA23-9C30-44F8-B927-2DA625321056}" dt="2024-03-06T12:40:52.036" v="1013"/>
          <ac:grpSpMkLst>
            <pc:docMk/>
            <pc:sldMk cId="3426498049" sldId="293"/>
            <ac:grpSpMk id="78" creationId="{389073C1-0D69-CB2D-839C-43B71654E939}"/>
          </ac:grpSpMkLst>
        </pc:grpChg>
        <pc:grpChg chg="del mod">
          <ac:chgData name="Jane Davies" userId="ece06c1e-1fe5-4526-9740-3b5872e790df" providerId="ADAL" clId="{583AEA23-9C30-44F8-B927-2DA625321056}" dt="2024-03-06T12:43:58.955" v="1035"/>
          <ac:grpSpMkLst>
            <pc:docMk/>
            <pc:sldMk cId="3426498049" sldId="293"/>
            <ac:grpSpMk id="89" creationId="{E9D00E1A-9AD0-CCA6-471C-BD137C836988}"/>
          </ac:grpSpMkLst>
        </pc:grpChg>
        <pc:grpChg chg="del mod">
          <ac:chgData name="Jane Davies" userId="ece06c1e-1fe5-4526-9740-3b5872e790df" providerId="ADAL" clId="{583AEA23-9C30-44F8-B927-2DA625321056}" dt="2024-03-06T12:44:03.509" v="1037"/>
          <ac:grpSpMkLst>
            <pc:docMk/>
            <pc:sldMk cId="3426498049" sldId="293"/>
            <ac:grpSpMk id="95" creationId="{F4CC070F-3795-7F76-0331-4EEDAE7BF1CA}"/>
          </ac:grpSpMkLst>
        </pc:grpChg>
        <pc:grpChg chg="del mod">
          <ac:chgData name="Jane Davies" userId="ece06c1e-1fe5-4526-9740-3b5872e790df" providerId="ADAL" clId="{583AEA23-9C30-44F8-B927-2DA625321056}" dt="2024-03-06T12:44:09.874" v="1040"/>
          <ac:grpSpMkLst>
            <pc:docMk/>
            <pc:sldMk cId="3426498049" sldId="293"/>
            <ac:grpSpMk id="97" creationId="{6A1DB5F4-4FEA-1FC4-A028-10213B78A036}"/>
          </ac:grpSpMkLst>
        </pc:grpChg>
        <pc:grpChg chg="del mod">
          <ac:chgData name="Jane Davies" userId="ece06c1e-1fe5-4526-9740-3b5872e790df" providerId="ADAL" clId="{583AEA23-9C30-44F8-B927-2DA625321056}" dt="2024-03-06T12:44:10.987" v="1042"/>
          <ac:grpSpMkLst>
            <pc:docMk/>
            <pc:sldMk cId="3426498049" sldId="293"/>
            <ac:grpSpMk id="100" creationId="{DDC6DF09-9F8A-4FAD-EEBD-54DDEF9D1E4C}"/>
          </ac:grpSpMkLst>
        </pc:grpChg>
        <pc:grpChg chg="mod">
          <ac:chgData name="Jane Davies" userId="ece06c1e-1fe5-4526-9740-3b5872e790df" providerId="ADAL" clId="{583AEA23-9C30-44F8-B927-2DA625321056}" dt="2024-03-06T12:44:10.987" v="1042"/>
          <ac:grpSpMkLst>
            <pc:docMk/>
            <pc:sldMk cId="3426498049" sldId="293"/>
            <ac:grpSpMk id="102" creationId="{EDDC5DF8-91BE-68DA-14A0-D1FD9D9CBCC0}"/>
          </ac:grpSpMkLst>
        </pc:grpChg>
        <pc:grpChg chg="mod">
          <ac:chgData name="Jane Davies" userId="ece06c1e-1fe5-4526-9740-3b5872e790df" providerId="ADAL" clId="{583AEA23-9C30-44F8-B927-2DA625321056}" dt="2024-03-06T12:44:33.869" v="1047"/>
          <ac:grpSpMkLst>
            <pc:docMk/>
            <pc:sldMk cId="3426498049" sldId="293"/>
            <ac:grpSpMk id="107" creationId="{06BD66E5-BEB9-BDAA-7A6C-561A26BC8329}"/>
          </ac:grpSpMkLst>
        </pc:grpChg>
        <pc:inkChg chg="add mod">
          <ac:chgData name="Jane Davies" userId="ece06c1e-1fe5-4526-9740-3b5872e790df" providerId="ADAL" clId="{583AEA23-9C30-44F8-B927-2DA625321056}" dt="2024-03-06T12:34:47.654" v="933"/>
          <ac:inkMkLst>
            <pc:docMk/>
            <pc:sldMk cId="3426498049" sldId="293"/>
            <ac:inkMk id="2" creationId="{8BBCF494-D8B9-A31F-5FC1-7FF354C358A9}"/>
          </ac:inkMkLst>
        </pc:inkChg>
        <pc:inkChg chg="add mod">
          <ac:chgData name="Jane Davies" userId="ece06c1e-1fe5-4526-9740-3b5872e790df" providerId="ADAL" clId="{583AEA23-9C30-44F8-B927-2DA625321056}" dt="2024-03-06T12:34:47.654" v="933"/>
          <ac:inkMkLst>
            <pc:docMk/>
            <pc:sldMk cId="3426498049" sldId="293"/>
            <ac:inkMk id="4" creationId="{DE6919A2-1DC5-3047-BA4C-3241A5D8507D}"/>
          </ac:inkMkLst>
        </pc:inkChg>
        <pc:inkChg chg="add mod">
          <ac:chgData name="Jane Davies" userId="ece06c1e-1fe5-4526-9740-3b5872e790df" providerId="ADAL" clId="{583AEA23-9C30-44F8-B927-2DA625321056}" dt="2024-03-06T12:34:50.122" v="936"/>
          <ac:inkMkLst>
            <pc:docMk/>
            <pc:sldMk cId="3426498049" sldId="293"/>
            <ac:inkMk id="6" creationId="{BD3DC709-7C74-FFF6-935C-46E7BB3BF799}"/>
          </ac:inkMkLst>
        </pc:inkChg>
        <pc:inkChg chg="add mod">
          <ac:chgData name="Jane Davies" userId="ece06c1e-1fe5-4526-9740-3b5872e790df" providerId="ADAL" clId="{583AEA23-9C30-44F8-B927-2DA625321056}" dt="2024-03-06T12:34:50.122" v="936"/>
          <ac:inkMkLst>
            <pc:docMk/>
            <pc:sldMk cId="3426498049" sldId="293"/>
            <ac:inkMk id="7" creationId="{C057F15E-9270-7208-9B57-FE7886FDA763}"/>
          </ac:inkMkLst>
        </pc:inkChg>
        <pc:inkChg chg="add mod">
          <ac:chgData name="Jane Davies" userId="ece06c1e-1fe5-4526-9740-3b5872e790df" providerId="ADAL" clId="{583AEA23-9C30-44F8-B927-2DA625321056}" dt="2024-03-06T12:34:52.423" v="939"/>
          <ac:inkMkLst>
            <pc:docMk/>
            <pc:sldMk cId="3426498049" sldId="293"/>
            <ac:inkMk id="11" creationId="{D01D3348-ACE7-7A00-F767-5C03541AB262}"/>
          </ac:inkMkLst>
        </pc:inkChg>
        <pc:inkChg chg="add mod">
          <ac:chgData name="Jane Davies" userId="ece06c1e-1fe5-4526-9740-3b5872e790df" providerId="ADAL" clId="{583AEA23-9C30-44F8-B927-2DA625321056}" dt="2024-03-06T12:34:52.423" v="939"/>
          <ac:inkMkLst>
            <pc:docMk/>
            <pc:sldMk cId="3426498049" sldId="293"/>
            <ac:inkMk id="13" creationId="{E9DE6BA4-F44C-E733-F1A8-1FFA3E663857}"/>
          </ac:inkMkLst>
        </pc:inkChg>
        <pc:inkChg chg="add mod">
          <ac:chgData name="Jane Davies" userId="ece06c1e-1fe5-4526-9740-3b5872e790df" providerId="ADAL" clId="{583AEA23-9C30-44F8-B927-2DA625321056}" dt="2024-03-06T12:34:58.480" v="942"/>
          <ac:inkMkLst>
            <pc:docMk/>
            <pc:sldMk cId="3426498049" sldId="293"/>
            <ac:inkMk id="16" creationId="{4D9A654F-AF82-5C49-4AC9-B5F060A51B1C}"/>
          </ac:inkMkLst>
        </pc:inkChg>
        <pc:inkChg chg="add mod">
          <ac:chgData name="Jane Davies" userId="ece06c1e-1fe5-4526-9740-3b5872e790df" providerId="ADAL" clId="{583AEA23-9C30-44F8-B927-2DA625321056}" dt="2024-03-06T12:34:58.480" v="942"/>
          <ac:inkMkLst>
            <pc:docMk/>
            <pc:sldMk cId="3426498049" sldId="293"/>
            <ac:inkMk id="17" creationId="{122EE789-59FF-B689-EF26-1CCD4C9F3D7C}"/>
          </ac:inkMkLst>
        </pc:inkChg>
        <pc:inkChg chg="add mod">
          <ac:chgData name="Jane Davies" userId="ece06c1e-1fe5-4526-9740-3b5872e790df" providerId="ADAL" clId="{583AEA23-9C30-44F8-B927-2DA625321056}" dt="2024-03-06T12:36:43.520" v="972"/>
          <ac:inkMkLst>
            <pc:docMk/>
            <pc:sldMk cId="3426498049" sldId="293"/>
            <ac:inkMk id="19" creationId="{68622D68-1E6A-6B21-94FF-7AE680008527}"/>
          </ac:inkMkLst>
        </pc:inkChg>
        <pc:inkChg chg="add mod">
          <ac:chgData name="Jane Davies" userId="ece06c1e-1fe5-4526-9740-3b5872e790df" providerId="ADAL" clId="{583AEA23-9C30-44F8-B927-2DA625321056}" dt="2024-03-06T12:36:43.520" v="972"/>
          <ac:inkMkLst>
            <pc:docMk/>
            <pc:sldMk cId="3426498049" sldId="293"/>
            <ac:inkMk id="20" creationId="{8BDFFA71-661D-8C71-1AE0-173CED7FA0DB}"/>
          </ac:inkMkLst>
        </pc:inkChg>
        <pc:inkChg chg="add mod">
          <ac:chgData name="Jane Davies" userId="ece06c1e-1fe5-4526-9740-3b5872e790df" providerId="ADAL" clId="{583AEA23-9C30-44F8-B927-2DA625321056}" dt="2024-03-06T12:36:43.520" v="972"/>
          <ac:inkMkLst>
            <pc:docMk/>
            <pc:sldMk cId="3426498049" sldId="293"/>
            <ac:inkMk id="22" creationId="{31303991-211A-27EE-1FC5-F9AE25A337BE}"/>
          </ac:inkMkLst>
        </pc:inkChg>
        <pc:inkChg chg="add mod">
          <ac:chgData name="Jane Davies" userId="ece06c1e-1fe5-4526-9740-3b5872e790df" providerId="ADAL" clId="{583AEA23-9C30-44F8-B927-2DA625321056}" dt="2024-03-06T12:36:43.520" v="972"/>
          <ac:inkMkLst>
            <pc:docMk/>
            <pc:sldMk cId="3426498049" sldId="293"/>
            <ac:inkMk id="23" creationId="{E2CA2CCA-7E60-B36E-BCC3-6A6C5FA0F2FF}"/>
          </ac:inkMkLst>
        </pc:inkChg>
        <pc:inkChg chg="add mod">
          <ac:chgData name="Jane Davies" userId="ece06c1e-1fe5-4526-9740-3b5872e790df" providerId="ADAL" clId="{583AEA23-9C30-44F8-B927-2DA625321056}" dt="2024-03-06T12:36:43.520" v="972"/>
          <ac:inkMkLst>
            <pc:docMk/>
            <pc:sldMk cId="3426498049" sldId="293"/>
            <ac:inkMk id="24" creationId="{8289E56A-35F3-BC8E-5164-0FBAC88BCD9A}"/>
          </ac:inkMkLst>
        </pc:inkChg>
        <pc:inkChg chg="add mod">
          <ac:chgData name="Jane Davies" userId="ece06c1e-1fe5-4526-9740-3b5872e790df" providerId="ADAL" clId="{583AEA23-9C30-44F8-B927-2DA625321056}" dt="2024-03-06T12:36:43.520" v="972"/>
          <ac:inkMkLst>
            <pc:docMk/>
            <pc:sldMk cId="3426498049" sldId="293"/>
            <ac:inkMk id="25" creationId="{FF9258D1-E47E-4470-2B61-A714B148C6C3}"/>
          </ac:inkMkLst>
        </pc:inkChg>
        <pc:inkChg chg="add mod">
          <ac:chgData name="Jane Davies" userId="ece06c1e-1fe5-4526-9740-3b5872e790df" providerId="ADAL" clId="{583AEA23-9C30-44F8-B927-2DA625321056}" dt="2024-03-06T12:36:43.520" v="972"/>
          <ac:inkMkLst>
            <pc:docMk/>
            <pc:sldMk cId="3426498049" sldId="293"/>
            <ac:inkMk id="27" creationId="{43B1A85B-5035-62D6-97CF-E593409496CC}"/>
          </ac:inkMkLst>
        </pc:inkChg>
        <pc:inkChg chg="add mod">
          <ac:chgData name="Jane Davies" userId="ece06c1e-1fe5-4526-9740-3b5872e790df" providerId="ADAL" clId="{583AEA23-9C30-44F8-B927-2DA625321056}" dt="2024-03-06T12:36:43.520" v="972"/>
          <ac:inkMkLst>
            <pc:docMk/>
            <pc:sldMk cId="3426498049" sldId="293"/>
            <ac:inkMk id="28" creationId="{5077A472-05A6-2AEA-A169-1740DF4504AF}"/>
          </ac:inkMkLst>
        </pc:inkChg>
        <pc:inkChg chg="add mod">
          <ac:chgData name="Jane Davies" userId="ece06c1e-1fe5-4526-9740-3b5872e790df" providerId="ADAL" clId="{583AEA23-9C30-44F8-B927-2DA625321056}" dt="2024-03-06T12:36:43.520" v="972"/>
          <ac:inkMkLst>
            <pc:docMk/>
            <pc:sldMk cId="3426498049" sldId="293"/>
            <ac:inkMk id="30" creationId="{582DC067-0727-B58D-58C2-5E0A55AB826B}"/>
          </ac:inkMkLst>
        </pc:inkChg>
        <pc:inkChg chg="add mod">
          <ac:chgData name="Jane Davies" userId="ece06c1e-1fe5-4526-9740-3b5872e790df" providerId="ADAL" clId="{583AEA23-9C30-44F8-B927-2DA625321056}" dt="2024-03-06T12:36:43.520" v="972"/>
          <ac:inkMkLst>
            <pc:docMk/>
            <pc:sldMk cId="3426498049" sldId="293"/>
            <ac:inkMk id="31" creationId="{3819F185-E062-798D-936F-E2DCFD1695D0}"/>
          </ac:inkMkLst>
        </pc:inkChg>
        <pc:inkChg chg="add del mod">
          <ac:chgData name="Jane Davies" userId="ece06c1e-1fe5-4526-9740-3b5872e790df" providerId="ADAL" clId="{583AEA23-9C30-44F8-B927-2DA625321056}" dt="2024-03-06T12:36:43.520" v="972"/>
          <ac:inkMkLst>
            <pc:docMk/>
            <pc:sldMk cId="3426498049" sldId="293"/>
            <ac:inkMk id="33" creationId="{18E4278A-877D-2F1C-C21D-EBAC432DD66A}"/>
          </ac:inkMkLst>
        </pc:inkChg>
        <pc:inkChg chg="add del">
          <ac:chgData name="Jane Davies" userId="ece06c1e-1fe5-4526-9740-3b5872e790df" providerId="ADAL" clId="{583AEA23-9C30-44F8-B927-2DA625321056}" dt="2024-03-06T12:36:29.547" v="968" actId="9405"/>
          <ac:inkMkLst>
            <pc:docMk/>
            <pc:sldMk cId="3426498049" sldId="293"/>
            <ac:inkMk id="35" creationId="{1B3520D2-4E9A-AFDC-A300-D96B162EAD19}"/>
          </ac:inkMkLst>
        </pc:inkChg>
        <pc:inkChg chg="add del mod">
          <ac:chgData name="Jane Davies" userId="ece06c1e-1fe5-4526-9740-3b5872e790df" providerId="ADAL" clId="{583AEA23-9C30-44F8-B927-2DA625321056}" dt="2024-03-06T12:36:27.062" v="967" actId="9405"/>
          <ac:inkMkLst>
            <pc:docMk/>
            <pc:sldMk cId="3426498049" sldId="293"/>
            <ac:inkMk id="36" creationId="{B27F3169-AA12-7EBF-7D22-FD10A1879FD0}"/>
          </ac:inkMkLst>
        </pc:inkChg>
        <pc:inkChg chg="add del mod">
          <ac:chgData name="Jane Davies" userId="ece06c1e-1fe5-4526-9740-3b5872e790df" providerId="ADAL" clId="{583AEA23-9C30-44F8-B927-2DA625321056}" dt="2024-03-06T12:36:25.397" v="966" actId="9405"/>
          <ac:inkMkLst>
            <pc:docMk/>
            <pc:sldMk cId="3426498049" sldId="293"/>
            <ac:inkMk id="37" creationId="{11EBF58D-5FC7-2DDF-94D1-AAEA397B4CB8}"/>
          </ac:inkMkLst>
        </pc:inkChg>
        <pc:inkChg chg="add del mod">
          <ac:chgData name="Jane Davies" userId="ece06c1e-1fe5-4526-9740-3b5872e790df" providerId="ADAL" clId="{583AEA23-9C30-44F8-B927-2DA625321056}" dt="2024-03-06T12:36:23.940" v="965"/>
          <ac:inkMkLst>
            <pc:docMk/>
            <pc:sldMk cId="3426498049" sldId="293"/>
            <ac:inkMk id="38" creationId="{11334296-EA54-4813-975A-3AC2F34AB3FF}"/>
          </ac:inkMkLst>
        </pc:inkChg>
        <pc:inkChg chg="add mod">
          <ac:chgData name="Jane Davies" userId="ece06c1e-1fe5-4526-9740-3b5872e790df" providerId="ADAL" clId="{583AEA23-9C30-44F8-B927-2DA625321056}" dt="2024-03-06T12:38:55.091" v="988"/>
          <ac:inkMkLst>
            <pc:docMk/>
            <pc:sldMk cId="3426498049" sldId="293"/>
            <ac:inkMk id="40" creationId="{3E1DAAF5-0210-CE88-4CCC-1E673B1A26CA}"/>
          </ac:inkMkLst>
        </pc:inkChg>
        <pc:inkChg chg="add mod">
          <ac:chgData name="Jane Davies" userId="ece06c1e-1fe5-4526-9740-3b5872e790df" providerId="ADAL" clId="{583AEA23-9C30-44F8-B927-2DA625321056}" dt="2024-03-06T12:38:55.091" v="988"/>
          <ac:inkMkLst>
            <pc:docMk/>
            <pc:sldMk cId="3426498049" sldId="293"/>
            <ac:inkMk id="41" creationId="{66973958-1D36-F1C7-8CBF-0F1297BD1F9A}"/>
          </ac:inkMkLst>
        </pc:inkChg>
        <pc:inkChg chg="add mod">
          <ac:chgData name="Jane Davies" userId="ece06c1e-1fe5-4526-9740-3b5872e790df" providerId="ADAL" clId="{583AEA23-9C30-44F8-B927-2DA625321056}" dt="2024-03-06T12:38:55.091" v="988"/>
          <ac:inkMkLst>
            <pc:docMk/>
            <pc:sldMk cId="3426498049" sldId="293"/>
            <ac:inkMk id="43" creationId="{A85E14F2-80D0-9C4A-3EBD-DD17ECF2EDEF}"/>
          </ac:inkMkLst>
        </pc:inkChg>
        <pc:inkChg chg="add mod">
          <ac:chgData name="Jane Davies" userId="ece06c1e-1fe5-4526-9740-3b5872e790df" providerId="ADAL" clId="{583AEA23-9C30-44F8-B927-2DA625321056}" dt="2024-03-06T12:38:55.091" v="988"/>
          <ac:inkMkLst>
            <pc:docMk/>
            <pc:sldMk cId="3426498049" sldId="293"/>
            <ac:inkMk id="45" creationId="{C6A82FBC-B5DF-35F6-A2B3-2414C34FCE87}"/>
          </ac:inkMkLst>
        </pc:inkChg>
        <pc:inkChg chg="add mod">
          <ac:chgData name="Jane Davies" userId="ece06c1e-1fe5-4526-9740-3b5872e790df" providerId="ADAL" clId="{583AEA23-9C30-44F8-B927-2DA625321056}" dt="2024-03-06T12:38:55.091" v="988"/>
          <ac:inkMkLst>
            <pc:docMk/>
            <pc:sldMk cId="3426498049" sldId="293"/>
            <ac:inkMk id="47" creationId="{C325944C-A09C-AD49-EFF2-CC96AFFEE87A}"/>
          </ac:inkMkLst>
        </pc:inkChg>
        <pc:inkChg chg="add mod">
          <ac:chgData name="Jane Davies" userId="ece06c1e-1fe5-4526-9740-3b5872e790df" providerId="ADAL" clId="{583AEA23-9C30-44F8-B927-2DA625321056}" dt="2024-03-06T12:38:55.091" v="988"/>
          <ac:inkMkLst>
            <pc:docMk/>
            <pc:sldMk cId="3426498049" sldId="293"/>
            <ac:inkMk id="48" creationId="{2D52578D-F21B-27E1-861B-ACBC96513C56}"/>
          </ac:inkMkLst>
        </pc:inkChg>
        <pc:inkChg chg="add mod">
          <ac:chgData name="Jane Davies" userId="ece06c1e-1fe5-4526-9740-3b5872e790df" providerId="ADAL" clId="{583AEA23-9C30-44F8-B927-2DA625321056}" dt="2024-03-06T12:38:55.091" v="988"/>
          <ac:inkMkLst>
            <pc:docMk/>
            <pc:sldMk cId="3426498049" sldId="293"/>
            <ac:inkMk id="49" creationId="{B6E99B9C-532D-9847-95C3-47FE7A391DEB}"/>
          </ac:inkMkLst>
        </pc:inkChg>
        <pc:inkChg chg="add mod">
          <ac:chgData name="Jane Davies" userId="ece06c1e-1fe5-4526-9740-3b5872e790df" providerId="ADAL" clId="{583AEA23-9C30-44F8-B927-2DA625321056}" dt="2024-03-06T12:38:55.091" v="988"/>
          <ac:inkMkLst>
            <pc:docMk/>
            <pc:sldMk cId="3426498049" sldId="293"/>
            <ac:inkMk id="50" creationId="{776DAE74-8A89-F572-E2FA-E325DAEA6A79}"/>
          </ac:inkMkLst>
        </pc:inkChg>
        <pc:inkChg chg="add mod">
          <ac:chgData name="Jane Davies" userId="ece06c1e-1fe5-4526-9740-3b5872e790df" providerId="ADAL" clId="{583AEA23-9C30-44F8-B927-2DA625321056}" dt="2024-03-06T12:38:55.091" v="988"/>
          <ac:inkMkLst>
            <pc:docMk/>
            <pc:sldMk cId="3426498049" sldId="293"/>
            <ac:inkMk id="52" creationId="{728BEDC1-55CD-D628-AC16-375893ADDC8B}"/>
          </ac:inkMkLst>
        </pc:inkChg>
        <pc:inkChg chg="add mod">
          <ac:chgData name="Jane Davies" userId="ece06c1e-1fe5-4526-9740-3b5872e790df" providerId="ADAL" clId="{583AEA23-9C30-44F8-B927-2DA625321056}" dt="2024-03-06T12:38:55.091" v="988"/>
          <ac:inkMkLst>
            <pc:docMk/>
            <pc:sldMk cId="3426498049" sldId="293"/>
            <ac:inkMk id="53" creationId="{23A28B34-5823-0EDC-5408-6E9A2B30A61B}"/>
          </ac:inkMkLst>
        </pc:inkChg>
        <pc:inkChg chg="add mod">
          <ac:chgData name="Jane Davies" userId="ece06c1e-1fe5-4526-9740-3b5872e790df" providerId="ADAL" clId="{583AEA23-9C30-44F8-B927-2DA625321056}" dt="2024-03-06T12:38:55.091" v="988"/>
          <ac:inkMkLst>
            <pc:docMk/>
            <pc:sldMk cId="3426498049" sldId="293"/>
            <ac:inkMk id="54" creationId="{FB414304-1653-FABA-1D48-651ED193481A}"/>
          </ac:inkMkLst>
        </pc:inkChg>
        <pc:inkChg chg="add mod">
          <ac:chgData name="Jane Davies" userId="ece06c1e-1fe5-4526-9740-3b5872e790df" providerId="ADAL" clId="{583AEA23-9C30-44F8-B927-2DA625321056}" dt="2024-03-06T12:39:03.831" v="993"/>
          <ac:inkMkLst>
            <pc:docMk/>
            <pc:sldMk cId="3426498049" sldId="293"/>
            <ac:inkMk id="56" creationId="{D8D883FA-7321-C4F7-5BAC-FFDA717970C3}"/>
          </ac:inkMkLst>
        </pc:inkChg>
        <pc:inkChg chg="add mod">
          <ac:chgData name="Jane Davies" userId="ece06c1e-1fe5-4526-9740-3b5872e790df" providerId="ADAL" clId="{583AEA23-9C30-44F8-B927-2DA625321056}" dt="2024-03-06T12:39:03.831" v="993"/>
          <ac:inkMkLst>
            <pc:docMk/>
            <pc:sldMk cId="3426498049" sldId="293"/>
            <ac:inkMk id="57" creationId="{B813F02D-D5E8-7265-A724-705CF7D2CD4C}"/>
          </ac:inkMkLst>
        </pc:inkChg>
        <pc:inkChg chg="add mod">
          <ac:chgData name="Jane Davies" userId="ece06c1e-1fe5-4526-9740-3b5872e790df" providerId="ADAL" clId="{583AEA23-9C30-44F8-B927-2DA625321056}" dt="2024-03-06T12:39:03.831" v="993"/>
          <ac:inkMkLst>
            <pc:docMk/>
            <pc:sldMk cId="3426498049" sldId="293"/>
            <ac:inkMk id="58" creationId="{3E11C36A-D57B-3B1E-D2DC-D45065844025}"/>
          </ac:inkMkLst>
        </pc:inkChg>
        <pc:inkChg chg="add mod">
          <ac:chgData name="Jane Davies" userId="ece06c1e-1fe5-4526-9740-3b5872e790df" providerId="ADAL" clId="{583AEA23-9C30-44F8-B927-2DA625321056}" dt="2024-03-06T12:39:03.831" v="993"/>
          <ac:inkMkLst>
            <pc:docMk/>
            <pc:sldMk cId="3426498049" sldId="293"/>
            <ac:inkMk id="59" creationId="{82327AE8-327A-F1FF-7844-85F1BEF91446}"/>
          </ac:inkMkLst>
        </pc:inkChg>
        <pc:inkChg chg="add mod">
          <ac:chgData name="Jane Davies" userId="ece06c1e-1fe5-4526-9740-3b5872e790df" providerId="ADAL" clId="{583AEA23-9C30-44F8-B927-2DA625321056}" dt="2024-03-06T12:39:11.897" v="999"/>
          <ac:inkMkLst>
            <pc:docMk/>
            <pc:sldMk cId="3426498049" sldId="293"/>
            <ac:inkMk id="61" creationId="{42E02B25-3F18-5F73-9FA7-B4472D67B836}"/>
          </ac:inkMkLst>
        </pc:inkChg>
        <pc:inkChg chg="add mod">
          <ac:chgData name="Jane Davies" userId="ece06c1e-1fe5-4526-9740-3b5872e790df" providerId="ADAL" clId="{583AEA23-9C30-44F8-B927-2DA625321056}" dt="2024-03-06T12:39:11.897" v="999"/>
          <ac:inkMkLst>
            <pc:docMk/>
            <pc:sldMk cId="3426498049" sldId="293"/>
            <ac:inkMk id="62" creationId="{66A3D188-0DFF-B012-EF25-134577D617CE}"/>
          </ac:inkMkLst>
        </pc:inkChg>
        <pc:inkChg chg="add mod">
          <ac:chgData name="Jane Davies" userId="ece06c1e-1fe5-4526-9740-3b5872e790df" providerId="ADAL" clId="{583AEA23-9C30-44F8-B927-2DA625321056}" dt="2024-03-06T12:39:11.897" v="999"/>
          <ac:inkMkLst>
            <pc:docMk/>
            <pc:sldMk cId="3426498049" sldId="293"/>
            <ac:inkMk id="63" creationId="{87BD98BC-0F71-21C1-E746-D7EA6798EED3}"/>
          </ac:inkMkLst>
        </pc:inkChg>
        <pc:inkChg chg="add mod">
          <ac:chgData name="Jane Davies" userId="ece06c1e-1fe5-4526-9740-3b5872e790df" providerId="ADAL" clId="{583AEA23-9C30-44F8-B927-2DA625321056}" dt="2024-03-06T12:39:11.897" v="999"/>
          <ac:inkMkLst>
            <pc:docMk/>
            <pc:sldMk cId="3426498049" sldId="293"/>
            <ac:inkMk id="64" creationId="{6D685949-8A11-BB6F-55E6-CCC783FFFFAC}"/>
          </ac:inkMkLst>
        </pc:inkChg>
        <pc:inkChg chg="add mod">
          <ac:chgData name="Jane Davies" userId="ece06c1e-1fe5-4526-9740-3b5872e790df" providerId="ADAL" clId="{583AEA23-9C30-44F8-B927-2DA625321056}" dt="2024-03-06T12:39:11.897" v="999"/>
          <ac:inkMkLst>
            <pc:docMk/>
            <pc:sldMk cId="3426498049" sldId="293"/>
            <ac:inkMk id="65" creationId="{22209433-3FA8-E71D-5B48-6455CC630121}"/>
          </ac:inkMkLst>
        </pc:inkChg>
        <pc:inkChg chg="add mod">
          <ac:chgData name="Jane Davies" userId="ece06c1e-1fe5-4526-9740-3b5872e790df" providerId="ADAL" clId="{583AEA23-9C30-44F8-B927-2DA625321056}" dt="2024-03-06T12:40:52.036" v="1013"/>
          <ac:inkMkLst>
            <pc:docMk/>
            <pc:sldMk cId="3426498049" sldId="293"/>
            <ac:inkMk id="67" creationId="{238039C4-8D0B-9C6F-2026-44A4E9137E03}"/>
          </ac:inkMkLst>
        </pc:inkChg>
        <pc:inkChg chg="add mod">
          <ac:chgData name="Jane Davies" userId="ece06c1e-1fe5-4526-9740-3b5872e790df" providerId="ADAL" clId="{583AEA23-9C30-44F8-B927-2DA625321056}" dt="2024-03-06T12:40:52.036" v="1013"/>
          <ac:inkMkLst>
            <pc:docMk/>
            <pc:sldMk cId="3426498049" sldId="293"/>
            <ac:inkMk id="68" creationId="{1B9ABD33-F3E5-29B0-B49E-A5FE2E169384}"/>
          </ac:inkMkLst>
        </pc:inkChg>
        <pc:inkChg chg="add mod">
          <ac:chgData name="Jane Davies" userId="ece06c1e-1fe5-4526-9740-3b5872e790df" providerId="ADAL" clId="{583AEA23-9C30-44F8-B927-2DA625321056}" dt="2024-03-06T12:40:52.036" v="1013"/>
          <ac:inkMkLst>
            <pc:docMk/>
            <pc:sldMk cId="3426498049" sldId="293"/>
            <ac:inkMk id="69" creationId="{4F43F2B8-3F8D-54FC-59AF-08B5207D38EA}"/>
          </ac:inkMkLst>
        </pc:inkChg>
        <pc:inkChg chg="add mod">
          <ac:chgData name="Jane Davies" userId="ece06c1e-1fe5-4526-9740-3b5872e790df" providerId="ADAL" clId="{583AEA23-9C30-44F8-B927-2DA625321056}" dt="2024-03-06T12:40:52.036" v="1013"/>
          <ac:inkMkLst>
            <pc:docMk/>
            <pc:sldMk cId="3426498049" sldId="293"/>
            <ac:inkMk id="70" creationId="{8E2B8D2A-ACB7-FD21-8130-DE10A45AFF82}"/>
          </ac:inkMkLst>
        </pc:inkChg>
        <pc:inkChg chg="add mod">
          <ac:chgData name="Jane Davies" userId="ece06c1e-1fe5-4526-9740-3b5872e790df" providerId="ADAL" clId="{583AEA23-9C30-44F8-B927-2DA625321056}" dt="2024-03-06T12:40:52.036" v="1013"/>
          <ac:inkMkLst>
            <pc:docMk/>
            <pc:sldMk cId="3426498049" sldId="293"/>
            <ac:inkMk id="72" creationId="{DD50EE92-18FA-8506-60F9-C66A85CFD625}"/>
          </ac:inkMkLst>
        </pc:inkChg>
        <pc:inkChg chg="add del mod">
          <ac:chgData name="Jane Davies" userId="ece06c1e-1fe5-4526-9740-3b5872e790df" providerId="ADAL" clId="{583AEA23-9C30-44F8-B927-2DA625321056}" dt="2024-03-06T12:40:52.047" v="1017" actId="9405"/>
          <ac:inkMkLst>
            <pc:docMk/>
            <pc:sldMk cId="3426498049" sldId="293"/>
            <ac:inkMk id="73" creationId="{B617B7FF-3A0A-E980-D2DC-BFC2E17A1061}"/>
          </ac:inkMkLst>
        </pc:inkChg>
        <pc:inkChg chg="add del mod">
          <ac:chgData name="Jane Davies" userId="ece06c1e-1fe5-4526-9740-3b5872e790df" providerId="ADAL" clId="{583AEA23-9C30-44F8-B927-2DA625321056}" dt="2024-03-06T12:40:52.044" v="1016" actId="9405"/>
          <ac:inkMkLst>
            <pc:docMk/>
            <pc:sldMk cId="3426498049" sldId="293"/>
            <ac:inkMk id="74" creationId="{5E82F6F0-03BA-873D-A802-7A88182278D9}"/>
          </ac:inkMkLst>
        </pc:inkChg>
        <pc:inkChg chg="add del mod">
          <ac:chgData name="Jane Davies" userId="ece06c1e-1fe5-4526-9740-3b5872e790df" providerId="ADAL" clId="{583AEA23-9C30-44F8-B927-2DA625321056}" dt="2024-03-06T12:40:52.042" v="1015" actId="9405"/>
          <ac:inkMkLst>
            <pc:docMk/>
            <pc:sldMk cId="3426498049" sldId="293"/>
            <ac:inkMk id="75" creationId="{72518431-3F2C-AB2C-A68E-C4DA2A703B7E}"/>
          </ac:inkMkLst>
        </pc:inkChg>
        <pc:inkChg chg="add del mod">
          <ac:chgData name="Jane Davies" userId="ece06c1e-1fe5-4526-9740-3b5872e790df" providerId="ADAL" clId="{583AEA23-9C30-44F8-B927-2DA625321056}" dt="2024-03-06T12:40:52.040" v="1014" actId="9405"/>
          <ac:inkMkLst>
            <pc:docMk/>
            <pc:sldMk cId="3426498049" sldId="293"/>
            <ac:inkMk id="76" creationId="{BA6B4411-7059-BAB9-0F17-ABF94258C26D}"/>
          </ac:inkMkLst>
        </pc:inkChg>
        <pc:inkChg chg="add del mod">
          <ac:chgData name="Jane Davies" userId="ece06c1e-1fe5-4526-9740-3b5872e790df" providerId="ADAL" clId="{583AEA23-9C30-44F8-B927-2DA625321056}" dt="2024-03-06T12:40:52.036" v="1013"/>
          <ac:inkMkLst>
            <pc:docMk/>
            <pc:sldMk cId="3426498049" sldId="293"/>
            <ac:inkMk id="77" creationId="{C8466DDA-8D83-2ABD-098D-7C4107D9954F}"/>
          </ac:inkMkLst>
        </pc:inkChg>
        <pc:inkChg chg="add mod">
          <ac:chgData name="Jane Davies" userId="ece06c1e-1fe5-4526-9740-3b5872e790df" providerId="ADAL" clId="{583AEA23-9C30-44F8-B927-2DA625321056}" dt="2024-03-06T12:44:10.987" v="1042"/>
          <ac:inkMkLst>
            <pc:docMk/>
            <pc:sldMk cId="3426498049" sldId="293"/>
            <ac:inkMk id="79" creationId="{FB89ECB3-C585-F575-4BAD-6BE799288484}"/>
          </ac:inkMkLst>
        </pc:inkChg>
        <pc:inkChg chg="add mod">
          <ac:chgData name="Jane Davies" userId="ece06c1e-1fe5-4526-9740-3b5872e790df" providerId="ADAL" clId="{583AEA23-9C30-44F8-B927-2DA625321056}" dt="2024-03-06T12:44:10.987" v="1042"/>
          <ac:inkMkLst>
            <pc:docMk/>
            <pc:sldMk cId="3426498049" sldId="293"/>
            <ac:inkMk id="80" creationId="{AF14BAFC-FC02-C969-A5B9-3917AE54A81B}"/>
          </ac:inkMkLst>
        </pc:inkChg>
        <pc:inkChg chg="add mod">
          <ac:chgData name="Jane Davies" userId="ece06c1e-1fe5-4526-9740-3b5872e790df" providerId="ADAL" clId="{583AEA23-9C30-44F8-B927-2DA625321056}" dt="2024-03-06T12:44:10.987" v="1042"/>
          <ac:inkMkLst>
            <pc:docMk/>
            <pc:sldMk cId="3426498049" sldId="293"/>
            <ac:inkMk id="81" creationId="{D224BD07-F9D5-0E0B-CD2E-16965EC2B22A}"/>
          </ac:inkMkLst>
        </pc:inkChg>
        <pc:inkChg chg="add mod">
          <ac:chgData name="Jane Davies" userId="ece06c1e-1fe5-4526-9740-3b5872e790df" providerId="ADAL" clId="{583AEA23-9C30-44F8-B927-2DA625321056}" dt="2024-03-06T12:44:10.987" v="1042"/>
          <ac:inkMkLst>
            <pc:docMk/>
            <pc:sldMk cId="3426498049" sldId="293"/>
            <ac:inkMk id="82" creationId="{0F843AF5-D21B-DB24-5099-F0E5FBE4C767}"/>
          </ac:inkMkLst>
        </pc:inkChg>
        <pc:inkChg chg="add mod">
          <ac:chgData name="Jane Davies" userId="ece06c1e-1fe5-4526-9740-3b5872e790df" providerId="ADAL" clId="{583AEA23-9C30-44F8-B927-2DA625321056}" dt="2024-03-06T12:44:10.987" v="1042"/>
          <ac:inkMkLst>
            <pc:docMk/>
            <pc:sldMk cId="3426498049" sldId="293"/>
            <ac:inkMk id="83" creationId="{DE86269A-0F37-80B4-1A1C-2553A329BE77}"/>
          </ac:inkMkLst>
        </pc:inkChg>
        <pc:inkChg chg="add mod">
          <ac:chgData name="Jane Davies" userId="ece06c1e-1fe5-4526-9740-3b5872e790df" providerId="ADAL" clId="{583AEA23-9C30-44F8-B927-2DA625321056}" dt="2024-03-06T12:44:10.987" v="1042"/>
          <ac:inkMkLst>
            <pc:docMk/>
            <pc:sldMk cId="3426498049" sldId="293"/>
            <ac:inkMk id="84" creationId="{2833B09E-0024-8028-56D2-CFAE1357A1D4}"/>
          </ac:inkMkLst>
        </pc:inkChg>
        <pc:inkChg chg="add mod">
          <ac:chgData name="Jane Davies" userId="ece06c1e-1fe5-4526-9740-3b5872e790df" providerId="ADAL" clId="{583AEA23-9C30-44F8-B927-2DA625321056}" dt="2024-03-06T12:44:10.987" v="1042"/>
          <ac:inkMkLst>
            <pc:docMk/>
            <pc:sldMk cId="3426498049" sldId="293"/>
            <ac:inkMk id="85" creationId="{DB4FEB03-F79D-0A4C-9F49-B85FD269802C}"/>
          </ac:inkMkLst>
        </pc:inkChg>
        <pc:inkChg chg="add mod">
          <ac:chgData name="Jane Davies" userId="ece06c1e-1fe5-4526-9740-3b5872e790df" providerId="ADAL" clId="{583AEA23-9C30-44F8-B927-2DA625321056}" dt="2024-03-06T12:44:10.987" v="1042"/>
          <ac:inkMkLst>
            <pc:docMk/>
            <pc:sldMk cId="3426498049" sldId="293"/>
            <ac:inkMk id="86" creationId="{579E58FD-B2CA-BB3C-6510-74521FD53E87}"/>
          </ac:inkMkLst>
        </pc:inkChg>
        <pc:inkChg chg="add mod">
          <ac:chgData name="Jane Davies" userId="ece06c1e-1fe5-4526-9740-3b5872e790df" providerId="ADAL" clId="{583AEA23-9C30-44F8-B927-2DA625321056}" dt="2024-03-06T12:44:10.987" v="1042"/>
          <ac:inkMkLst>
            <pc:docMk/>
            <pc:sldMk cId="3426498049" sldId="293"/>
            <ac:inkMk id="87" creationId="{9326D64C-060D-18B2-C697-8680C15C9EE6}"/>
          </ac:inkMkLst>
        </pc:inkChg>
        <pc:inkChg chg="add mod">
          <ac:chgData name="Jane Davies" userId="ece06c1e-1fe5-4526-9740-3b5872e790df" providerId="ADAL" clId="{583AEA23-9C30-44F8-B927-2DA625321056}" dt="2024-03-06T12:44:10.987" v="1042"/>
          <ac:inkMkLst>
            <pc:docMk/>
            <pc:sldMk cId="3426498049" sldId="293"/>
            <ac:inkMk id="88" creationId="{8DB716B2-49B6-78CF-18B7-0F57C6CBF7C9}"/>
          </ac:inkMkLst>
        </pc:inkChg>
        <pc:inkChg chg="add mod">
          <ac:chgData name="Jane Davies" userId="ece06c1e-1fe5-4526-9740-3b5872e790df" providerId="ADAL" clId="{583AEA23-9C30-44F8-B927-2DA625321056}" dt="2024-03-06T12:44:10.987" v="1042"/>
          <ac:inkMkLst>
            <pc:docMk/>
            <pc:sldMk cId="3426498049" sldId="293"/>
            <ac:inkMk id="90" creationId="{20E37B84-4B71-2EBE-23D7-5971EC8005B4}"/>
          </ac:inkMkLst>
        </pc:inkChg>
        <pc:inkChg chg="add mod">
          <ac:chgData name="Jane Davies" userId="ece06c1e-1fe5-4526-9740-3b5872e790df" providerId="ADAL" clId="{583AEA23-9C30-44F8-B927-2DA625321056}" dt="2024-03-06T12:44:10.987" v="1042"/>
          <ac:inkMkLst>
            <pc:docMk/>
            <pc:sldMk cId="3426498049" sldId="293"/>
            <ac:inkMk id="91" creationId="{6BE78CF3-62A4-8D86-6618-BBE45AB167DD}"/>
          </ac:inkMkLst>
        </pc:inkChg>
        <pc:inkChg chg="add mod">
          <ac:chgData name="Jane Davies" userId="ece06c1e-1fe5-4526-9740-3b5872e790df" providerId="ADAL" clId="{583AEA23-9C30-44F8-B927-2DA625321056}" dt="2024-03-06T12:44:10.987" v="1042"/>
          <ac:inkMkLst>
            <pc:docMk/>
            <pc:sldMk cId="3426498049" sldId="293"/>
            <ac:inkMk id="92" creationId="{3D2134AC-9A1B-5CD7-13F3-422DA248AEA4}"/>
          </ac:inkMkLst>
        </pc:inkChg>
        <pc:inkChg chg="add mod">
          <ac:chgData name="Jane Davies" userId="ece06c1e-1fe5-4526-9740-3b5872e790df" providerId="ADAL" clId="{583AEA23-9C30-44F8-B927-2DA625321056}" dt="2024-03-06T12:44:10.987" v="1042"/>
          <ac:inkMkLst>
            <pc:docMk/>
            <pc:sldMk cId="3426498049" sldId="293"/>
            <ac:inkMk id="93" creationId="{160CBE24-6CBC-281E-867D-24F0892F64E3}"/>
          </ac:inkMkLst>
        </pc:inkChg>
        <pc:inkChg chg="add mod">
          <ac:chgData name="Jane Davies" userId="ece06c1e-1fe5-4526-9740-3b5872e790df" providerId="ADAL" clId="{583AEA23-9C30-44F8-B927-2DA625321056}" dt="2024-03-06T12:44:10.987" v="1042"/>
          <ac:inkMkLst>
            <pc:docMk/>
            <pc:sldMk cId="3426498049" sldId="293"/>
            <ac:inkMk id="94" creationId="{48FF8330-FF7D-BE0A-7FEB-2510FBE5F8C7}"/>
          </ac:inkMkLst>
        </pc:inkChg>
        <pc:inkChg chg="add mod">
          <ac:chgData name="Jane Davies" userId="ece06c1e-1fe5-4526-9740-3b5872e790df" providerId="ADAL" clId="{583AEA23-9C30-44F8-B927-2DA625321056}" dt="2024-03-06T12:44:09.874" v="1040"/>
          <ac:inkMkLst>
            <pc:docMk/>
            <pc:sldMk cId="3426498049" sldId="293"/>
            <ac:inkMk id="96" creationId="{B0D01516-3775-8699-8F50-02B7F76626C3}"/>
          </ac:inkMkLst>
        </pc:inkChg>
        <pc:inkChg chg="add mod">
          <ac:chgData name="Jane Davies" userId="ece06c1e-1fe5-4526-9740-3b5872e790df" providerId="ADAL" clId="{583AEA23-9C30-44F8-B927-2DA625321056}" dt="2024-03-06T12:44:10.987" v="1042"/>
          <ac:inkMkLst>
            <pc:docMk/>
            <pc:sldMk cId="3426498049" sldId="293"/>
            <ac:inkMk id="98" creationId="{0DA1FFA3-C8B9-B516-139F-70E755C40292}"/>
          </ac:inkMkLst>
        </pc:inkChg>
        <pc:inkChg chg="add mod">
          <ac:chgData name="Jane Davies" userId="ece06c1e-1fe5-4526-9740-3b5872e790df" providerId="ADAL" clId="{583AEA23-9C30-44F8-B927-2DA625321056}" dt="2024-03-06T12:44:10.987" v="1042"/>
          <ac:inkMkLst>
            <pc:docMk/>
            <pc:sldMk cId="3426498049" sldId="293"/>
            <ac:inkMk id="99" creationId="{B7BFD19C-6E59-DD7E-19D0-ECD46B61B72E}"/>
          </ac:inkMkLst>
        </pc:inkChg>
        <pc:inkChg chg="add mod">
          <ac:chgData name="Jane Davies" userId="ece06c1e-1fe5-4526-9740-3b5872e790df" providerId="ADAL" clId="{583AEA23-9C30-44F8-B927-2DA625321056}" dt="2024-03-06T12:44:10.987" v="1042"/>
          <ac:inkMkLst>
            <pc:docMk/>
            <pc:sldMk cId="3426498049" sldId="293"/>
            <ac:inkMk id="101" creationId="{7E743CA9-323B-B222-9ECE-368A48132D8D}"/>
          </ac:inkMkLst>
        </pc:inkChg>
        <pc:inkChg chg="add mod">
          <ac:chgData name="Jane Davies" userId="ece06c1e-1fe5-4526-9740-3b5872e790df" providerId="ADAL" clId="{583AEA23-9C30-44F8-B927-2DA625321056}" dt="2024-03-06T12:44:33.869" v="1047"/>
          <ac:inkMkLst>
            <pc:docMk/>
            <pc:sldMk cId="3426498049" sldId="293"/>
            <ac:inkMk id="103" creationId="{050B2F8F-BE13-7DC6-A346-D2F800F00FE3}"/>
          </ac:inkMkLst>
        </pc:inkChg>
        <pc:inkChg chg="add mod">
          <ac:chgData name="Jane Davies" userId="ece06c1e-1fe5-4526-9740-3b5872e790df" providerId="ADAL" clId="{583AEA23-9C30-44F8-B927-2DA625321056}" dt="2024-03-06T12:44:33.869" v="1047"/>
          <ac:inkMkLst>
            <pc:docMk/>
            <pc:sldMk cId="3426498049" sldId="293"/>
            <ac:inkMk id="104" creationId="{8A04D129-47ED-BBFE-DDDB-79A4EE378396}"/>
          </ac:inkMkLst>
        </pc:inkChg>
        <pc:inkChg chg="add mod">
          <ac:chgData name="Jane Davies" userId="ece06c1e-1fe5-4526-9740-3b5872e790df" providerId="ADAL" clId="{583AEA23-9C30-44F8-B927-2DA625321056}" dt="2024-03-06T12:44:33.869" v="1047"/>
          <ac:inkMkLst>
            <pc:docMk/>
            <pc:sldMk cId="3426498049" sldId="293"/>
            <ac:inkMk id="105" creationId="{A71157C6-073A-46F6-EA64-F778D2EC120B}"/>
          </ac:inkMkLst>
        </pc:inkChg>
        <pc:inkChg chg="add mod">
          <ac:chgData name="Jane Davies" userId="ece06c1e-1fe5-4526-9740-3b5872e790df" providerId="ADAL" clId="{583AEA23-9C30-44F8-B927-2DA625321056}" dt="2024-03-06T12:44:33.869" v="1047"/>
          <ac:inkMkLst>
            <pc:docMk/>
            <pc:sldMk cId="3426498049" sldId="293"/>
            <ac:inkMk id="106" creationId="{29ED9C47-436B-2ED7-89FB-A1F78175CA90}"/>
          </ac:inkMkLst>
        </pc:inkChg>
        <pc:inkChg chg="add">
          <ac:chgData name="Jane Davies" userId="ece06c1e-1fe5-4526-9740-3b5872e790df" providerId="ADAL" clId="{583AEA23-9C30-44F8-B927-2DA625321056}" dt="2024-03-06T12:57:43.451" v="1048" actId="9405"/>
          <ac:inkMkLst>
            <pc:docMk/>
            <pc:sldMk cId="3426498049" sldId="293"/>
            <ac:inkMk id="108" creationId="{4707F46F-F70C-5531-F897-8091F99DBDEB}"/>
          </ac:inkMkLst>
        </pc:inkChg>
      </pc:sldChg>
      <pc:sldChg chg="delSp add ord setBg delDesignElem">
        <pc:chgData name="Jane Davies" userId="ece06c1e-1fe5-4526-9740-3b5872e790df" providerId="ADAL" clId="{583AEA23-9C30-44F8-B927-2DA625321056}" dt="2024-03-06T13:32:57.105" v="1373"/>
        <pc:sldMkLst>
          <pc:docMk/>
          <pc:sldMk cId="3892948422" sldId="294"/>
        </pc:sldMkLst>
        <pc:spChg chg="del">
          <ac:chgData name="Jane Davies" userId="ece06c1e-1fe5-4526-9740-3b5872e790df" providerId="ADAL" clId="{583AEA23-9C30-44F8-B927-2DA625321056}" dt="2024-03-06T13:32:50.623" v="1371"/>
          <ac:spMkLst>
            <pc:docMk/>
            <pc:sldMk cId="3892948422" sldId="294"/>
            <ac:spMk id="10247" creationId="{45D37F4E-DDB4-456B-97E0-9937730A039F}"/>
          </ac:spMkLst>
        </pc:spChg>
        <pc:spChg chg="del">
          <ac:chgData name="Jane Davies" userId="ece06c1e-1fe5-4526-9740-3b5872e790df" providerId="ADAL" clId="{583AEA23-9C30-44F8-B927-2DA625321056}" dt="2024-03-06T13:32:50.623" v="1371"/>
          <ac:spMkLst>
            <pc:docMk/>
            <pc:sldMk cId="3892948422" sldId="294"/>
            <ac:spMk id="10249" creationId="{B2DD41CD-8F47-4F56-AD12-4E2FF7696987}"/>
          </ac:spMkLst>
        </pc:spChg>
      </pc:sldChg>
      <pc:sldChg chg="modSp new mod modNotesTx">
        <pc:chgData name="Jane Davies" userId="ece06c1e-1fe5-4526-9740-3b5872e790df" providerId="ADAL" clId="{583AEA23-9C30-44F8-B927-2DA625321056}" dt="2024-03-06T14:11:29.684" v="1407"/>
        <pc:sldMkLst>
          <pc:docMk/>
          <pc:sldMk cId="2786092711" sldId="295"/>
        </pc:sldMkLst>
        <pc:spChg chg="mod">
          <ac:chgData name="Jane Davies" userId="ece06c1e-1fe5-4526-9740-3b5872e790df" providerId="ADAL" clId="{583AEA23-9C30-44F8-B927-2DA625321056}" dt="2024-03-06T14:06:56.043" v="1400" actId="14100"/>
          <ac:spMkLst>
            <pc:docMk/>
            <pc:sldMk cId="2786092711" sldId="295"/>
            <ac:spMk id="2" creationId="{46B43281-B65D-0DE2-2E8A-6525567638A6}"/>
          </ac:spMkLst>
        </pc:spChg>
        <pc:spChg chg="mod">
          <ac:chgData name="Jane Davies" userId="ece06c1e-1fe5-4526-9740-3b5872e790df" providerId="ADAL" clId="{583AEA23-9C30-44F8-B927-2DA625321056}" dt="2024-03-06T14:10:06.706" v="1406"/>
          <ac:spMkLst>
            <pc:docMk/>
            <pc:sldMk cId="2786092711" sldId="295"/>
            <ac:spMk id="3" creationId="{CA40A838-CF58-045D-6011-D9DCF25B57DA}"/>
          </ac:spMkLst>
        </pc:spChg>
      </pc:sldChg>
      <pc:sldChg chg="delSp modSp add mod setBg delDesignElem">
        <pc:chgData name="Jane Davies" userId="ece06c1e-1fe5-4526-9740-3b5872e790df" providerId="ADAL" clId="{583AEA23-9C30-44F8-B927-2DA625321056}" dt="2024-03-07T10:35:25.323" v="1460" actId="27636"/>
        <pc:sldMkLst>
          <pc:docMk/>
          <pc:sldMk cId="3906170858" sldId="296"/>
        </pc:sldMkLst>
        <pc:spChg chg="mod">
          <ac:chgData name="Jane Davies" userId="ece06c1e-1fe5-4526-9740-3b5872e790df" providerId="ADAL" clId="{583AEA23-9C30-44F8-B927-2DA625321056}" dt="2024-03-07T10:35:25.323" v="1460" actId="27636"/>
          <ac:spMkLst>
            <pc:docMk/>
            <pc:sldMk cId="3906170858" sldId="296"/>
            <ac:spMk id="3" creationId="{9C2A7BCA-F477-F192-BB15-92773E668479}"/>
          </ac:spMkLst>
        </pc:spChg>
        <pc:spChg chg="del">
          <ac:chgData name="Jane Davies" userId="ece06c1e-1fe5-4526-9740-3b5872e790df" providerId="ADAL" clId="{583AEA23-9C30-44F8-B927-2DA625321056}" dt="2024-03-07T10:35:25.171" v="1459"/>
          <ac:spMkLst>
            <pc:docMk/>
            <pc:sldMk cId="3906170858" sldId="296"/>
            <ac:spMk id="8" creationId="{18873D23-2DCF-4B31-A009-95721C06E8E1}"/>
          </ac:spMkLst>
        </pc:spChg>
        <pc:spChg chg="del">
          <ac:chgData name="Jane Davies" userId="ece06c1e-1fe5-4526-9740-3b5872e790df" providerId="ADAL" clId="{583AEA23-9C30-44F8-B927-2DA625321056}" dt="2024-03-07T10:35:25.171" v="1459"/>
          <ac:spMkLst>
            <pc:docMk/>
            <pc:sldMk cId="3906170858" sldId="296"/>
            <ac:spMk id="10" creationId="{C13EF075-D4EF-4929-ADBC-91B27DA19955}"/>
          </ac:spMkLst>
        </pc:spChg>
        <pc:grpChg chg="del">
          <ac:chgData name="Jane Davies" userId="ece06c1e-1fe5-4526-9740-3b5872e790df" providerId="ADAL" clId="{583AEA23-9C30-44F8-B927-2DA625321056}" dt="2024-03-07T10:35:25.171" v="1459"/>
          <ac:grpSpMkLst>
            <pc:docMk/>
            <pc:sldMk cId="3906170858" sldId="296"/>
            <ac:grpSpMk id="12" creationId="{DAA26DFA-AAB2-4973-9C17-16D587C7B198}"/>
          </ac:grpSpMkLst>
        </pc:grpChg>
      </pc:sldChg>
      <pc:sldChg chg="modSp new del mod modNotesTx">
        <pc:chgData name="Jane Davies" userId="ece06c1e-1fe5-4526-9740-3b5872e790df" providerId="ADAL" clId="{583AEA23-9C30-44F8-B927-2DA625321056}" dt="2024-03-06T14:11:31.402" v="1408" actId="47"/>
        <pc:sldMkLst>
          <pc:docMk/>
          <pc:sldMk cId="4071831374" sldId="296"/>
        </pc:sldMkLst>
        <pc:spChg chg="mod">
          <ac:chgData name="Jane Davies" userId="ece06c1e-1fe5-4526-9740-3b5872e790df" providerId="ADAL" clId="{583AEA23-9C30-44F8-B927-2DA625321056}" dt="2024-03-06T13:53:12.299" v="1376"/>
          <ac:spMkLst>
            <pc:docMk/>
            <pc:sldMk cId="4071831374" sldId="296"/>
            <ac:spMk id="3" creationId="{BE64D8BC-5C02-E790-D29C-F654F8DD4818}"/>
          </ac:spMkLst>
        </pc:spChg>
      </pc:sldChg>
      <pc:sldChg chg="addSp delSp modSp add mod setBg delDesignElem">
        <pc:chgData name="Jane Davies" userId="ece06c1e-1fe5-4526-9740-3b5872e790df" providerId="ADAL" clId="{583AEA23-9C30-44F8-B927-2DA625321056}" dt="2024-03-08T14:53:06.748" v="2041" actId="27636"/>
        <pc:sldMkLst>
          <pc:docMk/>
          <pc:sldMk cId="1275167726" sldId="297"/>
        </pc:sldMkLst>
        <pc:spChg chg="mod">
          <ac:chgData name="Jane Davies" userId="ece06c1e-1fe5-4526-9740-3b5872e790df" providerId="ADAL" clId="{583AEA23-9C30-44F8-B927-2DA625321056}" dt="2024-03-07T10:38:56.517" v="1474" actId="26606"/>
          <ac:spMkLst>
            <pc:docMk/>
            <pc:sldMk cId="1275167726" sldId="297"/>
            <ac:spMk id="2" creationId="{43789C56-2656-F32F-EB50-AC38ED33A97B}"/>
          </ac:spMkLst>
        </pc:spChg>
        <pc:spChg chg="mod">
          <ac:chgData name="Jane Davies" userId="ece06c1e-1fe5-4526-9740-3b5872e790df" providerId="ADAL" clId="{583AEA23-9C30-44F8-B927-2DA625321056}" dt="2024-03-08T14:53:06.748" v="2041" actId="27636"/>
          <ac:spMkLst>
            <pc:docMk/>
            <pc:sldMk cId="1275167726" sldId="297"/>
            <ac:spMk id="3" creationId="{98B010EC-2669-8D6C-4026-5A59F0F76AE6}"/>
          </ac:spMkLst>
        </pc:spChg>
        <pc:spChg chg="del">
          <ac:chgData name="Jane Davies" userId="ece06c1e-1fe5-4526-9740-3b5872e790df" providerId="ADAL" clId="{583AEA23-9C30-44F8-B927-2DA625321056}" dt="2024-03-07T10:35:25.171" v="1459"/>
          <ac:spMkLst>
            <pc:docMk/>
            <pc:sldMk cId="1275167726" sldId="297"/>
            <ac:spMk id="8" creationId="{081EA652-8C6A-4E69-BEB9-170809474553}"/>
          </ac:spMkLst>
        </pc:spChg>
        <pc:spChg chg="add">
          <ac:chgData name="Jane Davies" userId="ece06c1e-1fe5-4526-9740-3b5872e790df" providerId="ADAL" clId="{583AEA23-9C30-44F8-B927-2DA625321056}" dt="2024-03-07T10:38:56.517" v="1474" actId="26606"/>
          <ac:spMkLst>
            <pc:docMk/>
            <pc:sldMk cId="1275167726" sldId="297"/>
            <ac:spMk id="9" creationId="{AE3A741D-C19B-960A-5803-1C5887147820}"/>
          </ac:spMkLst>
        </pc:spChg>
        <pc:spChg chg="del">
          <ac:chgData name="Jane Davies" userId="ece06c1e-1fe5-4526-9740-3b5872e790df" providerId="ADAL" clId="{583AEA23-9C30-44F8-B927-2DA625321056}" dt="2024-03-07T10:35:25.171" v="1459"/>
          <ac:spMkLst>
            <pc:docMk/>
            <pc:sldMk cId="1275167726" sldId="297"/>
            <ac:spMk id="10" creationId="{A4026A73-1F7F-49F2-B319-8CA3B3D53269}"/>
          </ac:spMkLst>
        </pc:spChg>
        <pc:spChg chg="add">
          <ac:chgData name="Jane Davies" userId="ece06c1e-1fe5-4526-9740-3b5872e790df" providerId="ADAL" clId="{583AEA23-9C30-44F8-B927-2DA625321056}" dt="2024-03-07T10:38:56.517" v="1474" actId="26606"/>
          <ac:spMkLst>
            <pc:docMk/>
            <pc:sldMk cId="1275167726" sldId="297"/>
            <ac:spMk id="11" creationId="{9C3A50E9-9119-7BC3-083B-2D84CCC78E47}"/>
          </ac:spMkLst>
        </pc:spChg>
        <pc:spChg chg="del">
          <ac:chgData name="Jane Davies" userId="ece06c1e-1fe5-4526-9740-3b5872e790df" providerId="ADAL" clId="{583AEA23-9C30-44F8-B927-2DA625321056}" dt="2024-03-07T10:35:25.171" v="1459"/>
          <ac:spMkLst>
            <pc:docMk/>
            <pc:sldMk cId="1275167726" sldId="297"/>
            <ac:spMk id="12" creationId="{5298780A-33B9-4EA2-8F67-DE68AD62841B}"/>
          </ac:spMkLst>
        </pc:spChg>
        <pc:spChg chg="add">
          <ac:chgData name="Jane Davies" userId="ece06c1e-1fe5-4526-9740-3b5872e790df" providerId="ADAL" clId="{583AEA23-9C30-44F8-B927-2DA625321056}" dt="2024-03-07T10:38:56.517" v="1474" actId="26606"/>
          <ac:spMkLst>
            <pc:docMk/>
            <pc:sldMk cId="1275167726" sldId="297"/>
            <ac:spMk id="13" creationId="{DC39DE25-0E4E-0AA7-0932-1D78C2372786}"/>
          </ac:spMkLst>
        </pc:spChg>
        <pc:spChg chg="del">
          <ac:chgData name="Jane Davies" userId="ece06c1e-1fe5-4526-9740-3b5872e790df" providerId="ADAL" clId="{583AEA23-9C30-44F8-B927-2DA625321056}" dt="2024-03-07T10:35:25.171" v="1459"/>
          <ac:spMkLst>
            <pc:docMk/>
            <pc:sldMk cId="1275167726" sldId="297"/>
            <ac:spMk id="14" creationId="{7F488E8B-4E1E-4402-8935-D4E6C02615C7}"/>
          </ac:spMkLst>
        </pc:spChg>
        <pc:spChg chg="add">
          <ac:chgData name="Jane Davies" userId="ece06c1e-1fe5-4526-9740-3b5872e790df" providerId="ADAL" clId="{583AEA23-9C30-44F8-B927-2DA625321056}" dt="2024-03-07T10:38:56.517" v="1474" actId="26606"/>
          <ac:spMkLst>
            <pc:docMk/>
            <pc:sldMk cId="1275167726" sldId="297"/>
            <ac:spMk id="15" creationId="{8D6EA299-0840-6DEA-E670-C49AEBC87E89}"/>
          </ac:spMkLst>
        </pc:spChg>
        <pc:picChg chg="add">
          <ac:chgData name="Jane Davies" userId="ece06c1e-1fe5-4526-9740-3b5872e790df" providerId="ADAL" clId="{583AEA23-9C30-44F8-B927-2DA625321056}" dt="2024-03-07T10:38:56.517" v="1474" actId="26606"/>
          <ac:picMkLst>
            <pc:docMk/>
            <pc:sldMk cId="1275167726" sldId="297"/>
            <ac:picMk id="5" creationId="{7A48F1D1-D576-A1AD-0265-BEE80686FCDA}"/>
          </ac:picMkLst>
        </pc:picChg>
        <pc:cxnChg chg="del">
          <ac:chgData name="Jane Davies" userId="ece06c1e-1fe5-4526-9740-3b5872e790df" providerId="ADAL" clId="{583AEA23-9C30-44F8-B927-2DA625321056}" dt="2024-03-07T10:35:25.171" v="1459"/>
          <ac:cxnSpMkLst>
            <pc:docMk/>
            <pc:sldMk cId="1275167726" sldId="297"/>
            <ac:cxnSpMk id="16" creationId="{23AAC9B5-8015-485C-ACF9-A750390E9A56}"/>
          </ac:cxnSpMkLst>
        </pc:cxnChg>
      </pc:sldChg>
      <pc:sldChg chg="delSp add ord setBg delDesignElem">
        <pc:chgData name="Jane Davies" userId="ece06c1e-1fe5-4526-9740-3b5872e790df" providerId="ADAL" clId="{583AEA23-9C30-44F8-B927-2DA625321056}" dt="2024-03-07T10:36:04.660" v="1471"/>
        <pc:sldMkLst>
          <pc:docMk/>
          <pc:sldMk cId="531798131" sldId="298"/>
        </pc:sldMkLst>
        <pc:spChg chg="del">
          <ac:chgData name="Jane Davies" userId="ece06c1e-1fe5-4526-9740-3b5872e790df" providerId="ADAL" clId="{583AEA23-9C30-44F8-B927-2DA625321056}" dt="2024-03-07T10:35:25.171" v="1459"/>
          <ac:spMkLst>
            <pc:docMk/>
            <pc:sldMk cId="531798131" sldId="298"/>
            <ac:spMk id="22" creationId="{2C61293E-6EBE-43EF-A52C-9BEBFD7679D4}"/>
          </ac:spMkLst>
        </pc:spChg>
        <pc:spChg chg="del">
          <ac:chgData name="Jane Davies" userId="ece06c1e-1fe5-4526-9740-3b5872e790df" providerId="ADAL" clId="{583AEA23-9C30-44F8-B927-2DA625321056}" dt="2024-03-07T10:35:25.171" v="1459"/>
          <ac:spMkLst>
            <pc:docMk/>
            <pc:sldMk cId="531798131" sldId="298"/>
            <ac:spMk id="24" creationId="{3FCFB1DE-0B7E-48CC-BA90-B2AB0889F9D6}"/>
          </ac:spMkLst>
        </pc:spChg>
      </pc:sldChg>
      <pc:sldChg chg="addSp delSp modSp add mod setBg delDesignElem">
        <pc:chgData name="Jane Davies" userId="ece06c1e-1fe5-4526-9740-3b5872e790df" providerId="ADAL" clId="{583AEA23-9C30-44F8-B927-2DA625321056}" dt="2024-03-07T10:39:06.022" v="1477" actId="26606"/>
        <pc:sldMkLst>
          <pc:docMk/>
          <pc:sldMk cId="2768984205" sldId="299"/>
        </pc:sldMkLst>
        <pc:spChg chg="mod">
          <ac:chgData name="Jane Davies" userId="ece06c1e-1fe5-4526-9740-3b5872e790df" providerId="ADAL" clId="{583AEA23-9C30-44F8-B927-2DA625321056}" dt="2024-03-07T10:39:06.022" v="1477" actId="26606"/>
          <ac:spMkLst>
            <pc:docMk/>
            <pc:sldMk cId="2768984205" sldId="299"/>
            <ac:spMk id="2" creationId="{200AD1DA-C9B6-4F4C-8FAE-93399A0B0CA8}"/>
          </ac:spMkLst>
        </pc:spChg>
        <pc:spChg chg="mod">
          <ac:chgData name="Jane Davies" userId="ece06c1e-1fe5-4526-9740-3b5872e790df" providerId="ADAL" clId="{583AEA23-9C30-44F8-B927-2DA625321056}" dt="2024-03-07T10:39:06.022" v="1477" actId="26606"/>
          <ac:spMkLst>
            <pc:docMk/>
            <pc:sldMk cId="2768984205" sldId="299"/>
            <ac:spMk id="3" creationId="{0A047D01-DED1-E61E-A1B2-65E325F2100D}"/>
          </ac:spMkLst>
        </pc:spChg>
        <pc:spChg chg="add del">
          <ac:chgData name="Jane Davies" userId="ece06c1e-1fe5-4526-9740-3b5872e790df" providerId="ADAL" clId="{583AEA23-9C30-44F8-B927-2DA625321056}" dt="2024-03-07T10:39:06.004" v="1476" actId="26606"/>
          <ac:spMkLst>
            <pc:docMk/>
            <pc:sldMk cId="2768984205" sldId="299"/>
            <ac:spMk id="5" creationId="{1B15ED52-F352-441B-82BF-E0EA34836D08}"/>
          </ac:spMkLst>
        </pc:spChg>
        <pc:spChg chg="add del">
          <ac:chgData name="Jane Davies" userId="ece06c1e-1fe5-4526-9740-3b5872e790df" providerId="ADAL" clId="{583AEA23-9C30-44F8-B927-2DA625321056}" dt="2024-03-07T10:39:06.004" v="1476" actId="26606"/>
          <ac:spMkLst>
            <pc:docMk/>
            <pc:sldMk cId="2768984205" sldId="299"/>
            <ac:spMk id="6" creationId="{3B2E3793-BFE6-45A2-9B7B-E18844431C99}"/>
          </ac:spMkLst>
        </pc:spChg>
        <pc:spChg chg="add del">
          <ac:chgData name="Jane Davies" userId="ece06c1e-1fe5-4526-9740-3b5872e790df" providerId="ADAL" clId="{583AEA23-9C30-44F8-B927-2DA625321056}" dt="2024-03-07T10:39:06.004" v="1476" actId="26606"/>
          <ac:spMkLst>
            <pc:docMk/>
            <pc:sldMk cId="2768984205" sldId="299"/>
            <ac:spMk id="7" creationId="{BC4C4868-CB8F-4AF9-9CDB-8108F2C19B67}"/>
          </ac:spMkLst>
        </pc:spChg>
        <pc:spChg chg="del">
          <ac:chgData name="Jane Davies" userId="ece06c1e-1fe5-4526-9740-3b5872e790df" providerId="ADAL" clId="{583AEA23-9C30-44F8-B927-2DA625321056}" dt="2024-03-07T10:35:25.171" v="1459"/>
          <ac:spMkLst>
            <pc:docMk/>
            <pc:sldMk cId="2768984205" sldId="299"/>
            <ac:spMk id="8" creationId="{081EA652-8C6A-4E69-BEB9-170809474553}"/>
          </ac:spMkLst>
        </pc:spChg>
        <pc:spChg chg="add del">
          <ac:chgData name="Jane Davies" userId="ece06c1e-1fe5-4526-9740-3b5872e790df" providerId="ADAL" clId="{583AEA23-9C30-44F8-B927-2DA625321056}" dt="2024-03-07T10:39:06.004" v="1476" actId="26606"/>
          <ac:spMkLst>
            <pc:docMk/>
            <pc:sldMk cId="2768984205" sldId="299"/>
            <ac:spMk id="9" creationId="{375E0459-6403-40CD-989D-56A4407CA12E}"/>
          </ac:spMkLst>
        </pc:spChg>
        <pc:spChg chg="del">
          <ac:chgData name="Jane Davies" userId="ece06c1e-1fe5-4526-9740-3b5872e790df" providerId="ADAL" clId="{583AEA23-9C30-44F8-B927-2DA625321056}" dt="2024-03-07T10:35:25.171" v="1459"/>
          <ac:spMkLst>
            <pc:docMk/>
            <pc:sldMk cId="2768984205" sldId="299"/>
            <ac:spMk id="10" creationId="{5298780A-33B9-4EA2-8F67-DE68AD62841B}"/>
          </ac:spMkLst>
        </pc:spChg>
        <pc:spChg chg="del">
          <ac:chgData name="Jane Davies" userId="ece06c1e-1fe5-4526-9740-3b5872e790df" providerId="ADAL" clId="{583AEA23-9C30-44F8-B927-2DA625321056}" dt="2024-03-07T10:35:25.171" v="1459"/>
          <ac:spMkLst>
            <pc:docMk/>
            <pc:sldMk cId="2768984205" sldId="299"/>
            <ac:spMk id="12" creationId="{7F488E8B-4E1E-4402-8935-D4E6C02615C7}"/>
          </ac:spMkLst>
        </pc:spChg>
        <pc:spChg chg="add del">
          <ac:chgData name="Jane Davies" userId="ece06c1e-1fe5-4526-9740-3b5872e790df" providerId="ADAL" clId="{583AEA23-9C30-44F8-B927-2DA625321056}" dt="2024-03-07T10:39:06.004" v="1476" actId="26606"/>
          <ac:spMkLst>
            <pc:docMk/>
            <pc:sldMk cId="2768984205" sldId="299"/>
            <ac:spMk id="16" creationId="{53E5B1A8-3AC9-4BD1-9BBC-78CA94F2D1BA}"/>
          </ac:spMkLst>
        </pc:spChg>
        <pc:spChg chg="add">
          <ac:chgData name="Jane Davies" userId="ece06c1e-1fe5-4526-9740-3b5872e790df" providerId="ADAL" clId="{583AEA23-9C30-44F8-B927-2DA625321056}" dt="2024-03-07T10:39:06.022" v="1477" actId="26606"/>
          <ac:spMkLst>
            <pc:docMk/>
            <pc:sldMk cId="2768984205" sldId="299"/>
            <ac:spMk id="18" creationId="{081EA652-8C6A-4E69-BEB9-170809474553}"/>
          </ac:spMkLst>
        </pc:spChg>
        <pc:spChg chg="add">
          <ac:chgData name="Jane Davies" userId="ece06c1e-1fe5-4526-9740-3b5872e790df" providerId="ADAL" clId="{583AEA23-9C30-44F8-B927-2DA625321056}" dt="2024-03-07T10:39:06.022" v="1477" actId="26606"/>
          <ac:spMkLst>
            <pc:docMk/>
            <pc:sldMk cId="2768984205" sldId="299"/>
            <ac:spMk id="19" creationId="{5298780A-33B9-4EA2-8F67-DE68AD62841B}"/>
          </ac:spMkLst>
        </pc:spChg>
        <pc:spChg chg="add">
          <ac:chgData name="Jane Davies" userId="ece06c1e-1fe5-4526-9740-3b5872e790df" providerId="ADAL" clId="{583AEA23-9C30-44F8-B927-2DA625321056}" dt="2024-03-07T10:39:06.022" v="1477" actId="26606"/>
          <ac:spMkLst>
            <pc:docMk/>
            <pc:sldMk cId="2768984205" sldId="299"/>
            <ac:spMk id="20" creationId="{7F488E8B-4E1E-4402-8935-D4E6C02615C7}"/>
          </ac:spMkLst>
        </pc:spChg>
        <pc:cxnChg chg="del">
          <ac:chgData name="Jane Davies" userId="ece06c1e-1fe5-4526-9740-3b5872e790df" providerId="ADAL" clId="{583AEA23-9C30-44F8-B927-2DA625321056}" dt="2024-03-07T10:35:25.171" v="1459"/>
          <ac:cxnSpMkLst>
            <pc:docMk/>
            <pc:sldMk cId="2768984205" sldId="299"/>
            <ac:cxnSpMk id="14" creationId="{23AAC9B5-8015-485C-ACF9-A750390E9A56}"/>
          </ac:cxnSpMkLst>
        </pc:cxnChg>
        <pc:cxnChg chg="add">
          <ac:chgData name="Jane Davies" userId="ece06c1e-1fe5-4526-9740-3b5872e790df" providerId="ADAL" clId="{583AEA23-9C30-44F8-B927-2DA625321056}" dt="2024-03-07T10:39:06.022" v="1477" actId="26606"/>
          <ac:cxnSpMkLst>
            <pc:docMk/>
            <pc:sldMk cId="2768984205" sldId="299"/>
            <ac:cxnSpMk id="21" creationId="{23AAC9B5-8015-485C-ACF9-A750390E9A56}"/>
          </ac:cxnSpMkLst>
        </pc:cxnChg>
      </pc:sldChg>
      <pc:sldChg chg="addSp delSp modSp add mod setBg delDesignElem">
        <pc:chgData name="Jane Davies" userId="ece06c1e-1fe5-4526-9740-3b5872e790df" providerId="ADAL" clId="{583AEA23-9C30-44F8-B927-2DA625321056}" dt="2024-03-07T10:39:15.393" v="1478" actId="26606"/>
        <pc:sldMkLst>
          <pc:docMk/>
          <pc:sldMk cId="2327854326" sldId="300"/>
        </pc:sldMkLst>
        <pc:spChg chg="mod">
          <ac:chgData name="Jane Davies" userId="ece06c1e-1fe5-4526-9740-3b5872e790df" providerId="ADAL" clId="{583AEA23-9C30-44F8-B927-2DA625321056}" dt="2024-03-07T10:39:15.393" v="1478" actId="26606"/>
          <ac:spMkLst>
            <pc:docMk/>
            <pc:sldMk cId="2327854326" sldId="300"/>
            <ac:spMk id="2" creationId="{D4957F54-4C0C-E7A9-75DD-5AD8ADA1EE18}"/>
          </ac:spMkLst>
        </pc:spChg>
        <pc:spChg chg="mod">
          <ac:chgData name="Jane Davies" userId="ece06c1e-1fe5-4526-9740-3b5872e790df" providerId="ADAL" clId="{583AEA23-9C30-44F8-B927-2DA625321056}" dt="2024-03-07T10:39:15.393" v="1478" actId="26606"/>
          <ac:spMkLst>
            <pc:docMk/>
            <pc:sldMk cId="2327854326" sldId="300"/>
            <ac:spMk id="3" creationId="{BEC27162-3F81-CE8B-C3F3-0E0B987E0346}"/>
          </ac:spMkLst>
        </pc:spChg>
        <pc:spChg chg="add">
          <ac:chgData name="Jane Davies" userId="ece06c1e-1fe5-4526-9740-3b5872e790df" providerId="ADAL" clId="{583AEA23-9C30-44F8-B927-2DA625321056}" dt="2024-03-07T10:39:15.393" v="1478" actId="26606"/>
          <ac:spMkLst>
            <pc:docMk/>
            <pc:sldMk cId="2327854326" sldId="300"/>
            <ac:spMk id="5124" creationId="{45D37F4E-DDB4-456B-97E0-9937730A039F}"/>
          </ac:spMkLst>
        </pc:spChg>
        <pc:spChg chg="add">
          <ac:chgData name="Jane Davies" userId="ece06c1e-1fe5-4526-9740-3b5872e790df" providerId="ADAL" clId="{583AEA23-9C30-44F8-B927-2DA625321056}" dt="2024-03-07T10:39:15.393" v="1478" actId="26606"/>
          <ac:spMkLst>
            <pc:docMk/>
            <pc:sldMk cId="2327854326" sldId="300"/>
            <ac:spMk id="5125" creationId="{B2DD41CD-8F47-4F56-AD12-4E2FF7696987}"/>
          </ac:spMkLst>
        </pc:spChg>
        <pc:spChg chg="del">
          <ac:chgData name="Jane Davies" userId="ece06c1e-1fe5-4526-9740-3b5872e790df" providerId="ADAL" clId="{583AEA23-9C30-44F8-B927-2DA625321056}" dt="2024-03-07T10:35:25.171" v="1459"/>
          <ac:spMkLst>
            <pc:docMk/>
            <pc:sldMk cId="2327854326" sldId="300"/>
            <ac:spMk id="5127" creationId="{A6D37EE4-EA1B-46EE-A54B-5233C63C9695}"/>
          </ac:spMkLst>
        </pc:spChg>
        <pc:spChg chg="del">
          <ac:chgData name="Jane Davies" userId="ece06c1e-1fe5-4526-9740-3b5872e790df" providerId="ADAL" clId="{583AEA23-9C30-44F8-B927-2DA625321056}" dt="2024-03-07T10:35:25.171" v="1459"/>
          <ac:spMkLst>
            <pc:docMk/>
            <pc:sldMk cId="2327854326" sldId="300"/>
            <ac:spMk id="5129" creationId="{927D5270-6648-4CC1-8F78-48BE299CAC25}"/>
          </ac:spMkLst>
        </pc:spChg>
        <pc:picChg chg="mod ord">
          <ac:chgData name="Jane Davies" userId="ece06c1e-1fe5-4526-9740-3b5872e790df" providerId="ADAL" clId="{583AEA23-9C30-44F8-B927-2DA625321056}" dt="2024-03-07T10:39:15.393" v="1478" actId="26606"/>
          <ac:picMkLst>
            <pc:docMk/>
            <pc:sldMk cId="2327854326" sldId="300"/>
            <ac:picMk id="5122" creationId="{DF832F56-3430-5F8B-CAE3-A9BEB1117D34}"/>
          </ac:picMkLst>
        </pc:picChg>
      </pc:sldChg>
      <pc:sldChg chg="addSp delSp modSp add mod setBg delDesignElem">
        <pc:chgData name="Jane Davies" userId="ece06c1e-1fe5-4526-9740-3b5872e790df" providerId="ADAL" clId="{583AEA23-9C30-44F8-B927-2DA625321056}" dt="2024-03-07T10:39:21.389" v="1479" actId="26606"/>
        <pc:sldMkLst>
          <pc:docMk/>
          <pc:sldMk cId="471191043" sldId="301"/>
        </pc:sldMkLst>
        <pc:spChg chg="mod">
          <ac:chgData name="Jane Davies" userId="ece06c1e-1fe5-4526-9740-3b5872e790df" providerId="ADAL" clId="{583AEA23-9C30-44F8-B927-2DA625321056}" dt="2024-03-07T10:39:21.389" v="1479" actId="26606"/>
          <ac:spMkLst>
            <pc:docMk/>
            <pc:sldMk cId="471191043" sldId="301"/>
            <ac:spMk id="2" creationId="{F6CD5265-2833-9AFB-51A6-287802933F41}"/>
          </ac:spMkLst>
        </pc:spChg>
        <pc:spChg chg="mod">
          <ac:chgData name="Jane Davies" userId="ece06c1e-1fe5-4526-9740-3b5872e790df" providerId="ADAL" clId="{583AEA23-9C30-44F8-B927-2DA625321056}" dt="2024-03-07T10:39:21.389" v="1479" actId="26606"/>
          <ac:spMkLst>
            <pc:docMk/>
            <pc:sldMk cId="471191043" sldId="301"/>
            <ac:spMk id="3" creationId="{082CF78A-7E62-E8E4-E26E-5AC06148F7CE}"/>
          </ac:spMkLst>
        </pc:spChg>
        <pc:spChg chg="add">
          <ac:chgData name="Jane Davies" userId="ece06c1e-1fe5-4526-9740-3b5872e790df" providerId="ADAL" clId="{583AEA23-9C30-44F8-B927-2DA625321056}" dt="2024-03-07T10:39:21.389" v="1479" actId="26606"/>
          <ac:spMkLst>
            <pc:docMk/>
            <pc:sldMk cId="471191043" sldId="301"/>
            <ac:spMk id="4100" creationId="{4F7EBAE4-9945-4473-9E34-B2C66EA0F03D}"/>
          </ac:spMkLst>
        </pc:spChg>
        <pc:spChg chg="add">
          <ac:chgData name="Jane Davies" userId="ece06c1e-1fe5-4526-9740-3b5872e790df" providerId="ADAL" clId="{583AEA23-9C30-44F8-B927-2DA625321056}" dt="2024-03-07T10:39:21.389" v="1479" actId="26606"/>
          <ac:spMkLst>
            <pc:docMk/>
            <pc:sldMk cId="471191043" sldId="301"/>
            <ac:spMk id="4101" creationId="{70BEB1E7-2F88-40BC-B73D-42E5B6F80BFC}"/>
          </ac:spMkLst>
        </pc:spChg>
        <pc:spChg chg="del">
          <ac:chgData name="Jane Davies" userId="ece06c1e-1fe5-4526-9740-3b5872e790df" providerId="ADAL" clId="{583AEA23-9C30-44F8-B927-2DA625321056}" dt="2024-03-07T10:35:25.171" v="1459"/>
          <ac:spMkLst>
            <pc:docMk/>
            <pc:sldMk cId="471191043" sldId="301"/>
            <ac:spMk id="4103" creationId="{A6D37EE4-EA1B-46EE-A54B-5233C63C9695}"/>
          </ac:spMkLst>
        </pc:spChg>
        <pc:spChg chg="del">
          <ac:chgData name="Jane Davies" userId="ece06c1e-1fe5-4526-9740-3b5872e790df" providerId="ADAL" clId="{583AEA23-9C30-44F8-B927-2DA625321056}" dt="2024-03-07T10:35:25.171" v="1459"/>
          <ac:spMkLst>
            <pc:docMk/>
            <pc:sldMk cId="471191043" sldId="301"/>
            <ac:spMk id="4105" creationId="{927D5270-6648-4CC1-8F78-48BE299CAC25}"/>
          </ac:spMkLst>
        </pc:spChg>
        <pc:spChg chg="add">
          <ac:chgData name="Jane Davies" userId="ece06c1e-1fe5-4526-9740-3b5872e790df" providerId="ADAL" clId="{583AEA23-9C30-44F8-B927-2DA625321056}" dt="2024-03-07T10:39:21.389" v="1479" actId="26606"/>
          <ac:spMkLst>
            <pc:docMk/>
            <pc:sldMk cId="471191043" sldId="301"/>
            <ac:spMk id="4107" creationId="{A7B99495-F43F-4D80-A44F-2CB4764EB90B}"/>
          </ac:spMkLst>
        </pc:spChg>
        <pc:picChg chg="mod ord">
          <ac:chgData name="Jane Davies" userId="ece06c1e-1fe5-4526-9740-3b5872e790df" providerId="ADAL" clId="{583AEA23-9C30-44F8-B927-2DA625321056}" dt="2024-03-07T10:39:21.389" v="1479" actId="26606"/>
          <ac:picMkLst>
            <pc:docMk/>
            <pc:sldMk cId="471191043" sldId="301"/>
            <ac:picMk id="4098" creationId="{F881349E-5C73-2094-7EA0-2CB05236FEA7}"/>
          </ac:picMkLst>
        </pc:picChg>
      </pc:sldChg>
      <pc:sldChg chg="delSp modSp add mod setBg delDesignElem">
        <pc:chgData name="Jane Davies" userId="ece06c1e-1fe5-4526-9740-3b5872e790df" providerId="ADAL" clId="{583AEA23-9C30-44F8-B927-2DA625321056}" dt="2024-03-07T10:35:25.458" v="1462" actId="27636"/>
        <pc:sldMkLst>
          <pc:docMk/>
          <pc:sldMk cId="2775534344" sldId="302"/>
        </pc:sldMkLst>
        <pc:spChg chg="mod">
          <ac:chgData name="Jane Davies" userId="ece06c1e-1fe5-4526-9740-3b5872e790df" providerId="ADAL" clId="{583AEA23-9C30-44F8-B927-2DA625321056}" dt="2024-03-07T10:35:25.458" v="1462" actId="27636"/>
          <ac:spMkLst>
            <pc:docMk/>
            <pc:sldMk cId="2775534344" sldId="302"/>
            <ac:spMk id="3" creationId="{99298B06-A0B6-B2B4-7A7E-85E33970EEC9}"/>
          </ac:spMkLst>
        </pc:spChg>
        <pc:spChg chg="del">
          <ac:chgData name="Jane Davies" userId="ece06c1e-1fe5-4526-9740-3b5872e790df" providerId="ADAL" clId="{583AEA23-9C30-44F8-B927-2DA625321056}" dt="2024-03-07T10:35:25.171" v="1459"/>
          <ac:spMkLst>
            <pc:docMk/>
            <pc:sldMk cId="2775534344" sldId="302"/>
            <ac:spMk id="3079" creationId="{F13C74B1-5B17-4795-BED0-7140497B445A}"/>
          </ac:spMkLst>
        </pc:spChg>
        <pc:spChg chg="del">
          <ac:chgData name="Jane Davies" userId="ece06c1e-1fe5-4526-9740-3b5872e790df" providerId="ADAL" clId="{583AEA23-9C30-44F8-B927-2DA625321056}" dt="2024-03-07T10:35:25.171" v="1459"/>
          <ac:spMkLst>
            <pc:docMk/>
            <pc:sldMk cId="2775534344" sldId="302"/>
            <ac:spMk id="3081" creationId="{D4974D33-8DC5-464E-8C6D-BE58F0669C17}"/>
          </ac:spMkLst>
        </pc:spChg>
      </pc:sldChg>
      <pc:sldChg chg="delSp modSp add mod ord setBg delDesignElem">
        <pc:chgData name="Jane Davies" userId="ece06c1e-1fe5-4526-9740-3b5872e790df" providerId="ADAL" clId="{583AEA23-9C30-44F8-B927-2DA625321056}" dt="2024-03-07T11:26:03.553" v="1826"/>
        <pc:sldMkLst>
          <pc:docMk/>
          <pc:sldMk cId="2045157500" sldId="303"/>
        </pc:sldMkLst>
        <pc:spChg chg="mod">
          <ac:chgData name="Jane Davies" userId="ece06c1e-1fe5-4526-9740-3b5872e790df" providerId="ADAL" clId="{583AEA23-9C30-44F8-B927-2DA625321056}" dt="2024-03-07T11:16:50.394" v="1788" actId="27636"/>
          <ac:spMkLst>
            <pc:docMk/>
            <pc:sldMk cId="2045157500" sldId="303"/>
            <ac:spMk id="3" creationId="{FA8980E2-9468-9841-0827-0A6B073D47EF}"/>
          </ac:spMkLst>
        </pc:spChg>
        <pc:spChg chg="del">
          <ac:chgData name="Jane Davies" userId="ece06c1e-1fe5-4526-9740-3b5872e790df" providerId="ADAL" clId="{583AEA23-9C30-44F8-B927-2DA625321056}" dt="2024-03-07T11:16:50.341" v="1787"/>
          <ac:spMkLst>
            <pc:docMk/>
            <pc:sldMk cId="2045157500" sldId="303"/>
            <ac:spMk id="8" creationId="{081EA652-8C6A-4E69-BEB9-170809474553}"/>
          </ac:spMkLst>
        </pc:spChg>
        <pc:spChg chg="del">
          <ac:chgData name="Jane Davies" userId="ece06c1e-1fe5-4526-9740-3b5872e790df" providerId="ADAL" clId="{583AEA23-9C30-44F8-B927-2DA625321056}" dt="2024-03-07T11:16:50.341" v="1787"/>
          <ac:spMkLst>
            <pc:docMk/>
            <pc:sldMk cId="2045157500" sldId="303"/>
            <ac:spMk id="10" creationId="{5298780A-33B9-4EA2-8F67-DE68AD62841B}"/>
          </ac:spMkLst>
        </pc:spChg>
        <pc:spChg chg="del">
          <ac:chgData name="Jane Davies" userId="ece06c1e-1fe5-4526-9740-3b5872e790df" providerId="ADAL" clId="{583AEA23-9C30-44F8-B927-2DA625321056}" dt="2024-03-07T11:16:50.341" v="1787"/>
          <ac:spMkLst>
            <pc:docMk/>
            <pc:sldMk cId="2045157500" sldId="303"/>
            <ac:spMk id="12" creationId="{7F488E8B-4E1E-4402-8935-D4E6C02615C7}"/>
          </ac:spMkLst>
        </pc:spChg>
      </pc:sldChg>
      <pc:sldChg chg="delSp modSp add mod setBg delDesignElem">
        <pc:chgData name="Jane Davies" userId="ece06c1e-1fe5-4526-9740-3b5872e790df" providerId="ADAL" clId="{583AEA23-9C30-44F8-B927-2DA625321056}" dt="2024-03-07T14:42:44.840" v="1916" actId="20577"/>
        <pc:sldMkLst>
          <pc:docMk/>
          <pc:sldMk cId="927032619" sldId="304"/>
        </pc:sldMkLst>
        <pc:spChg chg="mod">
          <ac:chgData name="Jane Davies" userId="ece06c1e-1fe5-4526-9740-3b5872e790df" providerId="ADAL" clId="{583AEA23-9C30-44F8-B927-2DA625321056}" dt="2024-03-07T14:42:44.840" v="1916" actId="20577"/>
          <ac:spMkLst>
            <pc:docMk/>
            <pc:sldMk cId="927032619" sldId="304"/>
            <ac:spMk id="3" creationId="{E17AC9DE-1BB1-3A67-3BF4-93CC007B16AF}"/>
          </ac:spMkLst>
        </pc:spChg>
        <pc:spChg chg="del">
          <ac:chgData name="Jane Davies" userId="ece06c1e-1fe5-4526-9740-3b5872e790df" providerId="ADAL" clId="{583AEA23-9C30-44F8-B927-2DA625321056}" dt="2024-03-07T11:17:48.113" v="1805"/>
          <ac:spMkLst>
            <pc:docMk/>
            <pc:sldMk cId="927032619" sldId="304"/>
            <ac:spMk id="13" creationId="{8F451A30-466B-4996-9BA5-CD6ABCC6D558}"/>
          </ac:spMkLst>
        </pc:spChg>
        <pc:spChg chg="del">
          <ac:chgData name="Jane Davies" userId="ece06c1e-1fe5-4526-9740-3b5872e790df" providerId="ADAL" clId="{583AEA23-9C30-44F8-B927-2DA625321056}" dt="2024-03-07T11:17:48.113" v="1805"/>
          <ac:spMkLst>
            <pc:docMk/>
            <pc:sldMk cId="927032619" sldId="304"/>
            <ac:spMk id="14" creationId="{9D25F302-27C5-414F-97F8-6EA0A6C028BA}"/>
          </ac:spMkLst>
        </pc:spChg>
        <pc:spChg chg="del">
          <ac:chgData name="Jane Davies" userId="ece06c1e-1fe5-4526-9740-3b5872e790df" providerId="ADAL" clId="{583AEA23-9C30-44F8-B927-2DA625321056}" dt="2024-03-07T11:17:48.113" v="1805"/>
          <ac:spMkLst>
            <pc:docMk/>
            <pc:sldMk cId="927032619" sldId="304"/>
            <ac:spMk id="15" creationId="{830A36F8-48C2-4842-A87B-8CE8DF4E7FD2}"/>
          </ac:spMkLst>
        </pc:spChg>
      </pc:sldChg>
      <pc:sldChg chg="delSp add del setBg delDesignElem">
        <pc:chgData name="Jane Davies" userId="ece06c1e-1fe5-4526-9740-3b5872e790df" providerId="ADAL" clId="{583AEA23-9C30-44F8-B927-2DA625321056}" dt="2024-03-07T14:43:06.176" v="1917" actId="47"/>
        <pc:sldMkLst>
          <pc:docMk/>
          <pc:sldMk cId="3717069895" sldId="305"/>
        </pc:sldMkLst>
        <pc:spChg chg="del">
          <ac:chgData name="Jane Davies" userId="ece06c1e-1fe5-4526-9740-3b5872e790df" providerId="ADAL" clId="{583AEA23-9C30-44F8-B927-2DA625321056}" dt="2024-03-07T11:17:48.113" v="1805"/>
          <ac:spMkLst>
            <pc:docMk/>
            <pc:sldMk cId="3717069895" sldId="305"/>
            <ac:spMk id="18" creationId="{9D25F302-27C5-414F-97F8-6EA0A6C028BA}"/>
          </ac:spMkLst>
        </pc:spChg>
        <pc:spChg chg="del">
          <ac:chgData name="Jane Davies" userId="ece06c1e-1fe5-4526-9740-3b5872e790df" providerId="ADAL" clId="{583AEA23-9C30-44F8-B927-2DA625321056}" dt="2024-03-07T11:17:48.113" v="1805"/>
          <ac:spMkLst>
            <pc:docMk/>
            <pc:sldMk cId="3717069895" sldId="305"/>
            <ac:spMk id="20" creationId="{830A36F8-48C2-4842-A87B-8CE8DF4E7FD2}"/>
          </ac:spMkLst>
        </pc:spChg>
        <pc:spChg chg="del">
          <ac:chgData name="Jane Davies" userId="ece06c1e-1fe5-4526-9740-3b5872e790df" providerId="ADAL" clId="{583AEA23-9C30-44F8-B927-2DA625321056}" dt="2024-03-07T11:17:48.113" v="1805"/>
          <ac:spMkLst>
            <pc:docMk/>
            <pc:sldMk cId="3717069895" sldId="305"/>
            <ac:spMk id="22" creationId="{8F451A30-466B-4996-9BA5-CD6ABCC6D558}"/>
          </ac:spMkLst>
        </pc:spChg>
      </pc:sldChg>
      <pc:sldChg chg="delSp modSp add mod setBg delDesignElem">
        <pc:chgData name="Jane Davies" userId="ece06c1e-1fe5-4526-9740-3b5872e790df" providerId="ADAL" clId="{583AEA23-9C30-44F8-B927-2DA625321056}" dt="2024-03-07T14:44:18.641" v="1923" actId="27636"/>
        <pc:sldMkLst>
          <pc:docMk/>
          <pc:sldMk cId="1196563752" sldId="306"/>
        </pc:sldMkLst>
        <pc:spChg chg="mod">
          <ac:chgData name="Jane Davies" userId="ece06c1e-1fe5-4526-9740-3b5872e790df" providerId="ADAL" clId="{583AEA23-9C30-44F8-B927-2DA625321056}" dt="2024-03-07T14:44:18.641" v="1923" actId="27636"/>
          <ac:spMkLst>
            <pc:docMk/>
            <pc:sldMk cId="1196563752" sldId="306"/>
            <ac:spMk id="3" creationId="{3B8FB2B1-6FA9-F492-6E3F-30BA0361BB57}"/>
          </ac:spMkLst>
        </pc:spChg>
        <pc:spChg chg="del">
          <ac:chgData name="Jane Davies" userId="ece06c1e-1fe5-4526-9740-3b5872e790df" providerId="ADAL" clId="{583AEA23-9C30-44F8-B927-2DA625321056}" dt="2024-03-07T11:17:48.113" v="1805"/>
          <ac:spMkLst>
            <pc:docMk/>
            <pc:sldMk cId="1196563752" sldId="306"/>
            <ac:spMk id="9" creationId="{45D37F4E-DDB4-456B-97E0-9937730A039F}"/>
          </ac:spMkLst>
        </pc:spChg>
        <pc:spChg chg="del">
          <ac:chgData name="Jane Davies" userId="ece06c1e-1fe5-4526-9740-3b5872e790df" providerId="ADAL" clId="{583AEA23-9C30-44F8-B927-2DA625321056}" dt="2024-03-07T11:17:48.113" v="1805"/>
          <ac:spMkLst>
            <pc:docMk/>
            <pc:sldMk cId="1196563752" sldId="306"/>
            <ac:spMk id="11" creationId="{B2DD41CD-8F47-4F56-AD12-4E2FF7696987}"/>
          </ac:spMkLst>
        </pc:spChg>
      </pc:sldChg>
      <pc:sldChg chg="delSp modSp add mod setBg delDesignElem">
        <pc:chgData name="Jane Davies" userId="ece06c1e-1fe5-4526-9740-3b5872e790df" providerId="ADAL" clId="{583AEA23-9C30-44F8-B927-2DA625321056}" dt="2024-03-07T11:17:48.303" v="1806" actId="27636"/>
        <pc:sldMkLst>
          <pc:docMk/>
          <pc:sldMk cId="1245947233" sldId="307"/>
        </pc:sldMkLst>
        <pc:spChg chg="mod">
          <ac:chgData name="Jane Davies" userId="ece06c1e-1fe5-4526-9740-3b5872e790df" providerId="ADAL" clId="{583AEA23-9C30-44F8-B927-2DA625321056}" dt="2024-03-07T11:17:48.303" v="1806" actId="27636"/>
          <ac:spMkLst>
            <pc:docMk/>
            <pc:sldMk cId="1245947233" sldId="307"/>
            <ac:spMk id="3" creationId="{587C906A-CC50-6B78-F358-56C8AB443246}"/>
          </ac:spMkLst>
        </pc:spChg>
        <pc:spChg chg="del">
          <ac:chgData name="Jane Davies" userId="ece06c1e-1fe5-4526-9740-3b5872e790df" providerId="ADAL" clId="{583AEA23-9C30-44F8-B927-2DA625321056}" dt="2024-03-07T11:17:48.113" v="1805"/>
          <ac:spMkLst>
            <pc:docMk/>
            <pc:sldMk cId="1245947233" sldId="307"/>
            <ac:spMk id="8" creationId="{081EA652-8C6A-4E69-BEB9-170809474553}"/>
          </ac:spMkLst>
        </pc:spChg>
        <pc:spChg chg="del">
          <ac:chgData name="Jane Davies" userId="ece06c1e-1fe5-4526-9740-3b5872e790df" providerId="ADAL" clId="{583AEA23-9C30-44F8-B927-2DA625321056}" dt="2024-03-07T11:17:48.113" v="1805"/>
          <ac:spMkLst>
            <pc:docMk/>
            <pc:sldMk cId="1245947233" sldId="307"/>
            <ac:spMk id="10" creationId="{5298780A-33B9-4EA2-8F67-DE68AD62841B}"/>
          </ac:spMkLst>
        </pc:spChg>
        <pc:spChg chg="del">
          <ac:chgData name="Jane Davies" userId="ece06c1e-1fe5-4526-9740-3b5872e790df" providerId="ADAL" clId="{583AEA23-9C30-44F8-B927-2DA625321056}" dt="2024-03-07T11:17:48.113" v="1805"/>
          <ac:spMkLst>
            <pc:docMk/>
            <pc:sldMk cId="1245947233" sldId="307"/>
            <ac:spMk id="12" creationId="{7F488E8B-4E1E-4402-8935-D4E6C02615C7}"/>
          </ac:spMkLst>
        </pc:spChg>
        <pc:cxnChg chg="del">
          <ac:chgData name="Jane Davies" userId="ece06c1e-1fe5-4526-9740-3b5872e790df" providerId="ADAL" clId="{583AEA23-9C30-44F8-B927-2DA625321056}" dt="2024-03-07T11:17:48.113" v="1805"/>
          <ac:cxnSpMkLst>
            <pc:docMk/>
            <pc:sldMk cId="1245947233" sldId="307"/>
            <ac:cxnSpMk id="14" creationId="{23AAC9B5-8015-485C-ACF9-A750390E9A56}"/>
          </ac:cxnSpMkLst>
        </pc:cxnChg>
      </pc:sldChg>
      <pc:sldChg chg="delSp modSp add mod setBg delDesignElem">
        <pc:chgData name="Jane Davies" userId="ece06c1e-1fe5-4526-9740-3b5872e790df" providerId="ADAL" clId="{583AEA23-9C30-44F8-B927-2DA625321056}" dt="2024-03-07T11:17:48.319" v="1807" actId="27636"/>
        <pc:sldMkLst>
          <pc:docMk/>
          <pc:sldMk cId="1888650333" sldId="308"/>
        </pc:sldMkLst>
        <pc:spChg chg="mod">
          <ac:chgData name="Jane Davies" userId="ece06c1e-1fe5-4526-9740-3b5872e790df" providerId="ADAL" clId="{583AEA23-9C30-44F8-B927-2DA625321056}" dt="2024-03-07T11:17:48.319" v="1807" actId="27636"/>
          <ac:spMkLst>
            <pc:docMk/>
            <pc:sldMk cId="1888650333" sldId="308"/>
            <ac:spMk id="3" creationId="{609DDD40-9342-4359-BB9C-E7104FD612F3}"/>
          </ac:spMkLst>
        </pc:spChg>
        <pc:spChg chg="del">
          <ac:chgData name="Jane Davies" userId="ece06c1e-1fe5-4526-9740-3b5872e790df" providerId="ADAL" clId="{583AEA23-9C30-44F8-B927-2DA625321056}" dt="2024-03-07T11:17:48.113" v="1805"/>
          <ac:spMkLst>
            <pc:docMk/>
            <pc:sldMk cId="1888650333" sldId="308"/>
            <ac:spMk id="9" creationId="{45D37F4E-DDB4-456B-97E0-9937730A039F}"/>
          </ac:spMkLst>
        </pc:spChg>
        <pc:spChg chg="del">
          <ac:chgData name="Jane Davies" userId="ece06c1e-1fe5-4526-9740-3b5872e790df" providerId="ADAL" clId="{583AEA23-9C30-44F8-B927-2DA625321056}" dt="2024-03-07T11:17:48.113" v="1805"/>
          <ac:spMkLst>
            <pc:docMk/>
            <pc:sldMk cId="1888650333" sldId="308"/>
            <ac:spMk id="11" creationId="{B2DD41CD-8F47-4F56-AD12-4E2FF7696987}"/>
          </ac:spMkLst>
        </pc:spChg>
      </pc:sldChg>
      <pc:sldChg chg="delSp modSp add mod setBg delDesignElem">
        <pc:chgData name="Jane Davies" userId="ece06c1e-1fe5-4526-9740-3b5872e790df" providerId="ADAL" clId="{583AEA23-9C30-44F8-B927-2DA625321056}" dt="2024-03-07T14:45:40.314" v="1927" actId="27636"/>
        <pc:sldMkLst>
          <pc:docMk/>
          <pc:sldMk cId="2381951315" sldId="309"/>
        </pc:sldMkLst>
        <pc:spChg chg="mod">
          <ac:chgData name="Jane Davies" userId="ece06c1e-1fe5-4526-9740-3b5872e790df" providerId="ADAL" clId="{583AEA23-9C30-44F8-B927-2DA625321056}" dt="2024-03-07T14:45:40.314" v="1927" actId="27636"/>
          <ac:spMkLst>
            <pc:docMk/>
            <pc:sldMk cId="2381951315" sldId="309"/>
            <ac:spMk id="3" creationId="{D2C3C670-E139-EF2F-70DD-7107AD496A40}"/>
          </ac:spMkLst>
        </pc:spChg>
        <pc:spChg chg="del">
          <ac:chgData name="Jane Davies" userId="ece06c1e-1fe5-4526-9740-3b5872e790df" providerId="ADAL" clId="{583AEA23-9C30-44F8-B927-2DA625321056}" dt="2024-03-07T11:17:48.113" v="1805"/>
          <ac:spMkLst>
            <pc:docMk/>
            <pc:sldMk cId="2381951315" sldId="309"/>
            <ac:spMk id="22" creationId="{352BEC0E-22F8-46D0-9632-375DB541B06C}"/>
          </ac:spMkLst>
        </pc:spChg>
        <pc:spChg chg="del">
          <ac:chgData name="Jane Davies" userId="ece06c1e-1fe5-4526-9740-3b5872e790df" providerId="ADAL" clId="{583AEA23-9C30-44F8-B927-2DA625321056}" dt="2024-03-07T11:17:48.113" v="1805"/>
          <ac:spMkLst>
            <pc:docMk/>
            <pc:sldMk cId="2381951315" sldId="309"/>
            <ac:spMk id="23" creationId="{3FCFB1DE-0B7E-48CC-BA90-B2AB0889F9D6}"/>
          </ac:spMkLst>
        </pc:spChg>
      </pc:sldChg>
      <pc:sldChg chg="delSp modSp add mod setBg delDesignElem">
        <pc:chgData name="Jane Davies" userId="ece06c1e-1fe5-4526-9740-3b5872e790df" providerId="ADAL" clId="{583AEA23-9C30-44F8-B927-2DA625321056}" dt="2024-03-07T14:47:11.931" v="1951" actId="6549"/>
        <pc:sldMkLst>
          <pc:docMk/>
          <pc:sldMk cId="1657632083" sldId="310"/>
        </pc:sldMkLst>
        <pc:spChg chg="mod">
          <ac:chgData name="Jane Davies" userId="ece06c1e-1fe5-4526-9740-3b5872e790df" providerId="ADAL" clId="{583AEA23-9C30-44F8-B927-2DA625321056}" dt="2024-03-07T14:47:11.931" v="1951" actId="6549"/>
          <ac:spMkLst>
            <pc:docMk/>
            <pc:sldMk cId="1657632083" sldId="310"/>
            <ac:spMk id="3" creationId="{A9FDD14A-FDFE-B706-B3A0-2F699C940EDD}"/>
          </ac:spMkLst>
        </pc:spChg>
        <pc:spChg chg="del">
          <ac:chgData name="Jane Davies" userId="ece06c1e-1fe5-4526-9740-3b5872e790df" providerId="ADAL" clId="{583AEA23-9C30-44F8-B927-2DA625321056}" dt="2024-03-07T11:17:48.113" v="1805"/>
          <ac:spMkLst>
            <pc:docMk/>
            <pc:sldMk cId="1657632083" sldId="310"/>
            <ac:spMk id="9" creationId="{9D25F302-27C5-414F-97F8-6EA0A6C028BA}"/>
          </ac:spMkLst>
        </pc:spChg>
        <pc:spChg chg="del">
          <ac:chgData name="Jane Davies" userId="ece06c1e-1fe5-4526-9740-3b5872e790df" providerId="ADAL" clId="{583AEA23-9C30-44F8-B927-2DA625321056}" dt="2024-03-07T11:17:48.113" v="1805"/>
          <ac:spMkLst>
            <pc:docMk/>
            <pc:sldMk cId="1657632083" sldId="310"/>
            <ac:spMk id="11" creationId="{830A36F8-48C2-4842-A87B-8CE8DF4E7FD2}"/>
          </ac:spMkLst>
        </pc:spChg>
        <pc:spChg chg="del">
          <ac:chgData name="Jane Davies" userId="ece06c1e-1fe5-4526-9740-3b5872e790df" providerId="ADAL" clId="{583AEA23-9C30-44F8-B927-2DA625321056}" dt="2024-03-07T11:17:48.113" v="1805"/>
          <ac:spMkLst>
            <pc:docMk/>
            <pc:sldMk cId="1657632083" sldId="310"/>
            <ac:spMk id="13" creationId="{8F451A30-466B-4996-9BA5-CD6ABCC6D558}"/>
          </ac:spMkLst>
        </pc:spChg>
      </pc:sldChg>
      <pc:sldChg chg="delSp modSp add del mod setBg delDesignElem">
        <pc:chgData name="Jane Davies" userId="ece06c1e-1fe5-4526-9740-3b5872e790df" providerId="ADAL" clId="{583AEA23-9C30-44F8-B927-2DA625321056}" dt="2024-03-08T15:07:09.701" v="2072" actId="47"/>
        <pc:sldMkLst>
          <pc:docMk/>
          <pc:sldMk cId="3248064410" sldId="311"/>
        </pc:sldMkLst>
        <pc:spChg chg="mod">
          <ac:chgData name="Jane Davies" userId="ece06c1e-1fe5-4526-9740-3b5872e790df" providerId="ADAL" clId="{583AEA23-9C30-44F8-B927-2DA625321056}" dt="2024-03-07T14:47:40.199" v="1953" actId="207"/>
          <ac:spMkLst>
            <pc:docMk/>
            <pc:sldMk cId="3248064410" sldId="311"/>
            <ac:spMk id="2" creationId="{00A5C06E-067B-D4F7-1863-2923536E3259}"/>
          </ac:spMkLst>
        </pc:spChg>
        <pc:spChg chg="del">
          <ac:chgData name="Jane Davies" userId="ece06c1e-1fe5-4526-9740-3b5872e790df" providerId="ADAL" clId="{583AEA23-9C30-44F8-B927-2DA625321056}" dt="2024-03-07T11:17:48.113" v="1805"/>
          <ac:spMkLst>
            <pc:docMk/>
            <pc:sldMk cId="3248064410" sldId="311"/>
            <ac:spMk id="18" creationId="{9D25F302-27C5-414F-97F8-6EA0A6C028BA}"/>
          </ac:spMkLst>
        </pc:spChg>
        <pc:spChg chg="del">
          <ac:chgData name="Jane Davies" userId="ece06c1e-1fe5-4526-9740-3b5872e790df" providerId="ADAL" clId="{583AEA23-9C30-44F8-B927-2DA625321056}" dt="2024-03-07T11:17:48.113" v="1805"/>
          <ac:spMkLst>
            <pc:docMk/>
            <pc:sldMk cId="3248064410" sldId="311"/>
            <ac:spMk id="20" creationId="{830A36F8-48C2-4842-A87B-8CE8DF4E7FD2}"/>
          </ac:spMkLst>
        </pc:spChg>
        <pc:spChg chg="del">
          <ac:chgData name="Jane Davies" userId="ece06c1e-1fe5-4526-9740-3b5872e790df" providerId="ADAL" clId="{583AEA23-9C30-44F8-B927-2DA625321056}" dt="2024-03-07T11:17:48.113" v="1805"/>
          <ac:spMkLst>
            <pc:docMk/>
            <pc:sldMk cId="3248064410" sldId="311"/>
            <ac:spMk id="22" creationId="{8F451A30-466B-4996-9BA5-CD6ABCC6D558}"/>
          </ac:spMkLst>
        </pc:spChg>
        <pc:picChg chg="mod">
          <ac:chgData name="Jane Davies" userId="ece06c1e-1fe5-4526-9740-3b5872e790df" providerId="ADAL" clId="{583AEA23-9C30-44F8-B927-2DA625321056}" dt="2024-03-07T15:00:40.869" v="1955" actId="14100"/>
          <ac:picMkLst>
            <pc:docMk/>
            <pc:sldMk cId="3248064410" sldId="311"/>
            <ac:picMk id="4" creationId="{478EC6BB-0D02-24AD-0792-C4D2C8084719}"/>
          </ac:picMkLst>
        </pc:picChg>
      </pc:sldChg>
      <pc:sldChg chg="delSp add del setBg delDesignElem">
        <pc:chgData name="Jane Davies" userId="ece06c1e-1fe5-4526-9740-3b5872e790df" providerId="ADAL" clId="{583AEA23-9C30-44F8-B927-2DA625321056}" dt="2024-03-07T14:47:46.120" v="1954" actId="47"/>
        <pc:sldMkLst>
          <pc:docMk/>
          <pc:sldMk cId="1377988044" sldId="312"/>
        </pc:sldMkLst>
        <pc:spChg chg="del">
          <ac:chgData name="Jane Davies" userId="ece06c1e-1fe5-4526-9740-3b5872e790df" providerId="ADAL" clId="{583AEA23-9C30-44F8-B927-2DA625321056}" dt="2024-03-07T11:17:48.113" v="1805"/>
          <ac:spMkLst>
            <pc:docMk/>
            <pc:sldMk cId="1377988044" sldId="312"/>
            <ac:spMk id="18" creationId="{9D25F302-27C5-414F-97F8-6EA0A6C028BA}"/>
          </ac:spMkLst>
        </pc:spChg>
        <pc:spChg chg="del">
          <ac:chgData name="Jane Davies" userId="ece06c1e-1fe5-4526-9740-3b5872e790df" providerId="ADAL" clId="{583AEA23-9C30-44F8-B927-2DA625321056}" dt="2024-03-07T11:17:48.113" v="1805"/>
          <ac:spMkLst>
            <pc:docMk/>
            <pc:sldMk cId="1377988044" sldId="312"/>
            <ac:spMk id="20" creationId="{830A36F8-48C2-4842-A87B-8CE8DF4E7FD2}"/>
          </ac:spMkLst>
        </pc:spChg>
        <pc:spChg chg="del">
          <ac:chgData name="Jane Davies" userId="ece06c1e-1fe5-4526-9740-3b5872e790df" providerId="ADAL" clId="{583AEA23-9C30-44F8-B927-2DA625321056}" dt="2024-03-07T11:17:48.113" v="1805"/>
          <ac:spMkLst>
            <pc:docMk/>
            <pc:sldMk cId="1377988044" sldId="312"/>
            <ac:spMk id="22" creationId="{8F451A30-466B-4996-9BA5-CD6ABCC6D558}"/>
          </ac:spMkLst>
        </pc:spChg>
      </pc:sldChg>
      <pc:sldChg chg="delSp add del setBg delDesignElem">
        <pc:chgData name="Jane Davies" userId="ece06c1e-1fe5-4526-9740-3b5872e790df" providerId="ADAL" clId="{583AEA23-9C30-44F8-B927-2DA625321056}" dt="2024-03-08T15:07:10.360" v="2073" actId="47"/>
        <pc:sldMkLst>
          <pc:docMk/>
          <pc:sldMk cId="3253900828" sldId="313"/>
        </pc:sldMkLst>
        <pc:spChg chg="del">
          <ac:chgData name="Jane Davies" userId="ece06c1e-1fe5-4526-9740-3b5872e790df" providerId="ADAL" clId="{583AEA23-9C30-44F8-B927-2DA625321056}" dt="2024-03-07T11:17:48.113" v="1805"/>
          <ac:spMkLst>
            <pc:docMk/>
            <pc:sldMk cId="3253900828" sldId="313"/>
            <ac:spMk id="9" creationId="{9D25F302-27C5-414F-97F8-6EA0A6C028BA}"/>
          </ac:spMkLst>
        </pc:spChg>
        <pc:spChg chg="del">
          <ac:chgData name="Jane Davies" userId="ece06c1e-1fe5-4526-9740-3b5872e790df" providerId="ADAL" clId="{583AEA23-9C30-44F8-B927-2DA625321056}" dt="2024-03-07T11:17:48.113" v="1805"/>
          <ac:spMkLst>
            <pc:docMk/>
            <pc:sldMk cId="3253900828" sldId="313"/>
            <ac:spMk id="11" creationId="{830A36F8-48C2-4842-A87B-8CE8DF4E7FD2}"/>
          </ac:spMkLst>
        </pc:spChg>
        <pc:spChg chg="del">
          <ac:chgData name="Jane Davies" userId="ece06c1e-1fe5-4526-9740-3b5872e790df" providerId="ADAL" clId="{583AEA23-9C30-44F8-B927-2DA625321056}" dt="2024-03-07T11:17:48.113" v="1805"/>
          <ac:spMkLst>
            <pc:docMk/>
            <pc:sldMk cId="3253900828" sldId="313"/>
            <ac:spMk id="13" creationId="{8F451A30-466B-4996-9BA5-CD6ABCC6D558}"/>
          </ac:spMkLst>
        </pc:spChg>
      </pc:sldChg>
      <pc:sldChg chg="delSp add del setBg delDesignElem">
        <pc:chgData name="Jane Davies" userId="ece06c1e-1fe5-4526-9740-3b5872e790df" providerId="ADAL" clId="{583AEA23-9C30-44F8-B927-2DA625321056}" dt="2024-03-08T15:07:10.730" v="2074" actId="47"/>
        <pc:sldMkLst>
          <pc:docMk/>
          <pc:sldMk cId="1478595165" sldId="314"/>
        </pc:sldMkLst>
        <pc:spChg chg="del">
          <ac:chgData name="Jane Davies" userId="ece06c1e-1fe5-4526-9740-3b5872e790df" providerId="ADAL" clId="{583AEA23-9C30-44F8-B927-2DA625321056}" dt="2024-03-07T11:17:48.113" v="1805"/>
          <ac:spMkLst>
            <pc:docMk/>
            <pc:sldMk cId="1478595165" sldId="314"/>
            <ac:spMk id="8" creationId="{081EA652-8C6A-4E69-BEB9-170809474553}"/>
          </ac:spMkLst>
        </pc:spChg>
        <pc:spChg chg="del">
          <ac:chgData name="Jane Davies" userId="ece06c1e-1fe5-4526-9740-3b5872e790df" providerId="ADAL" clId="{583AEA23-9C30-44F8-B927-2DA625321056}" dt="2024-03-07T11:17:48.113" v="1805"/>
          <ac:spMkLst>
            <pc:docMk/>
            <pc:sldMk cId="1478595165" sldId="314"/>
            <ac:spMk id="10" creationId="{5298780A-33B9-4EA2-8F67-DE68AD62841B}"/>
          </ac:spMkLst>
        </pc:spChg>
        <pc:spChg chg="del">
          <ac:chgData name="Jane Davies" userId="ece06c1e-1fe5-4526-9740-3b5872e790df" providerId="ADAL" clId="{583AEA23-9C30-44F8-B927-2DA625321056}" dt="2024-03-07T11:17:48.113" v="1805"/>
          <ac:spMkLst>
            <pc:docMk/>
            <pc:sldMk cId="1478595165" sldId="314"/>
            <ac:spMk id="12" creationId="{7F488E8B-4E1E-4402-8935-D4E6C02615C7}"/>
          </ac:spMkLst>
        </pc:spChg>
      </pc:sldChg>
      <pc:sldChg chg="delSp modSp add del mod setBg delDesignElem">
        <pc:chgData name="Jane Davies" userId="ece06c1e-1fe5-4526-9740-3b5872e790df" providerId="ADAL" clId="{583AEA23-9C30-44F8-B927-2DA625321056}" dt="2024-03-07T15:01:35.593" v="1957" actId="47"/>
        <pc:sldMkLst>
          <pc:docMk/>
          <pc:sldMk cId="1430971504" sldId="315"/>
        </pc:sldMkLst>
        <pc:spChg chg="mod">
          <ac:chgData name="Jane Davies" userId="ece06c1e-1fe5-4526-9740-3b5872e790df" providerId="ADAL" clId="{583AEA23-9C30-44F8-B927-2DA625321056}" dt="2024-03-07T11:17:48.474" v="1809" actId="27636"/>
          <ac:spMkLst>
            <pc:docMk/>
            <pc:sldMk cId="1430971504" sldId="315"/>
            <ac:spMk id="3" creationId="{C139AA3B-8A94-D3BC-0D33-86A704D54258}"/>
          </ac:spMkLst>
        </pc:spChg>
        <pc:spChg chg="del">
          <ac:chgData name="Jane Davies" userId="ece06c1e-1fe5-4526-9740-3b5872e790df" providerId="ADAL" clId="{583AEA23-9C30-44F8-B927-2DA625321056}" dt="2024-03-07T11:17:48.113" v="1805"/>
          <ac:spMkLst>
            <pc:docMk/>
            <pc:sldMk cId="1430971504" sldId="315"/>
            <ac:spMk id="8" creationId="{081EA652-8C6A-4E69-BEB9-170809474553}"/>
          </ac:spMkLst>
        </pc:spChg>
        <pc:spChg chg="del">
          <ac:chgData name="Jane Davies" userId="ece06c1e-1fe5-4526-9740-3b5872e790df" providerId="ADAL" clId="{583AEA23-9C30-44F8-B927-2DA625321056}" dt="2024-03-07T11:17:48.113" v="1805"/>
          <ac:spMkLst>
            <pc:docMk/>
            <pc:sldMk cId="1430971504" sldId="315"/>
            <ac:spMk id="10" creationId="{5298780A-33B9-4EA2-8F67-DE68AD62841B}"/>
          </ac:spMkLst>
        </pc:spChg>
        <pc:spChg chg="del">
          <ac:chgData name="Jane Davies" userId="ece06c1e-1fe5-4526-9740-3b5872e790df" providerId="ADAL" clId="{583AEA23-9C30-44F8-B927-2DA625321056}" dt="2024-03-07T11:17:48.113" v="1805"/>
          <ac:spMkLst>
            <pc:docMk/>
            <pc:sldMk cId="1430971504" sldId="315"/>
            <ac:spMk id="12" creationId="{7F488E8B-4E1E-4402-8935-D4E6C02615C7}"/>
          </ac:spMkLst>
        </pc:spChg>
      </pc:sldChg>
      <pc:sldChg chg="addSp delSp modSp add del mod setBg delAnim delDesignElem">
        <pc:chgData name="Jane Davies" userId="ece06c1e-1fe5-4526-9740-3b5872e790df" providerId="ADAL" clId="{583AEA23-9C30-44F8-B927-2DA625321056}" dt="2024-03-07T15:01:37.687" v="1958" actId="47"/>
        <pc:sldMkLst>
          <pc:docMk/>
          <pc:sldMk cId="530886244" sldId="316"/>
        </pc:sldMkLst>
        <pc:spChg chg="add mod">
          <ac:chgData name="Jane Davies" userId="ece06c1e-1fe5-4526-9740-3b5872e790df" providerId="ADAL" clId="{583AEA23-9C30-44F8-B927-2DA625321056}" dt="2024-03-07T15:01:32.591" v="1956" actId="478"/>
          <ac:spMkLst>
            <pc:docMk/>
            <pc:sldMk cId="530886244" sldId="316"/>
            <ac:spMk id="5" creationId="{8E709321-330A-A2CD-F6C3-662010BBCDA1}"/>
          </ac:spMkLst>
        </pc:spChg>
        <pc:spChg chg="del">
          <ac:chgData name="Jane Davies" userId="ece06c1e-1fe5-4526-9740-3b5872e790df" providerId="ADAL" clId="{583AEA23-9C30-44F8-B927-2DA625321056}" dt="2024-03-07T11:17:48.113" v="1805"/>
          <ac:spMkLst>
            <pc:docMk/>
            <pc:sldMk cId="530886244" sldId="316"/>
            <ac:spMk id="9" creationId="{AF1E5E62-9EB9-408E-AE53-A04A4C8110DE}"/>
          </ac:spMkLst>
        </pc:spChg>
        <pc:spChg chg="del">
          <ac:chgData name="Jane Davies" userId="ece06c1e-1fe5-4526-9740-3b5872e790df" providerId="ADAL" clId="{583AEA23-9C30-44F8-B927-2DA625321056}" dt="2024-03-07T11:17:48.113" v="1805"/>
          <ac:spMkLst>
            <pc:docMk/>
            <pc:sldMk cId="530886244" sldId="316"/>
            <ac:spMk id="11" creationId="{9C5704B2-7C5B-4738-AF0D-4A2756A69FA1}"/>
          </ac:spMkLst>
        </pc:spChg>
        <pc:spChg chg="del">
          <ac:chgData name="Jane Davies" userId="ece06c1e-1fe5-4526-9740-3b5872e790df" providerId="ADAL" clId="{583AEA23-9C30-44F8-B927-2DA625321056}" dt="2024-03-07T11:17:48.113" v="1805"/>
          <ac:spMkLst>
            <pc:docMk/>
            <pc:sldMk cId="530886244" sldId="316"/>
            <ac:spMk id="13" creationId="{DFB36DC4-A410-4DF1-8453-1D85743F5E07}"/>
          </ac:spMkLst>
        </pc:spChg>
        <pc:picChg chg="del">
          <ac:chgData name="Jane Davies" userId="ece06c1e-1fe5-4526-9740-3b5872e790df" providerId="ADAL" clId="{583AEA23-9C30-44F8-B927-2DA625321056}" dt="2024-03-07T15:01:32.591" v="1956" actId="478"/>
          <ac:picMkLst>
            <pc:docMk/>
            <pc:sldMk cId="530886244" sldId="316"/>
            <ac:picMk id="4" creationId="{5E5F2E12-F533-22D9-3C35-1A552EEBA7A0}"/>
          </ac:picMkLst>
        </pc:picChg>
      </pc:sldChg>
      <pc:sldChg chg="delSp add del setBg delDesignElem">
        <pc:chgData name="Jane Davies" userId="ece06c1e-1fe5-4526-9740-3b5872e790df" providerId="ADAL" clId="{583AEA23-9C30-44F8-B927-2DA625321056}" dt="2024-03-08T15:07:11.337" v="2075" actId="47"/>
        <pc:sldMkLst>
          <pc:docMk/>
          <pc:sldMk cId="1001308091" sldId="317"/>
        </pc:sldMkLst>
        <pc:spChg chg="del">
          <ac:chgData name="Jane Davies" userId="ece06c1e-1fe5-4526-9740-3b5872e790df" providerId="ADAL" clId="{583AEA23-9C30-44F8-B927-2DA625321056}" dt="2024-03-07T11:17:48.113" v="1805"/>
          <ac:spMkLst>
            <pc:docMk/>
            <pc:sldMk cId="1001308091" sldId="317"/>
            <ac:spMk id="8" creationId="{081EA652-8C6A-4E69-BEB9-170809474553}"/>
          </ac:spMkLst>
        </pc:spChg>
        <pc:spChg chg="del">
          <ac:chgData name="Jane Davies" userId="ece06c1e-1fe5-4526-9740-3b5872e790df" providerId="ADAL" clId="{583AEA23-9C30-44F8-B927-2DA625321056}" dt="2024-03-07T11:17:48.113" v="1805"/>
          <ac:spMkLst>
            <pc:docMk/>
            <pc:sldMk cId="1001308091" sldId="317"/>
            <ac:spMk id="10" creationId="{5298780A-33B9-4EA2-8F67-DE68AD62841B}"/>
          </ac:spMkLst>
        </pc:spChg>
        <pc:spChg chg="del">
          <ac:chgData name="Jane Davies" userId="ece06c1e-1fe5-4526-9740-3b5872e790df" providerId="ADAL" clId="{583AEA23-9C30-44F8-B927-2DA625321056}" dt="2024-03-07T11:17:48.113" v="1805"/>
          <ac:spMkLst>
            <pc:docMk/>
            <pc:sldMk cId="1001308091" sldId="317"/>
            <ac:spMk id="12" creationId="{7F488E8B-4E1E-4402-8935-D4E6C02615C7}"/>
          </ac:spMkLst>
        </pc:spChg>
      </pc:sldChg>
      <pc:sldChg chg="delSp modSp add del mod setBg delDesignElem">
        <pc:chgData name="Jane Davies" userId="ece06c1e-1fe5-4526-9740-3b5872e790df" providerId="ADAL" clId="{583AEA23-9C30-44F8-B927-2DA625321056}" dt="2024-03-08T15:07:11.756" v="2076" actId="47"/>
        <pc:sldMkLst>
          <pc:docMk/>
          <pc:sldMk cId="2126886376" sldId="318"/>
        </pc:sldMkLst>
        <pc:spChg chg="mod">
          <ac:chgData name="Jane Davies" userId="ece06c1e-1fe5-4526-9740-3b5872e790df" providerId="ADAL" clId="{583AEA23-9C30-44F8-B927-2DA625321056}" dt="2024-03-08T14:58:03.478" v="2051" actId="255"/>
          <ac:spMkLst>
            <pc:docMk/>
            <pc:sldMk cId="2126886376" sldId="318"/>
            <ac:spMk id="2" creationId="{542063F9-1138-4B68-83A7-214FEED4B5A8}"/>
          </ac:spMkLst>
        </pc:spChg>
        <pc:spChg chg="mod">
          <ac:chgData name="Jane Davies" userId="ece06c1e-1fe5-4526-9740-3b5872e790df" providerId="ADAL" clId="{583AEA23-9C30-44F8-B927-2DA625321056}" dt="2024-03-07T11:17:48.828" v="1810" actId="27636"/>
          <ac:spMkLst>
            <pc:docMk/>
            <pc:sldMk cId="2126886376" sldId="318"/>
            <ac:spMk id="3" creationId="{0C8D7E7C-A89E-7C85-DC4A-1AEB3C976DC3}"/>
          </ac:spMkLst>
        </pc:spChg>
        <pc:spChg chg="del">
          <ac:chgData name="Jane Davies" userId="ece06c1e-1fe5-4526-9740-3b5872e790df" providerId="ADAL" clId="{583AEA23-9C30-44F8-B927-2DA625321056}" dt="2024-03-07T11:17:48.113" v="1805"/>
          <ac:spMkLst>
            <pc:docMk/>
            <pc:sldMk cId="2126886376" sldId="318"/>
            <ac:spMk id="8" creationId="{081EA652-8C6A-4E69-BEB9-170809474553}"/>
          </ac:spMkLst>
        </pc:spChg>
        <pc:spChg chg="del">
          <ac:chgData name="Jane Davies" userId="ece06c1e-1fe5-4526-9740-3b5872e790df" providerId="ADAL" clId="{583AEA23-9C30-44F8-B927-2DA625321056}" dt="2024-03-07T11:17:48.113" v="1805"/>
          <ac:spMkLst>
            <pc:docMk/>
            <pc:sldMk cId="2126886376" sldId="318"/>
            <ac:spMk id="10" creationId="{5298780A-33B9-4EA2-8F67-DE68AD62841B}"/>
          </ac:spMkLst>
        </pc:spChg>
        <pc:spChg chg="del">
          <ac:chgData name="Jane Davies" userId="ece06c1e-1fe5-4526-9740-3b5872e790df" providerId="ADAL" clId="{583AEA23-9C30-44F8-B927-2DA625321056}" dt="2024-03-07T11:17:48.113" v="1805"/>
          <ac:spMkLst>
            <pc:docMk/>
            <pc:sldMk cId="2126886376" sldId="318"/>
            <ac:spMk id="12" creationId="{7F488E8B-4E1E-4402-8935-D4E6C02615C7}"/>
          </ac:spMkLst>
        </pc:spChg>
        <pc:cxnChg chg="del">
          <ac:chgData name="Jane Davies" userId="ece06c1e-1fe5-4526-9740-3b5872e790df" providerId="ADAL" clId="{583AEA23-9C30-44F8-B927-2DA625321056}" dt="2024-03-07T11:17:48.113" v="1805"/>
          <ac:cxnSpMkLst>
            <pc:docMk/>
            <pc:sldMk cId="2126886376" sldId="318"/>
            <ac:cxnSpMk id="14" creationId="{23AAC9B5-8015-485C-ACF9-A750390E9A56}"/>
          </ac:cxnSpMkLst>
        </pc:cxnChg>
      </pc:sldChg>
      <pc:sldChg chg="delSp add del setBg delDesignElem">
        <pc:chgData name="Jane Davies" userId="ece06c1e-1fe5-4526-9740-3b5872e790df" providerId="ADAL" clId="{583AEA23-9C30-44F8-B927-2DA625321056}" dt="2024-03-08T15:07:12.816" v="2077" actId="47"/>
        <pc:sldMkLst>
          <pc:docMk/>
          <pc:sldMk cId="349960539" sldId="319"/>
        </pc:sldMkLst>
        <pc:spChg chg="del">
          <ac:chgData name="Jane Davies" userId="ece06c1e-1fe5-4526-9740-3b5872e790df" providerId="ADAL" clId="{583AEA23-9C30-44F8-B927-2DA625321056}" dt="2024-03-07T11:17:48.113" v="1805"/>
          <ac:spMkLst>
            <pc:docMk/>
            <pc:sldMk cId="349960539" sldId="319"/>
            <ac:spMk id="8" creationId="{081EA652-8C6A-4E69-BEB9-170809474553}"/>
          </ac:spMkLst>
        </pc:spChg>
        <pc:spChg chg="del">
          <ac:chgData name="Jane Davies" userId="ece06c1e-1fe5-4526-9740-3b5872e790df" providerId="ADAL" clId="{583AEA23-9C30-44F8-B927-2DA625321056}" dt="2024-03-07T11:17:48.113" v="1805"/>
          <ac:spMkLst>
            <pc:docMk/>
            <pc:sldMk cId="349960539" sldId="319"/>
            <ac:spMk id="10" creationId="{5298780A-33B9-4EA2-8F67-DE68AD62841B}"/>
          </ac:spMkLst>
        </pc:spChg>
        <pc:spChg chg="del">
          <ac:chgData name="Jane Davies" userId="ece06c1e-1fe5-4526-9740-3b5872e790df" providerId="ADAL" clId="{583AEA23-9C30-44F8-B927-2DA625321056}" dt="2024-03-07T11:17:48.113" v="1805"/>
          <ac:spMkLst>
            <pc:docMk/>
            <pc:sldMk cId="349960539" sldId="319"/>
            <ac:spMk id="12" creationId="{7F488E8B-4E1E-4402-8935-D4E6C02615C7}"/>
          </ac:spMkLst>
        </pc:spChg>
      </pc:sldChg>
      <pc:sldChg chg="new del">
        <pc:chgData name="Jane Davies" userId="ece06c1e-1fe5-4526-9740-3b5872e790df" providerId="ADAL" clId="{583AEA23-9C30-44F8-B927-2DA625321056}" dt="2024-03-08T15:07:08.495" v="2070" actId="47"/>
        <pc:sldMkLst>
          <pc:docMk/>
          <pc:sldMk cId="3717853451" sldId="320"/>
        </pc:sldMkLst>
      </pc:sldChg>
      <pc:sldChg chg="new del">
        <pc:chgData name="Jane Davies" userId="ece06c1e-1fe5-4526-9740-3b5872e790df" providerId="ADAL" clId="{583AEA23-9C30-44F8-B927-2DA625321056}" dt="2024-03-08T15:07:09.070" v="2071" actId="47"/>
        <pc:sldMkLst>
          <pc:docMk/>
          <pc:sldMk cId="1390917799" sldId="321"/>
        </pc:sldMkLst>
      </pc:sldChg>
      <pc:sldChg chg="delSp add setBg delDesignElem">
        <pc:chgData name="Jane Davies" userId="ece06c1e-1fe5-4526-9740-3b5872e790df" providerId="ADAL" clId="{583AEA23-9C30-44F8-B927-2DA625321056}" dt="2024-03-08T15:06:24.952" v="2064"/>
        <pc:sldMkLst>
          <pc:docMk/>
          <pc:sldMk cId="2028771344" sldId="322"/>
        </pc:sldMkLst>
        <pc:spChg chg="del">
          <ac:chgData name="Jane Davies" userId="ece06c1e-1fe5-4526-9740-3b5872e790df" providerId="ADAL" clId="{583AEA23-9C30-44F8-B927-2DA625321056}" dt="2024-03-08T15:06:24.952" v="2064"/>
          <ac:spMkLst>
            <pc:docMk/>
            <pc:sldMk cId="2028771344" sldId="322"/>
            <ac:spMk id="18" creationId="{9D25F302-27C5-414F-97F8-6EA0A6C028BA}"/>
          </ac:spMkLst>
        </pc:spChg>
        <pc:spChg chg="del">
          <ac:chgData name="Jane Davies" userId="ece06c1e-1fe5-4526-9740-3b5872e790df" providerId="ADAL" clId="{583AEA23-9C30-44F8-B927-2DA625321056}" dt="2024-03-08T15:06:24.952" v="2064"/>
          <ac:spMkLst>
            <pc:docMk/>
            <pc:sldMk cId="2028771344" sldId="322"/>
            <ac:spMk id="20" creationId="{830A36F8-48C2-4842-A87B-8CE8DF4E7FD2}"/>
          </ac:spMkLst>
        </pc:spChg>
        <pc:spChg chg="del">
          <ac:chgData name="Jane Davies" userId="ece06c1e-1fe5-4526-9740-3b5872e790df" providerId="ADAL" clId="{583AEA23-9C30-44F8-B927-2DA625321056}" dt="2024-03-08T15:06:24.952" v="2064"/>
          <ac:spMkLst>
            <pc:docMk/>
            <pc:sldMk cId="2028771344" sldId="322"/>
            <ac:spMk id="22" creationId="{8F451A30-466B-4996-9BA5-CD6ABCC6D558}"/>
          </ac:spMkLst>
        </pc:spChg>
      </pc:sldChg>
      <pc:sldChg chg="delSp add setBg delDesignElem">
        <pc:chgData name="Jane Davies" userId="ece06c1e-1fe5-4526-9740-3b5872e790df" providerId="ADAL" clId="{583AEA23-9C30-44F8-B927-2DA625321056}" dt="2024-03-08T15:06:24.952" v="2064"/>
        <pc:sldMkLst>
          <pc:docMk/>
          <pc:sldMk cId="1377988044" sldId="323"/>
        </pc:sldMkLst>
        <pc:spChg chg="del">
          <ac:chgData name="Jane Davies" userId="ece06c1e-1fe5-4526-9740-3b5872e790df" providerId="ADAL" clId="{583AEA23-9C30-44F8-B927-2DA625321056}" dt="2024-03-08T15:06:24.952" v="2064"/>
          <ac:spMkLst>
            <pc:docMk/>
            <pc:sldMk cId="1377988044" sldId="323"/>
            <ac:spMk id="18" creationId="{9D25F302-27C5-414F-97F8-6EA0A6C028BA}"/>
          </ac:spMkLst>
        </pc:spChg>
        <pc:spChg chg="del">
          <ac:chgData name="Jane Davies" userId="ece06c1e-1fe5-4526-9740-3b5872e790df" providerId="ADAL" clId="{583AEA23-9C30-44F8-B927-2DA625321056}" dt="2024-03-08T15:06:24.952" v="2064"/>
          <ac:spMkLst>
            <pc:docMk/>
            <pc:sldMk cId="1377988044" sldId="323"/>
            <ac:spMk id="20" creationId="{830A36F8-48C2-4842-A87B-8CE8DF4E7FD2}"/>
          </ac:spMkLst>
        </pc:spChg>
        <pc:spChg chg="del">
          <ac:chgData name="Jane Davies" userId="ece06c1e-1fe5-4526-9740-3b5872e790df" providerId="ADAL" clId="{583AEA23-9C30-44F8-B927-2DA625321056}" dt="2024-03-08T15:06:24.952" v="2064"/>
          <ac:spMkLst>
            <pc:docMk/>
            <pc:sldMk cId="1377988044" sldId="323"/>
            <ac:spMk id="22" creationId="{8F451A30-466B-4996-9BA5-CD6ABCC6D558}"/>
          </ac:spMkLst>
        </pc:spChg>
      </pc:sldChg>
      <pc:sldChg chg="delSp add setBg delDesignElem">
        <pc:chgData name="Jane Davies" userId="ece06c1e-1fe5-4526-9740-3b5872e790df" providerId="ADAL" clId="{583AEA23-9C30-44F8-B927-2DA625321056}" dt="2024-03-08T15:06:24.952" v="2064"/>
        <pc:sldMkLst>
          <pc:docMk/>
          <pc:sldMk cId="957975710" sldId="324"/>
        </pc:sldMkLst>
        <pc:spChg chg="del">
          <ac:chgData name="Jane Davies" userId="ece06c1e-1fe5-4526-9740-3b5872e790df" providerId="ADAL" clId="{583AEA23-9C30-44F8-B927-2DA625321056}" dt="2024-03-08T15:06:24.952" v="2064"/>
          <ac:spMkLst>
            <pc:docMk/>
            <pc:sldMk cId="957975710" sldId="324"/>
            <ac:spMk id="9" creationId="{9D25F302-27C5-414F-97F8-6EA0A6C028BA}"/>
          </ac:spMkLst>
        </pc:spChg>
        <pc:spChg chg="del">
          <ac:chgData name="Jane Davies" userId="ece06c1e-1fe5-4526-9740-3b5872e790df" providerId="ADAL" clId="{583AEA23-9C30-44F8-B927-2DA625321056}" dt="2024-03-08T15:06:24.952" v="2064"/>
          <ac:spMkLst>
            <pc:docMk/>
            <pc:sldMk cId="957975710" sldId="324"/>
            <ac:spMk id="11" creationId="{830A36F8-48C2-4842-A87B-8CE8DF4E7FD2}"/>
          </ac:spMkLst>
        </pc:spChg>
        <pc:spChg chg="del">
          <ac:chgData name="Jane Davies" userId="ece06c1e-1fe5-4526-9740-3b5872e790df" providerId="ADAL" clId="{583AEA23-9C30-44F8-B927-2DA625321056}" dt="2024-03-08T15:06:24.952" v="2064"/>
          <ac:spMkLst>
            <pc:docMk/>
            <pc:sldMk cId="957975710" sldId="324"/>
            <ac:spMk id="13" creationId="{8F451A30-466B-4996-9BA5-CD6ABCC6D558}"/>
          </ac:spMkLst>
        </pc:spChg>
      </pc:sldChg>
      <pc:sldChg chg="delSp add setBg delDesignElem">
        <pc:chgData name="Jane Davies" userId="ece06c1e-1fe5-4526-9740-3b5872e790df" providerId="ADAL" clId="{583AEA23-9C30-44F8-B927-2DA625321056}" dt="2024-03-08T15:06:24.952" v="2064"/>
        <pc:sldMkLst>
          <pc:docMk/>
          <pc:sldMk cId="911864169" sldId="325"/>
        </pc:sldMkLst>
        <pc:spChg chg="del">
          <ac:chgData name="Jane Davies" userId="ece06c1e-1fe5-4526-9740-3b5872e790df" providerId="ADAL" clId="{583AEA23-9C30-44F8-B927-2DA625321056}" dt="2024-03-08T15:06:24.952" v="2064"/>
          <ac:spMkLst>
            <pc:docMk/>
            <pc:sldMk cId="911864169" sldId="325"/>
            <ac:spMk id="8" creationId="{081EA652-8C6A-4E69-BEB9-170809474553}"/>
          </ac:spMkLst>
        </pc:spChg>
        <pc:spChg chg="del">
          <ac:chgData name="Jane Davies" userId="ece06c1e-1fe5-4526-9740-3b5872e790df" providerId="ADAL" clId="{583AEA23-9C30-44F8-B927-2DA625321056}" dt="2024-03-08T15:06:24.952" v="2064"/>
          <ac:spMkLst>
            <pc:docMk/>
            <pc:sldMk cId="911864169" sldId="325"/>
            <ac:spMk id="10" creationId="{5298780A-33B9-4EA2-8F67-DE68AD62841B}"/>
          </ac:spMkLst>
        </pc:spChg>
        <pc:spChg chg="del">
          <ac:chgData name="Jane Davies" userId="ece06c1e-1fe5-4526-9740-3b5872e790df" providerId="ADAL" clId="{583AEA23-9C30-44F8-B927-2DA625321056}" dt="2024-03-08T15:06:24.952" v="2064"/>
          <ac:spMkLst>
            <pc:docMk/>
            <pc:sldMk cId="911864169" sldId="325"/>
            <ac:spMk id="12" creationId="{7F488E8B-4E1E-4402-8935-D4E6C02615C7}"/>
          </ac:spMkLst>
        </pc:spChg>
      </pc:sldChg>
      <pc:sldChg chg="delSp modSp add mod setBg delDesignElem">
        <pc:chgData name="Jane Davies" userId="ece06c1e-1fe5-4526-9740-3b5872e790df" providerId="ADAL" clId="{583AEA23-9C30-44F8-B927-2DA625321056}" dt="2024-03-08T15:06:25.154" v="2065" actId="27636"/>
        <pc:sldMkLst>
          <pc:docMk/>
          <pc:sldMk cId="1430971504" sldId="326"/>
        </pc:sldMkLst>
        <pc:spChg chg="mod">
          <ac:chgData name="Jane Davies" userId="ece06c1e-1fe5-4526-9740-3b5872e790df" providerId="ADAL" clId="{583AEA23-9C30-44F8-B927-2DA625321056}" dt="2024-03-08T15:06:25.154" v="2065" actId="27636"/>
          <ac:spMkLst>
            <pc:docMk/>
            <pc:sldMk cId="1430971504" sldId="326"/>
            <ac:spMk id="3" creationId="{C139AA3B-8A94-D3BC-0D33-86A704D54258}"/>
          </ac:spMkLst>
        </pc:spChg>
        <pc:spChg chg="del">
          <ac:chgData name="Jane Davies" userId="ece06c1e-1fe5-4526-9740-3b5872e790df" providerId="ADAL" clId="{583AEA23-9C30-44F8-B927-2DA625321056}" dt="2024-03-08T15:06:24.952" v="2064"/>
          <ac:spMkLst>
            <pc:docMk/>
            <pc:sldMk cId="1430971504" sldId="326"/>
            <ac:spMk id="8" creationId="{081EA652-8C6A-4E69-BEB9-170809474553}"/>
          </ac:spMkLst>
        </pc:spChg>
        <pc:spChg chg="del">
          <ac:chgData name="Jane Davies" userId="ece06c1e-1fe5-4526-9740-3b5872e790df" providerId="ADAL" clId="{583AEA23-9C30-44F8-B927-2DA625321056}" dt="2024-03-08T15:06:24.952" v="2064"/>
          <ac:spMkLst>
            <pc:docMk/>
            <pc:sldMk cId="1430971504" sldId="326"/>
            <ac:spMk id="10" creationId="{5298780A-33B9-4EA2-8F67-DE68AD62841B}"/>
          </ac:spMkLst>
        </pc:spChg>
        <pc:spChg chg="del">
          <ac:chgData name="Jane Davies" userId="ece06c1e-1fe5-4526-9740-3b5872e790df" providerId="ADAL" clId="{583AEA23-9C30-44F8-B927-2DA625321056}" dt="2024-03-08T15:06:24.952" v="2064"/>
          <ac:spMkLst>
            <pc:docMk/>
            <pc:sldMk cId="1430971504" sldId="326"/>
            <ac:spMk id="12" creationId="{7F488E8B-4E1E-4402-8935-D4E6C02615C7}"/>
          </ac:spMkLst>
        </pc:spChg>
      </pc:sldChg>
      <pc:sldChg chg="delSp add setBg delDesignElem">
        <pc:chgData name="Jane Davies" userId="ece06c1e-1fe5-4526-9740-3b5872e790df" providerId="ADAL" clId="{583AEA23-9C30-44F8-B927-2DA625321056}" dt="2024-03-08T15:06:24.952" v="2064"/>
        <pc:sldMkLst>
          <pc:docMk/>
          <pc:sldMk cId="3934198596" sldId="327"/>
        </pc:sldMkLst>
        <pc:spChg chg="del">
          <ac:chgData name="Jane Davies" userId="ece06c1e-1fe5-4526-9740-3b5872e790df" providerId="ADAL" clId="{583AEA23-9C30-44F8-B927-2DA625321056}" dt="2024-03-08T15:06:24.952" v="2064"/>
          <ac:spMkLst>
            <pc:docMk/>
            <pc:sldMk cId="3934198596" sldId="327"/>
            <ac:spMk id="9" creationId="{9D25F302-27C5-414F-97F8-6EA0A6C028BA}"/>
          </ac:spMkLst>
        </pc:spChg>
        <pc:spChg chg="del">
          <ac:chgData name="Jane Davies" userId="ece06c1e-1fe5-4526-9740-3b5872e790df" providerId="ADAL" clId="{583AEA23-9C30-44F8-B927-2DA625321056}" dt="2024-03-08T15:06:24.952" v="2064"/>
          <ac:spMkLst>
            <pc:docMk/>
            <pc:sldMk cId="3934198596" sldId="327"/>
            <ac:spMk id="11" creationId="{830A36F8-48C2-4842-A87B-8CE8DF4E7FD2}"/>
          </ac:spMkLst>
        </pc:spChg>
        <pc:spChg chg="del">
          <ac:chgData name="Jane Davies" userId="ece06c1e-1fe5-4526-9740-3b5872e790df" providerId="ADAL" clId="{583AEA23-9C30-44F8-B927-2DA625321056}" dt="2024-03-08T15:06:24.952" v="2064"/>
          <ac:spMkLst>
            <pc:docMk/>
            <pc:sldMk cId="3934198596" sldId="327"/>
            <ac:spMk id="13" creationId="{8F451A30-466B-4996-9BA5-CD6ABCC6D558}"/>
          </ac:spMkLst>
        </pc:spChg>
      </pc:sldChg>
      <pc:sldChg chg="addSp delSp modSp add del mod setBg delAnim delDesignElem">
        <pc:chgData name="Jane Davies" userId="ece06c1e-1fe5-4526-9740-3b5872e790df" providerId="ADAL" clId="{583AEA23-9C30-44F8-B927-2DA625321056}" dt="2024-03-08T15:06:55.267" v="2068" actId="47"/>
        <pc:sldMkLst>
          <pc:docMk/>
          <pc:sldMk cId="530886244" sldId="328"/>
        </pc:sldMkLst>
        <pc:spChg chg="add mod">
          <ac:chgData name="Jane Davies" userId="ece06c1e-1fe5-4526-9740-3b5872e790df" providerId="ADAL" clId="{583AEA23-9C30-44F8-B927-2DA625321056}" dt="2024-03-08T15:06:52.626" v="2067" actId="478"/>
          <ac:spMkLst>
            <pc:docMk/>
            <pc:sldMk cId="530886244" sldId="328"/>
            <ac:spMk id="5" creationId="{44867921-114E-6B7F-F85E-A607EB51221E}"/>
          </ac:spMkLst>
        </pc:spChg>
        <pc:spChg chg="del">
          <ac:chgData name="Jane Davies" userId="ece06c1e-1fe5-4526-9740-3b5872e790df" providerId="ADAL" clId="{583AEA23-9C30-44F8-B927-2DA625321056}" dt="2024-03-08T15:06:24.952" v="2064"/>
          <ac:spMkLst>
            <pc:docMk/>
            <pc:sldMk cId="530886244" sldId="328"/>
            <ac:spMk id="9" creationId="{AF1E5E62-9EB9-408E-AE53-A04A4C8110DE}"/>
          </ac:spMkLst>
        </pc:spChg>
        <pc:spChg chg="del">
          <ac:chgData name="Jane Davies" userId="ece06c1e-1fe5-4526-9740-3b5872e790df" providerId="ADAL" clId="{583AEA23-9C30-44F8-B927-2DA625321056}" dt="2024-03-08T15:06:24.952" v="2064"/>
          <ac:spMkLst>
            <pc:docMk/>
            <pc:sldMk cId="530886244" sldId="328"/>
            <ac:spMk id="11" creationId="{9C5704B2-7C5B-4738-AF0D-4A2756A69FA1}"/>
          </ac:spMkLst>
        </pc:spChg>
        <pc:spChg chg="del">
          <ac:chgData name="Jane Davies" userId="ece06c1e-1fe5-4526-9740-3b5872e790df" providerId="ADAL" clId="{583AEA23-9C30-44F8-B927-2DA625321056}" dt="2024-03-08T15:06:24.952" v="2064"/>
          <ac:spMkLst>
            <pc:docMk/>
            <pc:sldMk cId="530886244" sldId="328"/>
            <ac:spMk id="13" creationId="{DFB36DC4-A410-4DF1-8453-1D85743F5E07}"/>
          </ac:spMkLst>
        </pc:spChg>
        <pc:picChg chg="del">
          <ac:chgData name="Jane Davies" userId="ece06c1e-1fe5-4526-9740-3b5872e790df" providerId="ADAL" clId="{583AEA23-9C30-44F8-B927-2DA625321056}" dt="2024-03-08T15:06:52.626" v="2067" actId="478"/>
          <ac:picMkLst>
            <pc:docMk/>
            <pc:sldMk cId="530886244" sldId="328"/>
            <ac:picMk id="4" creationId="{5E5F2E12-F533-22D9-3C35-1A552EEBA7A0}"/>
          </ac:picMkLst>
        </pc:picChg>
      </pc:sldChg>
      <pc:sldChg chg="delSp add setBg delDesignElem">
        <pc:chgData name="Jane Davies" userId="ece06c1e-1fe5-4526-9740-3b5872e790df" providerId="ADAL" clId="{583AEA23-9C30-44F8-B927-2DA625321056}" dt="2024-03-08T15:06:24.952" v="2064"/>
        <pc:sldMkLst>
          <pc:docMk/>
          <pc:sldMk cId="501570787" sldId="329"/>
        </pc:sldMkLst>
        <pc:spChg chg="del">
          <ac:chgData name="Jane Davies" userId="ece06c1e-1fe5-4526-9740-3b5872e790df" providerId="ADAL" clId="{583AEA23-9C30-44F8-B927-2DA625321056}" dt="2024-03-08T15:06:24.952" v="2064"/>
          <ac:spMkLst>
            <pc:docMk/>
            <pc:sldMk cId="501570787" sldId="329"/>
            <ac:spMk id="8" creationId="{081EA652-8C6A-4E69-BEB9-170809474553}"/>
          </ac:spMkLst>
        </pc:spChg>
        <pc:spChg chg="del">
          <ac:chgData name="Jane Davies" userId="ece06c1e-1fe5-4526-9740-3b5872e790df" providerId="ADAL" clId="{583AEA23-9C30-44F8-B927-2DA625321056}" dt="2024-03-08T15:06:24.952" v="2064"/>
          <ac:spMkLst>
            <pc:docMk/>
            <pc:sldMk cId="501570787" sldId="329"/>
            <ac:spMk id="10" creationId="{5298780A-33B9-4EA2-8F67-DE68AD62841B}"/>
          </ac:spMkLst>
        </pc:spChg>
        <pc:spChg chg="del">
          <ac:chgData name="Jane Davies" userId="ece06c1e-1fe5-4526-9740-3b5872e790df" providerId="ADAL" clId="{583AEA23-9C30-44F8-B927-2DA625321056}" dt="2024-03-08T15:06:24.952" v="2064"/>
          <ac:spMkLst>
            <pc:docMk/>
            <pc:sldMk cId="501570787" sldId="329"/>
            <ac:spMk id="12" creationId="{7F488E8B-4E1E-4402-8935-D4E6C02615C7}"/>
          </ac:spMkLst>
        </pc:spChg>
      </pc:sldChg>
      <pc:sldChg chg="delSp modSp add mod setBg delDesignElem">
        <pc:chgData name="Jane Davies" userId="ece06c1e-1fe5-4526-9740-3b5872e790df" providerId="ADAL" clId="{583AEA23-9C30-44F8-B927-2DA625321056}" dt="2024-03-08T15:07:04.371" v="2069" actId="255"/>
        <pc:sldMkLst>
          <pc:docMk/>
          <pc:sldMk cId="1130536425" sldId="330"/>
        </pc:sldMkLst>
        <pc:spChg chg="mod">
          <ac:chgData name="Jane Davies" userId="ece06c1e-1fe5-4526-9740-3b5872e790df" providerId="ADAL" clId="{583AEA23-9C30-44F8-B927-2DA625321056}" dt="2024-03-08T15:07:04.371" v="2069" actId="255"/>
          <ac:spMkLst>
            <pc:docMk/>
            <pc:sldMk cId="1130536425" sldId="330"/>
            <ac:spMk id="2" creationId="{542063F9-1138-4B68-83A7-214FEED4B5A8}"/>
          </ac:spMkLst>
        </pc:spChg>
        <pc:spChg chg="mod">
          <ac:chgData name="Jane Davies" userId="ece06c1e-1fe5-4526-9740-3b5872e790df" providerId="ADAL" clId="{583AEA23-9C30-44F8-B927-2DA625321056}" dt="2024-03-08T15:06:25.185" v="2066" actId="27636"/>
          <ac:spMkLst>
            <pc:docMk/>
            <pc:sldMk cId="1130536425" sldId="330"/>
            <ac:spMk id="3" creationId="{0C8D7E7C-A89E-7C85-DC4A-1AEB3C976DC3}"/>
          </ac:spMkLst>
        </pc:spChg>
        <pc:spChg chg="del">
          <ac:chgData name="Jane Davies" userId="ece06c1e-1fe5-4526-9740-3b5872e790df" providerId="ADAL" clId="{583AEA23-9C30-44F8-B927-2DA625321056}" dt="2024-03-08T15:06:24.952" v="2064"/>
          <ac:spMkLst>
            <pc:docMk/>
            <pc:sldMk cId="1130536425" sldId="330"/>
            <ac:spMk id="8" creationId="{081EA652-8C6A-4E69-BEB9-170809474553}"/>
          </ac:spMkLst>
        </pc:spChg>
        <pc:spChg chg="del">
          <ac:chgData name="Jane Davies" userId="ece06c1e-1fe5-4526-9740-3b5872e790df" providerId="ADAL" clId="{583AEA23-9C30-44F8-B927-2DA625321056}" dt="2024-03-08T15:06:24.952" v="2064"/>
          <ac:spMkLst>
            <pc:docMk/>
            <pc:sldMk cId="1130536425" sldId="330"/>
            <ac:spMk id="10" creationId="{5298780A-33B9-4EA2-8F67-DE68AD62841B}"/>
          </ac:spMkLst>
        </pc:spChg>
        <pc:spChg chg="del">
          <ac:chgData name="Jane Davies" userId="ece06c1e-1fe5-4526-9740-3b5872e790df" providerId="ADAL" clId="{583AEA23-9C30-44F8-B927-2DA625321056}" dt="2024-03-08T15:06:24.952" v="2064"/>
          <ac:spMkLst>
            <pc:docMk/>
            <pc:sldMk cId="1130536425" sldId="330"/>
            <ac:spMk id="12" creationId="{7F488E8B-4E1E-4402-8935-D4E6C02615C7}"/>
          </ac:spMkLst>
        </pc:spChg>
        <pc:cxnChg chg="del">
          <ac:chgData name="Jane Davies" userId="ece06c1e-1fe5-4526-9740-3b5872e790df" providerId="ADAL" clId="{583AEA23-9C30-44F8-B927-2DA625321056}" dt="2024-03-08T15:06:24.952" v="2064"/>
          <ac:cxnSpMkLst>
            <pc:docMk/>
            <pc:sldMk cId="1130536425" sldId="330"/>
            <ac:cxnSpMk id="14" creationId="{23AAC9B5-8015-485C-ACF9-A750390E9A56}"/>
          </ac:cxnSpMkLst>
        </pc:cxnChg>
      </pc:sldChg>
      <pc:sldChg chg="delSp add setBg delDesignElem">
        <pc:chgData name="Jane Davies" userId="ece06c1e-1fe5-4526-9740-3b5872e790df" providerId="ADAL" clId="{583AEA23-9C30-44F8-B927-2DA625321056}" dt="2024-03-08T15:06:24.952" v="2064"/>
        <pc:sldMkLst>
          <pc:docMk/>
          <pc:sldMk cId="381703000" sldId="331"/>
        </pc:sldMkLst>
        <pc:spChg chg="del">
          <ac:chgData name="Jane Davies" userId="ece06c1e-1fe5-4526-9740-3b5872e790df" providerId="ADAL" clId="{583AEA23-9C30-44F8-B927-2DA625321056}" dt="2024-03-08T15:06:24.952" v="2064"/>
          <ac:spMkLst>
            <pc:docMk/>
            <pc:sldMk cId="381703000" sldId="331"/>
            <ac:spMk id="8" creationId="{081EA652-8C6A-4E69-BEB9-170809474553}"/>
          </ac:spMkLst>
        </pc:spChg>
        <pc:spChg chg="del">
          <ac:chgData name="Jane Davies" userId="ece06c1e-1fe5-4526-9740-3b5872e790df" providerId="ADAL" clId="{583AEA23-9C30-44F8-B927-2DA625321056}" dt="2024-03-08T15:06:24.952" v="2064"/>
          <ac:spMkLst>
            <pc:docMk/>
            <pc:sldMk cId="381703000" sldId="331"/>
            <ac:spMk id="10" creationId="{5298780A-33B9-4EA2-8F67-DE68AD62841B}"/>
          </ac:spMkLst>
        </pc:spChg>
        <pc:spChg chg="del">
          <ac:chgData name="Jane Davies" userId="ece06c1e-1fe5-4526-9740-3b5872e790df" providerId="ADAL" clId="{583AEA23-9C30-44F8-B927-2DA625321056}" dt="2024-03-08T15:06:24.952" v="2064"/>
          <ac:spMkLst>
            <pc:docMk/>
            <pc:sldMk cId="381703000" sldId="331"/>
            <ac:spMk id="12" creationId="{7F488E8B-4E1E-4402-8935-D4E6C02615C7}"/>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4:45.191"/>
    </inkml:context>
    <inkml:brush xml:id="br0">
      <inkml:brushProperty name="width" value="0.05" units="cm"/>
      <inkml:brushProperty name="height" value="0.05" units="cm"/>
      <inkml:brushProperty name="color" value="#E71224"/>
    </inkml:brush>
  </inkml:definitions>
  <inkml:trace contextRef="#ctx0" brushRef="#br0">1793 0 24575,'-7'8'0,"1"1"0,0 0 0,0 0 0,1 1 0,0-1 0,-6 19 0,-7 14 0,1-11 0,0-1 0,-2 0 0,-1-1 0,-35 38 0,-478 539 0,475-538 0,-80 91 0,-140 176 0,244-288 0,-227 344 0,-14 43-1365,252-401-5461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4:46.968"/>
    </inkml:context>
    <inkml:brush xml:id="br0">
      <inkml:brushProperty name="width" value="0.05" units="cm"/>
      <inkml:brushProperty name="height" value="0.05" units="cm"/>
      <inkml:brushProperty name="color" value="#E71224"/>
    </inkml:brush>
  </inkml:definitions>
  <inkml:trace contextRef="#ctx0" brushRef="#br0">16 0 24575,'-1'0'0,"1"0"0,-1 0 0,0 0 0,1 0 0,-1 0 0,1 0 0,-1 0 0,0 0 0,1 1 0,-1-1 0,1 0 0,-1 0 0,1 0 0,-1 1 0,1-1 0,-1 0 0,1 1 0,-1-1 0,1 0 0,-1 1 0,1-1 0,0 1 0,-1-1 0,1 0 0,0 1 0,-1-1 0,1 1 0,0-1 0,-1 1 0,1-1 0,0 1 0,0 0 0,0-1 0,0 1 0,-1-1 0,1 1 0,0-1 0,0 1 0,0 0 0,0-1 0,0 1 0,0-1 0,1 1 0,-1-1 0,0 2 0,11 29 0,-8-25 0,19 40 0,2-1 0,54 74 0,77 79 0,-72-97 0,320 471 0,-176-262 0,-156-224 0,3-4 0,103 88 0,31-4 0,-154-123 0,-35-30 0,-1 1 0,0 1 0,-1 1 0,-1 1 0,15 18 0,-15-13-1365,-1-4-5461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4:48.601"/>
    </inkml:context>
    <inkml:brush xml:id="br0">
      <inkml:brushProperty name="width" value="0.05" units="cm"/>
      <inkml:brushProperty name="height" value="0.05" units="cm"/>
      <inkml:brushProperty name="color" value="#E71224"/>
    </inkml:brush>
  </inkml:definitions>
  <inkml:trace contextRef="#ctx0" brushRef="#br0">1300 1 24575,'-1'7'0,"0"0"0,0-1 0,-1 1 0,0-1 0,0 1 0,0-1 0,-1 0 0,0 1 0,-1-1 0,1-1 0,-1 1 0,0 0 0,0-1 0,-1 0 0,-6 6 0,-12 11 0,-50 35 0,56-44 0,-203 159 0,-85 61 0,217-173 0,-115 85 0,170-118 0,1 1 0,2 2 0,-50 62 0,72-81-93,-105 131-1179,91-119-5554</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4:49.623"/>
    </inkml:context>
    <inkml:brush xml:id="br0">
      <inkml:brushProperty name="width" value="0.05" units="cm"/>
      <inkml:brushProperty name="height" value="0.05" units="cm"/>
      <inkml:brushProperty name="color" value="#E71224"/>
    </inkml:brush>
  </inkml:definitions>
  <inkml:trace contextRef="#ctx0" brushRef="#br0">1 34 24575,'0'-1'0,"1"-1"0,-1 1 0,1-1 0,0 1 0,-1-1 0,1 1 0,0 0 0,0-1 0,0 1 0,0 0 0,0 0 0,0 0 0,0-1 0,0 1 0,0 0 0,0 1 0,1-1 0,-1 0 0,0 0 0,1 0 0,-1 1 0,1-1 0,-1 1 0,1-1 0,-1 1 0,1 0 0,2-1 0,44-5 0,-39 7 0,0 0 0,1 0 0,-1 1 0,0 0 0,0 0 0,0 1 0,0 1 0,0-1 0,-1 1 0,15 9 0,9 9 0,39 33 0,-17-12 0,87 58 0,5-7 0,4-6 0,283 120 0,-358-180 0,-31-13 0,42 22 0,-75-30-48,1 0 1,-1 1-1,-1 0 0,19 19 0,-13-11-1078,1-1-5700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4:50.946"/>
    </inkml:context>
    <inkml:brush xml:id="br0">
      <inkml:brushProperty name="width" value="0.05" units="cm"/>
      <inkml:brushProperty name="height" value="0.05" units="cm"/>
      <inkml:brushProperty name="color" value="#E71224"/>
    </inkml:brush>
  </inkml:definitions>
  <inkml:trace contextRef="#ctx0" brushRef="#br0">3490 0 24575,'-30'60'0,"-2"-2"0,-67 90 0,39-77 0,-3-3 0,-3-3 0,-3-3 0,-134 93 0,-336 172 0,-90 15-553,-442 256 471,930-505 400,-212 181-1,342-265-512,0 0 0,0-1 0,-1 0 0,1-1 0,-2 0 0,-24 9 0,8-8-6631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4:51.897"/>
    </inkml:context>
    <inkml:brush xml:id="br0">
      <inkml:brushProperty name="width" value="0.05" units="cm"/>
      <inkml:brushProperty name="height" value="0.05" units="cm"/>
      <inkml:brushProperty name="color" value="#E71224"/>
    </inkml:brush>
  </inkml:definitions>
  <inkml:trace contextRef="#ctx0" brushRef="#br0">0 0 24575,'0'62'0,"5"128"0,-2-162 0,1 0 0,1 0 0,2 0 0,17 46 0,7-9 0,3-1 0,3-1 0,50 63 0,-75-110 0,41 54 0,2-4 0,4-1 0,2-4 0,129 101 0,307 176 0,-429-295 0,252 151 0,295 205 0,-287-132 0,-196-157 0,-32-33-1365,-60-45-5461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4:56.530"/>
    </inkml:context>
    <inkml:brush xml:id="br0">
      <inkml:brushProperty name="width" value="0.05" units="cm"/>
      <inkml:brushProperty name="height" value="0.05" units="cm"/>
      <inkml:brushProperty name="color" value="#E71224"/>
    </inkml:brush>
  </inkml:definitions>
  <inkml:trace contextRef="#ctx0" brushRef="#br0">3289 2 24575,'-20'0'0,"8"-1"0,0 0 0,0 2 0,-1-1 0,1 1 0,0 1 0,0 0 0,1 1 0,-1 0 0,0 1 0,1 0 0,-16 8 0,-64 48 0,-117 101 0,11-7 0,-326 193 0,93-64 0,-300 212 0,622-418 0,-83 53 0,88-67-117,-374 235-1131,425-263-5578</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4:57.660"/>
    </inkml:context>
    <inkml:brush xml:id="br0">
      <inkml:brushProperty name="width" value="0.05" units="cm"/>
      <inkml:brushProperty name="height" value="0.05" units="cm"/>
      <inkml:brushProperty name="color" value="#E71224"/>
    </inkml:brush>
  </inkml:definitions>
  <inkml:trace contextRef="#ctx0" brushRef="#br0">1 0 24575,'17'1'0,"0"0"0,-1 1 0,1 1 0,0 1 0,-1 0 0,0 1 0,0 1 0,0 0 0,18 11 0,11 9 0,68 53 0,-78-53 0,80 61 0,156 107 0,7-20 0,7-12 0,352 144 0,405 96 0,-890-345 0,-78-31-61,119 51-1243,-160-60-5522</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41.799"/>
    </inkml:context>
    <inkml:brush xml:id="br0">
      <inkml:brushProperty name="width" value="0.05" units="cm"/>
      <inkml:brushProperty name="height" value="0.05" units="cm"/>
    </inkml:brush>
  </inkml:definitions>
  <inkml:trace contextRef="#ctx0" brushRef="#br0">883 312 24575,'0'-22'0,"1"-3"0,-1-1 0,-1 1 0,-2 0 0,-10-48 0,11 67 0,0 0 0,0 0 0,-1 0 0,0 0 0,0 0 0,0 1 0,-1-1 0,0 1 0,0 0 0,0 0 0,0 0 0,-1 1 0,0-1 0,0 1 0,0 0 0,-1 1 0,1-1 0,-1 1 0,0 0 0,0 1 0,0-1 0,0 1 0,0 0 0,-8 0 0,-4-2 0,-1 2 0,1 1 0,-1 0 0,0 1 0,0 1 0,1 1 0,-1 1 0,1 0 0,-34 11 0,16-1 0,1 2 0,1 0 0,-60 39 0,-3-4 0,68-37 0,1 2 0,-44 29 0,65-38 0,-1-1 0,2 2 0,-1-1 0,1 1 0,-1 0 0,2 0 0,-1 0 0,1 1 0,0 0 0,1 0 0,0 1 0,0-1 0,-3 14 0,-2 22 0,3 1 0,2-1 0,1 1 0,3 0 0,5 48 0,-1 7 0,-2 430 0,-2-520 0,-1 0 0,2 0 0,-1 0 0,1 0 0,1 0 0,0 0 0,0 0 0,1 0 0,1-1 0,-1 1 0,1-1 0,1 0 0,0 0 0,0-1 0,1 1 0,0-1 0,0 0 0,1-1 0,0 0 0,0 0 0,1 0 0,0-1 0,0 0 0,0 0 0,12 5 0,3 1 0,1-1 0,1-1 0,-1-1 0,1-1 0,1-1 0,-1-2 0,39 4 0,188-3 0,-172-7 0,181 1 0,275-7 0,-507 6 0,1-2 0,-1-1 0,0-2 0,0 0 0,-1-2 0,1-2 0,26-12 0,-45 17 0,1 0 0,-1-1 0,-1 0 0,1 0 0,-1-1 0,0-1 0,-1 0 0,1 0 0,-2 0 0,1-1 0,-1 0 0,0-1 0,-1 1 0,0-1 0,-1-1 0,0 1 0,-1-1 0,0 0 0,0 0 0,3-18 0,-4-8-122,0 0 0,-3 0 0,-4-46 0,2 53-755,-2-21-5949</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44.461"/>
    </inkml:context>
    <inkml:brush xml:id="br0">
      <inkml:brushProperty name="width" value="0.05" units="cm"/>
      <inkml:brushProperty name="height" value="0.05" units="cm"/>
    </inkml:brush>
  </inkml:definitions>
  <inkml:trace contextRef="#ctx0" brushRef="#br0">383 34 24575,'-1'-2'0,"1"1"0,-1-1 0,1 1 0,-1 0 0,1-1 0,-1 1 0,0 0 0,0-1 0,0 1 0,0 0 0,0 0 0,0 0 0,0 0 0,0 0 0,0 0 0,0 0 0,0 0 0,-1 1 0,1-1 0,0 0 0,-1 1 0,1-1 0,0 1 0,-1-1 0,1 1 0,-4-1 0,-40-5 0,33 6 0,0 1 0,0 1 0,-1 0 0,1 0 0,1 1 0,-1 1 0,0 0 0,1 0 0,0 1 0,0 1 0,0 0 0,1 0 0,0 1 0,0 0 0,0 1 0,1 0 0,0 1 0,1 0 0,0 0 0,0 1 0,1 0 0,-11 21 0,8-14 0,2 0 0,0 0 0,1 1 0,1 0 0,0 1 0,2 0 0,0-1 0,1 2 0,1-1 0,1 0 0,0 0 0,1 0 0,2 1 0,3 20 0,-4-34 0,0 0 0,1 1 0,0-2 0,0 1 0,0 0 0,1 0 0,0-1 0,0 1 0,0-1 0,1 0 0,-1 0 0,1 0 0,0 0 0,7 5 0,-5-6 0,0 0 0,0-1 0,1 0 0,-1 0 0,1 0 0,0 0 0,0-1 0,0-1 0,0 1 0,0-1 0,0 0 0,10 0 0,59 1 0,117-12 0,-187 10 0,-1 0 0,0-1 0,1 0 0,-1 0 0,0-1 0,0 1 0,0-1 0,0 0 0,0-1 0,-1 1 0,1-1 0,0 0 0,-1 0 0,0 0 0,0 0 0,0-1 0,0 0 0,3-4 0,-3 1 0,0 0 0,-1 0 0,0 0 0,0 0 0,-1-1 0,0 0 0,0 1 0,-1-1 0,0 0 0,0 0 0,-1-12 0,1-15 0,-2 0 0,-9-63 0,6 79 0,0 0 0,-2 0 0,0 1 0,-2 0 0,0 0 0,-16-27 0,-7-4 0,59 143 0,-11-62 0,2 0 0,1-2 0,1 0 0,1-1 0,42 41 0,-12-12 0,-43-48 0,0 0 0,0-1 0,1 0 0,0-1 0,0 0 0,1 0 0,0-1 0,1-1 0,17 8 0,-12-8 0,1-1 0,0-1 0,0 0 0,0-2 0,1 0 0,22 0 0,-2-1-117,69-1 365,-100 0-398,1-1 1,0 0-1,-1-1 0,1 0 1,-1 0-1,1-1 1,-1 0-1,0 0 1,11-7-1,2-7-6676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46.644"/>
    </inkml:context>
    <inkml:brush xml:id="br0">
      <inkml:brushProperty name="width" value="0.05" units="cm"/>
      <inkml:brushProperty name="height" value="0.05" units="cm"/>
    </inkml:brush>
  </inkml:definitions>
  <inkml:trace contextRef="#ctx0" brushRef="#br0">1 1 24575,'1'9'0,"1"1"0,0-1 0,0 0 0,1 0 0,0 0 0,1 0 0,9 16 0,4 11 0,62 179 0,54 244 0,-77-280-1365,-42-127-5461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47.436"/>
    </inkml:context>
    <inkml:brush xml:id="br0">
      <inkml:brushProperty name="width" value="0.05" units="cm"/>
      <inkml:brushProperty name="height" value="0.05" units="cm"/>
    </inkml:brush>
  </inkml:definitions>
  <inkml:trace contextRef="#ctx0" brushRef="#br0">1 470 24575,'0'-13'0,"38"-17"0,39-16 0,39-20 0,18-12 0,0 2 0,-10 7 0,-13 15 0,-26 16-8191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49.402"/>
    </inkml:context>
    <inkml:brush xml:id="br0">
      <inkml:brushProperty name="width" value="0.05" units="cm"/>
      <inkml:brushProperty name="height" value="0.05" units="cm"/>
    </inkml:brush>
  </inkml:definitions>
  <inkml:trace contextRef="#ctx0" brushRef="#br0">1 0 24575,'4'1'0,"1"-1"0,0 0 0,-1 1 0,1 0 0,-1 0 0,1 1 0,-1-1 0,1 1 0,-1 0 0,0 0 0,0 0 0,0 1 0,0-1 0,0 1 0,3 3 0,0 1 0,0 0 0,0 1 0,-1 0 0,-1 0 0,1 0 0,7 16 0,0 8 0,0 1 0,15 69 0,-27-95 0,87 506 0,-77-457 0,2 0 0,23 61 0,-16-53 0,-7-33 0,-5-26 0,-1-21 0,-3-15 0,-1 1 0,-3-60 0,-1 65 0,1 1 0,0 0 0,2-1 0,1 1 0,1 0 0,9-32 0,-6 36 0,1 1 0,1-1 0,1 1 0,0 1 0,2 0 0,0 1 0,23-26 0,-27 35 0,0 0 0,1 0 0,0 1 0,0 0 0,0 1 0,1 0 0,0 1 0,0 0 0,0 0 0,1 1 0,0 0 0,0 1 0,0 0 0,0 1 0,20-2 0,-14 3 0,1 1 0,-1 1 0,1 0 0,-1 1 0,0 1 0,24 7 0,-33-8 0,-1 1 0,0 0 0,0 1 0,0-1 0,0 1 0,-1 1 0,1-1 0,-1 1 0,0 0 0,0 1 0,-1-1 0,0 1 0,0 0 0,0 1 0,-1-1 0,6 12 0,5 8-136,-2 2-1,-1-1 1,-1 2-1,-1 0 1,-2 0-1,-1 1 1,-1-1-1,-2 1 0,2 54 1,-7-68-6690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51.174"/>
    </inkml:context>
    <inkml:brush xml:id="br0">
      <inkml:brushProperty name="width" value="0.05" units="cm"/>
      <inkml:brushProperty name="height" value="0.05" units="cm"/>
    </inkml:brush>
  </inkml:definitions>
  <inkml:trace contextRef="#ctx0" brushRef="#br0">917 39 24575,'-266'-21'0,"191"11"0,0 4 0,-118 4 0,179 4 0,1 0 0,-1 0 0,1 2 0,-1 0 0,1 0 0,0 1 0,1 1 0,-1 0 0,1 1 0,1 0 0,-1 1 0,1 0 0,0 1 0,1 0 0,0 0 0,-10 13 0,10-10 0,0 2 0,1-1 0,0 1 0,1 0 0,1 1 0,0 0 0,1 0 0,1 0 0,0 1 0,1 0 0,1 0 0,0 0 0,0 21 0,2-17 0,-1 7 0,2 0 0,6 50 0,-5-69 0,1 0 0,0 0 0,0 0 0,1-1 0,0 1 0,1-1 0,-1 0 0,1 0 0,0 0 0,1 0 0,0-1 0,0 1 0,12 10 0,1-3 0,0-1 0,1-1 0,1 0 0,0-1 0,0-1 0,1-1 0,32 9 0,13-1 0,80 12 0,-128-26 0,-1-1 0,0 0 0,1-1 0,0-1 0,-1-1 0,1 0 0,-1-2 0,0 0 0,0-1 0,0 0 0,0-1 0,0-1 0,-1-1 0,0 0 0,-1-1 0,1-1 0,-1-1 0,-1 0 0,0 0 0,-1-2 0,0 1 0,0-2 0,-1 0 0,18-26 0,-18 16 0,-2-1 0,0 0 0,-2 0 0,0-1 0,-2 0 0,5-37 0,-9 50 0,1-2 20,-1 1 0,0-1 0,-1 1 0,-1-1 0,-1-18 0,1 29-66,0 0-1,-1 0 1,0 1-1,1-1 1,-1 0 0,0 1-1,0-1 1,-1 0-1,1 1 1,-1 0 0,1-1-1,-1 1 1,0 0-1,1 0 1,-1 0-1,0 0 1,0 0 0,-1 0-1,1 0 1,0 1-1,-1-1 1,1 1 0,-1 0-1,1 0 1,-1 0-1,0 0 1,1 0 0,-1 0-1,0 1 1,0-1-1,-4 1 1,-33-1-6780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52.232"/>
    </inkml:context>
    <inkml:brush xml:id="br0">
      <inkml:brushProperty name="width" value="0.05" units="cm"/>
      <inkml:brushProperty name="height" value="0.05" units="cm"/>
    </inkml:brush>
  </inkml:definitions>
  <inkml:trace contextRef="#ctx0" brushRef="#br0">118 1 24575,'-1'0'0,"0"0"0,0 0 0,-1 1 0,1-1 0,0 1 0,0-1 0,0 1 0,0-1 0,0 1 0,0-1 0,0 1 0,0 0 0,1 0 0,-1 0 0,0-1 0,0 1 0,1 0 0,-1 0 0,0 0 0,1 0 0,-1 0 0,1 0 0,-1 0 0,1 0 0,-1 0 0,1 1 0,0 0 0,-7 38 0,6-33 0,-36 188 0,-5 38 0,34 276-2,10-307-1361,-2-152-5463</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53.053"/>
    </inkml:context>
    <inkml:brush xml:id="br0">
      <inkml:brushProperty name="width" value="0.05" units="cm"/>
      <inkml:brushProperty name="height" value="0.05" units="cm"/>
    </inkml:brush>
  </inkml:definitions>
  <inkml:trace contextRef="#ctx0" brushRef="#br0">100 0 24575,'0'7'0,"-6"14"0,-3 18 0,-5 13 0,-2 6 0,3-1 0,-2-4 0,0-4 0,3-11-8191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54.736"/>
    </inkml:context>
    <inkml:brush xml:id="br0">
      <inkml:brushProperty name="width" value="0.05" units="cm"/>
      <inkml:brushProperty name="height" value="0.05" units="cm"/>
    </inkml:brush>
  </inkml:definitions>
  <inkml:trace contextRef="#ctx0" brushRef="#br0">484 0 24575,'-2'8'0,"1"-1"0,-2 0 0,1 1 0,-1-1 0,0 0 0,0 0 0,-1-1 0,0 1 0,0-1 0,-1 0 0,-7 9 0,-2 3 0,-168 214 0,59-78 0,97-120 60,-27 46 0,47-71-195,1 1 0,0-1 0,1 1 0,0 0 0,1 0 0,0 0 0,0 0 0,1 1 0,0-1 0,0 19 0,6-1-6691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55.916"/>
    </inkml:context>
    <inkml:brush xml:id="br0">
      <inkml:brushProperty name="width" value="0.05" units="cm"/>
      <inkml:brushProperty name="height" value="0.05" units="cm"/>
    </inkml:brush>
  </inkml:definitions>
  <inkml:trace contextRef="#ctx0" brushRef="#br0">689 0 24575,'-79'2'0,"-130"19"0,190-18 0,5-2 0,0 1 0,0 0 0,0 1 0,0 1 0,1 0 0,-1 0 0,1 2 0,0 0 0,1 0 0,-21 14 0,16-7 0,1 1 0,0 0 0,0 1 0,2 0 0,0 2 0,1-1 0,-15 25 0,16-21 0,2 0 0,0 1 0,1 0 0,0 0 0,2 1 0,1 0 0,1 1 0,1-1 0,0 1 0,2 0 0,1 43 0,1-55 0,0 9 0,1 0 0,0 0 0,1 0 0,6 20 0,-6-33 0,1 0 0,-1 0 0,2 0 0,-1 0 0,1 0 0,0-1 0,1 1 0,-1-1 0,1 0 0,0-1 0,1 1 0,0-1 0,10 8 0,-2-4 15,1 0 0,0-1 0,0 0 0,1-1 0,0-1 0,0-1 0,30 7 0,-5-5-758,84 3 1,-66-9-6084</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5:57.716"/>
    </inkml:context>
    <inkml:brush xml:id="br0">
      <inkml:brushProperty name="width" value="0.05" units="cm"/>
      <inkml:brushProperty name="height" value="0.05" units="cm"/>
    </inkml:brush>
  </inkml:definitions>
  <inkml:trace contextRef="#ctx0" brushRef="#br0">1013 82 24575,'-10'-9'0,"1"2"0,-1 0 0,0 0 0,-1 1 0,0 0 0,0 1 0,0 0 0,0 0 0,-1 1 0,0 1 0,0 0 0,-17-1 0,-18-1 0,-86 2 0,107 3 0,-34-1 0,30-1 0,-1 2 0,1 1 0,-42 7 0,65-7 0,-1 1 0,1 0 0,-1 0 0,1 1 0,0 0 0,0 0 0,0 1 0,0 0 0,1 0 0,-1 0 0,1 1 0,0 0 0,1 0 0,-1 1 0,1-1 0,0 1 0,0 0 0,-4 8 0,2-1 0,1 0 0,0 1 0,1 0 0,0 0 0,1 0 0,1 0 0,0 1 0,1-1 0,0 25 0,1-32 0,1 0 0,1 0 0,-1-1 0,1 1 0,1 0 0,-1-1 0,1 1 0,0-1 0,0 1 0,1-1 0,0 0 0,0 0 0,0 0 0,1 0 0,0-1 0,0 1 0,1-1 0,-1 0 0,1 0 0,0-1 0,0 1 0,11 6 0,8 0 0,-1 0 0,2-2 0,25 6 0,21 9 0,-59-19 0,-1 1 0,1 0 0,-1 0 0,-1 2 0,1-1 0,-1 1 0,0 1 0,-1 0 0,10 12 0,1 4 0,-1 0 0,25 46 0,-32-44 0,-2 0 0,0 1 0,-2 0 0,-1 0 0,-2 1 0,0-1 0,0 52 0,-4-74 0,0 0 0,0 0 0,-1 0 0,0 0 0,0 1 0,-1-1 0,0 0 0,0 0 0,0 0 0,-1 0 0,0 0 0,0 0 0,0 0 0,-1-1 0,0 1 0,0-1 0,0 1 0,-1-1 0,0 0 0,0-1 0,0 1 0,0-1 0,-1 1 0,-6 3 0,-9 5 0,-1-1 0,-1-1 0,0-1 0,-1 0 0,0-2 0,0-1 0,0-1 0,-1-1 0,-40 4 0,3-5 0,0-3 0,-105-11 0,155 8-85,1 0 0,-1-1-1,1-1 1,0 0 0,0 0-1,1 0 1,-1-2 0,1 1-1,0-1 1,0 0 0,1-1-1,0 0 1,0 0 0,0-1-1,-12-17 1,6 5-6741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33.637"/>
    </inkml:context>
    <inkml:brush xml:id="br0">
      <inkml:brushProperty name="width" value="0.05" units="cm"/>
      <inkml:brushProperty name="height" value="0.05" units="cm"/>
    </inkml:brush>
  </inkml:definitions>
  <inkml:trace contextRef="#ctx0" brushRef="#br0">3 187 24575,'0'146'0,"23"177"0,-16-236 0,-6-58 0,2 0 0,9 41 0,-13-120 0,-13-86 0,2 68 0,2 0 0,3 0 0,3-1 0,6-89 0,0 146 0,0-1 0,0 1 0,1 0 0,1 0 0,0 0 0,1 1 0,0-1 0,1 1 0,0 0 0,1 1 0,0-1 0,0 1 0,1 1 0,0-1 0,1 1 0,0 1 0,1 0 0,0 0 0,0 1 0,0 0 0,1 0 0,0 1 0,1 1 0,-1 0 0,1 1 0,19-5 0,-29 8 0,1 1 0,0-1 0,0 1 0,0 0 0,-1-1 0,1 1 0,0 1 0,0-1 0,0 0 0,-1 1 0,1 0 0,0-1 0,0 1 0,-1 0 0,1 0 0,-1 1 0,1-1 0,-1 0 0,1 1 0,1 1 0,-1 0 0,0 0 0,-1 1 0,1-1 0,-1 0 0,0 1 0,0 0 0,0-1 0,0 1 0,-1 0 0,1 0 0,-1 0 0,1 6 0,0 3 0,-1 1 0,0 0 0,-1 0 0,-1 0 0,0-1 0,0 1 0,-5 17 0,0-15 0,0 0 0,-1-1 0,0 0 0,-1 0 0,-1-1 0,-1 0 0,0 0 0,0-1 0,-1-1 0,-22 20 0,-10 13 0,41-43 0,-1 1 0,0 0 0,1 0 0,0 0 0,0 0 0,0 1 0,0-1 0,0 0 0,1 1 0,-1 0 0,1-1 0,0 1 0,-1 6 0,2-7 0,1-1 0,-1 1 0,1 0 0,-1-1 0,1 0 0,0 1 0,0-1 0,0 1 0,0-1 0,1 0 0,-1 0 0,1 0 0,-1 0 0,1 0 0,0 0 0,-1 0 0,1 0 0,0 0 0,0-1 0,4 3 0,18 12 0,52 26 0,-51-29 0,-1 0 0,37 28 0,-43-27-110,15 12-308,-1 1-1,53 58 1,-61-54-6408</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35.750"/>
    </inkml:context>
    <inkml:brush xml:id="br0">
      <inkml:brushProperty name="width" value="0.05" units="cm"/>
      <inkml:brushProperty name="height" value="0.05" units="cm"/>
    </inkml:brush>
  </inkml:definitions>
  <inkml:trace contextRef="#ctx0" brushRef="#br0">0 265 24575,'0'2'0,"1"-1"0,-1 0 0,1 1 0,-1-1 0,1 0 0,-1 0 0,1 1 0,0-1 0,0 0 0,-1 0 0,1 0 0,0 0 0,0 0 0,0 0 0,0 0 0,0 0 0,0 0 0,1 0 0,-1-1 0,0 1 0,0 0 0,1-1 0,-1 1 0,0-1 0,1 1 0,-1-1 0,2 1 0,42 7 0,-42-8 0,8 1 0,-1 0 0,1-1 0,-1 0 0,0 0 0,1-1 0,-1-1 0,0 0 0,1 0 0,-1-1 0,-1 0 0,16-8 0,-18 8 0,-1-1 0,0 0 0,0 0 0,-1-1 0,1 0 0,-1 0 0,0 0 0,-1-1 0,1 1 0,-1-1 0,0 0 0,0-1 0,-1 1 0,0-1 0,0 1 0,0-1 0,2-11 0,-3 7 0,0 0 0,0 1 0,-1-1 0,0 0 0,-1 0 0,-1 0 0,1 0 0,-5-20 0,4 29 0,1-1 0,-1 1 0,0-1 0,1 1 0,-1-1 0,0 1 0,-1 0 0,1-1 0,0 1 0,-1 0 0,1 0 0,-1 0 0,0 0 0,1 0 0,-1 1 0,0-1 0,0 0 0,0 1 0,-1-1 0,1 1 0,0 0 0,0 0 0,-1 0 0,1 0 0,-1 0 0,1 0 0,-1 1 0,1-1 0,-1 1 0,1 0 0,-1 0 0,1 0 0,-1 0 0,0 0 0,1 0 0,-1 1 0,1-1 0,-1 1 0,1-1 0,-1 1 0,1 0 0,-4 2 0,2-1 0,1-1 0,0 1 0,-1 0 0,1 0 0,0 0 0,0 0 0,0 0 0,0 1 0,1-1 0,-1 1 0,1 0 0,-1 0 0,1 0 0,0 0 0,0 0 0,-2 4 0,2 0 0,-1 0 0,1 0 0,0 0 0,0 0 0,1 1 0,0-1 0,0 13 0,1 0 0,2 0 0,0 0 0,1 0 0,2-1 0,6 22 0,-9-34 0,0 0 0,1 0 0,0 0 0,0 0 0,0 0 0,1-1 0,0 0 0,1 0 0,-1 0 0,1 0 0,0-1 0,1 0 0,6 6 0,-5-7 0,0 0 0,0-1 0,0 1 0,1-1 0,0-1 0,0 0 0,0 0 0,0 0 0,0-1 0,0 0 0,14-1 0,7 2-120,-2-1 247,46-3-1,-68 2-220,0-1 1,0 0-1,0 0 1,0 0-1,0 0 0,0-1 1,0 1-1,0-1 0,-1-1 1,1 1-1,-1-1 0,1 1 1,-1-1-1,0-1 1,5-3-1,7-18-6732</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39.676"/>
    </inkml:context>
    <inkml:brush xml:id="br0">
      <inkml:brushProperty name="width" value="0.05" units="cm"/>
      <inkml:brushProperty name="height" value="0.05" units="cm"/>
    </inkml:brush>
  </inkml:definitions>
  <inkml:trace contextRef="#ctx0" brushRef="#br0">264 0 24575,'-18'1'0,"0"0"0,0 0 0,0 2 0,0 0 0,0 1 0,1 1 0,-20 8 0,30-11 0,1 1 0,0 0 0,0 0 0,0 1 0,0 0 0,1 0 0,0 0 0,0 0 0,0 1 0,0 0 0,0 0 0,1 1 0,0-1 0,0 1 0,1 0 0,0-1 0,0 2 0,0-1 0,0 0 0,1 1 0,-2 11 0,3-15 0,1-1 0,-1 1 0,1 0 0,0-1 0,0 1 0,0 0 0,1 0 0,-1-1 0,1 1 0,-1 0 0,1-1 0,0 1 0,0-1 0,0 1 0,0-1 0,0 1 0,1-1 0,-1 0 0,1 1 0,0-1 0,0 0 0,-1 0 0,1 0 0,0-1 0,1 1 0,-1 0 0,0-1 0,0 1 0,1-1 0,-1 0 0,1 0 0,-1 0 0,6 1 0,9 3 0,0-2 0,0 0 0,0-1 0,26 0 0,2 1 0,-37-2 0,1 1 0,-1-1 0,1 1 0,-1 0 0,0 1 0,0 0 0,0 1 0,0-1 0,-1 1 0,13 9 0,-16-9 0,0 0 0,0 0 0,0 1 0,-1-1 0,0 1 0,0 0 0,0 0 0,-1 0 0,1 0 0,-1 1 0,-1-1 0,1 0 0,-1 1 0,0-1 0,0 1 0,0 0 0,-1 7 0,1 10 0,0 0 0,-2-1 0,-1 1 0,-1 0 0,-1-1 0,-10 33 0,11-47 0,0 0 0,-1 1 0,0-1 0,0-1 0,-1 1 0,0-1 0,0 0 0,-10 11 0,11-14 0,0-1 0,-1 1 0,1-1 0,-1 0 0,0 0 0,1-1 0,-1 1 0,-1-1 0,1 0 0,0 0 0,0-1 0,-1 0 0,1 0 0,-11 1 0,13-2-68,0 0 0,1 0-1,-1 0 1,1 0 0,-1-1 0,1 1-1,-1-1 1,1 0 0,-1 0 0,1 0-1,-1 0 1,1 0 0,0 0 0,0 0-1,0-1 1,0 1 0,0-1 0,0 0-1,-3-3 1,-5-12-6758</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41.022"/>
    </inkml:context>
    <inkml:brush xml:id="br0">
      <inkml:brushProperty name="width" value="0.05" units="cm"/>
      <inkml:brushProperty name="height" value="0.05" units="cm"/>
    </inkml:brush>
  </inkml:definitions>
  <inkml:trace contextRef="#ctx0" brushRef="#br0">1 0 24575,'0'7'0,"0"8"0,0 8 0,0 6 0,0 6 0,0 2 0,0 2 0,0 1 0,0 0 0,0-1 0,0 0 0,0-1 0,0 1 0,6-2 0,3-5-8191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44.833"/>
    </inkml:context>
    <inkml:brush xml:id="br0">
      <inkml:brushProperty name="width" value="0.05" units="cm"/>
      <inkml:brushProperty name="height" value="0.05" units="cm"/>
    </inkml:brush>
  </inkml:definitions>
  <inkml:trace contextRef="#ctx0" brushRef="#br0">154 131 24575,'0'-16'0,"1"5"0,-1 0 0,-1 0 0,0 0 0,-3-18 0,3 27 0,0-1 0,1 1 0,-1 0 0,0 0 0,0 0 0,0 0 0,0 0 0,0 0 0,-1 0 0,1 1 0,0-1 0,-1 0 0,0 1 0,1-1 0,-1 1 0,0-1 0,0 1 0,0 0 0,1 0 0,-1 0 0,-1 0 0,1 0 0,0 0 0,0 1 0,0-1 0,0 0 0,0 1 0,-4 0 0,4 0 0,0 0 0,0 0 0,0 0 0,0 0 0,-1 1 0,1-1 0,0 1 0,0 0 0,0 0 0,0-1 0,0 1 0,0 1 0,0-1 0,1 0 0,-1 0 0,0 1 0,1-1 0,-1 1 0,1-1 0,-1 1 0,1 0 0,-1-1 0,1 1 0,0 0 0,0 0 0,0 0 0,0 0 0,1 0 0,-2 4 0,-3 9 0,1-1 0,1 1 0,-2 22 0,0-3 0,1-17 0,0-6 0,2 0 0,-1 0 0,1 0 0,1 1 0,0-1 0,1 16 0,1-24 0,-1 0 0,1 0 0,0 0 0,0-1 0,0 1 0,0 0 0,1-1 0,-1 1 0,0-1 0,1 1 0,0-1 0,0 0 0,0 1 0,0-1 0,0 0 0,0 0 0,0-1 0,1 1 0,-1 0 0,1-1 0,-1 1 0,1-1 0,0 0 0,-1 0 0,1 0 0,0 0 0,0-1 0,0 1 0,0-1 0,2 1 0,25 3 0,-1 2 0,-1 1 0,1 2 0,42 18 0,-63-23 0,0 0 0,-1 0 0,1 1 0,-1 0 0,0 0 0,0 1 0,-1 0 0,0 0 0,0 0 0,0 1 0,-1 0 0,0 0 0,0 1 0,0-1 0,-1 1 0,-1 0 0,1 0 0,-1 1 0,-1-1 0,3 10 0,-4-10 0,1 0 0,-2 0 0,1-1 0,-1 1 0,0 0 0,-1 0 0,1-1 0,-2 1 0,1 0 0,-1-1 0,0 1 0,-1-1 0,-3 8 0,4-11 0,-1 1 0,0-1 0,-1 1 0,1-1 0,-1 0 0,1 0 0,-1 0 0,-1-1 0,1 1 0,0-1 0,-1 0 0,0 0 0,1-1 0,-1 1 0,0-1 0,0 0 0,0-1 0,-1 1 0,-8 1 0,-4 0 17,0-1 0,0 0 1,0-1-1,0-1 0,0-1 0,-20-3 0,32 3-88,-1 0 1,1 0-1,0-1 0,0 0 0,-1-1 1,1 1-1,1-1 0,-1 0 1,0 0-1,1-1 0,-1 0 0,1 0 1,0 0-1,1 0 0,-1-1 1,1 0-1,0 0 0,0 0 0,0-1 1,-3-6-1,-5-17-6755</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45.859"/>
    </inkml:context>
    <inkml:brush xml:id="br0">
      <inkml:brushProperty name="width" value="0.05" units="cm"/>
      <inkml:brushProperty name="height" value="0.05" units="cm"/>
    </inkml:brush>
  </inkml:definitions>
  <inkml:trace contextRef="#ctx0" brushRef="#br0">1 0 24575,'0'13'0,"0"11"0,0 14 0,0 7 0,0 9 0,0 8 0,0 6 0,0-1 0,0-7 0,0 1 0,0-5 0,0-5 0,0-5 0,0-3 0,0-3 0,0-2 0,0-1 0,0-7-8191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46.804"/>
    </inkml:context>
    <inkml:brush xml:id="br0">
      <inkml:brushProperty name="width" value="0.05" units="cm"/>
      <inkml:brushProperty name="height" value="0.05" units="cm"/>
    </inkml:brush>
  </inkml:definitions>
  <inkml:trace contextRef="#ctx0" brushRef="#br0">7 159 24575,'-6'0'0,"17"-13"0,32-17 0,35-3 0,17-10 0,-7 3-8191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48.782"/>
    </inkml:context>
    <inkml:brush xml:id="br0">
      <inkml:brushProperty name="width" value="0.05" units="cm"/>
      <inkml:brushProperty name="height" value="0.05" units="cm"/>
    </inkml:brush>
  </inkml:definitions>
  <inkml:trace contextRef="#ctx0" brushRef="#br0">464 72 24575,'-1'-2'0,"0"0"0,1 0 0,-1 1 0,0-1 0,0 0 0,0 0 0,0 1 0,-1-1 0,1 0 0,0 1 0,-1 0 0,1-1 0,-1 1 0,1 0 0,-1-1 0,0 1 0,-2-1 0,-33-18 0,24 15 0,1 1 0,-1 0 0,0 1 0,0 1 0,0 0 0,0 1 0,0 0 0,-1 1 0,1 0 0,0 1 0,0 1 0,0 0 0,0 1 0,0 0 0,0 1 0,1 0 0,-15 8 0,17-8 0,0 1 0,1 0 0,0 1 0,0 0 0,0 0 0,0 1 0,1 0 0,0 1 0,1 0 0,0 0 0,0 1 0,0-1 0,1 1 0,1 1 0,0-1 0,0 1 0,0 0 0,1 0 0,1 0 0,0 1 0,-2 12 0,3-9 0,1-1 0,0 0 0,1 0 0,0 1 0,1-1 0,5 21 0,-5-30 0,0 1 0,0-1 0,1 0 0,0 0 0,0 0 0,0 0 0,0 0 0,0-1 0,1 1 0,0-1 0,0 1 0,0-1 0,0 0 0,0 0 0,1 0 0,-1-1 0,1 1 0,0-1 0,-1 0 0,1 0 0,0 0 0,1 0 0,5 1 0,6 1 0,0-1 0,1-1 0,-1-1 0,0 0 0,1-1 0,-1 0 0,0-2 0,1 0 0,-1 0 0,0-2 0,0 0 0,-1-1 0,1 0 0,-1-1 0,0-1 0,-1-1 0,1 0 0,16-13 0,-11 6 0,0-1 0,-1-1 0,-1 0 0,-1-1 0,-1-1 0,0-1 0,-1 0 0,-2-1 0,0-1 0,-1 0 0,12-30 0,-22 46 0,0 3 0,-1-1 0,1 1 0,-1-1 0,0 0 0,0 1 0,0-1 0,0 0 0,-1 1 0,0-1 0,1 0 0,-2-5 0,1 9 0,0 0 0,0-1 0,0 1 0,0 0 0,0 0 0,0 0 0,0 0 0,-1-1 0,1 1 0,0 0 0,0 0 0,0 0 0,0 0 0,0 0 0,-1-1 0,1 1 0,0 0 0,0 0 0,0 0 0,-1 0 0,1 0 0,0 0 0,0 0 0,0 0 0,-1 0 0,1 0 0,0 0 0,0 0 0,0 0 0,-1 0 0,1 0 0,0 0 0,0 0 0,0 0 0,-1 0 0,1 0 0,0 0 0,0 0 0,0 0 0,-1 0 0,1 0 0,0 0 0,0 1 0,0-1 0,-1 0 0,-12 10 0,-9 14 0,11-5-114,1 0 1,1 0-1,0 1 0,2 0 0,0 1 1,1-1-1,2 1 0,0 0 0,1 1 1,1-1-1,1 24 0,0-9-6712</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50.631"/>
    </inkml:context>
    <inkml:brush xml:id="br0">
      <inkml:brushProperty name="width" value="0.05" units="cm"/>
      <inkml:brushProperty name="height" value="0.05" units="cm"/>
    </inkml:brush>
  </inkml:definitions>
  <inkml:trace contextRef="#ctx0" brushRef="#br0">38 297 24575,'1'38'0,"-2"0"0,-1 0 0,-2-1 0,-14 60 0,10-85 0,4-25 0,3 8 0,1 0 0,-1-1 0,1 1 0,1 0 0,-1 0 0,2-8 0,7-9 0,1 1 0,0 1 0,1 0 0,20-25 0,63-74 0,91-74 0,-178 187 0,0 0 0,1 0 0,-1 0 0,2 1 0,-1 1 0,0-1 0,1 2 0,0-1 0,0 1 0,0 0 0,0 1 0,0 0 0,1 0 0,-1 1 0,13 0 0,-18 1 0,1 1 0,0-1 0,0 1 0,-1 0 0,1 0 0,0 0 0,-1 1 0,0 0 0,1 0 0,-1 0 0,0 0 0,0 1 0,0 0 0,0 0 0,0 0 0,-1 0 0,1 0 0,-1 1 0,0-1 0,0 1 0,0 0 0,0 0 0,-1 0 0,0 0 0,0 1 0,0-1 0,0 1 0,-1-1 0,1 1 0,-1-1 0,0 8 0,2 10 0,-1 0 0,-1 0 0,-1 0 0,-1 0 0,-1 0 0,-1 0 0,-10 39 0,-2-11 0,-2 0 0,-26 54 0,24-69-1365,1-7-5461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52.279"/>
    </inkml:context>
    <inkml:brush xml:id="br0">
      <inkml:brushProperty name="width" value="0.05" units="cm"/>
      <inkml:brushProperty name="height" value="0.05" units="cm"/>
    </inkml:brush>
  </inkml:definitions>
  <inkml:trace contextRef="#ctx0" brushRef="#br0">341 115 24575,'1'-6'0,"-1"0"0,-1 0 0,1 0 0,-1 1 0,0-1 0,0 0 0,-1 0 0,1 0 0,-1 0 0,-4-6 0,4 9 0,0 0 0,-1 0 0,0 0 0,1 0 0,-1 1 0,0-1 0,0 1 0,0 0 0,-1 0 0,1 0 0,0 0 0,-1 0 0,1 1 0,-1 0 0,0 0 0,1 0 0,-6-1 0,-1 0 0,0 1 0,1 0 0,-1 0 0,0 1 0,0 0 0,1 0 0,-1 2 0,0-1 0,0 1 0,1 0 0,-19 8 0,22-8 0,0 1 0,0 0 0,0 1 0,1-1 0,-1 1 0,1 0 0,0 1 0,0-1 0,0 1 0,1 0 0,-1 0 0,1 1 0,0-1 0,1 1 0,-1 0 0,1 0 0,1 0 0,-4 9 0,-5 23 0,2-1 0,2 2 0,1-1 0,-1 74 0,6-107 0,2 0 0,-1-1 0,0 1 0,1 0 0,0-1 0,0 1 0,0 0 0,0-1 0,1 0 0,0 1 0,0-1 0,0 0 0,0 0 0,1 0 0,0 0 0,0 0 0,0 0 0,0-1 0,0 0 0,1 1 0,-1-1 0,1 0 0,0-1 0,6 4 0,1-1 0,1-1 0,-1-1 0,0 0 0,1-1 0,-1 0 0,1 0 0,0-1 0,22-2 0,44-2-1365,-44 2-5461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54.343"/>
    </inkml:context>
    <inkml:brush xml:id="br0">
      <inkml:brushProperty name="width" value="0.05" units="cm"/>
      <inkml:brushProperty name="height" value="0.05" units="cm"/>
    </inkml:brush>
  </inkml:definitions>
  <inkml:trace contextRef="#ctx0" brushRef="#br0">53 255 24575,'4'0'0,"0"-1"0,0 0 0,0 0 0,-1 0 0,1-1 0,0 1 0,0-1 0,-1 0 0,1 0 0,-1 0 0,0 0 0,0-1 0,0 1 0,0-1 0,4-5 0,43-54 0,-36 43 0,6-6 0,-14 19 0,0 0 0,-1 0 0,0-1 0,0 0 0,0 0 0,-1 0 0,0 0 0,-1-1 0,6-15 0,-9 22 0,0 0 0,0 0 0,0 0 0,0-1 0,0 1 0,0 0 0,0 0 0,0 0 0,-1 0 0,1-1 0,0 1 0,-1 0 0,1 0 0,-1 0 0,0 0 0,1 0 0,-1 0 0,0 0 0,1 0 0,-1 0 0,0 0 0,0 0 0,0 1 0,0-1 0,0 0 0,0 0 0,0 1 0,0-1 0,0 1 0,0-1 0,0 1 0,0-1 0,0 1 0,0 0 0,-1 0 0,1-1 0,0 1 0,0 0 0,0 0 0,-1 0 0,1 0 0,0 0 0,0 1 0,-2-1 0,-6 1 0,1 0 0,0 0 0,0 1 0,0 0 0,-10 3 0,8-1 0,1 0 0,0 1 0,0 0 0,0 0 0,1 1 0,-1 0 0,1 0 0,1 1 0,-1 0 0,1 0 0,0 1 0,1 0 0,0 0 0,0 1 0,1 0 0,0 0 0,1 0 0,0 0 0,0 1 0,1-1 0,0 1 0,0 0 0,1 0 0,1 0 0,0 0 0,0 1 0,1-1 0,0 0 0,1 0 0,0 1 0,0-1 0,5 14 0,-5-20 0,1 0 0,-1 0 0,1 1 0,0-1 0,1-1 0,-1 1 0,1 0 0,-1 0 0,1-1 0,0 0 0,0 1 0,1-1 0,-1-1 0,1 1 0,5 3 0,-2-2 0,0-1 0,0 0 0,1 0 0,-1 0 0,1-1 0,0 0 0,0-1 0,8 1 0,9-1 0,-1-1 0,1-1 0,-1-2 0,40-8 0,-45 7-227,1-1-1,-1-1 1,-1-1-1,1 0 1,21-13-1,-4-2-6598</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8:58.383"/>
    </inkml:context>
    <inkml:brush xml:id="br0">
      <inkml:brushProperty name="width" value="0.05" units="cm"/>
      <inkml:brushProperty name="height" value="0.05" units="cm"/>
    </inkml:brush>
  </inkml:definitions>
  <inkml:trace contextRef="#ctx0" brushRef="#br0">0 0 24575,'0'894'0,"0"-873"-455,1-1 0,5 28 0,3-12-6371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9:00.771"/>
    </inkml:context>
    <inkml:brush xml:id="br0">
      <inkml:brushProperty name="width" value="0.05" units="cm"/>
      <inkml:brushProperty name="height" value="0.05" units="cm"/>
    </inkml:brush>
  </inkml:definitions>
  <inkml:trace contextRef="#ctx0" brushRef="#br0">0 198 24575,'2'36'0,"1"-1"0,10 44 0,4 29 0,-12-69 0,2-1 0,2 1 0,18 49 0,-12-38 0,-8-25 0,0-1 0,-10-38 0,-8-28 0,-8-30 0,4 1 0,-11-116 0,22 102 0,9-122 0,-4 204 0,-1-1 0,1 1 0,-1 0 0,1-1 0,0 1 0,1 0 0,-1-1 0,0 1 0,1 0 0,0 0 0,0 0 0,0 0 0,0 1 0,0-1 0,0 1 0,1-1 0,5-3 0,-4 2 0,1 2 0,0-1 0,0 1 0,1 0 0,-1 0 0,0 0 0,1 1 0,-1-1 0,1 1 0,7 0 0,0 1 0,0 0 0,0 0 0,0 1 0,0 1 0,0 0 0,-1 1 0,1 1 0,-1 0 0,13 5 0,-18-5 0,0-1 0,0 1 0,-1 0 0,1 0 0,-1 1 0,0-1 0,0 2 0,-1-1 0,1 0 0,-1 1 0,-1 0 0,9 13 0,-9-9 0,0 0 0,0 0 0,-1 0 0,0 0 0,-1 1 0,0 0 0,-1-1 0,0 20 0,0-16 0,-2-1 0,0 1 0,0-1 0,-2 1 0,1-1 0,-2 0 0,1 0 0,-2 0 0,-9 20 0,3-14 0,-1 0 0,-1 0 0,0-1 0,-2-1 0,-16 17 0,29-33 0,1 0 0,-1 1 0,1-1 0,-1 0 0,1 1 0,0 0 0,-1-1 0,1 1 0,0 0 0,0-1 0,0 1 0,1 0 0,-1 0 0,0 0 0,1 0 0,-1 0 0,1 0 0,-1 0 0,1 0 0,0 0 0,0 3 0,1-2 0,1-1 0,-1 1 0,1 0 0,0-1 0,0 1 0,0-1 0,0 0 0,0 0 0,0 0 0,1 0 0,-1 0 0,1 0 0,4 2 0,285 194-1365,-253-175-5461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9:02.220"/>
    </inkml:context>
    <inkml:brush xml:id="br0">
      <inkml:brushProperty name="width" value="0.05" units="cm"/>
      <inkml:brushProperty name="height" value="0.05" units="cm"/>
    </inkml:brush>
  </inkml:definitions>
  <inkml:trace contextRef="#ctx0" brushRef="#br0">80 910 24575,'-3'-33'0,"-2"0"0,-1 1 0,-16-51 0,10 41 0,2-1 0,-9-73 0,17 83 0,2 1 0,1 0 0,1 0 0,2 0 0,2 1 0,0-1 0,20-54 0,-21 72 0,1 1 0,1 0 0,-1 0 0,2 0 0,0 1 0,1 0 0,0 1 0,0 0 0,1 0 0,1 1 0,0 0 0,0 1 0,1 0 0,0 1 0,0 1 0,1 0 0,0 0 0,0 1 0,21-6 0,-26 10 0,0-1 0,-1 2 0,1-1 0,0 1 0,0 1 0,0-1 0,-1 1 0,1 1 0,0-1 0,0 1 0,0 1 0,0-1 0,-1 1 0,1 1 0,-1-1 0,9 5 0,-6-1 0,0 1 0,-1 0 0,0 0 0,0 1 0,0 0 0,-1 1 0,0 0 0,-1 0 0,0 1 0,7 12 0,-1 1 0,-1 1 0,-1 0 0,0 1 0,-2 0 0,-2 1 0,9 42 0,8 164 0,-18-150 0,7-6-1365,-5-44-5461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9:03.282"/>
    </inkml:context>
    <inkml:brush xml:id="br0">
      <inkml:brushProperty name="width" value="0.05" units="cm"/>
      <inkml:brushProperty name="height" value="0.05" units="cm"/>
    </inkml:brush>
  </inkml:definitions>
  <inkml:trace contextRef="#ctx0" brushRef="#br0">0 197 24575,'0'-7'0,"13"-1"0,30-7 0,21 0 0,12-5 0,-1-4 0,-6-6 0,-8 3 0,-9 0 0,-12 4-8191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9:05.437"/>
    </inkml:context>
    <inkml:brush xml:id="br0">
      <inkml:brushProperty name="width" value="0.05" units="cm"/>
      <inkml:brushProperty name="height" value="0.05" units="cm"/>
    </inkml:brush>
  </inkml:definitions>
  <inkml:trace contextRef="#ctx0" brushRef="#br0">195 249 24575,'-3'0'0,"0"1"0,1 0 0,-1-1 0,0 1 0,1 0 0,-1 0 0,1 1 0,-1-1 0,1 1 0,0-1 0,0 1 0,-1-1 0,1 1 0,0 0 0,1 0 0,-1 0 0,0 1 0,0-1 0,1 0 0,-1 1 0,1-1 0,0 0 0,0 1 0,0 0 0,0-1 0,-1 5 0,-3 8 0,1 1 0,-4 32 0,7-45 0,-6 78 0,5-46 0,-10 49 0,-24 65 0,18-85 0,3 1 0,2 0 0,4 1 0,-2 73 0,13-72 0,-1-54 0,0-44 0,-1-566 0,2 573 0,0 1 0,1 0 0,8-27 0,6-41 0,-16 77 0,1 1 0,1-1 0,0 1 0,0-1 0,2 1 0,-1 0 0,2 0 0,0 1 0,0-1 0,1 1 0,0 1 0,1-1 0,1 1 0,0 1 0,0-1 0,1 2 0,0-1 0,1 1 0,20-12 0,9-5 0,2 2 0,68-30 0,-100 50 0,0 1 0,1 0 0,-1 0 0,0 1 0,1 1 0,-1-1 0,1 2 0,0 0 0,-1 0 0,1 1 0,-1 0 0,1 0 0,-1 2 0,11 2 0,-15-3 0,0 0 0,0 1 0,0 0 0,0-1 0,0 2 0,-1-1 0,0 1 0,1 0 0,-1 0 0,-1 0 0,1 1 0,-1 0 0,1 0 0,-2 0 0,1 0 0,0 1 0,-1-1 0,0 1 0,0 0 0,-1 0 0,0 0 0,0 0 0,0 0 0,1 8 0,1 34 0,-2 0 0,-6 79 0,-1-37 0,5-78 0,-1 0 0,0 0 0,-1 0 0,0 0 0,-1-1 0,0 1 0,-1-1 0,-1 1 0,1-1 0,-2-1 0,0 1 0,-10 14 0,6-13 0,0-1 0,-1 0 0,0 0 0,-1-1 0,0-1 0,-1 0 0,0 0 0,0-2 0,-20 9 0,-3-1-151,0-2-1,-1-2 0,0-1 0,-1-2 1,0-2-1,0-1 0,0-2 1,-55-3-1,47 0-6674</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9:06.568"/>
    </inkml:context>
    <inkml:brush xml:id="br0">
      <inkml:brushProperty name="width" value="0.05" units="cm"/>
      <inkml:brushProperty name="height" value="0.05" units="cm"/>
    </inkml:brush>
  </inkml:definitions>
  <inkml:trace contextRef="#ctx0" brushRef="#br0">77 1 24575,'-3'95'0,"-4"0"0,-27 135 0,18-123-455,5 0 0,6 197 0,5-289-6371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9:08.484"/>
    </inkml:context>
    <inkml:brush xml:id="br0">
      <inkml:brushProperty name="width" value="0.05" units="cm"/>
      <inkml:brushProperty name="height" value="0.05" units="cm"/>
    </inkml:brush>
  </inkml:definitions>
  <inkml:trace contextRef="#ctx0" brushRef="#br0">115 115 24575,'0'752'0,"0"-743"0,-1 40 0,1-47 0,0-1 0,0 0 0,-1 1 0,1-1 0,0 0 0,0 0 0,-1 1 0,1-1 0,0 0 0,-1 0 0,1 1 0,-1-1 0,0 0 0,1 0 0,-1 0 0,0 0 0,0 0 0,0 0 0,1 0 0,-1 0 0,0 0 0,0 0 0,-1-1 0,1 1 0,0 0 0,0-1 0,0 1 0,-2 0 0,2-2 0,-1 1 0,0-1 0,0 0 0,1 0 0,-1 0 0,0 0 0,1-1 0,-1 1 0,1 0 0,0-1 0,-1 1 0,1-1 0,0 1 0,0-1 0,0 1 0,0-1 0,0 0 0,0 0 0,0 1 0,1-1 0,-1 0 0,1 0 0,-1 0 0,1-4 0,-2 0 0,-13-42 0,2-2 0,2 0 0,-7-101 0,14-159 0,5 232 0,-2 68 0,2 0 0,-1-1 0,2 1 0,-1 0 0,1 0 0,1 0 0,0 1 0,0-1 0,1 1 0,6-12 0,-5 14 0,-1 0 0,2 1 0,-1 0 0,1 0 0,0 0 0,0 1 0,0-1 0,1 2 0,-1-1 0,1 1 0,1 0 0,-1 0 0,10-3 0,-5 2 0,1 0 0,-1 2 0,1-1 0,0 1 0,0 1 0,0 0 0,0 1 0,0 1 0,1 0 0,16 2 0,-25-1 0,0 0 0,-1 0 0,1 0 0,0 1 0,0 0 0,-1 0 0,1 0 0,-1 1 0,1-1 0,-1 1 0,0 0 0,0 1 0,0-1 0,-1 1 0,1-1 0,-1 1 0,0 0 0,0 0 0,0 0 0,0 1 0,-1-1 0,0 1 0,0 0 0,0-1 0,0 1 0,-1 0 0,0 0 0,0 0 0,0 5 0,3 9 0,-2-1 0,-1 1 0,0 0 0,-1 0 0,-1-1 0,-1 1 0,0 0 0,-2-1 0,0 1 0,-1-1 0,0 0 0,-2-1 0,0 1 0,-1-1 0,-1-1 0,-1 1 0,-20 25 0,1-9 0,-17 20 0,43-50 0,1 1 0,-1 0 0,1 0 0,0 0 0,0 1 0,0-1 0,1 0 0,-1 1 0,1-1 0,0 1 0,0 7 0,1-10 0,0 0 0,1 0 0,-1 0 0,1 0 0,-1 0 0,1 0 0,0 0 0,0 0 0,0 0 0,0 0 0,0 0 0,0 0 0,1-1 0,-1 1 0,1 0 0,-1-1 0,1 0 0,-1 1 0,1-1 0,3 2 0,45 22 0,-33-17 0,1-1 0,-1 1 0,0 1 0,-1 0 0,0 1 0,0 1 0,-1 1 0,0 0 0,-1 1 0,-1 0 0,0 1 0,0 1 0,18 29 0,0 9 0,-14-26 0,-2 0 0,13 31 0,-23-37-1365,-7-11-5461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9:10.103"/>
    </inkml:context>
    <inkml:brush xml:id="br0">
      <inkml:brushProperty name="width" value="0.05" units="cm"/>
      <inkml:brushProperty name="height" value="0.05" units="cm"/>
    </inkml:brush>
  </inkml:definitions>
  <inkml:trace contextRef="#ctx0" brushRef="#br0">1 1099 24575,'1'-1'0,"0"1"0,0 0 0,0-1 0,0 1 0,0-1 0,0 1 0,0-1 0,0 0 0,-1 1 0,1-1 0,0 0 0,0 0 0,-1 1 0,1-1 0,0 0 0,-1 0 0,1 0 0,0 0 0,-1 0 0,0 0 0,1 0 0,-1 0 0,0 0 0,1-2 0,8-33 0,-6 24 0,17-54 0,35-77 0,-31 89 0,-3-2 0,19-82 0,-27 93 0,2 0 0,2 1 0,2 1 0,2 1 0,1 1 0,29-39 0,-45 71 0,16-26 0,2 1 0,38-42 0,-56 69 0,1 0 0,0 0 0,0 1 0,0 0 0,1 0 0,0 1 0,0 0 0,0 0 0,1 1 0,0 0 0,-1 1 0,1 0 0,0 0 0,1 1 0,-1 0 0,14-1 0,-17 3 0,1 1 0,-1 0 0,0 1 0,0-1 0,0 1 0,0 1 0,0-1 0,0 1 0,-1 0 0,1 0 0,-1 0 0,1 1 0,-1 0 0,-1 0 0,1 0 0,0 1 0,-1-1 0,0 1 0,0 0 0,-1 1 0,1-1 0,-1 1 0,3 6 0,4 8 0,-1 0 0,-1 1 0,-1 0 0,-1 0 0,5 32 0,1 51 0,-6-1 0,-11 182 0,-1-79 0,6 21-1365,0-187-5461</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39:11.325"/>
    </inkml:context>
    <inkml:brush xml:id="br0">
      <inkml:brushProperty name="width" value="0.05" units="cm"/>
      <inkml:brushProperty name="height" value="0.05" units="cm"/>
    </inkml:brush>
  </inkml:definitions>
  <inkml:trace contextRef="#ctx0" brushRef="#br0">1 79 24575,'0'-7'0,"6"-2"0,9 1 0,9 1 0,12-4 0,7 0 0,2 1 0,7 3 0,7 2 0,1 3 0,-11 1-8191</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0:34.666"/>
    </inkml:context>
    <inkml:brush xml:id="br0">
      <inkml:brushProperty name="width" value="0.1" units="cm"/>
      <inkml:brushProperty name="height" value="0.1" units="cm"/>
      <inkml:brushProperty name="color" value="#CC0066"/>
    </inkml:brush>
  </inkml:definitions>
  <inkml:trace contextRef="#ctx0" brushRef="#br0">1 251 24575,'-1'62'0,"3"0"0,3-1 0,2 1 0,3-1 0,34 112 0,-15-88 0,-3-7 0,47 96 0,-50-125 0,-15-28 0,2-1 0,0 0 0,2-1 0,25 34 0,-37-53 0,1 1 0,-1-1 0,0 1 0,1 0 0,0-1 0,-1 1 0,1-1 0,-1 1 0,1-1 0,0 0 0,-1 1 0,1-1 0,0 0 0,-1 1 0,1-1 0,0 0 0,-1 0 0,1 1 0,0-1 0,0 0 0,-1 0 0,1 0 0,0 0 0,0 0 0,-1 0 0,1 0 0,0 0 0,0-1 0,-1 1 0,1 0 0,0 0 0,0-1 0,1 0 0,0-1 0,-1 1 0,1-1 0,-1 0 0,1 1 0,-1-1 0,1 0 0,-1 0 0,0 0 0,0 0 0,1-2 0,17-62 0,-18 62 0,17-86 0,-8 37 0,2 1 0,26-72 0,-16 67 0,-14 31 0,2 1 0,0 0 0,2 1 0,0 1 0,28-39 0,-39 61 0,0 0 0,-1 0 0,1 0 0,0 0 0,0 0 0,0 0 0,0 0 0,0 0 0,0 0 0,0 1 0,0-1 0,0 0 0,0 1 0,0-1 0,0 1 0,1-1 0,-1 1 0,0 0 0,0-1 0,1 1 0,-1 0 0,0 0 0,0 0 0,1 0 0,-1 0 0,0 0 0,0 0 0,1 1 0,-1-1 0,0 0 0,0 1 0,1-1 0,-1 1 0,0-1 0,0 1 0,0-1 0,0 1 0,0 0 0,0 0 0,0-1 0,0 1 0,0 0 0,0 0 0,0 0 0,0 0 0,-1 0 0,1 0 0,0 2 0,6 7 0,-1 0 0,0 1 0,-1 0 0,5 14 0,-6-16 0,18 46 0,4 12 0,3-1 0,46 78 0,-61-120 0,25 38 0,-38-60 0,1 1 0,-1-1 0,1 0 0,0 0 0,0 0 0,0 0 0,0 0 0,0 0 0,1 0 0,-1-1 0,0 1 0,1-1 0,0 0 0,-1 0 0,1 0 0,-1 0 0,1 0 0,5 1 0,-6-3 0,0 1 0,0-1 0,0 1 0,0-1 0,0 0 0,-1 1 0,1-1 0,0 0 0,-1 0 0,1 0 0,0-1 0,-1 1 0,1 0 0,-1-1 0,0 1 0,1-1 0,-1 1 0,0-1 0,0 1 0,0-1 0,0 0 0,0 0 0,0 1 0,-1-1 0,2-2 0,11-52 0,-13 50 0,10-97 0,-4 0 0,-10-128 0,0 67 0,3-223-1365,1 341-5461</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0:36.222"/>
    </inkml:context>
    <inkml:brush xml:id="br0">
      <inkml:brushProperty name="width" value="0.1" units="cm"/>
      <inkml:brushProperty name="height" value="0.1" units="cm"/>
      <inkml:brushProperty name="color" value="#CC0066"/>
    </inkml:brush>
  </inkml:definitions>
  <inkml:trace contextRef="#ctx0" brushRef="#br0">1 446 24575,'12'-1'0,"0"0"0,0-2 0,0 1 0,-1-1 0,1-1 0,-1 0 0,1 0 0,-1-1 0,-1-1 0,14-8 0,15-12 0,43-38 0,-69 54 0,-1-1 0,0 1 0,0-2 0,-1 1 0,-1-2 0,0 1 0,16-27 0,-23 32 0,1 1 0,-1-1 0,-1 0 0,1 0 0,-1 0 0,0 0 0,-1 0 0,0-1 0,0 1 0,0 0 0,-1-1 0,0 1 0,-1 0 0,1-1 0,-1 1 0,-4-14 0,4 18 0,0 0 0,0 0 0,0 0 0,-1 0 0,1 0 0,-1 0 0,1 1 0,-1-1 0,0 1 0,0-1 0,0 1 0,0 0 0,-1 0 0,1 0 0,0 0 0,-1 0 0,0 0 0,1 1 0,-1-1 0,0 1 0,0-1 0,0 1 0,0 0 0,0 1 0,0-1 0,0 0 0,0 1 0,0 0 0,0-1 0,0 1 0,-6 1 0,3 0 0,-1 0 0,1 1 0,0 0 0,-1 0 0,1 0 0,0 1 0,0 0 0,1 0 0,-1 0 0,0 1 0,1 0 0,0 0 0,0 0 0,-5 6 0,-5 8 0,1 1 0,1 0 0,0 1 0,2 1 0,0-1 0,2 2 0,0-1 0,1 1 0,-8 40 0,8-22 0,2 0 0,2 0 0,2 0 0,5 73 0,-3-108 0,1 0 0,-1-1 0,1 1 0,0 0 0,1-1 0,-1 1 0,1-1 0,0 1 0,0-1 0,0 0 0,1 0 0,0 0 0,-1 0 0,1 0 0,1-1 0,-1 1 0,5 3 0,-2-2 0,1-1 0,0 0 0,0 0 0,0-1 0,1 0 0,-1 0 0,1 0 0,0-1 0,12 2 0,5-1 0,-1-2 0,1 0 0,0-2 0,0 0 0,43-9 0,-42 4 20,0-1 0,-1-2 0,0 0 0,-1-2 0,40-23 0,-10 0-763,60-50 1,-92 66-6084</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0:37.210"/>
    </inkml:context>
    <inkml:brush xml:id="br0">
      <inkml:brushProperty name="width" value="0.1" units="cm"/>
      <inkml:brushProperty name="height" value="0.1" units="cm"/>
      <inkml:brushProperty name="color" value="#CC0066"/>
    </inkml:brush>
  </inkml:definitions>
  <inkml:trace contextRef="#ctx0" brushRef="#br0">1 1 24575,'6'6'0,"3"22"0,-1 19 0,-2 8 0,-1 14 0,-2 14 0,-2 13 0,0 3 0,-1-9 0,-1-1 0,1-9 0,0-11 0,-1-12 0,1-8 0,7-19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0:38.806"/>
    </inkml:context>
    <inkml:brush xml:id="br0">
      <inkml:brushProperty name="width" value="0.1" units="cm"/>
      <inkml:brushProperty name="height" value="0.1" units="cm"/>
      <inkml:brushProperty name="color" value="#CC0066"/>
    </inkml:brush>
  </inkml:definitions>
  <inkml:trace contextRef="#ctx0" brushRef="#br0">797 0 24575,'-140'1'0,"1"5"0,-217 38 0,336-40 0,0 1 0,-37 14 0,53-18 0,0 1 0,0 0 0,1 0 0,-1 0 0,0 0 0,1 0 0,-1 1 0,1 0 0,0 0 0,0 0 0,0 0 0,0 0 0,0 0 0,1 1 0,-1-1 0,1 1 0,0 0 0,0 0 0,1 0 0,-3 6 0,4-8 0,0 0 0,0 0 0,0 0 0,0 0 0,0 1 0,0-1 0,0 0 0,1 0 0,-1 0 0,1 0 0,0 0 0,0 0 0,-1 0 0,1 0 0,1 0 0,-1 0 0,0 0 0,0-1 0,1 1 0,-1 0 0,1-1 0,-1 1 0,1-1 0,-1 0 0,1 1 0,0-1 0,0 0 0,0 0 0,0 0 0,2 1 0,9 2 0,-1 1 0,0-2 0,26 5 0,-24-5 0,91 14 0,139 5 0,-148-16 0,-85-5 0,0 0 0,0 1 0,0 0 0,-1 0 0,1 1 0,0 1 0,-1 0 0,0 0 0,0 1 0,-1 0 0,16 12 0,-20-13 0,0 0 0,-1 0 0,1 1 0,-1 0 0,0 0 0,-1 0 0,1 1 0,-1-1 0,0 1 0,0-1 0,-1 1 0,0 0 0,0 0 0,0 1 0,-1-1 0,0 0 0,0 0 0,0 1 0,-1-1 0,0 0 0,-1 11 0,-1-9 0,0 1 0,0-1 0,-1 0 0,0 0 0,0-1 0,-1 1 0,0-1 0,0 0 0,-1 0 0,0 0 0,0 0 0,-1-1 0,0 0 0,0 0 0,0 0 0,-8 5 0,-5 3 0,-1-1 0,0-1 0,0 0 0,-36 13 0,23-15 0,1-1 0,-1-3 0,0 0 0,-1-2 0,1-1 0,-1-2 0,0-1 0,-60-9 0,90 8-42,1 1-1,-1-1 0,1 0 1,-1 0-1,1 0 0,-1 0 1,1-1-1,0 0 0,0 1 1,0-1-1,0 0 0,0-1 1,0 1-1,0 0 0,0-1 1,1 1-1,0-1 0,-1 0 1,1 0-1,0 0 0,0 0 1,1 0-1,-1-1 0,1 1 1,-1 0-1,1-1 0,0 1 1,0-1-1,1 0 0,-1 1 1,0-6-1,-2-28-6783</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0:40.141"/>
    </inkml:context>
    <inkml:brush xml:id="br0">
      <inkml:brushProperty name="width" value="0.1" units="cm"/>
      <inkml:brushProperty name="height" value="0.1" units="cm"/>
      <inkml:brushProperty name="color" value="#CC0066"/>
    </inkml:brush>
  </inkml:definitions>
  <inkml:trace contextRef="#ctx0" brushRef="#br0">110 1 24575,'1'130'0,"2"-44"0,-3-1 0,-4 0 0,-18 99 0,-55 139 0,67-294 0,18-57 0,7-6 0,2 2 0,1 0 0,1 1 0,2 1 0,1 1 0,2 1 0,30-29 0,-18 22 0,3 2 0,0 2 0,2 2 0,73-40 0,-99 61 0,0 1 0,0 1 0,1 0 0,0 1 0,0 1 0,32-5 0,-44 8 0,1 1 0,-1 0 0,0-1 0,0 1 0,0 1 0,0-1 0,0 1 0,0-1 0,0 1 0,0 0 0,0 1 0,0-1 0,0 1 0,0-1 0,-1 1 0,1 0 0,-1 1 0,1-1 0,-1 1 0,0-1 0,0 1 0,0 0 0,0 0 0,0 0 0,-1 1 0,1-1 0,-1 0 0,0 1 0,0 0 0,-1-1 0,1 1 0,1 6 0,1 13-15,-1-1 0,-1 0 0,-1 0 0,-1 1 0,-6 43 0,2-10-1260,2-22-5551</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4:02.496"/>
    </inkml:context>
    <inkml:brush xml:id="br0">
      <inkml:brushProperty name="width" value="0.035" units="cm"/>
      <inkml:brushProperty name="height" value="0.035" units="cm"/>
      <inkml:brushProperty name="color" value="#CC0066"/>
    </inkml:brush>
  </inkml:definitions>
  <inkml:trace contextRef="#ctx0" brushRef="#br0">308 1 24575,'-3'0'0,"1"1"0,-1 0 0,0 0 0,1 0 0,-1 1 0,1-1 0,0 1 0,-1-1 0,1 1 0,0 0 0,-4 3 0,-7 6 0,-37 18 0,33-20 0,0 1 0,0 1 0,1 1 0,0 0 0,1 1 0,-18 19 0,23-20 0,0 1 0,1 0 0,0 0 0,1 1 0,1 0 0,0 0 0,-8 28 0,13-39 0,1 1 0,0 0 0,1 0 0,-1-1 0,1 1 0,-1 0 0,1 0 0,0 0 0,1 0 0,-1 0 0,1-1 0,-1 1 0,1 0 0,0 0 0,1-1 0,-1 1 0,0-1 0,1 1 0,0-1 0,0 1 0,0-1 0,0 0 0,1 0 0,-1 0 0,1 0 0,0-1 0,0 1 0,0-1 0,0 1 0,0-1 0,0 0 0,1 0 0,-1-1 0,1 1 0,-1-1 0,8 2 0,-4-1-72,1 0 1,-1-1-1,0 0 0,0 0 0,1-1 0,-1 0 0,0 0 0,1-1 1,-1 0-1,0 0 0,0-1 0,0 0 0,0 0 0,0-1 0,0 1 1,0-2-1,-1 1 0,9-6 0,12-7-6754</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44.444"/>
    </inkml:context>
    <inkml:brush xml:id="br0">
      <inkml:brushProperty name="width" value="0.035" units="cm"/>
      <inkml:brushProperty name="height" value="0.035" units="cm"/>
      <inkml:brushProperty name="color" value="#CC0066"/>
    </inkml:brush>
  </inkml:definitions>
  <inkml:trace contextRef="#ctx0" brushRef="#br0">130 578 24575,'0'516'0,"0"-1278"0,0 739 0,1 0 0,1 0 0,0 0 0,2 1 0,1-1 0,1 1 0,11-27 0,-14 41 0,0 1 0,1-1 0,0 1 0,0 0 0,1 0 0,0 1 0,0-1 0,1 1 0,0 0 0,0 1 0,0-1 0,1 1 0,-1 0 0,1 1 0,0 0 0,1 0 0,-1 0 0,1 1 0,0 0 0,0 0 0,0 1 0,0 0 0,8 0 0,-7 1 0,-1 0 0,0 0 0,1 1 0,-1 1 0,1-1 0,-1 1 0,1 1 0,-1 0 0,0 0 0,0 0 0,0 1 0,0 1 0,0-1 0,-1 1 0,1 0 0,-1 1 0,12 9 0,-12-7 0,0 0 0,-1 1 0,1 0 0,-1 0 0,-1 1 0,0-1 0,0 1 0,0 0 0,-1 1 0,-1-1 0,0 1 0,0 0 0,-1-1 0,2 18 0,-1-6 0,-1 0 0,-1 0 0,-1 0 0,-1 0 0,0 0 0,-2-1 0,-1 1 0,0-1 0,-1 1 0,-2-2 0,0 1 0,-1 0 0,0-1 0,-2-1 0,0 0 0,-2 0 0,0-1 0,0 0 0,-2-1 0,0-1 0,0 0 0,-2-1 0,0 0 0,-31 20 0,14-14-117,-7 6 242,-50 22 1,79-42-276,0-1 0,-1-1 0,1 0 0,-1-1 0,0 0 1,0-1-1,0 0 0,0-1 0,-21 0 0,2-6-6676</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46.013"/>
    </inkml:context>
    <inkml:brush xml:id="br0">
      <inkml:brushProperty name="width" value="0.035" units="cm"/>
      <inkml:brushProperty name="height" value="0.035" units="cm"/>
      <inkml:brushProperty name="color" value="#CC0066"/>
    </inkml:brush>
  </inkml:definitions>
  <inkml:trace contextRef="#ctx0" brushRef="#br0">275 1 24575,'-24'-1'0,"-1"2"0,1 0 0,0 2 0,-32 7 0,50-8 0,0-1 0,0 2 0,0-1 0,0 0 0,1 1 0,-1 0 0,1 1 0,-1-1 0,1 1 0,0 0 0,1 0 0,-1 1 0,1-1 0,0 1 0,0 0 0,0 0 0,0 0 0,1 1 0,0-1 0,0 1 0,-3 12 0,2-6 0,0 1 0,2 0 0,-1 1 0,2-1 0,0 0 0,0 1 0,1-1 0,3 22 0,-2-31 0,-1 1 0,1-1 0,1 0 0,-1 1 0,0-1 0,1 0 0,0 0 0,0 0 0,0 0 0,0 0 0,1-1 0,0 1 0,-1-1 0,1 1 0,1-1 0,-1 0 0,0 0 0,1-1 0,-1 1 0,1-1 0,0 1 0,0-1 0,0 0 0,0-1 0,0 1 0,0-1 0,1 0 0,6 2 0,2-2 0,0 0 0,0 0 0,0-1 0,0-1 0,0 0 0,0-1 0,-1 0 0,1-1 0,0-1 0,-1 1 0,16-9 0,-22 9 0,0 0 0,0 0 0,0-1 0,0 0 0,0 0 0,-1 0 0,0-1 0,0 0 0,0 0 0,0 0 0,-1-1 0,0 0 0,0 1 0,0-1 0,-1-1 0,0 1 0,0 0 0,-1-1 0,0 0 0,0 1 0,0-1 0,0-9 0,0-56-1365,-3 39-5461</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47.059"/>
    </inkml:context>
    <inkml:brush xml:id="br0">
      <inkml:brushProperty name="width" value="0.035" units="cm"/>
      <inkml:brushProperty name="height" value="0.035" units="cm"/>
      <inkml:brushProperty name="color" value="#CC0066"/>
    </inkml:brush>
  </inkml:definitions>
  <inkml:trace contextRef="#ctx0" brushRef="#br0">192 1 24575,'-7'0'0,"-8"6"0,-1 9 0,-6 8 0,2 13 0,4 8 0,-1 8 0,1 8 0,5 8 0,-3 4 0,1-3 0,2-7 0,4-8 0,3-6 0,2-5 0,1-4 0,1-8-8191</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47.889"/>
    </inkml:context>
    <inkml:brush xml:id="br0">
      <inkml:brushProperty name="width" value="0.035" units="cm"/>
      <inkml:brushProperty name="height" value="0.035" units="cm"/>
      <inkml:brushProperty name="color" value="#CC0066"/>
    </inkml:brush>
  </inkml:definitions>
  <inkml:trace contextRef="#ctx0" brushRef="#br0">15 0 24575,'0'7'0,"0"8"0,0 8 0,0 13 0,-6 7 0,-3-4-8191</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48.733"/>
    </inkml:context>
    <inkml:brush xml:id="br0">
      <inkml:brushProperty name="width" value="0.035" units="cm"/>
      <inkml:brushProperty name="height" value="0.035" units="cm"/>
      <inkml:brushProperty name="color" value="#CC0066"/>
    </inkml:brush>
  </inkml:definitions>
  <inkml:trace contextRef="#ctx0" brushRef="#br0">170 1 24575,'-7'7'0,"0"1"0,0 1 0,1-1 0,0 1 0,1 0 0,0 0 0,0 1 0,1 0 0,1-1 0,-1 1 0,2 1 0,-3 9 0,-1 19 0,-1 77 0,6-77 0,-6 42 0,-22 52 0,17-86 0,2-1 0,-7 88 0,17-121-341,-1-1 0,0 1-1,-4 16 1,-3-5-6485</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49.306"/>
    </inkml:context>
    <inkml:brush xml:id="br0">
      <inkml:brushProperty name="width" value="0.035" units="cm"/>
      <inkml:brushProperty name="height" value="0.035" units="cm"/>
      <inkml:brushProperty name="color" value="#CC0066"/>
    </inkml:brush>
  </inkml:definitions>
  <inkml:trace contextRef="#ctx0" brushRef="#br0">0 69 24575,'0'-6'0,"7"-3"0,8 1 0,8 1 0,7 2 0,5 2 0,2-5 0,2-1 0,0 1 0,-6 2-8191</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50.126"/>
    </inkml:context>
    <inkml:brush xml:id="br0">
      <inkml:brushProperty name="width" value="0.035" units="cm"/>
      <inkml:brushProperty name="height" value="0.035" units="cm"/>
      <inkml:brushProperty name="color" value="#CC0066"/>
    </inkml:brush>
  </inkml:definitions>
  <inkml:trace contextRef="#ctx0" brushRef="#br0">270 1 24575,'-13'6'0,"-11"3"0,-7 19 0,1 10 0,5 6 0,-5 2 0,3 0 0,5-3 0,6 0 0,0-3 0,3-1 0,2 0 0,5-1 0,2-1 0,2-6-8191</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50.993"/>
    </inkml:context>
    <inkml:brush xml:id="br0">
      <inkml:brushProperty name="width" value="0.035" units="cm"/>
      <inkml:brushProperty name="height" value="0.035" units="cm"/>
      <inkml:brushProperty name="color" value="#CC0066"/>
    </inkml:brush>
  </inkml:definitions>
  <inkml:trace contextRef="#ctx0" brushRef="#br0">461 2 24575,'-81'-1'0,"-97"3"0,169-1 0,0 0 0,-1 0 0,1 1 0,0 0 0,0 1 0,1 0 0,-1 1 0,1-1 0,-1 2 0,1-1 0,0 1 0,1 0 0,-1 1 0,1 0 0,0 0 0,0 0 0,1 1 0,0 0 0,0 0 0,1 1 0,0 0 0,0 0 0,1 0 0,0 0 0,0 1 0,1-1 0,0 1 0,0 0 0,1 0 0,0 0 0,1 1 0,0-1 0,1 18 0,0-23 0,0-1 0,0 0 0,1 0 0,-1 1 0,1-1 0,0 0 0,0 0 0,0 0 0,1 0 0,-1 0 0,1 0 0,0 0 0,-1 0 0,1-1 0,0 1 0,1 0 0,-1-1 0,0 0 0,1 0 0,-1 0 0,1 0 0,0 0 0,0 0 0,0 0 0,0-1 0,0 0 0,0 0 0,3 2 0,9 0 0,0 0 0,0 0 0,1-1 0,27-1 0,-28-1 0,364-5 0,-372 4-136,0 1-1,1-1 1,-1 0-1,0-1 1,0 0-1,0 0 1,0 0-1,-1-1 0,11-6 1,3-8-6690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52.346"/>
    </inkml:context>
    <inkml:brush xml:id="br0">
      <inkml:brushProperty name="width" value="0.035" units="cm"/>
      <inkml:brushProperty name="height" value="0.035" units="cm"/>
      <inkml:brushProperty name="color" value="#CC0066"/>
    </inkml:brush>
  </inkml:definitions>
  <inkml:trace contextRef="#ctx0" brushRef="#br0">273 2 24575,'-35'-1'0,"14"0"0,0 1 0,-1 1 0,1 1 0,-42 8 0,58-8 0,1-1 0,-1 1 0,0 0 0,1 0 0,-1 0 0,1 1 0,0 0 0,0-1 0,0 1 0,0 1 0,0-1 0,1 1 0,-1-1 0,1 1 0,0 0 0,0 0 0,0 0 0,1 1 0,0-1 0,0 1 0,0-1 0,0 1 0,0 0 0,1 0 0,0 0 0,-1 7 0,1 2 0,0 1 0,0 0 0,1-1 0,1 1 0,1 0 0,4 18 0,-6-30 0,1 1 0,0-1 0,0 0 0,1 0 0,-1-1 0,0 1 0,1 0 0,0 0 0,0-1 0,0 1 0,0-1 0,0 1 0,0-1 0,5 4 0,-4-5 0,-1 0 0,0 0 0,1 0 0,-1-1 0,1 1 0,-1-1 0,1 1 0,-1-1 0,1 0 0,-1 0 0,1 0 0,-1 0 0,1-1 0,-1 1 0,1-1 0,-1 1 0,1-1 0,-1 0 0,0 0 0,1 0 0,-1 0 0,2-2 0,2-1 0,0 0 0,-1-1 0,1 1 0,-1-1 0,0 0 0,-1 0 0,1-1 0,-1 0 0,0 0 0,-1 0 0,1 0 0,-1 0 0,3-10 0,-3 9 0,0 0 0,1 0 0,-1 1 0,1-1 0,1 1 0,-1 0 0,1 0 0,11-10 0,-15 15 0,0 1 0,-1-1 0,1 1 0,0 0 0,0 0 0,0-1 0,0 1 0,0 0 0,-1 0 0,1 0 0,0 0 0,0 0 0,0 0 0,0 0 0,0 0 0,0 0 0,0 1 0,-1-1 0,1 0 0,0 0 0,0 1 0,0-1 0,-1 1 0,1-1 0,0 1 0,0-1 0,-1 1 0,1-1 0,0 1 0,-1 0 0,1-1 0,0 1 0,0 1 0,23 31 0,-15-19 0,-4-9-170,0-1-1,-1 1 0,2-1 1,-1 0-1,0-1 0,1 1 1,6 2-1,14 5-6655</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53.134"/>
    </inkml:context>
    <inkml:brush xml:id="br0">
      <inkml:brushProperty name="width" value="0.035" units="cm"/>
      <inkml:brushProperty name="height" value="0.035" units="cm"/>
      <inkml:brushProperty name="color" value="#CC0066"/>
    </inkml:brush>
  </inkml:definitions>
  <inkml:trace contextRef="#ctx0" brushRef="#br0">133 1 24575,'0'6'0,"0"15"0,0 18 0,0 20 0,0 8 0,-7 4 0,-1-3 0,-13 7 0,-3-4 0,4-7 0,3-8 0,7-7 0,3-5 0,-2-5 0,-1-7-8191</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54.486"/>
    </inkml:context>
    <inkml:brush xml:id="br0">
      <inkml:brushProperty name="width" value="0.035" units="cm"/>
      <inkml:brushProperty name="height" value="0.035" units="cm"/>
      <inkml:brushProperty name="color" value="#CC0066"/>
    </inkml:brush>
  </inkml:definitions>
  <inkml:trace contextRef="#ctx0" brushRef="#br0">0 0 24575,'2'1'0,"0"-1"0,0 0 0,0 1 0,0-1 0,0 1 0,0 0 0,0-1 0,0 1 0,-1 0 0,1 0 0,0 0 0,0 1 0,-1-1 0,1 0 0,-1 0 0,0 1 0,1-1 0,-1 1 0,0 0 0,0-1 0,1 1 0,0 3 0,19 48 0,-15-35 0,39 89 0,-24-61 0,26 85 0,-43-112 0,-2-11 0,-1 0 0,1 1 0,0-1 0,1 0 0,0-1 0,0 1 0,1 0 0,0-1 0,0 0 0,1 0 0,0 0 0,8 9 0,-12-16 0,-1 1 0,1-1 0,0 0 0,0 0 0,0 0 0,0 1 0,0-1 0,0 0 0,0 0 0,0 0 0,0 0 0,0 0 0,0-1 0,0 1 0,0 0 0,0 0 0,-1-1 0,1 1 0,0 0 0,0-1 0,0 1 0,0-1 0,0 1 0,-1-1 0,1 0 0,0 1 0,-1-1 0,1 0 0,0 1 0,-1-1 0,1 0 0,-1 0 0,1 1 0,-1-1 0,1-2 0,21-34 0,-20 32 0,8-20 21,-1 1 0,0-1 0,7-47-1,-12 51-201,0 1 0,1 1 0,1-1 0,1 1 0,0 0 0,2 0 0,15-25 0,-3 17-6645</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55.390"/>
    </inkml:context>
    <inkml:brush xml:id="br0">
      <inkml:brushProperty name="width" value="0.035" units="cm"/>
      <inkml:brushProperty name="height" value="0.035" units="cm"/>
      <inkml:brushProperty name="color" value="#CC0066"/>
    </inkml:brush>
  </inkml:definitions>
  <inkml:trace contextRef="#ctx0" brushRef="#br0">156 160 24575,'-6'1'0,"-1"-1"0,1 1 0,-1 0 0,1 0 0,0 0 0,0 1 0,0 0 0,0 1 0,0-1 0,0 1 0,0 0 0,1 1 0,0-1 0,-1 1 0,1 0 0,1 0 0,-1 1 0,1-1 0,-1 1 0,1 0 0,-6 10 0,6-7 0,0-1 0,0 1 0,1 0 0,0 0 0,0 0 0,1 0 0,0 0 0,1 1 0,0-1 0,0 0 0,1 1 0,0-1 0,0 1 0,1-1 0,0 1 0,2 9 0,-2-14 0,0 0 0,1 0 0,-1 0 0,1 0 0,-1 0 0,1-1 0,0 1 0,1-1 0,-1 1 0,1-1 0,-1 0 0,1 0 0,0 0 0,0 0 0,0-1 0,0 1 0,1-1 0,-1 0 0,7 3 0,-4-3 0,0 0 0,0 0 0,1-1 0,-1 0 0,1 0 0,-1 0 0,1-1 0,-1 0 0,1 0 0,-1-1 0,10-1 0,-2-1 0,-1-1 0,1 0 0,-1-1 0,1 0 0,-2-1 0,1-1 0,-1 0 0,0 0 0,0-1 0,19-18 0,-25 18 0,0 0 0,-1 0 0,1-1 0,-2 1 0,1-1 0,-2-1 0,1 1 0,-1-1 0,0 1 0,-1-1 0,0 0 0,-1 0 0,0 0 0,0 0 0,-1 0 0,-1 0 0,1 0 0,-5-18 0,4 20 0,-1-1 0,0 1 0,0-1 0,-1 1 0,0 0 0,0 0 0,-1 0 0,0 0 0,0 0 0,-1 1 0,0 0 0,0 0 0,-1 0 0,0 1 0,0 0 0,-1 0 0,0 0 0,1 1 0,-2 0 0,1 0 0,-15-6 0,-26-1-1365,-2 6-5461</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56.197"/>
    </inkml:context>
    <inkml:brush xml:id="br0">
      <inkml:brushProperty name="width" value="0.035" units="cm"/>
      <inkml:brushProperty name="height" value="0.035" units="cm"/>
      <inkml:brushProperty name="color" value="#CC0066"/>
    </inkml:brush>
  </inkml:definitions>
  <inkml:trace contextRef="#ctx0" brushRef="#br0">0 0 24575,'0'7'0,"0"8"0,0 14 0,0 10 0,0 3 0,0 2 0,0 0 0,0-8-8191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57.072"/>
    </inkml:context>
    <inkml:brush xml:id="br0">
      <inkml:brushProperty name="width" value="0.035" units="cm"/>
      <inkml:brushProperty name="height" value="0.035" units="cm"/>
      <inkml:brushProperty name="color" value="#CC0066"/>
    </inkml:brush>
  </inkml:definitions>
  <inkml:trace contextRef="#ctx0" brushRef="#br0">311 6 24575,'-59'-2'0,"40"0"0,1 1 0,-1 1 0,0 0 0,1 2 0,-1 0 0,-28 7 0,41-6 0,1 0 0,-1 0 0,1 1 0,0 0 0,0 0 0,0 0 0,1 0 0,-1 1 0,1 0 0,0-1 0,1 2 0,-1-1 0,1 0 0,0 1 0,0-1 0,1 1 0,-1 0 0,1 0 0,1 0 0,-3 11 0,0 3 0,1 0 0,1-1 0,1 1 0,1 0 0,2 26 0,-1-43 0,-1 1 0,1-1 0,0 1 0,0-1 0,0 1 0,0-1 0,0 0 0,1 0 0,0 0 0,0 1 0,-1-1 0,2-1 0,-1 1 0,0 0 0,0 0 0,1-1 0,0 0 0,-1 1 0,1-1 0,0 0 0,0 0 0,0-1 0,1 1 0,-1 0 0,0-1 0,0 0 0,5 1 0,8 2 0,1-1 0,-1-1 0,1 0 0,26-2 0,-18 0 0,145 0-1365,-96-1-5461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3:58.050"/>
    </inkml:context>
    <inkml:brush xml:id="br0">
      <inkml:brushProperty name="width" value="0.035" units="cm"/>
      <inkml:brushProperty name="height" value="0.035" units="cm"/>
      <inkml:brushProperty name="color" value="#CC0066"/>
    </inkml:brush>
  </inkml:definitions>
  <inkml:trace contextRef="#ctx0" brushRef="#br0">46 341 24575,'28'-59'0,"-10"22"0,39-63 0,-52 94 0,-1-1 0,0 0 0,-1 1 0,0-1 0,0-1 0,0 1 0,-1 0 0,0-1 0,2-15 0,-4 21 0,0-1 0,0 1 0,0 0 0,0-1 0,0 1 0,-1 0 0,1 0 0,-1-1 0,0 1 0,0 0 0,0 0 0,0 0 0,0 0 0,0 0 0,0 0 0,-1 0 0,1 0 0,-1 0 0,1 1 0,-1-1 0,0 0 0,1 1 0,-1-1 0,0 1 0,0 0 0,0 0 0,0 0 0,0 0 0,-1 0 0,1 0 0,0 1 0,0-1 0,-1 0 0,1 1 0,0 0 0,-1 0 0,-1 0 0,-1-1 0,1 1 0,-1 0 0,1 0 0,-1 1 0,1 0 0,0-1 0,-1 1 0,1 1 0,0-1 0,0 1 0,0-1 0,0 1 0,0 0 0,0 1 0,0-1 0,1 1 0,-1-1 0,1 1 0,-1 0 0,1 1 0,0-1 0,1 0 0,-1 1 0,0 0 0,1-1 0,0 1 0,0 0 0,0 0 0,0 0 0,-1 6 0,-1 2 0,1 0 0,0 0 0,0 0 0,1 0 0,1 0 0,0 1 0,1-1 0,0 1 0,0-1 0,4 13 0,-3-21 0,0 0 0,0 0 0,1 0 0,-1 0 0,1 0 0,0-1 0,0 1 0,1-1 0,-1 1 0,1-1 0,0 0 0,-1 0 0,1 0 0,1 0 0,-1 0 0,0-1 0,1 1 0,-1-1 0,1 0 0,0 0 0,0-1 0,0 1 0,0-1 0,7 2 0,9 1 0,0 0 0,0-2 0,39 1 0,-46-3 0,25 1 0,213 1 0,-198-5 0,-1-1 0,88-20 0,-70 1-1365,-21-1-5461</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4:08.414"/>
    </inkml:context>
    <inkml:brush xml:id="br0">
      <inkml:brushProperty name="width" value="0.035" units="cm"/>
      <inkml:brushProperty name="height" value="0.035" units="cm"/>
      <inkml:brushProperty name="color" value="#CC0066"/>
    </inkml:brush>
  </inkml:definitions>
  <inkml:trace contextRef="#ctx0" brushRef="#br0">80 1 24575,'-13'0'0,"-4"6"0,1 9 0,2 8 0,5 7 0,3 4 0,3 4 0,2 1 0,1 0 0,0-5-8191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4:09.170"/>
    </inkml:context>
    <inkml:brush xml:id="br0">
      <inkml:brushProperty name="width" value="0.035" units="cm"/>
      <inkml:brushProperty name="height" value="0.035" units="cm"/>
      <inkml:brushProperty name="color" value="#CC0066"/>
    </inkml:brush>
  </inkml:definitions>
  <inkml:trace contextRef="#ctx0" brushRef="#br0">0 1 24575</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4:10.480"/>
    </inkml:context>
    <inkml:brush xml:id="br0">
      <inkml:brushProperty name="width" value="0.035" units="cm"/>
      <inkml:brushProperty name="height" value="0.035" units="cm"/>
      <inkml:brushProperty name="color" value="#CC0066"/>
    </inkml:brush>
  </inkml:definitions>
  <inkml:trace contextRef="#ctx0" brushRef="#br0">0 1 24575</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4:29.410"/>
    </inkml:context>
    <inkml:brush xml:id="br0">
      <inkml:brushProperty name="width" value="0.035" units="cm"/>
      <inkml:brushProperty name="height" value="0.035" units="cm"/>
      <inkml:brushProperty name="color" value="#CC0066"/>
    </inkml:brush>
  </inkml:definitions>
  <inkml:trace contextRef="#ctx0" brushRef="#br0">213 415 24575,'-4'0'0,"0"1"0,0 0 0,1 0 0,-1 0 0,0 0 0,0 1 0,1-1 0,-1 1 0,0 0 0,1 0 0,0 0 0,-1 0 0,1 1 0,0-1 0,0 1 0,1 0 0,-1 0 0,0 0 0,1 0 0,-4 7 0,-3 5 0,1 0 0,0 1 0,-7 21 0,8-18 0,-70 169 0,64-171 0,10-31 0,11-39 0,-8 50 0,8-32 0,0 0 0,3 1 0,26-60 0,61-94 0,-97 186 0,28-46 0,1 2 0,2 1 0,62-65 0,-87 104 0,-1 0 0,1 0 0,1 0 0,-1 1 0,1 1 0,0-1 0,0 1 0,0 0 0,1 1 0,-1 0 0,1 0 0,0 1 0,0 0 0,0 1 0,0 0 0,0 0 0,12 1 0,-15 0 0,-1 1 0,0-1 0,0 1 0,0 1 0,1-1 0,-1 1 0,0-1 0,-1 1 0,1 1 0,0-1 0,-1 1 0,1 0 0,-1 0 0,0 0 0,0 0 0,0 1 0,0 0 0,0 0 0,-1 0 0,0 0 0,0 0 0,0 1 0,0-1 0,-1 1 0,0 0 0,0 0 0,0 0 0,0 0 0,-1 0 0,2 9 0,2 35 0,-2 0 0,-2 0 0,-7 60 0,1 0 0,4 71 0,0-222 0,2 1 0,1 0 0,2-1 0,2 1 0,2 1 0,2-1 0,20-53 0,-14 55 0,-2-1 0,11-48 0,-24 82 0,0 0 0,1 0 0,0 0 0,0 1 0,1-1 0,0 1 0,0-1 0,0 1 0,0 0 0,1 0 0,0 0 0,0 1 0,0 0 0,0-1 0,8-4 0,-9 7 0,1 0 0,0 0 0,0 0 0,0 1 0,0-1 0,0 1 0,0 0 0,0 0 0,0 1 0,1-1 0,-1 1 0,0 0 0,0 0 0,1 0 0,-1 1 0,0 0 0,0-1 0,0 1 0,0 1 0,0-1 0,0 1 0,7 3 0,-2 0 0,0 1 0,0 0 0,0 1 0,-1 0 0,0 0 0,-1 1 0,0 0 0,0 0 0,0 1 0,-1-1 0,-1 1 0,1 1 0,-1-1 0,-1 1 0,5 15 0,1 7 0,-1-1 0,-2 1 0,6 58 0,-6-21-120,19 325-1125,-26-351-5581</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4:30.480"/>
    </inkml:context>
    <inkml:brush xml:id="br0">
      <inkml:brushProperty name="width" value="0.035" units="cm"/>
      <inkml:brushProperty name="height" value="0.035" units="cm"/>
      <inkml:brushProperty name="color" value="#CC0066"/>
    </inkml:brush>
  </inkml:definitions>
  <inkml:trace contextRef="#ctx0" brushRef="#br0">1 827 24575,'1'-12'0,"1"0"0,0-1 0,1 1 0,0 0 0,8-17 0,3-11 0,189-489 0,-195 511 0,3-9 0,-7 15 0,0 1 0,1-1 0,1 1 0,0 0 0,1 1 0,0-1 0,0 1 0,10-10 0,-16 19 0,0 0 0,0-1 0,0 1 0,1 0 0,-1 0 0,0 0 0,0 0 0,1 1 0,-1-1 0,1 0 0,-1 1 0,0-1 0,1 0 0,-1 1 0,1 0 0,0-1 0,-1 1 0,1 0 0,-1 0 0,1 0 0,0 0 0,-1 0 0,1 0 0,-1 0 0,1 1 0,-1-1 0,1 0 0,-1 1 0,1-1 0,-1 1 0,1 0 0,-1 0 0,0-1 0,1 1 0,-1 0 0,0 0 0,1 0 0,-1 0 0,0 1 0,0-1 0,0 0 0,0 0 0,0 1 0,-1-1 0,1 0 0,0 1 0,0-1 0,0 3 0,5 9 0,-1 0 0,0 0 0,-1 1 0,4 17 0,-7-25 0,25 101 0,-5 0 0,14 199 0,-32-224 0,21 116 0,-21-185 120,-3-13-149,0 0 0,0 0 0,0 0 0,0 0-1,0 0 1,1 0 0,-1 0 0,0 0 0,0-1 0,0 1 0,0 0 0,0 0-1,0 0 1,0 0 0,0 0 0,0 0 0,0 0 0,1 0 0,-1 0 0,0 0 0,0 0-1,0 0 1,0 0 0,0 0 0,0 0 0,0 1 0,0-1 0,0 0 0,0 0-1,0 0 1,1 0 0,-1 0 0,0 0 0,0 0 0,0 0 0,0 0 0,0 0-1,0 0 1,0 0 0,0 0 0,0 0 0,0 0 0,0 0 0,0 1 0,0-1 0,0 0-1,0 0 1,0 0 0,0 0 0,0 0 0,2-11-6797</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4:31.718"/>
    </inkml:context>
    <inkml:brush xml:id="br0">
      <inkml:brushProperty name="width" value="0.035" units="cm"/>
      <inkml:brushProperty name="height" value="0.035" units="cm"/>
      <inkml:brushProperty name="color" value="#CC0066"/>
    </inkml:brush>
  </inkml:definitions>
  <inkml:trace contextRef="#ctx0" brushRef="#br0">1 1 24575,'6'0'0,"9"0"0,8 0 0,7 0 0,5 0 0,2 0 0,2 0 0,1 0 0,-1 0 0,-6 0-8191</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44:33.204"/>
    </inkml:context>
    <inkml:brush xml:id="br0">
      <inkml:brushProperty name="width" value="0.035" units="cm"/>
      <inkml:brushProperty name="height" value="0.035" units="cm"/>
      <inkml:brushProperty name="color" value="#CC0066"/>
    </inkml:brush>
  </inkml:definitions>
  <inkml:trace contextRef="#ctx0" brushRef="#br0">616 33 24575,'-1'-2'0,"1"1"0,0-1 0,-1 1 0,0 0 0,1-1 0,-1 1 0,0 0 0,0 0 0,1-1 0,-1 1 0,0 0 0,0 0 0,0 0 0,-1 0 0,1 0 0,0 0 0,0 1 0,0-1 0,-1 0 0,1 0 0,0 1 0,-1-1 0,1 1 0,0-1 0,-1 1 0,1 0 0,-2-1 0,-42-5 0,29 7 0,1 1 0,0 0 0,0 1 0,0 0 0,1 1 0,-1 1 0,1 1 0,0 0 0,0 0 0,1 2 0,0-1 0,-24 19 0,-10 13 0,-79 83 0,96-91 0,18-20 0,1 1 0,0 1 0,0 0 0,1 1 0,1 0 0,0 0 0,1 1 0,1 0 0,0 0 0,1 0 0,1 1 0,0 0 0,1 1 0,1-1 0,0 1 0,0 29 0,2-15 0,-1 1 0,1 1 0,2-1 0,1 0 0,12 61 0,-12-87 0,0 0 0,1 0 0,0 0 0,0-1 0,1 1 0,-1-1 0,1 0 0,0 0 0,0-1 0,1 1 0,0-1 0,0 0 0,0 0 0,0 0 0,0-1 0,1 0 0,-1 0 0,1 0 0,0 0 0,0-1 0,0 0 0,0-1 0,8 2 0,16 2 0,-1-1 0,1-2 0,49-1 0,-64-1 0,-10-1-21,56 1 93,94-13 0,-135 9-238,-1 0 1,1-1 0,-1-1-1,0-1 1,-1 0 0,1-2 0,-2 0-1,30-20 1,-15 5-6661</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06T12:57:43.449"/>
    </inkml:context>
    <inkml:brush xml:id="br0">
      <inkml:brushProperty name="width" value="0.035" units="cm"/>
      <inkml:brushProperty name="height" value="0.035" units="cm"/>
      <inkml:brushProperty name="color" value="#CC0066"/>
    </inkml:brush>
  </inkml:definitions>
  <inkml:trace contextRef="#ctx0" brushRef="#br0">1 1 24575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AF8167-2262-4246-800F-34F3E23033BA}" type="datetimeFigureOut">
              <a:t>3/7/2024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310257-E780-40C4-A050-DF3AF5BD66C4}" type="slidenum">
              <a:t>‹#›</a:t>
            </a:fld>
            <a:endParaRPr lang="en-GB"/>
          </a:p>
        </p:txBody>
      </p:sp>
    </p:spTree>
    <p:extLst>
      <p:ext uri="{BB962C8B-B14F-4D97-AF65-F5344CB8AC3E}">
        <p14:creationId xmlns:p14="http://schemas.microsoft.com/office/powerpoint/2010/main" val="3480496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a:t>
            </a:fld>
            <a:endParaRPr lang="en-US"/>
          </a:p>
        </p:txBody>
      </p:sp>
    </p:spTree>
    <p:extLst>
      <p:ext uri="{BB962C8B-B14F-4D97-AF65-F5344CB8AC3E}">
        <p14:creationId xmlns:p14="http://schemas.microsoft.com/office/powerpoint/2010/main" val="4206594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Calibri" panose="020F0502020204030204" pitchFamily="34" charset="0"/>
                <a:cs typeface="Calibri" panose="020F0502020204030204" pitchFamily="34" charset="0"/>
              </a:rPr>
              <a:t>The Human Rights Act 1998 is a significant piece of legislation in the United Kingdom that incorporates the rights and freedoms protected by the European Convention on Human Rights (ECHR) into UK law. It was enacted to make these rights directly enforceable in UK courts and has had a profound impact on the protection of human rights in the country.</a:t>
            </a:r>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4F23DD2F-C695-6244-946D-B1058A403D7E}" type="slidenum">
              <a:rPr lang="en-US" smtClean="0"/>
              <a:t>4</a:t>
            </a:fld>
            <a:endParaRPr lang="en-US"/>
          </a:p>
        </p:txBody>
      </p:sp>
    </p:spTree>
    <p:extLst>
      <p:ext uri="{BB962C8B-B14F-4D97-AF65-F5344CB8AC3E}">
        <p14:creationId xmlns:p14="http://schemas.microsoft.com/office/powerpoint/2010/main" val="1780184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The Terrorism Act 2000 (known as TACT2000) is the primary legislation relating to terrorism, from which all current offences are based. This was enacted in the year 2000 following on from temporary legislation that had existed for some years beforehand.</a:t>
            </a:r>
          </a:p>
          <a:p>
            <a:endParaRPr lang="en-US"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Anti-Terrorism </a:t>
            </a:r>
            <a:r>
              <a:rPr lang="en-GB" altLang="en-US" sz="1200" dirty="0">
                <a:latin typeface="Calibri" panose="020F0502020204030204" pitchFamily="34" charset="0"/>
                <a:cs typeface="Calibri" panose="020F0502020204030204" pitchFamily="34" charset="0"/>
              </a:rPr>
              <a:t>section amends some of 2000 Act extended powers of stop and search to include internal flights.</a:t>
            </a:r>
          </a:p>
          <a:p>
            <a:endParaRPr lang="en-GB" altLang="en-US"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Calibri" panose="020F0502020204030204" pitchFamily="34" charset="0"/>
                <a:cs typeface="Calibri" panose="020F0502020204030204" pitchFamily="34" charset="0"/>
              </a:rPr>
              <a:t>The Prevention of Terrorism Act 2005.  This legislation created control orders – effectively a house arrest for suspected terrorists.  This was repealed and replaced with the </a:t>
            </a:r>
            <a:r>
              <a:rPr lang="en-GB" altLang="en-US" sz="1200" b="1" dirty="0">
                <a:latin typeface="Calibri" panose="020F0502020204030204" pitchFamily="34" charset="0"/>
                <a:cs typeface="Calibri" panose="020F0502020204030204" pitchFamily="34" charset="0"/>
              </a:rPr>
              <a:t>Terrorism Prevention &amp; Investigation Measures Act 2011.</a:t>
            </a:r>
            <a:r>
              <a:rPr lang="en-GB" altLang="en-US" sz="1200" dirty="0">
                <a:latin typeface="Calibri" panose="020F0502020204030204" pitchFamily="34" charset="0"/>
                <a:cs typeface="Calibri" panose="020F0502020204030204" pitchFamily="34" charset="0"/>
              </a:rPr>
              <a:t> Persons who cannot be charged and brought before a court may be subject to a TPIM measure i.e. relocate to a certain part of the country, restriction on association, restriction on mobile phones, restriction on bank accounts, restriction on computer use, restrictions on travel. </a:t>
            </a:r>
          </a:p>
          <a:p>
            <a:endParaRPr lang="en-GB" altLang="en-US" sz="1200" b="1" dirty="0">
              <a:latin typeface="Calibri" panose="020F0502020204030204" pitchFamily="34" charset="0"/>
              <a:cs typeface="Calibri" panose="020F0502020204030204" pitchFamily="34" charset="0"/>
            </a:endParaRPr>
          </a:p>
          <a:p>
            <a:endParaRPr lang="en-GB" altLang="en-US" sz="1200"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Terrorism Act 2006 </a:t>
            </a:r>
            <a:r>
              <a:rPr lang="en-GB" altLang="en-US" sz="1200" dirty="0">
                <a:latin typeface="Calibri" panose="020F0502020204030204" pitchFamily="34" charset="0"/>
                <a:cs typeface="Calibri" panose="020F0502020204030204" pitchFamily="34" charset="0"/>
              </a:rPr>
              <a:t>which has introduced some 9 new terrorism offences and amends some of the 2000 Act powers.</a:t>
            </a:r>
          </a:p>
          <a:p>
            <a:endParaRPr lang="en-GB" altLang="en-US" sz="1200"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CT Act 2008 </a:t>
            </a:r>
            <a:r>
              <a:rPr lang="en-GB" altLang="en-US" sz="1200" dirty="0">
                <a:latin typeface="Calibri" panose="020F0502020204030204" pitchFamily="34" charset="0"/>
                <a:cs typeface="Calibri" panose="020F0502020204030204" pitchFamily="34" charset="0"/>
              </a:rPr>
              <a:t>– persons convicted under CT legislation to be registered, to live at approved premises, have their photographs taken and regularly updated, to report to a police station under certain circumstances</a:t>
            </a:r>
          </a:p>
          <a:p>
            <a:endParaRPr lang="en-GB" altLang="en-US" sz="1200"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Terrorist Asset freezing Act 2010 </a:t>
            </a:r>
            <a:r>
              <a:rPr lang="en-GB" altLang="en-US" sz="1200" dirty="0">
                <a:latin typeface="Calibri" panose="020F0502020204030204" pitchFamily="34" charset="0"/>
                <a:cs typeface="Calibri" panose="020F0502020204030204" pitchFamily="34" charset="0"/>
              </a:rPr>
              <a:t>has little bearing on Police work and was introduced to allow the treasury to freeze bank accounts of suspected terrorists</a:t>
            </a:r>
          </a:p>
          <a:p>
            <a:endParaRPr lang="en-GB" altLang="en-US"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Calibri" panose="020F0502020204030204" pitchFamily="34" charset="0"/>
                <a:cs typeface="Calibri" panose="020F0502020204030204" pitchFamily="34" charset="0"/>
              </a:rPr>
              <a:t>CT &amp; Security Act 2015 </a:t>
            </a:r>
            <a:r>
              <a:rPr lang="en-GB" altLang="en-US" sz="1200" dirty="0">
                <a:latin typeface="Calibri" panose="020F0502020204030204" pitchFamily="34" charset="0"/>
                <a:cs typeface="Calibri" panose="020F0502020204030204" pitchFamily="34" charset="0"/>
              </a:rPr>
              <a:t>– this legislation made amendments to parts of the terrorism Act 2000 and Aviation Security Act 1982 to deal with travellers.  Most importantly it brought in a lot of PREVENT directives to Higher Education &amp; Further Education organisations.  </a:t>
            </a:r>
          </a:p>
          <a:p>
            <a:endParaRPr lang="en-GB" altLang="en-US" sz="1200" dirty="0">
              <a:latin typeface="Calibri" panose="020F0502020204030204" pitchFamily="34" charset="0"/>
              <a:cs typeface="Calibri" panose="020F0502020204030204" pitchFamily="34" charset="0"/>
            </a:endParaRPr>
          </a:p>
          <a:p>
            <a:r>
              <a:rPr lang="en-GB" b="1" i="0" u="none" strike="noStrike" dirty="0">
                <a:solidFill>
                  <a:srgbClr val="374151"/>
                </a:solidFill>
                <a:effectLst/>
                <a:latin typeface="Calibri" panose="020F0502020204030204" pitchFamily="34" charset="0"/>
                <a:cs typeface="Calibri" panose="020F0502020204030204" pitchFamily="34" charset="0"/>
              </a:rPr>
              <a:t>The Counter-Terrorism and Border Security Act 2019 </a:t>
            </a:r>
            <a:r>
              <a:rPr lang="en-GB" b="0" i="0" u="none" strike="noStrike" dirty="0">
                <a:solidFill>
                  <a:srgbClr val="374151"/>
                </a:solidFill>
                <a:effectLst/>
                <a:latin typeface="Calibri" panose="020F0502020204030204" pitchFamily="34" charset="0"/>
                <a:cs typeface="Calibri" panose="020F0502020204030204" pitchFamily="34" charset="0"/>
              </a:rPr>
              <a:t>is a piece of legislation in the United Kingdom that aims to strengthen the country's counter-terrorism measures and enhance border security. The Act was introduced in response to the evolving threat of terrorism and security concerns. The Act provides increased powers to border security agencies, including the ability to stop, question, and detain individuals at the border to determine if they are engaged in or connected to terrorism. The Act provides law enforcement agencies with enhanced powers to access and monitor communications, subject to appropriate safeguards and oversight.</a:t>
            </a:r>
            <a:endParaRPr lang="en-GB" altLang="en-US" sz="1200" dirty="0">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5</a:t>
            </a:fld>
            <a:endParaRPr lang="en-US"/>
          </a:p>
        </p:txBody>
      </p:sp>
    </p:spTree>
    <p:extLst>
      <p:ext uri="{BB962C8B-B14F-4D97-AF65-F5344CB8AC3E}">
        <p14:creationId xmlns:p14="http://schemas.microsoft.com/office/powerpoint/2010/main" val="437180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6</a:t>
            </a:fld>
            <a:endParaRPr lang="en-US"/>
          </a:p>
        </p:txBody>
      </p:sp>
    </p:spTree>
    <p:extLst>
      <p:ext uri="{BB962C8B-B14F-4D97-AF65-F5344CB8AC3E}">
        <p14:creationId xmlns:p14="http://schemas.microsoft.com/office/powerpoint/2010/main" val="899707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Paul Wilkinson discusses the complex and challenging issues surrounding the response of liberal democratic states to acts of terrorism. One of the key topics he addressed is the tension between the imperative to combat terrorism and the need to protect and uphold human rights.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Balancing Security and Human Rights:</a:t>
            </a:r>
            <a:r>
              <a:rPr lang="en-GB" b="0" i="0" u="none" strike="noStrike" dirty="0">
                <a:solidFill>
                  <a:srgbClr val="374151"/>
                </a:solidFill>
                <a:effectLst/>
                <a:latin typeface="Calibri" panose="020F0502020204030204" pitchFamily="34" charset="0"/>
                <a:cs typeface="Calibri" panose="020F0502020204030204" pitchFamily="34" charset="0"/>
              </a:rPr>
              <a:t> Wilkinson delves into the delicate balance that liberal democratic states must strike between maintaining security and safeguarding human rights. He highlights the potential tension between counterterrorism measures, which often involve expanded state powers, and the protection of individual liberties and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Civil Liberties and Due Process:</a:t>
            </a:r>
            <a:r>
              <a:rPr lang="en-GB" b="0" i="0" u="none" strike="noStrike" dirty="0">
                <a:solidFill>
                  <a:srgbClr val="374151"/>
                </a:solidFill>
                <a:effectLst/>
                <a:latin typeface="Calibri" panose="020F0502020204030204" pitchFamily="34" charset="0"/>
                <a:cs typeface="Calibri" panose="020F0502020204030204" pitchFamily="34" charset="0"/>
              </a:rPr>
              <a:t> The book examines how counterterrorism measures can impact civil liberties, such as freedom of expression, privacy, and due process. It discusses issues such as surveillance, detention without trial, and restrictions on free speech, which can raise concerns about violations of human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State Response to Terrorism:</a:t>
            </a:r>
            <a:r>
              <a:rPr lang="en-GB" b="0" i="0" u="none" strike="noStrike" dirty="0">
                <a:solidFill>
                  <a:srgbClr val="374151"/>
                </a:solidFill>
                <a:effectLst/>
                <a:latin typeface="Calibri" panose="020F0502020204030204" pitchFamily="34" charset="0"/>
                <a:cs typeface="Calibri" panose="020F0502020204030204" pitchFamily="34" charset="0"/>
              </a:rPr>
              <a:t> Wilkinson </a:t>
            </a:r>
            <a:r>
              <a:rPr lang="en-GB" b="0" i="0" u="none" strike="noStrike" dirty="0" err="1">
                <a:solidFill>
                  <a:srgbClr val="374151"/>
                </a:solidFill>
                <a:effectLst/>
                <a:latin typeface="Calibri" panose="020F0502020204030204" pitchFamily="34" charset="0"/>
                <a:cs typeface="Calibri" panose="020F0502020204030204" pitchFamily="34" charset="0"/>
              </a:rPr>
              <a:t>analyzes</a:t>
            </a:r>
            <a:r>
              <a:rPr lang="en-GB" b="0" i="0" u="none" strike="noStrike" dirty="0">
                <a:solidFill>
                  <a:srgbClr val="374151"/>
                </a:solidFill>
                <a:effectLst/>
                <a:latin typeface="Calibri" panose="020F0502020204030204" pitchFamily="34" charset="0"/>
                <a:cs typeface="Calibri" panose="020F0502020204030204" pitchFamily="34" charset="0"/>
              </a:rPr>
              <a:t> the various responses that states may adopt when confronted with acts of terrorism. He discusses measures like emergency legislation, enhanced intelligence sharing, and international cooperation and evaluates their compatibility with human rights standards.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Judicial Oversight:</a:t>
            </a:r>
            <a:r>
              <a:rPr lang="en-GB" b="0" i="0" u="none" strike="noStrike" dirty="0">
                <a:solidFill>
                  <a:srgbClr val="374151"/>
                </a:solidFill>
                <a:effectLst/>
                <a:latin typeface="Calibri" panose="020F0502020204030204" pitchFamily="34" charset="0"/>
                <a:cs typeface="Calibri" panose="020F0502020204030204" pitchFamily="34" charset="0"/>
              </a:rPr>
              <a:t> The book considers the role of the judiciary in upholding human rights in the context of counterterrorism. It examines cases in which courts are called upon to assess the legality and proportionality of counterterrorism measures, including their impact on human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International Legal Framework:</a:t>
            </a:r>
            <a:r>
              <a:rPr lang="en-GB" b="0" i="0" u="none" strike="noStrike" dirty="0">
                <a:solidFill>
                  <a:srgbClr val="374151"/>
                </a:solidFill>
                <a:effectLst/>
                <a:latin typeface="Calibri" panose="020F0502020204030204" pitchFamily="34" charset="0"/>
                <a:cs typeface="Calibri" panose="020F0502020204030204" pitchFamily="34" charset="0"/>
              </a:rPr>
              <a:t> Wilkinson also explores how international law, including human rights treaties, shapes the counterterrorism efforts of states. He assesses the implications of international human rights law on the actions of states when responding to terrorism.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The Impact on Democracy:</a:t>
            </a:r>
            <a:r>
              <a:rPr lang="en-GB" b="0" i="0" u="none" strike="noStrike" dirty="0">
                <a:solidFill>
                  <a:srgbClr val="374151"/>
                </a:solidFill>
                <a:effectLst/>
                <a:latin typeface="Calibri" panose="020F0502020204030204" pitchFamily="34" charset="0"/>
                <a:cs typeface="Calibri" panose="020F0502020204030204" pitchFamily="34" charset="0"/>
              </a:rPr>
              <a:t> The book discusses how the response to terrorism can affect the democratic character of a state. It considers how restrictions on civil liberties and the expansion of state powers can challenge the principles of liberal democracy.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Overall, Wilkinson's provides a comprehensive examination of the complex and multifaceted relationship between counterterrorism efforts and the protection of human rights in liberal democratic states. He highlights the challenges faced by governments in striking the right balance between security imperatives and the preservation of individual liberties and human rights.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7</a:t>
            </a:fld>
            <a:endParaRPr lang="en-US"/>
          </a:p>
        </p:txBody>
      </p:sp>
    </p:spTree>
    <p:extLst>
      <p:ext uri="{BB962C8B-B14F-4D97-AF65-F5344CB8AC3E}">
        <p14:creationId xmlns:p14="http://schemas.microsoft.com/office/powerpoint/2010/main" val="2662370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latin typeface="+mn-lt"/>
              </a:rPr>
              <a:t>1966 : Catholic minority population discriminated against-politically, socially and economically. </a:t>
            </a:r>
          </a:p>
          <a:p>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eaLnBrk="1" hangingPunct="1"/>
            <a:r>
              <a:rPr lang="en-GB" altLang="en-US" sz="1200" dirty="0">
                <a:latin typeface="+mn-lt"/>
              </a:rPr>
              <a:t>Many had no vote as they were not ratepayers,</a:t>
            </a:r>
          </a:p>
          <a:p>
            <a:pPr eaLnBrk="1" hangingPunct="1"/>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eaLnBrk="1" hangingPunct="1"/>
            <a:r>
              <a:rPr lang="en-GB" altLang="en-US" sz="1200" dirty="0">
                <a:latin typeface="+mn-lt"/>
              </a:rPr>
              <a:t>Electoral wards were ‘gerrymandered’ so that even where there was a Catholic majority there was still a Protestant council</a:t>
            </a:r>
          </a:p>
          <a:p>
            <a:pPr eaLnBrk="1" hangingPunct="1"/>
            <a:endParaRPr lang="en-GB" altLang="en-US" sz="1200" dirty="0">
              <a:latin typeface="+mn-lt"/>
            </a:endParaRPr>
          </a:p>
          <a:p>
            <a:pPr eaLnBrk="1" hangingPunct="1"/>
            <a:r>
              <a:rPr lang="en-GB" b="0" i="0" u="none" strike="noStrike" dirty="0">
                <a:solidFill>
                  <a:srgbClr val="374151"/>
                </a:solidFill>
                <a:effectLst/>
                <a:latin typeface="+mn-lt"/>
              </a:rPr>
              <a:t>"Gerrymandered" is a term used to describe a political manipulation or redrawing of electoral district boundaries to give an unfair advantage to one political party or group. This manipulation is typically done to ensure that a particular party or group gains a majority of seats in the legislature, even if their actual share of the vote doesn't warrant it. Gerrymandering can be used to dilute the voting power of certain communities, thereby distorting the democratic representation within a country or state.</a:t>
            </a:r>
            <a:endParaRPr lang="en-GB" altLang="en-US" sz="1200" dirty="0">
              <a:latin typeface="+mn-lt"/>
            </a:endParaRPr>
          </a:p>
          <a:p>
            <a:pPr eaLnBrk="1" hangingPunct="1"/>
            <a:endParaRPr lang="en-GB" altLang="en-US" sz="1200" dirty="0">
              <a:latin typeface="+mn-lt"/>
            </a:endParaRPr>
          </a:p>
          <a:p>
            <a:pPr eaLnBrk="1" hangingPunct="1"/>
            <a:r>
              <a:rPr lang="en-GB" altLang="en-US" sz="1200" dirty="0">
                <a:latin typeface="+mn-lt"/>
              </a:rPr>
              <a:t>Harland and Wolff shipbuilders had a workforce of 100,000 only 400 were Catholic.</a:t>
            </a:r>
          </a:p>
          <a:p>
            <a:pPr eaLnBrk="1" hangingPunct="1"/>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r>
              <a:rPr lang="en-GB" altLang="en-US" sz="1200" dirty="0">
                <a:latin typeface="+mn-lt"/>
              </a:rPr>
              <a:t>The Catholic Community described itself as “an oppressed minority”-they had plenty to be angry about. </a:t>
            </a:r>
          </a:p>
          <a:p>
            <a:endParaRPr lang="en-GB" altLang="en-US" sz="1200" dirty="0">
              <a:latin typeface="+mn-lt"/>
            </a:endParaRPr>
          </a:p>
          <a:p>
            <a:pPr eaLnBrk="1" hangingPunct="1"/>
            <a:r>
              <a:rPr lang="en-GB" altLang="en-US" sz="1200" dirty="0">
                <a:latin typeface="+mn-lt"/>
              </a:rPr>
              <a:t>Allocation of Housing,</a:t>
            </a:r>
          </a:p>
          <a:p>
            <a:pPr eaLnBrk="1" hangingPunct="1"/>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r>
              <a:rPr lang="en-GB" altLang="en-US" sz="1200" dirty="0">
                <a:latin typeface="+mn-lt"/>
              </a:rPr>
              <a:t>Employment:  “ When I went for jobs, I found out I was asked if I was Catholic, not whether I had the qualifications. If I said I was Catholic, I was told the job was not available”  (Belfast woman)</a:t>
            </a:r>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8</a:t>
            </a:fld>
            <a:endParaRPr lang="en-US"/>
          </a:p>
        </p:txBody>
      </p:sp>
    </p:spTree>
    <p:extLst>
      <p:ext uri="{BB962C8B-B14F-4D97-AF65-F5344CB8AC3E}">
        <p14:creationId xmlns:p14="http://schemas.microsoft.com/office/powerpoint/2010/main" val="1211843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In the 1960s, Northern Ireland experienced a significant civil rights movement that emerged from deep-seated grievances related to discrimination against the Catholic nationalist community in the region. The civil rights campaign sought to address a range of issues and injustices, with a primary focus on securing equal rights and an end to discriminatory practices.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issues and events surrounding civil rights in Northern Ireland during the 1960s include: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Housing Discrimination:</a:t>
            </a:r>
            <a:r>
              <a:rPr lang="en-GB" b="0" i="0" u="none" strike="noStrike" dirty="0">
                <a:solidFill>
                  <a:srgbClr val="374151"/>
                </a:solidFill>
                <a:effectLst/>
                <a:latin typeface="+mn-lt"/>
              </a:rPr>
              <a:t> One of the central issues was discrimination in housing. Many Catholic families faced housing inequalities, with complaints that social housing allocation </a:t>
            </a:r>
            <a:r>
              <a:rPr lang="en-GB" b="0" i="0" u="none" strike="noStrike" dirty="0" err="1">
                <a:solidFill>
                  <a:srgbClr val="374151"/>
                </a:solidFill>
                <a:effectLst/>
                <a:latin typeface="+mn-lt"/>
              </a:rPr>
              <a:t>favored</a:t>
            </a:r>
            <a:r>
              <a:rPr lang="en-GB" b="0" i="0" u="none" strike="noStrike" dirty="0">
                <a:solidFill>
                  <a:srgbClr val="374151"/>
                </a:solidFill>
                <a:effectLst/>
                <a:latin typeface="+mn-lt"/>
              </a:rPr>
              <a:t> Protestants, contributing to segregated communities.</a:t>
            </a:r>
          </a:p>
          <a:p>
            <a:pPr algn="l">
              <a:buFont typeface="+mj-lt"/>
              <a:buAutoNum type="arabicPeriod"/>
            </a:pPr>
            <a:r>
              <a:rPr lang="en-GB" b="1" i="0" u="none" strike="noStrike" dirty="0">
                <a:solidFill>
                  <a:srgbClr val="374151"/>
                </a:solidFill>
                <a:effectLst/>
                <a:latin typeface="+mn-lt"/>
              </a:rPr>
              <a:t>Employment Discrimination:</a:t>
            </a:r>
            <a:r>
              <a:rPr lang="en-GB" b="0" i="0" u="none" strike="noStrike" dirty="0">
                <a:solidFill>
                  <a:srgbClr val="374151"/>
                </a:solidFill>
                <a:effectLst/>
                <a:latin typeface="+mn-lt"/>
              </a:rPr>
              <a:t> Catholics often faced employment discrimination, with allegations that many job opportunities were restricted to Protestants.</a:t>
            </a:r>
          </a:p>
          <a:p>
            <a:pPr algn="l">
              <a:buFont typeface="+mj-lt"/>
              <a:buAutoNum type="arabicPeriod"/>
            </a:pPr>
            <a:r>
              <a:rPr lang="en-GB" b="1" i="0" u="none" strike="noStrike" dirty="0">
                <a:solidFill>
                  <a:srgbClr val="374151"/>
                </a:solidFill>
                <a:effectLst/>
                <a:latin typeface="+mn-lt"/>
              </a:rPr>
              <a:t>Electoral Reform:</a:t>
            </a:r>
            <a:r>
              <a:rPr lang="en-GB" b="0" i="0" u="none" strike="noStrike" dirty="0">
                <a:solidFill>
                  <a:srgbClr val="374151"/>
                </a:solidFill>
                <a:effectLst/>
                <a:latin typeface="+mn-lt"/>
              </a:rPr>
              <a:t> The civil rights movement called for reforms to the electoral system, arguing that gerrymandering and property qualifications unfairly </a:t>
            </a:r>
            <a:r>
              <a:rPr lang="en-GB" b="0" i="0" u="none" strike="noStrike" dirty="0" err="1">
                <a:solidFill>
                  <a:srgbClr val="374151"/>
                </a:solidFill>
                <a:effectLst/>
                <a:latin typeface="+mn-lt"/>
              </a:rPr>
              <a:t>favored</a:t>
            </a:r>
            <a:r>
              <a:rPr lang="en-GB" b="0" i="0" u="none" strike="noStrike" dirty="0">
                <a:solidFill>
                  <a:srgbClr val="374151"/>
                </a:solidFill>
                <a:effectLst/>
                <a:latin typeface="+mn-lt"/>
              </a:rPr>
              <a:t> the Protestant majority, resulting in Catholic underrepresentation.</a:t>
            </a:r>
          </a:p>
          <a:p>
            <a:pPr algn="l">
              <a:buFont typeface="+mj-lt"/>
              <a:buAutoNum type="arabicPeriod"/>
            </a:pPr>
            <a:r>
              <a:rPr lang="en-GB" b="1" i="0" u="none" strike="noStrike" dirty="0">
                <a:solidFill>
                  <a:srgbClr val="374151"/>
                </a:solidFill>
                <a:effectLst/>
                <a:latin typeface="+mn-lt"/>
              </a:rPr>
              <a:t>Police Bias:</a:t>
            </a:r>
            <a:r>
              <a:rPr lang="en-GB" b="0" i="0" u="none" strike="noStrike" dirty="0">
                <a:solidFill>
                  <a:srgbClr val="374151"/>
                </a:solidFill>
                <a:effectLst/>
                <a:latin typeface="+mn-lt"/>
              </a:rPr>
              <a:t> Complaints of police bias and brutality were widespread. The Royal Ulster Constabulary (RUC) was accused of using excessive force against civil rights protesters, deepening tensions.</a:t>
            </a:r>
          </a:p>
          <a:p>
            <a:pPr algn="l">
              <a:buFont typeface="+mj-lt"/>
              <a:buAutoNum type="arabicPeriod"/>
            </a:pPr>
            <a:r>
              <a:rPr lang="en-GB" b="1" i="0" u="none" strike="noStrike" dirty="0">
                <a:solidFill>
                  <a:srgbClr val="374151"/>
                </a:solidFill>
                <a:effectLst/>
                <a:latin typeface="+mn-lt"/>
              </a:rPr>
              <a:t>Civil Rights Campaign:</a:t>
            </a:r>
            <a:r>
              <a:rPr lang="en-GB" b="0" i="0" u="none" strike="noStrike" dirty="0">
                <a:solidFill>
                  <a:srgbClr val="374151"/>
                </a:solidFill>
                <a:effectLst/>
                <a:latin typeface="+mn-lt"/>
              </a:rPr>
              <a:t> The civil rights movement in Northern Ireland gained momentum in the mid-1960s. Inspired by the U.S. civil rights movement, activists organized marches and protests to draw attention to their demands for equal rights and an end to discrimination.</a:t>
            </a:r>
          </a:p>
          <a:p>
            <a:pPr algn="l">
              <a:buFont typeface="+mj-lt"/>
              <a:buAutoNum type="arabicPeriod"/>
            </a:pPr>
            <a:r>
              <a:rPr lang="en-GB" b="1" i="0" u="none" strike="noStrike" dirty="0">
                <a:solidFill>
                  <a:srgbClr val="374151"/>
                </a:solidFill>
                <a:effectLst/>
                <a:latin typeface="+mn-lt"/>
              </a:rPr>
              <a:t>The Bogside Massacre:</a:t>
            </a:r>
            <a:r>
              <a:rPr lang="en-GB" b="0" i="0" u="none" strike="noStrike" dirty="0">
                <a:solidFill>
                  <a:srgbClr val="374151"/>
                </a:solidFill>
                <a:effectLst/>
                <a:latin typeface="+mn-lt"/>
              </a:rPr>
              <a:t> The situation escalated in 1969 when clashes between civil rights demonstrators and the RUC led to violence in the Bogside area of Derry. This event, known as the Bogside Massacre, marked a turning point in the conflict.</a:t>
            </a:r>
          </a:p>
          <a:p>
            <a:pPr algn="l">
              <a:buFont typeface="+mj-lt"/>
              <a:buAutoNum type="arabicPeriod"/>
            </a:pPr>
            <a:r>
              <a:rPr lang="en-GB" b="1" i="0" u="none" strike="noStrike" dirty="0">
                <a:solidFill>
                  <a:srgbClr val="374151"/>
                </a:solidFill>
                <a:effectLst/>
                <a:latin typeface="+mn-lt"/>
              </a:rPr>
              <a:t>British Troops Deployment:</a:t>
            </a:r>
            <a:r>
              <a:rPr lang="en-GB" b="0" i="0" u="none" strike="noStrike" dirty="0">
                <a:solidFill>
                  <a:srgbClr val="374151"/>
                </a:solidFill>
                <a:effectLst/>
                <a:latin typeface="+mn-lt"/>
              </a:rPr>
              <a:t> Following the escalating violence and unrest, the British government deployed troops to Northern Ireland in 1969, marking the beginning of the Troubles, a period of conflict that would last for decades.</a:t>
            </a:r>
          </a:p>
          <a:p>
            <a:pPr algn="l">
              <a:buFont typeface="+mj-lt"/>
              <a:buAutoNum type="arabicPeriod"/>
            </a:pPr>
            <a:r>
              <a:rPr lang="en-GB" b="1" i="0" u="none" strike="noStrike" dirty="0">
                <a:solidFill>
                  <a:srgbClr val="374151"/>
                </a:solidFill>
                <a:effectLst/>
                <a:latin typeface="+mn-lt"/>
              </a:rPr>
              <a:t>Resumption of Direct Rule:</a:t>
            </a:r>
            <a:r>
              <a:rPr lang="en-GB" b="0" i="0" u="none" strike="noStrike" dirty="0">
                <a:solidFill>
                  <a:srgbClr val="374151"/>
                </a:solidFill>
                <a:effectLst/>
                <a:latin typeface="+mn-lt"/>
              </a:rPr>
              <a:t> In 1972, the British government suspended the Northern Ireland Parliament and government, instituting direct rule from London. This marked a significant change in the governance of Northern Ireland.</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civil rights movement in Northern Ireland in the 1960s laid the groundwork for a period of intense political and sectarian conflict. The issues raised by the movement, particularly those related to discrimination and political representation, remained central to the broader conflict that would become known as the Troubles, lasting until the late 1990s with the signing of the Good Friday Agreement.</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9</a:t>
            </a:fld>
            <a:endParaRPr lang="en-US"/>
          </a:p>
        </p:txBody>
      </p:sp>
    </p:spTree>
    <p:extLst>
      <p:ext uri="{BB962C8B-B14F-4D97-AF65-F5344CB8AC3E}">
        <p14:creationId xmlns:p14="http://schemas.microsoft.com/office/powerpoint/2010/main" val="811672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Operation Motorman was a major military operation carried out by the British Army in Northern Ireland on July 31, 1972. It was a significant event during "The Troubles," a period of conflict and political violence in Northern Ireland. The primary objective of Operation Motorman was to reassert control over areas of Northern Ireland that had become "no-go" zones for the security forces and were effectively controlled by nationalist and republican paramilitary groups.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points about Operation Motorman include:</a:t>
            </a:r>
          </a:p>
          <a:p>
            <a:pPr algn="l">
              <a:buFont typeface="+mj-lt"/>
              <a:buAutoNum type="arabicPeriod"/>
            </a:pPr>
            <a:r>
              <a:rPr lang="en-GB" b="1" i="0" u="none" strike="noStrike" dirty="0">
                <a:solidFill>
                  <a:srgbClr val="374151"/>
                </a:solidFill>
                <a:effectLst/>
                <a:latin typeface="+mn-lt"/>
              </a:rPr>
              <a:t>Background:</a:t>
            </a:r>
            <a:r>
              <a:rPr lang="en-GB" b="0" i="0" u="none" strike="noStrike" dirty="0">
                <a:solidFill>
                  <a:srgbClr val="374151"/>
                </a:solidFill>
                <a:effectLst/>
                <a:latin typeface="+mn-lt"/>
              </a:rPr>
              <a:t> By 1972, several areas in Northern Ireland had become "no-go" zones for the British Army and the police, particularly in Derry (Londonderry) and Belfast. These areas were effectively controlled by republican paramilitary groups like the Provisional Irish Republican Army (IRA). The British government and the security forces decided to reassert control over these areas.</a:t>
            </a:r>
          </a:p>
          <a:p>
            <a:pPr algn="l">
              <a:buFont typeface="+mj-lt"/>
              <a:buAutoNum type="arabicPeriod"/>
            </a:pPr>
            <a:r>
              <a:rPr lang="en-GB" b="1" i="0" u="none" strike="noStrike" dirty="0">
                <a:solidFill>
                  <a:srgbClr val="374151"/>
                </a:solidFill>
                <a:effectLst/>
                <a:latin typeface="+mn-lt"/>
              </a:rPr>
              <a:t>Large-Scale Military Operation:</a:t>
            </a:r>
            <a:r>
              <a:rPr lang="en-GB" b="0" i="0" u="none" strike="noStrike" dirty="0">
                <a:solidFill>
                  <a:srgbClr val="374151"/>
                </a:solidFill>
                <a:effectLst/>
                <a:latin typeface="+mn-lt"/>
              </a:rPr>
              <a:t> Operation Motorman was a massive military operation that involved thousands of British soldiers and armoured vehicles. Its scale was unprecedented in the history of the conflict.</a:t>
            </a:r>
          </a:p>
          <a:p>
            <a:pPr algn="l">
              <a:buFont typeface="+mj-lt"/>
              <a:buAutoNum type="arabicPeriod"/>
            </a:pPr>
            <a:r>
              <a:rPr lang="en-GB" b="1" i="0" u="none" strike="noStrike" dirty="0">
                <a:solidFill>
                  <a:srgbClr val="374151"/>
                </a:solidFill>
                <a:effectLst/>
                <a:latin typeface="+mn-lt"/>
              </a:rPr>
              <a:t>Occupation of No-Go Areas:</a:t>
            </a:r>
            <a:r>
              <a:rPr lang="en-GB" b="0" i="0" u="none" strike="noStrike" dirty="0">
                <a:solidFill>
                  <a:srgbClr val="374151"/>
                </a:solidFill>
                <a:effectLst/>
                <a:latin typeface="+mn-lt"/>
              </a:rPr>
              <a:t> The primary goal of the operation was to reoccupy and re-establish control over the "no-go" areas in Derry, particularly the Bogside, and the </a:t>
            </a:r>
            <a:r>
              <a:rPr lang="en-GB" b="0" i="0" u="none" strike="noStrike" dirty="0" err="1">
                <a:solidFill>
                  <a:srgbClr val="374151"/>
                </a:solidFill>
                <a:effectLst/>
                <a:latin typeface="+mn-lt"/>
              </a:rPr>
              <a:t>Creggan</a:t>
            </a:r>
            <a:r>
              <a:rPr lang="en-GB" b="0" i="0" u="none" strike="noStrike" dirty="0">
                <a:solidFill>
                  <a:srgbClr val="374151"/>
                </a:solidFill>
                <a:effectLst/>
                <a:latin typeface="+mn-lt"/>
              </a:rPr>
              <a:t>, and in Belfast, particularly the Lower Falls area.</a:t>
            </a:r>
          </a:p>
          <a:p>
            <a:pPr algn="l">
              <a:buFont typeface="+mj-lt"/>
              <a:buAutoNum type="arabicPeriod"/>
            </a:pPr>
            <a:r>
              <a:rPr lang="en-GB" b="1" i="0" u="none" strike="noStrike" dirty="0">
                <a:solidFill>
                  <a:srgbClr val="374151"/>
                </a:solidFill>
                <a:effectLst/>
                <a:latin typeface="+mn-lt"/>
              </a:rPr>
              <a:t>Use of Force:</a:t>
            </a:r>
            <a:r>
              <a:rPr lang="en-GB" b="0" i="0" u="none" strike="noStrike" dirty="0">
                <a:solidFill>
                  <a:srgbClr val="374151"/>
                </a:solidFill>
                <a:effectLst/>
                <a:latin typeface="+mn-lt"/>
              </a:rPr>
              <a:t> The operation involved the use of force, including the use of armoured vehicles to break through barricades that had been set up by residents and paramilitary groups. There were confrontations and violence during the operation.</a:t>
            </a:r>
          </a:p>
          <a:p>
            <a:pPr algn="l">
              <a:buFont typeface="+mj-lt"/>
              <a:buAutoNum type="arabicPeriod"/>
            </a:pPr>
            <a:r>
              <a:rPr lang="en-GB" b="1" i="0" u="none" strike="noStrike" dirty="0">
                <a:solidFill>
                  <a:srgbClr val="374151"/>
                </a:solidFill>
                <a:effectLst/>
                <a:latin typeface="+mn-lt"/>
              </a:rPr>
              <a:t>End of No-Go Areas:</a:t>
            </a:r>
            <a:r>
              <a:rPr lang="en-GB" b="0" i="0" u="none" strike="noStrike" dirty="0">
                <a:solidFill>
                  <a:srgbClr val="374151"/>
                </a:solidFill>
                <a:effectLst/>
                <a:latin typeface="+mn-lt"/>
              </a:rPr>
              <a:t> By the end of Operation Motorman, British forces had regained control over the areas that had been "no-go" zones. The barricades were removed, and the security forces established a visible presence in these areas.</a:t>
            </a:r>
          </a:p>
          <a:p>
            <a:pPr algn="l">
              <a:buFont typeface="+mj-lt"/>
              <a:buAutoNum type="arabicPeriod"/>
            </a:pPr>
            <a:r>
              <a:rPr lang="en-GB" b="1" i="0" u="none" strike="noStrike" dirty="0">
                <a:solidFill>
                  <a:srgbClr val="374151"/>
                </a:solidFill>
                <a:effectLst/>
                <a:latin typeface="+mn-lt"/>
              </a:rPr>
              <a:t>Escalation of the Conflict:</a:t>
            </a:r>
            <a:r>
              <a:rPr lang="en-GB" b="0" i="0" u="none" strike="noStrike" dirty="0">
                <a:solidFill>
                  <a:srgbClr val="374151"/>
                </a:solidFill>
                <a:effectLst/>
                <a:latin typeface="+mn-lt"/>
              </a:rPr>
              <a:t> Operation Motorman marked a significant escalation of the conflict in Northern Ireland. It resulted in a surge in violence and tensions in the short term.</a:t>
            </a:r>
          </a:p>
          <a:p>
            <a:pPr algn="l">
              <a:buFont typeface="+mj-lt"/>
              <a:buAutoNum type="arabicPeriod"/>
            </a:pPr>
            <a:r>
              <a:rPr lang="en-GB" b="1" i="0" u="none" strike="noStrike" dirty="0">
                <a:solidFill>
                  <a:srgbClr val="374151"/>
                </a:solidFill>
                <a:effectLst/>
                <a:latin typeface="+mn-lt"/>
              </a:rPr>
              <a:t>Impact on the Troubles:</a:t>
            </a:r>
            <a:r>
              <a:rPr lang="en-GB" b="0" i="0" u="none" strike="noStrike" dirty="0">
                <a:solidFill>
                  <a:srgbClr val="374151"/>
                </a:solidFill>
                <a:effectLst/>
                <a:latin typeface="+mn-lt"/>
              </a:rPr>
              <a:t> While the operation succeeded in re-establishing government control over these areas, it did not bring an end to the Troubles. The conflict continued for decades, with political and military developments in the years that followed.</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Operation Motorman remains a significant and controversial event in the history of the Northern Ireland conflict. It is remembered for its use of military force in urban areas and the impact it had on the dynamics of the conflict.</a:t>
            </a:r>
          </a:p>
          <a:p>
            <a:endParaRPr lang="en-US" dirty="0">
              <a:latin typeface="+mn-lt"/>
            </a:endParaRPr>
          </a:p>
          <a:p>
            <a:endParaRPr lang="en-US" dirty="0">
              <a:latin typeface="+mn-lt"/>
            </a:endParaRPr>
          </a:p>
          <a:p>
            <a:pPr algn="l"/>
            <a:r>
              <a:rPr lang="en-GB" b="0" i="0" u="none" strike="noStrike" dirty="0">
                <a:solidFill>
                  <a:srgbClr val="374151"/>
                </a:solidFill>
                <a:effectLst/>
                <a:latin typeface="+mn-lt"/>
              </a:rPr>
              <a:t>Bloody Sunday, which occurred on January 30, 1972, was a tragic and highly controversial event during "The Troubles" in Northern Ireland. On that day, a civil rights march in the city of Derry (Londonderry) ended in a violent confrontation between British soldiers and civilian demonstrators, resulting in the deaths of 14 unarmed civilians and the injury of many others. The incident had profound consequences for the Northern Ireland conflict and its political landscape.</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points about Bloody Sunday 1972 include:</a:t>
            </a:r>
          </a:p>
          <a:p>
            <a:pPr algn="l">
              <a:buFont typeface="+mj-lt"/>
              <a:buAutoNum type="arabicPeriod"/>
            </a:pPr>
            <a:r>
              <a:rPr lang="en-GB" b="1" i="0" u="none" strike="noStrike" dirty="0">
                <a:solidFill>
                  <a:srgbClr val="374151"/>
                </a:solidFill>
                <a:effectLst/>
                <a:latin typeface="+mn-lt"/>
              </a:rPr>
              <a:t>Civil Rights March:</a:t>
            </a:r>
            <a:r>
              <a:rPr lang="en-GB" b="0" i="0" u="none" strike="noStrike" dirty="0">
                <a:solidFill>
                  <a:srgbClr val="374151"/>
                </a:solidFill>
                <a:effectLst/>
                <a:latin typeface="+mn-lt"/>
              </a:rPr>
              <a:t> The march, organized by the Northern Ireland Civil Rights Association, was intended to protest against the policy of internment without trial and to demand civil rights and an end to discrimination against the Catholic nationalist community in Northern Ireland.</a:t>
            </a:r>
          </a:p>
          <a:p>
            <a:pPr algn="l">
              <a:buFont typeface="+mj-lt"/>
              <a:buAutoNum type="arabicPeriod"/>
            </a:pPr>
            <a:r>
              <a:rPr lang="en-GB" b="1" i="0" u="none" strike="noStrike" dirty="0">
                <a:solidFill>
                  <a:srgbClr val="374151"/>
                </a:solidFill>
                <a:effectLst/>
                <a:latin typeface="+mn-lt"/>
              </a:rPr>
              <a:t>Confrontation:</a:t>
            </a:r>
            <a:r>
              <a:rPr lang="en-GB" b="0" i="0" u="none" strike="noStrike" dirty="0">
                <a:solidFill>
                  <a:srgbClr val="374151"/>
                </a:solidFill>
                <a:effectLst/>
                <a:latin typeface="+mn-lt"/>
              </a:rPr>
              <a:t> As the marchers approached the area around the Bogside, a nationalist </a:t>
            </a:r>
            <a:r>
              <a:rPr lang="en-GB" b="0" i="0" u="none" strike="noStrike" dirty="0" err="1">
                <a:solidFill>
                  <a:srgbClr val="374151"/>
                </a:solidFill>
                <a:effectLst/>
                <a:latin typeface="+mn-lt"/>
              </a:rPr>
              <a:t>neighborhood</a:t>
            </a:r>
            <a:r>
              <a:rPr lang="en-GB" b="0" i="0" u="none" strike="noStrike" dirty="0">
                <a:solidFill>
                  <a:srgbClr val="374151"/>
                </a:solidFill>
                <a:effectLst/>
                <a:latin typeface="+mn-lt"/>
              </a:rPr>
              <a:t> in Derry, they encountered a heavy military presence. Tensions escalated, and a confrontation between the demonstrators and British soldiers, particularly members of the Parachute Regiment, turned violent.</a:t>
            </a:r>
          </a:p>
          <a:p>
            <a:pPr algn="l">
              <a:buFont typeface="+mj-lt"/>
              <a:buAutoNum type="arabicPeriod"/>
            </a:pPr>
            <a:r>
              <a:rPr lang="en-GB" b="1" i="0" u="none" strike="noStrike" dirty="0">
                <a:solidFill>
                  <a:srgbClr val="374151"/>
                </a:solidFill>
                <a:effectLst/>
                <a:latin typeface="+mn-lt"/>
              </a:rPr>
              <a:t>Shootings:</a:t>
            </a:r>
            <a:r>
              <a:rPr lang="en-GB" b="0" i="0" u="none" strike="noStrike" dirty="0">
                <a:solidFill>
                  <a:srgbClr val="374151"/>
                </a:solidFill>
                <a:effectLst/>
                <a:latin typeface="+mn-lt"/>
              </a:rPr>
              <a:t> On that fateful day, British soldiers opened fire on the crowd of unarmed civilians. Fourteen people were killed, and many more were injured. The victims included both men and boys, with the youngest being just 17 years old.</a:t>
            </a:r>
          </a:p>
          <a:p>
            <a:pPr algn="l">
              <a:buFont typeface="+mj-lt"/>
              <a:buAutoNum type="arabicPeriod"/>
            </a:pPr>
            <a:r>
              <a:rPr lang="en-GB" b="1" i="0" u="none" strike="noStrike" dirty="0">
                <a:solidFill>
                  <a:srgbClr val="374151"/>
                </a:solidFill>
                <a:effectLst/>
                <a:latin typeface="+mn-lt"/>
              </a:rPr>
              <a:t>Immediate Impact:</a:t>
            </a:r>
            <a:r>
              <a:rPr lang="en-GB" b="0" i="0" u="none" strike="noStrike" dirty="0">
                <a:solidFill>
                  <a:srgbClr val="374151"/>
                </a:solidFill>
                <a:effectLst/>
                <a:latin typeface="+mn-lt"/>
              </a:rPr>
              <a:t> Bloody Sunday had an immediate and deeply emotional impact in Northern Ireland. It led to a surge in violence and outrage among the nationalist and republican communities, and it intensified the conflict.</a:t>
            </a:r>
          </a:p>
          <a:p>
            <a:pPr algn="l">
              <a:buFont typeface="+mj-lt"/>
              <a:buAutoNum type="arabicPeriod"/>
            </a:pPr>
            <a:r>
              <a:rPr lang="en-GB" b="1" i="0" u="none" strike="noStrike" dirty="0">
                <a:solidFill>
                  <a:srgbClr val="374151"/>
                </a:solidFill>
                <a:effectLst/>
                <a:latin typeface="+mn-lt"/>
              </a:rPr>
              <a:t>Widely Criticized:</a:t>
            </a:r>
            <a:r>
              <a:rPr lang="en-GB" b="0" i="0" u="none" strike="noStrike" dirty="0">
                <a:solidFill>
                  <a:srgbClr val="374151"/>
                </a:solidFill>
                <a:effectLst/>
                <a:latin typeface="+mn-lt"/>
              </a:rPr>
              <a:t> The events of Bloody Sunday were widely condemned, both nationally and internationally. The British Army's actions were seen as excessive and unjustified, as the victims had been participating in a peaceful civil rights march.</a:t>
            </a:r>
          </a:p>
          <a:p>
            <a:pPr algn="l">
              <a:buFont typeface="+mj-lt"/>
              <a:buAutoNum type="arabicPeriod"/>
            </a:pPr>
            <a:r>
              <a:rPr lang="en-GB" b="1" i="0" u="none" strike="noStrike" dirty="0">
                <a:solidFill>
                  <a:srgbClr val="374151"/>
                </a:solidFill>
                <a:effectLst/>
                <a:latin typeface="+mn-lt"/>
              </a:rPr>
              <a:t>Widely Investigated:</a:t>
            </a:r>
            <a:r>
              <a:rPr lang="en-GB" b="0" i="0" u="none" strike="noStrike" dirty="0">
                <a:solidFill>
                  <a:srgbClr val="374151"/>
                </a:solidFill>
                <a:effectLst/>
                <a:latin typeface="+mn-lt"/>
              </a:rPr>
              <a:t> The British government established the Widgery Tribunal to investigate the events of Bloody Sunday. However, the tribunal's findings, released in April 1972, were criticized for exonerating the British soldiers involved.</a:t>
            </a:r>
          </a:p>
          <a:p>
            <a:pPr algn="l">
              <a:buFont typeface="+mj-lt"/>
              <a:buAutoNum type="arabicPeriod"/>
            </a:pPr>
            <a:r>
              <a:rPr lang="en-GB" b="1" i="0" u="none" strike="noStrike" dirty="0">
                <a:solidFill>
                  <a:srgbClr val="374151"/>
                </a:solidFill>
                <a:effectLst/>
                <a:latin typeface="+mn-lt"/>
              </a:rPr>
              <a:t>Saville Inquiry:</a:t>
            </a:r>
            <a:r>
              <a:rPr lang="en-GB" b="0" i="0" u="none" strike="noStrike" dirty="0">
                <a:solidFill>
                  <a:srgbClr val="374151"/>
                </a:solidFill>
                <a:effectLst/>
                <a:latin typeface="+mn-lt"/>
              </a:rPr>
              <a:t> The campaign for justice continued for decades. In 1998, the British government established the Saville Inquiry, which took 12 years to complete. In 2010, the Saville Inquiry published its findings, which concluded that the killings were unjustified and that the victims were innocent.</a:t>
            </a:r>
          </a:p>
          <a:p>
            <a:pPr algn="l">
              <a:buFont typeface="+mj-lt"/>
              <a:buAutoNum type="arabicPeriod"/>
            </a:pPr>
            <a:r>
              <a:rPr lang="en-GB" b="1" i="0" u="none" strike="noStrike" dirty="0">
                <a:solidFill>
                  <a:srgbClr val="374151"/>
                </a:solidFill>
                <a:effectLst/>
                <a:latin typeface="+mn-lt"/>
              </a:rPr>
              <a:t>Official Apology:</a:t>
            </a:r>
            <a:r>
              <a:rPr lang="en-GB" b="0" i="0" u="none" strike="noStrike" dirty="0">
                <a:solidFill>
                  <a:srgbClr val="374151"/>
                </a:solidFill>
                <a:effectLst/>
                <a:latin typeface="+mn-lt"/>
              </a:rPr>
              <a:t> Following the Saville Inquiry, then-Prime Minister David Cameron issued an official apology in the House of Commons, expressing regret for the events of Bloody Sunday and acknowledging the innocence of the victims.</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Bloody Sunday remains a significant and painful chapter in the history of the Northern Ireland conflict. It contributed to further polarization and violence, highlighting the deep-seated grievances and tensions in the region. The impact of the events of that day is still felt in Northern Ireland today.</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10</a:t>
            </a:fld>
            <a:endParaRPr lang="en-US"/>
          </a:p>
        </p:txBody>
      </p:sp>
    </p:spTree>
    <p:extLst>
      <p:ext uri="{BB962C8B-B14F-4D97-AF65-F5344CB8AC3E}">
        <p14:creationId xmlns:p14="http://schemas.microsoft.com/office/powerpoint/2010/main" val="265367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https://www.gov.uk/government/news/renewed-counter-terrorism-strategy-to-strengthen-the-uks-response</a:t>
            </a:r>
          </a:p>
        </p:txBody>
      </p:sp>
      <p:sp>
        <p:nvSpPr>
          <p:cNvPr id="4" name="Slide Number Placeholder 3"/>
          <p:cNvSpPr>
            <a:spLocks noGrp="1"/>
          </p:cNvSpPr>
          <p:nvPr>
            <p:ph type="sldNum" sz="quarter" idx="5"/>
          </p:nvPr>
        </p:nvSpPr>
        <p:spPr/>
        <p:txBody>
          <a:bodyPr/>
          <a:lstStyle/>
          <a:p>
            <a:fld id="{EC310257-E780-40C4-A050-DF3AF5BD66C4}" type="slidenum">
              <a:rPr lang="en-GB" smtClean="0"/>
              <a:t>12</a:t>
            </a:fld>
            <a:endParaRPr lang="en-GB"/>
          </a:p>
        </p:txBody>
      </p:sp>
    </p:spTree>
    <p:extLst>
      <p:ext uri="{BB962C8B-B14F-4D97-AF65-F5344CB8AC3E}">
        <p14:creationId xmlns:p14="http://schemas.microsoft.com/office/powerpoint/2010/main" val="3189674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Al-Qaeda, meaning "The Base" in Arabic, is a transnational extremist organization that emerged in the late 20th century. Its birth and development can be traced to a series of key events and ideological influences: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marL="228600" indent="-228600" algn="l">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Soviet-Afghan War (1979-1989):</a:t>
            </a:r>
            <a:r>
              <a:rPr lang="en-GB" b="0" i="0" u="none" strike="noStrike" dirty="0">
                <a:solidFill>
                  <a:srgbClr val="374151"/>
                </a:solidFill>
                <a:effectLst/>
                <a:latin typeface="Calibri" panose="020F0502020204030204" pitchFamily="34" charset="0"/>
                <a:cs typeface="Calibri" panose="020F0502020204030204" pitchFamily="34" charset="0"/>
              </a:rPr>
              <a:t> The origins of Al-Qaeda can be linked to the Soviet-Afghan War. During the 1980s, the Soviet Union invaded Afghanistan, leading to a resistance movement by Afghan mujahideen (holy warriors) with support from various countries, including the United States and Saudi Arabia. Many Arab volunteers, including Osama bin Laden, went to Afghanistan to join the fight against the Soviets. This experience served as a catalyst for the formation of Al-Qaeda.</a:t>
            </a:r>
          </a:p>
          <a:p>
            <a:pPr marL="228600" indent="-228600" algn="l">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2. Osama bin Laden:</a:t>
            </a:r>
            <a:r>
              <a:rPr lang="en-GB" b="0" i="0" u="none" strike="noStrike" dirty="0">
                <a:solidFill>
                  <a:srgbClr val="374151"/>
                </a:solidFill>
                <a:effectLst/>
                <a:latin typeface="Calibri" panose="020F0502020204030204" pitchFamily="34" charset="0"/>
                <a:cs typeface="Calibri" panose="020F0502020204030204" pitchFamily="34" charset="0"/>
              </a:rPr>
              <a:t> Osama bin Laden, a wealthy Saudi Arabian, played a central role in the formation of Al-Qaeda. He was a key figure in the Arab volunteer efforts in Afghanistan and used his family's wealth to fund the mujahideen. Bin Laden's experiences in Afghanistan, his radicalization, and his desire to create a pan-Islamic militant group contributed to Al-Qaeda's birth.</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3. Formation of Al-Qaeda:</a:t>
            </a:r>
            <a:r>
              <a:rPr lang="en-GB" b="0" i="0" u="none" strike="noStrike" dirty="0">
                <a:solidFill>
                  <a:srgbClr val="374151"/>
                </a:solidFill>
                <a:effectLst/>
                <a:latin typeface="Calibri" panose="020F0502020204030204" pitchFamily="34" charset="0"/>
                <a:cs typeface="Calibri" panose="020F0502020204030204" pitchFamily="34" charset="0"/>
              </a:rPr>
              <a:t> Al-Qaeda was officially founded by Osama bin Laden in 1988, with the goal of establishing a network of like-minded jihadist groups to promote Islamist extremism and carry out attacks against perceived enemies of Islam. Its primary objective was to expel foreign forces from Muslim-majority countries and establish Islamic states governed by strict interpretations of Sharia law.</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4. Ideology and Goals:</a:t>
            </a:r>
            <a:r>
              <a:rPr lang="en-GB" b="0" i="0" u="none" strike="noStrike" dirty="0">
                <a:solidFill>
                  <a:srgbClr val="374151"/>
                </a:solidFill>
                <a:effectLst/>
                <a:latin typeface="Calibri" panose="020F0502020204030204" pitchFamily="34" charset="0"/>
                <a:cs typeface="Calibri" panose="020F0502020204030204" pitchFamily="34" charset="0"/>
              </a:rPr>
              <a:t> Al-Qaeda's ideology is rooted in extremist interpretations of Islam. It sought to create a global jihadist movement that transcended national borders, aiming to unite Muslims under a single banner to combat perceived Western aggression and influence in Muslim-majority countries. It advocated for the overthrow of "apostate" governments in the Muslim world.</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5. Early Attacks:</a:t>
            </a:r>
            <a:r>
              <a:rPr lang="en-GB" b="0" i="0" u="none" strike="noStrike" dirty="0">
                <a:solidFill>
                  <a:srgbClr val="374151"/>
                </a:solidFill>
                <a:effectLst/>
                <a:latin typeface="Calibri" panose="020F0502020204030204" pitchFamily="34" charset="0"/>
                <a:cs typeface="Calibri" panose="020F0502020204030204" pitchFamily="34" charset="0"/>
              </a:rPr>
              <a:t> Al-Qaeda gained international notoriety in the early 1990s with a series of high-profile attacks. Notable incidents include the 1993 World Trade </a:t>
            </a:r>
            <a:r>
              <a:rPr lang="en-GB" b="0" i="0" u="none" strike="noStrike" dirty="0" err="1">
                <a:solidFill>
                  <a:srgbClr val="374151"/>
                </a:solidFill>
                <a:effectLst/>
                <a:latin typeface="Calibri" panose="020F0502020204030204" pitchFamily="34" charset="0"/>
                <a:cs typeface="Calibri" panose="020F0502020204030204" pitchFamily="34" charset="0"/>
              </a:rPr>
              <a:t>Center</a:t>
            </a:r>
            <a:r>
              <a:rPr lang="en-GB" b="0" i="0" u="none" strike="noStrike" dirty="0">
                <a:solidFill>
                  <a:srgbClr val="374151"/>
                </a:solidFill>
                <a:effectLst/>
                <a:latin typeface="Calibri" panose="020F0502020204030204" pitchFamily="34" charset="0"/>
                <a:cs typeface="Calibri" panose="020F0502020204030204" pitchFamily="34" charset="0"/>
              </a:rPr>
              <a:t> bombing in New York City and the 1998 U.S. embassy bombings in Kenya and Tanzania. These attacks </a:t>
            </a:r>
            <a:r>
              <a:rPr lang="en-GB" b="0" i="0" u="none" strike="noStrike" dirty="0" err="1">
                <a:solidFill>
                  <a:srgbClr val="374151"/>
                </a:solidFill>
                <a:effectLst/>
                <a:latin typeface="Calibri" panose="020F0502020204030204" pitchFamily="34" charset="0"/>
                <a:cs typeface="Calibri" panose="020F0502020204030204" pitchFamily="34" charset="0"/>
              </a:rPr>
              <a:t>signaled</a:t>
            </a:r>
            <a:r>
              <a:rPr lang="en-GB" b="0" i="0" u="none" strike="noStrike" dirty="0">
                <a:solidFill>
                  <a:srgbClr val="374151"/>
                </a:solidFill>
                <a:effectLst/>
                <a:latin typeface="Calibri" panose="020F0502020204030204" pitchFamily="34" charset="0"/>
                <a:cs typeface="Calibri" panose="020F0502020204030204" pitchFamily="34" charset="0"/>
              </a:rPr>
              <a:t> Al-Qaeda's willingness to target the United States and its interests.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6. September 11, 2001:</a:t>
            </a:r>
            <a:r>
              <a:rPr lang="en-GB" b="0" i="0" u="none" strike="noStrike" dirty="0">
                <a:solidFill>
                  <a:srgbClr val="374151"/>
                </a:solidFill>
                <a:effectLst/>
                <a:latin typeface="Calibri" panose="020F0502020204030204" pitchFamily="34" charset="0"/>
                <a:cs typeface="Calibri" panose="020F0502020204030204" pitchFamily="34" charset="0"/>
              </a:rPr>
              <a:t> The most infamous and deadly act attributed to Al-Qaeda was the terrorist attacks on September 11, 2001. Nineteen hijackers, under the leadership of Osama bin Laden, carried out coordinated suicide plane attacks on the World Trade </a:t>
            </a:r>
            <a:r>
              <a:rPr lang="en-GB" b="0" i="0" u="none" strike="noStrike" dirty="0" err="1">
                <a:solidFill>
                  <a:srgbClr val="374151"/>
                </a:solidFill>
                <a:effectLst/>
                <a:latin typeface="Calibri" panose="020F0502020204030204" pitchFamily="34" charset="0"/>
                <a:cs typeface="Calibri" panose="020F0502020204030204" pitchFamily="34" charset="0"/>
              </a:rPr>
              <a:t>Center</a:t>
            </a:r>
            <a:r>
              <a:rPr lang="en-GB" b="0" i="0" u="none" strike="noStrike" dirty="0">
                <a:solidFill>
                  <a:srgbClr val="374151"/>
                </a:solidFill>
                <a:effectLst/>
                <a:latin typeface="Calibri" panose="020F0502020204030204" pitchFamily="34" charset="0"/>
                <a:cs typeface="Calibri" panose="020F0502020204030204" pitchFamily="34" charset="0"/>
              </a:rPr>
              <a:t> in New York City and the Pentagon in Washington, D.C. These attacks led to the deaths of nearly 3,000 people and marked a turning point in global counterterrorism efforts.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After the 9/11 attacks, the United States, along with its allies, launched a global campaign against Al-Qaeda, resulting in the removal of the Taliban regime in Afghanistan, which had provided safe haven to the group. Al-Qaeda's leadership faced significant setbacks, and Osama bin Laden was eventually located and killed by U.S. forces in Pakistan in 2011.</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While the core leadership of Al-Qaeda has been disrupted, the organization has evolved and inspired or directed other Islamist extremist groups. It continues to pose a threat, and its ideology remains a driver for acts of terrorism around the world.</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14</a:t>
            </a:fld>
            <a:endParaRPr lang="en-US"/>
          </a:p>
        </p:txBody>
      </p:sp>
    </p:spTree>
    <p:extLst>
      <p:ext uri="{BB962C8B-B14F-4D97-AF65-F5344CB8AC3E}">
        <p14:creationId xmlns:p14="http://schemas.microsoft.com/office/powerpoint/2010/main" val="21923681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poppins" panose="00000500000000000000" pitchFamily="2" charset="0"/>
              </a:rPr>
              <a:t>some Muslims to tarnish their religion, the use of the term Islamist (and Islamism) has a long accepted definition amongst scholars of Islamic thought, even in the Muslim world. It refers to a political ideology, as opposed to a religious belief, that seeks the imposition of Sharia Law and the establishment of ‘</a:t>
            </a:r>
            <a:r>
              <a:rPr lang="en-GB" b="0" i="0" dirty="0" err="1">
                <a:solidFill>
                  <a:srgbClr val="0B0C0C"/>
                </a:solidFill>
                <a:effectLst/>
                <a:latin typeface="poppins" panose="00000500000000000000" pitchFamily="2" charset="0"/>
              </a:rPr>
              <a:t>Khilafah</a:t>
            </a:r>
            <a:r>
              <a:rPr lang="en-GB" b="0" i="0" dirty="0">
                <a:solidFill>
                  <a:srgbClr val="0B0C0C"/>
                </a:solidFill>
                <a:effectLst/>
                <a:latin typeface="poppins" panose="00000500000000000000" pitchFamily="2" charset="0"/>
              </a:rPr>
              <a:t>’ or an Islamic Caliphate. While some Islamist groups do not advocate violence in furtherance of these aims, others do. It is the latter who choose to adopt terrorist violence in pursuit of their ideology to which Islamist terrorism refers. </a:t>
            </a:r>
          </a:p>
          <a:p>
            <a:endParaRPr lang="en-GB" b="0" i="0" dirty="0">
              <a:solidFill>
                <a:srgbClr val="0B0C0C"/>
              </a:solidFill>
              <a:effectLst/>
              <a:latin typeface="poppins" panose="00000500000000000000" pitchFamily="2" charset="0"/>
            </a:endParaRPr>
          </a:p>
          <a:p>
            <a:endParaRPr lang="en-GB" b="0" i="0" dirty="0">
              <a:solidFill>
                <a:srgbClr val="0B0C0C"/>
              </a:solidFill>
              <a:effectLst/>
              <a:latin typeface="poppins" panose="00000500000000000000" pitchFamily="2" charset="0"/>
            </a:endParaRPr>
          </a:p>
          <a:p>
            <a:r>
              <a:rPr lang="en-GB" dirty="0"/>
              <a:t>https://csme.indiana.edu/documents/cirricula/MEPolicyCouncil_Islamism.pdf</a:t>
            </a:r>
          </a:p>
        </p:txBody>
      </p:sp>
      <p:sp>
        <p:nvSpPr>
          <p:cNvPr id="4" name="Slide Number Placeholder 3"/>
          <p:cNvSpPr>
            <a:spLocks noGrp="1"/>
          </p:cNvSpPr>
          <p:nvPr>
            <p:ph type="sldNum" sz="quarter" idx="5"/>
          </p:nvPr>
        </p:nvSpPr>
        <p:spPr/>
        <p:txBody>
          <a:bodyPr/>
          <a:lstStyle/>
          <a:p>
            <a:fld id="{EC310257-E780-40C4-A050-DF3AF5BD66C4}" type="slidenum">
              <a:rPr lang="en-GB" smtClean="0"/>
              <a:t>18</a:t>
            </a:fld>
            <a:endParaRPr lang="en-GB"/>
          </a:p>
        </p:txBody>
      </p:sp>
    </p:spTree>
    <p:extLst>
      <p:ext uri="{BB962C8B-B14F-4D97-AF65-F5344CB8AC3E}">
        <p14:creationId xmlns:p14="http://schemas.microsoft.com/office/powerpoint/2010/main" val="464140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https://csme.indiana.edu/documents/cirricula/MEPolicyCouncil_Islamism.pdf</a:t>
            </a:r>
          </a:p>
        </p:txBody>
      </p:sp>
      <p:sp>
        <p:nvSpPr>
          <p:cNvPr id="4" name="Slide Number Placeholder 3"/>
          <p:cNvSpPr>
            <a:spLocks noGrp="1"/>
          </p:cNvSpPr>
          <p:nvPr>
            <p:ph type="sldNum" sz="quarter" idx="5"/>
          </p:nvPr>
        </p:nvSpPr>
        <p:spPr/>
        <p:txBody>
          <a:bodyPr/>
          <a:lstStyle/>
          <a:p>
            <a:fld id="{EC310257-E780-40C4-A050-DF3AF5BD66C4}" type="slidenum">
              <a:rPr lang="en-GB" smtClean="0"/>
              <a:t>19</a:t>
            </a:fld>
            <a:endParaRPr lang="en-GB"/>
          </a:p>
        </p:txBody>
      </p:sp>
    </p:spTree>
    <p:extLst>
      <p:ext uri="{BB962C8B-B14F-4D97-AF65-F5344CB8AC3E}">
        <p14:creationId xmlns:p14="http://schemas.microsoft.com/office/powerpoint/2010/main" val="1412491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E56D6-4546-6A1D-6346-8DA1CC975F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D1E453-500C-C1C1-542C-8E637A33E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F81FF2-DBE0-22A2-AADF-26C660726011}"/>
              </a:ext>
            </a:extLst>
          </p:cNvPr>
          <p:cNvSpPr>
            <a:spLocks noGrp="1"/>
          </p:cNvSpPr>
          <p:nvPr>
            <p:ph type="body" idx="1"/>
          </p:nvPr>
        </p:nvSpPr>
        <p:spPr/>
        <p:txBody>
          <a:bodyPr/>
          <a:lstStyle/>
          <a:p>
            <a:r>
              <a:rPr lang="en-GB" b="0" i="0" dirty="0">
                <a:solidFill>
                  <a:srgbClr val="0B0C0C"/>
                </a:solidFill>
                <a:effectLst/>
                <a:latin typeface="poppins" panose="00000500000000000000" pitchFamily="2" charset="0"/>
              </a:rPr>
              <a:t>some Muslims to tarnish their religion, the use of the term Islamist (and Islamism) has a long accepted definition amongst scholars of Islamic thought, even in the Muslim world. It refers to a political ideology, as opposed to a religious belief, that seeks the imposition of Sharia Law and the establishment of ‘</a:t>
            </a:r>
            <a:r>
              <a:rPr lang="en-GB" b="0" i="0" dirty="0" err="1">
                <a:solidFill>
                  <a:srgbClr val="0B0C0C"/>
                </a:solidFill>
                <a:effectLst/>
                <a:latin typeface="poppins" panose="00000500000000000000" pitchFamily="2" charset="0"/>
              </a:rPr>
              <a:t>Khilafah</a:t>
            </a:r>
            <a:r>
              <a:rPr lang="en-GB" b="0" i="0" dirty="0">
                <a:solidFill>
                  <a:srgbClr val="0B0C0C"/>
                </a:solidFill>
                <a:effectLst/>
                <a:latin typeface="poppins" panose="00000500000000000000" pitchFamily="2" charset="0"/>
              </a:rPr>
              <a:t>’ or an Islamic Caliphate. While some Islamist groups do not advocate violence in furtherance of these aims, others do. It is the latter who choose to adopt terrorist violence in pursuit of their ideology to which Islamist terrorism refers. </a:t>
            </a:r>
          </a:p>
          <a:p>
            <a:endParaRPr lang="en-GB" b="0" i="0" dirty="0">
              <a:solidFill>
                <a:srgbClr val="0B0C0C"/>
              </a:solidFill>
              <a:effectLst/>
              <a:latin typeface="poppins" panose="00000500000000000000" pitchFamily="2" charset="0"/>
            </a:endParaRPr>
          </a:p>
          <a:p>
            <a:r>
              <a:rPr lang="en-GB" b="0" i="0" dirty="0">
                <a:solidFill>
                  <a:srgbClr val="000000"/>
                </a:solidFill>
                <a:effectLst/>
                <a:latin typeface="y-lolfa"/>
              </a:rPr>
              <a:t>Movement to Defend Wales</a:t>
            </a:r>
            <a:endParaRPr lang="en-GB" b="0" i="0" dirty="0">
              <a:solidFill>
                <a:srgbClr val="0B0C0C"/>
              </a:solidFill>
              <a:effectLst/>
              <a:latin typeface="poppins" panose="00000500000000000000" pitchFamily="2" charset="0"/>
            </a:endParaRPr>
          </a:p>
          <a:p>
            <a:r>
              <a:rPr lang="en-GB" dirty="0"/>
              <a:t>https://csme.indiana.edu/documents/cirricula/MEPolicyCouncil_Islamism.pdf</a:t>
            </a:r>
          </a:p>
        </p:txBody>
      </p:sp>
      <p:sp>
        <p:nvSpPr>
          <p:cNvPr id="4" name="Slide Number Placeholder 3">
            <a:extLst>
              <a:ext uri="{FF2B5EF4-FFF2-40B4-BE49-F238E27FC236}">
                <a16:creationId xmlns:a16="http://schemas.microsoft.com/office/drawing/2014/main" id="{2A1D1EA9-9921-FAFC-B46C-C4AD1F0ACA3F}"/>
              </a:ext>
            </a:extLst>
          </p:cNvPr>
          <p:cNvSpPr>
            <a:spLocks noGrp="1"/>
          </p:cNvSpPr>
          <p:nvPr>
            <p:ph type="sldNum" sz="quarter" idx="5"/>
          </p:nvPr>
        </p:nvSpPr>
        <p:spPr/>
        <p:txBody>
          <a:bodyPr/>
          <a:lstStyle/>
          <a:p>
            <a:fld id="{EC310257-E780-40C4-A050-DF3AF5BD66C4}" type="slidenum">
              <a:rPr lang="en-GB" smtClean="0"/>
              <a:t>20</a:t>
            </a:fld>
            <a:endParaRPr lang="en-GB"/>
          </a:p>
        </p:txBody>
      </p:sp>
    </p:spTree>
    <p:extLst>
      <p:ext uri="{BB962C8B-B14F-4D97-AF65-F5344CB8AC3E}">
        <p14:creationId xmlns:p14="http://schemas.microsoft.com/office/powerpoint/2010/main" val="28186187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https://assets.publishing.service.gov.uk/media/650b1b8d52e73c000d54dc82/CONTEST_2023_English_updated.pdf</a:t>
            </a:r>
          </a:p>
          <a:p>
            <a:endParaRPr lang="en-GB" dirty="0"/>
          </a:p>
        </p:txBody>
      </p:sp>
      <p:sp>
        <p:nvSpPr>
          <p:cNvPr id="4" name="Slide Number Placeholder 3"/>
          <p:cNvSpPr>
            <a:spLocks noGrp="1"/>
          </p:cNvSpPr>
          <p:nvPr>
            <p:ph type="sldNum" sz="quarter" idx="5"/>
          </p:nvPr>
        </p:nvSpPr>
        <p:spPr/>
        <p:txBody>
          <a:bodyPr/>
          <a:lstStyle/>
          <a:p>
            <a:fld id="{EC310257-E780-40C4-A050-DF3AF5BD66C4}" type="slidenum">
              <a:rPr lang="en-GB" smtClean="0"/>
              <a:t>21</a:t>
            </a:fld>
            <a:endParaRPr lang="en-GB"/>
          </a:p>
        </p:txBody>
      </p:sp>
    </p:spTree>
    <p:extLst>
      <p:ext uri="{BB962C8B-B14F-4D97-AF65-F5344CB8AC3E}">
        <p14:creationId xmlns:p14="http://schemas.microsoft.com/office/powerpoint/2010/main" val="3585993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Ravndal</a:t>
            </a:r>
            <a:r>
              <a:rPr lang="en-GB" dirty="0"/>
              <a:t> and </a:t>
            </a:r>
            <a:r>
              <a:rPr lang="en-GB" dirty="0" err="1"/>
              <a:t>Bjorgo</a:t>
            </a:r>
            <a:r>
              <a:rPr lang="en-GB" dirty="0"/>
              <a:t> (2018)</a:t>
            </a:r>
          </a:p>
        </p:txBody>
      </p:sp>
      <p:sp>
        <p:nvSpPr>
          <p:cNvPr id="4" name="Slide Number Placeholder 3"/>
          <p:cNvSpPr>
            <a:spLocks noGrp="1"/>
          </p:cNvSpPr>
          <p:nvPr>
            <p:ph type="sldNum" sz="quarter" idx="5"/>
          </p:nvPr>
        </p:nvSpPr>
        <p:spPr/>
        <p:txBody>
          <a:bodyPr/>
          <a:lstStyle/>
          <a:p>
            <a:fld id="{EC310257-E780-40C4-A050-DF3AF5BD66C4}" type="slidenum">
              <a:rPr lang="en-GB" smtClean="0"/>
              <a:t>24</a:t>
            </a:fld>
            <a:endParaRPr lang="en-GB"/>
          </a:p>
        </p:txBody>
      </p:sp>
    </p:spTree>
    <p:extLst>
      <p:ext uri="{BB962C8B-B14F-4D97-AF65-F5344CB8AC3E}">
        <p14:creationId xmlns:p14="http://schemas.microsoft.com/office/powerpoint/2010/main" val="2452195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2"/>
                </a:solidFill>
                <a:effectLst/>
                <a:latin typeface="Arial" panose="020B0604020202020204" pitchFamily="34" charset="0"/>
              </a:rPr>
              <a:t>sculpture emphasizes what the Hitlers party considered to be desirable Aryan characteristics.</a:t>
            </a:r>
            <a:endParaRPr lang="en-GB" dirty="0"/>
          </a:p>
        </p:txBody>
      </p:sp>
      <p:sp>
        <p:nvSpPr>
          <p:cNvPr id="4" name="Slide Number Placeholder 3"/>
          <p:cNvSpPr>
            <a:spLocks noGrp="1"/>
          </p:cNvSpPr>
          <p:nvPr>
            <p:ph type="sldNum" sz="quarter" idx="5"/>
          </p:nvPr>
        </p:nvSpPr>
        <p:spPr/>
        <p:txBody>
          <a:bodyPr/>
          <a:lstStyle/>
          <a:p>
            <a:fld id="{EC310257-E780-40C4-A050-DF3AF5BD66C4}" type="slidenum">
              <a:rPr lang="en-GB" smtClean="0"/>
              <a:t>27</a:t>
            </a:fld>
            <a:endParaRPr lang="en-GB"/>
          </a:p>
        </p:txBody>
      </p:sp>
    </p:spTree>
    <p:extLst>
      <p:ext uri="{BB962C8B-B14F-4D97-AF65-F5344CB8AC3E}">
        <p14:creationId xmlns:p14="http://schemas.microsoft.com/office/powerpoint/2010/main" val="22092247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https://www.gov.uk/government/publications/proscribed-terror-groups-or-organisations--2/proscribed-terrorist-groups-or-organisations-accessible-version#list-of-proscribed-international-terrorist-groups</a:t>
            </a:r>
          </a:p>
          <a:p>
            <a:endParaRPr lang="en-GB" dirty="0"/>
          </a:p>
          <a:p>
            <a:r>
              <a:rPr lang="en-GB" dirty="0"/>
              <a:t>https://commonslibrary.parliament.uk/research-briefings/sn00815/#:~:text=Proscription%20under%20the%20Terrorism%20Act%202000&amp;text=The%20Home%20Secretary%20can%20proscribe,whether%20to%20proscribe%20the%20organisation.</a:t>
            </a:r>
          </a:p>
        </p:txBody>
      </p:sp>
      <p:sp>
        <p:nvSpPr>
          <p:cNvPr id="4" name="Slide Number Placeholder 3"/>
          <p:cNvSpPr>
            <a:spLocks noGrp="1"/>
          </p:cNvSpPr>
          <p:nvPr>
            <p:ph type="sldNum" sz="quarter" idx="5"/>
          </p:nvPr>
        </p:nvSpPr>
        <p:spPr/>
        <p:txBody>
          <a:bodyPr/>
          <a:lstStyle/>
          <a:p>
            <a:fld id="{EC310257-E780-40C4-A050-DF3AF5BD66C4}" type="slidenum">
              <a:rPr lang="en-GB" smtClean="0"/>
              <a:t>29</a:t>
            </a:fld>
            <a:endParaRPr lang="en-GB"/>
          </a:p>
        </p:txBody>
      </p:sp>
    </p:spTree>
    <p:extLst>
      <p:ext uri="{BB962C8B-B14F-4D97-AF65-F5344CB8AC3E}">
        <p14:creationId xmlns:p14="http://schemas.microsoft.com/office/powerpoint/2010/main" val="600842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https://arxiv.org/pdf/2302.01229.pdf</a:t>
            </a:r>
          </a:p>
        </p:txBody>
      </p:sp>
      <p:sp>
        <p:nvSpPr>
          <p:cNvPr id="4" name="Slide Number Placeholder 3"/>
          <p:cNvSpPr>
            <a:spLocks noGrp="1"/>
          </p:cNvSpPr>
          <p:nvPr>
            <p:ph type="sldNum" sz="quarter" idx="5"/>
          </p:nvPr>
        </p:nvSpPr>
        <p:spPr/>
        <p:txBody>
          <a:bodyPr/>
          <a:lstStyle/>
          <a:p>
            <a:fld id="{674082E4-4801-4518-9859-2AA2EDA18B1E}" type="slidenum">
              <a:rPr lang="en-GB" smtClean="0"/>
              <a:t>51</a:t>
            </a:fld>
            <a:endParaRPr lang="en-GB"/>
          </a:p>
        </p:txBody>
      </p:sp>
    </p:spTree>
    <p:extLst>
      <p:ext uri="{BB962C8B-B14F-4D97-AF65-F5344CB8AC3E}">
        <p14:creationId xmlns:p14="http://schemas.microsoft.com/office/powerpoint/2010/main" val="2889639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6" Type="http://schemas.openxmlformats.org/officeDocument/2006/relationships/customXml" Target="../ink/ink12.xml"/><Relationship Id="rId117" Type="http://schemas.openxmlformats.org/officeDocument/2006/relationships/image" Target="../media/image67.png"/><Relationship Id="rId21" Type="http://schemas.openxmlformats.org/officeDocument/2006/relationships/image" Target="../media/image19.png"/><Relationship Id="rId42" Type="http://schemas.openxmlformats.org/officeDocument/2006/relationships/customXml" Target="../ink/ink20.xml"/><Relationship Id="rId47" Type="http://schemas.openxmlformats.org/officeDocument/2006/relationships/image" Target="../media/image32.png"/><Relationship Id="rId63" Type="http://schemas.openxmlformats.org/officeDocument/2006/relationships/image" Target="../media/image40.png"/><Relationship Id="rId68" Type="http://schemas.openxmlformats.org/officeDocument/2006/relationships/customXml" Target="../ink/ink33.xml"/><Relationship Id="rId84" Type="http://schemas.openxmlformats.org/officeDocument/2006/relationships/customXml" Target="../ink/ink41.xml"/><Relationship Id="rId89" Type="http://schemas.openxmlformats.org/officeDocument/2006/relationships/image" Target="../media/image53.png"/><Relationship Id="rId112" Type="http://schemas.openxmlformats.org/officeDocument/2006/relationships/customXml" Target="../ink/ink55.xml"/><Relationship Id="rId133" Type="http://schemas.openxmlformats.org/officeDocument/2006/relationships/customXml" Target="../ink/ink66.xml"/><Relationship Id="rId16" Type="http://schemas.openxmlformats.org/officeDocument/2006/relationships/customXml" Target="../ink/ink7.xml"/><Relationship Id="rId107" Type="http://schemas.openxmlformats.org/officeDocument/2006/relationships/image" Target="../media/image62.png"/><Relationship Id="rId11" Type="http://schemas.openxmlformats.org/officeDocument/2006/relationships/image" Target="../media/image140.png"/><Relationship Id="rId32" Type="http://schemas.openxmlformats.org/officeDocument/2006/relationships/customXml" Target="../ink/ink15.xml"/><Relationship Id="rId37" Type="http://schemas.openxmlformats.org/officeDocument/2006/relationships/image" Target="../media/image27.png"/><Relationship Id="rId53" Type="http://schemas.openxmlformats.org/officeDocument/2006/relationships/image" Target="../media/image35.png"/><Relationship Id="rId58" Type="http://schemas.openxmlformats.org/officeDocument/2006/relationships/customXml" Target="../ink/ink28.xml"/><Relationship Id="rId74" Type="http://schemas.openxmlformats.org/officeDocument/2006/relationships/customXml" Target="../ink/ink36.xml"/><Relationship Id="rId79" Type="http://schemas.openxmlformats.org/officeDocument/2006/relationships/image" Target="../media/image48.png"/><Relationship Id="rId102" Type="http://schemas.openxmlformats.org/officeDocument/2006/relationships/customXml" Target="../ink/ink50.xml"/><Relationship Id="rId123" Type="http://schemas.openxmlformats.org/officeDocument/2006/relationships/image" Target="../media/image70.png"/><Relationship Id="rId128" Type="http://schemas.openxmlformats.org/officeDocument/2006/relationships/customXml" Target="../ink/ink63.xml"/><Relationship Id="rId5" Type="http://schemas.openxmlformats.org/officeDocument/2006/relationships/image" Target="../media/image110.png"/><Relationship Id="rId90" Type="http://schemas.openxmlformats.org/officeDocument/2006/relationships/customXml" Target="../ink/ink44.xml"/><Relationship Id="rId95" Type="http://schemas.openxmlformats.org/officeDocument/2006/relationships/image" Target="../media/image56.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22.png"/><Relationship Id="rId30" Type="http://schemas.openxmlformats.org/officeDocument/2006/relationships/customXml" Target="../ink/ink14.xml"/><Relationship Id="rId35" Type="http://schemas.openxmlformats.org/officeDocument/2006/relationships/image" Target="../media/image26.png"/><Relationship Id="rId43" Type="http://schemas.openxmlformats.org/officeDocument/2006/relationships/image" Target="../media/image30.png"/><Relationship Id="rId48" Type="http://schemas.openxmlformats.org/officeDocument/2006/relationships/customXml" Target="../ink/ink23.xml"/><Relationship Id="rId56" Type="http://schemas.openxmlformats.org/officeDocument/2006/relationships/customXml" Target="../ink/ink27.xml"/><Relationship Id="rId64" Type="http://schemas.openxmlformats.org/officeDocument/2006/relationships/customXml" Target="../ink/ink31.xml"/><Relationship Id="rId69" Type="http://schemas.openxmlformats.org/officeDocument/2006/relationships/image" Target="../media/image43.png"/><Relationship Id="rId77" Type="http://schemas.openxmlformats.org/officeDocument/2006/relationships/image" Target="../media/image47.png"/><Relationship Id="rId100" Type="http://schemas.openxmlformats.org/officeDocument/2006/relationships/customXml" Target="../ink/ink49.xml"/><Relationship Id="rId105" Type="http://schemas.openxmlformats.org/officeDocument/2006/relationships/image" Target="../media/image61.png"/><Relationship Id="rId113" Type="http://schemas.openxmlformats.org/officeDocument/2006/relationships/image" Target="../media/image65.png"/><Relationship Id="rId118" Type="http://schemas.openxmlformats.org/officeDocument/2006/relationships/customXml" Target="../ink/ink58.xml"/><Relationship Id="rId126" Type="http://schemas.openxmlformats.org/officeDocument/2006/relationships/customXml" Target="../ink/ink62.xml"/><Relationship Id="rId134" Type="http://schemas.openxmlformats.org/officeDocument/2006/relationships/image" Target="../media/image75.png"/><Relationship Id="rId8" Type="http://schemas.openxmlformats.org/officeDocument/2006/relationships/customXml" Target="../ink/ink3.xml"/><Relationship Id="rId51" Type="http://schemas.openxmlformats.org/officeDocument/2006/relationships/image" Target="../media/image34.png"/><Relationship Id="rId72" Type="http://schemas.openxmlformats.org/officeDocument/2006/relationships/customXml" Target="../ink/ink35.xml"/><Relationship Id="rId80" Type="http://schemas.openxmlformats.org/officeDocument/2006/relationships/customXml" Target="../ink/ink39.xml"/><Relationship Id="rId85" Type="http://schemas.openxmlformats.org/officeDocument/2006/relationships/image" Target="../media/image51.png"/><Relationship Id="rId93" Type="http://schemas.openxmlformats.org/officeDocument/2006/relationships/image" Target="../media/image55.png"/><Relationship Id="rId98" Type="http://schemas.openxmlformats.org/officeDocument/2006/relationships/customXml" Target="../ink/ink48.xml"/><Relationship Id="rId121" Type="http://schemas.openxmlformats.org/officeDocument/2006/relationships/image" Target="../media/image69.png"/><Relationship Id="rId3" Type="http://schemas.openxmlformats.org/officeDocument/2006/relationships/image" Target="../media/image16.png"/><Relationship Id="rId12" Type="http://schemas.openxmlformats.org/officeDocument/2006/relationships/customXml" Target="../ink/ink5.xml"/><Relationship Id="rId17" Type="http://schemas.openxmlformats.org/officeDocument/2006/relationships/image" Target="../media/image17.png"/><Relationship Id="rId25" Type="http://schemas.openxmlformats.org/officeDocument/2006/relationships/image" Target="../media/image21.png"/><Relationship Id="rId33" Type="http://schemas.openxmlformats.org/officeDocument/2006/relationships/image" Target="../media/image25.png"/><Relationship Id="rId38" Type="http://schemas.openxmlformats.org/officeDocument/2006/relationships/customXml" Target="../ink/ink18.xml"/><Relationship Id="rId46" Type="http://schemas.openxmlformats.org/officeDocument/2006/relationships/customXml" Target="../ink/ink22.xml"/><Relationship Id="rId59" Type="http://schemas.openxmlformats.org/officeDocument/2006/relationships/image" Target="../media/image38.png"/><Relationship Id="rId67" Type="http://schemas.openxmlformats.org/officeDocument/2006/relationships/image" Target="../media/image42.png"/><Relationship Id="rId103" Type="http://schemas.openxmlformats.org/officeDocument/2006/relationships/image" Target="../media/image60.png"/><Relationship Id="rId108" Type="http://schemas.openxmlformats.org/officeDocument/2006/relationships/customXml" Target="../ink/ink53.xml"/><Relationship Id="rId116" Type="http://schemas.openxmlformats.org/officeDocument/2006/relationships/customXml" Target="../ink/ink57.xml"/><Relationship Id="rId124" Type="http://schemas.openxmlformats.org/officeDocument/2006/relationships/customXml" Target="../ink/ink61.xml"/><Relationship Id="rId129" Type="http://schemas.openxmlformats.org/officeDocument/2006/relationships/customXml" Target="../ink/ink64.xml"/><Relationship Id="rId137" Type="http://schemas.openxmlformats.org/officeDocument/2006/relationships/customXml" Target="../ink/ink68.xml"/><Relationship Id="rId20" Type="http://schemas.openxmlformats.org/officeDocument/2006/relationships/customXml" Target="../ink/ink9.xml"/><Relationship Id="rId41" Type="http://schemas.openxmlformats.org/officeDocument/2006/relationships/image" Target="../media/image29.png"/><Relationship Id="rId54" Type="http://schemas.openxmlformats.org/officeDocument/2006/relationships/customXml" Target="../ink/ink26.xml"/><Relationship Id="rId62" Type="http://schemas.openxmlformats.org/officeDocument/2006/relationships/customXml" Target="../ink/ink30.xml"/><Relationship Id="rId70" Type="http://schemas.openxmlformats.org/officeDocument/2006/relationships/customXml" Target="../ink/ink34.xml"/><Relationship Id="rId75" Type="http://schemas.openxmlformats.org/officeDocument/2006/relationships/image" Target="../media/image46.png"/><Relationship Id="rId83" Type="http://schemas.openxmlformats.org/officeDocument/2006/relationships/image" Target="../media/image50.png"/><Relationship Id="rId88" Type="http://schemas.openxmlformats.org/officeDocument/2006/relationships/customXml" Target="../ink/ink43.xml"/><Relationship Id="rId91" Type="http://schemas.openxmlformats.org/officeDocument/2006/relationships/image" Target="../media/image54.png"/><Relationship Id="rId96" Type="http://schemas.openxmlformats.org/officeDocument/2006/relationships/customXml" Target="../ink/ink47.xml"/><Relationship Id="rId111" Type="http://schemas.openxmlformats.org/officeDocument/2006/relationships/image" Target="../media/image64.png"/><Relationship Id="rId132" Type="http://schemas.openxmlformats.org/officeDocument/2006/relationships/image" Target="../media/image74.png"/><Relationship Id="rId1" Type="http://schemas.openxmlformats.org/officeDocument/2006/relationships/slideLayout" Target="../slideLayouts/slideLayout7.xml"/><Relationship Id="rId6" Type="http://schemas.openxmlformats.org/officeDocument/2006/relationships/customXml" Target="../ink/ink2.xml"/><Relationship Id="rId15" Type="http://schemas.openxmlformats.org/officeDocument/2006/relationships/image" Target="../media/image160.png"/><Relationship Id="rId23" Type="http://schemas.openxmlformats.org/officeDocument/2006/relationships/image" Target="../media/image20.png"/><Relationship Id="rId28" Type="http://schemas.openxmlformats.org/officeDocument/2006/relationships/customXml" Target="../ink/ink13.xml"/><Relationship Id="rId36" Type="http://schemas.openxmlformats.org/officeDocument/2006/relationships/customXml" Target="../ink/ink17.xml"/><Relationship Id="rId49" Type="http://schemas.openxmlformats.org/officeDocument/2006/relationships/image" Target="../media/image33.png"/><Relationship Id="rId57" Type="http://schemas.openxmlformats.org/officeDocument/2006/relationships/image" Target="../media/image37.png"/><Relationship Id="rId106" Type="http://schemas.openxmlformats.org/officeDocument/2006/relationships/customXml" Target="../ink/ink52.xml"/><Relationship Id="rId114" Type="http://schemas.openxmlformats.org/officeDocument/2006/relationships/customXml" Target="../ink/ink56.xml"/><Relationship Id="rId119" Type="http://schemas.openxmlformats.org/officeDocument/2006/relationships/image" Target="../media/image68.png"/><Relationship Id="rId127" Type="http://schemas.openxmlformats.org/officeDocument/2006/relationships/image" Target="../media/image72.png"/><Relationship Id="rId10" Type="http://schemas.openxmlformats.org/officeDocument/2006/relationships/customXml" Target="../ink/ink4.xml"/><Relationship Id="rId31" Type="http://schemas.openxmlformats.org/officeDocument/2006/relationships/image" Target="../media/image24.png"/><Relationship Id="rId44" Type="http://schemas.openxmlformats.org/officeDocument/2006/relationships/customXml" Target="../ink/ink21.xml"/><Relationship Id="rId52" Type="http://schemas.openxmlformats.org/officeDocument/2006/relationships/customXml" Target="../ink/ink25.xml"/><Relationship Id="rId60" Type="http://schemas.openxmlformats.org/officeDocument/2006/relationships/customXml" Target="../ink/ink29.xml"/><Relationship Id="rId65" Type="http://schemas.openxmlformats.org/officeDocument/2006/relationships/image" Target="../media/image41.png"/><Relationship Id="rId73" Type="http://schemas.openxmlformats.org/officeDocument/2006/relationships/image" Target="../media/image45.png"/><Relationship Id="rId78" Type="http://schemas.openxmlformats.org/officeDocument/2006/relationships/customXml" Target="../ink/ink38.xml"/><Relationship Id="rId81" Type="http://schemas.openxmlformats.org/officeDocument/2006/relationships/image" Target="../media/image49.png"/><Relationship Id="rId86" Type="http://schemas.openxmlformats.org/officeDocument/2006/relationships/customXml" Target="../ink/ink42.xml"/><Relationship Id="rId94" Type="http://schemas.openxmlformats.org/officeDocument/2006/relationships/customXml" Target="../ink/ink46.xml"/><Relationship Id="rId99" Type="http://schemas.openxmlformats.org/officeDocument/2006/relationships/image" Target="../media/image58.png"/><Relationship Id="rId101" Type="http://schemas.openxmlformats.org/officeDocument/2006/relationships/image" Target="../media/image59.png"/><Relationship Id="rId122" Type="http://schemas.openxmlformats.org/officeDocument/2006/relationships/customXml" Target="../ink/ink60.xml"/><Relationship Id="rId130" Type="http://schemas.openxmlformats.org/officeDocument/2006/relationships/image" Target="../media/image73.png"/><Relationship Id="rId135" Type="http://schemas.openxmlformats.org/officeDocument/2006/relationships/customXml" Target="../ink/ink67.xml"/><Relationship Id="rId4" Type="http://schemas.openxmlformats.org/officeDocument/2006/relationships/customXml" Target="../ink/ink1.xml"/><Relationship Id="rId9" Type="http://schemas.openxmlformats.org/officeDocument/2006/relationships/image" Target="../media/image130.png"/><Relationship Id="rId13" Type="http://schemas.openxmlformats.org/officeDocument/2006/relationships/image" Target="../media/image150.png"/><Relationship Id="rId18" Type="http://schemas.openxmlformats.org/officeDocument/2006/relationships/customXml" Target="../ink/ink8.xml"/><Relationship Id="rId39" Type="http://schemas.openxmlformats.org/officeDocument/2006/relationships/image" Target="../media/image28.png"/><Relationship Id="rId109" Type="http://schemas.openxmlformats.org/officeDocument/2006/relationships/image" Target="../media/image63.png"/><Relationship Id="rId34" Type="http://schemas.openxmlformats.org/officeDocument/2006/relationships/customXml" Target="../ink/ink16.xml"/><Relationship Id="rId50" Type="http://schemas.openxmlformats.org/officeDocument/2006/relationships/customXml" Target="../ink/ink24.xml"/><Relationship Id="rId55" Type="http://schemas.openxmlformats.org/officeDocument/2006/relationships/image" Target="../media/image36.png"/><Relationship Id="rId76" Type="http://schemas.openxmlformats.org/officeDocument/2006/relationships/customXml" Target="../ink/ink37.xml"/><Relationship Id="rId97" Type="http://schemas.openxmlformats.org/officeDocument/2006/relationships/image" Target="../media/image57.png"/><Relationship Id="rId104" Type="http://schemas.openxmlformats.org/officeDocument/2006/relationships/customXml" Target="../ink/ink51.xml"/><Relationship Id="rId120" Type="http://schemas.openxmlformats.org/officeDocument/2006/relationships/customXml" Target="../ink/ink59.xml"/><Relationship Id="rId125" Type="http://schemas.openxmlformats.org/officeDocument/2006/relationships/image" Target="../media/image71.png"/><Relationship Id="rId7" Type="http://schemas.openxmlformats.org/officeDocument/2006/relationships/image" Target="../media/image120.png"/><Relationship Id="rId71" Type="http://schemas.openxmlformats.org/officeDocument/2006/relationships/image" Target="../media/image44.png"/><Relationship Id="rId92" Type="http://schemas.openxmlformats.org/officeDocument/2006/relationships/customXml" Target="../ink/ink45.xml"/><Relationship Id="rId2" Type="http://schemas.openxmlformats.org/officeDocument/2006/relationships/notesSlide" Target="../notesSlides/notesSlide13.xml"/><Relationship Id="rId29" Type="http://schemas.openxmlformats.org/officeDocument/2006/relationships/image" Target="../media/image23.png"/><Relationship Id="rId24" Type="http://schemas.openxmlformats.org/officeDocument/2006/relationships/customXml" Target="../ink/ink11.xml"/><Relationship Id="rId40" Type="http://schemas.openxmlformats.org/officeDocument/2006/relationships/customXml" Target="../ink/ink19.xml"/><Relationship Id="rId45" Type="http://schemas.openxmlformats.org/officeDocument/2006/relationships/image" Target="../media/image31.png"/><Relationship Id="rId66" Type="http://schemas.openxmlformats.org/officeDocument/2006/relationships/customXml" Target="../ink/ink32.xml"/><Relationship Id="rId87" Type="http://schemas.openxmlformats.org/officeDocument/2006/relationships/image" Target="../media/image52.png"/><Relationship Id="rId110" Type="http://schemas.openxmlformats.org/officeDocument/2006/relationships/customXml" Target="../ink/ink54.xml"/><Relationship Id="rId115" Type="http://schemas.openxmlformats.org/officeDocument/2006/relationships/image" Target="../media/image66.png"/><Relationship Id="rId131" Type="http://schemas.openxmlformats.org/officeDocument/2006/relationships/customXml" Target="../ink/ink65.xml"/><Relationship Id="rId136" Type="http://schemas.openxmlformats.org/officeDocument/2006/relationships/image" Target="../media/image76.png"/><Relationship Id="rId61" Type="http://schemas.openxmlformats.org/officeDocument/2006/relationships/image" Target="../media/image39.png"/><Relationship Id="rId82" Type="http://schemas.openxmlformats.org/officeDocument/2006/relationships/customXml" Target="../ink/ink40.xml"/><Relationship Id="rId19" Type="http://schemas.openxmlformats.org/officeDocument/2006/relationships/image" Target="../media/image18.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1.xml"/><Relationship Id="rId4" Type="http://schemas.openxmlformats.org/officeDocument/2006/relationships/image" Target="../media/image80.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icct.nl/app/uploads/2019/11/Right-Wing-Extremists-Persistent-Online-Presenc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7C92BB-B4ED-0072-8310-8C316EC5F2A1}"/>
              </a:ext>
            </a:extLst>
          </p:cNvPr>
          <p:cNvPicPr>
            <a:picLocks noChangeAspect="1"/>
          </p:cNvPicPr>
          <p:nvPr/>
        </p:nvPicPr>
        <p:blipFill rotWithShape="1">
          <a:blip r:embed="rId2"/>
          <a:srcRect b="15730"/>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90528" y="2299176"/>
            <a:ext cx="4131368" cy="1571164"/>
          </a:xfrm>
        </p:spPr>
        <p:txBody>
          <a:bodyPr anchor="t">
            <a:normAutofit/>
          </a:bodyPr>
          <a:lstStyle/>
          <a:p>
            <a:pPr algn="l"/>
            <a:r>
              <a:rPr lang="en-GB" sz="3600" dirty="0"/>
              <a:t>Human Rights and UK Threats</a:t>
            </a:r>
          </a:p>
        </p:txBody>
      </p:sp>
      <p:sp>
        <p:nvSpPr>
          <p:cNvPr id="3" name="Subtitle 2"/>
          <p:cNvSpPr>
            <a:spLocks noGrp="1"/>
          </p:cNvSpPr>
          <p:nvPr>
            <p:ph type="subTitle" idx="1"/>
          </p:nvPr>
        </p:nvSpPr>
        <p:spPr>
          <a:xfrm>
            <a:off x="2090529" y="4199213"/>
            <a:ext cx="4191938" cy="598548"/>
          </a:xfrm>
        </p:spPr>
        <p:txBody>
          <a:bodyPr anchor="ctr">
            <a:normAutofit/>
          </a:bodyPr>
          <a:lstStyle/>
          <a:p>
            <a:pPr algn="l"/>
            <a:r>
              <a:rPr lang="en-GB" sz="1800" dirty="0"/>
              <a:t>Week 7 BMPL5011</a:t>
            </a:r>
          </a:p>
        </p:txBody>
      </p:sp>
      <p:cxnSp>
        <p:nvCxnSpPr>
          <p:cNvPr id="11" name="Straight Connector 10">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6BA40-17B4-6467-3ED5-A21FCA3EFF23}"/>
              </a:ext>
            </a:extLst>
          </p:cNvPr>
          <p:cNvSpPr>
            <a:spLocks noGrp="1"/>
          </p:cNvSpPr>
          <p:nvPr>
            <p:ph type="title"/>
          </p:nvPr>
        </p:nvSpPr>
        <p:spPr/>
        <p:txBody>
          <a:bodyPr/>
          <a:lstStyle/>
          <a:p>
            <a:r>
              <a:rPr lang="en-GB" dirty="0"/>
              <a:t>Who should wear the Terrorist label?</a:t>
            </a:r>
          </a:p>
        </p:txBody>
      </p:sp>
      <p:sp>
        <p:nvSpPr>
          <p:cNvPr id="3" name="Content Placeholder 2">
            <a:extLst>
              <a:ext uri="{FF2B5EF4-FFF2-40B4-BE49-F238E27FC236}">
                <a16:creationId xmlns:a16="http://schemas.microsoft.com/office/drawing/2014/main" id="{3B57CEC9-BE56-839B-4915-492168F7310F}"/>
              </a:ext>
            </a:extLst>
          </p:cNvPr>
          <p:cNvSpPr>
            <a:spLocks noGrp="1"/>
          </p:cNvSpPr>
          <p:nvPr>
            <p:ph idx="1"/>
          </p:nvPr>
        </p:nvSpPr>
        <p:spPr/>
        <p:txBody>
          <a:bodyPr vert="horz" lIns="91440" tIns="45720" rIns="91440" bIns="45720" rtlCol="0" anchor="t">
            <a:normAutofit/>
          </a:bodyPr>
          <a:lstStyle/>
          <a:p>
            <a:pPr marL="0" indent="0" algn="ctr">
              <a:buNone/>
            </a:pPr>
            <a:r>
              <a:rPr lang="en-GB" sz="4800" i="1" dirty="0">
                <a:ea typeface="+mn-lt"/>
                <a:cs typeface="+mn-lt"/>
              </a:rPr>
              <a:t>One person’s terrorist is another person’s freedom fighter</a:t>
            </a:r>
          </a:p>
          <a:p>
            <a:endParaRPr lang="en-GB" sz="3500" dirty="0">
              <a:latin typeface="Aptos"/>
              <a:ea typeface="Calibri Light"/>
              <a:cs typeface="Calibri Light"/>
            </a:endParaRPr>
          </a:p>
        </p:txBody>
      </p:sp>
    </p:spTree>
    <p:extLst>
      <p:ext uri="{BB962C8B-B14F-4D97-AF65-F5344CB8AC3E}">
        <p14:creationId xmlns:p14="http://schemas.microsoft.com/office/powerpoint/2010/main" val="3173225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7770E-659B-B814-F636-F888FF320F2D}"/>
              </a:ext>
            </a:extLst>
          </p:cNvPr>
          <p:cNvSpPr>
            <a:spLocks noGrp="1"/>
          </p:cNvSpPr>
          <p:nvPr>
            <p:ph type="title"/>
          </p:nvPr>
        </p:nvSpPr>
        <p:spPr>
          <a:xfrm>
            <a:off x="9244749" y="858525"/>
            <a:ext cx="2469624" cy="1715479"/>
          </a:xfrm>
        </p:spPr>
        <p:txBody>
          <a:bodyPr vert="horz" lIns="91440" tIns="45720" rIns="91440" bIns="45720" rtlCol="0" anchor="ctr">
            <a:normAutofit/>
          </a:bodyPr>
          <a:lstStyle/>
          <a:p>
            <a:pPr algn="ctr"/>
            <a:r>
              <a:rPr lang="en-US" sz="3700" b="1" dirty="0"/>
              <a:t>The Dilemma</a:t>
            </a:r>
          </a:p>
        </p:txBody>
      </p:sp>
      <p:sp>
        <p:nvSpPr>
          <p:cNvPr id="3" name="Content Placeholder 2">
            <a:extLst>
              <a:ext uri="{FF2B5EF4-FFF2-40B4-BE49-F238E27FC236}">
                <a16:creationId xmlns:a16="http://schemas.microsoft.com/office/drawing/2014/main" id="{825C489C-773B-8136-4BE8-37A838F4B963}"/>
              </a:ext>
            </a:extLst>
          </p:cNvPr>
          <p:cNvSpPr>
            <a:spLocks noGrp="1"/>
          </p:cNvSpPr>
          <p:nvPr>
            <p:ph idx="1"/>
          </p:nvPr>
        </p:nvSpPr>
        <p:spPr>
          <a:xfrm>
            <a:off x="9235249" y="3020967"/>
            <a:ext cx="2446465" cy="2526059"/>
          </a:xfrm>
        </p:spPr>
        <p:txBody>
          <a:bodyPr vert="horz" lIns="91440" tIns="45720" rIns="91440" bIns="45720" rtlCol="0">
            <a:noAutofit/>
          </a:bodyPr>
          <a:lstStyle/>
          <a:p>
            <a:pPr marL="0" indent="0" algn="ctr">
              <a:buNone/>
            </a:pPr>
            <a:r>
              <a:rPr lang="en-US" altLang="en-US" sz="2400" dirty="0"/>
              <a:t>For Governments to provide Safety and Security whilst protecting Human Rights…</a:t>
            </a:r>
            <a:endParaRPr lang="en-US"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1026" name="Picture 2" descr="Human Rights | Security Council - Counter-Terrorism Committee (CTC)">
            <a:extLst>
              <a:ext uri="{FF2B5EF4-FFF2-40B4-BE49-F238E27FC236}">
                <a16:creationId xmlns:a16="http://schemas.microsoft.com/office/drawing/2014/main" id="{B084AF21-6732-4E60-8E1C-C39E1D5101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029" r="4222"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4389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5E277-37C6-99DB-D8CA-588258DEB06B}"/>
              </a:ext>
            </a:extLst>
          </p:cNvPr>
          <p:cNvSpPr>
            <a:spLocks noGrp="1"/>
          </p:cNvSpPr>
          <p:nvPr>
            <p:ph type="title"/>
          </p:nvPr>
        </p:nvSpPr>
        <p:spPr>
          <a:xfrm>
            <a:off x="4654296" y="329184"/>
            <a:ext cx="6894576" cy="1783080"/>
          </a:xfrm>
        </p:spPr>
        <p:txBody>
          <a:bodyPr anchor="b">
            <a:normAutofit/>
          </a:bodyPr>
          <a:lstStyle/>
          <a:p>
            <a:r>
              <a:rPr lang="en-GB" sz="5400"/>
              <a:t>Human Rights Act 1998</a:t>
            </a:r>
          </a:p>
        </p:txBody>
      </p:sp>
      <p:pic>
        <p:nvPicPr>
          <p:cNvPr id="18" name="Picture 17" descr="Lock with a love heart">
            <a:extLst>
              <a:ext uri="{FF2B5EF4-FFF2-40B4-BE49-F238E27FC236}">
                <a16:creationId xmlns:a16="http://schemas.microsoft.com/office/drawing/2014/main" id="{04F97DC0-9D81-76F0-6580-C13AF921B1FE}"/>
              </a:ext>
            </a:extLst>
          </p:cNvPr>
          <p:cNvPicPr>
            <a:picLocks noChangeAspect="1"/>
          </p:cNvPicPr>
          <p:nvPr/>
        </p:nvPicPr>
        <p:blipFill rotWithShape="1">
          <a:blip r:embed="rId3"/>
          <a:srcRect l="33655" r="33106"/>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C7D0B620-6579-55BD-A0E6-7DE25F6F8412}"/>
              </a:ext>
            </a:extLst>
          </p:cNvPr>
          <p:cNvSpPr>
            <a:spLocks noGrp="1"/>
          </p:cNvSpPr>
          <p:nvPr>
            <p:ph idx="1"/>
          </p:nvPr>
        </p:nvSpPr>
        <p:spPr>
          <a:xfrm>
            <a:off x="4654296" y="2706624"/>
            <a:ext cx="6894576" cy="3483864"/>
          </a:xfrm>
        </p:spPr>
        <p:txBody>
          <a:bodyPr>
            <a:normAutofit/>
          </a:bodyPr>
          <a:lstStyle/>
          <a:p>
            <a:r>
              <a:rPr lang="en-GB" sz="1900" b="0" i="0">
                <a:effectLst/>
                <a:latin typeface="Roboto" panose="02000000000000000000" pitchFamily="2" charset="0"/>
              </a:rPr>
              <a:t>Right to life</a:t>
            </a:r>
          </a:p>
          <a:p>
            <a:r>
              <a:rPr lang="en-GB" sz="1900" b="0" i="0">
                <a:effectLst/>
                <a:latin typeface="Roboto" panose="02000000000000000000" pitchFamily="2" charset="0"/>
              </a:rPr>
              <a:t>Freedom from torture / degrading treatment / slavery</a:t>
            </a:r>
          </a:p>
          <a:p>
            <a:r>
              <a:rPr lang="en-GB" sz="1900" b="0" i="0">
                <a:effectLst/>
                <a:latin typeface="Roboto" panose="02000000000000000000" pitchFamily="2" charset="0"/>
              </a:rPr>
              <a:t>Right to security</a:t>
            </a:r>
          </a:p>
          <a:p>
            <a:r>
              <a:rPr lang="en-GB" sz="1900" b="0" i="0">
                <a:effectLst/>
                <a:latin typeface="Roboto" panose="02000000000000000000" pitchFamily="2" charset="0"/>
              </a:rPr>
              <a:t>Right to fair trial / no punishment without law ruling</a:t>
            </a:r>
          </a:p>
          <a:p>
            <a:r>
              <a:rPr lang="en-GB" sz="1900">
                <a:latin typeface="Roboto" panose="02000000000000000000" pitchFamily="2" charset="0"/>
              </a:rPr>
              <a:t>Respect of family / private life</a:t>
            </a:r>
          </a:p>
          <a:p>
            <a:r>
              <a:rPr lang="en-GB" sz="1900">
                <a:latin typeface="Roboto" panose="02000000000000000000" pitchFamily="2" charset="0"/>
              </a:rPr>
              <a:t>Freedom of speech</a:t>
            </a:r>
          </a:p>
          <a:p>
            <a:r>
              <a:rPr lang="en-GB" sz="1900">
                <a:latin typeface="Roboto" panose="02000000000000000000" pitchFamily="2" charset="0"/>
              </a:rPr>
              <a:t>Freedom of assembly and association</a:t>
            </a:r>
          </a:p>
          <a:p>
            <a:r>
              <a:rPr lang="en-GB" sz="1900">
                <a:latin typeface="Roboto" panose="02000000000000000000" pitchFamily="2" charset="0"/>
              </a:rPr>
              <a:t>Right to education / free participation in elections</a:t>
            </a:r>
          </a:p>
          <a:p>
            <a:r>
              <a:rPr lang="en-GB" sz="1900">
                <a:latin typeface="Roboto" panose="02000000000000000000" pitchFamily="2" charset="0"/>
              </a:rPr>
              <a:t>Abolition of death penalty</a:t>
            </a:r>
          </a:p>
        </p:txBody>
      </p:sp>
    </p:spTree>
    <p:extLst>
      <p:ext uri="{BB962C8B-B14F-4D97-AF65-F5344CB8AC3E}">
        <p14:creationId xmlns:p14="http://schemas.microsoft.com/office/powerpoint/2010/main" val="531798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0DC35-CB28-8341-BE28-9FDD5D253038}"/>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Counter Terrorism (CT) Offences</a:t>
            </a:r>
          </a:p>
        </p:txBody>
      </p:sp>
      <p:sp>
        <p:nvSpPr>
          <p:cNvPr id="3" name="Content Placeholder 2">
            <a:extLst>
              <a:ext uri="{FF2B5EF4-FFF2-40B4-BE49-F238E27FC236}">
                <a16:creationId xmlns:a16="http://schemas.microsoft.com/office/drawing/2014/main" id="{9C2A7BCA-F477-F192-BB15-92773E668479}"/>
              </a:ext>
            </a:extLst>
          </p:cNvPr>
          <p:cNvSpPr>
            <a:spLocks noGrp="1"/>
          </p:cNvSpPr>
          <p:nvPr>
            <p:ph idx="1"/>
          </p:nvPr>
        </p:nvSpPr>
        <p:spPr>
          <a:xfrm>
            <a:off x="5430389" y="378960"/>
            <a:ext cx="6522720" cy="6100079"/>
          </a:xfrm>
        </p:spPr>
        <p:txBody>
          <a:bodyPr anchor="t">
            <a:normAutofit fontScale="92500" lnSpcReduction="10000"/>
          </a:bodyPr>
          <a:lstStyle/>
          <a:p>
            <a:pPr marL="0" indent="0" algn="ctr">
              <a:buNone/>
              <a:defRPr/>
            </a:pPr>
            <a:r>
              <a:rPr lang="en-GB" sz="2600" b="1" dirty="0"/>
              <a:t>The Terrorism Act 2000 </a:t>
            </a:r>
          </a:p>
          <a:p>
            <a:pPr marL="0" indent="0" algn="ctr">
              <a:buNone/>
              <a:defRPr/>
            </a:pPr>
            <a:endParaRPr lang="en-GB" sz="2400" dirty="0"/>
          </a:p>
          <a:p>
            <a:pPr marL="0" indent="0" algn="ctr">
              <a:lnSpc>
                <a:spcPct val="110000"/>
              </a:lnSpc>
              <a:buNone/>
              <a:defRPr/>
            </a:pPr>
            <a:r>
              <a:rPr lang="en-GB" sz="2400" dirty="0"/>
              <a:t>Several key pieces of legislation have become enacted since 2000 which have sought to enhance and refine the 2000 act, and to give Counter Terrorism officers more powers such as:</a:t>
            </a:r>
          </a:p>
          <a:p>
            <a:pPr marL="0" indent="0" algn="ctr">
              <a:buNone/>
              <a:defRPr/>
            </a:pPr>
            <a:endParaRPr lang="en-GB" sz="2400" dirty="0"/>
          </a:p>
          <a:p>
            <a:pPr marL="0" indent="0" algn="ctr">
              <a:buNone/>
              <a:defRPr/>
            </a:pPr>
            <a:r>
              <a:rPr lang="en-GB" sz="2400" dirty="0"/>
              <a:t>Anti-terrorism, Crime and Security Act 2001</a:t>
            </a:r>
          </a:p>
          <a:p>
            <a:pPr marL="0" indent="0" algn="ctr">
              <a:buNone/>
              <a:defRPr/>
            </a:pPr>
            <a:r>
              <a:rPr lang="en-GB" sz="2400" dirty="0"/>
              <a:t>Terrorism Prevention and Investigation Measures Act 2011</a:t>
            </a:r>
          </a:p>
          <a:p>
            <a:pPr marL="0" indent="0" algn="ctr">
              <a:buNone/>
              <a:defRPr/>
            </a:pPr>
            <a:r>
              <a:rPr lang="en-GB" sz="2400" dirty="0"/>
              <a:t>Terrorism Act 2006</a:t>
            </a:r>
          </a:p>
          <a:p>
            <a:pPr marL="0" indent="0" algn="ctr">
              <a:buNone/>
              <a:defRPr/>
            </a:pPr>
            <a:r>
              <a:rPr lang="en-GB" sz="2400" dirty="0"/>
              <a:t>Counter Terrorism Act 2008</a:t>
            </a:r>
          </a:p>
          <a:p>
            <a:pPr marL="0" indent="0" algn="ctr">
              <a:buNone/>
              <a:defRPr/>
            </a:pPr>
            <a:r>
              <a:rPr lang="en-GB" sz="2400" dirty="0"/>
              <a:t>Terrorist Asset-Freezing Act 2010</a:t>
            </a:r>
          </a:p>
          <a:p>
            <a:pPr marL="0" indent="0" algn="ctr">
              <a:buNone/>
              <a:defRPr/>
            </a:pPr>
            <a:r>
              <a:rPr lang="en-GB" sz="2400" dirty="0"/>
              <a:t>Counter Terrorism and Security Act 2015</a:t>
            </a:r>
          </a:p>
          <a:p>
            <a:pPr marL="0" indent="0" algn="ctr">
              <a:buNone/>
              <a:defRPr/>
            </a:pPr>
            <a:r>
              <a:rPr lang="en-GB" sz="2400" dirty="0"/>
              <a:t>&amp; Counter Terrorism and Border Security Act 2019</a:t>
            </a:r>
          </a:p>
        </p:txBody>
      </p:sp>
    </p:spTree>
    <p:extLst>
      <p:ext uri="{BB962C8B-B14F-4D97-AF65-F5344CB8AC3E}">
        <p14:creationId xmlns:p14="http://schemas.microsoft.com/office/powerpoint/2010/main" val="3906170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9C56-2656-F32F-EB50-AC38ED33A97B}"/>
              </a:ext>
            </a:extLst>
          </p:cNvPr>
          <p:cNvSpPr>
            <a:spLocks noGrp="1"/>
          </p:cNvSpPr>
          <p:nvPr>
            <p:ph type="title"/>
          </p:nvPr>
        </p:nvSpPr>
        <p:spPr>
          <a:xfrm>
            <a:off x="876693" y="741391"/>
            <a:ext cx="4355265" cy="1616203"/>
          </a:xfrm>
        </p:spPr>
        <p:txBody>
          <a:bodyPr anchor="b">
            <a:normAutofit/>
          </a:bodyPr>
          <a:lstStyle/>
          <a:p>
            <a:r>
              <a:rPr lang="en-GB" sz="3200"/>
              <a:t>Powers of these Acts</a:t>
            </a:r>
          </a:p>
        </p:txBody>
      </p:sp>
      <p:sp>
        <p:nvSpPr>
          <p:cNvPr id="3" name="Content Placeholder 2">
            <a:extLst>
              <a:ext uri="{FF2B5EF4-FFF2-40B4-BE49-F238E27FC236}">
                <a16:creationId xmlns:a16="http://schemas.microsoft.com/office/drawing/2014/main" id="{98B010EC-2669-8D6C-4026-5A59F0F76AE6}"/>
              </a:ext>
            </a:extLst>
          </p:cNvPr>
          <p:cNvSpPr>
            <a:spLocks noGrp="1"/>
          </p:cNvSpPr>
          <p:nvPr>
            <p:ph idx="1"/>
          </p:nvPr>
        </p:nvSpPr>
        <p:spPr>
          <a:xfrm>
            <a:off x="876692" y="2533476"/>
            <a:ext cx="4355265" cy="3447832"/>
          </a:xfrm>
        </p:spPr>
        <p:txBody>
          <a:bodyPr anchor="t">
            <a:normAutofit lnSpcReduction="10000"/>
          </a:bodyPr>
          <a:lstStyle/>
          <a:p>
            <a:r>
              <a:rPr lang="en-GB" sz="2000" dirty="0"/>
              <a:t>Do these, in your evaluation, infringe on human rights in any serious way?</a:t>
            </a:r>
          </a:p>
          <a:p>
            <a:endParaRPr lang="en-GB" sz="2000" dirty="0"/>
          </a:p>
          <a:p>
            <a:r>
              <a:rPr lang="en-GB" sz="2000" dirty="0"/>
              <a:t>Are they justified in the response to perceived threat of terrorism?</a:t>
            </a:r>
          </a:p>
          <a:p>
            <a:r>
              <a:rPr lang="en-GB" sz="2000" dirty="0">
                <a:ea typeface="+mn-lt"/>
                <a:cs typeface="+mn-lt"/>
              </a:rPr>
              <a:t>We have rights </a:t>
            </a:r>
          </a:p>
          <a:p>
            <a:r>
              <a:rPr lang="en-GB" sz="2000" dirty="0">
                <a:ea typeface="+mn-lt"/>
                <a:cs typeface="+mn-lt"/>
              </a:rPr>
              <a:t>Terrorists have rights?</a:t>
            </a:r>
          </a:p>
          <a:p>
            <a:r>
              <a:rPr lang="en-GB" sz="2000" dirty="0">
                <a:ea typeface="+mn-lt"/>
                <a:cs typeface="+mn-lt"/>
              </a:rPr>
              <a:t>Democratic society - </a:t>
            </a:r>
            <a:r>
              <a:rPr lang="en-GB" sz="2000" dirty="0"/>
              <a:t>power to participate in decision-making</a:t>
            </a:r>
          </a:p>
          <a:p>
            <a:endParaRPr lang="en-GB" sz="2000" dirty="0"/>
          </a:p>
        </p:txBody>
      </p:sp>
      <p:pic>
        <p:nvPicPr>
          <p:cNvPr id="5" name="Picture 4" descr="Checkmate in a chess game">
            <a:extLst>
              <a:ext uri="{FF2B5EF4-FFF2-40B4-BE49-F238E27FC236}">
                <a16:creationId xmlns:a16="http://schemas.microsoft.com/office/drawing/2014/main" id="{7A48F1D1-D576-A1AD-0265-BEE80686FCDA}"/>
              </a:ext>
            </a:extLst>
          </p:cNvPr>
          <p:cNvPicPr>
            <a:picLocks noChangeAspect="1"/>
          </p:cNvPicPr>
          <p:nvPr/>
        </p:nvPicPr>
        <p:blipFill rotWithShape="1">
          <a:blip r:embed="rId3"/>
          <a:srcRect l="15077" r="17590" b="2"/>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275167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AD1DA-C9B6-4F4C-8FAE-93399A0B0CA8}"/>
              </a:ext>
            </a:extLst>
          </p:cNvPr>
          <p:cNvSpPr>
            <a:spLocks noGrp="1"/>
          </p:cNvSpPr>
          <p:nvPr>
            <p:ph type="title"/>
          </p:nvPr>
        </p:nvSpPr>
        <p:spPr>
          <a:xfrm>
            <a:off x="1075767" y="1188637"/>
            <a:ext cx="2988234" cy="4480726"/>
          </a:xfrm>
        </p:spPr>
        <p:txBody>
          <a:bodyPr>
            <a:normAutofit/>
          </a:bodyPr>
          <a:lstStyle/>
          <a:p>
            <a:pPr algn="r"/>
            <a:r>
              <a:rPr lang="en-GB" sz="5100"/>
              <a:t>Wilkinson (2007) </a:t>
            </a:r>
          </a:p>
        </p:txBody>
      </p:sp>
      <p:cxnSp>
        <p:nvCxnSpPr>
          <p:cNvPr id="21" name="Straight Connector 20">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047D01-DED1-E61E-A1B2-65E325F2100D}"/>
              </a:ext>
            </a:extLst>
          </p:cNvPr>
          <p:cNvSpPr>
            <a:spLocks noGrp="1"/>
          </p:cNvSpPr>
          <p:nvPr>
            <p:ph idx="1"/>
          </p:nvPr>
        </p:nvSpPr>
        <p:spPr>
          <a:xfrm>
            <a:off x="5255260" y="1648870"/>
            <a:ext cx="4702848" cy="3560260"/>
          </a:xfrm>
        </p:spPr>
        <p:txBody>
          <a:bodyPr anchor="ctr">
            <a:normAutofit/>
          </a:bodyPr>
          <a:lstStyle/>
          <a:p>
            <a:pPr eaLnBrk="1" hangingPunct="1">
              <a:buFont typeface="Wingdings 2" pitchFamily="18" charset="2"/>
              <a:buNone/>
            </a:pPr>
            <a:r>
              <a:rPr lang="en-GB" altLang="en-US" sz="2200"/>
              <a:t>Spoke of the dangers of:</a:t>
            </a:r>
            <a:endParaRPr lang="en-GB" altLang="en-US" sz="2200">
              <a:effectLst>
                <a:glow rad="38100">
                  <a:prstClr val="black">
                    <a:lumMod val="50000"/>
                    <a:lumOff val="50000"/>
                    <a:alpha val="20000"/>
                  </a:prstClr>
                </a:glow>
                <a:outerShdw blurRad="44450" dist="12700" dir="13860000" algn="tl" rotWithShape="0">
                  <a:srgbClr val="000000">
                    <a:alpha val="20000"/>
                  </a:srgbClr>
                </a:outerShdw>
              </a:effectLst>
            </a:endParaRPr>
          </a:p>
          <a:p>
            <a:pPr lvl="1"/>
            <a:r>
              <a:rPr lang="en-GB" altLang="en-US" sz="2200"/>
              <a:t>Overreaction, </a:t>
            </a:r>
            <a:endParaRPr lang="en-GB" altLang="en-US" sz="2200">
              <a:effectLst>
                <a:glow rad="38100">
                  <a:prstClr val="black">
                    <a:lumMod val="50000"/>
                    <a:lumOff val="50000"/>
                    <a:alpha val="20000"/>
                  </a:prstClr>
                </a:glow>
                <a:outerShdw blurRad="44450" dist="12700" dir="13860000" algn="tl" rotWithShape="0">
                  <a:srgbClr val="000000">
                    <a:alpha val="20000"/>
                  </a:srgbClr>
                </a:outerShdw>
              </a:effectLst>
            </a:endParaRPr>
          </a:p>
          <a:p>
            <a:pPr lvl="1"/>
            <a:r>
              <a:rPr lang="en-GB" altLang="en-US" sz="2200"/>
              <a:t>Over reliance on military force</a:t>
            </a:r>
          </a:p>
          <a:p>
            <a:pPr lvl="1"/>
            <a:r>
              <a:rPr lang="en-GB" altLang="en-US" sz="2200"/>
              <a:t>Measures that involve curtailment of democracy,</a:t>
            </a:r>
          </a:p>
          <a:p>
            <a:pPr lvl="1"/>
            <a:r>
              <a:rPr lang="en-GB" altLang="en-US" sz="2200"/>
              <a:t>Abuses of Human rights and the Rule of law and the threat that these pose to democracy.</a:t>
            </a:r>
            <a:endParaRPr lang="en-GB" altLang="en-US" sz="220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768984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4" name="Rectangle 51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57F54-4C0C-E7A9-75DD-5AD8ADA1EE18}"/>
              </a:ext>
            </a:extLst>
          </p:cNvPr>
          <p:cNvSpPr>
            <a:spLocks noGrp="1"/>
          </p:cNvSpPr>
          <p:nvPr>
            <p:ph type="title"/>
          </p:nvPr>
        </p:nvSpPr>
        <p:spPr>
          <a:xfrm>
            <a:off x="572493" y="238539"/>
            <a:ext cx="11018520" cy="1434415"/>
          </a:xfrm>
        </p:spPr>
        <p:txBody>
          <a:bodyPr anchor="b">
            <a:normAutofit/>
          </a:bodyPr>
          <a:lstStyle/>
          <a:p>
            <a:r>
              <a:rPr lang="en-GB" sz="5400"/>
              <a:t>Northern Ireland- Discrimination</a:t>
            </a:r>
          </a:p>
        </p:txBody>
      </p:sp>
      <p:sp>
        <p:nvSpPr>
          <p:cNvPr id="51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C27162-3F81-CE8B-C3F3-0E0B987E0346}"/>
              </a:ext>
            </a:extLst>
          </p:cNvPr>
          <p:cNvSpPr>
            <a:spLocks noGrp="1"/>
          </p:cNvSpPr>
          <p:nvPr>
            <p:ph idx="1"/>
          </p:nvPr>
        </p:nvSpPr>
        <p:spPr>
          <a:xfrm>
            <a:off x="572493" y="2071316"/>
            <a:ext cx="6713552" cy="4119172"/>
          </a:xfrm>
        </p:spPr>
        <p:txBody>
          <a:bodyPr anchor="t">
            <a:normAutofit/>
          </a:bodyPr>
          <a:lstStyle/>
          <a:p>
            <a:r>
              <a:rPr lang="en-GB" altLang="en-US" sz="1700"/>
              <a:t>1966 : Catholic minority population discriminated against-politically, socially and economically. </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1700"/>
              <a:t>Many had no vote as they were not ratepayers,</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1700"/>
              <a:t>Electoral wards were ‘gerrymandered’ so that even where there was a Catholic majority there was still a Protestant council</a:t>
            </a:r>
          </a:p>
          <a:p>
            <a:pPr eaLnBrk="1" hangingPunct="1"/>
            <a:r>
              <a:rPr lang="en-GB" altLang="en-US" sz="1700"/>
              <a:t>Harland and Wolff shipbuilders had a workforce of 100,000 only 400 were Catholic.</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700"/>
              <a:t>The Catholic Community described itself as “an oppressed minority”-they had plenty to be angry about. </a:t>
            </a:r>
          </a:p>
          <a:p>
            <a:pPr eaLnBrk="1" hangingPunct="1"/>
            <a:r>
              <a:rPr lang="en-GB" altLang="en-US" sz="1700"/>
              <a:t>Allocation of Housing</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700"/>
              <a:t>Employment:  “ When I went for jobs, I found out I was asked if I was Catholic, not whether I had the qualifications. If I said I was Catholic, I was told the job was not available”  (Belfast woman)</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5122" name="Picture 2" descr="CAIN: Events: Civil Rights - &quot;We Shall Overcome&quot; .... published by the Northern  Ireland Civil Rights Association (NICRA; 1978)">
            <a:extLst>
              <a:ext uri="{FF2B5EF4-FFF2-40B4-BE49-F238E27FC236}">
                <a16:creationId xmlns:a16="http://schemas.microsoft.com/office/drawing/2014/main" id="{DF832F56-3430-5F8B-CAE3-A9BEB1117D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80" r="269"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854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409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6CD5265-2833-9AFB-51A6-287802933F41}"/>
              </a:ext>
            </a:extLst>
          </p:cNvPr>
          <p:cNvSpPr>
            <a:spLocks noGrp="1"/>
          </p:cNvSpPr>
          <p:nvPr>
            <p:ph type="title"/>
          </p:nvPr>
        </p:nvSpPr>
        <p:spPr>
          <a:xfrm>
            <a:off x="838200" y="365125"/>
            <a:ext cx="5393361" cy="1325563"/>
          </a:xfrm>
        </p:spPr>
        <p:txBody>
          <a:bodyPr>
            <a:normAutofit/>
          </a:bodyPr>
          <a:lstStyle/>
          <a:p>
            <a:r>
              <a:rPr lang="en-GB" b="1"/>
              <a:t>Northern Ireland Civil Rights</a:t>
            </a:r>
          </a:p>
        </p:txBody>
      </p:sp>
      <p:sp>
        <p:nvSpPr>
          <p:cNvPr id="3" name="Content Placeholder 2">
            <a:extLst>
              <a:ext uri="{FF2B5EF4-FFF2-40B4-BE49-F238E27FC236}">
                <a16:creationId xmlns:a16="http://schemas.microsoft.com/office/drawing/2014/main" id="{082CF78A-7E62-E8E4-E26E-5AC06148F7CE}"/>
              </a:ext>
            </a:extLst>
          </p:cNvPr>
          <p:cNvSpPr>
            <a:spLocks noGrp="1"/>
          </p:cNvSpPr>
          <p:nvPr>
            <p:ph idx="1"/>
          </p:nvPr>
        </p:nvSpPr>
        <p:spPr>
          <a:xfrm>
            <a:off x="838200" y="1825625"/>
            <a:ext cx="5393361" cy="4351338"/>
          </a:xfrm>
        </p:spPr>
        <p:txBody>
          <a:bodyPr>
            <a:normAutofit/>
          </a:bodyPr>
          <a:lstStyle/>
          <a:p>
            <a:pPr eaLnBrk="1" hangingPunct="1"/>
            <a:r>
              <a:rPr lang="en-GB" altLang="en-US" sz="1500"/>
              <a:t>The Catholic minority were persecuted – homes burnt down / driven from the areas they live in.</a:t>
            </a:r>
          </a:p>
          <a:p>
            <a:pPr eaLnBrk="1" hangingPunct="1"/>
            <a:r>
              <a:rPr lang="en-GB" altLang="en-US" sz="1500"/>
              <a:t>Demanded Civil Rights, the Protestant majority resisted</a:t>
            </a:r>
          </a:p>
          <a:p>
            <a:pPr eaLnBrk="1" hangingPunct="1"/>
            <a:r>
              <a:rPr lang="en-GB" altLang="en-US" sz="1500"/>
              <a:t>The Catholic community blamed the Police (largely Protestant), no action = violence</a:t>
            </a:r>
          </a:p>
          <a:p>
            <a:pPr marL="0" indent="0" eaLnBrk="1" hangingPunct="1">
              <a:buNone/>
            </a:pPr>
            <a:r>
              <a:rPr lang="en-GB" altLang="en-US" sz="1500" b="1"/>
              <a:t>Enter the Troops: </a:t>
            </a:r>
          </a:p>
          <a:p>
            <a:pPr marL="539750" indent="-457200">
              <a:defRPr/>
            </a:pPr>
            <a:r>
              <a:rPr lang="en-GB" sz="1500"/>
              <a:t>The British Army were temporarily deployed to NI in 1969.</a:t>
            </a:r>
            <a:endParaRPr lang="en-GB" sz="1500">
              <a:effectLst>
                <a:glow rad="38100">
                  <a:prstClr val="black">
                    <a:lumMod val="50000"/>
                    <a:lumOff val="50000"/>
                    <a:alpha val="20000"/>
                  </a:prstClr>
                </a:glow>
                <a:outerShdw blurRad="44450" dist="12700" dir="13860000" algn="tl" rotWithShape="0">
                  <a:srgbClr val="000000">
                    <a:alpha val="20000"/>
                  </a:srgbClr>
                </a:outerShdw>
              </a:effectLst>
            </a:endParaRPr>
          </a:p>
          <a:p>
            <a:pPr marL="539750" indent="-457200">
              <a:defRPr/>
            </a:pPr>
            <a:r>
              <a:rPr lang="en-GB" sz="1500"/>
              <a:t>On their arrival they were welcomed by the Catholic community who saw the army as ‘protectors’ they were the ‘Good Guys’ – birth of the PIRA</a:t>
            </a:r>
          </a:p>
          <a:p>
            <a:pPr marL="539750" indent="-457200">
              <a:defRPr/>
            </a:pPr>
            <a:r>
              <a:rPr lang="en-GB" altLang="en-US" sz="1500"/>
              <a:t>The sight of heavily armed troops on the civilian streets did not fit well within communities</a:t>
            </a:r>
            <a:endParaRPr lang="en-GB" altLang="en-US" sz="1500">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sz="1500"/>
          </a:p>
        </p:txBody>
      </p:sp>
      <p:pic>
        <p:nvPicPr>
          <p:cNvPr id="4098" name="Picture 2" descr="Revisiting the Northern Ireland Civil Rights Movement: 1968-69 | The Irish  Story">
            <a:extLst>
              <a:ext uri="{FF2B5EF4-FFF2-40B4-BE49-F238E27FC236}">
                <a16:creationId xmlns:a16="http://schemas.microsoft.com/office/drawing/2014/main" id="{F881349E-5C73-2094-7EA0-2CB05236FE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292" r="23233"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410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0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1191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3EF5-646D-5981-7308-05D7C8227F0D}"/>
              </a:ext>
            </a:extLst>
          </p:cNvPr>
          <p:cNvSpPr>
            <a:spLocks noGrp="1"/>
          </p:cNvSpPr>
          <p:nvPr>
            <p:ph type="title"/>
          </p:nvPr>
        </p:nvSpPr>
        <p:spPr>
          <a:xfrm>
            <a:off x="640080" y="325369"/>
            <a:ext cx="4368602" cy="1956841"/>
          </a:xfrm>
        </p:spPr>
        <p:txBody>
          <a:bodyPr anchor="b">
            <a:normAutofit/>
          </a:bodyPr>
          <a:lstStyle/>
          <a:p>
            <a:r>
              <a:rPr lang="en-GB" sz="3800"/>
              <a:t>Overreaction</a:t>
            </a:r>
            <a:br>
              <a:rPr lang="en-GB" sz="3800"/>
            </a:br>
            <a:br>
              <a:rPr lang="en-GB" sz="3800"/>
            </a:br>
            <a:r>
              <a:rPr lang="en-GB" sz="3800"/>
              <a:t> A Recruitment Tool</a:t>
            </a:r>
          </a:p>
        </p:txBody>
      </p:sp>
      <p:sp>
        <p:nvSpPr>
          <p:cNvPr id="3" name="Content Placeholder 2">
            <a:extLst>
              <a:ext uri="{FF2B5EF4-FFF2-40B4-BE49-F238E27FC236}">
                <a16:creationId xmlns:a16="http://schemas.microsoft.com/office/drawing/2014/main" id="{99298B06-A0B6-B2B4-7A7E-85E33970EEC9}"/>
              </a:ext>
            </a:extLst>
          </p:cNvPr>
          <p:cNvSpPr>
            <a:spLocks noGrp="1"/>
          </p:cNvSpPr>
          <p:nvPr>
            <p:ph idx="1"/>
          </p:nvPr>
        </p:nvSpPr>
        <p:spPr>
          <a:xfrm>
            <a:off x="640080" y="2872899"/>
            <a:ext cx="4243589" cy="3320668"/>
          </a:xfrm>
        </p:spPr>
        <p:txBody>
          <a:bodyPr>
            <a:normAutofit lnSpcReduction="10000"/>
          </a:bodyPr>
          <a:lstStyle/>
          <a:p>
            <a:pPr marL="0" indent="0" eaLnBrk="1" hangingPunct="1">
              <a:buNone/>
            </a:pPr>
            <a:r>
              <a:rPr lang="en-GB" altLang="en-US" sz="2000"/>
              <a:t>Community Unrests - </a:t>
            </a:r>
          </a:p>
          <a:p>
            <a:r>
              <a:rPr lang="en-GB" altLang="en-US" sz="2000"/>
              <a:t>‘Operation Motorman’ saw the deployment of 31000 troops tasked with tearing down barricades protecting Catholic ‘no go’ areas,</a:t>
            </a:r>
            <a:endParaRPr lang="en-GB" altLang="en-US" sz="20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000"/>
              <a:t>Internment without trial (almost entirely against Catholics),</a:t>
            </a:r>
            <a:endParaRPr lang="en-GB" altLang="en-US" sz="20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000"/>
              <a:t>Bloody Sunday (30</a:t>
            </a:r>
            <a:r>
              <a:rPr lang="en-GB" altLang="en-US" sz="2000" baseline="30000"/>
              <a:t>th</a:t>
            </a:r>
            <a:r>
              <a:rPr lang="en-GB" altLang="en-US" sz="2000"/>
              <a:t> Jan 1972 British Soldiers shoot dead 13 during a Civil Rights march)</a:t>
            </a:r>
          </a:p>
        </p:txBody>
      </p:sp>
      <p:pic>
        <p:nvPicPr>
          <p:cNvPr id="3074" name="Picture 2" descr="BBC - History - Operation Motorman, Belfast">
            <a:extLst>
              <a:ext uri="{FF2B5EF4-FFF2-40B4-BE49-F238E27FC236}">
                <a16:creationId xmlns:a16="http://schemas.microsoft.com/office/drawing/2014/main" id="{C7129DBD-8DA6-643D-4107-BF031E6972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13" r="1588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534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F6F46-07E1-C660-8CE5-5AD6C1DFC983}"/>
              </a:ext>
            </a:extLst>
          </p:cNvPr>
          <p:cNvSpPr>
            <a:spLocks noGrp="1"/>
          </p:cNvSpPr>
          <p:nvPr>
            <p:ph type="ctrTitle"/>
          </p:nvPr>
        </p:nvSpPr>
        <p:spPr>
          <a:xfrm>
            <a:off x="762001" y="1141711"/>
            <a:ext cx="3234466" cy="3474364"/>
          </a:xfrm>
        </p:spPr>
        <p:txBody>
          <a:bodyPr anchor="t">
            <a:normAutofit/>
          </a:bodyPr>
          <a:lstStyle/>
          <a:p>
            <a:pPr algn="l"/>
            <a:r>
              <a:rPr lang="en-GB" sz="3600"/>
              <a:t>UK Threats </a:t>
            </a:r>
          </a:p>
        </p:txBody>
      </p:sp>
      <p:sp>
        <p:nvSpPr>
          <p:cNvPr id="3" name="Subtitle 2">
            <a:extLst>
              <a:ext uri="{FF2B5EF4-FFF2-40B4-BE49-F238E27FC236}">
                <a16:creationId xmlns:a16="http://schemas.microsoft.com/office/drawing/2014/main" id="{B3D781A3-15FA-6E7F-E7D0-54DCDE3E9C2E}"/>
              </a:ext>
            </a:extLst>
          </p:cNvPr>
          <p:cNvSpPr>
            <a:spLocks noGrp="1"/>
          </p:cNvSpPr>
          <p:nvPr>
            <p:ph type="subTitle" idx="1"/>
          </p:nvPr>
        </p:nvSpPr>
        <p:spPr>
          <a:xfrm>
            <a:off x="762000" y="4609474"/>
            <a:ext cx="3234467" cy="1263291"/>
          </a:xfrm>
        </p:spPr>
        <p:txBody>
          <a:bodyPr anchor="b">
            <a:normAutofit/>
          </a:bodyPr>
          <a:lstStyle/>
          <a:p>
            <a:pPr algn="l"/>
            <a:r>
              <a:rPr lang="en-GB" sz="1800" dirty="0"/>
              <a:t>Week 7</a:t>
            </a:r>
          </a:p>
        </p:txBody>
      </p:sp>
      <p:cxnSp>
        <p:nvCxnSpPr>
          <p:cNvPr id="19" name="Straight Connector 18">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C3DEC73B-F98A-0C1D-73F0-FC54394BA934}"/>
              </a:ext>
            </a:extLst>
          </p:cNvPr>
          <p:cNvPicPr>
            <a:picLocks noChangeAspect="1"/>
          </p:cNvPicPr>
          <p:nvPr/>
        </p:nvPicPr>
        <p:blipFill rotWithShape="1">
          <a:blip r:embed="rId2"/>
          <a:srcRect l="10025" r="23967" b="2"/>
          <a:stretch/>
        </p:blipFill>
        <p:spPr>
          <a:xfrm>
            <a:off x="4615543" y="10"/>
            <a:ext cx="7576458" cy="6857990"/>
          </a:xfrm>
          <a:prstGeom prst="rect">
            <a:avLst/>
          </a:prstGeom>
        </p:spPr>
      </p:pic>
    </p:spTree>
    <p:extLst>
      <p:ext uri="{BB962C8B-B14F-4D97-AF65-F5344CB8AC3E}">
        <p14:creationId xmlns:p14="http://schemas.microsoft.com/office/powerpoint/2010/main" val="4049156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1066D-3B87-D120-7461-0B828462AAFF}"/>
              </a:ext>
            </a:extLst>
          </p:cNvPr>
          <p:cNvSpPr>
            <a:spLocks noGrp="1"/>
          </p:cNvSpPr>
          <p:nvPr>
            <p:ph type="title"/>
          </p:nvPr>
        </p:nvSpPr>
        <p:spPr/>
        <p:txBody>
          <a:bodyPr/>
          <a:lstStyle/>
          <a:p>
            <a:r>
              <a:rPr lang="en-GB" dirty="0"/>
              <a:t>Main UK Terrorist Threats - </a:t>
            </a:r>
          </a:p>
        </p:txBody>
      </p:sp>
      <p:sp>
        <p:nvSpPr>
          <p:cNvPr id="3" name="Content Placeholder 2">
            <a:extLst>
              <a:ext uri="{FF2B5EF4-FFF2-40B4-BE49-F238E27FC236}">
                <a16:creationId xmlns:a16="http://schemas.microsoft.com/office/drawing/2014/main" id="{E757EB86-C5B3-3B1A-7A73-C25DBDA637B5}"/>
              </a:ext>
            </a:extLst>
          </p:cNvPr>
          <p:cNvSpPr>
            <a:spLocks noGrp="1"/>
          </p:cNvSpPr>
          <p:nvPr>
            <p:ph idx="1"/>
          </p:nvPr>
        </p:nvSpPr>
        <p:spPr/>
        <p:txBody>
          <a:bodyPr>
            <a:normAutofit/>
          </a:bodyPr>
          <a:lstStyle/>
          <a:p>
            <a:r>
              <a:rPr lang="en-GB" b="0" i="0" dirty="0">
                <a:solidFill>
                  <a:srgbClr val="0B0C0C"/>
                </a:solidFill>
                <a:effectLst/>
                <a:latin typeface="GDS Transport"/>
              </a:rPr>
              <a:t>Islamist terrorism is currently the largest terrorist threat faced by the UK</a:t>
            </a:r>
          </a:p>
          <a:p>
            <a:r>
              <a:rPr lang="en-GB" dirty="0">
                <a:solidFill>
                  <a:srgbClr val="0B0C0C"/>
                </a:solidFill>
                <a:latin typeface="GDS Transport"/>
              </a:rPr>
              <a:t>Making up t</a:t>
            </a:r>
            <a:r>
              <a:rPr lang="en-GB" b="0" i="0" dirty="0">
                <a:solidFill>
                  <a:srgbClr val="0B0C0C"/>
                </a:solidFill>
                <a:effectLst/>
                <a:latin typeface="GDS Transport"/>
              </a:rPr>
              <a:t>hree quarters of MI5’s caseload</a:t>
            </a:r>
          </a:p>
          <a:p>
            <a:r>
              <a:rPr lang="en-GB" b="0" i="0" dirty="0">
                <a:solidFill>
                  <a:srgbClr val="0B0C0C"/>
                </a:solidFill>
                <a:effectLst/>
                <a:latin typeface="GDS Transport"/>
              </a:rPr>
              <a:t>Extreme right-wing terrorism almost exclusively represents the remaining threat</a:t>
            </a:r>
          </a:p>
          <a:p>
            <a:r>
              <a:rPr lang="en-GB" dirty="0">
                <a:solidFill>
                  <a:srgbClr val="0B0C0C"/>
                </a:solidFill>
                <a:latin typeface="GDS Transport"/>
              </a:rPr>
              <a:t>Individuals or small groups also dominate threats but HO states they act outside groups thus making it harder to detect and investigate.</a:t>
            </a:r>
          </a:p>
          <a:p>
            <a:r>
              <a:rPr lang="en-GB" dirty="0">
                <a:solidFill>
                  <a:srgbClr val="0B0C0C"/>
                </a:solidFill>
                <a:latin typeface="GDS Transport"/>
              </a:rPr>
              <a:t>Home Office July 2023</a:t>
            </a:r>
            <a:endParaRPr lang="en-GB" dirty="0"/>
          </a:p>
        </p:txBody>
      </p:sp>
    </p:spTree>
    <p:extLst>
      <p:ext uri="{BB962C8B-B14F-4D97-AF65-F5344CB8AC3E}">
        <p14:creationId xmlns:p14="http://schemas.microsoft.com/office/powerpoint/2010/main" val="560885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09B76-DC6A-2E4F-3B81-D2742F0E7749}"/>
              </a:ext>
            </a:extLst>
          </p:cNvPr>
          <p:cNvSpPr>
            <a:spLocks noGrp="1"/>
          </p:cNvSpPr>
          <p:nvPr>
            <p:ph type="title"/>
          </p:nvPr>
        </p:nvSpPr>
        <p:spPr>
          <a:xfrm>
            <a:off x="761803" y="350196"/>
            <a:ext cx="4646904" cy="1624520"/>
          </a:xfrm>
        </p:spPr>
        <p:txBody>
          <a:bodyPr anchor="ctr">
            <a:normAutofit/>
          </a:bodyPr>
          <a:lstStyle/>
          <a:p>
            <a:r>
              <a:rPr lang="en-GB" sz="4000" b="0" i="0">
                <a:effectLst/>
                <a:latin typeface="GDS Transport"/>
              </a:rPr>
              <a:t>Islamist terrorism    </a:t>
            </a:r>
            <a:endParaRPr lang="en-GB" sz="4000"/>
          </a:p>
        </p:txBody>
      </p:sp>
      <p:sp>
        <p:nvSpPr>
          <p:cNvPr id="3" name="Content Placeholder 2">
            <a:extLst>
              <a:ext uri="{FF2B5EF4-FFF2-40B4-BE49-F238E27FC236}">
                <a16:creationId xmlns:a16="http://schemas.microsoft.com/office/drawing/2014/main" id="{152DA061-364E-8450-11AA-88736045732E}"/>
              </a:ext>
            </a:extLst>
          </p:cNvPr>
          <p:cNvSpPr>
            <a:spLocks noGrp="1"/>
          </p:cNvSpPr>
          <p:nvPr>
            <p:ph idx="1"/>
          </p:nvPr>
        </p:nvSpPr>
        <p:spPr>
          <a:xfrm>
            <a:off x="761802" y="2636196"/>
            <a:ext cx="4646905" cy="3720154"/>
          </a:xfrm>
        </p:spPr>
        <p:txBody>
          <a:bodyPr anchor="ctr">
            <a:normAutofit/>
          </a:bodyPr>
          <a:lstStyle/>
          <a:p>
            <a:r>
              <a:rPr lang="en-GB" sz="2000" b="0" i="0" dirty="0">
                <a:effectLst/>
                <a:latin typeface="Arial" panose="020B0604020202020204" pitchFamily="34" charset="0"/>
              </a:rPr>
              <a:t>Relates to terrorist acts with rel</a:t>
            </a:r>
            <a:r>
              <a:rPr lang="en-GB" sz="2000" dirty="0">
                <a:latin typeface="Arial" panose="020B0604020202020204" pitchFamily="34" charset="0"/>
              </a:rPr>
              <a:t>igious motivations &amp; political beliefs carried out by Islamic extremists or militant Islamists.</a:t>
            </a:r>
          </a:p>
          <a:p>
            <a:r>
              <a:rPr lang="en-GB" sz="2000" b="0" i="0" dirty="0">
                <a:effectLst/>
                <a:latin typeface="Arial" panose="020B0604020202020204" pitchFamily="34" charset="0"/>
              </a:rPr>
              <a:t>Islamic terrorism have been concentrated in the following countries: Afghanistan, Iran, Libya, Pakistan, Egypt, Iraq, Nigeria &amp; Somalia.</a:t>
            </a:r>
          </a:p>
          <a:p>
            <a:r>
              <a:rPr lang="en-GB" sz="2000" b="0" i="0" dirty="0">
                <a:effectLst/>
                <a:latin typeface="Arial" panose="020B0604020202020204" pitchFamily="34" charset="0"/>
              </a:rPr>
              <a:t>Islamic Extremist groups – al-Qaeda, IS, Boko Haram &amp; Taliban </a:t>
            </a:r>
          </a:p>
          <a:p>
            <a:endParaRPr lang="en-GB" sz="2000" dirty="0"/>
          </a:p>
        </p:txBody>
      </p:sp>
      <p:pic>
        <p:nvPicPr>
          <p:cNvPr id="5" name="Picture 4" descr="Desert sand dune wave pattern">
            <a:extLst>
              <a:ext uri="{FF2B5EF4-FFF2-40B4-BE49-F238E27FC236}">
                <a16:creationId xmlns:a16="http://schemas.microsoft.com/office/drawing/2014/main" id="{B3024EDA-D528-4531-F680-E3C8006B75D2}"/>
              </a:ext>
            </a:extLst>
          </p:cNvPr>
          <p:cNvPicPr>
            <a:picLocks noChangeAspect="1"/>
          </p:cNvPicPr>
          <p:nvPr/>
        </p:nvPicPr>
        <p:blipFill rotWithShape="1">
          <a:blip r:embed="rId2"/>
          <a:srcRect l="5078" r="35521" b="-2"/>
          <a:stretch/>
        </p:blipFill>
        <p:spPr>
          <a:xfrm>
            <a:off x="6096000" y="1"/>
            <a:ext cx="6102825" cy="6858000"/>
          </a:xfrm>
          <a:prstGeom prst="rect">
            <a:avLst/>
          </a:prstGeom>
        </p:spPr>
      </p:pic>
    </p:spTree>
    <p:extLst>
      <p:ext uri="{BB962C8B-B14F-4D97-AF65-F5344CB8AC3E}">
        <p14:creationId xmlns:p14="http://schemas.microsoft.com/office/powerpoint/2010/main" val="3456166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DC9C1-5E6A-1253-86D7-FD83BF9AD3D0}"/>
              </a:ext>
            </a:extLst>
          </p:cNvPr>
          <p:cNvSpPr>
            <a:spLocks noGrp="1"/>
          </p:cNvSpPr>
          <p:nvPr>
            <p:ph type="title"/>
          </p:nvPr>
        </p:nvSpPr>
        <p:spPr>
          <a:xfrm>
            <a:off x="572493" y="238539"/>
            <a:ext cx="11018520" cy="1434415"/>
          </a:xfrm>
        </p:spPr>
        <p:txBody>
          <a:bodyPr anchor="b">
            <a:normAutofit/>
          </a:bodyPr>
          <a:lstStyle/>
          <a:p>
            <a:r>
              <a:rPr lang="en-GB" altLang="en-US" sz="5400" dirty="0"/>
              <a:t>Birth of Al Qaeda</a:t>
            </a:r>
            <a:endParaRPr lang="en-GB" sz="5400" dirty="0"/>
          </a:p>
        </p:txBody>
      </p:sp>
      <p:sp>
        <p:nvSpPr>
          <p:cNvPr id="3" name="Content Placeholder 2">
            <a:extLst>
              <a:ext uri="{FF2B5EF4-FFF2-40B4-BE49-F238E27FC236}">
                <a16:creationId xmlns:a16="http://schemas.microsoft.com/office/drawing/2014/main" id="{D544EC26-E434-4A0C-903B-8513A7CB39BB}"/>
              </a:ext>
            </a:extLst>
          </p:cNvPr>
          <p:cNvSpPr>
            <a:spLocks noGrp="1"/>
          </p:cNvSpPr>
          <p:nvPr>
            <p:ph idx="1"/>
          </p:nvPr>
        </p:nvSpPr>
        <p:spPr>
          <a:xfrm>
            <a:off x="572493" y="2071316"/>
            <a:ext cx="6713552" cy="4493280"/>
          </a:xfrm>
        </p:spPr>
        <p:txBody>
          <a:bodyPr anchor="t">
            <a:normAutofit fontScale="92500" lnSpcReduction="10000"/>
          </a:bodyPr>
          <a:lstStyle/>
          <a:p>
            <a:pPr marL="0" indent="0" algn="ctr">
              <a:lnSpc>
                <a:spcPct val="150000"/>
              </a:lnSpc>
              <a:buNone/>
            </a:pPr>
            <a:r>
              <a:rPr lang="en-GB" altLang="en-US" sz="2400" dirty="0"/>
              <a:t>Following the Soviet withdrawal from Afghanistan in 1989 the group known as al-Qaida al </a:t>
            </a:r>
            <a:r>
              <a:rPr lang="en-GB" altLang="en-US" sz="2400" dirty="0" err="1"/>
              <a:t>Sulbah</a:t>
            </a:r>
            <a:r>
              <a:rPr lang="en-GB" altLang="en-US" sz="2400" dirty="0"/>
              <a:t> (‘The Solid Base’) began to support and assist local jihadist groups who opposed their governments in Muslim countries such as Algeria, Bosnia, Chechnya before developing its own Operational capability in close cooperation with several Egyptian Terrorist Groups (Egyptian Islamic Jihad, Islamic Group of Egypt) and becoming simply Al Qaida (The Base).  </a:t>
            </a:r>
            <a:endParaRPr lang="en-GB" sz="2400" dirty="0"/>
          </a:p>
        </p:txBody>
      </p:sp>
      <p:pic>
        <p:nvPicPr>
          <p:cNvPr id="10242" name="Picture 2" descr="The Birth of Al-Qaeda - YouTube">
            <a:extLst>
              <a:ext uri="{FF2B5EF4-FFF2-40B4-BE49-F238E27FC236}">
                <a16:creationId xmlns:a16="http://schemas.microsoft.com/office/drawing/2014/main" id="{0B0283CD-DA07-7516-CCAF-CCD445A39B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728" r="1539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948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207D2-ABFC-3B78-E3AE-6650E83F9893}"/>
              </a:ext>
            </a:extLst>
          </p:cNvPr>
          <p:cNvSpPr>
            <a:spLocks noGrp="1"/>
          </p:cNvSpPr>
          <p:nvPr>
            <p:ph type="title"/>
          </p:nvPr>
        </p:nvSpPr>
        <p:spPr>
          <a:xfrm>
            <a:off x="612648" y="1078992"/>
            <a:ext cx="6268770" cy="691646"/>
          </a:xfrm>
        </p:spPr>
        <p:txBody>
          <a:bodyPr anchor="b">
            <a:normAutofit fontScale="90000"/>
          </a:bodyPr>
          <a:lstStyle/>
          <a:p>
            <a:endParaRPr lang="en-GB" sz="5200" dirty="0"/>
          </a:p>
        </p:txBody>
      </p:sp>
      <p:sp>
        <p:nvSpPr>
          <p:cNvPr id="14"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Content Placeholder 8">
            <a:extLst>
              <a:ext uri="{FF2B5EF4-FFF2-40B4-BE49-F238E27FC236}">
                <a16:creationId xmlns:a16="http://schemas.microsoft.com/office/drawing/2014/main" id="{3CB717F8-FC9A-CBDF-60C8-BFF1C26584F1}"/>
              </a:ext>
            </a:extLst>
          </p:cNvPr>
          <p:cNvSpPr>
            <a:spLocks noGrp="1"/>
          </p:cNvSpPr>
          <p:nvPr>
            <p:ph idx="1"/>
          </p:nvPr>
        </p:nvSpPr>
        <p:spPr>
          <a:xfrm>
            <a:off x="666308" y="2211921"/>
            <a:ext cx="6268770" cy="3987711"/>
          </a:xfrm>
        </p:spPr>
        <p:txBody>
          <a:bodyPr>
            <a:normAutofit/>
          </a:bodyPr>
          <a:lstStyle/>
          <a:p>
            <a:r>
              <a:rPr lang="en-GB" sz="2400" b="0" i="0" dirty="0">
                <a:solidFill>
                  <a:srgbClr val="202122"/>
                </a:solidFill>
                <a:effectLst/>
                <a:latin typeface="Calibri" panose="020F0502020204030204" pitchFamily="34" charset="0"/>
                <a:cs typeface="Calibri" panose="020F0502020204030204" pitchFamily="34" charset="0"/>
              </a:rPr>
              <a:t>The Quran is the central religious book where Muslims believe to be </a:t>
            </a:r>
            <a:r>
              <a:rPr lang="en-GB" sz="2400" dirty="0">
                <a:solidFill>
                  <a:srgbClr val="202122"/>
                </a:solidFill>
                <a:latin typeface="Calibri" panose="020F0502020204030204" pitchFamily="34" charset="0"/>
                <a:cs typeface="Calibri" panose="020F0502020204030204" pitchFamily="34" charset="0"/>
              </a:rPr>
              <a:t>a revelation from </a:t>
            </a:r>
            <a:r>
              <a:rPr lang="en-GB" sz="2400" b="0" i="0" dirty="0">
                <a:solidFill>
                  <a:srgbClr val="202122"/>
                </a:solidFill>
                <a:effectLst/>
                <a:latin typeface="Calibri" panose="020F0502020204030204" pitchFamily="34" charset="0"/>
                <a:cs typeface="Calibri" panose="020F0502020204030204" pitchFamily="34" charset="0"/>
              </a:rPr>
              <a:t>that Allah- Gods word on how to act.</a:t>
            </a:r>
          </a:p>
          <a:p>
            <a:pPr marL="0" indent="0">
              <a:buNone/>
            </a:pPr>
            <a:endParaRPr lang="en-GB" sz="2400" b="0" i="0" dirty="0">
              <a:solidFill>
                <a:srgbClr val="202122"/>
              </a:solidFill>
              <a:effectLst/>
              <a:latin typeface="Calibri" panose="020F0502020204030204" pitchFamily="34" charset="0"/>
              <a:cs typeface="Calibri" panose="020F0502020204030204" pitchFamily="34" charset="0"/>
            </a:endParaRPr>
          </a:p>
          <a:p>
            <a:r>
              <a:rPr lang="en-GB" sz="2400" b="0" i="0" dirty="0">
                <a:solidFill>
                  <a:srgbClr val="0B0C0C"/>
                </a:solidFill>
                <a:effectLst/>
                <a:latin typeface="Calibri" panose="020F0502020204030204" pitchFamily="34" charset="0"/>
                <a:cs typeface="Calibri" panose="020F0502020204030204" pitchFamily="34" charset="0"/>
              </a:rPr>
              <a:t>Rule by Sharia Law  </a:t>
            </a:r>
          </a:p>
          <a:p>
            <a:r>
              <a:rPr lang="en-GB" sz="2400" i="0" dirty="0">
                <a:solidFill>
                  <a:srgbClr val="0B0C0C"/>
                </a:solidFill>
                <a:effectLst/>
                <a:latin typeface="Calibri" panose="020F0502020204030204" pitchFamily="34" charset="0"/>
                <a:cs typeface="Calibri" panose="020F0502020204030204" pitchFamily="34" charset="0"/>
              </a:rPr>
              <a:t>A pure Islamic Caliphate</a:t>
            </a:r>
          </a:p>
          <a:p>
            <a:r>
              <a:rPr lang="en-GB" sz="2400" dirty="0">
                <a:solidFill>
                  <a:srgbClr val="0B0C0C"/>
                </a:solidFill>
                <a:latin typeface="Calibri" panose="020F0502020204030204" pitchFamily="34" charset="0"/>
                <a:cs typeface="Calibri" panose="020F0502020204030204" pitchFamily="34" charset="0"/>
              </a:rPr>
              <a:t>P</a:t>
            </a:r>
            <a:r>
              <a:rPr lang="en-GB" sz="2400" b="0" i="0" dirty="0">
                <a:solidFill>
                  <a:srgbClr val="0B0C0C"/>
                </a:solidFill>
                <a:effectLst/>
                <a:latin typeface="Calibri" panose="020F0502020204030204" pitchFamily="34" charset="0"/>
                <a:cs typeface="Calibri" panose="020F0502020204030204" pitchFamily="34" charset="0"/>
              </a:rPr>
              <a:t>olitical ideology seeking the right </a:t>
            </a:r>
            <a:r>
              <a:rPr lang="en-GB" sz="2400" dirty="0">
                <a:solidFill>
                  <a:srgbClr val="0B0C0C"/>
                </a:solidFill>
                <a:latin typeface="Calibri" panose="020F0502020204030204" pitchFamily="34" charset="0"/>
                <a:cs typeface="Calibri" panose="020F0502020204030204" pitchFamily="34" charset="0"/>
              </a:rPr>
              <a:t>that all countries are ruled this way</a:t>
            </a:r>
            <a:endParaRPr lang="en-US" sz="2400" dirty="0">
              <a:latin typeface="Calibri" panose="020F0502020204030204" pitchFamily="34" charset="0"/>
              <a:cs typeface="Calibri" panose="020F0502020204030204" pitchFamily="34" charset="0"/>
            </a:endParaRPr>
          </a:p>
        </p:txBody>
      </p:sp>
      <p:pic>
        <p:nvPicPr>
          <p:cNvPr id="5" name="Content Placeholder 4">
            <a:extLst>
              <a:ext uri="{FF2B5EF4-FFF2-40B4-BE49-F238E27FC236}">
                <a16:creationId xmlns:a16="http://schemas.microsoft.com/office/drawing/2014/main" id="{5462A2B2-45CB-0F43-9652-7AEEFE105C9F}"/>
              </a:ext>
            </a:extLst>
          </p:cNvPr>
          <p:cNvPicPr>
            <a:picLocks noChangeAspect="1"/>
          </p:cNvPicPr>
          <p:nvPr/>
        </p:nvPicPr>
        <p:blipFill rotWithShape="1">
          <a:blip r:embed="rId2"/>
          <a:srcRect l="2850" r="4160" b="-1"/>
          <a:stretch/>
        </p:blipFill>
        <p:spPr>
          <a:xfrm>
            <a:off x="7684006" y="10"/>
            <a:ext cx="4507993" cy="6857990"/>
          </a:xfrm>
          <a:prstGeom prst="rect">
            <a:avLst/>
          </a:prstGeom>
        </p:spPr>
      </p:pic>
    </p:spTree>
    <p:extLst>
      <p:ext uri="{BB962C8B-B14F-4D97-AF65-F5344CB8AC3E}">
        <p14:creationId xmlns:p14="http://schemas.microsoft.com/office/powerpoint/2010/main" val="3367426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49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ollage of two people&#10;&#10;Description automatically generated">
            <a:extLst>
              <a:ext uri="{FF2B5EF4-FFF2-40B4-BE49-F238E27FC236}">
                <a16:creationId xmlns:a16="http://schemas.microsoft.com/office/drawing/2014/main" id="{771AA994-3F78-826B-CB0B-66FC53D3B7CF}"/>
              </a:ext>
            </a:extLst>
          </p:cNvPr>
          <p:cNvPicPr>
            <a:picLocks noChangeAspect="1"/>
          </p:cNvPicPr>
          <p:nvPr/>
        </p:nvPicPr>
        <p:blipFill>
          <a:blip r:embed="rId2"/>
          <a:stretch>
            <a:fillRect/>
          </a:stretch>
        </p:blipFill>
        <p:spPr>
          <a:xfrm>
            <a:off x="6980343" y="643467"/>
            <a:ext cx="4011167" cy="5571066"/>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yellow poster with text&#10;&#10;Description automatically generated">
            <a:extLst>
              <a:ext uri="{FF2B5EF4-FFF2-40B4-BE49-F238E27FC236}">
                <a16:creationId xmlns:a16="http://schemas.microsoft.com/office/drawing/2014/main" id="{F8C5B423-7F78-1ED9-2E63-DF6E6588324E}"/>
              </a:ext>
            </a:extLst>
          </p:cNvPr>
          <p:cNvPicPr>
            <a:picLocks noChangeAspect="1"/>
          </p:cNvPicPr>
          <p:nvPr/>
        </p:nvPicPr>
        <p:blipFill>
          <a:blip r:embed="rId3"/>
          <a:stretch>
            <a:fillRect/>
          </a:stretch>
        </p:blipFill>
        <p:spPr>
          <a:xfrm>
            <a:off x="852297" y="643467"/>
            <a:ext cx="4707549" cy="5571066"/>
          </a:xfrm>
          <a:prstGeom prst="rect">
            <a:avLst/>
          </a:prstGeom>
        </p:spPr>
      </p:pic>
    </p:spTree>
    <p:extLst>
      <p:ext uri="{BB962C8B-B14F-4D97-AF65-F5344CB8AC3E}">
        <p14:creationId xmlns:p14="http://schemas.microsoft.com/office/powerpoint/2010/main" val="377838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63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person's veil&#10;&#10;Description automatically generated">
            <a:extLst>
              <a:ext uri="{FF2B5EF4-FFF2-40B4-BE49-F238E27FC236}">
                <a16:creationId xmlns:a16="http://schemas.microsoft.com/office/drawing/2014/main" id="{C403CBB3-6729-EC43-ED1C-4FF1C4E44D02}"/>
              </a:ext>
            </a:extLst>
          </p:cNvPr>
          <p:cNvPicPr>
            <a:picLocks noChangeAspect="1"/>
          </p:cNvPicPr>
          <p:nvPr/>
        </p:nvPicPr>
        <p:blipFill>
          <a:blip r:embed="rId2"/>
          <a:stretch>
            <a:fillRect/>
          </a:stretch>
        </p:blipFill>
        <p:spPr>
          <a:xfrm>
            <a:off x="6421035" y="1088536"/>
            <a:ext cx="5129784" cy="4680927"/>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carrying an object&#10;&#10;Description automatically generated">
            <a:extLst>
              <a:ext uri="{FF2B5EF4-FFF2-40B4-BE49-F238E27FC236}">
                <a16:creationId xmlns:a16="http://schemas.microsoft.com/office/drawing/2014/main" id="{02C6BF0E-58DA-E7B7-725E-344031E7EB79}"/>
              </a:ext>
            </a:extLst>
          </p:cNvPr>
          <p:cNvPicPr>
            <a:picLocks noChangeAspect="1"/>
          </p:cNvPicPr>
          <p:nvPr/>
        </p:nvPicPr>
        <p:blipFill>
          <a:blip r:embed="rId3"/>
          <a:stretch>
            <a:fillRect/>
          </a:stretch>
        </p:blipFill>
        <p:spPr>
          <a:xfrm>
            <a:off x="641180" y="1415560"/>
            <a:ext cx="5129784" cy="4026880"/>
          </a:xfrm>
          <a:prstGeom prst="rect">
            <a:avLst/>
          </a:prstGeom>
        </p:spPr>
      </p:pic>
    </p:spTree>
    <p:extLst>
      <p:ext uri="{BB962C8B-B14F-4D97-AF65-F5344CB8AC3E}">
        <p14:creationId xmlns:p14="http://schemas.microsoft.com/office/powerpoint/2010/main" val="12866372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islam and islam&#10;&#10;Description automatically generated">
            <a:extLst>
              <a:ext uri="{FF2B5EF4-FFF2-40B4-BE49-F238E27FC236}">
                <a16:creationId xmlns:a16="http://schemas.microsoft.com/office/drawing/2014/main" id="{8EB4B515-31E0-8B8B-D587-8B9FCC39AFF0}"/>
              </a:ext>
            </a:extLst>
          </p:cNvPr>
          <p:cNvPicPr>
            <a:picLocks noChangeAspect="1"/>
          </p:cNvPicPr>
          <p:nvPr/>
        </p:nvPicPr>
        <p:blipFill rotWithShape="1">
          <a:blip r:embed="rId3"/>
          <a:srcRect t="9910"/>
          <a:stretch/>
        </p:blipFill>
        <p:spPr>
          <a:xfrm>
            <a:off x="457200" y="457200"/>
            <a:ext cx="11277600" cy="5943600"/>
          </a:xfrm>
          <a:prstGeom prst="rect">
            <a:avLst/>
          </a:prstGeom>
        </p:spPr>
      </p:pic>
    </p:spTree>
    <p:extLst>
      <p:ext uri="{BB962C8B-B14F-4D97-AF65-F5344CB8AC3E}">
        <p14:creationId xmlns:p14="http://schemas.microsoft.com/office/powerpoint/2010/main" val="3431923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685BA-AECC-0BA2-4C9C-EEF03B76BBE9}"/>
              </a:ext>
            </a:extLst>
          </p:cNvPr>
          <p:cNvSpPr>
            <a:spLocks noGrp="1"/>
          </p:cNvSpPr>
          <p:nvPr>
            <p:ph type="title"/>
          </p:nvPr>
        </p:nvSpPr>
        <p:spPr>
          <a:xfrm>
            <a:off x="838200" y="365126"/>
            <a:ext cx="10515600" cy="703654"/>
          </a:xfrm>
        </p:spPr>
        <p:txBody>
          <a:bodyPr>
            <a:normAutofit/>
          </a:bodyPr>
          <a:lstStyle/>
          <a:p>
            <a:r>
              <a:rPr lang="en-GB" sz="2800" i="0" dirty="0">
                <a:solidFill>
                  <a:srgbClr val="1A1A1A"/>
                </a:solidFill>
                <a:effectLst/>
                <a:latin typeface="Calibri" panose="020F0502020204030204" pitchFamily="34" charset="0"/>
                <a:cs typeface="Calibri" panose="020F0502020204030204" pitchFamily="34" charset="0"/>
              </a:rPr>
              <a:t>Islamism / </a:t>
            </a:r>
            <a:r>
              <a:rPr lang="en-GB" sz="2800" i="0" dirty="0">
                <a:solidFill>
                  <a:srgbClr val="202124"/>
                </a:solidFill>
                <a:effectLst/>
                <a:latin typeface="Calibri" panose="020F0502020204030204" pitchFamily="34" charset="0"/>
                <a:cs typeface="Calibri" panose="020F0502020204030204" pitchFamily="34" charset="0"/>
              </a:rPr>
              <a:t>Islamist extremism </a:t>
            </a:r>
            <a:endParaRPr lang="en-GB" sz="28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82810B5-6856-BD7A-AEB2-FA1B75A1AA43}"/>
              </a:ext>
            </a:extLst>
          </p:cNvPr>
          <p:cNvSpPr>
            <a:spLocks noGrp="1"/>
          </p:cNvSpPr>
          <p:nvPr>
            <p:ph idx="1"/>
          </p:nvPr>
        </p:nvSpPr>
        <p:spPr>
          <a:xfrm>
            <a:off x="838200" y="1306286"/>
            <a:ext cx="10515600" cy="4870677"/>
          </a:xfrm>
        </p:spPr>
        <p:txBody>
          <a:bodyPr>
            <a:normAutofit/>
          </a:bodyPr>
          <a:lstStyle/>
          <a:p>
            <a:r>
              <a:rPr lang="en-GB" i="0" dirty="0">
                <a:solidFill>
                  <a:srgbClr val="1A1A1A"/>
                </a:solidFill>
                <a:effectLst/>
                <a:latin typeface="Calibri" panose="020F0502020204030204" pitchFamily="34" charset="0"/>
                <a:cs typeface="Calibri" panose="020F0502020204030204" pitchFamily="34" charset="0"/>
              </a:rPr>
              <a:t>Set of political ideologies from traditions in pursuit of a sociopolitical objective </a:t>
            </a:r>
          </a:p>
          <a:p>
            <a:r>
              <a:rPr lang="en-GB" i="0" dirty="0">
                <a:solidFill>
                  <a:srgbClr val="1A1A1A"/>
                </a:solidFill>
                <a:effectLst/>
                <a:latin typeface="Calibri" panose="020F0502020204030204" pitchFamily="34" charset="0"/>
                <a:cs typeface="Calibri" panose="020F0502020204030204" pitchFamily="34" charset="0"/>
              </a:rPr>
              <a:t>Islamist are reformist movements such as Muslim Brotherhood and do something in pursuit of that objective</a:t>
            </a:r>
          </a:p>
          <a:p>
            <a:r>
              <a:rPr lang="en-GB" i="0" dirty="0">
                <a:solidFill>
                  <a:srgbClr val="202124"/>
                </a:solidFill>
                <a:effectLst/>
                <a:latin typeface="Calibri" panose="020F0502020204030204" pitchFamily="34" charset="0"/>
                <a:cs typeface="Calibri" panose="020F0502020204030204" pitchFamily="34" charset="0"/>
              </a:rPr>
              <a:t>Islamist extremism is </a:t>
            </a:r>
            <a:r>
              <a:rPr lang="en-GB" i="0" dirty="0">
                <a:solidFill>
                  <a:srgbClr val="040C28"/>
                </a:solidFill>
                <a:effectLst/>
                <a:latin typeface="Calibri" panose="020F0502020204030204" pitchFamily="34" charset="0"/>
                <a:cs typeface="Calibri" panose="020F0502020204030204" pitchFamily="34" charset="0"/>
              </a:rPr>
              <a:t>based on the conviction that the world religion of Islam is not only a personal or private affair, but that it should also rule of social and political life.</a:t>
            </a:r>
          </a:p>
          <a:p>
            <a:r>
              <a:rPr lang="en-GB" dirty="0">
                <a:solidFill>
                  <a:srgbClr val="040C28"/>
                </a:solidFill>
                <a:latin typeface="Calibri" panose="020F0502020204030204" pitchFamily="34" charset="0"/>
                <a:cs typeface="Calibri" panose="020F0502020204030204" pitchFamily="34" charset="0"/>
              </a:rPr>
              <a:t>Salafi Jihadi </a:t>
            </a:r>
            <a:r>
              <a:rPr lang="en-GB" b="0" i="0" dirty="0">
                <a:solidFill>
                  <a:srgbClr val="202122"/>
                </a:solidFill>
                <a:effectLst/>
                <a:latin typeface="Calibri" panose="020F0502020204030204" pitchFamily="34" charset="0"/>
                <a:cs typeface="Calibri" panose="020F0502020204030204" pitchFamily="34" charset="0"/>
              </a:rPr>
              <a:t>that seeks to establish a global caliphate </a:t>
            </a:r>
            <a:endParaRPr lang="en-GB" i="0" dirty="0">
              <a:solidFill>
                <a:srgbClr val="040C28"/>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72706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FC48E-2A89-7AEB-3CCA-686288E69B0E}"/>
            </a:ext>
          </a:extLst>
        </p:cNvPr>
        <p:cNvGrpSpPr/>
        <p:nvPr/>
      </p:nvGrpSpPr>
      <p:grpSpPr>
        <a:xfrm>
          <a:off x="0" y="0"/>
          <a:ext cx="0" cy="0"/>
          <a:chOff x="0" y="0"/>
          <a:chExt cx="0" cy="0"/>
        </a:xfrm>
      </p:grpSpPr>
      <p:pic>
        <p:nvPicPr>
          <p:cNvPr id="3" name="Picture 2" descr="A diagram of islam and islam&#10;&#10;Description automatically generated">
            <a:extLst>
              <a:ext uri="{FF2B5EF4-FFF2-40B4-BE49-F238E27FC236}">
                <a16:creationId xmlns:a16="http://schemas.microsoft.com/office/drawing/2014/main" id="{44CE00E6-171A-0173-D14D-196EE264122A}"/>
              </a:ext>
            </a:extLst>
          </p:cNvPr>
          <p:cNvPicPr>
            <a:picLocks noChangeAspect="1"/>
          </p:cNvPicPr>
          <p:nvPr/>
        </p:nvPicPr>
        <p:blipFill rotWithShape="1">
          <a:blip r:embed="rId3"/>
          <a:srcRect t="9910"/>
          <a:stretch/>
        </p:blipFill>
        <p:spPr>
          <a:xfrm>
            <a:off x="457200" y="457200"/>
            <a:ext cx="11277600" cy="5943600"/>
          </a:xfrm>
          <a:prstGeom prst="rect">
            <a:avLst/>
          </a:prstGeom>
        </p:spPr>
      </p:pic>
      <p:grpSp>
        <p:nvGrpSpPr>
          <p:cNvPr id="5" name="Group 4">
            <a:extLst>
              <a:ext uri="{FF2B5EF4-FFF2-40B4-BE49-F238E27FC236}">
                <a16:creationId xmlns:a16="http://schemas.microsoft.com/office/drawing/2014/main" id="{0DC93816-F355-EBAD-6925-6FECF4462346}"/>
              </a:ext>
            </a:extLst>
          </p:cNvPr>
          <p:cNvGrpSpPr/>
          <p:nvPr/>
        </p:nvGrpSpPr>
        <p:grpSpPr>
          <a:xfrm>
            <a:off x="5371189" y="3016075"/>
            <a:ext cx="852120" cy="858600"/>
            <a:chOff x="5371189" y="3016075"/>
            <a:chExt cx="852120" cy="858600"/>
          </a:xfrm>
        </p:grpSpPr>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8BBCF494-D8B9-A31F-5FC1-7FF354C358A9}"/>
                    </a:ext>
                  </a:extLst>
                </p14:cNvPr>
                <p14:cNvContentPartPr/>
                <p14:nvPr/>
              </p14:nvContentPartPr>
              <p14:xfrm>
                <a:off x="5577829" y="3016075"/>
                <a:ext cx="645480" cy="858600"/>
              </p14:xfrm>
            </p:contentPart>
          </mc:Choice>
          <mc:Fallback xmlns="">
            <p:pic>
              <p:nvPicPr>
                <p:cNvPr id="2" name="Ink 1">
                  <a:extLst>
                    <a:ext uri="{FF2B5EF4-FFF2-40B4-BE49-F238E27FC236}">
                      <a16:creationId xmlns:a16="http://schemas.microsoft.com/office/drawing/2014/main" id="{8BBCF494-D8B9-A31F-5FC1-7FF354C358A9}"/>
                    </a:ext>
                  </a:extLst>
                </p:cNvPr>
                <p:cNvPicPr/>
                <p:nvPr/>
              </p:nvPicPr>
              <p:blipFill>
                <a:blip r:embed="rId5"/>
                <a:stretch>
                  <a:fillRect/>
                </a:stretch>
              </p:blipFill>
              <p:spPr>
                <a:xfrm>
                  <a:off x="5569189" y="3007075"/>
                  <a:ext cx="663120" cy="8762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DE6919A2-1DC5-3047-BA4C-3241A5D8507D}"/>
                    </a:ext>
                  </a:extLst>
                </p14:cNvPr>
                <p14:cNvContentPartPr/>
                <p14:nvPr/>
              </p14:nvContentPartPr>
              <p14:xfrm>
                <a:off x="5371189" y="3084115"/>
                <a:ext cx="626760" cy="771840"/>
              </p14:xfrm>
            </p:contentPart>
          </mc:Choice>
          <mc:Fallback xmlns="">
            <p:pic>
              <p:nvPicPr>
                <p:cNvPr id="4" name="Ink 3">
                  <a:extLst>
                    <a:ext uri="{FF2B5EF4-FFF2-40B4-BE49-F238E27FC236}">
                      <a16:creationId xmlns:a16="http://schemas.microsoft.com/office/drawing/2014/main" id="{DE6919A2-1DC5-3047-BA4C-3241A5D8507D}"/>
                    </a:ext>
                  </a:extLst>
                </p:cNvPr>
                <p:cNvPicPr/>
                <p:nvPr/>
              </p:nvPicPr>
              <p:blipFill>
                <a:blip r:embed="rId7"/>
                <a:stretch>
                  <a:fillRect/>
                </a:stretch>
              </p:blipFill>
              <p:spPr>
                <a:xfrm>
                  <a:off x="5362189" y="3075115"/>
                  <a:ext cx="644400" cy="789480"/>
                </a:xfrm>
                <a:prstGeom prst="rect">
                  <a:avLst/>
                </a:prstGeom>
              </p:spPr>
            </p:pic>
          </mc:Fallback>
        </mc:AlternateContent>
      </p:grpSp>
      <p:grpSp>
        <p:nvGrpSpPr>
          <p:cNvPr id="9" name="Group 8">
            <a:extLst>
              <a:ext uri="{FF2B5EF4-FFF2-40B4-BE49-F238E27FC236}">
                <a16:creationId xmlns:a16="http://schemas.microsoft.com/office/drawing/2014/main" id="{A0843D17-75D6-713C-149C-467531790976}"/>
              </a:ext>
            </a:extLst>
          </p:cNvPr>
          <p:cNvGrpSpPr/>
          <p:nvPr/>
        </p:nvGrpSpPr>
        <p:grpSpPr>
          <a:xfrm>
            <a:off x="8416429" y="3315955"/>
            <a:ext cx="623880" cy="417600"/>
            <a:chOff x="8416429" y="3315955"/>
            <a:chExt cx="623880" cy="417600"/>
          </a:xfrm>
        </p:grpSpPr>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BD3DC709-7C74-FFF6-935C-46E7BB3BF799}"/>
                    </a:ext>
                  </a:extLst>
                </p14:cNvPr>
                <p14:cNvContentPartPr/>
                <p14:nvPr/>
              </p14:nvContentPartPr>
              <p14:xfrm>
                <a:off x="8416429" y="3315955"/>
                <a:ext cx="468000" cy="417600"/>
              </p14:xfrm>
            </p:contentPart>
          </mc:Choice>
          <mc:Fallback xmlns="">
            <p:pic>
              <p:nvPicPr>
                <p:cNvPr id="6" name="Ink 5">
                  <a:extLst>
                    <a:ext uri="{FF2B5EF4-FFF2-40B4-BE49-F238E27FC236}">
                      <a16:creationId xmlns:a16="http://schemas.microsoft.com/office/drawing/2014/main" id="{BD3DC709-7C74-FFF6-935C-46E7BB3BF799}"/>
                    </a:ext>
                  </a:extLst>
                </p:cNvPr>
                <p:cNvPicPr/>
                <p:nvPr/>
              </p:nvPicPr>
              <p:blipFill>
                <a:blip r:embed="rId9"/>
                <a:stretch>
                  <a:fillRect/>
                </a:stretch>
              </p:blipFill>
              <p:spPr>
                <a:xfrm>
                  <a:off x="8407789" y="3307315"/>
                  <a:ext cx="485640" cy="4352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7" name="Ink 6">
                  <a:extLst>
                    <a:ext uri="{FF2B5EF4-FFF2-40B4-BE49-F238E27FC236}">
                      <a16:creationId xmlns:a16="http://schemas.microsoft.com/office/drawing/2014/main" id="{C057F15E-9270-7208-9B57-FE7886FDA763}"/>
                    </a:ext>
                  </a:extLst>
                </p14:cNvPr>
                <p14:cNvContentPartPr/>
                <p14:nvPr/>
              </p14:nvContentPartPr>
              <p14:xfrm>
                <a:off x="8488429" y="3399475"/>
                <a:ext cx="551880" cy="293760"/>
              </p14:xfrm>
            </p:contentPart>
          </mc:Choice>
          <mc:Fallback xmlns="">
            <p:pic>
              <p:nvPicPr>
                <p:cNvPr id="7" name="Ink 6">
                  <a:extLst>
                    <a:ext uri="{FF2B5EF4-FFF2-40B4-BE49-F238E27FC236}">
                      <a16:creationId xmlns:a16="http://schemas.microsoft.com/office/drawing/2014/main" id="{C057F15E-9270-7208-9B57-FE7886FDA763}"/>
                    </a:ext>
                  </a:extLst>
                </p:cNvPr>
                <p:cNvPicPr/>
                <p:nvPr/>
              </p:nvPicPr>
              <p:blipFill>
                <a:blip r:embed="rId11"/>
                <a:stretch>
                  <a:fillRect/>
                </a:stretch>
              </p:blipFill>
              <p:spPr>
                <a:xfrm>
                  <a:off x="8479789" y="3390475"/>
                  <a:ext cx="569520" cy="311400"/>
                </a:xfrm>
                <a:prstGeom prst="rect">
                  <a:avLst/>
                </a:prstGeom>
              </p:spPr>
            </p:pic>
          </mc:Fallback>
        </mc:AlternateContent>
      </p:grpSp>
      <p:grpSp>
        <p:nvGrpSpPr>
          <p:cNvPr id="15" name="Group 14">
            <a:extLst>
              <a:ext uri="{FF2B5EF4-FFF2-40B4-BE49-F238E27FC236}">
                <a16:creationId xmlns:a16="http://schemas.microsoft.com/office/drawing/2014/main" id="{AF8E0D09-1836-5E1C-085A-169AA585BEDA}"/>
              </a:ext>
            </a:extLst>
          </p:cNvPr>
          <p:cNvGrpSpPr/>
          <p:nvPr/>
        </p:nvGrpSpPr>
        <p:grpSpPr>
          <a:xfrm>
            <a:off x="9934909" y="723235"/>
            <a:ext cx="1378800" cy="969840"/>
            <a:chOff x="9934909" y="723235"/>
            <a:chExt cx="1378800" cy="969840"/>
          </a:xfrm>
        </p:grpSpPr>
        <mc:AlternateContent xmlns:mc="http://schemas.openxmlformats.org/markup-compatibility/2006" xmlns:p14="http://schemas.microsoft.com/office/powerpoint/2010/main">
          <mc:Choice Requires="p14">
            <p:contentPart p14:bwMode="auto" r:id="rId12">
              <p14:nvContentPartPr>
                <p14:cNvPr id="11" name="Ink 10">
                  <a:extLst>
                    <a:ext uri="{FF2B5EF4-FFF2-40B4-BE49-F238E27FC236}">
                      <a16:creationId xmlns:a16="http://schemas.microsoft.com/office/drawing/2014/main" id="{D01D3348-ACE7-7A00-F767-5C03541AB262}"/>
                    </a:ext>
                  </a:extLst>
                </p14:cNvPr>
                <p14:cNvContentPartPr/>
                <p14:nvPr/>
              </p14:nvContentPartPr>
              <p14:xfrm>
                <a:off x="9934909" y="723235"/>
                <a:ext cx="1256400" cy="861840"/>
              </p14:xfrm>
            </p:contentPart>
          </mc:Choice>
          <mc:Fallback xmlns="">
            <p:pic>
              <p:nvPicPr>
                <p:cNvPr id="11" name="Ink 10">
                  <a:extLst>
                    <a:ext uri="{FF2B5EF4-FFF2-40B4-BE49-F238E27FC236}">
                      <a16:creationId xmlns:a16="http://schemas.microsoft.com/office/drawing/2014/main" id="{D01D3348-ACE7-7A00-F767-5C03541AB262}"/>
                    </a:ext>
                  </a:extLst>
                </p:cNvPr>
                <p:cNvPicPr/>
                <p:nvPr/>
              </p:nvPicPr>
              <p:blipFill>
                <a:blip r:embed="rId13"/>
                <a:stretch>
                  <a:fillRect/>
                </a:stretch>
              </p:blipFill>
              <p:spPr>
                <a:xfrm>
                  <a:off x="9925909" y="714235"/>
                  <a:ext cx="1274040" cy="8794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3" name="Ink 12">
                  <a:extLst>
                    <a:ext uri="{FF2B5EF4-FFF2-40B4-BE49-F238E27FC236}">
                      <a16:creationId xmlns:a16="http://schemas.microsoft.com/office/drawing/2014/main" id="{E9DE6BA4-F44C-E733-F1A8-1FFA3E663857}"/>
                    </a:ext>
                  </a:extLst>
                </p14:cNvPr>
                <p14:cNvContentPartPr/>
                <p14:nvPr/>
              </p14:nvContentPartPr>
              <p14:xfrm>
                <a:off x="10317229" y="736555"/>
                <a:ext cx="996480" cy="956520"/>
              </p14:xfrm>
            </p:contentPart>
          </mc:Choice>
          <mc:Fallback xmlns="">
            <p:pic>
              <p:nvPicPr>
                <p:cNvPr id="13" name="Ink 12">
                  <a:extLst>
                    <a:ext uri="{FF2B5EF4-FFF2-40B4-BE49-F238E27FC236}">
                      <a16:creationId xmlns:a16="http://schemas.microsoft.com/office/drawing/2014/main" id="{E9DE6BA4-F44C-E733-F1A8-1FFA3E663857}"/>
                    </a:ext>
                  </a:extLst>
                </p:cNvPr>
                <p:cNvPicPr/>
                <p:nvPr/>
              </p:nvPicPr>
              <p:blipFill>
                <a:blip r:embed="rId15"/>
                <a:stretch>
                  <a:fillRect/>
                </a:stretch>
              </p:blipFill>
              <p:spPr>
                <a:xfrm>
                  <a:off x="10308229" y="727555"/>
                  <a:ext cx="1014120" cy="974160"/>
                </a:xfrm>
                <a:prstGeom prst="rect">
                  <a:avLst/>
                </a:prstGeom>
              </p:spPr>
            </p:pic>
          </mc:Fallback>
        </mc:AlternateContent>
      </p:grpSp>
      <p:grpSp>
        <p:nvGrpSpPr>
          <p:cNvPr id="18" name="Group 17">
            <a:extLst>
              <a:ext uri="{FF2B5EF4-FFF2-40B4-BE49-F238E27FC236}">
                <a16:creationId xmlns:a16="http://schemas.microsoft.com/office/drawing/2014/main" id="{F5E732FD-8431-7380-315A-CE09EB22562F}"/>
              </a:ext>
            </a:extLst>
          </p:cNvPr>
          <p:cNvGrpSpPr/>
          <p:nvPr/>
        </p:nvGrpSpPr>
        <p:grpSpPr>
          <a:xfrm>
            <a:off x="9597589" y="5308195"/>
            <a:ext cx="1431360" cy="768600"/>
            <a:chOff x="9597589" y="5308195"/>
            <a:chExt cx="1431360" cy="768600"/>
          </a:xfrm>
        </p:grpSpPr>
        <mc:AlternateContent xmlns:mc="http://schemas.openxmlformats.org/markup-compatibility/2006" xmlns:p14="http://schemas.microsoft.com/office/powerpoint/2010/main">
          <mc:Choice Requires="p14">
            <p:contentPart p14:bwMode="auto" r:id="rId16">
              <p14:nvContentPartPr>
                <p14:cNvPr id="16" name="Ink 15">
                  <a:extLst>
                    <a:ext uri="{FF2B5EF4-FFF2-40B4-BE49-F238E27FC236}">
                      <a16:creationId xmlns:a16="http://schemas.microsoft.com/office/drawing/2014/main" id="{4D9A654F-AF82-5C49-4AC9-B5F060A51B1C}"/>
                    </a:ext>
                  </a:extLst>
                </p14:cNvPr>
                <p14:cNvContentPartPr/>
                <p14:nvPr/>
              </p14:nvContentPartPr>
              <p14:xfrm>
                <a:off x="9597589" y="5308195"/>
                <a:ext cx="1184040" cy="768600"/>
              </p14:xfrm>
            </p:contentPart>
          </mc:Choice>
          <mc:Fallback xmlns="">
            <p:pic>
              <p:nvPicPr>
                <p:cNvPr id="16" name="Ink 15">
                  <a:extLst>
                    <a:ext uri="{FF2B5EF4-FFF2-40B4-BE49-F238E27FC236}">
                      <a16:creationId xmlns:a16="http://schemas.microsoft.com/office/drawing/2014/main" id="{4D9A654F-AF82-5C49-4AC9-B5F060A51B1C}"/>
                    </a:ext>
                  </a:extLst>
                </p:cNvPr>
                <p:cNvPicPr/>
                <p:nvPr/>
              </p:nvPicPr>
              <p:blipFill>
                <a:blip r:embed="rId17"/>
                <a:stretch>
                  <a:fillRect/>
                </a:stretch>
              </p:blipFill>
              <p:spPr>
                <a:xfrm>
                  <a:off x="9588949" y="5299195"/>
                  <a:ext cx="1201680" cy="78624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7" name="Ink 16">
                  <a:extLst>
                    <a:ext uri="{FF2B5EF4-FFF2-40B4-BE49-F238E27FC236}">
                      <a16:creationId xmlns:a16="http://schemas.microsoft.com/office/drawing/2014/main" id="{122EE789-59FF-B689-EF26-1CCD4C9F3D7C}"/>
                    </a:ext>
                  </a:extLst>
                </p14:cNvPr>
                <p14:cNvContentPartPr/>
                <p14:nvPr/>
              </p14:nvContentPartPr>
              <p14:xfrm>
                <a:off x="9784789" y="5390275"/>
                <a:ext cx="1244160" cy="605520"/>
              </p14:xfrm>
            </p:contentPart>
          </mc:Choice>
          <mc:Fallback xmlns="">
            <p:pic>
              <p:nvPicPr>
                <p:cNvPr id="17" name="Ink 16">
                  <a:extLst>
                    <a:ext uri="{FF2B5EF4-FFF2-40B4-BE49-F238E27FC236}">
                      <a16:creationId xmlns:a16="http://schemas.microsoft.com/office/drawing/2014/main" id="{122EE789-59FF-B689-EF26-1CCD4C9F3D7C}"/>
                    </a:ext>
                  </a:extLst>
                </p:cNvPr>
                <p:cNvPicPr/>
                <p:nvPr/>
              </p:nvPicPr>
              <p:blipFill>
                <a:blip r:embed="rId19"/>
                <a:stretch>
                  <a:fillRect/>
                </a:stretch>
              </p:blipFill>
              <p:spPr>
                <a:xfrm>
                  <a:off x="9776149" y="5381275"/>
                  <a:ext cx="1261800" cy="623160"/>
                </a:xfrm>
                <a:prstGeom prst="rect">
                  <a:avLst/>
                </a:prstGeom>
              </p:spPr>
            </p:pic>
          </mc:Fallback>
        </mc:AlternateContent>
      </p:grpSp>
      <p:grpSp>
        <p:nvGrpSpPr>
          <p:cNvPr id="34" name="Group 33">
            <a:extLst>
              <a:ext uri="{FF2B5EF4-FFF2-40B4-BE49-F238E27FC236}">
                <a16:creationId xmlns:a16="http://schemas.microsoft.com/office/drawing/2014/main" id="{BE375AC2-5F0A-FDB3-8D23-DADD01ADDDBC}"/>
              </a:ext>
            </a:extLst>
          </p:cNvPr>
          <p:cNvGrpSpPr/>
          <p:nvPr/>
        </p:nvGrpSpPr>
        <p:grpSpPr>
          <a:xfrm>
            <a:off x="3748669" y="2319475"/>
            <a:ext cx="3525480" cy="780480"/>
            <a:chOff x="3748669" y="2319475"/>
            <a:chExt cx="3525480" cy="780480"/>
          </a:xfrm>
        </p:grpSpPr>
        <mc:AlternateContent xmlns:mc="http://schemas.openxmlformats.org/markup-compatibility/2006" xmlns:p14="http://schemas.microsoft.com/office/powerpoint/2010/main">
          <mc:Choice Requires="p14">
            <p:contentPart p14:bwMode="auto" r:id="rId20">
              <p14:nvContentPartPr>
                <p14:cNvPr id="19" name="Ink 18">
                  <a:extLst>
                    <a:ext uri="{FF2B5EF4-FFF2-40B4-BE49-F238E27FC236}">
                      <a16:creationId xmlns:a16="http://schemas.microsoft.com/office/drawing/2014/main" id="{68622D68-1E6A-6B21-94FF-7AE680008527}"/>
                    </a:ext>
                  </a:extLst>
                </p14:cNvPr>
                <p14:cNvContentPartPr/>
                <p14:nvPr/>
              </p14:nvContentPartPr>
              <p14:xfrm>
                <a:off x="3748669" y="2521435"/>
                <a:ext cx="692280" cy="578520"/>
              </p14:xfrm>
            </p:contentPart>
          </mc:Choice>
          <mc:Fallback xmlns="">
            <p:pic>
              <p:nvPicPr>
                <p:cNvPr id="19" name="Ink 18">
                  <a:extLst>
                    <a:ext uri="{FF2B5EF4-FFF2-40B4-BE49-F238E27FC236}">
                      <a16:creationId xmlns:a16="http://schemas.microsoft.com/office/drawing/2014/main" id="{68622D68-1E6A-6B21-94FF-7AE680008527}"/>
                    </a:ext>
                  </a:extLst>
                </p:cNvPr>
                <p:cNvPicPr/>
                <p:nvPr/>
              </p:nvPicPr>
              <p:blipFill>
                <a:blip r:embed="rId21"/>
                <a:stretch>
                  <a:fillRect/>
                </a:stretch>
              </p:blipFill>
              <p:spPr>
                <a:xfrm>
                  <a:off x="3740029" y="2512435"/>
                  <a:ext cx="709920" cy="59616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0" name="Ink 19">
                  <a:extLst>
                    <a:ext uri="{FF2B5EF4-FFF2-40B4-BE49-F238E27FC236}">
                      <a16:creationId xmlns:a16="http://schemas.microsoft.com/office/drawing/2014/main" id="{8BDFFA71-661D-8C71-1AE0-173CED7FA0DB}"/>
                    </a:ext>
                  </a:extLst>
                </p14:cNvPr>
                <p14:cNvContentPartPr/>
                <p14:nvPr/>
              </p14:nvContentPartPr>
              <p14:xfrm>
                <a:off x="4570549" y="2662555"/>
                <a:ext cx="437400" cy="206640"/>
              </p14:xfrm>
            </p:contentPart>
          </mc:Choice>
          <mc:Fallback xmlns="">
            <p:pic>
              <p:nvPicPr>
                <p:cNvPr id="20" name="Ink 19">
                  <a:extLst>
                    <a:ext uri="{FF2B5EF4-FFF2-40B4-BE49-F238E27FC236}">
                      <a16:creationId xmlns:a16="http://schemas.microsoft.com/office/drawing/2014/main" id="{8BDFFA71-661D-8C71-1AE0-173CED7FA0DB}"/>
                    </a:ext>
                  </a:extLst>
                </p:cNvPr>
                <p:cNvPicPr/>
                <p:nvPr/>
              </p:nvPicPr>
              <p:blipFill>
                <a:blip r:embed="rId23"/>
                <a:stretch>
                  <a:fillRect/>
                </a:stretch>
              </p:blipFill>
              <p:spPr>
                <a:xfrm>
                  <a:off x="4561549" y="2653915"/>
                  <a:ext cx="455040" cy="2242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2" name="Ink 21">
                  <a:extLst>
                    <a:ext uri="{FF2B5EF4-FFF2-40B4-BE49-F238E27FC236}">
                      <a16:creationId xmlns:a16="http://schemas.microsoft.com/office/drawing/2014/main" id="{31303991-211A-27EE-1FC5-F9AE25A337BE}"/>
                    </a:ext>
                  </a:extLst>
                </p14:cNvPr>
                <p14:cNvContentPartPr/>
                <p14:nvPr/>
              </p14:nvContentPartPr>
              <p14:xfrm>
                <a:off x="5035669" y="2496955"/>
                <a:ext cx="118800" cy="371520"/>
              </p14:xfrm>
            </p:contentPart>
          </mc:Choice>
          <mc:Fallback xmlns="">
            <p:pic>
              <p:nvPicPr>
                <p:cNvPr id="22" name="Ink 21">
                  <a:extLst>
                    <a:ext uri="{FF2B5EF4-FFF2-40B4-BE49-F238E27FC236}">
                      <a16:creationId xmlns:a16="http://schemas.microsoft.com/office/drawing/2014/main" id="{31303991-211A-27EE-1FC5-F9AE25A337BE}"/>
                    </a:ext>
                  </a:extLst>
                </p:cNvPr>
                <p:cNvPicPr/>
                <p:nvPr/>
              </p:nvPicPr>
              <p:blipFill>
                <a:blip r:embed="rId25"/>
                <a:stretch>
                  <a:fillRect/>
                </a:stretch>
              </p:blipFill>
              <p:spPr>
                <a:xfrm>
                  <a:off x="5027029" y="2488315"/>
                  <a:ext cx="136440" cy="38916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3" name="Ink 22">
                  <a:extLst>
                    <a:ext uri="{FF2B5EF4-FFF2-40B4-BE49-F238E27FC236}">
                      <a16:creationId xmlns:a16="http://schemas.microsoft.com/office/drawing/2014/main" id="{E2CA2CCA-7E60-B36E-BCC3-6A6C5FA0F2FF}"/>
                    </a:ext>
                  </a:extLst>
                </p14:cNvPr>
                <p14:cNvContentPartPr/>
                <p14:nvPr/>
              </p14:nvContentPartPr>
              <p14:xfrm>
                <a:off x="5035669" y="2559955"/>
                <a:ext cx="295200" cy="169560"/>
              </p14:xfrm>
            </p:contentPart>
          </mc:Choice>
          <mc:Fallback xmlns="">
            <p:pic>
              <p:nvPicPr>
                <p:cNvPr id="23" name="Ink 22">
                  <a:extLst>
                    <a:ext uri="{FF2B5EF4-FFF2-40B4-BE49-F238E27FC236}">
                      <a16:creationId xmlns:a16="http://schemas.microsoft.com/office/drawing/2014/main" id="{E2CA2CCA-7E60-B36E-BCC3-6A6C5FA0F2FF}"/>
                    </a:ext>
                  </a:extLst>
                </p:cNvPr>
                <p:cNvPicPr/>
                <p:nvPr/>
              </p:nvPicPr>
              <p:blipFill>
                <a:blip r:embed="rId27"/>
                <a:stretch>
                  <a:fillRect/>
                </a:stretch>
              </p:blipFill>
              <p:spPr>
                <a:xfrm>
                  <a:off x="5027029" y="2550955"/>
                  <a:ext cx="312840" cy="1872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4" name="Ink 23">
                  <a:extLst>
                    <a:ext uri="{FF2B5EF4-FFF2-40B4-BE49-F238E27FC236}">
                      <a16:creationId xmlns:a16="http://schemas.microsoft.com/office/drawing/2014/main" id="{8289E56A-35F3-BC8E-5164-0FBAC88BCD9A}"/>
                    </a:ext>
                  </a:extLst>
                </p14:cNvPr>
                <p14:cNvContentPartPr/>
                <p14:nvPr/>
              </p14:nvContentPartPr>
              <p14:xfrm>
                <a:off x="5349229" y="2428915"/>
                <a:ext cx="370440" cy="401400"/>
              </p14:xfrm>
            </p:contentPart>
          </mc:Choice>
          <mc:Fallback xmlns="">
            <p:pic>
              <p:nvPicPr>
                <p:cNvPr id="24" name="Ink 23">
                  <a:extLst>
                    <a:ext uri="{FF2B5EF4-FFF2-40B4-BE49-F238E27FC236}">
                      <a16:creationId xmlns:a16="http://schemas.microsoft.com/office/drawing/2014/main" id="{8289E56A-35F3-BC8E-5164-0FBAC88BCD9A}"/>
                    </a:ext>
                  </a:extLst>
                </p:cNvPr>
                <p:cNvPicPr/>
                <p:nvPr/>
              </p:nvPicPr>
              <p:blipFill>
                <a:blip r:embed="rId29"/>
                <a:stretch>
                  <a:fillRect/>
                </a:stretch>
              </p:blipFill>
              <p:spPr>
                <a:xfrm>
                  <a:off x="5340589" y="2419915"/>
                  <a:ext cx="388080" cy="41904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5" name="Ink 24">
                  <a:extLst>
                    <a:ext uri="{FF2B5EF4-FFF2-40B4-BE49-F238E27FC236}">
                      <a16:creationId xmlns:a16="http://schemas.microsoft.com/office/drawing/2014/main" id="{FF9258D1-E47E-4470-2B61-A714B148C6C3}"/>
                    </a:ext>
                  </a:extLst>
                </p14:cNvPr>
                <p14:cNvContentPartPr/>
                <p14:nvPr/>
              </p14:nvContentPartPr>
              <p14:xfrm>
                <a:off x="5865829" y="2524315"/>
                <a:ext cx="343800" cy="273240"/>
              </p14:xfrm>
            </p:contentPart>
          </mc:Choice>
          <mc:Fallback xmlns="">
            <p:pic>
              <p:nvPicPr>
                <p:cNvPr id="25" name="Ink 24">
                  <a:extLst>
                    <a:ext uri="{FF2B5EF4-FFF2-40B4-BE49-F238E27FC236}">
                      <a16:creationId xmlns:a16="http://schemas.microsoft.com/office/drawing/2014/main" id="{FF9258D1-E47E-4470-2B61-A714B148C6C3}"/>
                    </a:ext>
                  </a:extLst>
                </p:cNvPr>
                <p:cNvPicPr/>
                <p:nvPr/>
              </p:nvPicPr>
              <p:blipFill>
                <a:blip r:embed="rId31"/>
                <a:stretch>
                  <a:fillRect/>
                </a:stretch>
              </p:blipFill>
              <p:spPr>
                <a:xfrm>
                  <a:off x="5856829" y="2515315"/>
                  <a:ext cx="361440" cy="29088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7" name="Ink 26">
                  <a:extLst>
                    <a:ext uri="{FF2B5EF4-FFF2-40B4-BE49-F238E27FC236}">
                      <a16:creationId xmlns:a16="http://schemas.microsoft.com/office/drawing/2014/main" id="{43B1A85B-5035-62D6-97CF-E593409496CC}"/>
                    </a:ext>
                  </a:extLst>
                </p14:cNvPr>
                <p14:cNvContentPartPr/>
                <p14:nvPr/>
              </p14:nvContentPartPr>
              <p14:xfrm>
                <a:off x="6330949" y="2319475"/>
                <a:ext cx="42480" cy="453600"/>
              </p14:xfrm>
            </p:contentPart>
          </mc:Choice>
          <mc:Fallback xmlns="">
            <p:pic>
              <p:nvPicPr>
                <p:cNvPr id="27" name="Ink 26">
                  <a:extLst>
                    <a:ext uri="{FF2B5EF4-FFF2-40B4-BE49-F238E27FC236}">
                      <a16:creationId xmlns:a16="http://schemas.microsoft.com/office/drawing/2014/main" id="{43B1A85B-5035-62D6-97CF-E593409496CC}"/>
                    </a:ext>
                  </a:extLst>
                </p:cNvPr>
                <p:cNvPicPr/>
                <p:nvPr/>
              </p:nvPicPr>
              <p:blipFill>
                <a:blip r:embed="rId33"/>
                <a:stretch>
                  <a:fillRect/>
                </a:stretch>
              </p:blipFill>
              <p:spPr>
                <a:xfrm>
                  <a:off x="6322309" y="2310835"/>
                  <a:ext cx="60120" cy="47124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28" name="Ink 27">
                  <a:extLst>
                    <a:ext uri="{FF2B5EF4-FFF2-40B4-BE49-F238E27FC236}">
                      <a16:creationId xmlns:a16="http://schemas.microsoft.com/office/drawing/2014/main" id="{5077A472-05A6-2AEA-A169-1740DF4504AF}"/>
                    </a:ext>
                  </a:extLst>
                </p14:cNvPr>
                <p14:cNvContentPartPr/>
                <p14:nvPr/>
              </p14:nvContentPartPr>
              <p14:xfrm>
                <a:off x="6555589" y="2551675"/>
                <a:ext cx="36360" cy="135000"/>
              </p14:xfrm>
            </p:contentPart>
          </mc:Choice>
          <mc:Fallback xmlns="">
            <p:pic>
              <p:nvPicPr>
                <p:cNvPr id="28" name="Ink 27">
                  <a:extLst>
                    <a:ext uri="{FF2B5EF4-FFF2-40B4-BE49-F238E27FC236}">
                      <a16:creationId xmlns:a16="http://schemas.microsoft.com/office/drawing/2014/main" id="{5077A472-05A6-2AEA-A169-1740DF4504AF}"/>
                    </a:ext>
                  </a:extLst>
                </p:cNvPr>
                <p:cNvPicPr/>
                <p:nvPr/>
              </p:nvPicPr>
              <p:blipFill>
                <a:blip r:embed="rId35"/>
                <a:stretch>
                  <a:fillRect/>
                </a:stretch>
              </p:blipFill>
              <p:spPr>
                <a:xfrm>
                  <a:off x="6546589" y="2542675"/>
                  <a:ext cx="54000" cy="15264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30" name="Ink 29">
                  <a:extLst>
                    <a:ext uri="{FF2B5EF4-FFF2-40B4-BE49-F238E27FC236}">
                      <a16:creationId xmlns:a16="http://schemas.microsoft.com/office/drawing/2014/main" id="{582DC067-0727-B58D-58C2-5E0A55AB826B}"/>
                    </a:ext>
                  </a:extLst>
                </p14:cNvPr>
                <p14:cNvContentPartPr/>
                <p14:nvPr/>
              </p14:nvContentPartPr>
              <p14:xfrm>
                <a:off x="6444709" y="2538355"/>
                <a:ext cx="174240" cy="275760"/>
              </p14:xfrm>
            </p:contentPart>
          </mc:Choice>
          <mc:Fallback xmlns="">
            <p:pic>
              <p:nvPicPr>
                <p:cNvPr id="30" name="Ink 29">
                  <a:extLst>
                    <a:ext uri="{FF2B5EF4-FFF2-40B4-BE49-F238E27FC236}">
                      <a16:creationId xmlns:a16="http://schemas.microsoft.com/office/drawing/2014/main" id="{582DC067-0727-B58D-58C2-5E0A55AB826B}"/>
                    </a:ext>
                  </a:extLst>
                </p:cNvPr>
                <p:cNvPicPr/>
                <p:nvPr/>
              </p:nvPicPr>
              <p:blipFill>
                <a:blip r:embed="rId37"/>
                <a:stretch>
                  <a:fillRect/>
                </a:stretch>
              </p:blipFill>
              <p:spPr>
                <a:xfrm>
                  <a:off x="6436069" y="2529355"/>
                  <a:ext cx="191880" cy="2934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31" name="Ink 30">
                  <a:extLst>
                    <a:ext uri="{FF2B5EF4-FFF2-40B4-BE49-F238E27FC236}">
                      <a16:creationId xmlns:a16="http://schemas.microsoft.com/office/drawing/2014/main" id="{3819F185-E062-798D-936F-E2DCFD1695D0}"/>
                    </a:ext>
                  </a:extLst>
                </p14:cNvPr>
                <p14:cNvContentPartPr/>
                <p14:nvPr/>
              </p14:nvContentPartPr>
              <p14:xfrm>
                <a:off x="6657829" y="2606395"/>
                <a:ext cx="248040" cy="303120"/>
              </p14:xfrm>
            </p:contentPart>
          </mc:Choice>
          <mc:Fallback xmlns="">
            <p:pic>
              <p:nvPicPr>
                <p:cNvPr id="31" name="Ink 30">
                  <a:extLst>
                    <a:ext uri="{FF2B5EF4-FFF2-40B4-BE49-F238E27FC236}">
                      <a16:creationId xmlns:a16="http://schemas.microsoft.com/office/drawing/2014/main" id="{3819F185-E062-798D-936F-E2DCFD1695D0}"/>
                    </a:ext>
                  </a:extLst>
                </p:cNvPr>
                <p:cNvPicPr/>
                <p:nvPr/>
              </p:nvPicPr>
              <p:blipFill>
                <a:blip r:embed="rId39"/>
                <a:stretch>
                  <a:fillRect/>
                </a:stretch>
              </p:blipFill>
              <p:spPr>
                <a:xfrm>
                  <a:off x="6649189" y="2597395"/>
                  <a:ext cx="265680" cy="32076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3" name="Ink 32">
                  <a:extLst>
                    <a:ext uri="{FF2B5EF4-FFF2-40B4-BE49-F238E27FC236}">
                      <a16:creationId xmlns:a16="http://schemas.microsoft.com/office/drawing/2014/main" id="{18E4278A-877D-2F1C-C21D-EBAC432DD66A}"/>
                    </a:ext>
                  </a:extLst>
                </p14:cNvPr>
                <p14:cNvContentPartPr/>
                <p14:nvPr/>
              </p14:nvContentPartPr>
              <p14:xfrm>
                <a:off x="6909469" y="2645275"/>
                <a:ext cx="364680" cy="428760"/>
              </p14:xfrm>
            </p:contentPart>
          </mc:Choice>
          <mc:Fallback xmlns="">
            <p:pic>
              <p:nvPicPr>
                <p:cNvPr id="33" name="Ink 32">
                  <a:extLst>
                    <a:ext uri="{FF2B5EF4-FFF2-40B4-BE49-F238E27FC236}">
                      <a16:creationId xmlns:a16="http://schemas.microsoft.com/office/drawing/2014/main" id="{18E4278A-877D-2F1C-C21D-EBAC432DD66A}"/>
                    </a:ext>
                  </a:extLst>
                </p:cNvPr>
                <p:cNvPicPr/>
                <p:nvPr/>
              </p:nvPicPr>
              <p:blipFill>
                <a:blip r:embed="rId41"/>
                <a:stretch>
                  <a:fillRect/>
                </a:stretch>
              </p:blipFill>
              <p:spPr>
                <a:xfrm>
                  <a:off x="6900469" y="2636275"/>
                  <a:ext cx="382320" cy="446400"/>
                </a:xfrm>
                <a:prstGeom prst="rect">
                  <a:avLst/>
                </a:prstGeom>
              </p:spPr>
            </p:pic>
          </mc:Fallback>
        </mc:AlternateContent>
      </p:grpSp>
      <p:grpSp>
        <p:nvGrpSpPr>
          <p:cNvPr id="55" name="Group 54">
            <a:extLst>
              <a:ext uri="{FF2B5EF4-FFF2-40B4-BE49-F238E27FC236}">
                <a16:creationId xmlns:a16="http://schemas.microsoft.com/office/drawing/2014/main" id="{4958C763-ECE2-2F72-19F8-32C95324CBA8}"/>
              </a:ext>
            </a:extLst>
          </p:cNvPr>
          <p:cNvGrpSpPr/>
          <p:nvPr/>
        </p:nvGrpSpPr>
        <p:grpSpPr>
          <a:xfrm>
            <a:off x="7764469" y="2974675"/>
            <a:ext cx="2019240" cy="342000"/>
            <a:chOff x="7764469" y="2974675"/>
            <a:chExt cx="2019240" cy="342000"/>
          </a:xfrm>
        </p:grpSpPr>
        <mc:AlternateContent xmlns:mc="http://schemas.openxmlformats.org/markup-compatibility/2006" xmlns:p14="http://schemas.microsoft.com/office/powerpoint/2010/main">
          <mc:Choice Requires="p14">
            <p:contentPart p14:bwMode="auto" r:id="rId42">
              <p14:nvContentPartPr>
                <p14:cNvPr id="40" name="Ink 39">
                  <a:extLst>
                    <a:ext uri="{FF2B5EF4-FFF2-40B4-BE49-F238E27FC236}">
                      <a16:creationId xmlns:a16="http://schemas.microsoft.com/office/drawing/2014/main" id="{3E1DAAF5-0210-CE88-4CCC-1E673B1A26CA}"/>
                    </a:ext>
                  </a:extLst>
                </p14:cNvPr>
                <p14:cNvContentPartPr/>
                <p14:nvPr/>
              </p14:nvContentPartPr>
              <p14:xfrm>
                <a:off x="7764469" y="2976115"/>
                <a:ext cx="198360" cy="313920"/>
              </p14:xfrm>
            </p:contentPart>
          </mc:Choice>
          <mc:Fallback xmlns="">
            <p:pic>
              <p:nvPicPr>
                <p:cNvPr id="40" name="Ink 39">
                  <a:extLst>
                    <a:ext uri="{FF2B5EF4-FFF2-40B4-BE49-F238E27FC236}">
                      <a16:creationId xmlns:a16="http://schemas.microsoft.com/office/drawing/2014/main" id="{3E1DAAF5-0210-CE88-4CCC-1E673B1A26CA}"/>
                    </a:ext>
                  </a:extLst>
                </p:cNvPr>
                <p:cNvPicPr/>
                <p:nvPr/>
              </p:nvPicPr>
              <p:blipFill>
                <a:blip r:embed="rId43"/>
                <a:stretch>
                  <a:fillRect/>
                </a:stretch>
              </p:blipFill>
              <p:spPr>
                <a:xfrm>
                  <a:off x="7755829" y="2967115"/>
                  <a:ext cx="216000" cy="33156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41" name="Ink 40">
                  <a:extLst>
                    <a:ext uri="{FF2B5EF4-FFF2-40B4-BE49-F238E27FC236}">
                      <a16:creationId xmlns:a16="http://schemas.microsoft.com/office/drawing/2014/main" id="{66973958-1D36-F1C7-8CBF-0F1297BD1F9A}"/>
                    </a:ext>
                  </a:extLst>
                </p14:cNvPr>
                <p14:cNvContentPartPr/>
                <p14:nvPr/>
              </p14:nvContentPartPr>
              <p14:xfrm>
                <a:off x="8011069" y="3111475"/>
                <a:ext cx="203400" cy="139320"/>
              </p14:xfrm>
            </p:contentPart>
          </mc:Choice>
          <mc:Fallback xmlns="">
            <p:pic>
              <p:nvPicPr>
                <p:cNvPr id="41" name="Ink 40">
                  <a:extLst>
                    <a:ext uri="{FF2B5EF4-FFF2-40B4-BE49-F238E27FC236}">
                      <a16:creationId xmlns:a16="http://schemas.microsoft.com/office/drawing/2014/main" id="{66973958-1D36-F1C7-8CBF-0F1297BD1F9A}"/>
                    </a:ext>
                  </a:extLst>
                </p:cNvPr>
                <p:cNvPicPr/>
                <p:nvPr/>
              </p:nvPicPr>
              <p:blipFill>
                <a:blip r:embed="rId45"/>
                <a:stretch>
                  <a:fillRect/>
                </a:stretch>
              </p:blipFill>
              <p:spPr>
                <a:xfrm>
                  <a:off x="8002069" y="3102835"/>
                  <a:ext cx="221040" cy="15696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43" name="Ink 42">
                  <a:extLst>
                    <a:ext uri="{FF2B5EF4-FFF2-40B4-BE49-F238E27FC236}">
                      <a16:creationId xmlns:a16="http://schemas.microsoft.com/office/drawing/2014/main" id="{A85E14F2-80D0-9C4A-3EBD-DD17ECF2EDEF}"/>
                    </a:ext>
                  </a:extLst>
                </p14:cNvPr>
                <p14:cNvContentPartPr/>
                <p14:nvPr/>
              </p14:nvContentPartPr>
              <p14:xfrm>
                <a:off x="8270989" y="3070075"/>
                <a:ext cx="126000" cy="246600"/>
              </p14:xfrm>
            </p:contentPart>
          </mc:Choice>
          <mc:Fallback xmlns="">
            <p:pic>
              <p:nvPicPr>
                <p:cNvPr id="43" name="Ink 42">
                  <a:extLst>
                    <a:ext uri="{FF2B5EF4-FFF2-40B4-BE49-F238E27FC236}">
                      <a16:creationId xmlns:a16="http://schemas.microsoft.com/office/drawing/2014/main" id="{A85E14F2-80D0-9C4A-3EBD-DD17ECF2EDEF}"/>
                    </a:ext>
                  </a:extLst>
                </p:cNvPr>
                <p:cNvPicPr/>
                <p:nvPr/>
              </p:nvPicPr>
              <p:blipFill>
                <a:blip r:embed="rId47"/>
                <a:stretch>
                  <a:fillRect/>
                </a:stretch>
              </p:blipFill>
              <p:spPr>
                <a:xfrm>
                  <a:off x="8261989" y="3061075"/>
                  <a:ext cx="143640" cy="26424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45" name="Ink 44">
                  <a:extLst>
                    <a:ext uri="{FF2B5EF4-FFF2-40B4-BE49-F238E27FC236}">
                      <a16:creationId xmlns:a16="http://schemas.microsoft.com/office/drawing/2014/main" id="{C6A82FBC-B5DF-35F6-A2B3-2414C34FCE87}"/>
                    </a:ext>
                  </a:extLst>
                </p14:cNvPr>
                <p14:cNvContentPartPr/>
                <p14:nvPr/>
              </p14:nvContentPartPr>
              <p14:xfrm>
                <a:off x="8488429" y="3084115"/>
                <a:ext cx="5760" cy="176400"/>
              </p14:xfrm>
            </p:contentPart>
          </mc:Choice>
          <mc:Fallback xmlns="">
            <p:pic>
              <p:nvPicPr>
                <p:cNvPr id="45" name="Ink 44">
                  <a:extLst>
                    <a:ext uri="{FF2B5EF4-FFF2-40B4-BE49-F238E27FC236}">
                      <a16:creationId xmlns:a16="http://schemas.microsoft.com/office/drawing/2014/main" id="{C6A82FBC-B5DF-35F6-A2B3-2414C34FCE87}"/>
                    </a:ext>
                  </a:extLst>
                </p:cNvPr>
                <p:cNvPicPr/>
                <p:nvPr/>
              </p:nvPicPr>
              <p:blipFill>
                <a:blip r:embed="rId49"/>
                <a:stretch>
                  <a:fillRect/>
                </a:stretch>
              </p:blipFill>
              <p:spPr>
                <a:xfrm>
                  <a:off x="8479789" y="3075115"/>
                  <a:ext cx="23400" cy="19404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47" name="Ink 46">
                  <a:extLst>
                    <a:ext uri="{FF2B5EF4-FFF2-40B4-BE49-F238E27FC236}">
                      <a16:creationId xmlns:a16="http://schemas.microsoft.com/office/drawing/2014/main" id="{C325944C-A09C-AD49-EFF2-CC96AFFEE87A}"/>
                    </a:ext>
                  </a:extLst>
                </p14:cNvPr>
                <p14:cNvContentPartPr/>
                <p14:nvPr/>
              </p14:nvContentPartPr>
              <p14:xfrm>
                <a:off x="8638189" y="3050275"/>
                <a:ext cx="137880" cy="255960"/>
              </p14:xfrm>
            </p:contentPart>
          </mc:Choice>
          <mc:Fallback xmlns="">
            <p:pic>
              <p:nvPicPr>
                <p:cNvPr id="47" name="Ink 46">
                  <a:extLst>
                    <a:ext uri="{FF2B5EF4-FFF2-40B4-BE49-F238E27FC236}">
                      <a16:creationId xmlns:a16="http://schemas.microsoft.com/office/drawing/2014/main" id="{C325944C-A09C-AD49-EFF2-CC96AFFEE87A}"/>
                    </a:ext>
                  </a:extLst>
                </p:cNvPr>
                <p:cNvPicPr/>
                <p:nvPr/>
              </p:nvPicPr>
              <p:blipFill>
                <a:blip r:embed="rId51"/>
                <a:stretch>
                  <a:fillRect/>
                </a:stretch>
              </p:blipFill>
              <p:spPr>
                <a:xfrm>
                  <a:off x="8629549" y="3041635"/>
                  <a:ext cx="155520" cy="27360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48" name="Ink 47">
                  <a:extLst>
                    <a:ext uri="{FF2B5EF4-FFF2-40B4-BE49-F238E27FC236}">
                      <a16:creationId xmlns:a16="http://schemas.microsoft.com/office/drawing/2014/main" id="{2D52578D-F21B-27E1-861B-ACBC96513C56}"/>
                    </a:ext>
                  </a:extLst>
                </p14:cNvPr>
                <p14:cNvContentPartPr/>
                <p14:nvPr/>
              </p14:nvContentPartPr>
              <p14:xfrm>
                <a:off x="8816029" y="2974675"/>
                <a:ext cx="360" cy="300240"/>
              </p14:xfrm>
            </p:contentPart>
          </mc:Choice>
          <mc:Fallback xmlns="">
            <p:pic>
              <p:nvPicPr>
                <p:cNvPr id="48" name="Ink 47">
                  <a:extLst>
                    <a:ext uri="{FF2B5EF4-FFF2-40B4-BE49-F238E27FC236}">
                      <a16:creationId xmlns:a16="http://schemas.microsoft.com/office/drawing/2014/main" id="{2D52578D-F21B-27E1-861B-ACBC96513C56}"/>
                    </a:ext>
                  </a:extLst>
                </p:cNvPr>
                <p:cNvPicPr/>
                <p:nvPr/>
              </p:nvPicPr>
              <p:blipFill>
                <a:blip r:embed="rId53"/>
                <a:stretch>
                  <a:fillRect/>
                </a:stretch>
              </p:blipFill>
              <p:spPr>
                <a:xfrm>
                  <a:off x="8807389" y="2965675"/>
                  <a:ext cx="18000" cy="31788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49" name="Ink 48">
                  <a:extLst>
                    <a:ext uri="{FF2B5EF4-FFF2-40B4-BE49-F238E27FC236}">
                      <a16:creationId xmlns:a16="http://schemas.microsoft.com/office/drawing/2014/main" id="{B6E99B9C-532D-9847-95C3-47FE7A391DEB}"/>
                    </a:ext>
                  </a:extLst>
                </p14:cNvPr>
                <p14:cNvContentPartPr/>
                <p14:nvPr/>
              </p14:nvContentPartPr>
              <p14:xfrm>
                <a:off x="8799829" y="3026875"/>
                <a:ext cx="113760" cy="57600"/>
              </p14:xfrm>
            </p:contentPart>
          </mc:Choice>
          <mc:Fallback xmlns="">
            <p:pic>
              <p:nvPicPr>
                <p:cNvPr id="49" name="Ink 48">
                  <a:extLst>
                    <a:ext uri="{FF2B5EF4-FFF2-40B4-BE49-F238E27FC236}">
                      <a16:creationId xmlns:a16="http://schemas.microsoft.com/office/drawing/2014/main" id="{B6E99B9C-532D-9847-95C3-47FE7A391DEB}"/>
                    </a:ext>
                  </a:extLst>
                </p:cNvPr>
                <p:cNvPicPr/>
                <p:nvPr/>
              </p:nvPicPr>
              <p:blipFill>
                <a:blip r:embed="rId55"/>
                <a:stretch>
                  <a:fillRect/>
                </a:stretch>
              </p:blipFill>
              <p:spPr>
                <a:xfrm>
                  <a:off x="8791189" y="3017875"/>
                  <a:ext cx="131400" cy="7524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50" name="Ink 49">
                  <a:extLst>
                    <a:ext uri="{FF2B5EF4-FFF2-40B4-BE49-F238E27FC236}">
                      <a16:creationId xmlns:a16="http://schemas.microsoft.com/office/drawing/2014/main" id="{776DAE74-8A89-F572-E2FA-E325DAEA6A79}"/>
                    </a:ext>
                  </a:extLst>
                </p14:cNvPr>
                <p14:cNvContentPartPr/>
                <p14:nvPr/>
              </p14:nvContentPartPr>
              <p14:xfrm>
                <a:off x="8908909" y="3085555"/>
                <a:ext cx="221040" cy="152640"/>
              </p14:xfrm>
            </p:contentPart>
          </mc:Choice>
          <mc:Fallback xmlns="">
            <p:pic>
              <p:nvPicPr>
                <p:cNvPr id="50" name="Ink 49">
                  <a:extLst>
                    <a:ext uri="{FF2B5EF4-FFF2-40B4-BE49-F238E27FC236}">
                      <a16:creationId xmlns:a16="http://schemas.microsoft.com/office/drawing/2014/main" id="{776DAE74-8A89-F572-E2FA-E325DAEA6A79}"/>
                    </a:ext>
                  </a:extLst>
                </p:cNvPr>
                <p:cNvPicPr/>
                <p:nvPr/>
              </p:nvPicPr>
              <p:blipFill>
                <a:blip r:embed="rId57"/>
                <a:stretch>
                  <a:fillRect/>
                </a:stretch>
              </p:blipFill>
              <p:spPr>
                <a:xfrm>
                  <a:off x="8900269" y="3076915"/>
                  <a:ext cx="238680" cy="17028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52" name="Ink 51">
                  <a:extLst>
                    <a:ext uri="{FF2B5EF4-FFF2-40B4-BE49-F238E27FC236}">
                      <a16:creationId xmlns:a16="http://schemas.microsoft.com/office/drawing/2014/main" id="{728BEDC1-55CD-D628-AC16-375893ADDC8B}"/>
                    </a:ext>
                  </a:extLst>
                </p14:cNvPr>
                <p14:cNvContentPartPr/>
                <p14:nvPr/>
              </p14:nvContentPartPr>
              <p14:xfrm>
                <a:off x="9185029" y="3017875"/>
                <a:ext cx="221760" cy="209520"/>
              </p14:xfrm>
            </p:contentPart>
          </mc:Choice>
          <mc:Fallback xmlns="">
            <p:pic>
              <p:nvPicPr>
                <p:cNvPr id="52" name="Ink 51">
                  <a:extLst>
                    <a:ext uri="{FF2B5EF4-FFF2-40B4-BE49-F238E27FC236}">
                      <a16:creationId xmlns:a16="http://schemas.microsoft.com/office/drawing/2014/main" id="{728BEDC1-55CD-D628-AC16-375893ADDC8B}"/>
                    </a:ext>
                  </a:extLst>
                </p:cNvPr>
                <p:cNvPicPr/>
                <p:nvPr/>
              </p:nvPicPr>
              <p:blipFill>
                <a:blip r:embed="rId59"/>
                <a:stretch>
                  <a:fillRect/>
                </a:stretch>
              </p:blipFill>
              <p:spPr>
                <a:xfrm>
                  <a:off x="9176029" y="3009235"/>
                  <a:ext cx="239400" cy="22716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53" name="Ink 52">
                  <a:extLst>
                    <a:ext uri="{FF2B5EF4-FFF2-40B4-BE49-F238E27FC236}">
                      <a16:creationId xmlns:a16="http://schemas.microsoft.com/office/drawing/2014/main" id="{23A28B34-5823-0EDC-5408-6E9A2B30A61B}"/>
                    </a:ext>
                  </a:extLst>
                </p14:cNvPr>
                <p14:cNvContentPartPr/>
                <p14:nvPr/>
              </p14:nvContentPartPr>
              <p14:xfrm>
                <a:off x="9430549" y="3028675"/>
                <a:ext cx="123120" cy="181440"/>
              </p14:xfrm>
            </p:contentPart>
          </mc:Choice>
          <mc:Fallback xmlns="">
            <p:pic>
              <p:nvPicPr>
                <p:cNvPr id="53" name="Ink 52">
                  <a:extLst>
                    <a:ext uri="{FF2B5EF4-FFF2-40B4-BE49-F238E27FC236}">
                      <a16:creationId xmlns:a16="http://schemas.microsoft.com/office/drawing/2014/main" id="{23A28B34-5823-0EDC-5408-6E9A2B30A61B}"/>
                    </a:ext>
                  </a:extLst>
                </p:cNvPr>
                <p:cNvPicPr/>
                <p:nvPr/>
              </p:nvPicPr>
              <p:blipFill>
                <a:blip r:embed="rId61"/>
                <a:stretch>
                  <a:fillRect/>
                </a:stretch>
              </p:blipFill>
              <p:spPr>
                <a:xfrm>
                  <a:off x="9421549" y="3020035"/>
                  <a:ext cx="140760" cy="19908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54" name="Ink 53">
                  <a:extLst>
                    <a:ext uri="{FF2B5EF4-FFF2-40B4-BE49-F238E27FC236}">
                      <a16:creationId xmlns:a16="http://schemas.microsoft.com/office/drawing/2014/main" id="{FB414304-1653-FABA-1D48-651ED193481A}"/>
                    </a:ext>
                  </a:extLst>
                </p14:cNvPr>
                <p14:cNvContentPartPr/>
                <p14:nvPr/>
              </p14:nvContentPartPr>
              <p14:xfrm>
                <a:off x="9615949" y="3032995"/>
                <a:ext cx="167760" cy="138240"/>
              </p14:xfrm>
            </p:contentPart>
          </mc:Choice>
          <mc:Fallback xmlns="">
            <p:pic>
              <p:nvPicPr>
                <p:cNvPr id="54" name="Ink 53">
                  <a:extLst>
                    <a:ext uri="{FF2B5EF4-FFF2-40B4-BE49-F238E27FC236}">
                      <a16:creationId xmlns:a16="http://schemas.microsoft.com/office/drawing/2014/main" id="{FB414304-1653-FABA-1D48-651ED193481A}"/>
                    </a:ext>
                  </a:extLst>
                </p:cNvPr>
                <p:cNvPicPr/>
                <p:nvPr/>
              </p:nvPicPr>
              <p:blipFill>
                <a:blip r:embed="rId63"/>
                <a:stretch>
                  <a:fillRect/>
                </a:stretch>
              </p:blipFill>
              <p:spPr>
                <a:xfrm>
                  <a:off x="9607309" y="3023995"/>
                  <a:ext cx="185400" cy="155880"/>
                </a:xfrm>
                <a:prstGeom prst="rect">
                  <a:avLst/>
                </a:prstGeom>
              </p:spPr>
            </p:pic>
          </mc:Fallback>
        </mc:AlternateContent>
      </p:grpSp>
      <p:grpSp>
        <p:nvGrpSpPr>
          <p:cNvPr id="60" name="Group 59">
            <a:extLst>
              <a:ext uri="{FF2B5EF4-FFF2-40B4-BE49-F238E27FC236}">
                <a16:creationId xmlns:a16="http://schemas.microsoft.com/office/drawing/2014/main" id="{6004CEC5-6348-6379-BD8C-DDAA5ACC2C5F}"/>
              </a:ext>
            </a:extLst>
          </p:cNvPr>
          <p:cNvGrpSpPr/>
          <p:nvPr/>
        </p:nvGrpSpPr>
        <p:grpSpPr>
          <a:xfrm>
            <a:off x="10917709" y="3234235"/>
            <a:ext cx="664200" cy="435240"/>
            <a:chOff x="10917709" y="3234235"/>
            <a:chExt cx="664200" cy="435240"/>
          </a:xfrm>
        </p:grpSpPr>
        <mc:AlternateContent xmlns:mc="http://schemas.openxmlformats.org/markup-compatibility/2006" xmlns:p14="http://schemas.microsoft.com/office/powerpoint/2010/main">
          <mc:Choice Requires="p14">
            <p:contentPart p14:bwMode="auto" r:id="rId64">
              <p14:nvContentPartPr>
                <p14:cNvPr id="56" name="Ink 55">
                  <a:extLst>
                    <a:ext uri="{FF2B5EF4-FFF2-40B4-BE49-F238E27FC236}">
                      <a16:creationId xmlns:a16="http://schemas.microsoft.com/office/drawing/2014/main" id="{D8D883FA-7321-C4F7-5BAC-FFDA717970C3}"/>
                    </a:ext>
                  </a:extLst>
                </p14:cNvPr>
                <p14:cNvContentPartPr/>
                <p14:nvPr/>
              </p14:nvContentPartPr>
              <p14:xfrm>
                <a:off x="10917709" y="3302275"/>
                <a:ext cx="5760" cy="367200"/>
              </p14:xfrm>
            </p:contentPart>
          </mc:Choice>
          <mc:Fallback xmlns="">
            <p:pic>
              <p:nvPicPr>
                <p:cNvPr id="56" name="Ink 55">
                  <a:extLst>
                    <a:ext uri="{FF2B5EF4-FFF2-40B4-BE49-F238E27FC236}">
                      <a16:creationId xmlns:a16="http://schemas.microsoft.com/office/drawing/2014/main" id="{D8D883FA-7321-C4F7-5BAC-FFDA717970C3}"/>
                    </a:ext>
                  </a:extLst>
                </p:cNvPr>
                <p:cNvPicPr/>
                <p:nvPr/>
              </p:nvPicPr>
              <p:blipFill>
                <a:blip r:embed="rId65"/>
                <a:stretch>
                  <a:fillRect/>
                </a:stretch>
              </p:blipFill>
              <p:spPr>
                <a:xfrm>
                  <a:off x="10908709" y="3293275"/>
                  <a:ext cx="23400" cy="38484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57" name="Ink 56">
                  <a:extLst>
                    <a:ext uri="{FF2B5EF4-FFF2-40B4-BE49-F238E27FC236}">
                      <a16:creationId xmlns:a16="http://schemas.microsoft.com/office/drawing/2014/main" id="{B813F02D-D5E8-7265-A724-705CF7D2CD4C}"/>
                    </a:ext>
                  </a:extLst>
                </p14:cNvPr>
                <p14:cNvContentPartPr/>
                <p14:nvPr/>
              </p14:nvContentPartPr>
              <p14:xfrm>
                <a:off x="11027149" y="3326395"/>
                <a:ext cx="217080" cy="284040"/>
              </p14:xfrm>
            </p:contentPart>
          </mc:Choice>
          <mc:Fallback xmlns="">
            <p:pic>
              <p:nvPicPr>
                <p:cNvPr id="57" name="Ink 56">
                  <a:extLst>
                    <a:ext uri="{FF2B5EF4-FFF2-40B4-BE49-F238E27FC236}">
                      <a16:creationId xmlns:a16="http://schemas.microsoft.com/office/drawing/2014/main" id="{B813F02D-D5E8-7265-A724-705CF7D2CD4C}"/>
                    </a:ext>
                  </a:extLst>
                </p:cNvPr>
                <p:cNvPicPr/>
                <p:nvPr/>
              </p:nvPicPr>
              <p:blipFill>
                <a:blip r:embed="rId67"/>
                <a:stretch>
                  <a:fillRect/>
                </a:stretch>
              </p:blipFill>
              <p:spPr>
                <a:xfrm>
                  <a:off x="11018149" y="3317755"/>
                  <a:ext cx="234720" cy="30168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58" name="Ink 57">
                  <a:extLst>
                    <a:ext uri="{FF2B5EF4-FFF2-40B4-BE49-F238E27FC236}">
                      <a16:creationId xmlns:a16="http://schemas.microsoft.com/office/drawing/2014/main" id="{3E11C36A-D57B-3B1E-D2DC-D45065844025}"/>
                    </a:ext>
                  </a:extLst>
                </p14:cNvPr>
                <p14:cNvContentPartPr/>
                <p14:nvPr/>
              </p14:nvContentPartPr>
              <p14:xfrm>
                <a:off x="11353309" y="3234235"/>
                <a:ext cx="228600" cy="327960"/>
              </p14:xfrm>
            </p:contentPart>
          </mc:Choice>
          <mc:Fallback xmlns="">
            <p:pic>
              <p:nvPicPr>
                <p:cNvPr id="58" name="Ink 57">
                  <a:extLst>
                    <a:ext uri="{FF2B5EF4-FFF2-40B4-BE49-F238E27FC236}">
                      <a16:creationId xmlns:a16="http://schemas.microsoft.com/office/drawing/2014/main" id="{3E11C36A-D57B-3B1E-D2DC-D45065844025}"/>
                    </a:ext>
                  </a:extLst>
                </p:cNvPr>
                <p:cNvPicPr/>
                <p:nvPr/>
              </p:nvPicPr>
              <p:blipFill>
                <a:blip r:embed="rId69"/>
                <a:stretch>
                  <a:fillRect/>
                </a:stretch>
              </p:blipFill>
              <p:spPr>
                <a:xfrm>
                  <a:off x="11344669" y="3225235"/>
                  <a:ext cx="246240" cy="34560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59" name="Ink 58">
                  <a:extLst>
                    <a:ext uri="{FF2B5EF4-FFF2-40B4-BE49-F238E27FC236}">
                      <a16:creationId xmlns:a16="http://schemas.microsoft.com/office/drawing/2014/main" id="{82327AE8-327A-F1FF-7844-85F1BEF91446}"/>
                    </a:ext>
                  </a:extLst>
                </p14:cNvPr>
                <p14:cNvContentPartPr/>
                <p14:nvPr/>
              </p14:nvContentPartPr>
              <p14:xfrm>
                <a:off x="11395429" y="3395515"/>
                <a:ext cx="177840" cy="70920"/>
              </p14:xfrm>
            </p:contentPart>
          </mc:Choice>
          <mc:Fallback xmlns="">
            <p:pic>
              <p:nvPicPr>
                <p:cNvPr id="59" name="Ink 58">
                  <a:extLst>
                    <a:ext uri="{FF2B5EF4-FFF2-40B4-BE49-F238E27FC236}">
                      <a16:creationId xmlns:a16="http://schemas.microsoft.com/office/drawing/2014/main" id="{82327AE8-327A-F1FF-7844-85F1BEF91446}"/>
                    </a:ext>
                  </a:extLst>
                </p:cNvPr>
                <p:cNvPicPr/>
                <p:nvPr/>
              </p:nvPicPr>
              <p:blipFill>
                <a:blip r:embed="rId71"/>
                <a:stretch>
                  <a:fillRect/>
                </a:stretch>
              </p:blipFill>
              <p:spPr>
                <a:xfrm>
                  <a:off x="11386429" y="3386875"/>
                  <a:ext cx="195480" cy="88560"/>
                </a:xfrm>
                <a:prstGeom prst="rect">
                  <a:avLst/>
                </a:prstGeom>
              </p:spPr>
            </p:pic>
          </mc:Fallback>
        </mc:AlternateContent>
      </p:grpSp>
      <p:grpSp>
        <p:nvGrpSpPr>
          <p:cNvPr id="66" name="Group 65">
            <a:extLst>
              <a:ext uri="{FF2B5EF4-FFF2-40B4-BE49-F238E27FC236}">
                <a16:creationId xmlns:a16="http://schemas.microsoft.com/office/drawing/2014/main" id="{F89638D3-2829-8B84-C6C6-53172B60A5BD}"/>
              </a:ext>
            </a:extLst>
          </p:cNvPr>
          <p:cNvGrpSpPr/>
          <p:nvPr/>
        </p:nvGrpSpPr>
        <p:grpSpPr>
          <a:xfrm>
            <a:off x="10616029" y="4045315"/>
            <a:ext cx="1084320" cy="520920"/>
            <a:chOff x="10616029" y="4045315"/>
            <a:chExt cx="1084320" cy="520920"/>
          </a:xfrm>
        </p:grpSpPr>
        <mc:AlternateContent xmlns:mc="http://schemas.openxmlformats.org/markup-compatibility/2006" xmlns:p14="http://schemas.microsoft.com/office/powerpoint/2010/main">
          <mc:Choice Requires="p14">
            <p:contentPart p14:bwMode="auto" r:id="rId72">
              <p14:nvContentPartPr>
                <p14:cNvPr id="61" name="Ink 60">
                  <a:extLst>
                    <a:ext uri="{FF2B5EF4-FFF2-40B4-BE49-F238E27FC236}">
                      <a16:creationId xmlns:a16="http://schemas.microsoft.com/office/drawing/2014/main" id="{42E02B25-3F18-5F73-9FA7-B4472D67B836}"/>
                    </a:ext>
                  </a:extLst>
                </p14:cNvPr>
                <p14:cNvContentPartPr/>
                <p14:nvPr/>
              </p14:nvContentPartPr>
              <p14:xfrm>
                <a:off x="10616029" y="4045315"/>
                <a:ext cx="237960" cy="435600"/>
              </p14:xfrm>
            </p:contentPart>
          </mc:Choice>
          <mc:Fallback xmlns="">
            <p:pic>
              <p:nvPicPr>
                <p:cNvPr id="61" name="Ink 60">
                  <a:extLst>
                    <a:ext uri="{FF2B5EF4-FFF2-40B4-BE49-F238E27FC236}">
                      <a16:creationId xmlns:a16="http://schemas.microsoft.com/office/drawing/2014/main" id="{42E02B25-3F18-5F73-9FA7-B4472D67B836}"/>
                    </a:ext>
                  </a:extLst>
                </p:cNvPr>
                <p:cNvPicPr/>
                <p:nvPr/>
              </p:nvPicPr>
              <p:blipFill>
                <a:blip r:embed="rId73"/>
                <a:stretch>
                  <a:fillRect/>
                </a:stretch>
              </p:blipFill>
              <p:spPr>
                <a:xfrm>
                  <a:off x="10607029" y="4036675"/>
                  <a:ext cx="255600" cy="453240"/>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62" name="Ink 61">
                  <a:extLst>
                    <a:ext uri="{FF2B5EF4-FFF2-40B4-BE49-F238E27FC236}">
                      <a16:creationId xmlns:a16="http://schemas.microsoft.com/office/drawing/2014/main" id="{66A3D188-0DFF-B012-EF25-134577D617CE}"/>
                    </a:ext>
                  </a:extLst>
                </p14:cNvPr>
                <p14:cNvContentPartPr/>
                <p14:nvPr/>
              </p14:nvContentPartPr>
              <p14:xfrm>
                <a:off x="10972069" y="4189315"/>
                <a:ext cx="27720" cy="343440"/>
              </p14:xfrm>
            </p:contentPart>
          </mc:Choice>
          <mc:Fallback xmlns="">
            <p:pic>
              <p:nvPicPr>
                <p:cNvPr id="62" name="Ink 61">
                  <a:extLst>
                    <a:ext uri="{FF2B5EF4-FFF2-40B4-BE49-F238E27FC236}">
                      <a16:creationId xmlns:a16="http://schemas.microsoft.com/office/drawing/2014/main" id="{66A3D188-0DFF-B012-EF25-134577D617CE}"/>
                    </a:ext>
                  </a:extLst>
                </p:cNvPr>
                <p:cNvPicPr/>
                <p:nvPr/>
              </p:nvPicPr>
              <p:blipFill>
                <a:blip r:embed="rId75"/>
                <a:stretch>
                  <a:fillRect/>
                </a:stretch>
              </p:blipFill>
              <p:spPr>
                <a:xfrm>
                  <a:off x="10963429" y="4180675"/>
                  <a:ext cx="45360" cy="361080"/>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63" name="Ink 62">
                  <a:extLst>
                    <a:ext uri="{FF2B5EF4-FFF2-40B4-BE49-F238E27FC236}">
                      <a16:creationId xmlns:a16="http://schemas.microsoft.com/office/drawing/2014/main" id="{87BD98BC-0F71-21C1-E746-D7EA6798EED3}"/>
                    </a:ext>
                  </a:extLst>
                </p14:cNvPr>
                <p14:cNvContentPartPr/>
                <p14:nvPr/>
              </p14:nvContentPartPr>
              <p14:xfrm>
                <a:off x="11108509" y="4188955"/>
                <a:ext cx="217080" cy="377280"/>
              </p14:xfrm>
            </p:contentPart>
          </mc:Choice>
          <mc:Fallback xmlns="">
            <p:pic>
              <p:nvPicPr>
                <p:cNvPr id="63" name="Ink 62">
                  <a:extLst>
                    <a:ext uri="{FF2B5EF4-FFF2-40B4-BE49-F238E27FC236}">
                      <a16:creationId xmlns:a16="http://schemas.microsoft.com/office/drawing/2014/main" id="{87BD98BC-0F71-21C1-E746-D7EA6798EED3}"/>
                    </a:ext>
                  </a:extLst>
                </p:cNvPr>
                <p:cNvPicPr/>
                <p:nvPr/>
              </p:nvPicPr>
              <p:blipFill>
                <a:blip r:embed="rId77"/>
                <a:stretch>
                  <a:fillRect/>
                </a:stretch>
              </p:blipFill>
              <p:spPr>
                <a:xfrm>
                  <a:off x="11099869" y="4180315"/>
                  <a:ext cx="234720" cy="394920"/>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64" name="Ink 63">
                  <a:extLst>
                    <a:ext uri="{FF2B5EF4-FFF2-40B4-BE49-F238E27FC236}">
                      <a16:creationId xmlns:a16="http://schemas.microsoft.com/office/drawing/2014/main" id="{6D685949-8A11-BB6F-55E6-CCC783FFFFAC}"/>
                    </a:ext>
                  </a:extLst>
                </p14:cNvPr>
                <p14:cNvContentPartPr/>
                <p14:nvPr/>
              </p14:nvContentPartPr>
              <p14:xfrm>
                <a:off x="11409109" y="4121635"/>
                <a:ext cx="291240" cy="435600"/>
              </p14:xfrm>
            </p:contentPart>
          </mc:Choice>
          <mc:Fallback xmlns="">
            <p:pic>
              <p:nvPicPr>
                <p:cNvPr id="64" name="Ink 63">
                  <a:extLst>
                    <a:ext uri="{FF2B5EF4-FFF2-40B4-BE49-F238E27FC236}">
                      <a16:creationId xmlns:a16="http://schemas.microsoft.com/office/drawing/2014/main" id="{6D685949-8A11-BB6F-55E6-CCC783FFFFAC}"/>
                    </a:ext>
                  </a:extLst>
                </p:cNvPr>
                <p:cNvPicPr/>
                <p:nvPr/>
              </p:nvPicPr>
              <p:blipFill>
                <a:blip r:embed="rId79"/>
                <a:stretch>
                  <a:fillRect/>
                </a:stretch>
              </p:blipFill>
              <p:spPr>
                <a:xfrm>
                  <a:off x="11400469" y="4112995"/>
                  <a:ext cx="308880" cy="45324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65" name="Ink 64">
                  <a:extLst>
                    <a:ext uri="{FF2B5EF4-FFF2-40B4-BE49-F238E27FC236}">
                      <a16:creationId xmlns:a16="http://schemas.microsoft.com/office/drawing/2014/main" id="{22209433-3FA8-E71D-5B48-6455CC630121}"/>
                    </a:ext>
                  </a:extLst>
                </p14:cNvPr>
                <p14:cNvContentPartPr/>
                <p14:nvPr/>
              </p14:nvContentPartPr>
              <p14:xfrm>
                <a:off x="11504509" y="4393435"/>
                <a:ext cx="140400" cy="28440"/>
              </p14:xfrm>
            </p:contentPart>
          </mc:Choice>
          <mc:Fallback xmlns="">
            <p:pic>
              <p:nvPicPr>
                <p:cNvPr id="65" name="Ink 64">
                  <a:extLst>
                    <a:ext uri="{FF2B5EF4-FFF2-40B4-BE49-F238E27FC236}">
                      <a16:creationId xmlns:a16="http://schemas.microsoft.com/office/drawing/2014/main" id="{22209433-3FA8-E71D-5B48-6455CC630121}"/>
                    </a:ext>
                  </a:extLst>
                </p:cNvPr>
                <p:cNvPicPr/>
                <p:nvPr/>
              </p:nvPicPr>
              <p:blipFill>
                <a:blip r:embed="rId81"/>
                <a:stretch>
                  <a:fillRect/>
                </a:stretch>
              </p:blipFill>
              <p:spPr>
                <a:xfrm>
                  <a:off x="11495869" y="4384795"/>
                  <a:ext cx="158040" cy="46080"/>
                </a:xfrm>
                <a:prstGeom prst="rect">
                  <a:avLst/>
                </a:prstGeom>
              </p:spPr>
            </p:pic>
          </mc:Fallback>
        </mc:AlternateContent>
      </p:grpSp>
      <p:grpSp>
        <p:nvGrpSpPr>
          <p:cNvPr id="71" name="Group 70">
            <a:extLst>
              <a:ext uri="{FF2B5EF4-FFF2-40B4-BE49-F238E27FC236}">
                <a16:creationId xmlns:a16="http://schemas.microsoft.com/office/drawing/2014/main" id="{FCDD6887-4996-9392-4A6B-98E18A560992}"/>
              </a:ext>
            </a:extLst>
          </p:cNvPr>
          <p:cNvGrpSpPr/>
          <p:nvPr/>
        </p:nvGrpSpPr>
        <p:grpSpPr>
          <a:xfrm>
            <a:off x="3807349" y="4849915"/>
            <a:ext cx="1214640" cy="453240"/>
            <a:chOff x="3807349" y="4849915"/>
            <a:chExt cx="1214640" cy="453240"/>
          </a:xfrm>
        </p:grpSpPr>
        <mc:AlternateContent xmlns:mc="http://schemas.openxmlformats.org/markup-compatibility/2006" xmlns:p14="http://schemas.microsoft.com/office/powerpoint/2010/main">
          <mc:Choice Requires="p14">
            <p:contentPart p14:bwMode="auto" r:id="rId82">
              <p14:nvContentPartPr>
                <p14:cNvPr id="67" name="Ink 66">
                  <a:extLst>
                    <a:ext uri="{FF2B5EF4-FFF2-40B4-BE49-F238E27FC236}">
                      <a16:creationId xmlns:a16="http://schemas.microsoft.com/office/drawing/2014/main" id="{238039C4-8D0B-9C6F-2026-44A4E9137E03}"/>
                    </a:ext>
                  </a:extLst>
                </p14:cNvPr>
                <p14:cNvContentPartPr/>
                <p14:nvPr/>
              </p14:nvContentPartPr>
              <p14:xfrm>
                <a:off x="3807349" y="4849915"/>
                <a:ext cx="344880" cy="453240"/>
              </p14:xfrm>
            </p:contentPart>
          </mc:Choice>
          <mc:Fallback xmlns="">
            <p:pic>
              <p:nvPicPr>
                <p:cNvPr id="67" name="Ink 66">
                  <a:extLst>
                    <a:ext uri="{FF2B5EF4-FFF2-40B4-BE49-F238E27FC236}">
                      <a16:creationId xmlns:a16="http://schemas.microsoft.com/office/drawing/2014/main" id="{238039C4-8D0B-9C6F-2026-44A4E9137E03}"/>
                    </a:ext>
                  </a:extLst>
                </p:cNvPr>
                <p:cNvPicPr/>
                <p:nvPr/>
              </p:nvPicPr>
              <p:blipFill>
                <a:blip r:embed="rId83"/>
                <a:stretch>
                  <a:fillRect/>
                </a:stretch>
              </p:blipFill>
              <p:spPr>
                <a:xfrm>
                  <a:off x="3789349" y="4832275"/>
                  <a:ext cx="380520" cy="488880"/>
                </a:xfrm>
                <a:prstGeom prst="rect">
                  <a:avLst/>
                </a:prstGeom>
              </p:spPr>
            </p:pic>
          </mc:Fallback>
        </mc:AlternateContent>
        <mc:AlternateContent xmlns:mc="http://schemas.openxmlformats.org/markup-compatibility/2006" xmlns:p14="http://schemas.microsoft.com/office/powerpoint/2010/main">
          <mc:Choice Requires="p14">
            <p:contentPart p14:bwMode="auto" r:id="rId84">
              <p14:nvContentPartPr>
                <p14:cNvPr id="68" name="Ink 67">
                  <a:extLst>
                    <a:ext uri="{FF2B5EF4-FFF2-40B4-BE49-F238E27FC236}">
                      <a16:creationId xmlns:a16="http://schemas.microsoft.com/office/drawing/2014/main" id="{1B9ABD33-F3E5-29B0-B49E-A5FE2E169384}"/>
                    </a:ext>
                  </a:extLst>
                </p14:cNvPr>
                <p14:cNvContentPartPr/>
                <p14:nvPr/>
              </p14:nvContentPartPr>
              <p14:xfrm>
                <a:off x="4285069" y="5025595"/>
                <a:ext cx="278280" cy="246960"/>
              </p14:xfrm>
            </p:contentPart>
          </mc:Choice>
          <mc:Fallback xmlns="">
            <p:pic>
              <p:nvPicPr>
                <p:cNvPr id="68" name="Ink 67">
                  <a:extLst>
                    <a:ext uri="{FF2B5EF4-FFF2-40B4-BE49-F238E27FC236}">
                      <a16:creationId xmlns:a16="http://schemas.microsoft.com/office/drawing/2014/main" id="{1B9ABD33-F3E5-29B0-B49E-A5FE2E169384}"/>
                    </a:ext>
                  </a:extLst>
                </p:cNvPr>
                <p:cNvPicPr/>
                <p:nvPr/>
              </p:nvPicPr>
              <p:blipFill>
                <a:blip r:embed="rId85"/>
                <a:stretch>
                  <a:fillRect/>
                </a:stretch>
              </p:blipFill>
              <p:spPr>
                <a:xfrm>
                  <a:off x="4267429" y="5007595"/>
                  <a:ext cx="313920" cy="282600"/>
                </a:xfrm>
                <a:prstGeom prst="rect">
                  <a:avLst/>
                </a:prstGeom>
              </p:spPr>
            </p:pic>
          </mc:Fallback>
        </mc:AlternateContent>
        <mc:AlternateContent xmlns:mc="http://schemas.openxmlformats.org/markup-compatibility/2006" xmlns:p14="http://schemas.microsoft.com/office/powerpoint/2010/main">
          <mc:Choice Requires="p14">
            <p:contentPart p14:bwMode="auto" r:id="rId86">
              <p14:nvContentPartPr>
                <p14:cNvPr id="69" name="Ink 68">
                  <a:extLst>
                    <a:ext uri="{FF2B5EF4-FFF2-40B4-BE49-F238E27FC236}">
                      <a16:creationId xmlns:a16="http://schemas.microsoft.com/office/drawing/2014/main" id="{4F43F2B8-3F8D-54FC-59AF-08B5207D38EA}"/>
                    </a:ext>
                  </a:extLst>
                </p14:cNvPr>
                <p14:cNvContentPartPr/>
                <p14:nvPr/>
              </p14:nvContentPartPr>
              <p14:xfrm>
                <a:off x="4653349" y="4912555"/>
                <a:ext cx="16200" cy="341280"/>
              </p14:xfrm>
            </p:contentPart>
          </mc:Choice>
          <mc:Fallback xmlns="">
            <p:pic>
              <p:nvPicPr>
                <p:cNvPr id="69" name="Ink 68">
                  <a:extLst>
                    <a:ext uri="{FF2B5EF4-FFF2-40B4-BE49-F238E27FC236}">
                      <a16:creationId xmlns:a16="http://schemas.microsoft.com/office/drawing/2014/main" id="{4F43F2B8-3F8D-54FC-59AF-08B5207D38EA}"/>
                    </a:ext>
                  </a:extLst>
                </p:cNvPr>
                <p:cNvPicPr/>
                <p:nvPr/>
              </p:nvPicPr>
              <p:blipFill>
                <a:blip r:embed="rId87"/>
                <a:stretch>
                  <a:fillRect/>
                </a:stretch>
              </p:blipFill>
              <p:spPr>
                <a:xfrm>
                  <a:off x="4635709" y="4894915"/>
                  <a:ext cx="51840" cy="376920"/>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70" name="Ink 69">
                  <a:extLst>
                    <a:ext uri="{FF2B5EF4-FFF2-40B4-BE49-F238E27FC236}">
                      <a16:creationId xmlns:a16="http://schemas.microsoft.com/office/drawing/2014/main" id="{8E2B8D2A-ACB7-FD21-8130-DE10A45AFF82}"/>
                    </a:ext>
                  </a:extLst>
                </p14:cNvPr>
                <p14:cNvContentPartPr/>
                <p14:nvPr/>
              </p14:nvContentPartPr>
              <p14:xfrm>
                <a:off x="4735069" y="4967275"/>
                <a:ext cx="286920" cy="249480"/>
              </p14:xfrm>
            </p:contentPart>
          </mc:Choice>
          <mc:Fallback xmlns="">
            <p:pic>
              <p:nvPicPr>
                <p:cNvPr id="70" name="Ink 69">
                  <a:extLst>
                    <a:ext uri="{FF2B5EF4-FFF2-40B4-BE49-F238E27FC236}">
                      <a16:creationId xmlns:a16="http://schemas.microsoft.com/office/drawing/2014/main" id="{8E2B8D2A-ACB7-FD21-8130-DE10A45AFF82}"/>
                    </a:ext>
                  </a:extLst>
                </p:cNvPr>
                <p:cNvPicPr/>
                <p:nvPr/>
              </p:nvPicPr>
              <p:blipFill>
                <a:blip r:embed="rId89"/>
                <a:stretch>
                  <a:fillRect/>
                </a:stretch>
              </p:blipFill>
              <p:spPr>
                <a:xfrm>
                  <a:off x="4717429" y="4949275"/>
                  <a:ext cx="322560" cy="2851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90">
            <p14:nvContentPartPr>
              <p14:cNvPr id="72" name="Ink 71">
                <a:extLst>
                  <a:ext uri="{FF2B5EF4-FFF2-40B4-BE49-F238E27FC236}">
                    <a16:creationId xmlns:a16="http://schemas.microsoft.com/office/drawing/2014/main" id="{DD50EE92-18FA-8506-60F9-C66A85CFD625}"/>
                  </a:ext>
                </a:extLst>
              </p14:cNvPr>
              <p14:cNvContentPartPr/>
              <p14:nvPr/>
            </p14:nvContentPartPr>
            <p14:xfrm>
              <a:off x="5146549" y="4912555"/>
              <a:ext cx="262440" cy="332280"/>
            </p14:xfrm>
          </p:contentPart>
        </mc:Choice>
        <mc:Fallback xmlns="">
          <p:pic>
            <p:nvPicPr>
              <p:cNvPr id="72" name="Ink 71">
                <a:extLst>
                  <a:ext uri="{FF2B5EF4-FFF2-40B4-BE49-F238E27FC236}">
                    <a16:creationId xmlns:a16="http://schemas.microsoft.com/office/drawing/2014/main" id="{DD50EE92-18FA-8506-60F9-C66A85CFD625}"/>
                  </a:ext>
                </a:extLst>
              </p:cNvPr>
              <p:cNvPicPr/>
              <p:nvPr/>
            </p:nvPicPr>
            <p:blipFill>
              <a:blip r:embed="rId91"/>
              <a:stretch>
                <a:fillRect/>
              </a:stretch>
            </p:blipFill>
            <p:spPr>
              <a:xfrm>
                <a:off x="5128909" y="4894915"/>
                <a:ext cx="298080" cy="367920"/>
              </a:xfrm>
              <a:prstGeom prst="rect">
                <a:avLst/>
              </a:prstGeom>
            </p:spPr>
          </p:pic>
        </mc:Fallback>
      </mc:AlternateContent>
      <mc:AlternateContent xmlns:mc="http://schemas.openxmlformats.org/markup-compatibility/2006" xmlns:p14="http://schemas.microsoft.com/office/powerpoint/2010/main">
        <mc:Choice Requires="p14">
          <p:contentPart p14:bwMode="auto" r:id="rId92">
            <p14:nvContentPartPr>
              <p14:cNvPr id="96" name="Ink 95">
                <a:extLst>
                  <a:ext uri="{FF2B5EF4-FFF2-40B4-BE49-F238E27FC236}">
                    <a16:creationId xmlns:a16="http://schemas.microsoft.com/office/drawing/2014/main" id="{B0D01516-3775-8699-8F50-02B7F76626C3}"/>
                  </a:ext>
                </a:extLst>
              </p14:cNvPr>
              <p14:cNvContentPartPr/>
              <p14:nvPr/>
            </p14:nvContentPartPr>
            <p14:xfrm>
              <a:off x="8555389" y="4557595"/>
              <a:ext cx="111240" cy="150120"/>
            </p14:xfrm>
          </p:contentPart>
        </mc:Choice>
        <mc:Fallback xmlns="">
          <p:pic>
            <p:nvPicPr>
              <p:cNvPr id="96" name="Ink 95">
                <a:extLst>
                  <a:ext uri="{FF2B5EF4-FFF2-40B4-BE49-F238E27FC236}">
                    <a16:creationId xmlns:a16="http://schemas.microsoft.com/office/drawing/2014/main" id="{B0D01516-3775-8699-8F50-02B7F76626C3}"/>
                  </a:ext>
                </a:extLst>
              </p:cNvPr>
              <p:cNvPicPr/>
              <p:nvPr/>
            </p:nvPicPr>
            <p:blipFill>
              <a:blip r:embed="rId93"/>
              <a:stretch>
                <a:fillRect/>
              </a:stretch>
            </p:blipFill>
            <p:spPr>
              <a:xfrm>
                <a:off x="8549269" y="4551475"/>
                <a:ext cx="123480" cy="162360"/>
              </a:xfrm>
              <a:prstGeom prst="rect">
                <a:avLst/>
              </a:prstGeom>
            </p:spPr>
          </p:pic>
        </mc:Fallback>
      </mc:AlternateContent>
      <p:grpSp>
        <p:nvGrpSpPr>
          <p:cNvPr id="102" name="Group 101">
            <a:extLst>
              <a:ext uri="{FF2B5EF4-FFF2-40B4-BE49-F238E27FC236}">
                <a16:creationId xmlns:a16="http://schemas.microsoft.com/office/drawing/2014/main" id="{EDDC5DF8-91BE-68DA-14A0-D1FD9D9CBCC0}"/>
              </a:ext>
            </a:extLst>
          </p:cNvPr>
          <p:cNvGrpSpPr/>
          <p:nvPr/>
        </p:nvGrpSpPr>
        <p:grpSpPr>
          <a:xfrm>
            <a:off x="8018989" y="3913555"/>
            <a:ext cx="1589040" cy="793440"/>
            <a:chOff x="8018989" y="3913555"/>
            <a:chExt cx="1589040" cy="793440"/>
          </a:xfrm>
        </p:grpSpPr>
        <mc:AlternateContent xmlns:mc="http://schemas.openxmlformats.org/markup-compatibility/2006" xmlns:p14="http://schemas.microsoft.com/office/powerpoint/2010/main">
          <mc:Choice Requires="p14">
            <p:contentPart p14:bwMode="auto" r:id="rId94">
              <p14:nvContentPartPr>
                <p14:cNvPr id="79" name="Ink 78">
                  <a:extLst>
                    <a:ext uri="{FF2B5EF4-FFF2-40B4-BE49-F238E27FC236}">
                      <a16:creationId xmlns:a16="http://schemas.microsoft.com/office/drawing/2014/main" id="{FB89ECB3-C585-F575-4BAD-6BE799288484}"/>
                    </a:ext>
                  </a:extLst>
                </p14:cNvPr>
                <p14:cNvContentPartPr/>
                <p14:nvPr/>
              </p14:nvContentPartPr>
              <p14:xfrm>
                <a:off x="8018989" y="3913555"/>
                <a:ext cx="200880" cy="393840"/>
              </p14:xfrm>
            </p:contentPart>
          </mc:Choice>
          <mc:Fallback xmlns="">
            <p:pic>
              <p:nvPicPr>
                <p:cNvPr id="79" name="Ink 78">
                  <a:extLst>
                    <a:ext uri="{FF2B5EF4-FFF2-40B4-BE49-F238E27FC236}">
                      <a16:creationId xmlns:a16="http://schemas.microsoft.com/office/drawing/2014/main" id="{FB89ECB3-C585-F575-4BAD-6BE799288484}"/>
                    </a:ext>
                  </a:extLst>
                </p:cNvPr>
                <p:cNvPicPr/>
                <p:nvPr/>
              </p:nvPicPr>
              <p:blipFill>
                <a:blip r:embed="rId95"/>
                <a:stretch>
                  <a:fillRect/>
                </a:stretch>
              </p:blipFill>
              <p:spPr>
                <a:xfrm>
                  <a:off x="8012869" y="3907435"/>
                  <a:ext cx="213120" cy="406080"/>
                </a:xfrm>
                <a:prstGeom prst="rect">
                  <a:avLst/>
                </a:prstGeom>
              </p:spPr>
            </p:pic>
          </mc:Fallback>
        </mc:AlternateContent>
        <mc:AlternateContent xmlns:mc="http://schemas.openxmlformats.org/markup-compatibility/2006" xmlns:p14="http://schemas.microsoft.com/office/powerpoint/2010/main">
          <mc:Choice Requires="p14">
            <p:contentPart p14:bwMode="auto" r:id="rId96">
              <p14:nvContentPartPr>
                <p14:cNvPr id="80" name="Ink 79">
                  <a:extLst>
                    <a:ext uri="{FF2B5EF4-FFF2-40B4-BE49-F238E27FC236}">
                      <a16:creationId xmlns:a16="http://schemas.microsoft.com/office/drawing/2014/main" id="{AF14BAFC-FC02-C969-A5B9-3917AE54A81B}"/>
                    </a:ext>
                  </a:extLst>
                </p14:cNvPr>
                <p14:cNvContentPartPr/>
                <p14:nvPr/>
              </p14:nvContentPartPr>
              <p14:xfrm>
                <a:off x="8225629" y="4161955"/>
                <a:ext cx="129240" cy="125640"/>
              </p14:xfrm>
            </p:contentPart>
          </mc:Choice>
          <mc:Fallback xmlns="">
            <p:pic>
              <p:nvPicPr>
                <p:cNvPr id="80" name="Ink 79">
                  <a:extLst>
                    <a:ext uri="{FF2B5EF4-FFF2-40B4-BE49-F238E27FC236}">
                      <a16:creationId xmlns:a16="http://schemas.microsoft.com/office/drawing/2014/main" id="{AF14BAFC-FC02-C969-A5B9-3917AE54A81B}"/>
                    </a:ext>
                  </a:extLst>
                </p:cNvPr>
                <p:cNvPicPr/>
                <p:nvPr/>
              </p:nvPicPr>
              <p:blipFill>
                <a:blip r:embed="rId97"/>
                <a:stretch>
                  <a:fillRect/>
                </a:stretch>
              </p:blipFill>
              <p:spPr>
                <a:xfrm>
                  <a:off x="8219509" y="4155835"/>
                  <a:ext cx="141480" cy="137880"/>
                </a:xfrm>
                <a:prstGeom prst="rect">
                  <a:avLst/>
                </a:prstGeom>
              </p:spPr>
            </p:pic>
          </mc:Fallback>
        </mc:AlternateContent>
        <mc:AlternateContent xmlns:mc="http://schemas.openxmlformats.org/markup-compatibility/2006" xmlns:p14="http://schemas.microsoft.com/office/powerpoint/2010/main">
          <mc:Choice Requires="p14">
            <p:contentPart p14:bwMode="auto" r:id="rId98">
              <p14:nvContentPartPr>
                <p14:cNvPr id="81" name="Ink 80">
                  <a:extLst>
                    <a:ext uri="{FF2B5EF4-FFF2-40B4-BE49-F238E27FC236}">
                      <a16:creationId xmlns:a16="http://schemas.microsoft.com/office/drawing/2014/main" id="{D224BD07-F9D5-0E0B-CD2E-16965EC2B22A}"/>
                    </a:ext>
                  </a:extLst>
                </p14:cNvPr>
                <p14:cNvContentPartPr/>
                <p14:nvPr/>
              </p14:nvContentPartPr>
              <p14:xfrm>
                <a:off x="8419669" y="4039195"/>
                <a:ext cx="69480" cy="260280"/>
              </p14:xfrm>
            </p:contentPart>
          </mc:Choice>
          <mc:Fallback xmlns="">
            <p:pic>
              <p:nvPicPr>
                <p:cNvPr id="81" name="Ink 80">
                  <a:extLst>
                    <a:ext uri="{FF2B5EF4-FFF2-40B4-BE49-F238E27FC236}">
                      <a16:creationId xmlns:a16="http://schemas.microsoft.com/office/drawing/2014/main" id="{D224BD07-F9D5-0E0B-CD2E-16965EC2B22A}"/>
                    </a:ext>
                  </a:extLst>
                </p:cNvPr>
                <p:cNvPicPr/>
                <p:nvPr/>
              </p:nvPicPr>
              <p:blipFill>
                <a:blip r:embed="rId99"/>
                <a:stretch>
                  <a:fillRect/>
                </a:stretch>
              </p:blipFill>
              <p:spPr>
                <a:xfrm>
                  <a:off x="8413549" y="4033075"/>
                  <a:ext cx="81720" cy="272520"/>
                </a:xfrm>
                <a:prstGeom prst="rect">
                  <a:avLst/>
                </a:prstGeom>
              </p:spPr>
            </p:pic>
          </mc:Fallback>
        </mc:AlternateContent>
        <mc:AlternateContent xmlns:mc="http://schemas.openxmlformats.org/markup-compatibility/2006" xmlns:p14="http://schemas.microsoft.com/office/powerpoint/2010/main">
          <mc:Choice Requires="p14">
            <p:contentPart p14:bwMode="auto" r:id="rId100">
              <p14:nvContentPartPr>
                <p14:cNvPr id="82" name="Ink 81">
                  <a:extLst>
                    <a:ext uri="{FF2B5EF4-FFF2-40B4-BE49-F238E27FC236}">
                      <a16:creationId xmlns:a16="http://schemas.microsoft.com/office/drawing/2014/main" id="{0F843AF5-D21B-DB24-5099-F0E5FBE4C767}"/>
                    </a:ext>
                  </a:extLst>
                </p14:cNvPr>
                <p14:cNvContentPartPr/>
                <p14:nvPr/>
              </p14:nvContentPartPr>
              <p14:xfrm>
                <a:off x="8551429" y="4203355"/>
                <a:ext cx="5760" cy="58680"/>
              </p14:xfrm>
            </p:contentPart>
          </mc:Choice>
          <mc:Fallback xmlns="">
            <p:pic>
              <p:nvPicPr>
                <p:cNvPr id="82" name="Ink 81">
                  <a:extLst>
                    <a:ext uri="{FF2B5EF4-FFF2-40B4-BE49-F238E27FC236}">
                      <a16:creationId xmlns:a16="http://schemas.microsoft.com/office/drawing/2014/main" id="{0F843AF5-D21B-DB24-5099-F0E5FBE4C767}"/>
                    </a:ext>
                  </a:extLst>
                </p:cNvPr>
                <p:cNvPicPr/>
                <p:nvPr/>
              </p:nvPicPr>
              <p:blipFill>
                <a:blip r:embed="rId101"/>
                <a:stretch>
                  <a:fillRect/>
                </a:stretch>
              </p:blipFill>
              <p:spPr>
                <a:xfrm>
                  <a:off x="8545309" y="4197235"/>
                  <a:ext cx="18000" cy="70920"/>
                </a:xfrm>
                <a:prstGeom prst="rect">
                  <a:avLst/>
                </a:prstGeom>
              </p:spPr>
            </p:pic>
          </mc:Fallback>
        </mc:AlternateContent>
        <mc:AlternateContent xmlns:mc="http://schemas.openxmlformats.org/markup-compatibility/2006" xmlns:p14="http://schemas.microsoft.com/office/powerpoint/2010/main">
          <mc:Choice Requires="p14">
            <p:contentPart p14:bwMode="auto" r:id="rId102">
              <p14:nvContentPartPr>
                <p14:cNvPr id="83" name="Ink 82">
                  <a:extLst>
                    <a:ext uri="{FF2B5EF4-FFF2-40B4-BE49-F238E27FC236}">
                      <a16:creationId xmlns:a16="http://schemas.microsoft.com/office/drawing/2014/main" id="{DE86269A-0F37-80B4-1A1C-2553A329BE77}"/>
                    </a:ext>
                  </a:extLst>
                </p14:cNvPr>
                <p14:cNvContentPartPr/>
                <p14:nvPr/>
              </p14:nvContentPartPr>
              <p14:xfrm>
                <a:off x="8687149" y="3998515"/>
                <a:ext cx="61200" cy="308160"/>
              </p14:xfrm>
            </p:contentPart>
          </mc:Choice>
          <mc:Fallback xmlns="">
            <p:pic>
              <p:nvPicPr>
                <p:cNvPr id="83" name="Ink 82">
                  <a:extLst>
                    <a:ext uri="{FF2B5EF4-FFF2-40B4-BE49-F238E27FC236}">
                      <a16:creationId xmlns:a16="http://schemas.microsoft.com/office/drawing/2014/main" id="{DE86269A-0F37-80B4-1A1C-2553A329BE77}"/>
                    </a:ext>
                  </a:extLst>
                </p:cNvPr>
                <p:cNvPicPr/>
                <p:nvPr/>
              </p:nvPicPr>
              <p:blipFill>
                <a:blip r:embed="rId103"/>
                <a:stretch>
                  <a:fillRect/>
                </a:stretch>
              </p:blipFill>
              <p:spPr>
                <a:xfrm>
                  <a:off x="8681029" y="3992395"/>
                  <a:ext cx="73440" cy="320400"/>
                </a:xfrm>
                <a:prstGeom prst="rect">
                  <a:avLst/>
                </a:prstGeom>
              </p:spPr>
            </p:pic>
          </mc:Fallback>
        </mc:AlternateContent>
        <mc:AlternateContent xmlns:mc="http://schemas.openxmlformats.org/markup-compatibility/2006" xmlns:p14="http://schemas.microsoft.com/office/powerpoint/2010/main">
          <mc:Choice Requires="p14">
            <p:contentPart p14:bwMode="auto" r:id="rId104">
              <p14:nvContentPartPr>
                <p14:cNvPr id="84" name="Ink 83">
                  <a:extLst>
                    <a:ext uri="{FF2B5EF4-FFF2-40B4-BE49-F238E27FC236}">
                      <a16:creationId xmlns:a16="http://schemas.microsoft.com/office/drawing/2014/main" id="{2833B09E-0024-8028-56D2-CFAE1357A1D4}"/>
                    </a:ext>
                  </a:extLst>
                </p14:cNvPr>
                <p14:cNvContentPartPr/>
                <p14:nvPr/>
              </p14:nvContentPartPr>
              <p14:xfrm>
                <a:off x="8679589" y="4178515"/>
                <a:ext cx="93240" cy="25200"/>
              </p14:xfrm>
            </p:contentPart>
          </mc:Choice>
          <mc:Fallback xmlns="">
            <p:pic>
              <p:nvPicPr>
                <p:cNvPr id="84" name="Ink 83">
                  <a:extLst>
                    <a:ext uri="{FF2B5EF4-FFF2-40B4-BE49-F238E27FC236}">
                      <a16:creationId xmlns:a16="http://schemas.microsoft.com/office/drawing/2014/main" id="{2833B09E-0024-8028-56D2-CFAE1357A1D4}"/>
                    </a:ext>
                  </a:extLst>
                </p:cNvPr>
                <p:cNvPicPr/>
                <p:nvPr/>
              </p:nvPicPr>
              <p:blipFill>
                <a:blip r:embed="rId105"/>
                <a:stretch>
                  <a:fillRect/>
                </a:stretch>
              </p:blipFill>
              <p:spPr>
                <a:xfrm>
                  <a:off x="8673469" y="4172395"/>
                  <a:ext cx="105480" cy="37440"/>
                </a:xfrm>
                <a:prstGeom prst="rect">
                  <a:avLst/>
                </a:prstGeom>
              </p:spPr>
            </p:pic>
          </mc:Fallback>
        </mc:AlternateContent>
        <mc:AlternateContent xmlns:mc="http://schemas.openxmlformats.org/markup-compatibility/2006" xmlns:p14="http://schemas.microsoft.com/office/powerpoint/2010/main">
          <mc:Choice Requires="p14">
            <p:contentPart p14:bwMode="auto" r:id="rId106">
              <p14:nvContentPartPr>
                <p14:cNvPr id="85" name="Ink 84">
                  <a:extLst>
                    <a:ext uri="{FF2B5EF4-FFF2-40B4-BE49-F238E27FC236}">
                      <a16:creationId xmlns:a16="http://schemas.microsoft.com/office/drawing/2014/main" id="{DB4FEB03-F79D-0A4C-9F49-B85FD269802C}"/>
                    </a:ext>
                  </a:extLst>
                </p14:cNvPr>
                <p14:cNvContentPartPr/>
                <p14:nvPr/>
              </p14:nvContentPartPr>
              <p14:xfrm>
                <a:off x="8801269" y="4189315"/>
                <a:ext cx="97200" cy="190080"/>
              </p14:xfrm>
            </p:contentPart>
          </mc:Choice>
          <mc:Fallback xmlns="">
            <p:pic>
              <p:nvPicPr>
                <p:cNvPr id="85" name="Ink 84">
                  <a:extLst>
                    <a:ext uri="{FF2B5EF4-FFF2-40B4-BE49-F238E27FC236}">
                      <a16:creationId xmlns:a16="http://schemas.microsoft.com/office/drawing/2014/main" id="{DB4FEB03-F79D-0A4C-9F49-B85FD269802C}"/>
                    </a:ext>
                  </a:extLst>
                </p:cNvPr>
                <p:cNvPicPr/>
                <p:nvPr/>
              </p:nvPicPr>
              <p:blipFill>
                <a:blip r:embed="rId107"/>
                <a:stretch>
                  <a:fillRect/>
                </a:stretch>
              </p:blipFill>
              <p:spPr>
                <a:xfrm>
                  <a:off x="8795149" y="4183195"/>
                  <a:ext cx="109440" cy="202320"/>
                </a:xfrm>
                <a:prstGeom prst="rect">
                  <a:avLst/>
                </a:prstGeom>
              </p:spPr>
            </p:pic>
          </mc:Fallback>
        </mc:AlternateContent>
        <mc:AlternateContent xmlns:mc="http://schemas.openxmlformats.org/markup-compatibility/2006" xmlns:p14="http://schemas.microsoft.com/office/powerpoint/2010/main">
          <mc:Choice Requires="p14">
            <p:contentPart p14:bwMode="auto" r:id="rId108">
              <p14:nvContentPartPr>
                <p14:cNvPr id="86" name="Ink 85">
                  <a:extLst>
                    <a:ext uri="{FF2B5EF4-FFF2-40B4-BE49-F238E27FC236}">
                      <a16:creationId xmlns:a16="http://schemas.microsoft.com/office/drawing/2014/main" id="{579E58FD-B2CA-BB3C-6510-74521FD53E87}"/>
                    </a:ext>
                  </a:extLst>
                </p14:cNvPr>
                <p14:cNvContentPartPr/>
                <p14:nvPr/>
              </p14:nvContentPartPr>
              <p14:xfrm>
                <a:off x="8936629" y="4229635"/>
                <a:ext cx="236160" cy="112680"/>
              </p14:xfrm>
            </p:contentPart>
          </mc:Choice>
          <mc:Fallback xmlns="">
            <p:pic>
              <p:nvPicPr>
                <p:cNvPr id="86" name="Ink 85">
                  <a:extLst>
                    <a:ext uri="{FF2B5EF4-FFF2-40B4-BE49-F238E27FC236}">
                      <a16:creationId xmlns:a16="http://schemas.microsoft.com/office/drawing/2014/main" id="{579E58FD-B2CA-BB3C-6510-74521FD53E87}"/>
                    </a:ext>
                  </a:extLst>
                </p:cNvPr>
                <p:cNvPicPr/>
                <p:nvPr/>
              </p:nvPicPr>
              <p:blipFill>
                <a:blip r:embed="rId109"/>
                <a:stretch>
                  <a:fillRect/>
                </a:stretch>
              </p:blipFill>
              <p:spPr>
                <a:xfrm>
                  <a:off x="8930509" y="4223515"/>
                  <a:ext cx="248400" cy="124920"/>
                </a:xfrm>
                <a:prstGeom prst="rect">
                  <a:avLst/>
                </a:prstGeom>
              </p:spPr>
            </p:pic>
          </mc:Fallback>
        </mc:AlternateContent>
        <mc:AlternateContent xmlns:mc="http://schemas.openxmlformats.org/markup-compatibility/2006" xmlns:p14="http://schemas.microsoft.com/office/powerpoint/2010/main">
          <mc:Choice Requires="p14">
            <p:contentPart p14:bwMode="auto" r:id="rId110">
              <p14:nvContentPartPr>
                <p14:cNvPr id="87" name="Ink 86">
                  <a:extLst>
                    <a:ext uri="{FF2B5EF4-FFF2-40B4-BE49-F238E27FC236}">
                      <a16:creationId xmlns:a16="http://schemas.microsoft.com/office/drawing/2014/main" id="{9326D64C-060D-18B2-C697-8680C15C9EE6}"/>
                    </a:ext>
                  </a:extLst>
                </p14:cNvPr>
                <p14:cNvContentPartPr/>
                <p14:nvPr/>
              </p14:nvContentPartPr>
              <p14:xfrm>
                <a:off x="9318589" y="4229635"/>
                <a:ext cx="123840" cy="103680"/>
              </p14:xfrm>
            </p:contentPart>
          </mc:Choice>
          <mc:Fallback xmlns="">
            <p:pic>
              <p:nvPicPr>
                <p:cNvPr id="87" name="Ink 86">
                  <a:extLst>
                    <a:ext uri="{FF2B5EF4-FFF2-40B4-BE49-F238E27FC236}">
                      <a16:creationId xmlns:a16="http://schemas.microsoft.com/office/drawing/2014/main" id="{9326D64C-060D-18B2-C697-8680C15C9EE6}"/>
                    </a:ext>
                  </a:extLst>
                </p:cNvPr>
                <p:cNvPicPr/>
                <p:nvPr/>
              </p:nvPicPr>
              <p:blipFill>
                <a:blip r:embed="rId111"/>
                <a:stretch>
                  <a:fillRect/>
                </a:stretch>
              </p:blipFill>
              <p:spPr>
                <a:xfrm>
                  <a:off x="9312469" y="4223515"/>
                  <a:ext cx="136080" cy="115920"/>
                </a:xfrm>
                <a:prstGeom prst="rect">
                  <a:avLst/>
                </a:prstGeom>
              </p:spPr>
            </p:pic>
          </mc:Fallback>
        </mc:AlternateContent>
        <mc:AlternateContent xmlns:mc="http://schemas.openxmlformats.org/markup-compatibility/2006" xmlns:p14="http://schemas.microsoft.com/office/powerpoint/2010/main">
          <mc:Choice Requires="p14">
            <p:contentPart p14:bwMode="auto" r:id="rId112">
              <p14:nvContentPartPr>
                <p14:cNvPr id="88" name="Ink 87">
                  <a:extLst>
                    <a:ext uri="{FF2B5EF4-FFF2-40B4-BE49-F238E27FC236}">
                      <a16:creationId xmlns:a16="http://schemas.microsoft.com/office/drawing/2014/main" id="{8DB716B2-49B6-78CF-18B7-0F57C6CBF7C9}"/>
                    </a:ext>
                  </a:extLst>
                </p14:cNvPr>
                <p14:cNvContentPartPr/>
                <p14:nvPr/>
              </p14:nvContentPartPr>
              <p14:xfrm>
                <a:off x="9559789" y="4039195"/>
                <a:ext cx="48240" cy="274320"/>
              </p14:xfrm>
            </p:contentPart>
          </mc:Choice>
          <mc:Fallback xmlns="">
            <p:pic>
              <p:nvPicPr>
                <p:cNvPr id="88" name="Ink 87">
                  <a:extLst>
                    <a:ext uri="{FF2B5EF4-FFF2-40B4-BE49-F238E27FC236}">
                      <a16:creationId xmlns:a16="http://schemas.microsoft.com/office/drawing/2014/main" id="{8DB716B2-49B6-78CF-18B7-0F57C6CBF7C9}"/>
                    </a:ext>
                  </a:extLst>
                </p:cNvPr>
                <p:cNvPicPr/>
                <p:nvPr/>
              </p:nvPicPr>
              <p:blipFill>
                <a:blip r:embed="rId113"/>
                <a:stretch>
                  <a:fillRect/>
                </a:stretch>
              </p:blipFill>
              <p:spPr>
                <a:xfrm>
                  <a:off x="9553669" y="4033075"/>
                  <a:ext cx="60480" cy="286560"/>
                </a:xfrm>
                <a:prstGeom prst="rect">
                  <a:avLst/>
                </a:prstGeom>
              </p:spPr>
            </p:pic>
          </mc:Fallback>
        </mc:AlternateContent>
        <mc:AlternateContent xmlns:mc="http://schemas.openxmlformats.org/markup-compatibility/2006" xmlns:p14="http://schemas.microsoft.com/office/powerpoint/2010/main">
          <mc:Choice Requires="p14">
            <p:contentPart p14:bwMode="auto" r:id="rId114">
              <p14:nvContentPartPr>
                <p14:cNvPr id="90" name="Ink 89">
                  <a:extLst>
                    <a:ext uri="{FF2B5EF4-FFF2-40B4-BE49-F238E27FC236}">
                      <a16:creationId xmlns:a16="http://schemas.microsoft.com/office/drawing/2014/main" id="{20E37B84-4B71-2EBE-23D7-5971EC8005B4}"/>
                    </a:ext>
                  </a:extLst>
                </p14:cNvPr>
                <p14:cNvContentPartPr/>
                <p14:nvPr/>
              </p14:nvContentPartPr>
              <p14:xfrm>
                <a:off x="8324629" y="4476235"/>
                <a:ext cx="150840" cy="184320"/>
              </p14:xfrm>
            </p:contentPart>
          </mc:Choice>
          <mc:Fallback xmlns="">
            <p:pic>
              <p:nvPicPr>
                <p:cNvPr id="90" name="Ink 89">
                  <a:extLst>
                    <a:ext uri="{FF2B5EF4-FFF2-40B4-BE49-F238E27FC236}">
                      <a16:creationId xmlns:a16="http://schemas.microsoft.com/office/drawing/2014/main" id="{20E37B84-4B71-2EBE-23D7-5971EC8005B4}"/>
                    </a:ext>
                  </a:extLst>
                </p:cNvPr>
                <p:cNvPicPr/>
                <p:nvPr/>
              </p:nvPicPr>
              <p:blipFill>
                <a:blip r:embed="rId115"/>
                <a:stretch>
                  <a:fillRect/>
                </a:stretch>
              </p:blipFill>
              <p:spPr>
                <a:xfrm>
                  <a:off x="8318509" y="4470115"/>
                  <a:ext cx="163080" cy="196560"/>
                </a:xfrm>
                <a:prstGeom prst="rect">
                  <a:avLst/>
                </a:prstGeom>
              </p:spPr>
            </p:pic>
          </mc:Fallback>
        </mc:AlternateContent>
        <mc:AlternateContent xmlns:mc="http://schemas.openxmlformats.org/markup-compatibility/2006" xmlns:p14="http://schemas.microsoft.com/office/powerpoint/2010/main">
          <mc:Choice Requires="p14">
            <p:contentPart p14:bwMode="auto" r:id="rId116">
              <p14:nvContentPartPr>
                <p14:cNvPr id="91" name="Ink 90">
                  <a:extLst>
                    <a:ext uri="{FF2B5EF4-FFF2-40B4-BE49-F238E27FC236}">
                      <a16:creationId xmlns:a16="http://schemas.microsoft.com/office/drawing/2014/main" id="{6BE78CF3-62A4-8D86-6618-BBE45AB167DD}"/>
                    </a:ext>
                  </a:extLst>
                </p14:cNvPr>
                <p14:cNvContentPartPr/>
                <p14:nvPr/>
              </p14:nvContentPartPr>
              <p14:xfrm>
                <a:off x="8582749" y="4541395"/>
                <a:ext cx="128880" cy="165600"/>
              </p14:xfrm>
            </p:contentPart>
          </mc:Choice>
          <mc:Fallback xmlns="">
            <p:pic>
              <p:nvPicPr>
                <p:cNvPr id="91" name="Ink 90">
                  <a:extLst>
                    <a:ext uri="{FF2B5EF4-FFF2-40B4-BE49-F238E27FC236}">
                      <a16:creationId xmlns:a16="http://schemas.microsoft.com/office/drawing/2014/main" id="{6BE78CF3-62A4-8D86-6618-BBE45AB167DD}"/>
                    </a:ext>
                  </a:extLst>
                </p:cNvPr>
                <p:cNvPicPr/>
                <p:nvPr/>
              </p:nvPicPr>
              <p:blipFill>
                <a:blip r:embed="rId117"/>
                <a:stretch>
                  <a:fillRect/>
                </a:stretch>
              </p:blipFill>
              <p:spPr>
                <a:xfrm>
                  <a:off x="8576629" y="4535275"/>
                  <a:ext cx="141120" cy="177840"/>
                </a:xfrm>
                <a:prstGeom prst="rect">
                  <a:avLst/>
                </a:prstGeom>
              </p:spPr>
            </p:pic>
          </mc:Fallback>
        </mc:AlternateContent>
        <mc:AlternateContent xmlns:mc="http://schemas.openxmlformats.org/markup-compatibility/2006" xmlns:p14="http://schemas.microsoft.com/office/powerpoint/2010/main">
          <mc:Choice Requires="p14">
            <p:contentPart p14:bwMode="auto" r:id="rId118">
              <p14:nvContentPartPr>
                <p14:cNvPr id="92" name="Ink 91">
                  <a:extLst>
                    <a:ext uri="{FF2B5EF4-FFF2-40B4-BE49-F238E27FC236}">
                      <a16:creationId xmlns:a16="http://schemas.microsoft.com/office/drawing/2014/main" id="{3D2134AC-9A1B-5CD7-13F3-422DA248AEA4}"/>
                    </a:ext>
                  </a:extLst>
                </p14:cNvPr>
                <p14:cNvContentPartPr/>
                <p14:nvPr/>
              </p14:nvContentPartPr>
              <p14:xfrm>
                <a:off x="8829709" y="4598995"/>
                <a:ext cx="360" cy="92160"/>
              </p14:xfrm>
            </p:contentPart>
          </mc:Choice>
          <mc:Fallback xmlns="">
            <p:pic>
              <p:nvPicPr>
                <p:cNvPr id="92" name="Ink 91">
                  <a:extLst>
                    <a:ext uri="{FF2B5EF4-FFF2-40B4-BE49-F238E27FC236}">
                      <a16:creationId xmlns:a16="http://schemas.microsoft.com/office/drawing/2014/main" id="{3D2134AC-9A1B-5CD7-13F3-422DA248AEA4}"/>
                    </a:ext>
                  </a:extLst>
                </p:cNvPr>
                <p:cNvPicPr/>
                <p:nvPr/>
              </p:nvPicPr>
              <p:blipFill>
                <a:blip r:embed="rId119"/>
                <a:stretch>
                  <a:fillRect/>
                </a:stretch>
              </p:blipFill>
              <p:spPr>
                <a:xfrm>
                  <a:off x="8823589" y="4592875"/>
                  <a:ext cx="1260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120">
              <p14:nvContentPartPr>
                <p14:cNvPr id="93" name="Ink 92">
                  <a:extLst>
                    <a:ext uri="{FF2B5EF4-FFF2-40B4-BE49-F238E27FC236}">
                      <a16:creationId xmlns:a16="http://schemas.microsoft.com/office/drawing/2014/main" id="{160CBE24-6CBC-281E-867D-24F0892F64E3}"/>
                    </a:ext>
                  </a:extLst>
                </p14:cNvPr>
                <p14:cNvContentPartPr/>
                <p14:nvPr/>
              </p14:nvContentPartPr>
              <p14:xfrm>
                <a:off x="8936629" y="4569475"/>
                <a:ext cx="160200" cy="127440"/>
              </p14:xfrm>
            </p:contentPart>
          </mc:Choice>
          <mc:Fallback xmlns="">
            <p:pic>
              <p:nvPicPr>
                <p:cNvPr id="93" name="Ink 92">
                  <a:extLst>
                    <a:ext uri="{FF2B5EF4-FFF2-40B4-BE49-F238E27FC236}">
                      <a16:creationId xmlns:a16="http://schemas.microsoft.com/office/drawing/2014/main" id="{160CBE24-6CBC-281E-867D-24F0892F64E3}"/>
                    </a:ext>
                  </a:extLst>
                </p:cNvPr>
                <p:cNvPicPr/>
                <p:nvPr/>
              </p:nvPicPr>
              <p:blipFill>
                <a:blip r:embed="rId121"/>
                <a:stretch>
                  <a:fillRect/>
                </a:stretch>
              </p:blipFill>
              <p:spPr>
                <a:xfrm>
                  <a:off x="8930509" y="4563355"/>
                  <a:ext cx="172440" cy="139680"/>
                </a:xfrm>
                <a:prstGeom prst="rect">
                  <a:avLst/>
                </a:prstGeom>
              </p:spPr>
            </p:pic>
          </mc:Fallback>
        </mc:AlternateContent>
        <mc:AlternateContent xmlns:mc="http://schemas.openxmlformats.org/markup-compatibility/2006" xmlns:p14="http://schemas.microsoft.com/office/powerpoint/2010/main">
          <mc:Choice Requires="p14">
            <p:contentPart p14:bwMode="auto" r:id="rId122">
              <p14:nvContentPartPr>
                <p14:cNvPr id="94" name="Ink 93">
                  <a:extLst>
                    <a:ext uri="{FF2B5EF4-FFF2-40B4-BE49-F238E27FC236}">
                      <a16:creationId xmlns:a16="http://schemas.microsoft.com/office/drawing/2014/main" id="{48FF8330-FF7D-BE0A-7FEB-2510FBE5F8C7}"/>
                    </a:ext>
                  </a:extLst>
                </p14:cNvPr>
                <p14:cNvContentPartPr/>
                <p14:nvPr/>
              </p14:nvContentPartPr>
              <p14:xfrm>
                <a:off x="9140749" y="4517275"/>
                <a:ext cx="312120" cy="122760"/>
              </p14:xfrm>
            </p:contentPart>
          </mc:Choice>
          <mc:Fallback xmlns="">
            <p:pic>
              <p:nvPicPr>
                <p:cNvPr id="94" name="Ink 93">
                  <a:extLst>
                    <a:ext uri="{FF2B5EF4-FFF2-40B4-BE49-F238E27FC236}">
                      <a16:creationId xmlns:a16="http://schemas.microsoft.com/office/drawing/2014/main" id="{48FF8330-FF7D-BE0A-7FEB-2510FBE5F8C7}"/>
                    </a:ext>
                  </a:extLst>
                </p:cNvPr>
                <p:cNvPicPr/>
                <p:nvPr/>
              </p:nvPicPr>
              <p:blipFill>
                <a:blip r:embed="rId123"/>
                <a:stretch>
                  <a:fillRect/>
                </a:stretch>
              </p:blipFill>
              <p:spPr>
                <a:xfrm>
                  <a:off x="9134629" y="4511155"/>
                  <a:ext cx="324360" cy="135000"/>
                </a:xfrm>
                <a:prstGeom prst="rect">
                  <a:avLst/>
                </a:prstGeom>
              </p:spPr>
            </p:pic>
          </mc:Fallback>
        </mc:AlternateContent>
        <mc:AlternateContent xmlns:mc="http://schemas.openxmlformats.org/markup-compatibility/2006" xmlns:p14="http://schemas.microsoft.com/office/powerpoint/2010/main">
          <mc:Choice Requires="p14">
            <p:contentPart p14:bwMode="auto" r:id="rId124">
              <p14:nvContentPartPr>
                <p14:cNvPr id="98" name="Ink 97">
                  <a:extLst>
                    <a:ext uri="{FF2B5EF4-FFF2-40B4-BE49-F238E27FC236}">
                      <a16:creationId xmlns:a16="http://schemas.microsoft.com/office/drawing/2014/main" id="{0DA1FFA3-C8B9-B516-139F-70E755C40292}"/>
                    </a:ext>
                  </a:extLst>
                </p14:cNvPr>
                <p14:cNvContentPartPr/>
                <p14:nvPr/>
              </p14:nvContentPartPr>
              <p14:xfrm>
                <a:off x="8555389" y="4244035"/>
                <a:ext cx="28800" cy="93240"/>
              </p14:xfrm>
            </p:contentPart>
          </mc:Choice>
          <mc:Fallback xmlns="">
            <p:pic>
              <p:nvPicPr>
                <p:cNvPr id="98" name="Ink 97">
                  <a:extLst>
                    <a:ext uri="{FF2B5EF4-FFF2-40B4-BE49-F238E27FC236}">
                      <a16:creationId xmlns:a16="http://schemas.microsoft.com/office/drawing/2014/main" id="{0DA1FFA3-C8B9-B516-139F-70E755C40292}"/>
                    </a:ext>
                  </a:extLst>
                </p:cNvPr>
                <p:cNvPicPr/>
                <p:nvPr/>
              </p:nvPicPr>
              <p:blipFill>
                <a:blip r:embed="rId125"/>
                <a:stretch>
                  <a:fillRect/>
                </a:stretch>
              </p:blipFill>
              <p:spPr>
                <a:xfrm>
                  <a:off x="8549269" y="4237915"/>
                  <a:ext cx="4104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126">
              <p14:nvContentPartPr>
                <p14:cNvPr id="99" name="Ink 98">
                  <a:extLst>
                    <a:ext uri="{FF2B5EF4-FFF2-40B4-BE49-F238E27FC236}">
                      <a16:creationId xmlns:a16="http://schemas.microsoft.com/office/drawing/2014/main" id="{B7BFD19C-6E59-DD7E-19D0-ECD46B61B72E}"/>
                    </a:ext>
                  </a:extLst>
                </p14:cNvPr>
                <p14:cNvContentPartPr/>
                <p14:nvPr/>
              </p14:nvContentPartPr>
              <p14:xfrm>
                <a:off x="8979829" y="4079875"/>
                <a:ext cx="360" cy="360"/>
              </p14:xfrm>
            </p:contentPart>
          </mc:Choice>
          <mc:Fallback xmlns="">
            <p:pic>
              <p:nvPicPr>
                <p:cNvPr id="99" name="Ink 98">
                  <a:extLst>
                    <a:ext uri="{FF2B5EF4-FFF2-40B4-BE49-F238E27FC236}">
                      <a16:creationId xmlns:a16="http://schemas.microsoft.com/office/drawing/2014/main" id="{B7BFD19C-6E59-DD7E-19D0-ECD46B61B72E}"/>
                    </a:ext>
                  </a:extLst>
                </p:cNvPr>
                <p:cNvPicPr/>
                <p:nvPr/>
              </p:nvPicPr>
              <p:blipFill>
                <a:blip r:embed="rId127"/>
                <a:stretch>
                  <a:fillRect/>
                </a:stretch>
              </p:blipFill>
              <p:spPr>
                <a:xfrm>
                  <a:off x="8973709" y="407375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28">
              <p14:nvContentPartPr>
                <p14:cNvPr id="101" name="Ink 100">
                  <a:extLst>
                    <a:ext uri="{FF2B5EF4-FFF2-40B4-BE49-F238E27FC236}">
                      <a16:creationId xmlns:a16="http://schemas.microsoft.com/office/drawing/2014/main" id="{7E743CA9-323B-B222-9ECE-368A48132D8D}"/>
                    </a:ext>
                  </a:extLst>
                </p14:cNvPr>
                <p14:cNvContentPartPr/>
                <p14:nvPr/>
              </p14:nvContentPartPr>
              <p14:xfrm>
                <a:off x="8556829" y="4121275"/>
                <a:ext cx="360" cy="360"/>
              </p14:xfrm>
            </p:contentPart>
          </mc:Choice>
          <mc:Fallback xmlns="">
            <p:pic>
              <p:nvPicPr>
                <p:cNvPr id="101" name="Ink 100">
                  <a:extLst>
                    <a:ext uri="{FF2B5EF4-FFF2-40B4-BE49-F238E27FC236}">
                      <a16:creationId xmlns:a16="http://schemas.microsoft.com/office/drawing/2014/main" id="{7E743CA9-323B-B222-9ECE-368A48132D8D}"/>
                    </a:ext>
                  </a:extLst>
                </p:cNvPr>
                <p:cNvPicPr/>
                <p:nvPr/>
              </p:nvPicPr>
              <p:blipFill>
                <a:blip r:embed="rId127"/>
                <a:stretch>
                  <a:fillRect/>
                </a:stretch>
              </p:blipFill>
              <p:spPr>
                <a:xfrm>
                  <a:off x="8550709" y="4115155"/>
                  <a:ext cx="12600" cy="12600"/>
                </a:xfrm>
                <a:prstGeom prst="rect">
                  <a:avLst/>
                </a:prstGeom>
              </p:spPr>
            </p:pic>
          </mc:Fallback>
        </mc:AlternateContent>
      </p:grpSp>
      <p:grpSp>
        <p:nvGrpSpPr>
          <p:cNvPr id="107" name="Group 106">
            <a:extLst>
              <a:ext uri="{FF2B5EF4-FFF2-40B4-BE49-F238E27FC236}">
                <a16:creationId xmlns:a16="http://schemas.microsoft.com/office/drawing/2014/main" id="{06BD66E5-BEB9-BDAA-7A6C-561A26BC8329}"/>
              </a:ext>
            </a:extLst>
          </p:cNvPr>
          <p:cNvGrpSpPr/>
          <p:nvPr/>
        </p:nvGrpSpPr>
        <p:grpSpPr>
          <a:xfrm>
            <a:off x="10663549" y="4847035"/>
            <a:ext cx="1046520" cy="383040"/>
            <a:chOff x="10663549" y="4847035"/>
            <a:chExt cx="1046520" cy="383040"/>
          </a:xfrm>
        </p:grpSpPr>
        <mc:AlternateContent xmlns:mc="http://schemas.openxmlformats.org/markup-compatibility/2006" xmlns:p14="http://schemas.microsoft.com/office/powerpoint/2010/main">
          <mc:Choice Requires="p14">
            <p:contentPart p14:bwMode="auto" r:id="rId129">
              <p14:nvContentPartPr>
                <p14:cNvPr id="103" name="Ink 102">
                  <a:extLst>
                    <a:ext uri="{FF2B5EF4-FFF2-40B4-BE49-F238E27FC236}">
                      <a16:creationId xmlns:a16="http://schemas.microsoft.com/office/drawing/2014/main" id="{050B2F8F-BE13-7DC6-A346-D2F800F00FE3}"/>
                    </a:ext>
                  </a:extLst>
                </p14:cNvPr>
                <p14:cNvContentPartPr/>
                <p14:nvPr/>
              </p14:nvContentPartPr>
              <p14:xfrm>
                <a:off x="10663549" y="4859275"/>
                <a:ext cx="391680" cy="304920"/>
              </p14:xfrm>
            </p:contentPart>
          </mc:Choice>
          <mc:Fallback xmlns="">
            <p:pic>
              <p:nvPicPr>
                <p:cNvPr id="103" name="Ink 102">
                  <a:extLst>
                    <a:ext uri="{FF2B5EF4-FFF2-40B4-BE49-F238E27FC236}">
                      <a16:creationId xmlns:a16="http://schemas.microsoft.com/office/drawing/2014/main" id="{050B2F8F-BE13-7DC6-A346-D2F800F00FE3}"/>
                    </a:ext>
                  </a:extLst>
                </p:cNvPr>
                <p:cNvPicPr/>
                <p:nvPr/>
              </p:nvPicPr>
              <p:blipFill>
                <a:blip r:embed="rId130"/>
                <a:stretch>
                  <a:fillRect/>
                </a:stretch>
              </p:blipFill>
              <p:spPr>
                <a:xfrm>
                  <a:off x="10657429" y="4853155"/>
                  <a:ext cx="403920" cy="31716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104" name="Ink 103">
                  <a:extLst>
                    <a:ext uri="{FF2B5EF4-FFF2-40B4-BE49-F238E27FC236}">
                      <a16:creationId xmlns:a16="http://schemas.microsoft.com/office/drawing/2014/main" id="{8A04D129-47ED-BBFE-DDDB-79A4EE378396}"/>
                    </a:ext>
                  </a:extLst>
                </p14:cNvPr>
                <p14:cNvContentPartPr/>
                <p14:nvPr/>
              </p14:nvContentPartPr>
              <p14:xfrm>
                <a:off x="11136229" y="4847035"/>
                <a:ext cx="191520" cy="335160"/>
              </p14:xfrm>
            </p:contentPart>
          </mc:Choice>
          <mc:Fallback xmlns="">
            <p:pic>
              <p:nvPicPr>
                <p:cNvPr id="104" name="Ink 103">
                  <a:extLst>
                    <a:ext uri="{FF2B5EF4-FFF2-40B4-BE49-F238E27FC236}">
                      <a16:creationId xmlns:a16="http://schemas.microsoft.com/office/drawing/2014/main" id="{8A04D129-47ED-BBFE-DDDB-79A4EE378396}"/>
                    </a:ext>
                  </a:extLst>
                </p:cNvPr>
                <p:cNvPicPr/>
                <p:nvPr/>
              </p:nvPicPr>
              <p:blipFill>
                <a:blip r:embed="rId132"/>
                <a:stretch>
                  <a:fillRect/>
                </a:stretch>
              </p:blipFill>
              <p:spPr>
                <a:xfrm>
                  <a:off x="11130109" y="4840915"/>
                  <a:ext cx="203760" cy="34740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105" name="Ink 104">
                  <a:extLst>
                    <a:ext uri="{FF2B5EF4-FFF2-40B4-BE49-F238E27FC236}">
                      <a16:creationId xmlns:a16="http://schemas.microsoft.com/office/drawing/2014/main" id="{A71157C6-073A-46F6-EA64-F778D2EC120B}"/>
                    </a:ext>
                  </a:extLst>
                </p14:cNvPr>
                <p14:cNvContentPartPr/>
                <p14:nvPr/>
              </p14:nvContentPartPr>
              <p14:xfrm>
                <a:off x="11204269" y="5062675"/>
                <a:ext cx="107280" cy="360"/>
              </p14:xfrm>
            </p:contentPart>
          </mc:Choice>
          <mc:Fallback xmlns="">
            <p:pic>
              <p:nvPicPr>
                <p:cNvPr id="105" name="Ink 104">
                  <a:extLst>
                    <a:ext uri="{FF2B5EF4-FFF2-40B4-BE49-F238E27FC236}">
                      <a16:creationId xmlns:a16="http://schemas.microsoft.com/office/drawing/2014/main" id="{A71157C6-073A-46F6-EA64-F778D2EC120B}"/>
                    </a:ext>
                  </a:extLst>
                </p:cNvPr>
                <p:cNvPicPr/>
                <p:nvPr/>
              </p:nvPicPr>
              <p:blipFill>
                <a:blip r:embed="rId134"/>
                <a:stretch>
                  <a:fillRect/>
                </a:stretch>
              </p:blipFill>
              <p:spPr>
                <a:xfrm>
                  <a:off x="11198149" y="5056555"/>
                  <a:ext cx="11952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106" name="Ink 105">
                  <a:extLst>
                    <a:ext uri="{FF2B5EF4-FFF2-40B4-BE49-F238E27FC236}">
                      <a16:creationId xmlns:a16="http://schemas.microsoft.com/office/drawing/2014/main" id="{29ED9C47-436B-2ED7-89FB-A1F78175CA90}"/>
                    </a:ext>
                  </a:extLst>
                </p14:cNvPr>
                <p14:cNvContentPartPr/>
                <p14:nvPr/>
              </p14:nvContentPartPr>
              <p14:xfrm>
                <a:off x="11433229" y="4901035"/>
                <a:ext cx="276840" cy="329040"/>
              </p14:xfrm>
            </p:contentPart>
          </mc:Choice>
          <mc:Fallback xmlns="">
            <p:pic>
              <p:nvPicPr>
                <p:cNvPr id="106" name="Ink 105">
                  <a:extLst>
                    <a:ext uri="{FF2B5EF4-FFF2-40B4-BE49-F238E27FC236}">
                      <a16:creationId xmlns:a16="http://schemas.microsoft.com/office/drawing/2014/main" id="{29ED9C47-436B-2ED7-89FB-A1F78175CA90}"/>
                    </a:ext>
                  </a:extLst>
                </p:cNvPr>
                <p:cNvPicPr/>
                <p:nvPr/>
              </p:nvPicPr>
              <p:blipFill>
                <a:blip r:embed="rId136"/>
                <a:stretch>
                  <a:fillRect/>
                </a:stretch>
              </p:blipFill>
              <p:spPr>
                <a:xfrm>
                  <a:off x="11427109" y="4894915"/>
                  <a:ext cx="289080" cy="3412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37">
            <p14:nvContentPartPr>
              <p14:cNvPr id="108" name="Ink 107">
                <a:extLst>
                  <a:ext uri="{FF2B5EF4-FFF2-40B4-BE49-F238E27FC236}">
                    <a16:creationId xmlns:a16="http://schemas.microsoft.com/office/drawing/2014/main" id="{4707F46F-F70C-5531-F897-8091F99DBDEB}"/>
                  </a:ext>
                </a:extLst>
              </p14:cNvPr>
              <p14:cNvContentPartPr/>
              <p14:nvPr/>
            </p14:nvContentPartPr>
            <p14:xfrm>
              <a:off x="3138469" y="6454795"/>
              <a:ext cx="360" cy="360"/>
            </p14:xfrm>
          </p:contentPart>
        </mc:Choice>
        <mc:Fallback xmlns="">
          <p:pic>
            <p:nvPicPr>
              <p:cNvPr id="108" name="Ink 107">
                <a:extLst>
                  <a:ext uri="{FF2B5EF4-FFF2-40B4-BE49-F238E27FC236}">
                    <a16:creationId xmlns:a16="http://schemas.microsoft.com/office/drawing/2014/main" id="{4707F46F-F70C-5531-F897-8091F99DBDEB}"/>
                  </a:ext>
                </a:extLst>
              </p:cNvPr>
              <p:cNvPicPr/>
              <p:nvPr/>
            </p:nvPicPr>
            <p:blipFill>
              <a:blip r:embed="rId127"/>
              <a:stretch>
                <a:fillRect/>
              </a:stretch>
            </p:blipFill>
            <p:spPr>
              <a:xfrm>
                <a:off x="3132349" y="6448675"/>
                <a:ext cx="12600" cy="12600"/>
              </a:xfrm>
              <a:prstGeom prst="rect">
                <a:avLst/>
              </a:prstGeom>
            </p:spPr>
          </p:pic>
        </mc:Fallback>
      </mc:AlternateContent>
    </p:spTree>
    <p:extLst>
      <p:ext uri="{BB962C8B-B14F-4D97-AF65-F5344CB8AC3E}">
        <p14:creationId xmlns:p14="http://schemas.microsoft.com/office/powerpoint/2010/main" val="3426498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43281-B65D-0DE2-2E8A-6525567638A6}"/>
              </a:ext>
            </a:extLst>
          </p:cNvPr>
          <p:cNvSpPr>
            <a:spLocks noGrp="1"/>
          </p:cNvSpPr>
          <p:nvPr>
            <p:ph type="title"/>
          </p:nvPr>
        </p:nvSpPr>
        <p:spPr>
          <a:xfrm>
            <a:off x="838200" y="365125"/>
            <a:ext cx="10515600" cy="721803"/>
          </a:xfrm>
        </p:spPr>
        <p:txBody>
          <a:bodyPr/>
          <a:lstStyle/>
          <a:p>
            <a:r>
              <a:rPr lang="en-GB" dirty="0"/>
              <a:t>Contest Paper 2023</a:t>
            </a:r>
          </a:p>
        </p:txBody>
      </p:sp>
      <p:sp>
        <p:nvSpPr>
          <p:cNvPr id="3" name="Content Placeholder 2">
            <a:extLst>
              <a:ext uri="{FF2B5EF4-FFF2-40B4-BE49-F238E27FC236}">
                <a16:creationId xmlns:a16="http://schemas.microsoft.com/office/drawing/2014/main" id="{CA40A838-CF58-045D-6011-D9DCF25B57DA}"/>
              </a:ext>
            </a:extLst>
          </p:cNvPr>
          <p:cNvSpPr>
            <a:spLocks noGrp="1"/>
          </p:cNvSpPr>
          <p:nvPr>
            <p:ph idx="1"/>
          </p:nvPr>
        </p:nvSpPr>
        <p:spPr>
          <a:xfrm>
            <a:off x="838200" y="1380226"/>
            <a:ext cx="10515600" cy="4796737"/>
          </a:xfrm>
        </p:spPr>
        <p:txBody>
          <a:bodyPr/>
          <a:lstStyle/>
          <a:p>
            <a:r>
              <a:rPr lang="en-GB" dirty="0"/>
              <a:t>The terrorist threat in the UK today is dominated by individuals or small groups acting outside of organised terrorist networks.</a:t>
            </a:r>
          </a:p>
          <a:p>
            <a:r>
              <a:rPr lang="en-GB" dirty="0"/>
              <a:t>Within Islamist terrorism in the UK, explicit affiliation and fixed ideological alignment with any one specific international terrorist organisation is diminishing.</a:t>
            </a:r>
          </a:p>
          <a:p>
            <a:r>
              <a:rPr lang="en-GB" dirty="0"/>
              <a:t>“Our free, open, and inclusive society is something to cherish and protect from ideologies which seek to destroy it.” - Government Response</a:t>
            </a:r>
          </a:p>
        </p:txBody>
      </p:sp>
    </p:spTree>
    <p:extLst>
      <p:ext uri="{BB962C8B-B14F-4D97-AF65-F5344CB8AC3E}">
        <p14:creationId xmlns:p14="http://schemas.microsoft.com/office/powerpoint/2010/main" val="27860927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BD7E0-41FF-B781-C180-136FDB911D80}"/>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2500"/>
              <a:t>Break </a:t>
            </a:r>
            <a:br>
              <a:rPr lang="en-US" sz="2500"/>
            </a:br>
            <a:endParaRPr lang="en-US" sz="2500"/>
          </a:p>
        </p:txBody>
      </p:sp>
      <p:pic>
        <p:nvPicPr>
          <p:cNvPr id="5" name="Content Placeholder 4">
            <a:extLst>
              <a:ext uri="{FF2B5EF4-FFF2-40B4-BE49-F238E27FC236}">
                <a16:creationId xmlns:a16="http://schemas.microsoft.com/office/drawing/2014/main" id="{8DAE24D4-9492-667D-B9FF-042C0A589691}"/>
              </a:ext>
            </a:extLst>
          </p:cNvPr>
          <p:cNvPicPr>
            <a:picLocks noGrp="1" noChangeAspect="1"/>
          </p:cNvPicPr>
          <p:nvPr>
            <p:ph idx="1"/>
          </p:nvPr>
        </p:nvPicPr>
        <p:blipFill rotWithShape="1">
          <a:blip r:embed="rId2"/>
          <a:srcRect t="1880"/>
          <a:stretch/>
        </p:blipFill>
        <p:spPr>
          <a:xfrm>
            <a:off x="20" y="10"/>
            <a:ext cx="12191980" cy="4605671"/>
          </a:xfrm>
          <a:prstGeom prst="rect">
            <a:avLst/>
          </a:prstGeom>
        </p:spPr>
      </p:pic>
      <p:grpSp>
        <p:nvGrpSpPr>
          <p:cNvPr id="10" name="Group 9">
            <a:extLst>
              <a:ext uri="{FF2B5EF4-FFF2-40B4-BE49-F238E27FC236}">
                <a16:creationId xmlns:a16="http://schemas.microsoft.com/office/drawing/2014/main" id="{FB7FB62D-DD5B-C587-F53F-679128D41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9" y="4525778"/>
            <a:ext cx="12207200" cy="123363"/>
            <a:chOff x="-5025" y="6737718"/>
            <a:chExt cx="12207200" cy="123363"/>
          </a:xfrm>
        </p:grpSpPr>
        <p:sp>
          <p:nvSpPr>
            <p:cNvPr id="11" name="Rectangle 10">
              <a:extLst>
                <a:ext uri="{FF2B5EF4-FFF2-40B4-BE49-F238E27FC236}">
                  <a16:creationId xmlns:a16="http://schemas.microsoft.com/office/drawing/2014/main" id="{D474BA53-241B-ACB6-E742-B074F40EB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797B091-2608-7480-FE24-507CC5333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393572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Surge in far-right extremism membership in Cornwall and the reality behind  terrorist attacks in UK - Muslim Engagement and Development">
            <a:extLst>
              <a:ext uri="{FF2B5EF4-FFF2-40B4-BE49-F238E27FC236}">
                <a16:creationId xmlns:a16="http://schemas.microsoft.com/office/drawing/2014/main" id="{8903EDF9-FAC9-6DCE-906D-BBC94FDA77BC}"/>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2989" r="17788" b="-1"/>
          <a:stretch/>
        </p:blipFill>
        <p:spPr bwMode="auto">
          <a:xfrm>
            <a:off x="620713" y="633413"/>
            <a:ext cx="2157413" cy="2773363"/>
          </a:xfrm>
          <a:custGeom>
            <a:avLst/>
            <a:gdLst/>
            <a:ahLst/>
            <a:cxnLst/>
            <a:rect l="l" t="t" r="r" b="b"/>
            <a:pathLst>
              <a:path w="3958474" h="5046485">
                <a:moveTo>
                  <a:pt x="0" y="0"/>
                </a:moveTo>
                <a:lnTo>
                  <a:pt x="3958474" y="0"/>
                </a:lnTo>
                <a:lnTo>
                  <a:pt x="3958474" y="5046485"/>
                </a:lnTo>
                <a:lnTo>
                  <a:pt x="3743408" y="5043072"/>
                </a:lnTo>
                <a:cubicBezTo>
                  <a:pt x="2663916" y="5019238"/>
                  <a:pt x="1529012" y="4966440"/>
                  <a:pt x="400746" y="4870509"/>
                </a:cubicBezTo>
                <a:lnTo>
                  <a:pt x="0" y="4833533"/>
                </a:lnTo>
                <a:lnTo>
                  <a:pt x="0" y="3734194"/>
                </a:lnTo>
                <a:lnTo>
                  <a:pt x="0" y="3542069"/>
                </a:lnTo>
                <a:lnTo>
                  <a:pt x="0" y="259692"/>
                </a:lnTo>
                <a:close/>
              </a:path>
            </a:pathLst>
          </a:custGeom>
          <a:extLst>
            <a:ext uri="{909E8E84-426E-40DD-AFC4-6F175D3DCCD1}">
              <a14:hiddenFill xmlns:a14="http://schemas.microsoft.com/office/drawing/2010/main">
                <a:solidFill>
                  <a:srgbClr val="FFFFFF"/>
                </a:solidFill>
              </a14:hiddenFill>
            </a:ext>
          </a:extLst>
        </p:spPr>
      </p:pic>
      <p:pic>
        <p:nvPicPr>
          <p:cNvPr id="6" name="Picture 2" descr="What is National Action and why is the neo-Nazi group banned?">
            <a:extLst>
              <a:ext uri="{FF2B5EF4-FFF2-40B4-BE49-F238E27FC236}">
                <a16:creationId xmlns:a16="http://schemas.microsoft.com/office/drawing/2014/main" id="{2F37046D-AE13-2B51-3E40-7B2AE40ABB9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9739" t="2" r="10745"/>
          <a:stretch/>
        </p:blipFill>
        <p:spPr bwMode="auto">
          <a:xfrm>
            <a:off x="620713" y="3475038"/>
            <a:ext cx="2157413" cy="2744788"/>
          </a:xfrm>
          <a:custGeom>
            <a:avLst/>
            <a:gdLst/>
            <a:ahLst/>
            <a:cxnLst/>
            <a:rect l="l" t="t" r="r" b="b"/>
            <a:pathLst>
              <a:path w="3955366" h="4992389">
                <a:moveTo>
                  <a:pt x="0" y="0"/>
                </a:moveTo>
                <a:lnTo>
                  <a:pt x="3955366" y="0"/>
                </a:lnTo>
                <a:lnTo>
                  <a:pt x="3955366" y="259692"/>
                </a:lnTo>
                <a:lnTo>
                  <a:pt x="3955366" y="3542069"/>
                </a:lnTo>
                <a:lnTo>
                  <a:pt x="3955366" y="3734194"/>
                </a:lnTo>
                <a:lnTo>
                  <a:pt x="3955366" y="4710012"/>
                </a:lnTo>
                <a:lnTo>
                  <a:pt x="3877169" y="4718295"/>
                </a:lnTo>
                <a:cubicBezTo>
                  <a:pt x="2643235" y="4842013"/>
                  <a:pt x="1437401" y="4924737"/>
                  <a:pt x="344352" y="4977342"/>
                </a:cubicBezTo>
                <a:lnTo>
                  <a:pt x="0" y="4992389"/>
                </a:lnTo>
                <a:close/>
              </a:path>
            </a:pathLst>
          </a:custGeom>
          <a:extLst>
            <a:ext uri="{909E8E84-426E-40DD-AFC4-6F175D3DCCD1}">
              <a14:hiddenFill xmlns:a14="http://schemas.microsoft.com/office/drawing/2010/main">
                <a:solidFill>
                  <a:srgbClr val="FFFFFF"/>
                </a:solidFill>
              </a14:hiddenFill>
            </a:ext>
          </a:extLst>
        </p:spPr>
      </p:pic>
      <p:pic>
        <p:nvPicPr>
          <p:cNvPr id="5" name="Picture 4" descr="Right-wing extremism may be on rise, report says - CNN.com">
            <a:extLst>
              <a:ext uri="{FF2B5EF4-FFF2-40B4-BE49-F238E27FC236}">
                <a16:creationId xmlns:a16="http://schemas.microsoft.com/office/drawing/2014/main" id="{EDAC37E2-33A7-E2DB-42F4-7EF094A47D2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4252" t="-440" r="7005" b="440"/>
          <a:stretch/>
        </p:blipFill>
        <p:spPr bwMode="auto">
          <a:xfrm>
            <a:off x="2846388" y="633413"/>
            <a:ext cx="4362450" cy="5586413"/>
          </a:xfrm>
          <a:custGeom>
            <a:avLst/>
            <a:gdLst/>
            <a:ahLst/>
            <a:cxnLst/>
            <a:rect l="l" t="t" r="r" b="b"/>
            <a:pathLst>
              <a:path w="3962329" h="5058957">
                <a:moveTo>
                  <a:pt x="0" y="0"/>
                </a:moveTo>
                <a:lnTo>
                  <a:pt x="3962329" y="0"/>
                </a:lnTo>
                <a:lnTo>
                  <a:pt x="3962329" y="4999418"/>
                </a:lnTo>
                <a:lnTo>
                  <a:pt x="3825931" y="5005378"/>
                </a:lnTo>
                <a:cubicBezTo>
                  <a:pt x="3408112" y="5021775"/>
                  <a:pt x="3011048" y="5033701"/>
                  <a:pt x="2640159" y="5041852"/>
                </a:cubicBezTo>
                <a:cubicBezTo>
                  <a:pt x="1960196" y="5056796"/>
                  <a:pt x="1214161" y="5063417"/>
                  <a:pt x="428230" y="5055739"/>
                </a:cubicBezTo>
                <a:lnTo>
                  <a:pt x="0" y="5048944"/>
                </a:lnTo>
                <a:close/>
              </a:path>
            </a:pathLst>
          </a:cu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ACA1DD-B342-04A3-4C02-F2C76B42FD3A}"/>
              </a:ext>
            </a:extLst>
          </p:cNvPr>
          <p:cNvSpPr>
            <a:spLocks noGrp="1"/>
          </p:cNvSpPr>
          <p:nvPr>
            <p:ph type="ctrTitle"/>
          </p:nvPr>
        </p:nvSpPr>
        <p:spPr>
          <a:xfrm>
            <a:off x="8052497" y="1056640"/>
            <a:ext cx="3197660" cy="2618173"/>
          </a:xfrm>
        </p:spPr>
        <p:txBody>
          <a:bodyPr anchor="b">
            <a:normAutofit/>
          </a:bodyPr>
          <a:lstStyle/>
          <a:p>
            <a:pPr algn="l"/>
            <a:r>
              <a:rPr lang="en-GB" sz="6100" dirty="0"/>
              <a:t>Right Wing Terrorism</a:t>
            </a:r>
          </a:p>
        </p:txBody>
      </p:sp>
      <p:sp>
        <p:nvSpPr>
          <p:cNvPr id="3" name="Subtitle 2">
            <a:extLst>
              <a:ext uri="{FF2B5EF4-FFF2-40B4-BE49-F238E27FC236}">
                <a16:creationId xmlns:a16="http://schemas.microsoft.com/office/drawing/2014/main" id="{35A25810-69C5-FDF6-972E-405404198772}"/>
              </a:ext>
            </a:extLst>
          </p:cNvPr>
          <p:cNvSpPr>
            <a:spLocks noGrp="1"/>
          </p:cNvSpPr>
          <p:nvPr>
            <p:ph type="subTitle" idx="1"/>
          </p:nvPr>
        </p:nvSpPr>
        <p:spPr>
          <a:xfrm>
            <a:off x="8052496" y="3952568"/>
            <a:ext cx="2705619" cy="1111706"/>
          </a:xfrm>
        </p:spPr>
        <p:txBody>
          <a:bodyPr anchor="t">
            <a:normAutofit/>
          </a:bodyPr>
          <a:lstStyle/>
          <a:p>
            <a:pPr algn="l"/>
            <a:endParaRPr lang="en-GB" sz="1800" dirty="0"/>
          </a:p>
        </p:txBody>
      </p:sp>
    </p:spTree>
    <p:extLst>
      <p:ext uri="{BB962C8B-B14F-4D97-AF65-F5344CB8AC3E}">
        <p14:creationId xmlns:p14="http://schemas.microsoft.com/office/powerpoint/2010/main" val="1188442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F3746-553B-660F-05C5-68842216C9CC}"/>
              </a:ext>
            </a:extLst>
          </p:cNvPr>
          <p:cNvSpPr>
            <a:spLocks noGrp="1"/>
          </p:cNvSpPr>
          <p:nvPr>
            <p:ph type="title"/>
          </p:nvPr>
        </p:nvSpPr>
        <p:spPr>
          <a:xfrm>
            <a:off x="1075767" y="1188637"/>
            <a:ext cx="2988234" cy="4480726"/>
          </a:xfrm>
        </p:spPr>
        <p:txBody>
          <a:bodyPr>
            <a:normAutofit/>
          </a:bodyPr>
          <a:lstStyle/>
          <a:p>
            <a:pPr algn="r"/>
            <a:r>
              <a:rPr lang="en-GB" sz="5100"/>
              <a:t>What is Right Wing Terrorism?</a:t>
            </a:r>
          </a:p>
        </p:txBody>
      </p:sp>
      <p:sp>
        <p:nvSpPr>
          <p:cNvPr id="3" name="Content Placeholder 2">
            <a:extLst>
              <a:ext uri="{FF2B5EF4-FFF2-40B4-BE49-F238E27FC236}">
                <a16:creationId xmlns:a16="http://schemas.microsoft.com/office/drawing/2014/main" id="{D65A38C9-A6A9-1711-61B4-59E8A39F0731}"/>
              </a:ext>
            </a:extLst>
          </p:cNvPr>
          <p:cNvSpPr>
            <a:spLocks noGrp="1"/>
          </p:cNvSpPr>
          <p:nvPr>
            <p:ph idx="1"/>
          </p:nvPr>
        </p:nvSpPr>
        <p:spPr>
          <a:xfrm>
            <a:off x="4942707" y="976184"/>
            <a:ext cx="6173518" cy="4967416"/>
          </a:xfrm>
        </p:spPr>
        <p:txBody>
          <a:bodyPr anchor="ctr">
            <a:normAutofit fontScale="62500" lnSpcReduction="20000"/>
          </a:bodyPr>
          <a:lstStyle/>
          <a:p>
            <a:r>
              <a:rPr lang="en-GB" dirty="0">
                <a:latin typeface="Calibri" panose="020F0502020204030204" pitchFamily="34" charset="0"/>
                <a:cs typeface="Calibri" panose="020F0502020204030204" pitchFamily="34" charset="0"/>
              </a:rPr>
              <a:t>“Far-right” refers to a political ideology that is centred on one  or more of the following elements: </a:t>
            </a:r>
          </a:p>
          <a:p>
            <a:r>
              <a:rPr lang="en-GB" dirty="0">
                <a:latin typeface="Calibri" panose="020F0502020204030204" pitchFamily="34" charset="0"/>
                <a:cs typeface="Calibri" panose="020F0502020204030204" pitchFamily="34" charset="0"/>
              </a:rPr>
              <a:t>strident nationalism (usually radical or exclusivist in some fashion), </a:t>
            </a:r>
          </a:p>
          <a:p>
            <a:r>
              <a:rPr lang="en-GB" dirty="0">
                <a:latin typeface="Calibri" panose="020F0502020204030204" pitchFamily="34" charset="0"/>
                <a:cs typeface="Calibri" panose="020F0502020204030204" pitchFamily="34" charset="0"/>
              </a:rPr>
              <a:t>fascism, </a:t>
            </a:r>
          </a:p>
          <a:p>
            <a:r>
              <a:rPr lang="en-GB" dirty="0">
                <a:latin typeface="Calibri" panose="020F0502020204030204" pitchFamily="34" charset="0"/>
                <a:cs typeface="Calibri" panose="020F0502020204030204" pitchFamily="34" charset="0"/>
              </a:rPr>
              <a:t>racism, </a:t>
            </a:r>
          </a:p>
          <a:p>
            <a:r>
              <a:rPr lang="en-GB" dirty="0">
                <a:latin typeface="Calibri" panose="020F0502020204030204" pitchFamily="34" charset="0"/>
                <a:cs typeface="Calibri" panose="020F0502020204030204" pitchFamily="34" charset="0"/>
              </a:rPr>
              <a:t>anti-Semitism,</a:t>
            </a:r>
          </a:p>
          <a:p>
            <a:r>
              <a:rPr lang="en-GB" dirty="0">
                <a:latin typeface="Calibri" panose="020F0502020204030204" pitchFamily="34" charset="0"/>
                <a:cs typeface="Calibri" panose="020F0502020204030204" pitchFamily="34" charset="0"/>
              </a:rPr>
              <a:t>anti-immigration, </a:t>
            </a:r>
          </a:p>
          <a:p>
            <a:r>
              <a:rPr lang="en-GB" dirty="0">
                <a:latin typeface="Calibri" panose="020F0502020204030204" pitchFamily="34" charset="0"/>
                <a:cs typeface="Calibri" panose="020F0502020204030204" pitchFamily="34" charset="0"/>
              </a:rPr>
              <a:t>chauvinism, </a:t>
            </a:r>
          </a:p>
          <a:p>
            <a:r>
              <a:rPr lang="en-GB" dirty="0">
                <a:latin typeface="Calibri" panose="020F0502020204030204" pitchFamily="34" charset="0"/>
                <a:cs typeface="Calibri" panose="020F0502020204030204" pitchFamily="34" charset="0"/>
              </a:rPr>
              <a:t>nativism </a:t>
            </a:r>
          </a:p>
          <a:p>
            <a:r>
              <a:rPr lang="en-GB" dirty="0">
                <a:latin typeface="Calibri" panose="020F0502020204030204" pitchFamily="34" charset="0"/>
                <a:cs typeface="Calibri" panose="020F0502020204030204" pitchFamily="34" charset="0"/>
              </a:rPr>
              <a:t>xenophobia </a:t>
            </a:r>
          </a:p>
          <a:p>
            <a:r>
              <a:rPr lang="en-GB" dirty="0">
                <a:latin typeface="Calibri" panose="020F0502020204030204" pitchFamily="34" charset="0"/>
                <a:cs typeface="Calibri" panose="020F0502020204030204" pitchFamily="34" charset="0"/>
              </a:rPr>
              <a:t>an over-arching term that includes a range of ideologies that there is a racial and/or cultural threat to a native group arising from perceived alien groups in society.</a:t>
            </a:r>
          </a:p>
          <a:p>
            <a:r>
              <a:rPr lang="en-GB" b="0" i="0" dirty="0">
                <a:solidFill>
                  <a:srgbClr val="0B0C0C"/>
                </a:solidFill>
                <a:effectLst/>
                <a:latin typeface="Calibri" panose="020F0502020204030204" pitchFamily="34" charset="0"/>
                <a:cs typeface="Calibri" panose="020F0502020204030204" pitchFamily="34" charset="0"/>
              </a:rPr>
              <a:t>movement made up of groups and individuals with a range of ideologies</a:t>
            </a:r>
          </a:p>
          <a:p>
            <a:r>
              <a:rPr lang="en-GB" b="0" i="0" dirty="0">
                <a:solidFill>
                  <a:srgbClr val="0B0C0C"/>
                </a:solidFill>
                <a:effectLst/>
                <a:latin typeface="Calibri" panose="020F0502020204030204" pitchFamily="34" charset="0"/>
                <a:cs typeface="Calibri" panose="020F0502020204030204" pitchFamily="34" charset="0"/>
              </a:rPr>
              <a:t>characterised as follows:</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138840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2F9DA-3756-B48D-D3F0-920D76C5A3C1}"/>
              </a:ext>
            </a:extLst>
          </p:cNvPr>
          <p:cNvSpPr>
            <a:spLocks noGrp="1"/>
          </p:cNvSpPr>
          <p:nvPr>
            <p:ph type="title"/>
          </p:nvPr>
        </p:nvSpPr>
        <p:spPr>
          <a:xfrm>
            <a:off x="838200" y="365126"/>
            <a:ext cx="10515600" cy="489898"/>
          </a:xfrm>
        </p:spPr>
        <p:txBody>
          <a:bodyPr>
            <a:normAutofit fontScale="90000"/>
          </a:bodyPr>
          <a:lstStyle/>
          <a:p>
            <a:r>
              <a:rPr lang="en-GB" sz="3200" b="0" i="0" dirty="0">
                <a:solidFill>
                  <a:srgbClr val="0B0C0C"/>
                </a:solidFill>
                <a:effectLst/>
                <a:latin typeface="Calibri" panose="020F0502020204030204" pitchFamily="34" charset="0"/>
                <a:cs typeface="Calibri" panose="020F0502020204030204" pitchFamily="34" charset="0"/>
              </a:rPr>
              <a:t>Characterised</a:t>
            </a:r>
            <a:endParaRPr lang="en-GB" sz="32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15364DD-971E-882D-D703-615FBE000119}"/>
              </a:ext>
            </a:extLst>
          </p:cNvPr>
          <p:cNvSpPr>
            <a:spLocks noGrp="1"/>
          </p:cNvSpPr>
          <p:nvPr>
            <p:ph idx="1"/>
          </p:nvPr>
        </p:nvSpPr>
        <p:spPr>
          <a:xfrm>
            <a:off x="534390" y="1223158"/>
            <a:ext cx="11068792" cy="5269717"/>
          </a:xfrm>
        </p:spPr>
        <p:txBody>
          <a:bodyPr>
            <a:normAutofit/>
          </a:bodyPr>
          <a:lstStyle/>
          <a:p>
            <a:r>
              <a:rPr lang="en-GB" b="1" i="0" dirty="0">
                <a:solidFill>
                  <a:srgbClr val="0B0C0C"/>
                </a:solidFill>
                <a:effectLst/>
                <a:latin typeface="poppins" panose="00000500000000000000" pitchFamily="2" charset="0"/>
              </a:rPr>
              <a:t>Cultural Nationalism </a:t>
            </a:r>
            <a:r>
              <a:rPr lang="en-GB" b="0" i="0" dirty="0">
                <a:solidFill>
                  <a:srgbClr val="0B0C0C"/>
                </a:solidFill>
                <a:effectLst/>
                <a:latin typeface="poppins" panose="00000500000000000000" pitchFamily="2" charset="0"/>
              </a:rPr>
              <a:t>is</a:t>
            </a:r>
          </a:p>
          <a:p>
            <a:r>
              <a:rPr lang="en-GB" dirty="0">
                <a:solidFill>
                  <a:srgbClr val="0B0C0C"/>
                </a:solidFill>
                <a:latin typeface="poppins" panose="00000500000000000000" pitchFamily="2" charset="0"/>
              </a:rPr>
              <a:t>A</a:t>
            </a:r>
            <a:r>
              <a:rPr lang="en-GB" b="0" i="0" dirty="0">
                <a:solidFill>
                  <a:srgbClr val="0B0C0C"/>
                </a:solidFill>
                <a:effectLst/>
                <a:latin typeface="poppins" panose="00000500000000000000" pitchFamily="2" charset="0"/>
              </a:rPr>
              <a:t> belief that ‘Western Culture’ is under threat from mass migration into Europe</a:t>
            </a:r>
          </a:p>
          <a:p>
            <a:r>
              <a:rPr lang="en-GB" dirty="0">
                <a:solidFill>
                  <a:srgbClr val="0B0C0C"/>
                </a:solidFill>
                <a:latin typeface="poppins" panose="00000500000000000000" pitchFamily="2" charset="0"/>
              </a:rPr>
              <a:t>A</a:t>
            </a:r>
            <a:r>
              <a:rPr lang="en-GB" b="0" i="0" dirty="0">
                <a:solidFill>
                  <a:srgbClr val="0B0C0C"/>
                </a:solidFill>
                <a:effectLst/>
                <a:latin typeface="poppins" panose="00000500000000000000" pitchFamily="2" charset="0"/>
              </a:rPr>
              <a:t> lack of integration by certain ethnic and cultural groups</a:t>
            </a:r>
          </a:p>
          <a:p>
            <a:r>
              <a:rPr lang="en-GB" b="0" i="0" dirty="0">
                <a:solidFill>
                  <a:srgbClr val="0B0C0C"/>
                </a:solidFill>
                <a:effectLst/>
                <a:latin typeface="poppins" panose="00000500000000000000" pitchFamily="2" charset="0"/>
              </a:rPr>
              <a:t>The ideology tends to focus on the rejection of cultural practices such as the wearing of the burqa or other religions practices within communities.</a:t>
            </a:r>
          </a:p>
          <a:p>
            <a:r>
              <a:rPr lang="en-GB" dirty="0">
                <a:solidFill>
                  <a:srgbClr val="0B0C0C"/>
                </a:solidFill>
                <a:latin typeface="poppins" panose="00000500000000000000" pitchFamily="2" charset="0"/>
              </a:rPr>
              <a:t>The </a:t>
            </a:r>
            <a:r>
              <a:rPr lang="en-GB" b="0" i="0" dirty="0">
                <a:solidFill>
                  <a:srgbClr val="0B0C0C"/>
                </a:solidFill>
                <a:effectLst/>
                <a:latin typeface="poppins" panose="00000500000000000000" pitchFamily="2" charset="0"/>
              </a:rPr>
              <a:t>perceived rise of the use of sharia law. </a:t>
            </a:r>
          </a:p>
          <a:p>
            <a:r>
              <a:rPr lang="en-GB" b="0" i="0" dirty="0">
                <a:solidFill>
                  <a:srgbClr val="0B0C0C"/>
                </a:solidFill>
                <a:effectLst/>
                <a:latin typeface="poppins" panose="00000500000000000000" pitchFamily="2" charset="0"/>
              </a:rPr>
              <a:t>In the UK this has been closely associated with anti-Islam groups.  </a:t>
            </a:r>
          </a:p>
          <a:p>
            <a:endParaRPr lang="en-GB" dirty="0"/>
          </a:p>
        </p:txBody>
      </p:sp>
    </p:spTree>
    <p:extLst>
      <p:ext uri="{BB962C8B-B14F-4D97-AF65-F5344CB8AC3E}">
        <p14:creationId xmlns:p14="http://schemas.microsoft.com/office/powerpoint/2010/main" val="15551409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8D10-629B-5C95-B3DC-507993BC413C}"/>
              </a:ext>
            </a:extLst>
          </p:cNvPr>
          <p:cNvSpPr>
            <a:spLocks noGrp="1"/>
          </p:cNvSpPr>
          <p:nvPr>
            <p:ph type="title"/>
          </p:nvPr>
        </p:nvSpPr>
        <p:spPr>
          <a:xfrm>
            <a:off x="838200" y="365126"/>
            <a:ext cx="10515600" cy="561150"/>
          </a:xfrm>
        </p:spPr>
        <p:txBody>
          <a:bodyPr>
            <a:normAutofit fontScale="90000"/>
          </a:bodyPr>
          <a:lstStyle/>
          <a:p>
            <a:r>
              <a:rPr lang="en-GB" sz="4400" b="0" i="0" dirty="0">
                <a:solidFill>
                  <a:srgbClr val="0B0C0C"/>
                </a:solidFill>
                <a:effectLst/>
                <a:latin typeface="Calibri" panose="020F0502020204030204" pitchFamily="34" charset="0"/>
                <a:cs typeface="Calibri" panose="020F0502020204030204" pitchFamily="34" charset="0"/>
              </a:rPr>
              <a:t>Characterised</a:t>
            </a:r>
            <a:endParaRPr lang="en-GB" dirty="0"/>
          </a:p>
        </p:txBody>
      </p:sp>
      <p:sp>
        <p:nvSpPr>
          <p:cNvPr id="3" name="Content Placeholder 2">
            <a:extLst>
              <a:ext uri="{FF2B5EF4-FFF2-40B4-BE49-F238E27FC236}">
                <a16:creationId xmlns:a16="http://schemas.microsoft.com/office/drawing/2014/main" id="{773649CD-D559-56E6-4927-478F4D61406A}"/>
              </a:ext>
            </a:extLst>
          </p:cNvPr>
          <p:cNvSpPr>
            <a:spLocks noGrp="1"/>
          </p:cNvSpPr>
          <p:nvPr>
            <p:ph idx="1"/>
          </p:nvPr>
        </p:nvSpPr>
        <p:spPr>
          <a:xfrm>
            <a:off x="838200" y="1520042"/>
            <a:ext cx="10515600" cy="4656921"/>
          </a:xfrm>
        </p:spPr>
        <p:txBody>
          <a:bodyPr>
            <a:normAutofit/>
          </a:bodyPr>
          <a:lstStyle/>
          <a:p>
            <a:pPr algn="l">
              <a:buFont typeface="Arial" panose="020B0604020202020204" pitchFamily="34" charset="0"/>
              <a:buChar char="•"/>
            </a:pPr>
            <a:r>
              <a:rPr lang="en-GB" b="1" i="0" dirty="0">
                <a:solidFill>
                  <a:srgbClr val="0B0C0C"/>
                </a:solidFill>
                <a:effectLst/>
                <a:latin typeface="poppins" panose="00000500000000000000" pitchFamily="2" charset="0"/>
              </a:rPr>
              <a:t>White Nationalism </a:t>
            </a:r>
            <a:r>
              <a:rPr lang="en-GB" b="0" i="0" dirty="0">
                <a:solidFill>
                  <a:srgbClr val="0B0C0C"/>
                </a:solidFill>
                <a:effectLst/>
                <a:latin typeface="poppins" panose="00000500000000000000" pitchFamily="2" charset="0"/>
              </a:rPr>
              <a:t>is -</a:t>
            </a:r>
          </a:p>
          <a:p>
            <a:pPr algn="l">
              <a:buFont typeface="Arial" panose="020B0604020202020204" pitchFamily="34" charset="0"/>
              <a:buChar char="•"/>
            </a:pPr>
            <a:r>
              <a:rPr lang="en-GB" dirty="0">
                <a:solidFill>
                  <a:srgbClr val="0B0C0C"/>
                </a:solidFill>
                <a:latin typeface="poppins" panose="00000500000000000000" pitchFamily="2" charset="0"/>
              </a:rPr>
              <a:t>A</a:t>
            </a:r>
            <a:r>
              <a:rPr lang="en-GB" b="0" i="0" dirty="0">
                <a:solidFill>
                  <a:srgbClr val="0B0C0C"/>
                </a:solidFill>
                <a:effectLst/>
                <a:latin typeface="poppins" panose="00000500000000000000" pitchFamily="2" charset="0"/>
              </a:rPr>
              <a:t> belief that mass migration of those from the ‘non-white’ world</a:t>
            </a:r>
          </a:p>
          <a:p>
            <a:pPr algn="l">
              <a:buFont typeface="Arial" panose="020B0604020202020204" pitchFamily="34" charset="0"/>
              <a:buChar char="•"/>
            </a:pPr>
            <a:r>
              <a:rPr lang="en-GB" dirty="0">
                <a:solidFill>
                  <a:srgbClr val="0B0C0C"/>
                </a:solidFill>
                <a:latin typeface="poppins" panose="00000500000000000000" pitchFamily="2" charset="0"/>
              </a:rPr>
              <a:t>Bring </a:t>
            </a:r>
            <a:r>
              <a:rPr lang="en-GB" b="0" i="0" dirty="0">
                <a:solidFill>
                  <a:srgbClr val="0B0C0C"/>
                </a:solidFill>
                <a:effectLst/>
                <a:latin typeface="poppins" panose="00000500000000000000" pitchFamily="2" charset="0"/>
              </a:rPr>
              <a:t>demographic change, poses an existential threat to the ‘White Race’ and ‘Western Culture’</a:t>
            </a:r>
          </a:p>
          <a:p>
            <a:pPr algn="l">
              <a:buFont typeface="Arial" panose="020B0604020202020204" pitchFamily="34" charset="0"/>
              <a:buChar char="•"/>
            </a:pPr>
            <a:r>
              <a:rPr lang="en-GB" b="0" i="0" dirty="0">
                <a:solidFill>
                  <a:srgbClr val="0B0C0C"/>
                </a:solidFill>
                <a:effectLst/>
                <a:latin typeface="poppins" panose="00000500000000000000" pitchFamily="2" charset="0"/>
              </a:rPr>
              <a:t>Advocates for some sort of ‘White’ homeland</a:t>
            </a:r>
          </a:p>
          <a:p>
            <a:pPr algn="l">
              <a:buFont typeface="Arial" panose="020B0604020202020204" pitchFamily="34" charset="0"/>
              <a:buChar char="•"/>
            </a:pPr>
            <a:r>
              <a:rPr lang="en-GB" dirty="0">
                <a:solidFill>
                  <a:srgbClr val="0B0C0C"/>
                </a:solidFill>
                <a:latin typeface="poppins" panose="00000500000000000000" pitchFamily="2" charset="0"/>
              </a:rPr>
              <a:t>Use force buy way of getting results</a:t>
            </a: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2741621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Arc 2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48B858-1298-9FA0-A1CD-D070CDE083B8}"/>
              </a:ext>
            </a:extLst>
          </p:cNvPr>
          <p:cNvSpPr>
            <a:spLocks noGrp="1"/>
          </p:cNvSpPr>
          <p:nvPr>
            <p:ph type="title"/>
          </p:nvPr>
        </p:nvSpPr>
        <p:spPr>
          <a:xfrm>
            <a:off x="5894962" y="479493"/>
            <a:ext cx="5458838" cy="1325563"/>
          </a:xfrm>
        </p:spPr>
        <p:txBody>
          <a:bodyPr>
            <a:normAutofit/>
          </a:bodyPr>
          <a:lstStyle/>
          <a:p>
            <a:r>
              <a:rPr lang="en-GB" b="0" i="0">
                <a:effectLst/>
                <a:latin typeface="Calibri" panose="020F0502020204030204" pitchFamily="34" charset="0"/>
                <a:cs typeface="Calibri" panose="020F0502020204030204" pitchFamily="34" charset="0"/>
              </a:rPr>
              <a:t>Characterised</a:t>
            </a:r>
            <a:endParaRPr lang="en-GB"/>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EB37A18A-A22F-376E-073F-D4167FA51D2A}"/>
              </a:ext>
            </a:extLst>
          </p:cNvPr>
          <p:cNvPicPr>
            <a:picLocks noChangeAspect="1"/>
          </p:cNvPicPr>
          <p:nvPr/>
        </p:nvPicPr>
        <p:blipFill>
          <a:blip r:embed="rId3"/>
          <a:stretch>
            <a:fillRect/>
          </a:stretch>
        </p:blipFill>
        <p:spPr>
          <a:xfrm>
            <a:off x="703182" y="1651173"/>
            <a:ext cx="4777381" cy="338591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2859BDB-D97D-295D-251D-1AC80DA6B9B7}"/>
              </a:ext>
            </a:extLst>
          </p:cNvPr>
          <p:cNvSpPr>
            <a:spLocks noGrp="1"/>
          </p:cNvSpPr>
          <p:nvPr>
            <p:ph idx="1"/>
          </p:nvPr>
        </p:nvSpPr>
        <p:spPr>
          <a:xfrm>
            <a:off x="5894962" y="1984443"/>
            <a:ext cx="5458838" cy="4192520"/>
          </a:xfrm>
        </p:spPr>
        <p:txBody>
          <a:bodyPr>
            <a:normAutofit/>
          </a:bodyPr>
          <a:lstStyle/>
          <a:p>
            <a:r>
              <a:rPr lang="en-GB" sz="2400" b="0" i="0">
                <a:effectLst/>
                <a:latin typeface="poppins" panose="00000500000000000000" pitchFamily="2" charset="0"/>
              </a:rPr>
              <a:t>White Supremacism is a belief that the ‘White Race’ has certain inalienable physical and mental characteristics that makes it superior to other races</a:t>
            </a:r>
          </a:p>
          <a:p>
            <a:r>
              <a:rPr lang="en-GB" sz="2400" b="0" i="0">
                <a:effectLst/>
                <a:latin typeface="poppins" panose="00000500000000000000" pitchFamily="2" charset="0"/>
              </a:rPr>
              <a:t>Often associated with conspiracy theories that explain the decline in ‘white’ political and social status over the years</a:t>
            </a:r>
            <a:endParaRPr lang="en-GB" sz="2400">
              <a:latin typeface="poppins" panose="00000500000000000000" pitchFamily="2" charset="0"/>
            </a:endParaRPr>
          </a:p>
          <a:p>
            <a:r>
              <a:rPr lang="en-GB" sz="2400" b="0" i="0">
                <a:effectLst/>
                <a:latin typeface="poppins" panose="00000500000000000000" pitchFamily="2" charset="0"/>
              </a:rPr>
              <a:t>A belief in the spiritual superiority of the ‘White Race’ - ‘Aryan soul’. </a:t>
            </a:r>
          </a:p>
          <a:p>
            <a:endParaRPr lang="en-GB" sz="2400"/>
          </a:p>
        </p:txBody>
      </p:sp>
    </p:spTree>
    <p:extLst>
      <p:ext uri="{BB962C8B-B14F-4D97-AF65-F5344CB8AC3E}">
        <p14:creationId xmlns:p14="http://schemas.microsoft.com/office/powerpoint/2010/main" val="9483527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A39E9-A74B-37BB-1860-95290ADEE9C6}"/>
              </a:ext>
            </a:extLst>
          </p:cNvPr>
          <p:cNvSpPr>
            <a:spLocks noGrp="1"/>
          </p:cNvSpPr>
          <p:nvPr>
            <p:ph type="ctrTitle"/>
          </p:nvPr>
        </p:nvSpPr>
        <p:spPr/>
        <p:txBody>
          <a:bodyPr>
            <a:normAutofit fontScale="90000"/>
          </a:bodyPr>
          <a:lstStyle/>
          <a:p>
            <a:r>
              <a:rPr lang="en-GB" sz="4800" i="0" dirty="0">
                <a:effectLst/>
                <a:latin typeface="Calibri" panose="020F0502020204030204" pitchFamily="34" charset="0"/>
                <a:cs typeface="Calibri" panose="020F0502020204030204" pitchFamily="34" charset="0"/>
              </a:rPr>
              <a:t>Proscribed Extreme Right Wing Terrorist groups in the UK and what threat do they pose?</a:t>
            </a:r>
            <a:br>
              <a:rPr lang="en-GB" sz="4800" i="0" dirty="0">
                <a:effectLst/>
                <a:latin typeface="Calibri" panose="020F0502020204030204" pitchFamily="34" charset="0"/>
                <a:cs typeface="Calibri" panose="020F0502020204030204" pitchFamily="34" charset="0"/>
              </a:rPr>
            </a:br>
            <a:endParaRPr lang="en-GB" sz="4800" dirty="0"/>
          </a:p>
        </p:txBody>
      </p:sp>
      <p:sp>
        <p:nvSpPr>
          <p:cNvPr id="3" name="Subtitle 2">
            <a:extLst>
              <a:ext uri="{FF2B5EF4-FFF2-40B4-BE49-F238E27FC236}">
                <a16:creationId xmlns:a16="http://schemas.microsoft.com/office/drawing/2014/main" id="{2A418EC6-70FB-A23B-BCE8-59E2D966E5A6}"/>
              </a:ext>
            </a:extLst>
          </p:cNvPr>
          <p:cNvSpPr>
            <a:spLocks noGrp="1"/>
          </p:cNvSpPr>
          <p:nvPr>
            <p:ph type="subTitle" idx="1"/>
          </p:nvPr>
        </p:nvSpPr>
        <p:spPr/>
        <p:txBody>
          <a:bodyPr/>
          <a:lstStyle/>
          <a:p>
            <a:r>
              <a:rPr lang="en-GB" dirty="0"/>
              <a:t>UK list</a:t>
            </a:r>
          </a:p>
          <a:p>
            <a:endParaRPr lang="en-GB" dirty="0"/>
          </a:p>
        </p:txBody>
      </p:sp>
    </p:spTree>
    <p:extLst>
      <p:ext uri="{BB962C8B-B14F-4D97-AF65-F5344CB8AC3E}">
        <p14:creationId xmlns:p14="http://schemas.microsoft.com/office/powerpoint/2010/main" val="17169799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A3565-5FA5-DDBD-AF3B-617BD5FA995A}"/>
              </a:ext>
            </a:extLst>
          </p:cNvPr>
          <p:cNvSpPr>
            <a:spLocks noGrp="1"/>
          </p:cNvSpPr>
          <p:nvPr>
            <p:ph type="title"/>
          </p:nvPr>
        </p:nvSpPr>
        <p:spPr/>
        <p:txBody>
          <a:bodyPr/>
          <a:lstStyle/>
          <a:p>
            <a:r>
              <a:rPr lang="en-GB" dirty="0"/>
              <a:t>Proscription </a:t>
            </a:r>
          </a:p>
        </p:txBody>
      </p:sp>
      <p:sp>
        <p:nvSpPr>
          <p:cNvPr id="3" name="Content Placeholder 2">
            <a:extLst>
              <a:ext uri="{FF2B5EF4-FFF2-40B4-BE49-F238E27FC236}">
                <a16:creationId xmlns:a16="http://schemas.microsoft.com/office/drawing/2014/main" id="{96E5EF7D-697B-1883-5D60-EE1EA845B8C7}"/>
              </a:ext>
            </a:extLst>
          </p:cNvPr>
          <p:cNvSpPr>
            <a:spLocks noGrp="1"/>
          </p:cNvSpPr>
          <p:nvPr>
            <p:ph idx="1"/>
          </p:nvPr>
        </p:nvSpPr>
        <p:spPr/>
        <p:txBody>
          <a:bodyPr>
            <a:normAutofit/>
          </a:bodyPr>
          <a:lstStyle/>
          <a:p>
            <a:r>
              <a:rPr lang="en-GB" b="0" i="0" dirty="0">
                <a:solidFill>
                  <a:srgbClr val="202124"/>
                </a:solidFill>
                <a:effectLst/>
                <a:latin typeface="Google Sans"/>
              </a:rPr>
              <a:t>Proscription under the Terrorism Act 2000 </a:t>
            </a:r>
            <a:r>
              <a:rPr lang="en-GB" b="0" i="0" dirty="0">
                <a:solidFill>
                  <a:srgbClr val="040C28"/>
                </a:solidFill>
                <a:effectLst/>
                <a:latin typeface="Google Sans"/>
              </a:rPr>
              <a:t>The Home Secretary can proscribe an organisation if they believe it is “concerned in terrorism”</a:t>
            </a:r>
            <a:r>
              <a:rPr lang="en-GB" b="0" i="0" dirty="0">
                <a:solidFill>
                  <a:srgbClr val="202124"/>
                </a:solidFill>
                <a:effectLst/>
                <a:latin typeface="Google Sans"/>
              </a:rPr>
              <a:t>. If the Home Secretary believes that an organisation meets this statutory test, they must then decide whether to proscribe the organisation.</a:t>
            </a:r>
          </a:p>
          <a:p>
            <a:r>
              <a:rPr lang="en-GB" b="0" i="0" dirty="0">
                <a:solidFill>
                  <a:srgbClr val="393939"/>
                </a:solidFill>
                <a:effectLst/>
                <a:latin typeface="national"/>
              </a:rPr>
              <a:t>As of September 2023 there were 80 international terrorist groups proscribed under the Terrorism Act 2000 and 14 organisations in Northern Ireland proscribed under previous legislation.</a:t>
            </a:r>
          </a:p>
          <a:p>
            <a:endParaRPr lang="en-GB" dirty="0">
              <a:solidFill>
                <a:srgbClr val="393939"/>
              </a:solidFill>
              <a:latin typeface="national"/>
            </a:endParaRPr>
          </a:p>
          <a:p>
            <a:r>
              <a:rPr lang="en-GB" sz="1500" dirty="0"/>
              <a:t>https://www.gov.uk/government/publications/proscribed-terror-groups-or-organisations--2/proscribed-terrorist-groups-or-organisations-accessible-version#list-of-proscribed-international-terrorist-groups</a:t>
            </a:r>
          </a:p>
        </p:txBody>
      </p:sp>
    </p:spTree>
    <p:extLst>
      <p:ext uri="{BB962C8B-B14F-4D97-AF65-F5344CB8AC3E}">
        <p14:creationId xmlns:p14="http://schemas.microsoft.com/office/powerpoint/2010/main" val="40265170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1AF1-32C1-4199-4202-A50C10E5DC50}"/>
              </a:ext>
            </a:extLst>
          </p:cNvPr>
          <p:cNvSpPr>
            <a:spLocks noGrp="1"/>
          </p:cNvSpPr>
          <p:nvPr>
            <p:ph type="title"/>
          </p:nvPr>
        </p:nvSpPr>
        <p:spPr>
          <a:xfrm>
            <a:off x="762000" y="1138266"/>
            <a:ext cx="5791199" cy="555624"/>
          </a:xfrm>
        </p:spPr>
        <p:txBody>
          <a:bodyPr anchor="t">
            <a:normAutofit/>
          </a:bodyPr>
          <a:lstStyle/>
          <a:p>
            <a:r>
              <a:rPr lang="en-GB" sz="3200" i="0" dirty="0">
                <a:effectLst/>
                <a:latin typeface="Calibri" panose="020F0502020204030204" pitchFamily="34" charset="0"/>
                <a:cs typeface="Calibri" panose="020F0502020204030204" pitchFamily="34" charset="0"/>
              </a:rPr>
              <a:t>Nation Action (NA)</a:t>
            </a:r>
            <a:endParaRPr lang="en-GB" sz="3200" dirty="0">
              <a:latin typeface="Calibri" panose="020F0502020204030204" pitchFamily="34" charset="0"/>
              <a:cs typeface="Calibri" panose="020F0502020204030204" pitchFamily="34" charset="0"/>
            </a:endParaRP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C126BB-F474-8F52-9872-834A8916EE0E}"/>
              </a:ext>
            </a:extLst>
          </p:cNvPr>
          <p:cNvSpPr>
            <a:spLocks noGrp="1"/>
          </p:cNvSpPr>
          <p:nvPr>
            <p:ph idx="1"/>
          </p:nvPr>
        </p:nvSpPr>
        <p:spPr>
          <a:xfrm>
            <a:off x="762001" y="1813810"/>
            <a:ext cx="6763061" cy="4631960"/>
          </a:xfrm>
        </p:spPr>
        <p:txBody>
          <a:bodyPr>
            <a:noAutofit/>
          </a:bodyPr>
          <a:lstStyle/>
          <a:p>
            <a:r>
              <a:rPr lang="en-GB" sz="2200" b="0" i="0" dirty="0">
                <a:effectLst/>
                <a:latin typeface="poppins" panose="00000500000000000000" pitchFamily="2" charset="0"/>
              </a:rPr>
              <a:t>Formed in 2013  </a:t>
            </a:r>
          </a:p>
          <a:p>
            <a:r>
              <a:rPr lang="en-GB" sz="2200" b="0" i="0" dirty="0">
                <a:effectLst/>
                <a:latin typeface="poppins" panose="00000500000000000000" pitchFamily="2" charset="0"/>
              </a:rPr>
              <a:t>The first right-wing extremist group to be banned in the UK under the Terrorism Act. </a:t>
            </a:r>
          </a:p>
          <a:p>
            <a:r>
              <a:rPr lang="en-GB" sz="2200" b="0" i="0" dirty="0">
                <a:effectLst/>
                <a:latin typeface="poppins" panose="00000500000000000000" pitchFamily="2" charset="0"/>
              </a:rPr>
              <a:t>NS131, Scottish Dawn and System Resistance Network are also proscribed as being aliases of National Action.  </a:t>
            </a:r>
          </a:p>
          <a:p>
            <a:r>
              <a:rPr lang="en-GB" sz="2200" b="0" i="0" dirty="0">
                <a:effectLst/>
                <a:latin typeface="poppins" panose="00000500000000000000" pitchFamily="2" charset="0"/>
              </a:rPr>
              <a:t>The group’s official Twitter account celebrated the murder of the MP Jo Cox in 2016 by a White-Supremacist.  </a:t>
            </a:r>
          </a:p>
          <a:p>
            <a:r>
              <a:rPr lang="en-GB" sz="2200" dirty="0">
                <a:latin typeface="poppins" panose="00000500000000000000" pitchFamily="2" charset="0"/>
              </a:rPr>
              <a:t>Are</a:t>
            </a:r>
            <a:r>
              <a:rPr lang="en-GB" sz="2200" b="0" i="0" dirty="0">
                <a:effectLst/>
                <a:latin typeface="poppins" panose="00000500000000000000" pitchFamily="2" charset="0"/>
              </a:rPr>
              <a:t> racist, anti-Semitic and homophobic. </a:t>
            </a:r>
          </a:p>
          <a:p>
            <a:r>
              <a:rPr lang="en-GB" sz="2200" dirty="0">
                <a:latin typeface="poppins" panose="00000500000000000000" pitchFamily="2" charset="0"/>
              </a:rPr>
              <a:t>Believe that </a:t>
            </a:r>
            <a:r>
              <a:rPr lang="en-GB" sz="2200" b="0" i="0" dirty="0">
                <a:effectLst/>
                <a:latin typeface="poppins" panose="00000500000000000000" pitchFamily="2" charset="0"/>
              </a:rPr>
              <a:t>Britain will inevitably see a violent ‘race war’, which the group claims it will be an active part of.  </a:t>
            </a:r>
            <a:endParaRPr lang="en-GB" sz="2200" dirty="0"/>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UK bans two extreme rightwing groups under terror laws | Financial Times">
            <a:extLst>
              <a:ext uri="{FF2B5EF4-FFF2-40B4-BE49-F238E27FC236}">
                <a16:creationId xmlns:a16="http://schemas.microsoft.com/office/drawing/2014/main" id="{F7E71F25-F8C9-C8D2-159A-C30A8DE572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34" r="-2" b="-2"/>
          <a:stretch/>
        </p:blipFill>
        <p:spPr bwMode="auto">
          <a:xfrm>
            <a:off x="8359949" y="2177823"/>
            <a:ext cx="3116433" cy="2497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858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3951E-227F-764C-316C-3B9F35A8C600}"/>
              </a:ext>
            </a:extLst>
          </p:cNvPr>
          <p:cNvSpPr>
            <a:spLocks noGrp="1"/>
          </p:cNvSpPr>
          <p:nvPr>
            <p:ph type="title"/>
          </p:nvPr>
        </p:nvSpPr>
        <p:spPr>
          <a:xfrm>
            <a:off x="1285240" y="1050595"/>
            <a:ext cx="8074815" cy="596205"/>
          </a:xfrm>
        </p:spPr>
        <p:txBody>
          <a:bodyPr anchor="ctr">
            <a:normAutofit fontScale="90000"/>
          </a:bodyPr>
          <a:lstStyle/>
          <a:p>
            <a:r>
              <a:rPr lang="en-GB" sz="7200" dirty="0"/>
              <a:t>Tactics</a:t>
            </a:r>
          </a:p>
        </p:txBody>
      </p:sp>
      <p:sp>
        <p:nvSpPr>
          <p:cNvPr id="3" name="Content Placeholder 2">
            <a:extLst>
              <a:ext uri="{FF2B5EF4-FFF2-40B4-BE49-F238E27FC236}">
                <a16:creationId xmlns:a16="http://schemas.microsoft.com/office/drawing/2014/main" id="{FA8980E2-9468-9841-0827-0A6B073D47EF}"/>
              </a:ext>
            </a:extLst>
          </p:cNvPr>
          <p:cNvSpPr>
            <a:spLocks noGrp="1"/>
          </p:cNvSpPr>
          <p:nvPr>
            <p:ph idx="1"/>
          </p:nvPr>
        </p:nvSpPr>
        <p:spPr>
          <a:xfrm>
            <a:off x="827903" y="1779373"/>
            <a:ext cx="10626811" cy="4312508"/>
          </a:xfrm>
        </p:spPr>
        <p:txBody>
          <a:bodyPr anchor="t">
            <a:normAutofit fontScale="92500" lnSpcReduction="20000"/>
          </a:bodyPr>
          <a:lstStyle/>
          <a:p>
            <a:r>
              <a:rPr lang="en-GB" sz="1800" dirty="0"/>
              <a:t>NA refers to itself as carrying out stunts and demonstrations and other activities to grow and spread their message of National Socialism. </a:t>
            </a:r>
          </a:p>
          <a:p>
            <a:endParaRPr lang="en-GB" sz="1800" dirty="0"/>
          </a:p>
          <a:p>
            <a:r>
              <a:rPr lang="en-GB" sz="1800" dirty="0"/>
              <a:t>Supporters would meet and congregate in certain areas and then march through a certain location while carrying banners and flags that have their symbols and slogans on. NA supporters typically wear all black streetwear reflecting its youth demographic. </a:t>
            </a:r>
          </a:p>
          <a:p>
            <a:endParaRPr lang="en-GB" sz="1800" dirty="0"/>
          </a:p>
          <a:p>
            <a:r>
              <a:rPr lang="en-GB" sz="1800" dirty="0"/>
              <a:t>Publicity stunts include examples like protests; one was outside the South African Embassy in London where 20 activities protested. Then White Man Marches in Liverpool and Newcastle, taking selfies doing the ‘</a:t>
            </a:r>
            <a:r>
              <a:rPr lang="en-GB" sz="1800" dirty="0" err="1"/>
              <a:t>Seig</a:t>
            </a:r>
            <a:r>
              <a:rPr lang="en-GB" sz="1800" dirty="0"/>
              <a:t> Heil’ salutes. </a:t>
            </a:r>
          </a:p>
          <a:p>
            <a:endParaRPr lang="en-GB" sz="1800" dirty="0"/>
          </a:p>
          <a:p>
            <a:r>
              <a:rPr lang="en-GB" sz="1800" dirty="0"/>
              <a:t>NA has also participated in ‘trolling’ campaigns. One which was launched in 2014 against Jewish Labour MP Lucina Berger which led to her being subjected to 2500 anti-Semitic tweets using hashtags like </a:t>
            </a:r>
            <a:r>
              <a:rPr lang="en-GB" sz="1800" dirty="0" err="1"/>
              <a:t>FilthyJewBitch</a:t>
            </a:r>
            <a:r>
              <a:rPr lang="en-GB" sz="1800" dirty="0"/>
              <a:t>.</a:t>
            </a:r>
          </a:p>
          <a:p>
            <a:endParaRPr lang="en-GB" sz="1800" dirty="0"/>
          </a:p>
          <a:p>
            <a:r>
              <a:rPr lang="en-GB" sz="1800" dirty="0"/>
              <a:t>Violence – stabbings of ethnic minorities; like the one Zack Davies committed in his local Tesco and Thomas </a:t>
            </a:r>
            <a:r>
              <a:rPr lang="en-GB" sz="1800" dirty="0" err="1"/>
              <a:t>Mairs</a:t>
            </a:r>
            <a:r>
              <a:rPr lang="en-GB" sz="1800" dirty="0"/>
              <a:t> murder of Jo Cox.</a:t>
            </a:r>
          </a:p>
        </p:txBody>
      </p:sp>
    </p:spTree>
    <p:extLst>
      <p:ext uri="{BB962C8B-B14F-4D97-AF65-F5344CB8AC3E}">
        <p14:creationId xmlns:p14="http://schemas.microsoft.com/office/powerpoint/2010/main" val="20451575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84278-52A7-AAC5-AB6E-6A2A6F8BC539}"/>
              </a:ext>
            </a:extLst>
          </p:cNvPr>
          <p:cNvSpPr>
            <a:spLocks noGrp="1"/>
          </p:cNvSpPr>
          <p:nvPr>
            <p:ph type="title"/>
          </p:nvPr>
        </p:nvSpPr>
        <p:spPr>
          <a:xfrm>
            <a:off x="572493" y="238539"/>
            <a:ext cx="11018520" cy="1434415"/>
          </a:xfrm>
        </p:spPr>
        <p:txBody>
          <a:bodyPr anchor="b">
            <a:normAutofit/>
          </a:bodyPr>
          <a:lstStyle/>
          <a:p>
            <a:r>
              <a:rPr lang="en-GB" sz="5400"/>
              <a:t>National Action</a:t>
            </a:r>
          </a:p>
        </p:txBody>
      </p:sp>
      <p:sp>
        <p:nvSpPr>
          <p:cNvPr id="3" name="Content Placeholder 2">
            <a:extLst>
              <a:ext uri="{FF2B5EF4-FFF2-40B4-BE49-F238E27FC236}">
                <a16:creationId xmlns:a16="http://schemas.microsoft.com/office/drawing/2014/main" id="{5C72F239-3079-BA55-350B-DC1EEF43E5DA}"/>
              </a:ext>
            </a:extLst>
          </p:cNvPr>
          <p:cNvSpPr>
            <a:spLocks noGrp="1"/>
          </p:cNvSpPr>
          <p:nvPr>
            <p:ph idx="1"/>
          </p:nvPr>
        </p:nvSpPr>
        <p:spPr>
          <a:xfrm>
            <a:off x="383458" y="1911493"/>
            <a:ext cx="7138219" cy="4707967"/>
          </a:xfrm>
        </p:spPr>
        <p:txBody>
          <a:bodyPr anchor="t">
            <a:normAutofit lnSpcReduction="10000"/>
          </a:bodyPr>
          <a:lstStyle/>
          <a:p>
            <a:r>
              <a:rPr lang="en-GB" sz="2400" dirty="0"/>
              <a:t>First blog being posted August 2013. </a:t>
            </a:r>
          </a:p>
          <a:p>
            <a:r>
              <a:rPr lang="en-GB" sz="2400" dirty="0"/>
              <a:t>Purpose of reviving Nazi Activism in the UK</a:t>
            </a:r>
          </a:p>
          <a:p>
            <a:r>
              <a:rPr lang="en-GB" sz="2400" dirty="0"/>
              <a:t>focusing on militant street action such as leafletting, banner drops and demonstrations. Newer radical right movements that target Muslims.</a:t>
            </a:r>
          </a:p>
          <a:p>
            <a:r>
              <a:rPr lang="en-GB" sz="2400" dirty="0"/>
              <a:t>National action respected Adolf Hitler’s ideologies - they call themselves the white-jihadis. </a:t>
            </a:r>
          </a:p>
          <a:p>
            <a:pPr>
              <a:spcBef>
                <a:spcPts val="0"/>
              </a:spcBef>
              <a:defRPr/>
            </a:pPr>
            <a:r>
              <a:rPr lang="en-GB" sz="2400" dirty="0"/>
              <a:t>Since 2016 there has been approximately 14 trials involving national action members. These cases deal with membership charges, hate crimes and terror plots by individuals affiliated with neo-Nazi groups.</a:t>
            </a:r>
          </a:p>
        </p:txBody>
      </p:sp>
      <p:pic>
        <p:nvPicPr>
          <p:cNvPr id="4" name="Picture 2" descr="UK bans two extreme rightwing groups under terror laws | Financial Times">
            <a:extLst>
              <a:ext uri="{FF2B5EF4-FFF2-40B4-BE49-F238E27FC236}">
                <a16:creationId xmlns:a16="http://schemas.microsoft.com/office/drawing/2014/main" id="{D611E5B3-D6DE-25CD-A980-4B1C23CFF6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141" r="474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4822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C3FE5-B171-A8C9-7C92-77276A2EC8BE}"/>
              </a:ext>
            </a:extLst>
          </p:cNvPr>
          <p:cNvSpPr>
            <a:spLocks noGrp="1"/>
          </p:cNvSpPr>
          <p:nvPr>
            <p:ph type="title"/>
          </p:nvPr>
        </p:nvSpPr>
        <p:spPr>
          <a:xfrm>
            <a:off x="1123356" y="1188637"/>
            <a:ext cx="9984615" cy="1597228"/>
          </a:xfrm>
        </p:spPr>
        <p:txBody>
          <a:bodyPr>
            <a:normAutofit/>
          </a:bodyPr>
          <a:lstStyle/>
          <a:p>
            <a:r>
              <a:rPr lang="en-GB" sz="6000"/>
              <a:t>Leaders</a:t>
            </a:r>
          </a:p>
        </p:txBody>
      </p:sp>
      <p:pic>
        <p:nvPicPr>
          <p:cNvPr id="4" name="Picture 2" descr="National Action: The new parents and the neo-Nazi terror threat - BBC News">
            <a:extLst>
              <a:ext uri="{FF2B5EF4-FFF2-40B4-BE49-F238E27FC236}">
                <a16:creationId xmlns:a16="http://schemas.microsoft.com/office/drawing/2014/main" id="{C5A27D17-76CC-D28F-5553-A02CE5A0FE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726" r="41992" b="-2"/>
          <a:stretch/>
        </p:blipFill>
        <p:spPr bwMode="auto">
          <a:xfrm>
            <a:off x="1123357" y="3018327"/>
            <a:ext cx="3533985"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727718C-2890-99F8-7EE8-EB80D9C44AB4}"/>
              </a:ext>
            </a:extLst>
          </p:cNvPr>
          <p:cNvSpPr>
            <a:spLocks noGrp="1"/>
          </p:cNvSpPr>
          <p:nvPr>
            <p:ph idx="1"/>
          </p:nvPr>
        </p:nvSpPr>
        <p:spPr>
          <a:xfrm>
            <a:off x="5255260" y="596900"/>
            <a:ext cx="4428236" cy="5129576"/>
          </a:xfrm>
        </p:spPr>
        <p:txBody>
          <a:bodyPr anchor="t">
            <a:normAutofit fontScale="92500" lnSpcReduction="10000"/>
          </a:bodyPr>
          <a:lstStyle/>
          <a:p>
            <a:pPr>
              <a:buClr>
                <a:srgbClr val="DC9B57"/>
              </a:buClr>
            </a:pPr>
            <a:r>
              <a:rPr lang="en-GB" sz="2000" dirty="0"/>
              <a:t>Ben Raymond – ’’As a teenager, Mein Kampf changed my life. I am not ashamed to say I love Hitler’’.</a:t>
            </a:r>
          </a:p>
          <a:p>
            <a:pPr>
              <a:buClr>
                <a:srgbClr val="DC9B57"/>
              </a:buClr>
            </a:pPr>
            <a:endParaRPr lang="en-GB" sz="2000" dirty="0"/>
          </a:p>
          <a:p>
            <a:r>
              <a:rPr lang="en-GB" sz="2000" dirty="0"/>
              <a:t>Alex Davies –  ‘’I don’t want to say what I’d like to do to Jews – it’s too extreme’’.</a:t>
            </a:r>
          </a:p>
          <a:p>
            <a:r>
              <a:rPr lang="en-GB" sz="2000" dirty="0"/>
              <a:t>The group is racist, anti-Semitic and homophobic. Its ideology promotes the idea that Britain will inevitably see a violent race war. </a:t>
            </a:r>
          </a:p>
          <a:p>
            <a:r>
              <a:rPr lang="en-GB" sz="2000" dirty="0"/>
              <a:t>Divide society by endorsing violence against ethnic minorities and ‘race traitors’. </a:t>
            </a:r>
          </a:p>
          <a:p>
            <a:endParaRPr lang="en-GB" sz="2000" dirty="0"/>
          </a:p>
          <a:p>
            <a:r>
              <a:rPr lang="en-GB" sz="2000" dirty="0"/>
              <a:t>National Action states views are brought into the political mainstream is to support those ’’not afraid to swing a bat at the enemy’’.</a:t>
            </a:r>
          </a:p>
          <a:p>
            <a:endParaRPr lang="en-GB" sz="2000" dirty="0"/>
          </a:p>
        </p:txBody>
      </p:sp>
    </p:spTree>
    <p:extLst>
      <p:ext uri="{BB962C8B-B14F-4D97-AF65-F5344CB8AC3E}">
        <p14:creationId xmlns:p14="http://schemas.microsoft.com/office/powerpoint/2010/main" val="759860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97320-F8D6-0D7C-76EA-3B580B5744A5}"/>
              </a:ext>
            </a:extLst>
          </p:cNvPr>
          <p:cNvSpPr>
            <a:spLocks noGrp="1"/>
          </p:cNvSpPr>
          <p:nvPr>
            <p:ph type="title"/>
          </p:nvPr>
        </p:nvSpPr>
        <p:spPr>
          <a:xfrm>
            <a:off x="1075767" y="1188637"/>
            <a:ext cx="2988234" cy="4480726"/>
          </a:xfrm>
        </p:spPr>
        <p:txBody>
          <a:bodyPr>
            <a:normAutofit/>
          </a:bodyPr>
          <a:lstStyle/>
          <a:p>
            <a:pPr algn="r"/>
            <a:r>
              <a:rPr lang="en-GB" sz="4600"/>
              <a:t>Members and Convictions since 2016</a:t>
            </a:r>
          </a:p>
        </p:txBody>
      </p:sp>
      <p:sp>
        <p:nvSpPr>
          <p:cNvPr id="3" name="Content Placeholder 2">
            <a:extLst>
              <a:ext uri="{FF2B5EF4-FFF2-40B4-BE49-F238E27FC236}">
                <a16:creationId xmlns:a16="http://schemas.microsoft.com/office/drawing/2014/main" id="{9328AFF5-C290-929D-AB79-3A7E0E4BDC76}"/>
              </a:ext>
            </a:extLst>
          </p:cNvPr>
          <p:cNvSpPr>
            <a:spLocks noGrp="1"/>
          </p:cNvSpPr>
          <p:nvPr>
            <p:ph idx="1"/>
          </p:nvPr>
        </p:nvSpPr>
        <p:spPr>
          <a:xfrm>
            <a:off x="4880758" y="976183"/>
            <a:ext cx="6235471" cy="4949603"/>
          </a:xfrm>
        </p:spPr>
        <p:txBody>
          <a:bodyPr anchor="ctr">
            <a:normAutofit fontScale="92500"/>
          </a:bodyPr>
          <a:lstStyle/>
          <a:p>
            <a:pPr marL="0" indent="0">
              <a:spcBef>
                <a:spcPts val="0"/>
              </a:spcBef>
              <a:buNone/>
              <a:defRPr/>
            </a:pPr>
            <a:r>
              <a:rPr lang="en-GB" sz="2400" dirty="0"/>
              <a:t>Zack Davies attacked a dentist in a Tesco supermarket with a knife and hammer in 2015. Davies posted images of himself in a balaclava and large knife with the flag of NA in the background just hours before he carried out the violent racist attack on 14</a:t>
            </a:r>
            <a:r>
              <a:rPr lang="en-GB" sz="2400" baseline="30000" dirty="0"/>
              <a:t>th</a:t>
            </a:r>
            <a:r>
              <a:rPr lang="en-GB" sz="2400" dirty="0"/>
              <a:t> January 2015 and shouted ’’This is for Lee Rigby’’. Davies said he chose his victim because he looked Asian</a:t>
            </a:r>
          </a:p>
          <a:p>
            <a:pPr marL="0" marR="0" lvl="0" indent="0" defTabSz="914400" rtl="0" eaLnBrk="1" fontAlgn="auto" latinLnBrk="0" hangingPunct="1">
              <a:spcBef>
                <a:spcPts val="0"/>
              </a:spcBef>
              <a:spcAft>
                <a:spcPts val="0"/>
              </a:spcAft>
              <a:buClrTx/>
              <a:buSzTx/>
              <a:buFontTx/>
              <a:buNone/>
              <a:tabLst/>
              <a:defRPr/>
            </a:pPr>
            <a:endParaRPr lang="en-GB" sz="2400" dirty="0"/>
          </a:p>
          <a:p>
            <a:pPr marL="0" marR="0" lvl="0" indent="0" defTabSz="914400" rtl="0" eaLnBrk="1" fontAlgn="auto" latinLnBrk="0" hangingPunct="1">
              <a:spcBef>
                <a:spcPts val="0"/>
              </a:spcBef>
              <a:spcAft>
                <a:spcPts val="0"/>
              </a:spcAft>
              <a:buClrTx/>
              <a:buSzTx/>
              <a:buFontTx/>
              <a:buNone/>
              <a:tabLst/>
              <a:defRPr/>
            </a:pPr>
            <a:endParaRPr lang="en-GB" sz="2400" dirty="0"/>
          </a:p>
          <a:p>
            <a:pPr marL="0" marR="0" lvl="0" indent="0" defTabSz="914400" rtl="0" eaLnBrk="1" fontAlgn="auto" latinLnBrk="0" hangingPunct="1">
              <a:spcBef>
                <a:spcPts val="0"/>
              </a:spcBef>
              <a:spcAft>
                <a:spcPts val="0"/>
              </a:spcAft>
              <a:buClrTx/>
              <a:buSzTx/>
              <a:buFontTx/>
              <a:buNone/>
              <a:tabLst/>
              <a:defRPr/>
            </a:pPr>
            <a:r>
              <a:rPr lang="en-GB" sz="2400" dirty="0"/>
              <a:t>Ryan Fleming – a NA activist from West Yorkshire who also has a conviction for the sexual assault on a vulnerable young male. Ryan Fleming was a regional organiser for National Action. Counter terror police raided his home in to find indecent messages being sent to minors via Instagram</a:t>
            </a:r>
          </a:p>
        </p:txBody>
      </p:sp>
    </p:spTree>
    <p:extLst>
      <p:ext uri="{BB962C8B-B14F-4D97-AF65-F5344CB8AC3E}">
        <p14:creationId xmlns:p14="http://schemas.microsoft.com/office/powerpoint/2010/main" val="6982276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B848F-DB4A-BE34-1B2F-8C7B083B7CD4}"/>
              </a:ext>
            </a:extLst>
          </p:cNvPr>
          <p:cNvSpPr>
            <a:spLocks noGrp="1"/>
          </p:cNvSpPr>
          <p:nvPr>
            <p:ph type="title"/>
          </p:nvPr>
        </p:nvSpPr>
        <p:spPr>
          <a:xfrm>
            <a:off x="1075767" y="1188637"/>
            <a:ext cx="2988234" cy="4480726"/>
          </a:xfrm>
        </p:spPr>
        <p:txBody>
          <a:bodyPr>
            <a:normAutofit/>
          </a:bodyPr>
          <a:lstStyle/>
          <a:p>
            <a:pPr algn="r"/>
            <a:r>
              <a:rPr lang="en-GB" sz="4600"/>
              <a:t>Members and Convictions since 2016</a:t>
            </a:r>
          </a:p>
        </p:txBody>
      </p:sp>
      <p:sp>
        <p:nvSpPr>
          <p:cNvPr id="3" name="Content Placeholder 2">
            <a:extLst>
              <a:ext uri="{FF2B5EF4-FFF2-40B4-BE49-F238E27FC236}">
                <a16:creationId xmlns:a16="http://schemas.microsoft.com/office/drawing/2014/main" id="{6F3A3FC8-DA7E-EDC1-303B-0E7A0127B3EF}"/>
              </a:ext>
            </a:extLst>
          </p:cNvPr>
          <p:cNvSpPr>
            <a:spLocks noGrp="1"/>
          </p:cNvSpPr>
          <p:nvPr>
            <p:ph idx="1"/>
          </p:nvPr>
        </p:nvSpPr>
        <p:spPr>
          <a:xfrm>
            <a:off x="5115707" y="1013253"/>
            <a:ext cx="6000516" cy="4757351"/>
          </a:xfrm>
        </p:spPr>
        <p:txBody>
          <a:bodyPr anchor="ctr">
            <a:normAutofit fontScale="92500" lnSpcReduction="10000"/>
          </a:bodyPr>
          <a:lstStyle/>
          <a:p>
            <a:r>
              <a:rPr lang="en-GB" sz="2400" dirty="0"/>
              <a:t>Jack Renshaw – a student who got kicked out of Manchester Metropolitan University for hateful views against Jewish people. Jack Renshaw continued activities following the NA proscription in 2016 praising the murder of Jo Cox in 2017 and admitted to wanting to replicate the murder of Jo Cox. He pleaded guilty in 2019 to buying a machete to kill the West Lancashire MP and making threats to kill police officer Victoria Henderson.</a:t>
            </a:r>
          </a:p>
          <a:p>
            <a:endParaRPr lang="en-GB" sz="2400" dirty="0"/>
          </a:p>
          <a:p>
            <a:r>
              <a:rPr lang="en-GB" sz="2400" dirty="0"/>
              <a:t>Thomas Mair – was a racist and terrorist whose home was stuffed with far-right books and Nazi Memorabilia. In the days before Jo Cox’s murder he sought out information about the KKK, IRA, Waffen SS.</a:t>
            </a:r>
          </a:p>
        </p:txBody>
      </p:sp>
    </p:spTree>
    <p:extLst>
      <p:ext uri="{BB962C8B-B14F-4D97-AF65-F5344CB8AC3E}">
        <p14:creationId xmlns:p14="http://schemas.microsoft.com/office/powerpoint/2010/main" val="4535164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7E16B-299D-7521-3D1E-6BAEBCC72E2E}"/>
              </a:ext>
            </a:extLst>
          </p:cNvPr>
          <p:cNvSpPr>
            <a:spLocks noGrp="1"/>
          </p:cNvSpPr>
          <p:nvPr>
            <p:ph type="title"/>
          </p:nvPr>
        </p:nvSpPr>
        <p:spPr>
          <a:xfrm>
            <a:off x="1123356" y="1188637"/>
            <a:ext cx="3695779" cy="813158"/>
          </a:xfrm>
        </p:spPr>
        <p:txBody>
          <a:bodyPr>
            <a:normAutofit fontScale="90000"/>
          </a:bodyPr>
          <a:lstStyle/>
          <a:p>
            <a:r>
              <a:rPr lang="en-GB" sz="6000" dirty="0"/>
              <a:t>Murder of Jo Cox</a:t>
            </a:r>
          </a:p>
        </p:txBody>
      </p:sp>
      <p:pic>
        <p:nvPicPr>
          <p:cNvPr id="4" name="Picture 2" descr="Thomas Mair sought help for mental health the day before he murdered MP Jo  Cox | ITV News">
            <a:extLst>
              <a:ext uri="{FF2B5EF4-FFF2-40B4-BE49-F238E27FC236}">
                <a16:creationId xmlns:a16="http://schemas.microsoft.com/office/drawing/2014/main" id="{715DD000-1AE4-C22B-1F53-A3730272B2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2232" b="-2"/>
          <a:stretch/>
        </p:blipFill>
        <p:spPr bwMode="auto">
          <a:xfrm>
            <a:off x="876221" y="2625070"/>
            <a:ext cx="3533985" cy="25562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E3FC4C9-5F2A-098D-F77C-B6819A45F873}"/>
              </a:ext>
            </a:extLst>
          </p:cNvPr>
          <p:cNvSpPr>
            <a:spLocks noGrp="1"/>
          </p:cNvSpPr>
          <p:nvPr>
            <p:ph idx="1"/>
          </p:nvPr>
        </p:nvSpPr>
        <p:spPr>
          <a:xfrm>
            <a:off x="4644654" y="939115"/>
            <a:ext cx="6463318" cy="5292042"/>
          </a:xfrm>
        </p:spPr>
        <p:txBody>
          <a:bodyPr anchor="t">
            <a:normAutofit fontScale="92500" lnSpcReduction="10000"/>
          </a:bodyPr>
          <a:lstStyle/>
          <a:p>
            <a:pPr marL="0" marR="0" lvl="0" indent="0" defTabSz="914400" rtl="0" eaLnBrk="1" fontAlgn="auto" latinLnBrk="0" hangingPunct="1">
              <a:spcBef>
                <a:spcPts val="0"/>
              </a:spcBef>
              <a:spcAft>
                <a:spcPts val="600"/>
              </a:spcAft>
              <a:buClrTx/>
              <a:buSzTx/>
              <a:buFontTx/>
              <a:buNone/>
              <a:tabLst/>
              <a:defRPr/>
            </a:pPr>
            <a:r>
              <a:rPr lang="en-GB" sz="2400" dirty="0"/>
              <a:t>Thomas Mair shot Jo Cox twice and then stabbed her 15 times during the EU Referendum campaign June 2016 whilst shouting </a:t>
            </a:r>
          </a:p>
          <a:p>
            <a:pPr marL="0" marR="0" lvl="0" indent="0" defTabSz="914400" rtl="0" eaLnBrk="1" fontAlgn="auto" latinLnBrk="0" hangingPunct="1">
              <a:spcBef>
                <a:spcPts val="0"/>
              </a:spcBef>
              <a:spcAft>
                <a:spcPts val="600"/>
              </a:spcAft>
              <a:buClrTx/>
              <a:buSzTx/>
              <a:buFontTx/>
              <a:buNone/>
              <a:tabLst/>
              <a:defRPr/>
            </a:pPr>
            <a:r>
              <a:rPr lang="en-GB" sz="2400" dirty="0"/>
              <a:t>‘This is for Britain….Keep Britain Independent’</a:t>
            </a:r>
          </a:p>
          <a:p>
            <a:pPr marL="0" marR="0" lvl="0" indent="0" defTabSz="914400" rtl="0" eaLnBrk="1" fontAlgn="auto" latinLnBrk="0" hangingPunct="1">
              <a:spcBef>
                <a:spcPts val="0"/>
              </a:spcBef>
              <a:spcAft>
                <a:spcPts val="600"/>
              </a:spcAft>
              <a:buClrTx/>
              <a:buSzTx/>
              <a:buFontTx/>
              <a:buNone/>
              <a:tabLst/>
              <a:defRPr/>
            </a:pPr>
            <a:endParaRPr lang="en-GB" sz="2400" dirty="0"/>
          </a:p>
          <a:p>
            <a:pPr marL="0" marR="0" lvl="0" indent="0" defTabSz="914400" rtl="0" eaLnBrk="1" fontAlgn="auto" latinLnBrk="0" hangingPunct="1">
              <a:spcBef>
                <a:spcPts val="0"/>
              </a:spcBef>
              <a:spcAft>
                <a:spcPts val="600"/>
              </a:spcAft>
              <a:buClrTx/>
              <a:buSzTx/>
              <a:buFontTx/>
              <a:buNone/>
              <a:tabLst/>
              <a:defRPr/>
            </a:pPr>
            <a:r>
              <a:rPr lang="en-GB" sz="2400" dirty="0"/>
              <a:t>Amber Rudd, Home Secretary said that the murder of Jo Cox was a ‘’shocking and senseless’’ attack on values of democracy and tolerance and that she was ‘’determined that we challenge extremism in all its forms including the evil of far right-extremism and the terrible damage it can cause to individuals, families and communities.</a:t>
            </a:r>
          </a:p>
          <a:p>
            <a:pPr marL="0" marR="0" lvl="0" indent="0" defTabSz="914400" rtl="0" eaLnBrk="1" fontAlgn="auto" latinLnBrk="0" hangingPunct="1">
              <a:spcBef>
                <a:spcPts val="0"/>
              </a:spcBef>
              <a:spcAft>
                <a:spcPts val="600"/>
              </a:spcAft>
              <a:buClrTx/>
              <a:buSzTx/>
              <a:buFontTx/>
              <a:buNone/>
              <a:tabLst/>
              <a:defRPr/>
            </a:pPr>
            <a:endParaRPr lang="en-GB" sz="2400" dirty="0"/>
          </a:p>
          <a:p>
            <a:pPr marL="0" marR="0" lvl="0" indent="0" defTabSz="914400" rtl="0" eaLnBrk="1" fontAlgn="auto" latinLnBrk="0" hangingPunct="1">
              <a:spcBef>
                <a:spcPts val="0"/>
              </a:spcBef>
              <a:spcAft>
                <a:spcPts val="600"/>
              </a:spcAft>
              <a:buClrTx/>
              <a:buSzTx/>
              <a:buFontTx/>
              <a:buNone/>
              <a:tabLst/>
              <a:defRPr/>
            </a:pPr>
            <a:r>
              <a:rPr lang="en-GB" sz="2400" dirty="0"/>
              <a:t>Evidence quickly gathered from the police about </a:t>
            </a:r>
            <a:r>
              <a:rPr lang="en-GB" sz="2400" dirty="0" err="1"/>
              <a:t>Mairs</a:t>
            </a:r>
            <a:r>
              <a:rPr lang="en-GB" sz="2400" dirty="0"/>
              <a:t> and found extremist books in his home and his online activities showed that he was obsessed with Nazis, white supremacy, IRA and KKK</a:t>
            </a:r>
          </a:p>
        </p:txBody>
      </p:sp>
    </p:spTree>
    <p:extLst>
      <p:ext uri="{BB962C8B-B14F-4D97-AF65-F5344CB8AC3E}">
        <p14:creationId xmlns:p14="http://schemas.microsoft.com/office/powerpoint/2010/main" val="14744946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997EA-390B-2C94-DB9D-A458ED14B31F}"/>
              </a:ext>
            </a:extLst>
          </p:cNvPr>
          <p:cNvSpPr>
            <a:spLocks noGrp="1"/>
          </p:cNvSpPr>
          <p:nvPr>
            <p:ph type="title"/>
          </p:nvPr>
        </p:nvSpPr>
        <p:spPr>
          <a:xfrm>
            <a:off x="1123357" y="1188637"/>
            <a:ext cx="4131904" cy="1597228"/>
          </a:xfrm>
        </p:spPr>
        <p:txBody>
          <a:bodyPr>
            <a:normAutofit fontScale="90000"/>
          </a:bodyPr>
          <a:lstStyle/>
          <a:p>
            <a:r>
              <a:rPr lang="en-GB" sz="6000" dirty="0"/>
              <a:t>Murder of Jo Cox</a:t>
            </a:r>
          </a:p>
        </p:txBody>
      </p:sp>
      <p:sp>
        <p:nvSpPr>
          <p:cNvPr id="3" name="Content Placeholder 2">
            <a:extLst>
              <a:ext uri="{FF2B5EF4-FFF2-40B4-BE49-F238E27FC236}">
                <a16:creationId xmlns:a16="http://schemas.microsoft.com/office/drawing/2014/main" id="{AFA1A674-6A5E-4EE3-5441-857D57AF1941}"/>
              </a:ext>
            </a:extLst>
          </p:cNvPr>
          <p:cNvSpPr>
            <a:spLocks noGrp="1"/>
          </p:cNvSpPr>
          <p:nvPr>
            <p:ph idx="1"/>
          </p:nvPr>
        </p:nvSpPr>
        <p:spPr>
          <a:xfrm>
            <a:off x="5016843" y="1000897"/>
            <a:ext cx="6277233" cy="5066271"/>
          </a:xfrm>
        </p:spPr>
        <p:txBody>
          <a:bodyPr anchor="t">
            <a:normAutofit fontScale="85000" lnSpcReduction="20000"/>
          </a:bodyPr>
          <a:lstStyle/>
          <a:p>
            <a:pPr marL="0" marR="0" lvl="0" indent="0" defTabSz="914400" rtl="0" eaLnBrk="1" fontAlgn="auto" latinLnBrk="0" hangingPunct="1">
              <a:spcBef>
                <a:spcPts val="0"/>
              </a:spcBef>
              <a:spcAft>
                <a:spcPts val="0"/>
              </a:spcAft>
              <a:buClrTx/>
              <a:buSzTx/>
              <a:buFontTx/>
              <a:buNone/>
              <a:tabLst/>
              <a:defRPr/>
            </a:pPr>
            <a:r>
              <a:rPr lang="en-GB" dirty="0"/>
              <a:t>In court </a:t>
            </a:r>
            <a:r>
              <a:rPr lang="en-GB" dirty="0" err="1"/>
              <a:t>Mairs</a:t>
            </a:r>
            <a:r>
              <a:rPr lang="en-GB" dirty="0"/>
              <a:t> – said </a:t>
            </a:r>
          </a:p>
          <a:p>
            <a:pPr marL="0" marR="0" lvl="0" indent="0" algn="ctr" defTabSz="914400" rtl="0" eaLnBrk="1" fontAlgn="auto" latinLnBrk="0" hangingPunct="1">
              <a:spcBef>
                <a:spcPts val="0"/>
              </a:spcBef>
              <a:spcAft>
                <a:spcPts val="0"/>
              </a:spcAft>
              <a:buClrTx/>
              <a:buSzTx/>
              <a:buFontTx/>
              <a:buNone/>
              <a:tabLst/>
              <a:defRPr/>
            </a:pPr>
            <a:r>
              <a:rPr lang="en-GB" dirty="0"/>
              <a:t>‘</a:t>
            </a:r>
            <a:r>
              <a:rPr lang="en-GB" i="1" dirty="0"/>
              <a:t>’Death to traitors, freedom for Britain’’ </a:t>
            </a:r>
            <a:r>
              <a:rPr lang="en-GB" dirty="0"/>
              <a:t>which is listed alongside National Actions website.  NA endorsed her killing – </a:t>
            </a:r>
          </a:p>
          <a:p>
            <a:pPr marL="0" marR="0" lvl="0" indent="0" algn="ctr" defTabSz="914400" rtl="0" eaLnBrk="1" fontAlgn="auto" latinLnBrk="0" hangingPunct="1">
              <a:spcBef>
                <a:spcPts val="0"/>
              </a:spcBef>
              <a:spcAft>
                <a:spcPts val="0"/>
              </a:spcAft>
              <a:buClrTx/>
              <a:buSzTx/>
              <a:buFontTx/>
              <a:buNone/>
              <a:tabLst/>
              <a:defRPr/>
            </a:pPr>
            <a:r>
              <a:rPr lang="en-GB" i="1" dirty="0">
                <a:latin typeface="Austin News Text Roman"/>
              </a:rPr>
              <a:t>"Our thoughts go out to Thomas Mair #Britain-First #JoCoxMP' and, 'Don't let this man's sacrifice go in vain. #JoCox would have filled Yorkshire with more </a:t>
            </a:r>
            <a:r>
              <a:rPr lang="en-GB" i="1" dirty="0" err="1">
                <a:latin typeface="Austin News Text Roman"/>
              </a:rPr>
              <a:t>subhumans</a:t>
            </a:r>
            <a:r>
              <a:rPr lang="en-GB" i="1" dirty="0">
                <a:latin typeface="Austin News Text Roman"/>
              </a:rPr>
              <a:t>."</a:t>
            </a:r>
          </a:p>
          <a:p>
            <a:endParaRPr lang="en-GB" dirty="0"/>
          </a:p>
          <a:p>
            <a:r>
              <a:rPr lang="en-GB" dirty="0"/>
              <a:t>It was then decided to ban and proscribe National Action under the 2000 Terrorism Act which meant that it was a criminal offence to be a member of NA or support them. Rudd described National Action as a ‘’Racist, anti-Semitic and homophobic organisation’’ and said that NA ‘’promotes vile ideology, and I will not stand for it’’</a:t>
            </a:r>
          </a:p>
        </p:txBody>
      </p:sp>
      <p:pic>
        <p:nvPicPr>
          <p:cNvPr id="6" name="Picture 5">
            <a:extLst>
              <a:ext uri="{FF2B5EF4-FFF2-40B4-BE49-F238E27FC236}">
                <a16:creationId xmlns:a16="http://schemas.microsoft.com/office/drawing/2014/main" id="{399798DD-A8A5-283C-0130-EC25F0FDDDD1}"/>
              </a:ext>
            </a:extLst>
          </p:cNvPr>
          <p:cNvPicPr>
            <a:picLocks noChangeAspect="1"/>
          </p:cNvPicPr>
          <p:nvPr/>
        </p:nvPicPr>
        <p:blipFill>
          <a:blip r:embed="rId2"/>
          <a:stretch>
            <a:fillRect/>
          </a:stretch>
        </p:blipFill>
        <p:spPr>
          <a:xfrm>
            <a:off x="1230395" y="2800093"/>
            <a:ext cx="2962275" cy="3267075"/>
          </a:xfrm>
          <a:prstGeom prst="rect">
            <a:avLst/>
          </a:prstGeom>
        </p:spPr>
      </p:pic>
    </p:spTree>
    <p:extLst>
      <p:ext uri="{BB962C8B-B14F-4D97-AF65-F5344CB8AC3E}">
        <p14:creationId xmlns:p14="http://schemas.microsoft.com/office/powerpoint/2010/main" val="21831782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3D101-AA73-9C6D-2547-13CA46C1E6CA}"/>
              </a:ext>
            </a:extLst>
          </p:cNvPr>
          <p:cNvSpPr>
            <a:spLocks noGrp="1"/>
          </p:cNvSpPr>
          <p:nvPr>
            <p:ph type="title"/>
          </p:nvPr>
        </p:nvSpPr>
        <p:spPr>
          <a:xfrm>
            <a:off x="1075767" y="1188637"/>
            <a:ext cx="2988234" cy="4480726"/>
          </a:xfrm>
        </p:spPr>
        <p:txBody>
          <a:bodyPr>
            <a:normAutofit/>
          </a:bodyPr>
          <a:lstStyle/>
          <a:p>
            <a:pPr algn="r"/>
            <a:r>
              <a:rPr lang="en-GB" sz="4600"/>
              <a:t>Members and Convictions since 2016</a:t>
            </a:r>
          </a:p>
        </p:txBody>
      </p:sp>
      <p:sp>
        <p:nvSpPr>
          <p:cNvPr id="3" name="Content Placeholder 2">
            <a:extLst>
              <a:ext uri="{FF2B5EF4-FFF2-40B4-BE49-F238E27FC236}">
                <a16:creationId xmlns:a16="http://schemas.microsoft.com/office/drawing/2014/main" id="{69476539-C06E-244B-B9FA-635B747F987E}"/>
              </a:ext>
            </a:extLst>
          </p:cNvPr>
          <p:cNvSpPr>
            <a:spLocks noGrp="1"/>
          </p:cNvSpPr>
          <p:nvPr>
            <p:ph idx="1"/>
          </p:nvPr>
        </p:nvSpPr>
        <p:spPr>
          <a:xfrm>
            <a:off x="4705776" y="766119"/>
            <a:ext cx="6687134" cy="5288692"/>
          </a:xfrm>
        </p:spPr>
        <p:txBody>
          <a:bodyPr anchor="ctr">
            <a:normAutofit fontScale="92500" lnSpcReduction="20000"/>
          </a:bodyPr>
          <a:lstStyle/>
          <a:p>
            <a:pPr marL="0" marR="0" lvl="0" indent="0" defTabSz="914400" rtl="0" eaLnBrk="1" fontAlgn="auto" latinLnBrk="0" hangingPunct="1">
              <a:spcBef>
                <a:spcPts val="0"/>
              </a:spcBef>
              <a:spcAft>
                <a:spcPts val="0"/>
              </a:spcAft>
              <a:buClrTx/>
              <a:buSzTx/>
              <a:buFontTx/>
              <a:buNone/>
              <a:tabLst/>
              <a:defRPr/>
            </a:pPr>
            <a:r>
              <a:rPr lang="en-GB" sz="2000" dirty="0"/>
              <a:t>11 men have been arrested under anti-terror laws as part of an investigation into National Action from 2016-2017. These arrests include 6 people from the North-West of England, 2 from South Wales, 2 from West Yorkshire and 1 from Wiltshire. </a:t>
            </a:r>
          </a:p>
          <a:p>
            <a:endParaRPr lang="en-GB" sz="2000" dirty="0"/>
          </a:p>
          <a:p>
            <a:r>
              <a:rPr lang="en-GB" sz="2000" dirty="0"/>
              <a:t>June 2020 four more National Action members were jailed. Alice Cutter the former Miss Hitler Beauty pageant contestant and her partner Mark Jones. Alongside Gerry Jack and Connor </a:t>
            </a:r>
            <a:r>
              <a:rPr lang="en-GB" sz="2000" dirty="0" err="1"/>
              <a:t>Scothern</a:t>
            </a:r>
            <a:r>
              <a:rPr lang="en-GB" sz="2000" dirty="0"/>
              <a:t>.</a:t>
            </a:r>
          </a:p>
          <a:p>
            <a:r>
              <a:rPr lang="en-GB" sz="2000" dirty="0"/>
              <a:t>Mark Jones was said to have played a significant role in the continuation of National Action. However, Cutter was not believed to have held an organisational or leadership role but was a trusted confidante with one of the groups leaders as well as being a committed relationship with Jones. </a:t>
            </a:r>
          </a:p>
          <a:p>
            <a:r>
              <a:rPr lang="en-GB" sz="2000" dirty="0"/>
              <a:t>Connor </a:t>
            </a:r>
            <a:r>
              <a:rPr lang="en-GB" sz="2000" dirty="0" err="1"/>
              <a:t>Scothern</a:t>
            </a:r>
            <a:r>
              <a:rPr lang="en-GB" sz="2000" dirty="0"/>
              <a:t> was an active member even after the groups ban and attended almost every meeting of NA’s Midlands subgroup and distributed stickers calling for a final solution about Jewish people in Britain. He was sentenced to 18 months. Whilst Garry Jack was sentenced to four and a </a:t>
            </a:r>
            <a:r>
              <a:rPr lang="en-GB" sz="2000" dirty="0" err="1"/>
              <a:t>hald</a:t>
            </a:r>
            <a:r>
              <a:rPr lang="en-GB" sz="2000" dirty="0"/>
              <a:t> years due to being so committed to the groups ideology.</a:t>
            </a:r>
          </a:p>
        </p:txBody>
      </p:sp>
    </p:spTree>
    <p:extLst>
      <p:ext uri="{BB962C8B-B14F-4D97-AF65-F5344CB8AC3E}">
        <p14:creationId xmlns:p14="http://schemas.microsoft.com/office/powerpoint/2010/main" val="39931904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6E28-EF91-BD06-8C85-3F55B4954167}"/>
              </a:ext>
            </a:extLst>
          </p:cNvPr>
          <p:cNvSpPr>
            <a:spLocks noGrp="1"/>
          </p:cNvSpPr>
          <p:nvPr>
            <p:ph type="title"/>
          </p:nvPr>
        </p:nvSpPr>
        <p:spPr>
          <a:xfrm>
            <a:off x="1285240" y="1050595"/>
            <a:ext cx="8074815" cy="803605"/>
          </a:xfrm>
        </p:spPr>
        <p:txBody>
          <a:bodyPr anchor="ctr">
            <a:normAutofit fontScale="90000"/>
          </a:bodyPr>
          <a:lstStyle/>
          <a:p>
            <a:r>
              <a:rPr lang="en-GB" sz="2800" b="1" i="0" dirty="0">
                <a:solidFill>
                  <a:srgbClr val="000000"/>
                </a:solidFill>
                <a:effectLst/>
                <a:latin typeface="GH Guardian Headline"/>
              </a:rPr>
              <a:t>Benjamin Hannam, 22 Police Officer &amp; National Action Member </a:t>
            </a:r>
            <a:endParaRPr lang="en-GB" sz="5600" dirty="0"/>
          </a:p>
        </p:txBody>
      </p:sp>
      <p:pic>
        <p:nvPicPr>
          <p:cNvPr id="5" name="Content Placeholder 4">
            <a:extLst>
              <a:ext uri="{FF2B5EF4-FFF2-40B4-BE49-F238E27FC236}">
                <a16:creationId xmlns:a16="http://schemas.microsoft.com/office/drawing/2014/main" id="{C7ADECDA-0112-8C29-1F3D-0A669B111127}"/>
              </a:ext>
            </a:extLst>
          </p:cNvPr>
          <p:cNvPicPr>
            <a:picLocks noGrp="1" noChangeAspect="1"/>
          </p:cNvPicPr>
          <p:nvPr>
            <p:ph idx="1"/>
          </p:nvPr>
        </p:nvPicPr>
        <p:blipFill>
          <a:blip r:embed="rId2"/>
          <a:stretch>
            <a:fillRect/>
          </a:stretch>
        </p:blipFill>
        <p:spPr>
          <a:xfrm>
            <a:off x="7660671" y="2373643"/>
            <a:ext cx="2290382" cy="2800350"/>
          </a:xfrm>
        </p:spPr>
      </p:pic>
      <p:sp>
        <p:nvSpPr>
          <p:cNvPr id="7" name="TextBox 6">
            <a:extLst>
              <a:ext uri="{FF2B5EF4-FFF2-40B4-BE49-F238E27FC236}">
                <a16:creationId xmlns:a16="http://schemas.microsoft.com/office/drawing/2014/main" id="{30FF4D3C-BCA4-F3CE-FB97-61F47B1D48F5}"/>
              </a:ext>
            </a:extLst>
          </p:cNvPr>
          <p:cNvSpPr txBox="1"/>
          <p:nvPr/>
        </p:nvSpPr>
        <p:spPr>
          <a:xfrm>
            <a:off x="1069185" y="2692400"/>
            <a:ext cx="5585615" cy="1754326"/>
          </a:xfrm>
          <a:prstGeom prst="rect">
            <a:avLst/>
          </a:prstGeom>
          <a:noFill/>
        </p:spPr>
        <p:txBody>
          <a:bodyPr wrap="square">
            <a:spAutoFit/>
          </a:bodyPr>
          <a:lstStyle/>
          <a:p>
            <a:pPr marL="285750" indent="-285750" algn="l" fontAlgn="base">
              <a:buFont typeface="Arial" panose="020B0604020202020204" pitchFamily="34" charset="0"/>
              <a:buChar char="•"/>
            </a:pPr>
            <a:r>
              <a:rPr lang="en-GB" b="0" i="0" dirty="0">
                <a:solidFill>
                  <a:srgbClr val="121212"/>
                </a:solidFill>
                <a:effectLst/>
                <a:latin typeface="GuardianTextEgyptian"/>
              </a:rPr>
              <a:t>Hannam became the first serving British police officer to be convicted of a terrorism offence jailed in 2021</a:t>
            </a:r>
          </a:p>
          <a:p>
            <a:pPr marL="285750" indent="-285750" algn="l" fontAlgn="base">
              <a:buFont typeface="Arial" panose="020B0604020202020204" pitchFamily="34" charset="0"/>
              <a:buChar char="•"/>
            </a:pPr>
            <a:r>
              <a:rPr lang="en-GB" b="0" i="0" dirty="0">
                <a:solidFill>
                  <a:srgbClr val="121212"/>
                </a:solidFill>
                <a:effectLst/>
                <a:latin typeface="GuardianTextEgyptian"/>
              </a:rPr>
              <a:t>four years and four months.</a:t>
            </a:r>
          </a:p>
          <a:p>
            <a:pPr marL="285750" indent="-285750" algn="l" fontAlgn="base">
              <a:buFont typeface="Arial" panose="020B0604020202020204" pitchFamily="34" charset="0"/>
              <a:buChar char="•"/>
            </a:pPr>
            <a:r>
              <a:rPr lang="en-GB" b="0" i="0" dirty="0">
                <a:solidFill>
                  <a:srgbClr val="121212"/>
                </a:solidFill>
                <a:effectLst/>
                <a:latin typeface="GuardianTextEgyptian"/>
              </a:rPr>
              <a:t>Member of NA</a:t>
            </a:r>
          </a:p>
          <a:p>
            <a:pPr marL="285750" indent="-285750" algn="l" fontAlgn="base">
              <a:buFont typeface="Arial" panose="020B0604020202020204" pitchFamily="34" charset="0"/>
              <a:buChar char="•"/>
            </a:pPr>
            <a:r>
              <a:rPr lang="en-GB" dirty="0">
                <a:solidFill>
                  <a:srgbClr val="121212"/>
                </a:solidFill>
                <a:latin typeface="GuardianTextEgyptian"/>
              </a:rPr>
              <a:t>His </a:t>
            </a:r>
            <a:r>
              <a:rPr lang="en-GB" b="0" i="0" dirty="0">
                <a:solidFill>
                  <a:srgbClr val="121212"/>
                </a:solidFill>
                <a:effectLst/>
                <a:latin typeface="GuardianTextEgyptian"/>
              </a:rPr>
              <a:t>details were found on a leaked database from an extreme right-wing forum.</a:t>
            </a:r>
          </a:p>
        </p:txBody>
      </p:sp>
    </p:spTree>
    <p:extLst>
      <p:ext uri="{BB962C8B-B14F-4D97-AF65-F5344CB8AC3E}">
        <p14:creationId xmlns:p14="http://schemas.microsoft.com/office/powerpoint/2010/main" val="306046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0AC59-904F-8925-007C-84B35DE98A48}"/>
              </a:ext>
            </a:extLst>
          </p:cNvPr>
          <p:cNvSpPr>
            <a:spLocks noGrp="1"/>
          </p:cNvSpPr>
          <p:nvPr>
            <p:ph type="title"/>
          </p:nvPr>
        </p:nvSpPr>
        <p:spPr>
          <a:xfrm>
            <a:off x="914400" y="1050595"/>
            <a:ext cx="10305535" cy="1173621"/>
          </a:xfrm>
        </p:spPr>
        <p:txBody>
          <a:bodyPr anchor="ctr">
            <a:normAutofit fontScale="90000"/>
          </a:bodyPr>
          <a:lstStyle/>
          <a:p>
            <a:r>
              <a:rPr lang="en-GB" sz="5000" dirty="0"/>
              <a:t>Right Wing Terrorist Attacks World Wide</a:t>
            </a:r>
          </a:p>
        </p:txBody>
      </p:sp>
      <p:sp>
        <p:nvSpPr>
          <p:cNvPr id="3" name="Content Placeholder 2">
            <a:extLst>
              <a:ext uri="{FF2B5EF4-FFF2-40B4-BE49-F238E27FC236}">
                <a16:creationId xmlns:a16="http://schemas.microsoft.com/office/drawing/2014/main" id="{ADF0D98A-C2F2-FE8A-9177-0A002436C96A}"/>
              </a:ext>
            </a:extLst>
          </p:cNvPr>
          <p:cNvSpPr>
            <a:spLocks noGrp="1"/>
          </p:cNvSpPr>
          <p:nvPr>
            <p:ph idx="1"/>
          </p:nvPr>
        </p:nvSpPr>
        <p:spPr>
          <a:xfrm>
            <a:off x="914400" y="2224216"/>
            <a:ext cx="10305535" cy="3842951"/>
          </a:xfrm>
        </p:spPr>
        <p:txBody>
          <a:bodyPr numCol="2" anchor="t">
            <a:normAutofit fontScale="92500" lnSpcReduction="10000"/>
          </a:bodyPr>
          <a:lstStyle/>
          <a:p>
            <a:r>
              <a:rPr lang="en-GB" dirty="0"/>
              <a:t>2011 Norway Attacks.</a:t>
            </a:r>
            <a:endParaRPr lang="en-US" dirty="0"/>
          </a:p>
          <a:p>
            <a:r>
              <a:rPr lang="en-GB" dirty="0"/>
              <a:t>2013 – Murder of Mohammed Saleem.</a:t>
            </a:r>
            <a:endParaRPr lang="en-US" dirty="0"/>
          </a:p>
          <a:p>
            <a:r>
              <a:rPr lang="en-GB" dirty="0"/>
              <a:t>2016 – Murder of Jo Cox.</a:t>
            </a:r>
            <a:endParaRPr lang="en-US" dirty="0"/>
          </a:p>
          <a:p>
            <a:r>
              <a:rPr lang="en-GB" dirty="0"/>
              <a:t>2016 – Munich Shooting.</a:t>
            </a:r>
            <a:endParaRPr lang="en-US" dirty="0"/>
          </a:p>
          <a:p>
            <a:r>
              <a:rPr lang="en-GB" dirty="0"/>
              <a:t>2017 – Quebec City Mosque Shooting.</a:t>
            </a:r>
            <a:endParaRPr lang="en-US" dirty="0"/>
          </a:p>
          <a:p>
            <a:r>
              <a:rPr lang="en-GB" dirty="0"/>
              <a:t>2017 – Finsbury Park Attack.</a:t>
            </a:r>
            <a:endParaRPr lang="en-US" dirty="0"/>
          </a:p>
          <a:p>
            <a:r>
              <a:rPr lang="en-GB" dirty="0"/>
              <a:t>2017 – Charlottesville Car Attack.</a:t>
            </a:r>
            <a:endParaRPr lang="en-US" dirty="0"/>
          </a:p>
          <a:p>
            <a:r>
              <a:rPr lang="en-GB" dirty="0"/>
              <a:t>2019 – Christchurch Mosque Shootings.</a:t>
            </a:r>
            <a:endParaRPr lang="en-US" dirty="0"/>
          </a:p>
          <a:p>
            <a:r>
              <a:rPr lang="en-GB" dirty="0"/>
              <a:t>2019 El Paso Shooting.</a:t>
            </a:r>
            <a:endParaRPr lang="en-US" dirty="0"/>
          </a:p>
          <a:p>
            <a:r>
              <a:rPr lang="en-GB" dirty="0"/>
              <a:t>2020 Hanau Shootings.</a:t>
            </a:r>
            <a:endParaRPr lang="en-US" dirty="0"/>
          </a:p>
          <a:p>
            <a:r>
              <a:rPr lang="en-GB" dirty="0"/>
              <a:t>2021 – Ontario Truck Attack</a:t>
            </a:r>
            <a:endParaRPr lang="en-US" dirty="0"/>
          </a:p>
          <a:p>
            <a:endParaRPr lang="en-GB" dirty="0"/>
          </a:p>
          <a:p>
            <a:r>
              <a:rPr lang="en-GB" u="sng" dirty="0"/>
              <a:t>Task: In pairs or groups, google one of these attacks and summarise for the class</a:t>
            </a:r>
          </a:p>
        </p:txBody>
      </p:sp>
    </p:spTree>
    <p:extLst>
      <p:ext uri="{BB962C8B-B14F-4D97-AF65-F5344CB8AC3E}">
        <p14:creationId xmlns:p14="http://schemas.microsoft.com/office/powerpoint/2010/main" val="31472631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14613-81AE-8FC5-9DFF-3E351BA5B927}"/>
              </a:ext>
            </a:extLst>
          </p:cNvPr>
          <p:cNvSpPr>
            <a:spLocks noGrp="1"/>
          </p:cNvSpPr>
          <p:nvPr>
            <p:ph type="title"/>
          </p:nvPr>
        </p:nvSpPr>
        <p:spPr>
          <a:xfrm>
            <a:off x="1123356" y="1188637"/>
            <a:ext cx="3139725" cy="1597228"/>
          </a:xfrm>
        </p:spPr>
        <p:txBody>
          <a:bodyPr>
            <a:normAutofit fontScale="90000"/>
          </a:bodyPr>
          <a:lstStyle/>
          <a:p>
            <a:r>
              <a:rPr lang="en-GB" sz="6000" dirty="0"/>
              <a:t>The Ku Klux Klan</a:t>
            </a:r>
          </a:p>
        </p:txBody>
      </p:sp>
      <p:pic>
        <p:nvPicPr>
          <p:cNvPr id="4" name="Picture 2" descr="Ku Klux Klan | Definition &amp;amp; History | Britannica">
            <a:extLst>
              <a:ext uri="{FF2B5EF4-FFF2-40B4-BE49-F238E27FC236}">
                <a16:creationId xmlns:a16="http://schemas.microsoft.com/office/drawing/2014/main" id="{98D271A7-B259-A67D-5BA0-0BA93FD96B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919" b="4"/>
          <a:stretch/>
        </p:blipFill>
        <p:spPr bwMode="auto">
          <a:xfrm>
            <a:off x="1123357" y="3104327"/>
            <a:ext cx="3533985" cy="2556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17AC9DE-1BB1-3A67-3BF4-93CC007B16AF}"/>
              </a:ext>
            </a:extLst>
          </p:cNvPr>
          <p:cNvSpPr>
            <a:spLocks noGrp="1"/>
          </p:cNvSpPr>
          <p:nvPr>
            <p:ph idx="1"/>
          </p:nvPr>
        </p:nvSpPr>
        <p:spPr>
          <a:xfrm>
            <a:off x="4904856" y="840259"/>
            <a:ext cx="6451004" cy="5152768"/>
          </a:xfrm>
        </p:spPr>
        <p:txBody>
          <a:bodyPr anchor="t">
            <a:normAutofit fontScale="92500" lnSpcReduction="10000"/>
          </a:bodyPr>
          <a:lstStyle/>
          <a:p>
            <a:r>
              <a:rPr lang="en-GB" sz="1800" dirty="0"/>
              <a:t>The Ku Klux Klan was founded in 1865 and extended in almost every Southern State by 1870.  Social Club</a:t>
            </a:r>
          </a:p>
          <a:p>
            <a:endParaRPr lang="en-GB" sz="1800" dirty="0"/>
          </a:p>
          <a:p>
            <a:r>
              <a:rPr lang="en-GB" sz="1800" dirty="0"/>
              <a:t>The Ku Klux Klan is two distinct U.S hate organisations that employed terror in pursuit of their white supremist agenda. Two eras of the KKK – First era; 1865-1915 and Second era erupted in 1915 and has continued to the present.</a:t>
            </a:r>
          </a:p>
          <a:p>
            <a:endParaRPr lang="en-GB" sz="1800" dirty="0"/>
          </a:p>
          <a:p>
            <a:r>
              <a:rPr lang="en-GB" sz="1800" dirty="0"/>
              <a:t>Following the Civil War in America – the KKK was founded as a secret organisation that used terror tactics to target the newly freed African Americans. As the end of the civil War brought freedom to enslaved African Americans. The 14</a:t>
            </a:r>
            <a:r>
              <a:rPr lang="en-GB" sz="1800" baseline="30000" dirty="0"/>
              <a:t>th</a:t>
            </a:r>
            <a:r>
              <a:rPr lang="en-GB" sz="1800" dirty="0"/>
              <a:t> and 15</a:t>
            </a:r>
            <a:r>
              <a:rPr lang="en-GB" sz="1800" baseline="30000" dirty="0"/>
              <a:t>th</a:t>
            </a:r>
            <a:r>
              <a:rPr lang="en-GB" sz="1800" dirty="0"/>
              <a:t> Amendments to the Constitution protected the civil rights of the freed people however, when they tried to exercise these rights they encountered intimidation and violence by the Klan. </a:t>
            </a:r>
          </a:p>
          <a:p>
            <a:endParaRPr lang="en-GB" sz="1800" dirty="0"/>
          </a:p>
          <a:p>
            <a:r>
              <a:rPr lang="en-GB" sz="1800" dirty="0"/>
              <a:t>The Klan performed crimes against African Americans, white republicans and sympathisers. The Ku Klux Klan dedicated much of their efforts to keeping White Democrats in the majority and getting rid of anyone who they saw to be a threat.</a:t>
            </a:r>
          </a:p>
        </p:txBody>
      </p:sp>
    </p:spTree>
    <p:extLst>
      <p:ext uri="{BB962C8B-B14F-4D97-AF65-F5344CB8AC3E}">
        <p14:creationId xmlns:p14="http://schemas.microsoft.com/office/powerpoint/2010/main" val="9270326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46FB-EA19-9475-9A3E-CDEBFF1A34FC}"/>
              </a:ext>
            </a:extLst>
          </p:cNvPr>
          <p:cNvSpPr>
            <a:spLocks noGrp="1"/>
          </p:cNvSpPr>
          <p:nvPr>
            <p:ph type="title"/>
          </p:nvPr>
        </p:nvSpPr>
        <p:spPr>
          <a:xfrm>
            <a:off x="572493" y="238539"/>
            <a:ext cx="11018520" cy="1434415"/>
          </a:xfrm>
        </p:spPr>
        <p:txBody>
          <a:bodyPr anchor="b">
            <a:normAutofit/>
          </a:bodyPr>
          <a:lstStyle/>
          <a:p>
            <a:r>
              <a:rPr lang="en-GB" sz="5400"/>
              <a:t>Revival of the Ku Klux Klan 1915.</a:t>
            </a:r>
          </a:p>
        </p:txBody>
      </p:sp>
      <p:sp>
        <p:nvSpPr>
          <p:cNvPr id="3" name="Content Placeholder 2">
            <a:extLst>
              <a:ext uri="{FF2B5EF4-FFF2-40B4-BE49-F238E27FC236}">
                <a16:creationId xmlns:a16="http://schemas.microsoft.com/office/drawing/2014/main" id="{3B8FB2B1-6FA9-F492-6E3F-30BA0361BB57}"/>
              </a:ext>
            </a:extLst>
          </p:cNvPr>
          <p:cNvSpPr>
            <a:spLocks noGrp="1"/>
          </p:cNvSpPr>
          <p:nvPr>
            <p:ph idx="1"/>
          </p:nvPr>
        </p:nvSpPr>
        <p:spPr>
          <a:xfrm>
            <a:off x="210066" y="1804087"/>
            <a:ext cx="8118388" cy="4815374"/>
          </a:xfrm>
        </p:spPr>
        <p:txBody>
          <a:bodyPr anchor="t">
            <a:normAutofit/>
          </a:bodyPr>
          <a:lstStyle/>
          <a:p>
            <a:r>
              <a:rPr lang="en-GB" sz="2000" dirty="0"/>
              <a:t>The KKK remerged in the South in 1915. As the clock struck midnight on Thanksgiving 1915 a group of men clambered to the top of Georgia’s Stone Mountain, and lit wooden cross to symbolise the revival of the KKK and pledged their allegiance to the Constitution, Christianity and persevering an America rife with racism.</a:t>
            </a:r>
          </a:p>
          <a:p>
            <a:endParaRPr lang="en-GB" sz="2000" dirty="0"/>
          </a:p>
          <a:p>
            <a:r>
              <a:rPr lang="en-GB" sz="2000" dirty="0"/>
              <a:t>The revival promoted devout patriotism along with advocating white supremacy. In the 1920s the Klan moved into many states to dominate local and state politics. In 1924, the Klan succeeded in engineering the elections placing Klansmen in positions of power to control the state government – known as the ‘’Invisible empire’’.</a:t>
            </a:r>
          </a:p>
          <a:p>
            <a:endParaRPr lang="en-GB" sz="2000" dirty="0"/>
          </a:p>
          <a:p>
            <a:r>
              <a:rPr lang="en-GB" sz="2000" dirty="0"/>
              <a:t>At its peak – in the 1920s the Klan membership exceeded 4 million people nationwide.</a:t>
            </a:r>
          </a:p>
          <a:p>
            <a:endParaRPr lang="en-GB" sz="2000" dirty="0"/>
          </a:p>
        </p:txBody>
      </p:sp>
      <p:pic>
        <p:nvPicPr>
          <p:cNvPr id="4" name="Picture 2" descr="A group of people in white robes&#10;&#10;Description automatically generated with medium confidence">
            <a:extLst>
              <a:ext uri="{FF2B5EF4-FFF2-40B4-BE49-F238E27FC236}">
                <a16:creationId xmlns:a16="http://schemas.microsoft.com/office/drawing/2014/main" id="{4237CC83-3038-DEF0-8F52-DCECC925E23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995" r="17889" b="-2"/>
          <a:stretch/>
        </p:blipFill>
        <p:spPr bwMode="auto">
          <a:xfrm>
            <a:off x="8459544" y="2093976"/>
            <a:ext cx="3157178" cy="3281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65637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D09F0-D858-B59C-9F63-E400D57266EB}"/>
              </a:ext>
            </a:extLst>
          </p:cNvPr>
          <p:cNvSpPr>
            <a:spLocks noGrp="1"/>
          </p:cNvSpPr>
          <p:nvPr>
            <p:ph type="title"/>
          </p:nvPr>
        </p:nvSpPr>
        <p:spPr>
          <a:xfrm>
            <a:off x="1075767" y="1188637"/>
            <a:ext cx="2988234" cy="4480726"/>
          </a:xfrm>
        </p:spPr>
        <p:txBody>
          <a:bodyPr>
            <a:normAutofit/>
          </a:bodyPr>
          <a:lstStyle/>
          <a:p>
            <a:pPr algn="r"/>
            <a:r>
              <a:rPr lang="en-GB" sz="6100"/>
              <a:t>Ideology and Goals</a:t>
            </a:r>
          </a:p>
        </p:txBody>
      </p:sp>
      <p:sp>
        <p:nvSpPr>
          <p:cNvPr id="3" name="Content Placeholder 2">
            <a:extLst>
              <a:ext uri="{FF2B5EF4-FFF2-40B4-BE49-F238E27FC236}">
                <a16:creationId xmlns:a16="http://schemas.microsoft.com/office/drawing/2014/main" id="{587C906A-CC50-6B78-F358-56C8AB443246}"/>
              </a:ext>
            </a:extLst>
          </p:cNvPr>
          <p:cNvSpPr>
            <a:spLocks noGrp="1"/>
          </p:cNvSpPr>
          <p:nvPr>
            <p:ph idx="1"/>
          </p:nvPr>
        </p:nvSpPr>
        <p:spPr>
          <a:xfrm>
            <a:off x="5029209" y="988541"/>
            <a:ext cx="6087020" cy="4930345"/>
          </a:xfrm>
        </p:spPr>
        <p:txBody>
          <a:bodyPr anchor="ctr">
            <a:normAutofit fontScale="92500" lnSpcReduction="20000"/>
          </a:bodyPr>
          <a:lstStyle/>
          <a:p>
            <a:r>
              <a:rPr lang="en-GB" dirty="0"/>
              <a:t>First wave – narrow ideology – African Americans subordinate.</a:t>
            </a:r>
            <a:endParaRPr lang="en-US" dirty="0"/>
          </a:p>
          <a:p>
            <a:r>
              <a:rPr lang="en-GB" dirty="0"/>
              <a:t>Second wave – strong ideology – focusing their hatred on African Americans, Catholics, Jews and foreigners.</a:t>
            </a:r>
            <a:endParaRPr lang="en-US" dirty="0"/>
          </a:p>
          <a:p>
            <a:r>
              <a:rPr lang="en-GB" dirty="0"/>
              <a:t>Todays ideology – fuelled by hatred of Muslims, anti-immigration, anti-Semitism and anti-LGBT. As well as the continued racism to African Americans.</a:t>
            </a:r>
            <a:endParaRPr lang="en-US" dirty="0"/>
          </a:p>
          <a:p>
            <a:r>
              <a:rPr lang="en-GB" dirty="0"/>
              <a:t>Establishment of white supremacy through protecting and maintaining the distinct institutions, rights, privileges, principles and ideals of a pure Americanism.</a:t>
            </a:r>
            <a:endParaRPr lang="en-US" dirty="0"/>
          </a:p>
        </p:txBody>
      </p:sp>
    </p:spTree>
    <p:extLst>
      <p:ext uri="{BB962C8B-B14F-4D97-AF65-F5344CB8AC3E}">
        <p14:creationId xmlns:p14="http://schemas.microsoft.com/office/powerpoint/2010/main" val="12459472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4FE5B-2946-FB2B-020F-12F0CBBA47BE}"/>
              </a:ext>
            </a:extLst>
          </p:cNvPr>
          <p:cNvSpPr>
            <a:spLocks noGrp="1"/>
          </p:cNvSpPr>
          <p:nvPr>
            <p:ph type="title"/>
          </p:nvPr>
        </p:nvSpPr>
        <p:spPr>
          <a:xfrm>
            <a:off x="572493" y="238539"/>
            <a:ext cx="11018520" cy="1434415"/>
          </a:xfrm>
        </p:spPr>
        <p:txBody>
          <a:bodyPr anchor="b">
            <a:normAutofit/>
          </a:bodyPr>
          <a:lstStyle/>
          <a:p>
            <a:r>
              <a:rPr lang="en-GB" sz="5400"/>
              <a:t>The Ku Klux Kreed</a:t>
            </a:r>
          </a:p>
        </p:txBody>
      </p:sp>
      <p:sp>
        <p:nvSpPr>
          <p:cNvPr id="3" name="Content Placeholder 2">
            <a:extLst>
              <a:ext uri="{FF2B5EF4-FFF2-40B4-BE49-F238E27FC236}">
                <a16:creationId xmlns:a16="http://schemas.microsoft.com/office/drawing/2014/main" id="{609DDD40-9342-4359-BB9C-E7104FD612F3}"/>
              </a:ext>
            </a:extLst>
          </p:cNvPr>
          <p:cNvSpPr>
            <a:spLocks noGrp="1"/>
          </p:cNvSpPr>
          <p:nvPr>
            <p:ph idx="1"/>
          </p:nvPr>
        </p:nvSpPr>
        <p:spPr>
          <a:xfrm>
            <a:off x="234778" y="2020083"/>
            <a:ext cx="7278130" cy="4599377"/>
          </a:xfrm>
        </p:spPr>
        <p:txBody>
          <a:bodyPr anchor="t">
            <a:normAutofit fontScale="85000" lnSpcReduction="10000"/>
          </a:bodyPr>
          <a:lstStyle/>
          <a:p>
            <a:r>
              <a:rPr lang="en-GB" sz="2000" dirty="0"/>
              <a:t>This is a pamphlet published by Joseph Simmons in 1916 stating the objectives and purposes of the Ku Klux Klan.</a:t>
            </a:r>
          </a:p>
          <a:p>
            <a:endParaRPr lang="en-GB" sz="2000" dirty="0"/>
          </a:p>
          <a:p>
            <a:r>
              <a:rPr lang="en-GB" sz="2000" dirty="0"/>
              <a:t>Section 1 – states that they hold the objective of creating a common brotherhood of strict regulation for the purpose of cultivating and promoting real patriotism towards our civil government. They want to shield the sanctity of the home and chastity of womanhood; maintain white supremacy; to teach and faithfully inculcate a high spiritual philosophy through exalted ritualism and practical devotedness, maintain the distinctive institutions, rights, privileges, principles and ideals of Americanism.</a:t>
            </a:r>
          </a:p>
          <a:p>
            <a:endParaRPr lang="en-GB" sz="2000" dirty="0"/>
          </a:p>
          <a:p>
            <a:r>
              <a:rPr lang="en-GB" sz="2000" dirty="0"/>
              <a:t>Section 2 – create and maintain and institution by and through which the present and succeeding generations shall commemorate and memorialise the great sacrifice  and achievements of the Ku Klux Klan.</a:t>
            </a:r>
          </a:p>
          <a:p>
            <a:endParaRPr lang="en-GB" sz="2000" dirty="0"/>
          </a:p>
          <a:p>
            <a:r>
              <a:rPr lang="en-GB" sz="2000" dirty="0"/>
              <a:t>Section 3 – protect and defend the Constitution of the US. </a:t>
            </a:r>
          </a:p>
        </p:txBody>
      </p:sp>
      <p:pic>
        <p:nvPicPr>
          <p:cNvPr id="4" name="Content Placeholder 4" descr="Text&#10;&#10;Description automatically generated">
            <a:extLst>
              <a:ext uri="{FF2B5EF4-FFF2-40B4-BE49-F238E27FC236}">
                <a16:creationId xmlns:a16="http://schemas.microsoft.com/office/drawing/2014/main" id="{05F9B50C-3FC4-BF0E-B2FC-5A692BACA7B6}"/>
              </a:ext>
            </a:extLst>
          </p:cNvPr>
          <p:cNvPicPr>
            <a:picLocks noChangeAspect="1"/>
          </p:cNvPicPr>
          <p:nvPr/>
        </p:nvPicPr>
        <p:blipFill rotWithShape="1">
          <a:blip r:embed="rId2"/>
          <a:srcRect l="42518" r="-1" b="-1"/>
          <a:stretch/>
        </p:blipFill>
        <p:spPr>
          <a:xfrm>
            <a:off x="7675658" y="2093976"/>
            <a:ext cx="3941064" cy="4096512"/>
          </a:xfrm>
          <a:prstGeom prst="rect">
            <a:avLst/>
          </a:prstGeom>
        </p:spPr>
      </p:pic>
    </p:spTree>
    <p:extLst>
      <p:ext uri="{BB962C8B-B14F-4D97-AF65-F5344CB8AC3E}">
        <p14:creationId xmlns:p14="http://schemas.microsoft.com/office/powerpoint/2010/main" val="18886503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2A2B8-77BD-A70F-F7F0-2938B9005B99}"/>
              </a:ext>
            </a:extLst>
          </p:cNvPr>
          <p:cNvSpPr>
            <a:spLocks noGrp="1"/>
          </p:cNvSpPr>
          <p:nvPr>
            <p:ph type="title"/>
          </p:nvPr>
        </p:nvSpPr>
        <p:spPr>
          <a:xfrm>
            <a:off x="640080" y="329184"/>
            <a:ext cx="6894576" cy="1783080"/>
          </a:xfrm>
        </p:spPr>
        <p:txBody>
          <a:bodyPr anchor="b">
            <a:normAutofit/>
          </a:bodyPr>
          <a:lstStyle/>
          <a:p>
            <a:r>
              <a:rPr lang="en-GB" sz="5400" dirty="0"/>
              <a:t>Tactics</a:t>
            </a:r>
          </a:p>
        </p:txBody>
      </p:sp>
      <p:sp>
        <p:nvSpPr>
          <p:cNvPr id="3" name="Content Placeholder 2">
            <a:extLst>
              <a:ext uri="{FF2B5EF4-FFF2-40B4-BE49-F238E27FC236}">
                <a16:creationId xmlns:a16="http://schemas.microsoft.com/office/drawing/2014/main" id="{D2C3C670-E139-EF2F-70DD-7107AD496A40}"/>
              </a:ext>
            </a:extLst>
          </p:cNvPr>
          <p:cNvSpPr>
            <a:spLocks noGrp="1"/>
          </p:cNvSpPr>
          <p:nvPr>
            <p:ph idx="1"/>
          </p:nvPr>
        </p:nvSpPr>
        <p:spPr>
          <a:xfrm>
            <a:off x="383059" y="2706624"/>
            <a:ext cx="11528855" cy="3913630"/>
          </a:xfrm>
        </p:spPr>
        <p:txBody>
          <a:bodyPr>
            <a:normAutofit fontScale="92500" lnSpcReduction="10000"/>
          </a:bodyPr>
          <a:lstStyle/>
          <a:p>
            <a:pPr marL="0" marR="0" lvl="0" indent="0" defTabSz="914400" rtl="0" eaLnBrk="1" fontAlgn="auto" latinLnBrk="0" hangingPunct="1">
              <a:spcBef>
                <a:spcPts val="0"/>
              </a:spcBef>
              <a:spcAft>
                <a:spcPts val="0"/>
              </a:spcAft>
              <a:buClrTx/>
              <a:buSzTx/>
              <a:buFontTx/>
              <a:buNone/>
              <a:tabLst/>
              <a:defRPr/>
            </a:pPr>
            <a:r>
              <a:rPr lang="en-GB" sz="2000" dirty="0"/>
              <a:t>Intimidation tactics. One of these were night patrols that composed of white men who saw these patrols as their civic duty. They used these patrols to enforce curfews for slaves, looking for runaways and guarding rural areas against the threat of the black uprisings. They also terrorised black people through ‘supernatural’ means. For example, going to black houses and demanding water in a white sheet and ghoulish ask. </a:t>
            </a:r>
          </a:p>
          <a:p>
            <a:pPr marL="0" marR="0" lvl="0" indent="0" defTabSz="914400" rtl="0" eaLnBrk="1" fontAlgn="auto" latinLnBrk="0" hangingPunct="1">
              <a:spcBef>
                <a:spcPts val="0"/>
              </a:spcBef>
              <a:spcAft>
                <a:spcPts val="0"/>
              </a:spcAft>
              <a:buClrTx/>
              <a:buSzTx/>
              <a:buFontTx/>
              <a:buNone/>
              <a:tabLst/>
              <a:defRPr/>
            </a:pPr>
            <a:endParaRPr lang="en-GB" sz="2000" dirty="0"/>
          </a:p>
          <a:p>
            <a:pPr marL="0" marR="0" lvl="0" indent="0" defTabSz="914400" rtl="0" eaLnBrk="1" fontAlgn="auto" latinLnBrk="0" hangingPunct="1">
              <a:spcBef>
                <a:spcPts val="0"/>
              </a:spcBef>
              <a:spcAft>
                <a:spcPts val="0"/>
              </a:spcAft>
              <a:buClrTx/>
              <a:buSzTx/>
              <a:buFontTx/>
              <a:buNone/>
              <a:tabLst/>
              <a:defRPr/>
            </a:pPr>
            <a:r>
              <a:rPr lang="en-GB" sz="2000" dirty="0"/>
              <a:t>Violence to control behaviours and maintain social order. One of the most brutal tactics was lynching – they would carry out shootings, stabbings, beatings and hangings in public view. In many instances the victim was left on display for days. Lynching is when a group of people kill someone for an alleged offence without trail.</a:t>
            </a:r>
          </a:p>
          <a:p>
            <a:endParaRPr lang="en-GB" sz="2000" dirty="0"/>
          </a:p>
          <a:p>
            <a:r>
              <a:rPr lang="en-GB" sz="2000" dirty="0"/>
              <a:t>Manipulation of politics by excluding certain people and ideas. Early on the KKK intimidate blacks and white republicans to keep them from voting. This fear even led some black families to hide in the woods for their own safety.  During the election day armed KKK members would patrol the streets, move election locations to unknown locations. During the second era the KKK gained power on a national level through having KKK members run for office. The KKK then purposefully avoided violence to create a respectable public image.</a:t>
            </a:r>
          </a:p>
        </p:txBody>
      </p:sp>
      <p:pic>
        <p:nvPicPr>
          <p:cNvPr id="4" name="Picture 2" descr="How white Americans used lynchings to terrorize and control black people |  Race | The Guardian">
            <a:extLst>
              <a:ext uri="{FF2B5EF4-FFF2-40B4-BE49-F238E27FC236}">
                <a16:creationId xmlns:a16="http://schemas.microsoft.com/office/drawing/2014/main" id="{93AA7185-39AD-D28B-D934-7BD7CAF1AC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84"/>
          <a:stretch/>
        </p:blipFill>
        <p:spPr bwMode="auto">
          <a:xfrm>
            <a:off x="9396940" y="329184"/>
            <a:ext cx="2236292" cy="21762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amp;amp;E Is Ditching Plans for Documentary Series on the KKK | Fortune">
            <a:extLst>
              <a:ext uri="{FF2B5EF4-FFF2-40B4-BE49-F238E27FC236}">
                <a16:creationId xmlns:a16="http://schemas.microsoft.com/office/drawing/2014/main" id="{C83BF011-0E72-0DE3-89BE-FB15A29AEB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077" r="14543" b="-2"/>
          <a:stretch/>
        </p:blipFill>
        <p:spPr bwMode="auto">
          <a:xfrm>
            <a:off x="6416510" y="237746"/>
            <a:ext cx="2236292" cy="2176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9513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34689-3744-BB4B-78C2-81BA3149E2B9}"/>
              </a:ext>
            </a:extLst>
          </p:cNvPr>
          <p:cNvSpPr>
            <a:spLocks noGrp="1"/>
          </p:cNvSpPr>
          <p:nvPr>
            <p:ph type="title"/>
          </p:nvPr>
        </p:nvSpPr>
        <p:spPr>
          <a:xfrm>
            <a:off x="1123356" y="1188637"/>
            <a:ext cx="3533985" cy="1597228"/>
          </a:xfrm>
        </p:spPr>
        <p:txBody>
          <a:bodyPr>
            <a:normAutofit fontScale="90000"/>
          </a:bodyPr>
          <a:lstStyle/>
          <a:p>
            <a:r>
              <a:rPr lang="en-GB" sz="6000" dirty="0"/>
              <a:t>Threat today</a:t>
            </a:r>
          </a:p>
        </p:txBody>
      </p:sp>
      <p:pic>
        <p:nvPicPr>
          <p:cNvPr id="4" name="Picture 2" descr="A person wearing a garment&#10;&#10;Description automatically generated with low confidence">
            <a:extLst>
              <a:ext uri="{FF2B5EF4-FFF2-40B4-BE49-F238E27FC236}">
                <a16:creationId xmlns:a16="http://schemas.microsoft.com/office/drawing/2014/main" id="{7910B7B3-2D3E-D404-5AC0-13723A6A42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40" r="-1" b="7"/>
          <a:stretch/>
        </p:blipFill>
        <p:spPr bwMode="auto">
          <a:xfrm>
            <a:off x="1123358" y="3104320"/>
            <a:ext cx="2806092" cy="25562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9FDD14A-FDFE-B706-B3A0-2F699C940EDD}"/>
              </a:ext>
            </a:extLst>
          </p:cNvPr>
          <p:cNvSpPr>
            <a:spLocks noGrp="1"/>
          </p:cNvSpPr>
          <p:nvPr>
            <p:ph idx="1"/>
          </p:nvPr>
        </p:nvSpPr>
        <p:spPr>
          <a:xfrm>
            <a:off x="4188941" y="815547"/>
            <a:ext cx="7203989" cy="5214550"/>
          </a:xfrm>
        </p:spPr>
        <p:txBody>
          <a:bodyPr anchor="t">
            <a:normAutofit/>
          </a:bodyPr>
          <a:lstStyle/>
          <a:p>
            <a:r>
              <a:rPr lang="en-GB" sz="1800" dirty="0"/>
              <a:t>David Duke in 1975 founded the Knights of the Ku Klux Klan to attempt to put a kinder and gentler face on the Klan. The knights like many other American hate groups have become Nazified which focuses on Jews rather than blacks as the primary enemy. However, they still launched attacks against African Americans. </a:t>
            </a:r>
          </a:p>
          <a:p>
            <a:endParaRPr lang="en-GB" sz="1800" dirty="0"/>
          </a:p>
          <a:p>
            <a:r>
              <a:rPr lang="en-GB" sz="1800" dirty="0"/>
              <a:t>The Brotherhood of </a:t>
            </a:r>
            <a:r>
              <a:rPr lang="en-GB" sz="1800" dirty="0" err="1"/>
              <a:t>Klans</a:t>
            </a:r>
            <a:r>
              <a:rPr lang="en-GB" sz="1800" dirty="0"/>
              <a:t> founded in 1996 in Marion Ohio and keeps alive the ideology of the KKK. On the brotherhood of </a:t>
            </a:r>
            <a:r>
              <a:rPr lang="en-GB" sz="1800" dirty="0" err="1"/>
              <a:t>klans</a:t>
            </a:r>
            <a:r>
              <a:rPr lang="en-GB" sz="1800" dirty="0"/>
              <a:t> website they say </a:t>
            </a:r>
            <a:r>
              <a:rPr lang="en-GB" sz="1800" b="0" i="0" kern="1200" dirty="0">
                <a:effectLst/>
                <a:latin typeface="+mn-lt"/>
                <a:ea typeface="+mn-ea"/>
                <a:cs typeface="+mn-cs"/>
              </a:rPr>
              <a:t>“Are you prepared to FIGHT AGAINST ILLEGAL IMMIGRATION?’’. </a:t>
            </a:r>
            <a:endParaRPr lang="en-GB" sz="1800" dirty="0"/>
          </a:p>
          <a:p>
            <a:r>
              <a:rPr lang="en-GB" sz="1800" dirty="0"/>
              <a:t>Outdated? - despite their diminishing numbers there are still approximately 3,000 Klan members nationwide and an additional unknown number of associates and supporters.</a:t>
            </a:r>
          </a:p>
          <a:p>
            <a:endParaRPr lang="en-GB" sz="1800" dirty="0"/>
          </a:p>
          <a:p>
            <a:r>
              <a:rPr lang="en-GB" sz="1800" dirty="0"/>
              <a:t>They continue to spread and broadcast racist, anti-Semitic, homophobic and Islamophobic messages. About 50 KKK members march in Charlottesville in 2017 - showing that despite their threat diminishing, they are still active.</a:t>
            </a:r>
          </a:p>
        </p:txBody>
      </p:sp>
    </p:spTree>
    <p:extLst>
      <p:ext uri="{BB962C8B-B14F-4D97-AF65-F5344CB8AC3E}">
        <p14:creationId xmlns:p14="http://schemas.microsoft.com/office/powerpoint/2010/main" val="16576320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5C06E-067B-D4F7-1863-2923536E3259}"/>
              </a:ext>
            </a:extLst>
          </p:cNvPr>
          <p:cNvSpPr>
            <a:spLocks noGrp="1"/>
          </p:cNvSpPr>
          <p:nvPr>
            <p:ph type="title"/>
          </p:nvPr>
        </p:nvSpPr>
        <p:spPr>
          <a:xfrm>
            <a:off x="1123356" y="1188637"/>
            <a:ext cx="9984615" cy="1597228"/>
          </a:xfrm>
        </p:spPr>
        <p:txBody>
          <a:bodyPr>
            <a:normAutofit/>
          </a:bodyPr>
          <a:lstStyle/>
          <a:p>
            <a:r>
              <a:rPr lang="en-GB" sz="5100"/>
              <a:t>Responses to Right Wing Terrorism in the UK</a:t>
            </a:r>
          </a:p>
        </p:txBody>
      </p:sp>
      <p:pic>
        <p:nvPicPr>
          <p:cNvPr id="4" name="Content Placeholder 4" descr="Text, letter&#10;&#10;Description automatically generated">
            <a:extLst>
              <a:ext uri="{FF2B5EF4-FFF2-40B4-BE49-F238E27FC236}">
                <a16:creationId xmlns:a16="http://schemas.microsoft.com/office/drawing/2014/main" id="{478EC6BB-0D02-24AD-0792-C4D2C8084719}"/>
              </a:ext>
            </a:extLst>
          </p:cNvPr>
          <p:cNvPicPr>
            <a:picLocks noChangeAspect="1"/>
          </p:cNvPicPr>
          <p:nvPr/>
        </p:nvPicPr>
        <p:blipFill>
          <a:blip r:embed="rId2"/>
          <a:stretch>
            <a:fillRect/>
          </a:stretch>
        </p:blipFill>
        <p:spPr>
          <a:xfrm>
            <a:off x="1331379" y="3018327"/>
            <a:ext cx="3117941" cy="2728198"/>
          </a:xfrm>
          <a:prstGeom prst="rect">
            <a:avLst/>
          </a:prstGeom>
        </p:spPr>
      </p:pic>
      <p:sp>
        <p:nvSpPr>
          <p:cNvPr id="3" name="Content Placeholder 2">
            <a:extLst>
              <a:ext uri="{FF2B5EF4-FFF2-40B4-BE49-F238E27FC236}">
                <a16:creationId xmlns:a16="http://schemas.microsoft.com/office/drawing/2014/main" id="{97ED1DCE-EFF0-F5C0-BC29-FC6CF08E59A9}"/>
              </a:ext>
            </a:extLst>
          </p:cNvPr>
          <p:cNvSpPr>
            <a:spLocks noGrp="1"/>
          </p:cNvSpPr>
          <p:nvPr>
            <p:ph idx="1"/>
          </p:nvPr>
        </p:nvSpPr>
        <p:spPr>
          <a:xfrm>
            <a:off x="4930902" y="2236573"/>
            <a:ext cx="6137742" cy="3768811"/>
          </a:xfrm>
        </p:spPr>
        <p:txBody>
          <a:bodyPr anchor="t">
            <a:normAutofit fontScale="92500" lnSpcReduction="20000"/>
          </a:bodyPr>
          <a:lstStyle/>
          <a:p>
            <a:r>
              <a:rPr lang="en-GB" sz="2000" dirty="0"/>
              <a:t>Since 2017, the police have disrupted eight terrorist plots related to RW ideologies.</a:t>
            </a:r>
          </a:p>
          <a:p>
            <a:r>
              <a:rPr lang="en-GB" sz="2000" dirty="0"/>
              <a:t>Rise in proscribing RW organisations – 2016 proscribed National Action, 2017 Scottish Dawn and National Socialist Anti-Capitalist Action. February 2020 proscribed </a:t>
            </a:r>
            <a:r>
              <a:rPr lang="en-GB" sz="2000" dirty="0" err="1"/>
              <a:t>Sonnenkreig</a:t>
            </a:r>
            <a:r>
              <a:rPr lang="en-GB" sz="2000" dirty="0"/>
              <a:t> Division and in July 2020 </a:t>
            </a:r>
            <a:r>
              <a:rPr lang="en-GB" sz="2000" dirty="0" err="1"/>
              <a:t>Feukrieg</a:t>
            </a:r>
            <a:r>
              <a:rPr lang="en-GB" sz="2000" dirty="0"/>
              <a:t> was also proscribed. </a:t>
            </a:r>
          </a:p>
          <a:p>
            <a:r>
              <a:rPr lang="en-GB" sz="2000" dirty="0"/>
              <a:t>A proscribed organisation is one that has been stated under the 2000 Terrorism Act to be concerned in terrorism and is proportionate to do so. </a:t>
            </a:r>
          </a:p>
          <a:p>
            <a:r>
              <a:rPr lang="en-GB" sz="2000" dirty="0"/>
              <a:t>In the 2018 CONTEST strategy the government recognised that extreme right-wing terrorism is a growing threat. The head of MI5 also warned that violent right-wing extremism is now a major threat facing the country with young people being attracted to the ideology.</a:t>
            </a:r>
          </a:p>
        </p:txBody>
      </p:sp>
    </p:spTree>
    <p:extLst>
      <p:ext uri="{BB962C8B-B14F-4D97-AF65-F5344CB8AC3E}">
        <p14:creationId xmlns:p14="http://schemas.microsoft.com/office/powerpoint/2010/main" val="20287713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5C06E-067B-D4F7-1863-2923536E3259}"/>
              </a:ext>
            </a:extLst>
          </p:cNvPr>
          <p:cNvSpPr>
            <a:spLocks noGrp="1"/>
          </p:cNvSpPr>
          <p:nvPr>
            <p:ph type="title"/>
          </p:nvPr>
        </p:nvSpPr>
        <p:spPr>
          <a:xfrm>
            <a:off x="1123356" y="1188637"/>
            <a:ext cx="9984615" cy="1597228"/>
          </a:xfrm>
        </p:spPr>
        <p:txBody>
          <a:bodyPr>
            <a:normAutofit/>
          </a:bodyPr>
          <a:lstStyle/>
          <a:p>
            <a:r>
              <a:rPr lang="en-GB" sz="5100"/>
              <a:t>Responses to Right Wing Terrorism in the UK</a:t>
            </a:r>
          </a:p>
        </p:txBody>
      </p:sp>
      <p:pic>
        <p:nvPicPr>
          <p:cNvPr id="4" name="Content Placeholder 4" descr="Text, letter&#10;&#10;Description automatically generated">
            <a:extLst>
              <a:ext uri="{FF2B5EF4-FFF2-40B4-BE49-F238E27FC236}">
                <a16:creationId xmlns:a16="http://schemas.microsoft.com/office/drawing/2014/main" id="{478EC6BB-0D02-24AD-0792-C4D2C8084719}"/>
              </a:ext>
            </a:extLst>
          </p:cNvPr>
          <p:cNvPicPr>
            <a:picLocks noChangeAspect="1"/>
          </p:cNvPicPr>
          <p:nvPr/>
        </p:nvPicPr>
        <p:blipFill>
          <a:blip r:embed="rId2"/>
          <a:stretch>
            <a:fillRect/>
          </a:stretch>
        </p:blipFill>
        <p:spPr>
          <a:xfrm>
            <a:off x="1331379" y="3018327"/>
            <a:ext cx="3117941" cy="2728198"/>
          </a:xfrm>
          <a:prstGeom prst="rect">
            <a:avLst/>
          </a:prstGeom>
        </p:spPr>
      </p:pic>
      <p:sp>
        <p:nvSpPr>
          <p:cNvPr id="3" name="Content Placeholder 2">
            <a:extLst>
              <a:ext uri="{FF2B5EF4-FFF2-40B4-BE49-F238E27FC236}">
                <a16:creationId xmlns:a16="http://schemas.microsoft.com/office/drawing/2014/main" id="{97ED1DCE-EFF0-F5C0-BC29-FC6CF08E59A9}"/>
              </a:ext>
            </a:extLst>
          </p:cNvPr>
          <p:cNvSpPr>
            <a:spLocks noGrp="1"/>
          </p:cNvSpPr>
          <p:nvPr>
            <p:ph idx="1"/>
          </p:nvPr>
        </p:nvSpPr>
        <p:spPr>
          <a:xfrm>
            <a:off x="4782065" y="2150075"/>
            <a:ext cx="6462583" cy="3880021"/>
          </a:xfrm>
        </p:spPr>
        <p:txBody>
          <a:bodyPr anchor="t">
            <a:normAutofit fontScale="92500" lnSpcReduction="20000"/>
          </a:bodyPr>
          <a:lstStyle/>
          <a:p>
            <a:r>
              <a:rPr lang="en-GB" sz="2000" dirty="0"/>
              <a:t>Prevent – one of the strands of CONTEST seeks to deal with issues of radicalisation and respond to the ideological challenge of terrorism. Prevent seeks to deal with all forms of terrorism, including far-right terrorism. This has resulted in many referrals of Channel programme – In 2018/19 of the 561 individuals in referred to Channel 45% (254) were related to right-wing terrorism and 37% were concerned with Islamist terrorism.</a:t>
            </a:r>
          </a:p>
          <a:p>
            <a:endParaRPr lang="en-GB" sz="2000" dirty="0"/>
          </a:p>
          <a:p>
            <a:r>
              <a:rPr lang="en-GB" sz="2000" dirty="0"/>
              <a:t>The HM Government 2015 in the Counter-Extremism recognise how extremists and terrorists use the internet as a means to spread ideological goals. They stated that ‘’Neo-Nazi and extreme right wing groups have also proved adept at using the internet and social media to spread their ideology and seek recruits’’. Therefore, they started working in partnership industry and police to remove terrorist and extremist material. </a:t>
            </a:r>
          </a:p>
        </p:txBody>
      </p:sp>
    </p:spTree>
    <p:extLst>
      <p:ext uri="{BB962C8B-B14F-4D97-AF65-F5344CB8AC3E}">
        <p14:creationId xmlns:p14="http://schemas.microsoft.com/office/powerpoint/2010/main" val="13779880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8CD6-8F1A-5661-0064-189B4C8B0FD4}"/>
              </a:ext>
            </a:extLst>
          </p:cNvPr>
          <p:cNvSpPr>
            <a:spLocks noGrp="1"/>
          </p:cNvSpPr>
          <p:nvPr>
            <p:ph type="title"/>
          </p:nvPr>
        </p:nvSpPr>
        <p:spPr>
          <a:xfrm>
            <a:off x="1123356" y="1188637"/>
            <a:ext cx="3621639" cy="1597228"/>
          </a:xfrm>
        </p:spPr>
        <p:txBody>
          <a:bodyPr>
            <a:normAutofit fontScale="90000"/>
          </a:bodyPr>
          <a:lstStyle/>
          <a:p>
            <a:r>
              <a:rPr lang="en-GB" sz="5100" dirty="0"/>
              <a:t>Right Wing Terrorism and the internet</a:t>
            </a:r>
          </a:p>
        </p:txBody>
      </p:sp>
      <p:pic>
        <p:nvPicPr>
          <p:cNvPr id="4" name="Picture 2" descr="What is 8chan? - BBC News">
            <a:extLst>
              <a:ext uri="{FF2B5EF4-FFF2-40B4-BE49-F238E27FC236}">
                <a16:creationId xmlns:a16="http://schemas.microsoft.com/office/drawing/2014/main" id="{3E983328-55ED-A0E4-33E7-8A3F27667B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23357" y="3388493"/>
            <a:ext cx="3533985" cy="198786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747AF0-8A83-DD9E-035A-13DF1826EA60}"/>
              </a:ext>
            </a:extLst>
          </p:cNvPr>
          <p:cNvSpPr>
            <a:spLocks noGrp="1"/>
          </p:cNvSpPr>
          <p:nvPr>
            <p:ph idx="1"/>
          </p:nvPr>
        </p:nvSpPr>
        <p:spPr>
          <a:xfrm>
            <a:off x="4744995" y="877329"/>
            <a:ext cx="6536723" cy="5115697"/>
          </a:xfrm>
        </p:spPr>
        <p:txBody>
          <a:bodyPr anchor="t">
            <a:normAutofit fontScale="92500" lnSpcReduction="20000"/>
          </a:bodyPr>
          <a:lstStyle/>
          <a:p>
            <a:r>
              <a:rPr lang="en-GB" sz="2000" dirty="0"/>
              <a:t>Far right extremism has become a growing problem online. The internet has provided far-right extremists a much wider reach than before and can legitimise themselves through posting their own kind of narrative. The internet has provided a means for extremists to create an electronic community of hate. </a:t>
            </a:r>
          </a:p>
          <a:p>
            <a:endParaRPr lang="en-GB" sz="2000" dirty="0"/>
          </a:p>
          <a:p>
            <a:r>
              <a:rPr lang="en-GB" sz="2000" dirty="0"/>
              <a:t>Internet chat forums are spaces where virtual meetings can take place. Users can anonymously post blatantly hate filled racist content and messages. </a:t>
            </a:r>
          </a:p>
          <a:p>
            <a:endParaRPr lang="en-GB" sz="2000" dirty="0"/>
          </a:p>
          <a:p>
            <a:r>
              <a:rPr lang="en-GB" sz="2000" dirty="0"/>
              <a:t>Forums and far right pages on social media ae breeding grounds for far right recruiters.</a:t>
            </a:r>
          </a:p>
          <a:p>
            <a:r>
              <a:rPr lang="en-GB" sz="2000" dirty="0"/>
              <a:t>Social media is used to recruit and radicalise people – predominantly young and vulnerable white men.</a:t>
            </a:r>
          </a:p>
          <a:p>
            <a:r>
              <a:rPr lang="en-GB" sz="2000" dirty="0"/>
              <a:t>‘’The Internet: provides instant and anonymous access to propaganda that inspires and guides criminal activity,  helps more effectively coordinate their activities, offers new ways to make money ’’</a:t>
            </a:r>
            <a:br>
              <a:rPr lang="en-GB" sz="2000" dirty="0"/>
            </a:br>
            <a:r>
              <a:rPr lang="en-GB" sz="2000" dirty="0"/>
              <a:t>	(Anti Defemination League, 2013, p. 2).</a:t>
            </a:r>
          </a:p>
        </p:txBody>
      </p:sp>
    </p:spTree>
    <p:extLst>
      <p:ext uri="{BB962C8B-B14F-4D97-AF65-F5344CB8AC3E}">
        <p14:creationId xmlns:p14="http://schemas.microsoft.com/office/powerpoint/2010/main" val="9579757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9273-C6A6-9148-C240-9A94698BB44B}"/>
              </a:ext>
            </a:extLst>
          </p:cNvPr>
          <p:cNvSpPr>
            <a:spLocks noGrp="1"/>
          </p:cNvSpPr>
          <p:nvPr>
            <p:ph type="title"/>
          </p:nvPr>
        </p:nvSpPr>
        <p:spPr>
          <a:xfrm>
            <a:off x="1285240" y="1050595"/>
            <a:ext cx="8074815" cy="1618489"/>
          </a:xfrm>
        </p:spPr>
        <p:txBody>
          <a:bodyPr anchor="ctr">
            <a:normAutofit/>
          </a:bodyPr>
          <a:lstStyle/>
          <a:p>
            <a:r>
              <a:rPr lang="en-GB" sz="5000"/>
              <a:t>Web 2.0 – Facebook &amp; Twitter</a:t>
            </a:r>
          </a:p>
        </p:txBody>
      </p:sp>
      <p:sp>
        <p:nvSpPr>
          <p:cNvPr id="3" name="Content Placeholder 2">
            <a:extLst>
              <a:ext uri="{FF2B5EF4-FFF2-40B4-BE49-F238E27FC236}">
                <a16:creationId xmlns:a16="http://schemas.microsoft.com/office/drawing/2014/main" id="{8CC916C6-A50E-6A1F-7647-E842ECE48115}"/>
              </a:ext>
            </a:extLst>
          </p:cNvPr>
          <p:cNvSpPr>
            <a:spLocks noGrp="1"/>
          </p:cNvSpPr>
          <p:nvPr>
            <p:ph idx="1"/>
          </p:nvPr>
        </p:nvSpPr>
        <p:spPr>
          <a:xfrm>
            <a:off x="1285240" y="2969469"/>
            <a:ext cx="8074815" cy="2800395"/>
          </a:xfrm>
        </p:spPr>
        <p:txBody>
          <a:bodyPr anchor="t">
            <a:normAutofit/>
          </a:bodyPr>
          <a:lstStyle/>
          <a:p>
            <a:r>
              <a:rPr lang="en-GB" sz="2400"/>
              <a:t>Twitter – came under pressure for large amount of right wing produced and circulating on the platform.</a:t>
            </a:r>
            <a:br>
              <a:rPr lang="en-GB" sz="2400"/>
            </a:br>
            <a:r>
              <a:rPr lang="en-GB" sz="2400" i="1"/>
              <a:t>-Hashtags</a:t>
            </a:r>
            <a:endParaRPr lang="en-US" sz="2400"/>
          </a:p>
          <a:p>
            <a:r>
              <a:rPr lang="en-GB" sz="2400"/>
              <a:t>Facebook – less research on how right-wing extremists use the platforms.</a:t>
            </a:r>
            <a:br>
              <a:rPr lang="en-GB" sz="2400"/>
            </a:br>
            <a:r>
              <a:rPr lang="en-GB" sz="2400"/>
              <a:t>-</a:t>
            </a:r>
            <a:r>
              <a:rPr lang="en-GB" sz="2400" i="1"/>
              <a:t>Livestreams.</a:t>
            </a:r>
            <a:endParaRPr lang="en-US" sz="2400"/>
          </a:p>
          <a:p>
            <a:r>
              <a:rPr lang="en-GB" sz="2400"/>
              <a:t>More freedom than Islamists.</a:t>
            </a:r>
            <a:endParaRPr lang="en-US" sz="2400"/>
          </a:p>
        </p:txBody>
      </p:sp>
    </p:spTree>
    <p:extLst>
      <p:ext uri="{BB962C8B-B14F-4D97-AF65-F5344CB8AC3E}">
        <p14:creationId xmlns:p14="http://schemas.microsoft.com/office/powerpoint/2010/main" val="9118641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E6B2-DED2-818B-997C-116344ACF95F}"/>
              </a:ext>
            </a:extLst>
          </p:cNvPr>
          <p:cNvSpPr>
            <a:spLocks noGrp="1"/>
          </p:cNvSpPr>
          <p:nvPr>
            <p:ph type="title"/>
          </p:nvPr>
        </p:nvSpPr>
        <p:spPr>
          <a:xfrm>
            <a:off x="1285240" y="1050595"/>
            <a:ext cx="8074815" cy="1618489"/>
          </a:xfrm>
        </p:spPr>
        <p:txBody>
          <a:bodyPr anchor="ctr">
            <a:normAutofit/>
          </a:bodyPr>
          <a:lstStyle/>
          <a:p>
            <a:r>
              <a:rPr lang="en-GB" sz="5000" dirty="0"/>
              <a:t>Web 2.0 – Gab, Telegram, 4Chan &amp; 8Chan</a:t>
            </a:r>
          </a:p>
        </p:txBody>
      </p:sp>
      <p:sp>
        <p:nvSpPr>
          <p:cNvPr id="3" name="Content Placeholder 2">
            <a:extLst>
              <a:ext uri="{FF2B5EF4-FFF2-40B4-BE49-F238E27FC236}">
                <a16:creationId xmlns:a16="http://schemas.microsoft.com/office/drawing/2014/main" id="{C139AA3B-8A94-D3BC-0D33-86A704D54258}"/>
              </a:ext>
            </a:extLst>
          </p:cNvPr>
          <p:cNvSpPr>
            <a:spLocks noGrp="1"/>
          </p:cNvSpPr>
          <p:nvPr>
            <p:ph idx="1"/>
          </p:nvPr>
        </p:nvSpPr>
        <p:spPr>
          <a:xfrm>
            <a:off x="1285240" y="2969469"/>
            <a:ext cx="8074815" cy="2800395"/>
          </a:xfrm>
        </p:spPr>
        <p:txBody>
          <a:bodyPr anchor="t">
            <a:normAutofit fontScale="92500"/>
          </a:bodyPr>
          <a:lstStyle/>
          <a:p>
            <a:r>
              <a:rPr lang="en-GB" sz="2400"/>
              <a:t>Gab founded in 2016 – most prominent platform for RWT.</a:t>
            </a:r>
            <a:br>
              <a:rPr lang="en-GB" sz="2400"/>
            </a:br>
            <a:r>
              <a:rPr lang="en-GB" sz="2400"/>
              <a:t>-By the end of 2018 had approximately 450,000 users.</a:t>
            </a:r>
            <a:endParaRPr lang="en-US" sz="2400"/>
          </a:p>
          <a:p>
            <a:r>
              <a:rPr lang="en-GB" sz="2400"/>
              <a:t>Telegram - used by National Action as a means of communicating tactics.</a:t>
            </a:r>
            <a:endParaRPr lang="en-US" sz="2400"/>
          </a:p>
          <a:p>
            <a:r>
              <a:rPr lang="en-GB" sz="2400"/>
              <a:t>4chan established in 2003 – does not require logins, usernames are optional and threads disappear.</a:t>
            </a:r>
            <a:endParaRPr lang="en-US" sz="2400"/>
          </a:p>
          <a:p>
            <a:r>
              <a:rPr lang="en-GB" sz="2400"/>
              <a:t>8Chan established in 2013 – more extreme version of 4Chan.  </a:t>
            </a:r>
            <a:endParaRPr lang="en-US" sz="2400"/>
          </a:p>
        </p:txBody>
      </p:sp>
    </p:spTree>
    <p:extLst>
      <p:ext uri="{BB962C8B-B14F-4D97-AF65-F5344CB8AC3E}">
        <p14:creationId xmlns:p14="http://schemas.microsoft.com/office/powerpoint/2010/main" val="14309715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45BF1-016B-4ECF-C525-17286D86F704}"/>
              </a:ext>
            </a:extLst>
          </p:cNvPr>
          <p:cNvSpPr>
            <a:spLocks noGrp="1"/>
          </p:cNvSpPr>
          <p:nvPr>
            <p:ph type="title"/>
          </p:nvPr>
        </p:nvSpPr>
        <p:spPr>
          <a:xfrm>
            <a:off x="5255260" y="1188637"/>
            <a:ext cx="5852711" cy="1597228"/>
          </a:xfrm>
        </p:spPr>
        <p:txBody>
          <a:bodyPr>
            <a:normAutofit/>
          </a:bodyPr>
          <a:lstStyle/>
          <a:p>
            <a:r>
              <a:rPr lang="en-GB" sz="4700"/>
              <a:t>Countering Right Wing Terrorism Online</a:t>
            </a:r>
          </a:p>
        </p:txBody>
      </p:sp>
      <p:pic>
        <p:nvPicPr>
          <p:cNvPr id="4" name="Content Placeholder 6" descr="A picture containing diagram&#10;&#10;Description automatically generated">
            <a:extLst>
              <a:ext uri="{FF2B5EF4-FFF2-40B4-BE49-F238E27FC236}">
                <a16:creationId xmlns:a16="http://schemas.microsoft.com/office/drawing/2014/main" id="{825F800B-83DE-BF8D-D15D-514772912CD2}"/>
              </a:ext>
            </a:extLst>
          </p:cNvPr>
          <p:cNvPicPr>
            <a:picLocks noChangeAspect="1"/>
          </p:cNvPicPr>
          <p:nvPr/>
        </p:nvPicPr>
        <p:blipFill>
          <a:blip r:embed="rId2"/>
          <a:stretch>
            <a:fillRect/>
          </a:stretch>
        </p:blipFill>
        <p:spPr>
          <a:xfrm>
            <a:off x="1123357" y="1880775"/>
            <a:ext cx="3533985" cy="3173611"/>
          </a:xfrm>
          <a:prstGeom prst="rect">
            <a:avLst/>
          </a:prstGeom>
        </p:spPr>
      </p:pic>
      <p:sp>
        <p:nvSpPr>
          <p:cNvPr id="3" name="Content Placeholder 2">
            <a:extLst>
              <a:ext uri="{FF2B5EF4-FFF2-40B4-BE49-F238E27FC236}">
                <a16:creationId xmlns:a16="http://schemas.microsoft.com/office/drawing/2014/main" id="{293C535F-6F5C-3B51-E668-32C429D8EECB}"/>
              </a:ext>
            </a:extLst>
          </p:cNvPr>
          <p:cNvSpPr>
            <a:spLocks noGrp="1"/>
          </p:cNvSpPr>
          <p:nvPr>
            <p:ph idx="1"/>
          </p:nvPr>
        </p:nvSpPr>
        <p:spPr>
          <a:xfrm>
            <a:off x="5255260" y="2998277"/>
            <a:ext cx="5952318" cy="2932965"/>
          </a:xfrm>
        </p:spPr>
        <p:txBody>
          <a:bodyPr anchor="t">
            <a:normAutofit fontScale="92500" lnSpcReduction="20000"/>
          </a:bodyPr>
          <a:lstStyle/>
          <a:p>
            <a:pPr>
              <a:buClr>
                <a:srgbClr val="0064A3"/>
              </a:buClr>
            </a:pPr>
            <a:r>
              <a:rPr lang="en-US" sz="2400" dirty="0"/>
              <a:t>Removals of extremist content online.</a:t>
            </a:r>
          </a:p>
          <a:p>
            <a:pPr>
              <a:buClr>
                <a:srgbClr val="0064A3"/>
              </a:buClr>
            </a:pPr>
            <a:endParaRPr lang="en-US" sz="2400" dirty="0"/>
          </a:p>
          <a:p>
            <a:pPr>
              <a:buClr>
                <a:srgbClr val="0064A3"/>
              </a:buClr>
            </a:pPr>
            <a:r>
              <a:rPr lang="en-US" sz="2400" dirty="0"/>
              <a:t>Counter-narratives – picking apart extremist ideology and undermining their framework, mocking, ridiculing and undermining their legitimacy.</a:t>
            </a:r>
          </a:p>
          <a:p>
            <a:pPr>
              <a:buClr>
                <a:srgbClr val="0064A3"/>
              </a:buClr>
            </a:pPr>
            <a:endParaRPr lang="en-US" sz="2400" dirty="0"/>
          </a:p>
          <a:p>
            <a:pPr>
              <a:buClr>
                <a:srgbClr val="0064A3"/>
              </a:buClr>
            </a:pPr>
            <a:r>
              <a:rPr lang="en-US" sz="2400" dirty="0"/>
              <a:t>Alternative narratives – unite the silent majority against extremism.</a:t>
            </a:r>
          </a:p>
        </p:txBody>
      </p:sp>
    </p:spTree>
    <p:extLst>
      <p:ext uri="{BB962C8B-B14F-4D97-AF65-F5344CB8AC3E}">
        <p14:creationId xmlns:p14="http://schemas.microsoft.com/office/powerpoint/2010/main" val="39341985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54A29-F80C-930C-92A9-60D9E6BE466F}"/>
              </a:ext>
            </a:extLst>
          </p:cNvPr>
          <p:cNvSpPr>
            <a:spLocks noGrp="1"/>
          </p:cNvSpPr>
          <p:nvPr>
            <p:ph type="title"/>
          </p:nvPr>
        </p:nvSpPr>
        <p:spPr>
          <a:xfrm>
            <a:off x="1285240" y="1050595"/>
            <a:ext cx="8074815" cy="1618489"/>
          </a:xfrm>
        </p:spPr>
        <p:txBody>
          <a:bodyPr anchor="ctr">
            <a:normAutofit/>
          </a:bodyPr>
          <a:lstStyle/>
          <a:p>
            <a:r>
              <a:rPr lang="en-GB" sz="7200"/>
              <a:t>Task</a:t>
            </a:r>
          </a:p>
        </p:txBody>
      </p:sp>
      <p:sp>
        <p:nvSpPr>
          <p:cNvPr id="3" name="Content Placeholder 2">
            <a:extLst>
              <a:ext uri="{FF2B5EF4-FFF2-40B4-BE49-F238E27FC236}">
                <a16:creationId xmlns:a16="http://schemas.microsoft.com/office/drawing/2014/main" id="{9AC3A1D5-5B0F-721E-2999-F08F258A6140}"/>
              </a:ext>
            </a:extLst>
          </p:cNvPr>
          <p:cNvSpPr>
            <a:spLocks noGrp="1"/>
          </p:cNvSpPr>
          <p:nvPr>
            <p:ph idx="1"/>
          </p:nvPr>
        </p:nvSpPr>
        <p:spPr>
          <a:xfrm>
            <a:off x="1285240" y="2969469"/>
            <a:ext cx="8074815" cy="2800395"/>
          </a:xfrm>
        </p:spPr>
        <p:txBody>
          <a:bodyPr anchor="t">
            <a:normAutofit/>
          </a:bodyPr>
          <a:lstStyle/>
          <a:p>
            <a:pPr lvl="0"/>
            <a:r>
              <a:rPr lang="en-GB" sz="2400" i="1" dirty="0"/>
              <a:t>Research one proscribed right wing terrorist group in the UK and provide an overview of:</a:t>
            </a:r>
            <a:endParaRPr lang="en-US" sz="2400" dirty="0"/>
          </a:p>
          <a:p>
            <a:r>
              <a:rPr lang="en-GB" sz="2400" i="1" dirty="0"/>
              <a:t>1. Their ideology, motivation and goals.</a:t>
            </a:r>
            <a:br>
              <a:rPr lang="en-GB" sz="2400" i="1" dirty="0"/>
            </a:br>
            <a:r>
              <a:rPr lang="en-GB" sz="2400" i="1" dirty="0"/>
              <a:t>2. What led to them becoming proscribed as a terrorist group?</a:t>
            </a:r>
            <a:endParaRPr lang="en-US" sz="2400" dirty="0"/>
          </a:p>
        </p:txBody>
      </p:sp>
    </p:spTree>
    <p:extLst>
      <p:ext uri="{BB962C8B-B14F-4D97-AF65-F5344CB8AC3E}">
        <p14:creationId xmlns:p14="http://schemas.microsoft.com/office/powerpoint/2010/main" val="5015707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063F9-1138-4B68-83A7-214FEED4B5A8}"/>
              </a:ext>
            </a:extLst>
          </p:cNvPr>
          <p:cNvSpPr>
            <a:spLocks noGrp="1"/>
          </p:cNvSpPr>
          <p:nvPr>
            <p:ph type="title"/>
          </p:nvPr>
        </p:nvSpPr>
        <p:spPr>
          <a:xfrm>
            <a:off x="1075767" y="1188637"/>
            <a:ext cx="2988234" cy="4480726"/>
          </a:xfrm>
        </p:spPr>
        <p:txBody>
          <a:bodyPr>
            <a:normAutofit/>
          </a:bodyPr>
          <a:lstStyle/>
          <a:p>
            <a:pPr algn="r"/>
            <a:r>
              <a:rPr lang="en-GB" sz="3200" dirty="0"/>
              <a:t>Conclusions</a:t>
            </a:r>
          </a:p>
        </p:txBody>
      </p:sp>
      <p:sp>
        <p:nvSpPr>
          <p:cNvPr id="3" name="Content Placeholder 2">
            <a:extLst>
              <a:ext uri="{FF2B5EF4-FFF2-40B4-BE49-F238E27FC236}">
                <a16:creationId xmlns:a16="http://schemas.microsoft.com/office/drawing/2014/main" id="{0C8D7E7C-A89E-7C85-DC4A-1AEB3C976DC3}"/>
              </a:ext>
            </a:extLst>
          </p:cNvPr>
          <p:cNvSpPr>
            <a:spLocks noGrp="1"/>
          </p:cNvSpPr>
          <p:nvPr>
            <p:ph idx="1"/>
          </p:nvPr>
        </p:nvSpPr>
        <p:spPr>
          <a:xfrm>
            <a:off x="5016849" y="1188637"/>
            <a:ext cx="6099384" cy="4480726"/>
          </a:xfrm>
        </p:spPr>
        <p:txBody>
          <a:bodyPr anchor="ctr">
            <a:normAutofit fontScale="85000" lnSpcReduction="10000"/>
          </a:bodyPr>
          <a:lstStyle/>
          <a:p>
            <a:r>
              <a:rPr lang="en-GB" dirty="0"/>
              <a:t>Identified what right wing terrorism is, the challenges with defining RWT and the issue of RWT.</a:t>
            </a:r>
            <a:endParaRPr lang="en-US" dirty="0"/>
          </a:p>
          <a:p>
            <a:r>
              <a:rPr lang="en-GB" dirty="0"/>
              <a:t>Explored the generic ideologies and motives of RWT.</a:t>
            </a:r>
            <a:endParaRPr lang="en-US" dirty="0"/>
          </a:p>
          <a:p>
            <a:r>
              <a:rPr lang="en-GB" dirty="0"/>
              <a:t>Discussed some of the proscribed RWT groups and attacks worldwide from RWT.</a:t>
            </a:r>
            <a:endParaRPr lang="en-US" dirty="0"/>
          </a:p>
          <a:p>
            <a:r>
              <a:rPr lang="en-GB" dirty="0"/>
              <a:t>Enquired into two examples of RWT - National Action and the KKK in depth examining their ideologies, motives and tactics.</a:t>
            </a:r>
            <a:endParaRPr lang="en-US" dirty="0"/>
          </a:p>
          <a:p>
            <a:r>
              <a:rPr lang="en-GB" dirty="0"/>
              <a:t>Summarised the response to RWT in the UK and the issue of the internet.</a:t>
            </a:r>
            <a:endParaRPr lang="en-US" dirty="0"/>
          </a:p>
        </p:txBody>
      </p:sp>
    </p:spTree>
    <p:extLst>
      <p:ext uri="{BB962C8B-B14F-4D97-AF65-F5344CB8AC3E}">
        <p14:creationId xmlns:p14="http://schemas.microsoft.com/office/powerpoint/2010/main" val="11305364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BF67C-3D68-5E42-8141-BF4DC0BB97B7}"/>
              </a:ext>
            </a:extLst>
          </p:cNvPr>
          <p:cNvSpPr>
            <a:spLocks noGrp="1"/>
          </p:cNvSpPr>
          <p:nvPr>
            <p:ph type="title"/>
          </p:nvPr>
        </p:nvSpPr>
        <p:spPr>
          <a:xfrm>
            <a:off x="1285240" y="1050595"/>
            <a:ext cx="8074815" cy="1618489"/>
          </a:xfrm>
        </p:spPr>
        <p:txBody>
          <a:bodyPr anchor="ctr">
            <a:normAutofit/>
          </a:bodyPr>
          <a:lstStyle/>
          <a:p>
            <a:r>
              <a:rPr lang="en-GB" sz="7200"/>
              <a:t>Workshop Task</a:t>
            </a:r>
          </a:p>
        </p:txBody>
      </p:sp>
      <p:sp>
        <p:nvSpPr>
          <p:cNvPr id="3" name="Content Placeholder 2">
            <a:extLst>
              <a:ext uri="{FF2B5EF4-FFF2-40B4-BE49-F238E27FC236}">
                <a16:creationId xmlns:a16="http://schemas.microsoft.com/office/drawing/2014/main" id="{A04F2259-2790-50F8-E2FE-AD499ADB8BF3}"/>
              </a:ext>
            </a:extLst>
          </p:cNvPr>
          <p:cNvSpPr>
            <a:spLocks noGrp="1"/>
          </p:cNvSpPr>
          <p:nvPr>
            <p:ph idx="1"/>
          </p:nvPr>
        </p:nvSpPr>
        <p:spPr>
          <a:xfrm>
            <a:off x="1285240" y="2669085"/>
            <a:ext cx="9625776" cy="3100780"/>
          </a:xfrm>
        </p:spPr>
        <p:txBody>
          <a:bodyPr anchor="t">
            <a:normAutofit fontScale="92500" lnSpcReduction="20000"/>
          </a:bodyPr>
          <a:lstStyle/>
          <a:p>
            <a:r>
              <a:rPr lang="en-GB" sz="2000" dirty="0"/>
              <a:t>Conway, M., Scrivens, R., and </a:t>
            </a:r>
            <a:r>
              <a:rPr lang="en-GB" sz="2000" dirty="0" err="1"/>
              <a:t>Macnair</a:t>
            </a:r>
            <a:r>
              <a:rPr lang="en-GB" sz="2000" dirty="0"/>
              <a:t>, L. (2019). ‘Right-Wing Extremists’ Persistent Online Presence: History and Contemporary Trends. URL:  </a:t>
            </a:r>
            <a:r>
              <a:rPr lang="en-GB" sz="2000" dirty="0">
                <a:hlinkClick r:id="rId2"/>
              </a:rPr>
              <a:t>https://icct.nl/app/uploads/2019/11/Right-Wing-Extremists-Persistent-Online-Presence.pdf</a:t>
            </a:r>
            <a:endParaRPr lang="en-GB" sz="2000" dirty="0"/>
          </a:p>
          <a:p>
            <a:endParaRPr lang="en-GB" sz="2000" dirty="0"/>
          </a:p>
          <a:p>
            <a:r>
              <a:rPr lang="en-GB" sz="2000" dirty="0"/>
              <a:t>Make notes and attempt to answer these questions for the workshop:</a:t>
            </a:r>
            <a:br>
              <a:rPr lang="en-GB" sz="2000" dirty="0"/>
            </a:br>
            <a:r>
              <a:rPr lang="en-GB" sz="2000" i="1" dirty="0"/>
              <a:t>1. What was the purpose of  Web 1.0 for right wing terrorists/extremists?</a:t>
            </a:r>
            <a:br>
              <a:rPr lang="en-GB" sz="2000" i="1" dirty="0"/>
            </a:br>
            <a:r>
              <a:rPr lang="en-GB" sz="2000" i="1" dirty="0"/>
              <a:t>2. How do RWT utilise social media platforms? Both generic and less prominent platforms such as Gab, Telegram, 8Chan and 4Chan.</a:t>
            </a:r>
          </a:p>
          <a:p>
            <a:endParaRPr lang="en-GB" sz="2000" i="1" dirty="0"/>
          </a:p>
          <a:p>
            <a:r>
              <a:rPr lang="en-GB" sz="2000" i="1" dirty="0"/>
              <a:t>Think about the prominence of the internet and RWT operations: Would RWT be the threat it is today without the internet?</a:t>
            </a:r>
          </a:p>
        </p:txBody>
      </p:sp>
    </p:spTree>
    <p:extLst>
      <p:ext uri="{BB962C8B-B14F-4D97-AF65-F5344CB8AC3E}">
        <p14:creationId xmlns:p14="http://schemas.microsoft.com/office/powerpoint/2010/main" val="381703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3533</TotalTime>
  <Words>7821</Words>
  <Application>Microsoft Office PowerPoint</Application>
  <PresentationFormat>Widescreen</PresentationFormat>
  <Paragraphs>429</Paragraphs>
  <Slides>55</Slides>
  <Notes>18</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55</vt:i4>
      </vt:variant>
    </vt:vector>
  </HeadingPairs>
  <TitlesOfParts>
    <vt:vector size="70" baseType="lpstr">
      <vt:lpstr>Austin News Text Roman</vt:lpstr>
      <vt:lpstr>GDS Transport</vt:lpstr>
      <vt:lpstr>GH Guardian Headline</vt:lpstr>
      <vt:lpstr>Google Sans</vt:lpstr>
      <vt:lpstr>GuardianTextEgyptian</vt:lpstr>
      <vt:lpstr>national</vt:lpstr>
      <vt:lpstr>y-lolfa</vt:lpstr>
      <vt:lpstr>Aptos</vt:lpstr>
      <vt:lpstr>Aptos Display</vt:lpstr>
      <vt:lpstr>Arial</vt:lpstr>
      <vt:lpstr>Calibri</vt:lpstr>
      <vt:lpstr>poppins</vt:lpstr>
      <vt:lpstr>Roboto</vt:lpstr>
      <vt:lpstr>Wingdings 2</vt:lpstr>
      <vt:lpstr>office theme</vt:lpstr>
      <vt:lpstr>Human Rights and UK Threats</vt:lpstr>
      <vt:lpstr>Who should wear the Terrorist label?</vt:lpstr>
      <vt:lpstr>The Dilemma</vt:lpstr>
      <vt:lpstr>Human Rights Act 1998</vt:lpstr>
      <vt:lpstr>Counter Terrorism (CT) Offences</vt:lpstr>
      <vt:lpstr>Powers of these Acts</vt:lpstr>
      <vt:lpstr>Wilkinson (2007) </vt:lpstr>
      <vt:lpstr>Northern Ireland- Discrimination</vt:lpstr>
      <vt:lpstr>Northern Ireland Civil Rights</vt:lpstr>
      <vt:lpstr>Overreaction   A Recruitment Tool</vt:lpstr>
      <vt:lpstr>UK Threats </vt:lpstr>
      <vt:lpstr>Main UK Terrorist Threats - </vt:lpstr>
      <vt:lpstr>Islamist terrorism    </vt:lpstr>
      <vt:lpstr>Birth of Al Qaeda</vt:lpstr>
      <vt:lpstr>PowerPoint Presentation</vt:lpstr>
      <vt:lpstr>PowerPoint Presentation</vt:lpstr>
      <vt:lpstr>PowerPoint Presentation</vt:lpstr>
      <vt:lpstr>PowerPoint Presentation</vt:lpstr>
      <vt:lpstr>Islamism / Islamist extremism </vt:lpstr>
      <vt:lpstr>PowerPoint Presentation</vt:lpstr>
      <vt:lpstr>Contest Paper 2023</vt:lpstr>
      <vt:lpstr>Break  </vt:lpstr>
      <vt:lpstr>Right Wing Terrorism</vt:lpstr>
      <vt:lpstr>What is Right Wing Terrorism?</vt:lpstr>
      <vt:lpstr>Characterised</vt:lpstr>
      <vt:lpstr>Characterised</vt:lpstr>
      <vt:lpstr>Characterised</vt:lpstr>
      <vt:lpstr>Proscribed Extreme Right Wing Terrorist groups in the UK and what threat do they pose? </vt:lpstr>
      <vt:lpstr>Proscription </vt:lpstr>
      <vt:lpstr>Nation Action (NA)</vt:lpstr>
      <vt:lpstr>Tactics</vt:lpstr>
      <vt:lpstr>National Action</vt:lpstr>
      <vt:lpstr>Leaders</vt:lpstr>
      <vt:lpstr>Members and Convictions since 2016</vt:lpstr>
      <vt:lpstr>Members and Convictions since 2016</vt:lpstr>
      <vt:lpstr>Murder of Jo Cox</vt:lpstr>
      <vt:lpstr>Murder of Jo Cox</vt:lpstr>
      <vt:lpstr>Members and Convictions since 2016</vt:lpstr>
      <vt:lpstr>Benjamin Hannam, 22 Police Officer &amp; National Action Member </vt:lpstr>
      <vt:lpstr>Right Wing Terrorist Attacks World Wide</vt:lpstr>
      <vt:lpstr>The Ku Klux Klan</vt:lpstr>
      <vt:lpstr>Revival of the Ku Klux Klan 1915.</vt:lpstr>
      <vt:lpstr>Ideology and Goals</vt:lpstr>
      <vt:lpstr>The Ku Klux Kreed</vt:lpstr>
      <vt:lpstr>Tactics</vt:lpstr>
      <vt:lpstr>Threat today</vt:lpstr>
      <vt:lpstr>Responses to Right Wing Terrorism in the UK</vt:lpstr>
      <vt:lpstr>Responses to Right Wing Terrorism in the UK</vt:lpstr>
      <vt:lpstr>Right Wing Terrorism and the internet</vt:lpstr>
      <vt:lpstr>Web 2.0 – Facebook &amp; Twitter</vt:lpstr>
      <vt:lpstr>Web 2.0 – Gab, Telegram, 4Chan &amp; 8Chan</vt:lpstr>
      <vt:lpstr>Countering Right Wing Terrorism Online</vt:lpstr>
      <vt:lpstr>Task</vt:lpstr>
      <vt:lpstr>Conclusions</vt:lpstr>
      <vt:lpstr>Workshop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Jane Davies</cp:lastModifiedBy>
  <cp:revision>12</cp:revision>
  <dcterms:created xsi:type="dcterms:W3CDTF">2024-03-05T07:52:09Z</dcterms:created>
  <dcterms:modified xsi:type="dcterms:W3CDTF">2024-03-08T15:07:18Z</dcterms:modified>
</cp:coreProperties>
</file>