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56" r:id="rId5"/>
    <p:sldId id="257" r:id="rId6"/>
    <p:sldId id="258" r:id="rId7"/>
    <p:sldId id="259" r:id="rId8"/>
    <p:sldId id="266" r:id="rId9"/>
    <p:sldId id="269" r:id="rId10"/>
    <p:sldId id="261" r:id="rId11"/>
    <p:sldId id="263" r:id="rId12"/>
    <p:sldId id="267" r:id="rId13"/>
    <p:sldId id="264"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819B7C-B2FA-4614-B538-1239F5B0F7FD}" v="230" dt="2026-02-14T18:33:38.893"/>
    <p1510:client id="{BB8C17C9-FC35-F5E7-ED23-621303AE47E5}" v="2" dt="2026-02-14T18:24:06.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yam Bano (2432283)" userId="S::2432283@student.uwtsd.ac.uk::943c99a1-a7e5-45fa-8e03-9ee2193ffd91" providerId="AD" clId="Web-{BB8C17C9-FC35-F5E7-ED23-621303AE47E5}"/>
    <pc:docChg chg="modSld">
      <pc:chgData name="Maryam Bano (2432283)" userId="S::2432283@student.uwtsd.ac.uk::943c99a1-a7e5-45fa-8e03-9ee2193ffd91" providerId="AD" clId="Web-{BB8C17C9-FC35-F5E7-ED23-621303AE47E5}" dt="2026-02-14T18:24:06.133" v="1" actId="20577"/>
      <pc:docMkLst>
        <pc:docMk/>
      </pc:docMkLst>
      <pc:sldChg chg="modSp">
        <pc:chgData name="Maryam Bano (2432283)" userId="S::2432283@student.uwtsd.ac.uk::943c99a1-a7e5-45fa-8e03-9ee2193ffd91" providerId="AD" clId="Web-{BB8C17C9-FC35-F5E7-ED23-621303AE47E5}" dt="2026-02-14T18:24:06.133" v="1" actId="20577"/>
        <pc:sldMkLst>
          <pc:docMk/>
          <pc:sldMk cId="3468007534" sldId="265"/>
        </pc:sldMkLst>
        <pc:spChg chg="mod">
          <ac:chgData name="Maryam Bano (2432283)" userId="S::2432283@student.uwtsd.ac.uk::943c99a1-a7e5-45fa-8e03-9ee2193ffd91" providerId="AD" clId="Web-{BB8C17C9-FC35-F5E7-ED23-621303AE47E5}" dt="2026-02-14T18:24:06.133" v="1" actId="20577"/>
          <ac:spMkLst>
            <pc:docMk/>
            <pc:sldMk cId="3468007534" sldId="265"/>
            <ac:spMk id="24" creationId="{9FF95AA5-F645-9867-B799-26DE79DE656B}"/>
          </ac:spMkLst>
        </pc:spChg>
      </pc:sldChg>
    </pc:docChg>
  </pc:docChgLst>
  <pc:docChgLst>
    <pc:chgData name="Maryam Bano (2432283)" userId="943c99a1-a7e5-45fa-8e03-9ee2193ffd91" providerId="ADAL" clId="{6EF0A876-45B9-41DA-B814-EDEAC55958F2}"/>
    <pc:docChg chg="undo custSel addSld delSld modSld sldOrd">
      <pc:chgData name="Maryam Bano (2432283)" userId="943c99a1-a7e5-45fa-8e03-9ee2193ffd91" providerId="ADAL" clId="{6EF0A876-45B9-41DA-B814-EDEAC55958F2}" dt="2026-02-14T18:33:38.894" v="3258" actId="313"/>
      <pc:docMkLst>
        <pc:docMk/>
      </pc:docMkLst>
      <pc:sldChg chg="delSp modSp mod">
        <pc:chgData name="Maryam Bano (2432283)" userId="943c99a1-a7e5-45fa-8e03-9ee2193ffd91" providerId="ADAL" clId="{6EF0A876-45B9-41DA-B814-EDEAC55958F2}" dt="2026-02-14T18:21:57.192" v="3078" actId="20577"/>
        <pc:sldMkLst>
          <pc:docMk/>
          <pc:sldMk cId="4282811251" sldId="256"/>
        </pc:sldMkLst>
        <pc:spChg chg="mod">
          <ac:chgData name="Maryam Bano (2432283)" userId="943c99a1-a7e5-45fa-8e03-9ee2193ffd91" providerId="ADAL" clId="{6EF0A876-45B9-41DA-B814-EDEAC55958F2}" dt="2026-02-14T18:21:57.192" v="3078" actId="20577"/>
          <ac:spMkLst>
            <pc:docMk/>
            <pc:sldMk cId="4282811251" sldId="256"/>
            <ac:spMk id="3" creationId="{310C578B-7896-E753-9AA2-7BC87256B53F}"/>
          </ac:spMkLst>
        </pc:spChg>
      </pc:sldChg>
      <pc:sldChg chg="addSp delSp modSp new mod setBg">
        <pc:chgData name="Maryam Bano (2432283)" userId="943c99a1-a7e5-45fa-8e03-9ee2193ffd91" providerId="ADAL" clId="{6EF0A876-45B9-41DA-B814-EDEAC55958F2}" dt="2026-02-13T18:59:37.440" v="944" actId="255"/>
        <pc:sldMkLst>
          <pc:docMk/>
          <pc:sldMk cId="3030884822" sldId="257"/>
        </pc:sldMkLst>
        <pc:spChg chg="mod ord">
          <ac:chgData name="Maryam Bano (2432283)" userId="943c99a1-a7e5-45fa-8e03-9ee2193ffd91" providerId="ADAL" clId="{6EF0A876-45B9-41DA-B814-EDEAC55958F2}" dt="2026-02-13T18:59:37.440" v="944" actId="255"/>
          <ac:spMkLst>
            <pc:docMk/>
            <pc:sldMk cId="3030884822" sldId="257"/>
            <ac:spMk id="3" creationId="{EB8B44A3-D964-45E7-137E-13FA3C7EC5E3}"/>
          </ac:spMkLst>
        </pc:spChg>
        <pc:spChg chg="add del">
          <ac:chgData name="Maryam Bano (2432283)" userId="943c99a1-a7e5-45fa-8e03-9ee2193ffd91" providerId="ADAL" clId="{6EF0A876-45B9-41DA-B814-EDEAC55958F2}" dt="2026-02-13T18:58:28.053" v="935" actId="26606"/>
          <ac:spMkLst>
            <pc:docMk/>
            <pc:sldMk cId="3030884822" sldId="257"/>
            <ac:spMk id="9" creationId="{9F7D5CDA-D291-4307-BF55-1381FED29634}"/>
          </ac:spMkLst>
        </pc:spChg>
        <pc:spChg chg="add del">
          <ac:chgData name="Maryam Bano (2432283)" userId="943c99a1-a7e5-45fa-8e03-9ee2193ffd91" providerId="ADAL" clId="{6EF0A876-45B9-41DA-B814-EDEAC55958F2}" dt="2026-02-13T18:58:29.443" v="937" actId="26606"/>
          <ac:spMkLst>
            <pc:docMk/>
            <pc:sldMk cId="3030884822" sldId="257"/>
            <ac:spMk id="11" creationId="{E81BF4F6-F2CF-4984-9D14-D6966D92F99F}"/>
          </ac:spMkLst>
        </pc:spChg>
        <pc:spChg chg="add del">
          <ac:chgData name="Maryam Bano (2432283)" userId="943c99a1-a7e5-45fa-8e03-9ee2193ffd91" providerId="ADAL" clId="{6EF0A876-45B9-41DA-B814-EDEAC55958F2}" dt="2026-02-13T18:58:29.443" v="937" actId="26606"/>
          <ac:spMkLst>
            <pc:docMk/>
            <pc:sldMk cId="3030884822" sldId="257"/>
            <ac:spMk id="12" creationId="{C0763A76-9F1C-4FC5-82B7-DD475DA461B2}"/>
          </ac:spMkLst>
        </pc:spChg>
        <pc:spChg chg="add">
          <ac:chgData name="Maryam Bano (2432283)" userId="943c99a1-a7e5-45fa-8e03-9ee2193ffd91" providerId="ADAL" clId="{6EF0A876-45B9-41DA-B814-EDEAC55958F2}" dt="2026-02-13T18:58:29.460" v="938" actId="26606"/>
          <ac:spMkLst>
            <pc:docMk/>
            <pc:sldMk cId="3030884822" sldId="257"/>
            <ac:spMk id="14" creationId="{79BB35BC-D5C2-4C8B-A22A-A71E6191913B}"/>
          </ac:spMkLst>
        </pc:spChg>
        <pc:picChg chg="add mod">
          <ac:chgData name="Maryam Bano (2432283)" userId="943c99a1-a7e5-45fa-8e03-9ee2193ffd91" providerId="ADAL" clId="{6EF0A876-45B9-41DA-B814-EDEAC55958F2}" dt="2026-02-13T18:58:29.460" v="938" actId="26606"/>
          <ac:picMkLst>
            <pc:docMk/>
            <pc:sldMk cId="3030884822" sldId="257"/>
            <ac:picMk id="4" creationId="{290A34AC-9990-21BD-6BE1-023788F920D0}"/>
          </ac:picMkLst>
        </pc:picChg>
      </pc:sldChg>
      <pc:sldChg chg="addSp delSp modSp new mod setBg">
        <pc:chgData name="Maryam Bano (2432283)" userId="943c99a1-a7e5-45fa-8e03-9ee2193ffd91" providerId="ADAL" clId="{6EF0A876-45B9-41DA-B814-EDEAC55958F2}" dt="2026-02-14T18:25:01.708" v="3079" actId="2711"/>
        <pc:sldMkLst>
          <pc:docMk/>
          <pc:sldMk cId="4069511946" sldId="258"/>
        </pc:sldMkLst>
        <pc:spChg chg="mod ord">
          <ac:chgData name="Maryam Bano (2432283)" userId="943c99a1-a7e5-45fa-8e03-9ee2193ffd91" providerId="ADAL" clId="{6EF0A876-45B9-41DA-B814-EDEAC55958F2}" dt="2026-02-14T18:25:01.708" v="3079" actId="2711"/>
          <ac:spMkLst>
            <pc:docMk/>
            <pc:sldMk cId="4069511946" sldId="258"/>
            <ac:spMk id="3" creationId="{7D72B1E9-308C-8A16-B68C-753E9E862BDB}"/>
          </ac:spMkLst>
        </pc:spChg>
        <pc:spChg chg="add">
          <ac:chgData name="Maryam Bano (2432283)" userId="943c99a1-a7e5-45fa-8e03-9ee2193ffd91" providerId="ADAL" clId="{6EF0A876-45B9-41DA-B814-EDEAC55958F2}" dt="2026-02-13T19:02:48.555" v="946" actId="26606"/>
          <ac:spMkLst>
            <pc:docMk/>
            <pc:sldMk cId="4069511946" sldId="258"/>
            <ac:spMk id="14" creationId="{B1595A09-E336-4D1B-9B3A-06A2287A54E2}"/>
          </ac:spMkLst>
        </pc:spChg>
        <pc:spChg chg="add">
          <ac:chgData name="Maryam Bano (2432283)" userId="943c99a1-a7e5-45fa-8e03-9ee2193ffd91" providerId="ADAL" clId="{6EF0A876-45B9-41DA-B814-EDEAC55958F2}" dt="2026-02-13T19:02:48.555" v="946" actId="26606"/>
          <ac:spMkLst>
            <pc:docMk/>
            <pc:sldMk cId="4069511946" sldId="258"/>
            <ac:spMk id="15" creationId="{3540989C-C7B8-473B-BF87-6F2DA6A90006}"/>
          </ac:spMkLst>
        </pc:spChg>
        <pc:picChg chg="add mod">
          <ac:chgData name="Maryam Bano (2432283)" userId="943c99a1-a7e5-45fa-8e03-9ee2193ffd91" providerId="ADAL" clId="{6EF0A876-45B9-41DA-B814-EDEAC55958F2}" dt="2026-02-13T19:02:48.555" v="946" actId="26606"/>
          <ac:picMkLst>
            <pc:docMk/>
            <pc:sldMk cId="4069511946" sldId="258"/>
            <ac:picMk id="4" creationId="{42DD57F4-2FEB-1EA2-8087-E07B29CBDAEF}"/>
          </ac:picMkLst>
        </pc:picChg>
      </pc:sldChg>
      <pc:sldChg chg="addSp delSp modSp new mod setBg">
        <pc:chgData name="Maryam Bano (2432283)" userId="943c99a1-a7e5-45fa-8e03-9ee2193ffd91" providerId="ADAL" clId="{6EF0A876-45B9-41DA-B814-EDEAC55958F2}" dt="2026-02-14T17:45:52.630" v="2944" actId="255"/>
        <pc:sldMkLst>
          <pc:docMk/>
          <pc:sldMk cId="105852893" sldId="259"/>
        </pc:sldMkLst>
        <pc:spChg chg="mod ord">
          <ac:chgData name="Maryam Bano (2432283)" userId="943c99a1-a7e5-45fa-8e03-9ee2193ffd91" providerId="ADAL" clId="{6EF0A876-45B9-41DA-B814-EDEAC55958F2}" dt="2026-02-14T17:45:52.630" v="2944" actId="255"/>
          <ac:spMkLst>
            <pc:docMk/>
            <pc:sldMk cId="105852893" sldId="259"/>
            <ac:spMk id="3" creationId="{702F5876-597C-EA8D-9B69-288ED150ABC4}"/>
          </ac:spMkLst>
        </pc:spChg>
        <pc:spChg chg="add">
          <ac:chgData name="Maryam Bano (2432283)" userId="943c99a1-a7e5-45fa-8e03-9ee2193ffd91" providerId="ADAL" clId="{6EF0A876-45B9-41DA-B814-EDEAC55958F2}" dt="2026-02-13T19:06:09.288" v="950" actId="26606"/>
          <ac:spMkLst>
            <pc:docMk/>
            <pc:sldMk cId="105852893" sldId="259"/>
            <ac:spMk id="9" creationId="{3AFE8227-C443-417B-BA91-520EB1EF4559}"/>
          </ac:spMkLst>
        </pc:spChg>
        <pc:spChg chg="add">
          <ac:chgData name="Maryam Bano (2432283)" userId="943c99a1-a7e5-45fa-8e03-9ee2193ffd91" providerId="ADAL" clId="{6EF0A876-45B9-41DA-B814-EDEAC55958F2}" dt="2026-02-13T19:06:09.288" v="950" actId="26606"/>
          <ac:spMkLst>
            <pc:docMk/>
            <pc:sldMk cId="105852893" sldId="259"/>
            <ac:spMk id="11" creationId="{907741FC-B544-4A6E-B831-6789D042333D}"/>
          </ac:spMkLst>
        </pc:spChg>
        <pc:spChg chg="add">
          <ac:chgData name="Maryam Bano (2432283)" userId="943c99a1-a7e5-45fa-8e03-9ee2193ffd91" providerId="ADAL" clId="{6EF0A876-45B9-41DA-B814-EDEAC55958F2}" dt="2026-02-13T19:06:09.288" v="950" actId="26606"/>
          <ac:spMkLst>
            <pc:docMk/>
            <pc:sldMk cId="105852893" sldId="259"/>
            <ac:spMk id="13" creationId="{3F0BE7ED-7814-4273-B18A-F26CC0380380}"/>
          </ac:spMkLst>
        </pc:spChg>
        <pc:picChg chg="add mod">
          <ac:chgData name="Maryam Bano (2432283)" userId="943c99a1-a7e5-45fa-8e03-9ee2193ffd91" providerId="ADAL" clId="{6EF0A876-45B9-41DA-B814-EDEAC55958F2}" dt="2026-02-13T19:06:09.288" v="950" actId="26606"/>
          <ac:picMkLst>
            <pc:docMk/>
            <pc:sldMk cId="105852893" sldId="259"/>
            <ac:picMk id="4" creationId="{4EA480B9-E9CD-AE31-739A-D606FF14673E}"/>
          </ac:picMkLst>
        </pc:picChg>
      </pc:sldChg>
      <pc:sldChg chg="addSp delSp modSp new del mod ord setBg">
        <pc:chgData name="Maryam Bano (2432283)" userId="943c99a1-a7e5-45fa-8e03-9ee2193ffd91" providerId="ADAL" clId="{6EF0A876-45B9-41DA-B814-EDEAC55958F2}" dt="2026-02-13T19:32:05.616" v="1038" actId="2696"/>
        <pc:sldMkLst>
          <pc:docMk/>
          <pc:sldMk cId="2137588625" sldId="260"/>
        </pc:sldMkLst>
        <pc:spChg chg="add del mod">
          <ac:chgData name="Maryam Bano (2432283)" userId="943c99a1-a7e5-45fa-8e03-9ee2193ffd91" providerId="ADAL" clId="{6EF0A876-45B9-41DA-B814-EDEAC55958F2}" dt="2026-02-13T19:06:31.735" v="955" actId="26606"/>
          <ac:spMkLst>
            <pc:docMk/>
            <pc:sldMk cId="2137588625" sldId="260"/>
            <ac:spMk id="3" creationId="{996DA590-9C8C-2176-D699-F5218CB25FF2}"/>
          </ac:spMkLst>
        </pc:spChg>
        <pc:spChg chg="add mod">
          <ac:chgData name="Maryam Bano (2432283)" userId="943c99a1-a7e5-45fa-8e03-9ee2193ffd91" providerId="ADAL" clId="{6EF0A876-45B9-41DA-B814-EDEAC55958F2}" dt="2026-02-13T19:06:31.735" v="955" actId="26606"/>
          <ac:spMkLst>
            <pc:docMk/>
            <pc:sldMk cId="2137588625" sldId="260"/>
            <ac:spMk id="4" creationId="{83B6FD8E-6FB2-A3A3-3CCF-C3FACFF7C3CE}"/>
          </ac:spMkLst>
        </pc:spChg>
        <pc:spChg chg="add del mod">
          <ac:chgData name="Maryam Bano (2432283)" userId="943c99a1-a7e5-45fa-8e03-9ee2193ffd91" providerId="ADAL" clId="{6EF0A876-45B9-41DA-B814-EDEAC55958F2}" dt="2026-02-13T19:31:59.016" v="1037" actId="21"/>
          <ac:spMkLst>
            <pc:docMk/>
            <pc:sldMk cId="2137588625" sldId="260"/>
            <ac:spMk id="8" creationId="{7B1510A2-A48E-7EC6-7AAE-99CF9FC3F710}"/>
          </ac:spMkLst>
        </pc:spChg>
        <pc:spChg chg="add del">
          <ac:chgData name="Maryam Bano (2432283)" userId="943c99a1-a7e5-45fa-8e03-9ee2193ffd91" providerId="ADAL" clId="{6EF0A876-45B9-41DA-B814-EDEAC55958F2}" dt="2026-02-13T19:06:23.317" v="952" actId="26606"/>
          <ac:spMkLst>
            <pc:docMk/>
            <pc:sldMk cId="2137588625" sldId="260"/>
            <ac:spMk id="10" creationId="{BACC6370-2D7E-4714-9D71-7542949D7D5D}"/>
          </ac:spMkLst>
        </pc:spChg>
        <pc:spChg chg="add del">
          <ac:chgData name="Maryam Bano (2432283)" userId="943c99a1-a7e5-45fa-8e03-9ee2193ffd91" providerId="ADAL" clId="{6EF0A876-45B9-41DA-B814-EDEAC55958F2}" dt="2026-02-13T19:06:23.317" v="952" actId="26606"/>
          <ac:spMkLst>
            <pc:docMk/>
            <pc:sldMk cId="2137588625" sldId="260"/>
            <ac:spMk id="12" creationId="{F68B3F68-107C-434F-AA38-110D5EA91B85}"/>
          </ac:spMkLst>
        </pc:spChg>
        <pc:spChg chg="add del">
          <ac:chgData name="Maryam Bano (2432283)" userId="943c99a1-a7e5-45fa-8e03-9ee2193ffd91" providerId="ADAL" clId="{6EF0A876-45B9-41DA-B814-EDEAC55958F2}" dt="2026-02-13T19:06:23.317" v="952" actId="26606"/>
          <ac:spMkLst>
            <pc:docMk/>
            <pc:sldMk cId="2137588625" sldId="260"/>
            <ac:spMk id="14" creationId="{AAD0DBB9-1A4B-4391-81D4-CB19F9AB918A}"/>
          </ac:spMkLst>
        </pc:spChg>
        <pc:spChg chg="add del">
          <ac:chgData name="Maryam Bano (2432283)" userId="943c99a1-a7e5-45fa-8e03-9ee2193ffd91" providerId="ADAL" clId="{6EF0A876-45B9-41DA-B814-EDEAC55958F2}" dt="2026-02-13T19:06:23.317" v="952" actId="26606"/>
          <ac:spMkLst>
            <pc:docMk/>
            <pc:sldMk cId="2137588625" sldId="260"/>
            <ac:spMk id="16" creationId="{063BBA22-50EA-4C4D-BE05-F1CE4E63AA56}"/>
          </ac:spMkLst>
        </pc:spChg>
        <pc:spChg chg="add del">
          <ac:chgData name="Maryam Bano (2432283)" userId="943c99a1-a7e5-45fa-8e03-9ee2193ffd91" providerId="ADAL" clId="{6EF0A876-45B9-41DA-B814-EDEAC55958F2}" dt="2026-02-13T19:06:31.674" v="954" actId="26606"/>
          <ac:spMkLst>
            <pc:docMk/>
            <pc:sldMk cId="2137588625" sldId="260"/>
            <ac:spMk id="18" creationId="{43F8A58B-5155-44CE-A5FF-7647B47D0A7A}"/>
          </ac:spMkLst>
        </pc:spChg>
        <pc:spChg chg="add del">
          <ac:chgData name="Maryam Bano (2432283)" userId="943c99a1-a7e5-45fa-8e03-9ee2193ffd91" providerId="ADAL" clId="{6EF0A876-45B9-41DA-B814-EDEAC55958F2}" dt="2026-02-13T19:06:31.674" v="954" actId="26606"/>
          <ac:spMkLst>
            <pc:docMk/>
            <pc:sldMk cId="2137588625" sldId="260"/>
            <ac:spMk id="19" creationId="{BACC6370-2D7E-4714-9D71-7542949D7D5D}"/>
          </ac:spMkLst>
        </pc:spChg>
        <pc:spChg chg="add del">
          <ac:chgData name="Maryam Bano (2432283)" userId="943c99a1-a7e5-45fa-8e03-9ee2193ffd91" providerId="ADAL" clId="{6EF0A876-45B9-41DA-B814-EDEAC55958F2}" dt="2026-02-13T19:06:31.674" v="954" actId="26606"/>
          <ac:spMkLst>
            <pc:docMk/>
            <pc:sldMk cId="2137588625" sldId="260"/>
            <ac:spMk id="20" creationId="{443F2ACA-E6D6-4028-82DD-F03C262D5DE6}"/>
          </ac:spMkLst>
        </pc:spChg>
        <pc:spChg chg="add del">
          <ac:chgData name="Maryam Bano (2432283)" userId="943c99a1-a7e5-45fa-8e03-9ee2193ffd91" providerId="ADAL" clId="{6EF0A876-45B9-41DA-B814-EDEAC55958F2}" dt="2026-02-13T19:06:31.674" v="954" actId="26606"/>
          <ac:spMkLst>
            <pc:docMk/>
            <pc:sldMk cId="2137588625" sldId="260"/>
            <ac:spMk id="21" creationId="{256B2C21-A230-48C0-8DF1-C46611373C44}"/>
          </ac:spMkLst>
        </pc:spChg>
        <pc:spChg chg="add del">
          <ac:chgData name="Maryam Bano (2432283)" userId="943c99a1-a7e5-45fa-8e03-9ee2193ffd91" providerId="ADAL" clId="{6EF0A876-45B9-41DA-B814-EDEAC55958F2}" dt="2026-02-13T19:06:31.674" v="954" actId="26606"/>
          <ac:spMkLst>
            <pc:docMk/>
            <pc:sldMk cId="2137588625" sldId="260"/>
            <ac:spMk id="22" creationId="{3847E18C-932D-4C95-AABA-FEC7C9499AD7}"/>
          </ac:spMkLst>
        </pc:spChg>
        <pc:spChg chg="add del">
          <ac:chgData name="Maryam Bano (2432283)" userId="943c99a1-a7e5-45fa-8e03-9ee2193ffd91" providerId="ADAL" clId="{6EF0A876-45B9-41DA-B814-EDEAC55958F2}" dt="2026-02-13T19:06:31.674" v="954" actId="26606"/>
          <ac:spMkLst>
            <pc:docMk/>
            <pc:sldMk cId="2137588625" sldId="260"/>
            <ac:spMk id="23" creationId="{3150CB11-0C61-439E-910F-5787759E72A0}"/>
          </ac:spMkLst>
        </pc:spChg>
        <pc:spChg chg="add">
          <ac:chgData name="Maryam Bano (2432283)" userId="943c99a1-a7e5-45fa-8e03-9ee2193ffd91" providerId="ADAL" clId="{6EF0A876-45B9-41DA-B814-EDEAC55958F2}" dt="2026-02-13T19:06:31.735" v="955" actId="26606"/>
          <ac:spMkLst>
            <pc:docMk/>
            <pc:sldMk cId="2137588625" sldId="260"/>
            <ac:spMk id="26" creationId="{BACC6370-2D7E-4714-9D71-7542949D7D5D}"/>
          </ac:spMkLst>
        </pc:spChg>
        <pc:spChg chg="add">
          <ac:chgData name="Maryam Bano (2432283)" userId="943c99a1-a7e5-45fa-8e03-9ee2193ffd91" providerId="ADAL" clId="{6EF0A876-45B9-41DA-B814-EDEAC55958F2}" dt="2026-02-13T19:06:31.735" v="955" actId="26606"/>
          <ac:spMkLst>
            <pc:docMk/>
            <pc:sldMk cId="2137588625" sldId="260"/>
            <ac:spMk id="27" creationId="{F68B3F68-107C-434F-AA38-110D5EA91B85}"/>
          </ac:spMkLst>
        </pc:spChg>
        <pc:spChg chg="add">
          <ac:chgData name="Maryam Bano (2432283)" userId="943c99a1-a7e5-45fa-8e03-9ee2193ffd91" providerId="ADAL" clId="{6EF0A876-45B9-41DA-B814-EDEAC55958F2}" dt="2026-02-13T19:06:31.735" v="955" actId="26606"/>
          <ac:spMkLst>
            <pc:docMk/>
            <pc:sldMk cId="2137588625" sldId="260"/>
            <ac:spMk id="28" creationId="{AAD0DBB9-1A4B-4391-81D4-CB19F9AB918A}"/>
          </ac:spMkLst>
        </pc:spChg>
        <pc:spChg chg="add">
          <ac:chgData name="Maryam Bano (2432283)" userId="943c99a1-a7e5-45fa-8e03-9ee2193ffd91" providerId="ADAL" clId="{6EF0A876-45B9-41DA-B814-EDEAC55958F2}" dt="2026-02-13T19:06:31.735" v="955" actId="26606"/>
          <ac:spMkLst>
            <pc:docMk/>
            <pc:sldMk cId="2137588625" sldId="260"/>
            <ac:spMk id="29" creationId="{063BBA22-50EA-4C4D-BE05-F1CE4E63AA56}"/>
          </ac:spMkLst>
        </pc:spChg>
        <pc:graphicFrameChg chg="add del">
          <ac:chgData name="Maryam Bano (2432283)" userId="943c99a1-a7e5-45fa-8e03-9ee2193ffd91" providerId="ADAL" clId="{6EF0A876-45B9-41DA-B814-EDEAC55958F2}" dt="2026-02-13T19:06:23.317" v="952" actId="26606"/>
          <ac:graphicFrameMkLst>
            <pc:docMk/>
            <pc:sldMk cId="2137588625" sldId="260"/>
            <ac:graphicFrameMk id="6" creationId="{C5CF9C5D-32A5-5297-EFFD-CC8ADCF28F19}"/>
          </ac:graphicFrameMkLst>
        </pc:graphicFrameChg>
        <pc:graphicFrameChg chg="add del">
          <ac:chgData name="Maryam Bano (2432283)" userId="943c99a1-a7e5-45fa-8e03-9ee2193ffd91" providerId="ADAL" clId="{6EF0A876-45B9-41DA-B814-EDEAC55958F2}" dt="2026-02-13T19:06:31.674" v="954" actId="26606"/>
          <ac:graphicFrameMkLst>
            <pc:docMk/>
            <pc:sldMk cId="2137588625" sldId="260"/>
            <ac:graphicFrameMk id="24" creationId="{96DAD823-E2C6-099C-EF1C-AE77888B76AA}"/>
          </ac:graphicFrameMkLst>
        </pc:graphicFrameChg>
        <pc:graphicFrameChg chg="add del">
          <ac:chgData name="Maryam Bano (2432283)" userId="943c99a1-a7e5-45fa-8e03-9ee2193ffd91" providerId="ADAL" clId="{6EF0A876-45B9-41DA-B814-EDEAC55958F2}" dt="2026-02-13T19:31:43.435" v="1035" actId="21"/>
          <ac:graphicFrameMkLst>
            <pc:docMk/>
            <pc:sldMk cId="2137588625" sldId="260"/>
            <ac:graphicFrameMk id="30" creationId="{D96B41A1-1D5A-B0EA-EA72-FD951C7B38D1}"/>
          </ac:graphicFrameMkLst>
        </pc:graphicFrameChg>
        <pc:picChg chg="add del mod">
          <ac:chgData name="Maryam Bano (2432283)" userId="943c99a1-a7e5-45fa-8e03-9ee2193ffd91" providerId="ADAL" clId="{6EF0A876-45B9-41DA-B814-EDEAC55958F2}" dt="2026-02-13T19:14:33.120" v="988" actId="21"/>
          <ac:picMkLst>
            <pc:docMk/>
            <pc:sldMk cId="2137588625" sldId="260"/>
            <ac:picMk id="5" creationId="{13497950-D5E3-AD8F-FDC1-34E9F5B6C854}"/>
          </ac:picMkLst>
        </pc:picChg>
      </pc:sldChg>
      <pc:sldChg chg="addSp delSp modSp new mod setBg">
        <pc:chgData name="Maryam Bano (2432283)" userId="943c99a1-a7e5-45fa-8e03-9ee2193ffd91" providerId="ADAL" clId="{6EF0A876-45B9-41DA-B814-EDEAC55958F2}" dt="2026-02-14T18:25:54.843" v="3084" actId="1076"/>
        <pc:sldMkLst>
          <pc:docMk/>
          <pc:sldMk cId="63072390" sldId="261"/>
        </pc:sldMkLst>
        <pc:spChg chg="mod">
          <ac:chgData name="Maryam Bano (2432283)" userId="943c99a1-a7e5-45fa-8e03-9ee2193ffd91" providerId="ADAL" clId="{6EF0A876-45B9-41DA-B814-EDEAC55958F2}" dt="2026-02-14T18:25:54.843" v="3084" actId="1076"/>
          <ac:spMkLst>
            <pc:docMk/>
            <pc:sldMk cId="63072390" sldId="261"/>
            <ac:spMk id="3" creationId="{80F14C40-A72E-8945-D0D6-8CDE70CFA581}"/>
          </ac:spMkLst>
        </pc:spChg>
        <pc:spChg chg="add del">
          <ac:chgData name="Maryam Bano (2432283)" userId="943c99a1-a7e5-45fa-8e03-9ee2193ffd91" providerId="ADAL" clId="{6EF0A876-45B9-41DA-B814-EDEAC55958F2}" dt="2026-02-13T19:08:11.172" v="959" actId="26606"/>
          <ac:spMkLst>
            <pc:docMk/>
            <pc:sldMk cId="63072390" sldId="261"/>
            <ac:spMk id="8" creationId="{5C8908E2-EE49-44D2-9428-A28D2312A8D5}"/>
          </ac:spMkLst>
        </pc:spChg>
        <pc:spChg chg="add del">
          <ac:chgData name="Maryam Bano (2432283)" userId="943c99a1-a7e5-45fa-8e03-9ee2193ffd91" providerId="ADAL" clId="{6EF0A876-45B9-41DA-B814-EDEAC55958F2}" dt="2026-02-13T19:07:52.961" v="957" actId="26606"/>
          <ac:spMkLst>
            <pc:docMk/>
            <pc:sldMk cId="63072390" sldId="261"/>
            <ac:spMk id="9" creationId="{3AFE8227-C443-417B-BA91-520EB1EF4559}"/>
          </ac:spMkLst>
        </pc:spChg>
        <pc:spChg chg="add del">
          <ac:chgData name="Maryam Bano (2432283)" userId="943c99a1-a7e5-45fa-8e03-9ee2193ffd91" providerId="ADAL" clId="{6EF0A876-45B9-41DA-B814-EDEAC55958F2}" dt="2026-02-13T19:07:52.961" v="957" actId="26606"/>
          <ac:spMkLst>
            <pc:docMk/>
            <pc:sldMk cId="63072390" sldId="261"/>
            <ac:spMk id="11" creationId="{907741FC-B544-4A6E-B831-6789D042333D}"/>
          </ac:spMkLst>
        </pc:spChg>
        <pc:spChg chg="add del">
          <ac:chgData name="Maryam Bano (2432283)" userId="943c99a1-a7e5-45fa-8e03-9ee2193ffd91" providerId="ADAL" clId="{6EF0A876-45B9-41DA-B814-EDEAC55958F2}" dt="2026-02-13T19:07:52.961" v="957" actId="26606"/>
          <ac:spMkLst>
            <pc:docMk/>
            <pc:sldMk cId="63072390" sldId="261"/>
            <ac:spMk id="13" creationId="{3F0BE7ED-7814-4273-B18A-F26CC0380380}"/>
          </ac:spMkLst>
        </pc:spChg>
        <pc:spChg chg="add del">
          <ac:chgData name="Maryam Bano (2432283)" userId="943c99a1-a7e5-45fa-8e03-9ee2193ffd91" providerId="ADAL" clId="{6EF0A876-45B9-41DA-B814-EDEAC55958F2}" dt="2026-02-13T19:08:11.172" v="959" actId="26606"/>
          <ac:spMkLst>
            <pc:docMk/>
            <pc:sldMk cId="63072390" sldId="261"/>
            <ac:spMk id="14" creationId="{BD92035A-AA2F-4CD8-A556-1CE8BDEC75BD}"/>
          </ac:spMkLst>
        </pc:spChg>
        <pc:spChg chg="add del">
          <ac:chgData name="Maryam Bano (2432283)" userId="943c99a1-a7e5-45fa-8e03-9ee2193ffd91" providerId="ADAL" clId="{6EF0A876-45B9-41DA-B814-EDEAC55958F2}" dt="2026-02-13T19:08:11.172" v="959" actId="26606"/>
          <ac:spMkLst>
            <pc:docMk/>
            <pc:sldMk cId="63072390" sldId="261"/>
            <ac:spMk id="16" creationId="{ED888B23-07FA-482A-96DF-47E31AF1A603}"/>
          </ac:spMkLst>
        </pc:spChg>
        <pc:spChg chg="add">
          <ac:chgData name="Maryam Bano (2432283)" userId="943c99a1-a7e5-45fa-8e03-9ee2193ffd91" providerId="ADAL" clId="{6EF0A876-45B9-41DA-B814-EDEAC55958F2}" dt="2026-02-13T19:08:11.195" v="960" actId="26606"/>
          <ac:spMkLst>
            <pc:docMk/>
            <pc:sldMk cId="63072390" sldId="261"/>
            <ac:spMk id="18" creationId="{04812C46-200A-4DEB-A05E-3ED6C68C2387}"/>
          </ac:spMkLst>
        </pc:spChg>
        <pc:spChg chg="add">
          <ac:chgData name="Maryam Bano (2432283)" userId="943c99a1-a7e5-45fa-8e03-9ee2193ffd91" providerId="ADAL" clId="{6EF0A876-45B9-41DA-B814-EDEAC55958F2}" dt="2026-02-13T19:08:11.195" v="960" actId="26606"/>
          <ac:spMkLst>
            <pc:docMk/>
            <pc:sldMk cId="63072390" sldId="261"/>
            <ac:spMk id="20" creationId="{D1EA859B-E555-4109-94F3-6700E046E008}"/>
          </ac:spMkLst>
        </pc:spChg>
        <pc:grpChg chg="add del">
          <ac:chgData name="Maryam Bano (2432283)" userId="943c99a1-a7e5-45fa-8e03-9ee2193ffd91" providerId="ADAL" clId="{6EF0A876-45B9-41DA-B814-EDEAC55958F2}" dt="2026-02-13T19:08:11.172" v="959" actId="26606"/>
          <ac:grpSpMkLst>
            <pc:docMk/>
            <pc:sldMk cId="63072390" sldId="261"/>
            <ac:grpSpMk id="10" creationId="{5D1A9D8B-3117-4D9D-BDA4-DD81895098B0}"/>
          </ac:grpSpMkLst>
        </pc:grpChg>
        <pc:picChg chg="add del">
          <ac:chgData name="Maryam Bano (2432283)" userId="943c99a1-a7e5-45fa-8e03-9ee2193ffd91" providerId="ADAL" clId="{6EF0A876-45B9-41DA-B814-EDEAC55958F2}" dt="2026-02-13T19:07:52.961" v="957" actId="26606"/>
          <ac:picMkLst>
            <pc:docMk/>
            <pc:sldMk cId="63072390" sldId="261"/>
            <ac:picMk id="5" creationId="{1B16886B-9025-4C82-0772-338BEF0242D0}"/>
          </ac:picMkLst>
        </pc:picChg>
        <pc:picChg chg="add">
          <ac:chgData name="Maryam Bano (2432283)" userId="943c99a1-a7e5-45fa-8e03-9ee2193ffd91" providerId="ADAL" clId="{6EF0A876-45B9-41DA-B814-EDEAC55958F2}" dt="2026-02-13T19:08:11.195" v="960" actId="26606"/>
          <ac:picMkLst>
            <pc:docMk/>
            <pc:sldMk cId="63072390" sldId="261"/>
            <ac:picMk id="19" creationId="{78510E8A-94F5-9B27-1333-ED3BEB0E09ED}"/>
          </ac:picMkLst>
        </pc:picChg>
      </pc:sldChg>
      <pc:sldChg chg="addSp delSp modSp new mod setBg modClrScheme delDesignElem chgLayout">
        <pc:chgData name="Maryam Bano (2432283)" userId="943c99a1-a7e5-45fa-8e03-9ee2193ffd91" providerId="ADAL" clId="{6EF0A876-45B9-41DA-B814-EDEAC55958F2}" dt="2026-02-14T18:33:38.894" v="3258" actId="313"/>
        <pc:sldMkLst>
          <pc:docMk/>
          <pc:sldMk cId="2612741714" sldId="263"/>
        </pc:sldMkLst>
        <pc:spChg chg="add del mod ord">
          <ac:chgData name="Maryam Bano (2432283)" userId="943c99a1-a7e5-45fa-8e03-9ee2193ffd91" providerId="ADAL" clId="{6EF0A876-45B9-41DA-B814-EDEAC55958F2}" dt="2026-02-14T18:30:09.094" v="3203" actId="21"/>
          <ac:spMkLst>
            <pc:docMk/>
            <pc:sldMk cId="2612741714" sldId="263"/>
            <ac:spMk id="2" creationId="{EB8F879A-1C71-B8FA-2CDB-EF6936795825}"/>
          </ac:spMkLst>
        </pc:spChg>
        <pc:spChg chg="mod ord">
          <ac:chgData name="Maryam Bano (2432283)" userId="943c99a1-a7e5-45fa-8e03-9ee2193ffd91" providerId="ADAL" clId="{6EF0A876-45B9-41DA-B814-EDEAC55958F2}" dt="2026-02-14T18:33:38.894" v="3258" actId="313"/>
          <ac:spMkLst>
            <pc:docMk/>
            <pc:sldMk cId="2612741714" sldId="263"/>
            <ac:spMk id="3" creationId="{D8FBE8C6-8127-EEF6-FF63-A207C51AA73A}"/>
          </ac:spMkLst>
        </pc:spChg>
        <pc:spChg chg="add del mod ord">
          <ac:chgData name="Maryam Bano (2432283)" userId="943c99a1-a7e5-45fa-8e03-9ee2193ffd91" providerId="ADAL" clId="{6EF0A876-45B9-41DA-B814-EDEAC55958F2}" dt="2026-02-14T18:32:14.430" v="3223" actId="21"/>
          <ac:spMkLst>
            <pc:docMk/>
            <pc:sldMk cId="2612741714" sldId="263"/>
            <ac:spMk id="4" creationId="{2143BD69-AFC7-FAE8-A8A6-EB40B9FC84EA}"/>
          </ac:spMkLst>
        </pc:spChg>
        <pc:spChg chg="add del mod">
          <ac:chgData name="Maryam Bano (2432283)" userId="943c99a1-a7e5-45fa-8e03-9ee2193ffd91" providerId="ADAL" clId="{6EF0A876-45B9-41DA-B814-EDEAC55958F2}" dt="2026-02-14T18:30:20.696" v="3206" actId="21"/>
          <ac:spMkLst>
            <pc:docMk/>
            <pc:sldMk cId="2612741714" sldId="263"/>
            <ac:spMk id="7" creationId="{F746BF7E-1566-21CA-BB5D-C5601741392B}"/>
          </ac:spMkLst>
        </pc:spChg>
        <pc:spChg chg="add del">
          <ac:chgData name="Maryam Bano (2432283)" userId="943c99a1-a7e5-45fa-8e03-9ee2193ffd91" providerId="ADAL" clId="{6EF0A876-45B9-41DA-B814-EDEAC55958F2}" dt="2026-02-13T19:09:09.239" v="962" actId="26606"/>
          <ac:spMkLst>
            <pc:docMk/>
            <pc:sldMk cId="2612741714" sldId="263"/>
            <ac:spMk id="8" creationId="{70DFC902-7D23-471A-B557-B6B6917D7A0D}"/>
          </ac:spMkLst>
        </pc:spChg>
        <pc:spChg chg="add del mod">
          <ac:chgData name="Maryam Bano (2432283)" userId="943c99a1-a7e5-45fa-8e03-9ee2193ffd91" providerId="ADAL" clId="{6EF0A876-45B9-41DA-B814-EDEAC55958F2}" dt="2026-02-14T18:30:13.508" v="3204" actId="21"/>
          <ac:spMkLst>
            <pc:docMk/>
            <pc:sldMk cId="2612741714" sldId="263"/>
            <ac:spMk id="9" creationId="{2797850E-9147-107B-6D75-A115F6F75831}"/>
          </ac:spMkLst>
        </pc:spChg>
        <pc:spChg chg="add del">
          <ac:chgData name="Maryam Bano (2432283)" userId="943c99a1-a7e5-45fa-8e03-9ee2193ffd91" providerId="ADAL" clId="{6EF0A876-45B9-41DA-B814-EDEAC55958F2}" dt="2026-02-13T19:09:09.239" v="962" actId="26606"/>
          <ac:spMkLst>
            <pc:docMk/>
            <pc:sldMk cId="2612741714" sldId="263"/>
            <ac:spMk id="10" creationId="{A55D5633-D557-4DCA-982C-FF36EB7A1C00}"/>
          </ac:spMkLst>
        </pc:spChg>
        <pc:spChg chg="add del">
          <ac:chgData name="Maryam Bano (2432283)" userId="943c99a1-a7e5-45fa-8e03-9ee2193ffd91" providerId="ADAL" clId="{6EF0A876-45B9-41DA-B814-EDEAC55958F2}" dt="2026-02-13T19:09:09.239" v="962" actId="26606"/>
          <ac:spMkLst>
            <pc:docMk/>
            <pc:sldMk cId="2612741714" sldId="263"/>
            <ac:spMk id="12" creationId="{450D3AD2-FA80-415F-A9CE-54D884561CD7}"/>
          </ac:spMkLst>
        </pc:spChg>
        <pc:spChg chg="add del mod">
          <ac:chgData name="Maryam Bano (2432283)" userId="943c99a1-a7e5-45fa-8e03-9ee2193ffd91" providerId="ADAL" clId="{6EF0A876-45B9-41DA-B814-EDEAC55958F2}" dt="2026-02-14T18:31:07.630" v="3214" actId="21"/>
          <ac:spMkLst>
            <pc:docMk/>
            <pc:sldMk cId="2612741714" sldId="263"/>
            <ac:spMk id="12" creationId="{CC053D9A-0650-FB62-3F74-86A94970C7F5}"/>
          </ac:spMkLst>
        </pc:spChg>
        <pc:spChg chg="add del">
          <ac:chgData name="Maryam Bano (2432283)" userId="943c99a1-a7e5-45fa-8e03-9ee2193ffd91" providerId="ADAL" clId="{6EF0A876-45B9-41DA-B814-EDEAC55958F2}" dt="2026-02-13T19:09:10.769" v="964" actId="26606"/>
          <ac:spMkLst>
            <pc:docMk/>
            <pc:sldMk cId="2612741714" sldId="263"/>
            <ac:spMk id="14" creationId="{BD92035A-AA2F-4CD8-A556-1CE8BDEC75BD}"/>
          </ac:spMkLst>
        </pc:spChg>
        <pc:spChg chg="add del">
          <ac:chgData name="Maryam Bano (2432283)" userId="943c99a1-a7e5-45fa-8e03-9ee2193ffd91" providerId="ADAL" clId="{6EF0A876-45B9-41DA-B814-EDEAC55958F2}" dt="2026-02-13T19:09:10.769" v="964" actId="26606"/>
          <ac:spMkLst>
            <pc:docMk/>
            <pc:sldMk cId="2612741714" sldId="263"/>
            <ac:spMk id="15" creationId="{5C8908E2-EE49-44D2-9428-A28D2312A8D5}"/>
          </ac:spMkLst>
        </pc:spChg>
        <pc:spChg chg="add del mod">
          <ac:chgData name="Maryam Bano (2432283)" userId="943c99a1-a7e5-45fa-8e03-9ee2193ffd91" providerId="ADAL" clId="{6EF0A876-45B9-41DA-B814-EDEAC55958F2}" dt="2026-02-14T18:31:45.196" v="3218" actId="21"/>
          <ac:spMkLst>
            <pc:docMk/>
            <pc:sldMk cId="2612741714" sldId="263"/>
            <ac:spMk id="15" creationId="{E082C98A-0507-1BDA-7E6A-818A11675C12}"/>
          </ac:spMkLst>
        </pc:spChg>
        <pc:spChg chg="add del">
          <ac:chgData name="Maryam Bano (2432283)" userId="943c99a1-a7e5-45fa-8e03-9ee2193ffd91" providerId="ADAL" clId="{6EF0A876-45B9-41DA-B814-EDEAC55958F2}" dt="2026-02-13T19:09:10.769" v="964" actId="26606"/>
          <ac:spMkLst>
            <pc:docMk/>
            <pc:sldMk cId="2612741714" sldId="263"/>
            <ac:spMk id="16" creationId="{ED888B23-07FA-482A-96DF-47E31AF1A603}"/>
          </ac:spMkLst>
        </pc:spChg>
        <pc:spChg chg="add del mod">
          <ac:chgData name="Maryam Bano (2432283)" userId="943c99a1-a7e5-45fa-8e03-9ee2193ffd91" providerId="ADAL" clId="{6EF0A876-45B9-41DA-B814-EDEAC55958F2}" dt="2026-02-14T18:32:20.221" v="3224" actId="21"/>
          <ac:spMkLst>
            <pc:docMk/>
            <pc:sldMk cId="2612741714" sldId="263"/>
            <ac:spMk id="17" creationId="{A0FF9F00-F8CE-B741-25B8-F43CA1F68712}"/>
          </ac:spMkLst>
        </pc:spChg>
        <pc:spChg chg="add del">
          <ac:chgData name="Maryam Bano (2432283)" userId="943c99a1-a7e5-45fa-8e03-9ee2193ffd91" providerId="ADAL" clId="{6EF0A876-45B9-41DA-B814-EDEAC55958F2}" dt="2026-02-14T18:26:32.577" v="3093" actId="700"/>
          <ac:spMkLst>
            <pc:docMk/>
            <pc:sldMk cId="2612741714" sldId="263"/>
            <ac:spMk id="20" creationId="{C05CBC3C-2E5A-4839-8B9B-2E5A6ADF0F58}"/>
          </ac:spMkLst>
        </pc:spChg>
        <pc:spChg chg="add del">
          <ac:chgData name="Maryam Bano (2432283)" userId="943c99a1-a7e5-45fa-8e03-9ee2193ffd91" providerId="ADAL" clId="{6EF0A876-45B9-41DA-B814-EDEAC55958F2}" dt="2026-02-14T18:26:32.577" v="3093" actId="700"/>
          <ac:spMkLst>
            <pc:docMk/>
            <pc:sldMk cId="2612741714" sldId="263"/>
            <ac:spMk id="21" creationId="{827FF362-FC97-4BF5-949B-D4ADFA26E457}"/>
          </ac:spMkLst>
        </pc:spChg>
        <pc:spChg chg="add mod">
          <ac:chgData name="Maryam Bano (2432283)" userId="943c99a1-a7e5-45fa-8e03-9ee2193ffd91" providerId="ADAL" clId="{6EF0A876-45B9-41DA-B814-EDEAC55958F2}" dt="2026-02-14T18:33:14.506" v="3245" actId="26606"/>
          <ac:spMkLst>
            <pc:docMk/>
            <pc:sldMk cId="2612741714" sldId="263"/>
            <ac:spMk id="22" creationId="{ADE3FA84-B1DC-B0F1-B091-9B4B31329266}"/>
          </ac:spMkLst>
        </pc:spChg>
        <pc:spChg chg="add">
          <ac:chgData name="Maryam Bano (2432283)" userId="943c99a1-a7e5-45fa-8e03-9ee2193ffd91" providerId="ADAL" clId="{6EF0A876-45B9-41DA-B814-EDEAC55958F2}" dt="2026-02-14T18:33:14.506" v="3245" actId="26606"/>
          <ac:spMkLst>
            <pc:docMk/>
            <pc:sldMk cId="2612741714" sldId="263"/>
            <ac:spMk id="27" creationId="{04812C46-200A-4DEB-A05E-3ED6C68C2387}"/>
          </ac:spMkLst>
        </pc:spChg>
        <pc:spChg chg="add">
          <ac:chgData name="Maryam Bano (2432283)" userId="943c99a1-a7e5-45fa-8e03-9ee2193ffd91" providerId="ADAL" clId="{6EF0A876-45B9-41DA-B814-EDEAC55958F2}" dt="2026-02-14T18:33:14.506" v="3245" actId="26606"/>
          <ac:spMkLst>
            <pc:docMk/>
            <pc:sldMk cId="2612741714" sldId="263"/>
            <ac:spMk id="29" creationId="{D1EA859B-E555-4109-94F3-6700E046E008}"/>
          </ac:spMkLst>
        </pc:spChg>
        <pc:grpChg chg="add del">
          <ac:chgData name="Maryam Bano (2432283)" userId="943c99a1-a7e5-45fa-8e03-9ee2193ffd91" providerId="ADAL" clId="{6EF0A876-45B9-41DA-B814-EDEAC55958F2}" dt="2026-02-13T19:09:10.769" v="964" actId="26606"/>
          <ac:grpSpMkLst>
            <pc:docMk/>
            <pc:sldMk cId="2612741714" sldId="263"/>
            <ac:grpSpMk id="17" creationId="{5D1A9D8B-3117-4D9D-BDA4-DD81895098B0}"/>
          </ac:grpSpMkLst>
        </pc:grpChg>
        <pc:picChg chg="add del mod">
          <ac:chgData name="Maryam Bano (2432283)" userId="943c99a1-a7e5-45fa-8e03-9ee2193ffd91" providerId="ADAL" clId="{6EF0A876-45B9-41DA-B814-EDEAC55958F2}" dt="2026-02-14T18:30:20.696" v="3206" actId="21"/>
          <ac:picMkLst>
            <pc:docMk/>
            <pc:sldMk cId="2612741714" sldId="263"/>
            <ac:picMk id="6" creationId="{FC07DBC1-3042-0214-48B6-504EA5889AF0}"/>
          </ac:picMkLst>
        </pc:picChg>
        <pc:picChg chg="add del mod">
          <ac:chgData name="Maryam Bano (2432283)" userId="943c99a1-a7e5-45fa-8e03-9ee2193ffd91" providerId="ADAL" clId="{6EF0A876-45B9-41DA-B814-EDEAC55958F2}" dt="2026-02-14T18:31:07.630" v="3214" actId="21"/>
          <ac:picMkLst>
            <pc:docMk/>
            <pc:sldMk cId="2612741714" sldId="263"/>
            <ac:picMk id="11" creationId="{AD436D75-2C19-82A0-B977-711C30BA050E}"/>
          </ac:picMkLst>
        </pc:picChg>
        <pc:picChg chg="add del mod">
          <ac:chgData name="Maryam Bano (2432283)" userId="943c99a1-a7e5-45fa-8e03-9ee2193ffd91" providerId="ADAL" clId="{6EF0A876-45B9-41DA-B814-EDEAC55958F2}" dt="2026-02-14T18:31:45.196" v="3218" actId="21"/>
          <ac:picMkLst>
            <pc:docMk/>
            <pc:sldMk cId="2612741714" sldId="263"/>
            <ac:picMk id="14" creationId="{28DE67E8-1B53-8776-CFEB-B1DF71AD442A}"/>
          </ac:picMkLst>
        </pc:picChg>
        <pc:picChg chg="add mod">
          <ac:chgData name="Maryam Bano (2432283)" userId="943c99a1-a7e5-45fa-8e03-9ee2193ffd91" providerId="ADAL" clId="{6EF0A876-45B9-41DA-B814-EDEAC55958F2}" dt="2026-02-14T18:33:14.506" v="3245" actId="26606"/>
          <ac:picMkLst>
            <pc:docMk/>
            <pc:sldMk cId="2612741714" sldId="263"/>
            <ac:picMk id="19" creationId="{C1F9D3FA-8B2F-4DC4-01E2-79D8AC1EE491}"/>
          </ac:picMkLst>
        </pc:picChg>
      </pc:sldChg>
      <pc:sldChg chg="addSp delSp modSp new mod setBg">
        <pc:chgData name="Maryam Bano (2432283)" userId="943c99a1-a7e5-45fa-8e03-9ee2193ffd91" providerId="ADAL" clId="{6EF0A876-45B9-41DA-B814-EDEAC55958F2}" dt="2026-02-14T17:46:39.766" v="2949" actId="255"/>
        <pc:sldMkLst>
          <pc:docMk/>
          <pc:sldMk cId="1272312285" sldId="264"/>
        </pc:sldMkLst>
        <pc:spChg chg="add del mod">
          <ac:chgData name="Maryam Bano (2432283)" userId="943c99a1-a7e5-45fa-8e03-9ee2193ffd91" providerId="ADAL" clId="{6EF0A876-45B9-41DA-B814-EDEAC55958F2}" dt="2026-02-13T19:09:22.465" v="968" actId="26606"/>
          <ac:spMkLst>
            <pc:docMk/>
            <pc:sldMk cId="1272312285" sldId="264"/>
            <ac:spMk id="3" creationId="{DE58D7C5-1CB5-FFB8-0C75-CC270ADDBF1A}"/>
          </ac:spMkLst>
        </pc:spChg>
        <pc:spChg chg="add del">
          <ac:chgData name="Maryam Bano (2432283)" userId="943c99a1-a7e5-45fa-8e03-9ee2193ffd91" providerId="ADAL" clId="{6EF0A876-45B9-41DA-B814-EDEAC55958F2}" dt="2026-02-13T19:09:22.423" v="967" actId="26606"/>
          <ac:spMkLst>
            <pc:docMk/>
            <pc:sldMk cId="1272312285" sldId="264"/>
            <ac:spMk id="9" creationId="{BACC6370-2D7E-4714-9D71-7542949D7D5D}"/>
          </ac:spMkLst>
        </pc:spChg>
        <pc:spChg chg="add del">
          <ac:chgData name="Maryam Bano (2432283)" userId="943c99a1-a7e5-45fa-8e03-9ee2193ffd91" providerId="ADAL" clId="{6EF0A876-45B9-41DA-B814-EDEAC55958F2}" dt="2026-02-13T19:12:03.066" v="979" actId="26606"/>
          <ac:spMkLst>
            <pc:docMk/>
            <pc:sldMk cId="1272312285" sldId="264"/>
            <ac:spMk id="10" creationId="{60E9A6ED-B880-44EA-8D60-C9D3C82CCBD2}"/>
          </ac:spMkLst>
        </pc:spChg>
        <pc:spChg chg="add del">
          <ac:chgData name="Maryam Bano (2432283)" userId="943c99a1-a7e5-45fa-8e03-9ee2193ffd91" providerId="ADAL" clId="{6EF0A876-45B9-41DA-B814-EDEAC55958F2}" dt="2026-02-13T19:09:22.423" v="967" actId="26606"/>
          <ac:spMkLst>
            <pc:docMk/>
            <pc:sldMk cId="1272312285" sldId="264"/>
            <ac:spMk id="11" creationId="{F68B3F68-107C-434F-AA38-110D5EA91B85}"/>
          </ac:spMkLst>
        </pc:spChg>
        <pc:spChg chg="add del">
          <ac:chgData name="Maryam Bano (2432283)" userId="943c99a1-a7e5-45fa-8e03-9ee2193ffd91" providerId="ADAL" clId="{6EF0A876-45B9-41DA-B814-EDEAC55958F2}" dt="2026-02-13T19:09:22.423" v="967" actId="26606"/>
          <ac:spMkLst>
            <pc:docMk/>
            <pc:sldMk cId="1272312285" sldId="264"/>
            <ac:spMk id="13" creationId="{AAD0DBB9-1A4B-4391-81D4-CB19F9AB918A}"/>
          </ac:spMkLst>
        </pc:spChg>
        <pc:spChg chg="add del">
          <ac:chgData name="Maryam Bano (2432283)" userId="943c99a1-a7e5-45fa-8e03-9ee2193ffd91" providerId="ADAL" clId="{6EF0A876-45B9-41DA-B814-EDEAC55958F2}" dt="2026-02-13T19:09:22.423" v="967" actId="26606"/>
          <ac:spMkLst>
            <pc:docMk/>
            <pc:sldMk cId="1272312285" sldId="264"/>
            <ac:spMk id="15" creationId="{063BBA22-50EA-4C4D-BE05-F1CE4E63AA56}"/>
          </ac:spMkLst>
        </pc:spChg>
        <pc:spChg chg="add del">
          <ac:chgData name="Maryam Bano (2432283)" userId="943c99a1-a7e5-45fa-8e03-9ee2193ffd91" providerId="ADAL" clId="{6EF0A876-45B9-41DA-B814-EDEAC55958F2}" dt="2026-02-13T19:12:02.867" v="978" actId="26606"/>
          <ac:spMkLst>
            <pc:docMk/>
            <pc:sldMk cId="1272312285" sldId="264"/>
            <ac:spMk id="22" creationId="{60E9A6ED-B880-44EA-8D60-C9D3C82CCBD2}"/>
          </ac:spMkLst>
        </pc:spChg>
        <pc:spChg chg="add">
          <ac:chgData name="Maryam Bano (2432283)" userId="943c99a1-a7e5-45fa-8e03-9ee2193ffd91" providerId="ADAL" clId="{6EF0A876-45B9-41DA-B814-EDEAC55958F2}" dt="2026-02-13T19:12:03.066" v="979" actId="26606"/>
          <ac:spMkLst>
            <pc:docMk/>
            <pc:sldMk cId="1272312285" sldId="264"/>
            <ac:spMk id="24" creationId="{08980754-6F4B-43C9-B9BE-127B6BED6586}"/>
          </ac:spMkLst>
        </pc:spChg>
        <pc:spChg chg="add">
          <ac:chgData name="Maryam Bano (2432283)" userId="943c99a1-a7e5-45fa-8e03-9ee2193ffd91" providerId="ADAL" clId="{6EF0A876-45B9-41DA-B814-EDEAC55958F2}" dt="2026-02-13T19:12:03.066" v="979" actId="26606"/>
          <ac:spMkLst>
            <pc:docMk/>
            <pc:sldMk cId="1272312285" sldId="264"/>
            <ac:spMk id="25" creationId="{9A724DBA-D2D9-471E-8ED7-2015DDD950DF}"/>
          </ac:spMkLst>
        </pc:spChg>
        <pc:spChg chg="add">
          <ac:chgData name="Maryam Bano (2432283)" userId="943c99a1-a7e5-45fa-8e03-9ee2193ffd91" providerId="ADAL" clId="{6EF0A876-45B9-41DA-B814-EDEAC55958F2}" dt="2026-02-13T19:12:03.066" v="979" actId="26606"/>
          <ac:spMkLst>
            <pc:docMk/>
            <pc:sldMk cId="1272312285" sldId="264"/>
            <ac:spMk id="26" creationId="{2C1BBA94-3F40-40AA-8BB9-E69E25E537C1}"/>
          </ac:spMkLst>
        </pc:spChg>
        <pc:spChg chg="add">
          <ac:chgData name="Maryam Bano (2432283)" userId="943c99a1-a7e5-45fa-8e03-9ee2193ffd91" providerId="ADAL" clId="{6EF0A876-45B9-41DA-B814-EDEAC55958F2}" dt="2026-02-13T19:12:03.066" v="979" actId="26606"/>
          <ac:spMkLst>
            <pc:docMk/>
            <pc:sldMk cId="1272312285" sldId="264"/>
            <ac:spMk id="28" creationId="{169CC832-2974-4E8D-90ED-3E2941BA7336}"/>
          </ac:spMkLst>
        </pc:spChg>
        <pc:spChg chg="add">
          <ac:chgData name="Maryam Bano (2432283)" userId="943c99a1-a7e5-45fa-8e03-9ee2193ffd91" providerId="ADAL" clId="{6EF0A876-45B9-41DA-B814-EDEAC55958F2}" dt="2026-02-13T19:12:03.066" v="979" actId="26606"/>
          <ac:spMkLst>
            <pc:docMk/>
            <pc:sldMk cId="1272312285" sldId="264"/>
            <ac:spMk id="30" creationId="{55222F96-971A-4F90-B841-6BAB416C7AC1}"/>
          </ac:spMkLst>
        </pc:spChg>
        <pc:graphicFrameChg chg="add del">
          <ac:chgData name="Maryam Bano (2432283)" userId="943c99a1-a7e5-45fa-8e03-9ee2193ffd91" providerId="ADAL" clId="{6EF0A876-45B9-41DA-B814-EDEAC55958F2}" dt="2026-02-13T19:09:22.423" v="967" actId="26606"/>
          <ac:graphicFrameMkLst>
            <pc:docMk/>
            <pc:sldMk cId="1272312285" sldId="264"/>
            <ac:graphicFrameMk id="5" creationId="{02066377-8A92-B44D-FA91-1BFC22A275C3}"/>
          </ac:graphicFrameMkLst>
        </pc:graphicFrameChg>
        <pc:graphicFrameChg chg="add mod ord modGraphic">
          <ac:chgData name="Maryam Bano (2432283)" userId="943c99a1-a7e5-45fa-8e03-9ee2193ffd91" providerId="ADAL" clId="{6EF0A876-45B9-41DA-B814-EDEAC55958F2}" dt="2026-02-14T17:46:39.766" v="2949" actId="255"/>
          <ac:graphicFrameMkLst>
            <pc:docMk/>
            <pc:sldMk cId="1272312285" sldId="264"/>
            <ac:graphicFrameMk id="17" creationId="{BD5DD042-37C8-EF0D-B605-F63DFBF0A3C3}"/>
          </ac:graphicFrameMkLst>
        </pc:graphicFrameChg>
        <pc:picChg chg="add del mod">
          <ac:chgData name="Maryam Bano (2432283)" userId="943c99a1-a7e5-45fa-8e03-9ee2193ffd91" providerId="ADAL" clId="{6EF0A876-45B9-41DA-B814-EDEAC55958F2}" dt="2026-02-13T19:11:09.494" v="973" actId="21"/>
          <ac:picMkLst>
            <pc:docMk/>
            <pc:sldMk cId="1272312285" sldId="264"/>
            <ac:picMk id="4" creationId="{893FDE4C-EE46-1403-1CE6-7E19AF6BD42E}"/>
          </ac:picMkLst>
        </pc:picChg>
        <pc:picChg chg="add del">
          <ac:chgData name="Maryam Bano (2432283)" userId="943c99a1-a7e5-45fa-8e03-9ee2193ffd91" providerId="ADAL" clId="{6EF0A876-45B9-41DA-B814-EDEAC55958F2}" dt="2026-02-13T19:10:54.378" v="972" actId="21"/>
          <ac:picMkLst>
            <pc:docMk/>
            <pc:sldMk cId="1272312285" sldId="264"/>
            <ac:picMk id="6" creationId="{C8C2BF96-4E92-22A7-E2CC-96C018E5F38D}"/>
          </ac:picMkLst>
        </pc:picChg>
        <pc:picChg chg="add mod">
          <ac:chgData name="Maryam Bano (2432283)" userId="943c99a1-a7e5-45fa-8e03-9ee2193ffd91" providerId="ADAL" clId="{6EF0A876-45B9-41DA-B814-EDEAC55958F2}" dt="2026-02-13T19:12:03.066" v="979" actId="26606"/>
          <ac:picMkLst>
            <pc:docMk/>
            <pc:sldMk cId="1272312285" sldId="264"/>
            <ac:picMk id="8" creationId="{5E588C43-11CD-6272-1B7A-6FC8FC73B197}"/>
          </ac:picMkLst>
        </pc:picChg>
      </pc:sldChg>
      <pc:sldChg chg="addSp delSp modSp new mod setBg">
        <pc:chgData name="Maryam Bano (2432283)" userId="943c99a1-a7e5-45fa-8e03-9ee2193ffd91" providerId="ADAL" clId="{6EF0A876-45B9-41DA-B814-EDEAC55958F2}" dt="2026-02-14T18:20:16.712" v="3061" actId="27636"/>
        <pc:sldMkLst>
          <pc:docMk/>
          <pc:sldMk cId="3468007534" sldId="265"/>
        </pc:sldMkLst>
        <pc:spChg chg="add del mod">
          <ac:chgData name="Maryam Bano (2432283)" userId="943c99a1-a7e5-45fa-8e03-9ee2193ffd91" providerId="ADAL" clId="{6EF0A876-45B9-41DA-B814-EDEAC55958F2}" dt="2026-02-13T19:12:25.264" v="984" actId="26606"/>
          <ac:spMkLst>
            <pc:docMk/>
            <pc:sldMk cId="3468007534" sldId="265"/>
            <ac:spMk id="3" creationId="{9FF95AA5-F645-9867-B799-26DE79DE656B}"/>
          </ac:spMkLst>
        </pc:spChg>
        <pc:spChg chg="add del">
          <ac:chgData name="Maryam Bano (2432283)" userId="943c99a1-a7e5-45fa-8e03-9ee2193ffd91" providerId="ADAL" clId="{6EF0A876-45B9-41DA-B814-EDEAC55958F2}" dt="2026-02-13T19:12:25.245" v="983" actId="26606"/>
          <ac:spMkLst>
            <pc:docMk/>
            <pc:sldMk cId="3468007534" sldId="265"/>
            <ac:spMk id="8" creationId="{B6CDA21F-E7AF-4C75-8395-33F58D5B0E45}"/>
          </ac:spMkLst>
        </pc:spChg>
        <pc:spChg chg="add del">
          <ac:chgData name="Maryam Bano (2432283)" userId="943c99a1-a7e5-45fa-8e03-9ee2193ffd91" providerId="ADAL" clId="{6EF0A876-45B9-41DA-B814-EDEAC55958F2}" dt="2026-02-13T19:12:19.685" v="981" actId="26606"/>
          <ac:spMkLst>
            <pc:docMk/>
            <pc:sldMk cId="3468007534" sldId="265"/>
            <ac:spMk id="10" creationId="{4F7EBAE4-9945-4473-9E34-B2C66EA0F03D}"/>
          </ac:spMkLst>
        </pc:spChg>
        <pc:spChg chg="add del">
          <ac:chgData name="Maryam Bano (2432283)" userId="943c99a1-a7e5-45fa-8e03-9ee2193ffd91" providerId="ADAL" clId="{6EF0A876-45B9-41DA-B814-EDEAC55958F2}" dt="2026-02-13T19:12:19.685" v="981" actId="26606"/>
          <ac:spMkLst>
            <pc:docMk/>
            <pc:sldMk cId="3468007534" sldId="265"/>
            <ac:spMk id="12" creationId="{70BEB1E7-2F88-40BC-B73D-42E5B6F80BFC}"/>
          </ac:spMkLst>
        </pc:spChg>
        <pc:spChg chg="add del">
          <ac:chgData name="Maryam Bano (2432283)" userId="943c99a1-a7e5-45fa-8e03-9ee2193ffd91" providerId="ADAL" clId="{6EF0A876-45B9-41DA-B814-EDEAC55958F2}" dt="2026-02-13T19:12:19.685" v="981" actId="26606"/>
          <ac:spMkLst>
            <pc:docMk/>
            <pc:sldMk cId="3468007534" sldId="265"/>
            <ac:spMk id="14" creationId="{A7B99495-F43F-4D80-A44F-2CB4764EB90B}"/>
          </ac:spMkLst>
        </pc:spChg>
        <pc:spChg chg="add del">
          <ac:chgData name="Maryam Bano (2432283)" userId="943c99a1-a7e5-45fa-8e03-9ee2193ffd91" providerId="ADAL" clId="{6EF0A876-45B9-41DA-B814-EDEAC55958F2}" dt="2026-02-13T19:12:25.245" v="983" actId="26606"/>
          <ac:spMkLst>
            <pc:docMk/>
            <pc:sldMk cId="3468007534" sldId="265"/>
            <ac:spMk id="15" creationId="{D5B0017B-2ECA-49AF-B397-DC140825DF8D}"/>
          </ac:spMkLst>
        </pc:spChg>
        <pc:spChg chg="add del">
          <ac:chgData name="Maryam Bano (2432283)" userId="943c99a1-a7e5-45fa-8e03-9ee2193ffd91" providerId="ADAL" clId="{6EF0A876-45B9-41DA-B814-EDEAC55958F2}" dt="2026-02-13T19:12:25.245" v="983" actId="26606"/>
          <ac:spMkLst>
            <pc:docMk/>
            <pc:sldMk cId="3468007534" sldId="265"/>
            <ac:spMk id="19" creationId="{9FF95AA5-F645-9867-B799-26DE79DE656B}"/>
          </ac:spMkLst>
        </pc:spChg>
        <pc:spChg chg="add">
          <ac:chgData name="Maryam Bano (2432283)" userId="943c99a1-a7e5-45fa-8e03-9ee2193ffd91" providerId="ADAL" clId="{6EF0A876-45B9-41DA-B814-EDEAC55958F2}" dt="2026-02-13T19:12:25.264" v="984" actId="26606"/>
          <ac:spMkLst>
            <pc:docMk/>
            <pc:sldMk cId="3468007534" sldId="265"/>
            <ac:spMk id="21" creationId="{907EF6B7-1338-4443-8C46-6A318D952DFD}"/>
          </ac:spMkLst>
        </pc:spChg>
        <pc:spChg chg="add">
          <ac:chgData name="Maryam Bano (2432283)" userId="943c99a1-a7e5-45fa-8e03-9ee2193ffd91" providerId="ADAL" clId="{6EF0A876-45B9-41DA-B814-EDEAC55958F2}" dt="2026-02-13T19:12:25.264" v="984" actId="26606"/>
          <ac:spMkLst>
            <pc:docMk/>
            <pc:sldMk cId="3468007534" sldId="265"/>
            <ac:spMk id="22" creationId="{DAAE4CDD-124C-4DCF-9584-B6033B545DD5}"/>
          </ac:spMkLst>
        </pc:spChg>
        <pc:spChg chg="add">
          <ac:chgData name="Maryam Bano (2432283)" userId="943c99a1-a7e5-45fa-8e03-9ee2193ffd91" providerId="ADAL" clId="{6EF0A876-45B9-41DA-B814-EDEAC55958F2}" dt="2026-02-13T19:12:25.264" v="984" actId="26606"/>
          <ac:spMkLst>
            <pc:docMk/>
            <pc:sldMk cId="3468007534" sldId="265"/>
            <ac:spMk id="23" creationId="{081E4A58-353D-44AE-B2FC-2A74E2E400F7}"/>
          </ac:spMkLst>
        </pc:spChg>
        <pc:spChg chg="add mod">
          <ac:chgData name="Maryam Bano (2432283)" userId="943c99a1-a7e5-45fa-8e03-9ee2193ffd91" providerId="ADAL" clId="{6EF0A876-45B9-41DA-B814-EDEAC55958F2}" dt="2026-02-14T18:20:16.712" v="3061" actId="27636"/>
          <ac:spMkLst>
            <pc:docMk/>
            <pc:sldMk cId="3468007534" sldId="265"/>
            <ac:spMk id="24" creationId="{9FF95AA5-F645-9867-B799-26DE79DE656B}"/>
          </ac:spMkLst>
        </pc:spChg>
        <pc:grpChg chg="add del">
          <ac:chgData name="Maryam Bano (2432283)" userId="943c99a1-a7e5-45fa-8e03-9ee2193ffd91" providerId="ADAL" clId="{6EF0A876-45B9-41DA-B814-EDEAC55958F2}" dt="2026-02-13T19:12:25.245" v="983" actId="26606"/>
          <ac:grpSpMkLst>
            <pc:docMk/>
            <pc:sldMk cId="3468007534" sldId="265"/>
            <ac:grpSpMk id="16" creationId="{AE1C45F0-260A-458C-96ED-C1F6D2151219}"/>
          </ac:grpSpMkLst>
        </pc:grpChg>
        <pc:graphicFrameChg chg="add del">
          <ac:chgData name="Maryam Bano (2432283)" userId="943c99a1-a7e5-45fa-8e03-9ee2193ffd91" providerId="ADAL" clId="{6EF0A876-45B9-41DA-B814-EDEAC55958F2}" dt="2026-02-13T19:12:19.685" v="981" actId="26606"/>
          <ac:graphicFrameMkLst>
            <pc:docMk/>
            <pc:sldMk cId="3468007534" sldId="265"/>
            <ac:graphicFrameMk id="5" creationId="{C19DF976-2270-EA1B-1C16-5DAE82AFDF42}"/>
          </ac:graphicFrameMkLst>
        </pc:graphicFrameChg>
        <pc:picChg chg="add del">
          <ac:chgData name="Maryam Bano (2432283)" userId="943c99a1-a7e5-45fa-8e03-9ee2193ffd91" providerId="ADAL" clId="{6EF0A876-45B9-41DA-B814-EDEAC55958F2}" dt="2026-02-13T19:12:19.685" v="981" actId="26606"/>
          <ac:picMkLst>
            <pc:docMk/>
            <pc:sldMk cId="3468007534" sldId="265"/>
            <ac:picMk id="6" creationId="{65C437B5-3B27-9338-27D1-D0CB07F99E3F}"/>
          </ac:picMkLst>
        </pc:picChg>
        <pc:cxnChg chg="add del">
          <ac:chgData name="Maryam Bano (2432283)" userId="943c99a1-a7e5-45fa-8e03-9ee2193ffd91" providerId="ADAL" clId="{6EF0A876-45B9-41DA-B814-EDEAC55958F2}" dt="2026-02-13T19:12:25.245" v="983" actId="26606"/>
          <ac:cxnSpMkLst>
            <pc:docMk/>
            <pc:sldMk cId="3468007534" sldId="265"/>
            <ac:cxnSpMk id="17" creationId="{6CF1BAF6-AD41-4082-B212-8A1F9A2E8779}"/>
          </ac:cxnSpMkLst>
        </pc:cxnChg>
      </pc:sldChg>
      <pc:sldChg chg="addSp delSp modSp new mod setBg">
        <pc:chgData name="Maryam Bano (2432283)" userId="943c99a1-a7e5-45fa-8e03-9ee2193ffd91" providerId="ADAL" clId="{6EF0A876-45B9-41DA-B814-EDEAC55958F2}" dt="2026-02-14T17:46:13.050" v="2946" actId="255"/>
        <pc:sldMkLst>
          <pc:docMk/>
          <pc:sldMk cId="312561691" sldId="266"/>
        </pc:sldMkLst>
        <pc:spChg chg="del">
          <ac:chgData name="Maryam Bano (2432283)" userId="943c99a1-a7e5-45fa-8e03-9ee2193ffd91" providerId="ADAL" clId="{6EF0A876-45B9-41DA-B814-EDEAC55958F2}" dt="2026-02-13T19:32:26.833" v="1040" actId="21"/>
          <ac:spMkLst>
            <pc:docMk/>
            <pc:sldMk cId="312561691" sldId="266"/>
            <ac:spMk id="2" creationId="{0FB40621-2F91-01D7-68A8-43AD53189966}"/>
          </ac:spMkLst>
        </pc:spChg>
        <pc:spChg chg="mod ord">
          <ac:chgData name="Maryam Bano (2432283)" userId="943c99a1-a7e5-45fa-8e03-9ee2193ffd91" providerId="ADAL" clId="{6EF0A876-45B9-41DA-B814-EDEAC55958F2}" dt="2026-02-14T17:46:13.050" v="2946" actId="255"/>
          <ac:spMkLst>
            <pc:docMk/>
            <pc:sldMk cId="312561691" sldId="266"/>
            <ac:spMk id="3" creationId="{7F15BEA0-77BA-EEC9-9ADB-CB245903D511}"/>
          </ac:spMkLst>
        </pc:spChg>
        <pc:spChg chg="add del">
          <ac:chgData name="Maryam Bano (2432283)" userId="943c99a1-a7e5-45fa-8e03-9ee2193ffd91" providerId="ADAL" clId="{6EF0A876-45B9-41DA-B814-EDEAC55958F2}" dt="2026-02-13T19:39:58.153" v="1189" actId="26606"/>
          <ac:spMkLst>
            <pc:docMk/>
            <pc:sldMk cId="312561691" sldId="266"/>
            <ac:spMk id="10" creationId="{F13C74B1-5B17-4795-BED0-7140497B445A}"/>
          </ac:spMkLst>
        </pc:spChg>
        <pc:spChg chg="add del">
          <ac:chgData name="Maryam Bano (2432283)" userId="943c99a1-a7e5-45fa-8e03-9ee2193ffd91" providerId="ADAL" clId="{6EF0A876-45B9-41DA-B814-EDEAC55958F2}" dt="2026-02-13T19:39:58.153" v="1189" actId="26606"/>
          <ac:spMkLst>
            <pc:docMk/>
            <pc:sldMk cId="312561691" sldId="266"/>
            <ac:spMk id="12" creationId="{D4974D33-8DC5-464E-8C6D-BE58F0669C17}"/>
          </ac:spMkLst>
        </pc:spChg>
        <pc:spChg chg="add del">
          <ac:chgData name="Maryam Bano (2432283)" userId="943c99a1-a7e5-45fa-8e03-9ee2193ffd91" providerId="ADAL" clId="{6EF0A876-45B9-41DA-B814-EDEAC55958F2}" dt="2026-02-13T19:40:00.571" v="1191" actId="26606"/>
          <ac:spMkLst>
            <pc:docMk/>
            <pc:sldMk cId="312561691" sldId="266"/>
            <ac:spMk id="14" creationId="{04812C46-200A-4DEB-A05E-3ED6C68C2387}"/>
          </ac:spMkLst>
        </pc:spChg>
        <pc:spChg chg="add del">
          <ac:chgData name="Maryam Bano (2432283)" userId="943c99a1-a7e5-45fa-8e03-9ee2193ffd91" providerId="ADAL" clId="{6EF0A876-45B9-41DA-B814-EDEAC55958F2}" dt="2026-02-13T19:40:00.571" v="1191" actId="26606"/>
          <ac:spMkLst>
            <pc:docMk/>
            <pc:sldMk cId="312561691" sldId="266"/>
            <ac:spMk id="15" creationId="{D1EA859B-E555-4109-94F3-6700E046E008}"/>
          </ac:spMkLst>
        </pc:spChg>
        <pc:spChg chg="add del">
          <ac:chgData name="Maryam Bano (2432283)" userId="943c99a1-a7e5-45fa-8e03-9ee2193ffd91" providerId="ADAL" clId="{6EF0A876-45B9-41DA-B814-EDEAC55958F2}" dt="2026-02-13T19:40:09.286" v="1193" actId="26606"/>
          <ac:spMkLst>
            <pc:docMk/>
            <pc:sldMk cId="312561691" sldId="266"/>
            <ac:spMk id="17" creationId="{D009D6D5-DAC2-4A8B-A17A-E206B9012D09}"/>
          </ac:spMkLst>
        </pc:spChg>
        <pc:spChg chg="add">
          <ac:chgData name="Maryam Bano (2432283)" userId="943c99a1-a7e5-45fa-8e03-9ee2193ffd91" providerId="ADAL" clId="{6EF0A876-45B9-41DA-B814-EDEAC55958F2}" dt="2026-02-13T19:40:09.301" v="1194" actId="26606"/>
          <ac:spMkLst>
            <pc:docMk/>
            <pc:sldMk cId="312561691" sldId="266"/>
            <ac:spMk id="19" creationId="{F13C74B1-5B17-4795-BED0-7140497B445A}"/>
          </ac:spMkLst>
        </pc:spChg>
        <pc:spChg chg="add">
          <ac:chgData name="Maryam Bano (2432283)" userId="943c99a1-a7e5-45fa-8e03-9ee2193ffd91" providerId="ADAL" clId="{6EF0A876-45B9-41DA-B814-EDEAC55958F2}" dt="2026-02-13T19:40:09.301" v="1194" actId="26606"/>
          <ac:spMkLst>
            <pc:docMk/>
            <pc:sldMk cId="312561691" sldId="266"/>
            <ac:spMk id="20" creationId="{D4974D33-8DC5-464E-8C6D-BE58F0669C17}"/>
          </ac:spMkLst>
        </pc:spChg>
        <pc:picChg chg="add mod">
          <ac:chgData name="Maryam Bano (2432283)" userId="943c99a1-a7e5-45fa-8e03-9ee2193ffd91" providerId="ADAL" clId="{6EF0A876-45B9-41DA-B814-EDEAC55958F2}" dt="2026-02-13T19:40:09.301" v="1194" actId="26606"/>
          <ac:picMkLst>
            <pc:docMk/>
            <pc:sldMk cId="312561691" sldId="266"/>
            <ac:picMk id="5" creationId="{54438EAA-5119-5D90-C7CA-FB01F69C0AB6}"/>
          </ac:picMkLst>
        </pc:picChg>
      </pc:sldChg>
      <pc:sldChg chg="addSp delSp modSp new mod setBg">
        <pc:chgData name="Maryam Bano (2432283)" userId="943c99a1-a7e5-45fa-8e03-9ee2193ffd91" providerId="ADAL" clId="{6EF0A876-45B9-41DA-B814-EDEAC55958F2}" dt="2026-02-14T17:46:23.003" v="2947" actId="2711"/>
        <pc:sldMkLst>
          <pc:docMk/>
          <pc:sldMk cId="3382445762" sldId="267"/>
        </pc:sldMkLst>
        <pc:spChg chg="del mod">
          <ac:chgData name="Maryam Bano (2432283)" userId="943c99a1-a7e5-45fa-8e03-9ee2193ffd91" providerId="ADAL" clId="{6EF0A876-45B9-41DA-B814-EDEAC55958F2}" dt="2026-02-13T20:19:42.520" v="1282" actId="21"/>
          <ac:spMkLst>
            <pc:docMk/>
            <pc:sldMk cId="3382445762" sldId="267"/>
            <ac:spMk id="2" creationId="{6D04643E-89E8-0732-B01A-630C7F6A6A69}"/>
          </ac:spMkLst>
        </pc:spChg>
        <pc:spChg chg="mod ord">
          <ac:chgData name="Maryam Bano (2432283)" userId="943c99a1-a7e5-45fa-8e03-9ee2193ffd91" providerId="ADAL" clId="{6EF0A876-45B9-41DA-B814-EDEAC55958F2}" dt="2026-02-14T17:46:23.003" v="2947" actId="2711"/>
          <ac:spMkLst>
            <pc:docMk/>
            <pc:sldMk cId="3382445762" sldId="267"/>
            <ac:spMk id="3" creationId="{15D1F826-24D1-6855-D501-685A67EB8AD4}"/>
          </ac:spMkLst>
        </pc:spChg>
        <pc:spChg chg="add del mod">
          <ac:chgData name="Maryam Bano (2432283)" userId="943c99a1-a7e5-45fa-8e03-9ee2193ffd91" providerId="ADAL" clId="{6EF0A876-45B9-41DA-B814-EDEAC55958F2}" dt="2026-02-13T20:19:49.479" v="1284" actId="21"/>
          <ac:spMkLst>
            <pc:docMk/>
            <pc:sldMk cId="3382445762" sldId="267"/>
            <ac:spMk id="5" creationId="{E75F1BC5-FBB0-3CB8-B864-89A817B26BDA}"/>
          </ac:spMkLst>
        </pc:spChg>
        <pc:spChg chg="add del">
          <ac:chgData name="Maryam Bano (2432283)" userId="943c99a1-a7e5-45fa-8e03-9ee2193ffd91" providerId="ADAL" clId="{6EF0A876-45B9-41DA-B814-EDEAC55958F2}" dt="2026-02-13T21:01:07.195" v="2002" actId="26606"/>
          <ac:spMkLst>
            <pc:docMk/>
            <pc:sldMk cId="3382445762" sldId="267"/>
            <ac:spMk id="12" creationId="{6B5E2835-4E47-45B3-9CFE-732FF7B05472}"/>
          </ac:spMkLst>
        </pc:spChg>
        <pc:spChg chg="add del">
          <ac:chgData name="Maryam Bano (2432283)" userId="943c99a1-a7e5-45fa-8e03-9ee2193ffd91" providerId="ADAL" clId="{6EF0A876-45B9-41DA-B814-EDEAC55958F2}" dt="2026-02-13T21:01:07.195" v="2002" actId="26606"/>
          <ac:spMkLst>
            <pc:docMk/>
            <pc:sldMk cId="3382445762" sldId="267"/>
            <ac:spMk id="14" creationId="{5B45AD5D-AA52-4F7B-9362-576A39AD9E09}"/>
          </ac:spMkLst>
        </pc:spChg>
        <pc:spChg chg="add del">
          <ac:chgData name="Maryam Bano (2432283)" userId="943c99a1-a7e5-45fa-8e03-9ee2193ffd91" providerId="ADAL" clId="{6EF0A876-45B9-41DA-B814-EDEAC55958F2}" dt="2026-02-13T21:01:07.195" v="2002" actId="26606"/>
          <ac:spMkLst>
            <pc:docMk/>
            <pc:sldMk cId="3382445762" sldId="267"/>
            <ac:spMk id="16" creationId="{AEDD7960-4866-4399-BEF6-DD1431AB4E34}"/>
          </ac:spMkLst>
        </pc:spChg>
        <pc:spChg chg="add del">
          <ac:chgData name="Maryam Bano (2432283)" userId="943c99a1-a7e5-45fa-8e03-9ee2193ffd91" providerId="ADAL" clId="{6EF0A876-45B9-41DA-B814-EDEAC55958F2}" dt="2026-02-13T21:01:07.195" v="2002" actId="26606"/>
          <ac:spMkLst>
            <pc:docMk/>
            <pc:sldMk cId="3382445762" sldId="267"/>
            <ac:spMk id="18" creationId="{55D4142C-5077-457F-A6AD-3FECFDB39685}"/>
          </ac:spMkLst>
        </pc:spChg>
        <pc:spChg chg="add del">
          <ac:chgData name="Maryam Bano (2432283)" userId="943c99a1-a7e5-45fa-8e03-9ee2193ffd91" providerId="ADAL" clId="{6EF0A876-45B9-41DA-B814-EDEAC55958F2}" dt="2026-02-13T21:01:07.195" v="2002" actId="26606"/>
          <ac:spMkLst>
            <pc:docMk/>
            <pc:sldMk cId="3382445762" sldId="267"/>
            <ac:spMk id="20" creationId="{7A5F0580-5EE9-419F-96EE-B6529EF6E7D0}"/>
          </ac:spMkLst>
        </pc:spChg>
        <pc:spChg chg="add">
          <ac:chgData name="Maryam Bano (2432283)" userId="943c99a1-a7e5-45fa-8e03-9ee2193ffd91" providerId="ADAL" clId="{6EF0A876-45B9-41DA-B814-EDEAC55958F2}" dt="2026-02-13T21:01:07.275" v="2003" actId="26606"/>
          <ac:spMkLst>
            <pc:docMk/>
            <pc:sldMk cId="3382445762" sldId="267"/>
            <ac:spMk id="22" creationId="{04812C46-200A-4DEB-A05E-3ED6C68C2387}"/>
          </ac:spMkLst>
        </pc:spChg>
        <pc:spChg chg="add">
          <ac:chgData name="Maryam Bano (2432283)" userId="943c99a1-a7e5-45fa-8e03-9ee2193ffd91" providerId="ADAL" clId="{6EF0A876-45B9-41DA-B814-EDEAC55958F2}" dt="2026-02-13T21:01:07.275" v="2003" actId="26606"/>
          <ac:spMkLst>
            <pc:docMk/>
            <pc:sldMk cId="3382445762" sldId="267"/>
            <ac:spMk id="23" creationId="{D1EA859B-E555-4109-94F3-6700E046E008}"/>
          </ac:spMkLst>
        </pc:spChg>
        <pc:picChg chg="add mod">
          <ac:chgData name="Maryam Bano (2432283)" userId="943c99a1-a7e5-45fa-8e03-9ee2193ffd91" providerId="ADAL" clId="{6EF0A876-45B9-41DA-B814-EDEAC55958F2}" dt="2026-02-13T21:01:07.275" v="2003" actId="26606"/>
          <ac:picMkLst>
            <pc:docMk/>
            <pc:sldMk cId="3382445762" sldId="267"/>
            <ac:picMk id="7" creationId="{5A0F5C34-DFE6-CB09-CEF9-F1986CB0595A}"/>
          </ac:picMkLst>
        </pc:picChg>
      </pc:sldChg>
      <pc:sldChg chg="new del">
        <pc:chgData name="Maryam Bano (2432283)" userId="943c99a1-a7e5-45fa-8e03-9ee2193ffd91" providerId="ADAL" clId="{6EF0A876-45B9-41DA-B814-EDEAC55958F2}" dt="2026-02-13T21:26:29.273" v="2047" actId="2696"/>
        <pc:sldMkLst>
          <pc:docMk/>
          <pc:sldMk cId="177862097" sldId="268"/>
        </pc:sldMkLst>
      </pc:sldChg>
      <pc:sldChg chg="delSp modSp new del mod">
        <pc:chgData name="Maryam Bano (2432283)" userId="943c99a1-a7e5-45fa-8e03-9ee2193ffd91" providerId="ADAL" clId="{6EF0A876-45B9-41DA-B814-EDEAC55958F2}" dt="2026-02-13T21:42:34.073" v="2126" actId="2696"/>
        <pc:sldMkLst>
          <pc:docMk/>
          <pc:sldMk cId="3161047282" sldId="268"/>
        </pc:sldMkLst>
        <pc:spChg chg="del">
          <ac:chgData name="Maryam Bano (2432283)" userId="943c99a1-a7e5-45fa-8e03-9ee2193ffd91" providerId="ADAL" clId="{6EF0A876-45B9-41DA-B814-EDEAC55958F2}" dt="2026-02-13T21:26:43.633" v="2049" actId="21"/>
          <ac:spMkLst>
            <pc:docMk/>
            <pc:sldMk cId="3161047282" sldId="268"/>
            <ac:spMk id="2" creationId="{E847E9AF-E60B-1B9D-4605-DF75F4B73C71}"/>
          </ac:spMkLst>
        </pc:spChg>
        <pc:spChg chg="mod">
          <ac:chgData name="Maryam Bano (2432283)" userId="943c99a1-a7e5-45fa-8e03-9ee2193ffd91" providerId="ADAL" clId="{6EF0A876-45B9-41DA-B814-EDEAC55958F2}" dt="2026-02-13T21:27:45.170" v="2055" actId="255"/>
          <ac:spMkLst>
            <pc:docMk/>
            <pc:sldMk cId="3161047282" sldId="268"/>
            <ac:spMk id="3" creationId="{50747CB9-BAAB-5180-AF32-A7009B1F318F}"/>
          </ac:spMkLst>
        </pc:spChg>
      </pc:sldChg>
      <pc:sldChg chg="addSp delSp modSp new mod setBg">
        <pc:chgData name="Maryam Bano (2432283)" userId="943c99a1-a7e5-45fa-8e03-9ee2193ffd91" providerId="ADAL" clId="{6EF0A876-45B9-41DA-B814-EDEAC55958F2}" dt="2026-02-14T18:25:31.922" v="3081" actId="255"/>
        <pc:sldMkLst>
          <pc:docMk/>
          <pc:sldMk cId="650372858" sldId="269"/>
        </pc:sldMkLst>
        <pc:spChg chg="del">
          <ac:chgData name="Maryam Bano (2432283)" userId="943c99a1-a7e5-45fa-8e03-9ee2193ffd91" providerId="ADAL" clId="{6EF0A876-45B9-41DA-B814-EDEAC55958F2}" dt="2026-02-13T21:43:59.231" v="2127" actId="21"/>
          <ac:spMkLst>
            <pc:docMk/>
            <pc:sldMk cId="650372858" sldId="269"/>
            <ac:spMk id="2" creationId="{66689F81-5D2B-D14D-B1E1-6C4C229821AF}"/>
          </ac:spMkLst>
        </pc:spChg>
        <pc:spChg chg="mod ord">
          <ac:chgData name="Maryam Bano (2432283)" userId="943c99a1-a7e5-45fa-8e03-9ee2193ffd91" providerId="ADAL" clId="{6EF0A876-45B9-41DA-B814-EDEAC55958F2}" dt="2026-02-14T18:25:31.922" v="3081" actId="255"/>
          <ac:spMkLst>
            <pc:docMk/>
            <pc:sldMk cId="650372858" sldId="269"/>
            <ac:spMk id="3" creationId="{43A619DB-C19F-B8FB-4B32-EF0456C071B1}"/>
          </ac:spMkLst>
        </pc:spChg>
        <pc:spChg chg="add">
          <ac:chgData name="Maryam Bano (2432283)" userId="943c99a1-a7e5-45fa-8e03-9ee2193ffd91" providerId="ADAL" clId="{6EF0A876-45B9-41DA-B814-EDEAC55958F2}" dt="2026-02-14T17:43:30.882" v="2940" actId="26606"/>
          <ac:spMkLst>
            <pc:docMk/>
            <pc:sldMk cId="650372858" sldId="269"/>
            <ac:spMk id="11" creationId="{04812C46-200A-4DEB-A05E-3ED6C68C2387}"/>
          </ac:spMkLst>
        </pc:spChg>
        <pc:spChg chg="add">
          <ac:chgData name="Maryam Bano (2432283)" userId="943c99a1-a7e5-45fa-8e03-9ee2193ffd91" providerId="ADAL" clId="{6EF0A876-45B9-41DA-B814-EDEAC55958F2}" dt="2026-02-14T17:43:30.882" v="2940" actId="26606"/>
          <ac:spMkLst>
            <pc:docMk/>
            <pc:sldMk cId="650372858" sldId="269"/>
            <ac:spMk id="13" creationId="{D1EA859B-E555-4109-94F3-6700E046E008}"/>
          </ac:spMkLst>
        </pc:spChg>
        <pc:picChg chg="add del mod">
          <ac:chgData name="Maryam Bano (2432283)" userId="943c99a1-a7e5-45fa-8e03-9ee2193ffd91" providerId="ADAL" clId="{6EF0A876-45B9-41DA-B814-EDEAC55958F2}" dt="2026-02-14T17:42:37.413" v="2938" actId="21"/>
          <ac:picMkLst>
            <pc:docMk/>
            <pc:sldMk cId="650372858" sldId="269"/>
            <ac:picMk id="4" creationId="{8418B17A-907D-3992-7A79-4E7EA5F1FC6F}"/>
          </ac:picMkLst>
        </pc:picChg>
        <pc:picChg chg="add mod">
          <ac:chgData name="Maryam Bano (2432283)" userId="943c99a1-a7e5-45fa-8e03-9ee2193ffd91" providerId="ADAL" clId="{6EF0A876-45B9-41DA-B814-EDEAC55958F2}" dt="2026-02-14T17:43:30.882" v="2940" actId="26606"/>
          <ac:picMkLst>
            <pc:docMk/>
            <pc:sldMk cId="650372858" sldId="269"/>
            <ac:picMk id="6" creationId="{6CD0BC96-77F5-A0D3-0B91-B39AD6BBEC6F}"/>
          </ac:picMkLst>
        </pc:picChg>
      </pc:sldChg>
    </pc:docChg>
  </pc:docChgLst>
  <pc:docChgLst>
    <pc:chgData name="Maryam Bano (2432283)" userId="S::2432283@student.uwtsd.ac.uk::943c99a1-a7e5-45fa-8e03-9ee2193ffd91" providerId="AD" clId="Web-{9D18725C-7527-DAED-36C1-7FD10AA46E7E}"/>
    <pc:docChg chg="modSld">
      <pc:chgData name="Maryam Bano (2432283)" userId="S::2432283@student.uwtsd.ac.uk::943c99a1-a7e5-45fa-8e03-9ee2193ffd91" providerId="AD" clId="Web-{9D18725C-7527-DAED-36C1-7FD10AA46E7E}" dt="2026-02-13T17:57:52.688" v="0" actId="14100"/>
      <pc:docMkLst>
        <pc:docMk/>
      </pc:docMkLst>
      <pc:sldChg chg="modSp">
        <pc:chgData name="Maryam Bano (2432283)" userId="S::2432283@student.uwtsd.ac.uk::943c99a1-a7e5-45fa-8e03-9ee2193ffd91" providerId="AD" clId="Web-{9D18725C-7527-DAED-36C1-7FD10AA46E7E}" dt="2026-02-13T17:57:52.688" v="0" actId="14100"/>
        <pc:sldMkLst>
          <pc:docMk/>
          <pc:sldMk cId="4069511946" sldId="258"/>
        </pc:sldMkLst>
        <pc:spChg chg="mod">
          <ac:chgData name="Maryam Bano (2432283)" userId="S::2432283@student.uwtsd.ac.uk::943c99a1-a7e5-45fa-8e03-9ee2193ffd91" providerId="AD" clId="Web-{9D18725C-7527-DAED-36C1-7FD10AA46E7E}" dt="2026-02-13T17:57:52.688" v="0" actId="14100"/>
          <ac:spMkLst>
            <pc:docMk/>
            <pc:sldMk cId="4069511946" sldId="258"/>
            <ac:spMk id="3" creationId="{7D72B1E9-308C-8A16-B68C-753E9E862BD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F9D495-3F16-4DD3-B94E-08FD6EABEA25}" type="doc">
      <dgm:prSet loTypeId="urn:microsoft.com/office/officeart/2005/8/layout/list1" loCatId="list" qsTypeId="urn:microsoft.com/office/officeart/2005/8/quickstyle/simple5" qsCatId="simple" csTypeId="urn:microsoft.com/office/officeart/2005/8/colors/accent2_2" csCatId="accent2"/>
      <dgm:spPr/>
      <dgm:t>
        <a:bodyPr/>
        <a:lstStyle/>
        <a:p>
          <a:endParaRPr lang="en-US"/>
        </a:p>
      </dgm:t>
    </dgm:pt>
    <dgm:pt modelId="{CF9FFC27-ED26-49B9-96C9-217BAA6A10B2}">
      <dgm:prSet/>
      <dgm:spPr/>
      <dgm:t>
        <a:bodyPr/>
        <a:lstStyle/>
        <a:p>
          <a:r>
            <a:rPr lang="en-GB"/>
            <a:t>Conclusion</a:t>
          </a:r>
          <a:endParaRPr lang="en-US"/>
        </a:p>
      </dgm:t>
    </dgm:pt>
    <dgm:pt modelId="{50FC82C1-76DB-4DD3-9658-45C626AF9714}" type="parTrans" cxnId="{C7A9602D-9E61-435F-9B13-5E2F6D82B60A}">
      <dgm:prSet/>
      <dgm:spPr/>
      <dgm:t>
        <a:bodyPr/>
        <a:lstStyle/>
        <a:p>
          <a:endParaRPr lang="en-US"/>
        </a:p>
      </dgm:t>
    </dgm:pt>
    <dgm:pt modelId="{950CD5F7-F6F0-491F-94DB-4EAE1EC1BD41}" type="sibTrans" cxnId="{C7A9602D-9E61-435F-9B13-5E2F6D82B60A}">
      <dgm:prSet/>
      <dgm:spPr/>
      <dgm:t>
        <a:bodyPr/>
        <a:lstStyle/>
        <a:p>
          <a:endParaRPr lang="en-US"/>
        </a:p>
      </dgm:t>
    </dgm:pt>
    <dgm:pt modelId="{37ED16F6-3451-46FE-BF68-36D14AF2A0C1}">
      <dgm:prSet custT="1"/>
      <dgm:spPr/>
      <dgm:t>
        <a:bodyPr/>
        <a:lstStyle/>
        <a:p>
          <a:r>
            <a:rPr lang="en-GB" sz="1100">
              <a:latin typeface="Ariel"/>
            </a:rPr>
            <a:t>Bandura explains Jenny’s learned behaviour</a:t>
          </a:r>
          <a:endParaRPr lang="en-US" sz="1100">
            <a:latin typeface="Ariel"/>
          </a:endParaRPr>
        </a:p>
      </dgm:t>
    </dgm:pt>
    <dgm:pt modelId="{FB4917E1-715B-4F1E-9F4A-D315CE5EB4F4}" type="parTrans" cxnId="{80AC7E24-76B5-4222-A62F-59893EC8DA61}">
      <dgm:prSet/>
      <dgm:spPr/>
      <dgm:t>
        <a:bodyPr/>
        <a:lstStyle/>
        <a:p>
          <a:endParaRPr lang="en-US"/>
        </a:p>
      </dgm:t>
    </dgm:pt>
    <dgm:pt modelId="{AD0C6E49-9EAE-4FCF-9437-A9A9CA8C0EAE}" type="sibTrans" cxnId="{80AC7E24-76B5-4222-A62F-59893EC8DA61}">
      <dgm:prSet/>
      <dgm:spPr/>
      <dgm:t>
        <a:bodyPr/>
        <a:lstStyle/>
        <a:p>
          <a:endParaRPr lang="en-US"/>
        </a:p>
      </dgm:t>
    </dgm:pt>
    <dgm:pt modelId="{02873225-6B82-4053-A08F-43FFAA199D3F}">
      <dgm:prSet custT="1"/>
      <dgm:spPr/>
      <dgm:t>
        <a:bodyPr/>
        <a:lstStyle/>
        <a:p>
          <a:r>
            <a:rPr lang="en-GB" sz="1100">
              <a:latin typeface="Ariel"/>
            </a:rPr>
            <a:t>Emotional support still needed</a:t>
          </a:r>
          <a:endParaRPr lang="en-US" sz="1100">
            <a:latin typeface="Ariel"/>
          </a:endParaRPr>
        </a:p>
      </dgm:t>
    </dgm:pt>
    <dgm:pt modelId="{94D6FDE4-58F3-4241-96DC-2D3D4F99E014}" type="parTrans" cxnId="{00891E74-7B2D-44F9-9CAD-319FE37F169F}">
      <dgm:prSet/>
      <dgm:spPr/>
      <dgm:t>
        <a:bodyPr/>
        <a:lstStyle/>
        <a:p>
          <a:endParaRPr lang="en-US"/>
        </a:p>
      </dgm:t>
    </dgm:pt>
    <dgm:pt modelId="{9A4AD1E1-D97B-4EFE-91C8-5E8DE482EA26}" type="sibTrans" cxnId="{00891E74-7B2D-44F9-9CAD-319FE37F169F}">
      <dgm:prSet/>
      <dgm:spPr/>
      <dgm:t>
        <a:bodyPr/>
        <a:lstStyle/>
        <a:p>
          <a:endParaRPr lang="en-US"/>
        </a:p>
      </dgm:t>
    </dgm:pt>
    <dgm:pt modelId="{25E20B6E-C0D7-4395-83B2-E614909A88A5}">
      <dgm:prSet custT="1"/>
      <dgm:spPr/>
      <dgm:t>
        <a:bodyPr/>
        <a:lstStyle/>
        <a:p>
          <a:r>
            <a:rPr lang="en-GB" sz="1100">
              <a:latin typeface="Ariel"/>
            </a:rPr>
            <a:t>Psychology supports young carers</a:t>
          </a:r>
          <a:endParaRPr lang="en-US" sz="1100">
            <a:latin typeface="Ariel"/>
          </a:endParaRPr>
        </a:p>
      </dgm:t>
    </dgm:pt>
    <dgm:pt modelId="{2365AFEB-E64D-477E-8097-55564BD36EC7}" type="parTrans" cxnId="{D69FDE4C-94C9-4DF7-8240-9A00564B935B}">
      <dgm:prSet/>
      <dgm:spPr/>
      <dgm:t>
        <a:bodyPr/>
        <a:lstStyle/>
        <a:p>
          <a:endParaRPr lang="en-US"/>
        </a:p>
      </dgm:t>
    </dgm:pt>
    <dgm:pt modelId="{FE02DB77-9C3D-45A3-AE64-4B6BFAAE18BA}" type="sibTrans" cxnId="{D69FDE4C-94C9-4DF7-8240-9A00564B935B}">
      <dgm:prSet/>
      <dgm:spPr/>
      <dgm:t>
        <a:bodyPr/>
        <a:lstStyle/>
        <a:p>
          <a:endParaRPr lang="en-US"/>
        </a:p>
      </dgm:t>
    </dgm:pt>
    <dgm:pt modelId="{78756982-025D-49DE-B4DA-7365262A0AB1}" type="pres">
      <dgm:prSet presAssocID="{47F9D495-3F16-4DD3-B94E-08FD6EABEA25}" presName="linear" presStyleCnt="0">
        <dgm:presLayoutVars>
          <dgm:dir/>
          <dgm:animLvl val="lvl"/>
          <dgm:resizeHandles val="exact"/>
        </dgm:presLayoutVars>
      </dgm:prSet>
      <dgm:spPr/>
    </dgm:pt>
    <dgm:pt modelId="{C2ED40F6-076F-4CBD-AABD-6C5EAA79DB82}" type="pres">
      <dgm:prSet presAssocID="{CF9FFC27-ED26-49B9-96C9-217BAA6A10B2}" presName="parentLin" presStyleCnt="0"/>
      <dgm:spPr/>
    </dgm:pt>
    <dgm:pt modelId="{9556A50D-47D4-447E-AFA0-82CCB9CFEB1F}" type="pres">
      <dgm:prSet presAssocID="{CF9FFC27-ED26-49B9-96C9-217BAA6A10B2}" presName="parentLeftMargin" presStyleLbl="node1" presStyleIdx="0" presStyleCnt="1"/>
      <dgm:spPr/>
    </dgm:pt>
    <dgm:pt modelId="{E9B1981D-E991-43CE-90FD-33FFC2B7F9E0}" type="pres">
      <dgm:prSet presAssocID="{CF9FFC27-ED26-49B9-96C9-217BAA6A10B2}" presName="parentText" presStyleLbl="node1" presStyleIdx="0" presStyleCnt="1">
        <dgm:presLayoutVars>
          <dgm:chMax val="0"/>
          <dgm:bulletEnabled val="1"/>
        </dgm:presLayoutVars>
      </dgm:prSet>
      <dgm:spPr/>
    </dgm:pt>
    <dgm:pt modelId="{FD0A8659-02E3-45DA-BB21-F096976DD9C5}" type="pres">
      <dgm:prSet presAssocID="{CF9FFC27-ED26-49B9-96C9-217BAA6A10B2}" presName="negativeSpace" presStyleCnt="0"/>
      <dgm:spPr/>
    </dgm:pt>
    <dgm:pt modelId="{5E7CC411-D823-4088-BDAC-449F3A928158}" type="pres">
      <dgm:prSet presAssocID="{CF9FFC27-ED26-49B9-96C9-217BAA6A10B2}" presName="childText" presStyleLbl="conFgAcc1" presStyleIdx="0" presStyleCnt="1">
        <dgm:presLayoutVars>
          <dgm:bulletEnabled val="1"/>
        </dgm:presLayoutVars>
      </dgm:prSet>
      <dgm:spPr/>
    </dgm:pt>
  </dgm:ptLst>
  <dgm:cxnLst>
    <dgm:cxn modelId="{AA464A15-C65C-4D48-BD38-B2E97EF4DBF8}" type="presOf" srcId="{02873225-6B82-4053-A08F-43FFAA199D3F}" destId="{5E7CC411-D823-4088-BDAC-449F3A928158}" srcOrd="0" destOrd="1" presId="urn:microsoft.com/office/officeart/2005/8/layout/list1"/>
    <dgm:cxn modelId="{80AC7E24-76B5-4222-A62F-59893EC8DA61}" srcId="{CF9FFC27-ED26-49B9-96C9-217BAA6A10B2}" destId="{37ED16F6-3451-46FE-BF68-36D14AF2A0C1}" srcOrd="0" destOrd="0" parTransId="{FB4917E1-715B-4F1E-9F4A-D315CE5EB4F4}" sibTransId="{AD0C6E49-9EAE-4FCF-9437-A9A9CA8C0EAE}"/>
    <dgm:cxn modelId="{C7A9602D-9E61-435F-9B13-5E2F6D82B60A}" srcId="{47F9D495-3F16-4DD3-B94E-08FD6EABEA25}" destId="{CF9FFC27-ED26-49B9-96C9-217BAA6A10B2}" srcOrd="0" destOrd="0" parTransId="{50FC82C1-76DB-4DD3-9658-45C626AF9714}" sibTransId="{950CD5F7-F6F0-491F-94DB-4EAE1EC1BD41}"/>
    <dgm:cxn modelId="{D69FDE4C-94C9-4DF7-8240-9A00564B935B}" srcId="{CF9FFC27-ED26-49B9-96C9-217BAA6A10B2}" destId="{25E20B6E-C0D7-4395-83B2-E614909A88A5}" srcOrd="2" destOrd="0" parTransId="{2365AFEB-E64D-477E-8097-55564BD36EC7}" sibTransId="{FE02DB77-9C3D-45A3-AE64-4B6BFAAE18BA}"/>
    <dgm:cxn modelId="{EDBBEB6F-C7FF-48B4-8A71-F302810F5CC6}" type="presOf" srcId="{37ED16F6-3451-46FE-BF68-36D14AF2A0C1}" destId="{5E7CC411-D823-4088-BDAC-449F3A928158}" srcOrd="0" destOrd="0" presId="urn:microsoft.com/office/officeart/2005/8/layout/list1"/>
    <dgm:cxn modelId="{DA30E051-942C-4D1E-896C-31CA854AE0D4}" type="presOf" srcId="{CF9FFC27-ED26-49B9-96C9-217BAA6A10B2}" destId="{E9B1981D-E991-43CE-90FD-33FFC2B7F9E0}" srcOrd="1" destOrd="0" presId="urn:microsoft.com/office/officeart/2005/8/layout/list1"/>
    <dgm:cxn modelId="{00891E74-7B2D-44F9-9CAD-319FE37F169F}" srcId="{CF9FFC27-ED26-49B9-96C9-217BAA6A10B2}" destId="{02873225-6B82-4053-A08F-43FFAA199D3F}" srcOrd="1" destOrd="0" parTransId="{94D6FDE4-58F3-4241-96DC-2D3D4F99E014}" sibTransId="{9A4AD1E1-D97B-4EFE-91C8-5E8DE482EA26}"/>
    <dgm:cxn modelId="{6245BF8C-5F91-4D28-A3F0-5AB1EF345A8C}" type="presOf" srcId="{25E20B6E-C0D7-4395-83B2-E614909A88A5}" destId="{5E7CC411-D823-4088-BDAC-449F3A928158}" srcOrd="0" destOrd="2" presId="urn:microsoft.com/office/officeart/2005/8/layout/list1"/>
    <dgm:cxn modelId="{FCCA00A8-3D0E-4D45-A941-8F18CC3C545A}" type="presOf" srcId="{47F9D495-3F16-4DD3-B94E-08FD6EABEA25}" destId="{78756982-025D-49DE-B4DA-7365262A0AB1}" srcOrd="0" destOrd="0" presId="urn:microsoft.com/office/officeart/2005/8/layout/list1"/>
    <dgm:cxn modelId="{E12ACBB6-3F49-4E29-A68C-DB6794FDAC26}" type="presOf" srcId="{CF9FFC27-ED26-49B9-96C9-217BAA6A10B2}" destId="{9556A50D-47D4-447E-AFA0-82CCB9CFEB1F}" srcOrd="0" destOrd="0" presId="urn:microsoft.com/office/officeart/2005/8/layout/list1"/>
    <dgm:cxn modelId="{D503BB39-2F24-4948-A159-4B8D5FD1C9C2}" type="presParOf" srcId="{78756982-025D-49DE-B4DA-7365262A0AB1}" destId="{C2ED40F6-076F-4CBD-AABD-6C5EAA79DB82}" srcOrd="0" destOrd="0" presId="urn:microsoft.com/office/officeart/2005/8/layout/list1"/>
    <dgm:cxn modelId="{986C5E99-0B43-4BBB-8104-5582B5D88FF5}" type="presParOf" srcId="{C2ED40F6-076F-4CBD-AABD-6C5EAA79DB82}" destId="{9556A50D-47D4-447E-AFA0-82CCB9CFEB1F}" srcOrd="0" destOrd="0" presId="urn:microsoft.com/office/officeart/2005/8/layout/list1"/>
    <dgm:cxn modelId="{86084E7A-FA1A-4047-8A96-29E54354B0F2}" type="presParOf" srcId="{C2ED40F6-076F-4CBD-AABD-6C5EAA79DB82}" destId="{E9B1981D-E991-43CE-90FD-33FFC2B7F9E0}" srcOrd="1" destOrd="0" presId="urn:microsoft.com/office/officeart/2005/8/layout/list1"/>
    <dgm:cxn modelId="{ED5ABBFC-9611-49E9-8E3C-61F3DB5C3A41}" type="presParOf" srcId="{78756982-025D-49DE-B4DA-7365262A0AB1}" destId="{FD0A8659-02E3-45DA-BB21-F096976DD9C5}" srcOrd="1" destOrd="0" presId="urn:microsoft.com/office/officeart/2005/8/layout/list1"/>
    <dgm:cxn modelId="{791BE03F-4B4D-4626-BE30-2AF6D897E8AA}" type="presParOf" srcId="{78756982-025D-49DE-B4DA-7365262A0AB1}" destId="{5E7CC411-D823-4088-BDAC-449F3A928158}"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7CC411-D823-4088-BDAC-449F3A928158}">
      <dsp:nvSpPr>
        <dsp:cNvPr id="0" name=""/>
        <dsp:cNvSpPr/>
      </dsp:nvSpPr>
      <dsp:spPr>
        <a:xfrm>
          <a:off x="0" y="1321744"/>
          <a:ext cx="4282984" cy="1488374"/>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32407" tIns="874776" rIns="332407" bIns="78232" numCol="1" spcCol="1270" anchor="t" anchorCtr="0">
          <a:noAutofit/>
        </a:bodyPr>
        <a:lstStyle/>
        <a:p>
          <a:pPr marL="57150" lvl="1" indent="-57150" algn="l" defTabSz="488950">
            <a:lnSpc>
              <a:spcPct val="90000"/>
            </a:lnSpc>
            <a:spcBef>
              <a:spcPct val="0"/>
            </a:spcBef>
            <a:spcAft>
              <a:spcPct val="15000"/>
            </a:spcAft>
            <a:buChar char="•"/>
          </a:pPr>
          <a:r>
            <a:rPr lang="en-GB" sz="1100" kern="1200">
              <a:latin typeface="Ariel"/>
            </a:rPr>
            <a:t>Bandura explains Jenny’s learned behaviour</a:t>
          </a:r>
          <a:endParaRPr lang="en-US" sz="1100" kern="1200">
            <a:latin typeface="Ariel"/>
          </a:endParaRPr>
        </a:p>
        <a:p>
          <a:pPr marL="57150" lvl="1" indent="-57150" algn="l" defTabSz="488950">
            <a:lnSpc>
              <a:spcPct val="90000"/>
            </a:lnSpc>
            <a:spcBef>
              <a:spcPct val="0"/>
            </a:spcBef>
            <a:spcAft>
              <a:spcPct val="15000"/>
            </a:spcAft>
            <a:buChar char="•"/>
          </a:pPr>
          <a:r>
            <a:rPr lang="en-GB" sz="1100" kern="1200">
              <a:latin typeface="Ariel"/>
            </a:rPr>
            <a:t>Emotional support still needed</a:t>
          </a:r>
          <a:endParaRPr lang="en-US" sz="1100" kern="1200">
            <a:latin typeface="Ariel"/>
          </a:endParaRPr>
        </a:p>
        <a:p>
          <a:pPr marL="57150" lvl="1" indent="-57150" algn="l" defTabSz="488950">
            <a:lnSpc>
              <a:spcPct val="90000"/>
            </a:lnSpc>
            <a:spcBef>
              <a:spcPct val="0"/>
            </a:spcBef>
            <a:spcAft>
              <a:spcPct val="15000"/>
            </a:spcAft>
            <a:buChar char="•"/>
          </a:pPr>
          <a:r>
            <a:rPr lang="en-GB" sz="1100" kern="1200">
              <a:latin typeface="Ariel"/>
            </a:rPr>
            <a:t>Psychology supports young carers</a:t>
          </a:r>
          <a:endParaRPr lang="en-US" sz="1100" kern="1200">
            <a:latin typeface="Ariel"/>
          </a:endParaRPr>
        </a:p>
      </dsp:txBody>
      <dsp:txXfrm>
        <a:off x="0" y="1321744"/>
        <a:ext cx="4282984" cy="1488374"/>
      </dsp:txXfrm>
    </dsp:sp>
    <dsp:sp modelId="{E9B1981D-E991-43CE-90FD-33FFC2B7F9E0}">
      <dsp:nvSpPr>
        <dsp:cNvPr id="0" name=""/>
        <dsp:cNvSpPr/>
      </dsp:nvSpPr>
      <dsp:spPr>
        <a:xfrm>
          <a:off x="214149" y="701824"/>
          <a:ext cx="2998088" cy="12398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3321" tIns="0" rIns="113321" bIns="0" numCol="1" spcCol="1270" anchor="ctr" anchorCtr="0">
          <a:noAutofit/>
        </a:bodyPr>
        <a:lstStyle/>
        <a:p>
          <a:pPr marL="0" lvl="0" indent="0" algn="l" defTabSz="1866900">
            <a:lnSpc>
              <a:spcPct val="90000"/>
            </a:lnSpc>
            <a:spcBef>
              <a:spcPct val="0"/>
            </a:spcBef>
            <a:spcAft>
              <a:spcPct val="35000"/>
            </a:spcAft>
            <a:buNone/>
          </a:pPr>
          <a:r>
            <a:rPr lang="en-GB" sz="4200" kern="1200"/>
            <a:t>Conclusion</a:t>
          </a:r>
          <a:endParaRPr lang="en-US" sz="4200" kern="1200"/>
        </a:p>
      </dsp:txBody>
      <dsp:txXfrm>
        <a:off x="274673" y="762348"/>
        <a:ext cx="2877040" cy="111879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58704A-5678-42B0-8484-935DB1F2121C}"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CA5EC1-4307-4DA8-B302-98FA3574C431}" type="slidenum">
              <a:rPr lang="en-GB" smtClean="0"/>
              <a:t>‹#›</a:t>
            </a:fld>
            <a:endParaRPr lang="en-GB"/>
          </a:p>
        </p:txBody>
      </p:sp>
    </p:spTree>
    <p:extLst>
      <p:ext uri="{BB962C8B-B14F-4D97-AF65-F5344CB8AC3E}">
        <p14:creationId xmlns:p14="http://schemas.microsoft.com/office/powerpoint/2010/main" val="1530791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CA5EC1-4307-4DA8-B302-98FA3574C431}" type="slidenum">
              <a:rPr lang="en-GB" smtClean="0"/>
              <a:t>2</a:t>
            </a:fld>
            <a:endParaRPr lang="en-GB"/>
          </a:p>
        </p:txBody>
      </p:sp>
    </p:spTree>
    <p:extLst>
      <p:ext uri="{BB962C8B-B14F-4D97-AF65-F5344CB8AC3E}">
        <p14:creationId xmlns:p14="http://schemas.microsoft.com/office/powerpoint/2010/main" val="32117437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CA5EC1-4307-4DA8-B302-98FA3574C431}" type="slidenum">
              <a:rPr lang="en-GB" smtClean="0"/>
              <a:t>5</a:t>
            </a:fld>
            <a:endParaRPr lang="en-GB"/>
          </a:p>
        </p:txBody>
      </p:sp>
    </p:spTree>
    <p:extLst>
      <p:ext uri="{BB962C8B-B14F-4D97-AF65-F5344CB8AC3E}">
        <p14:creationId xmlns:p14="http://schemas.microsoft.com/office/powerpoint/2010/main" val="35771401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8A990-3929-C27C-11A6-29714A82633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20C490D-3374-7553-EB79-2E9B3D5DA7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A978E4B-89A2-943B-E482-02A4D1A28A6F}"/>
              </a:ext>
            </a:extLst>
          </p:cNvPr>
          <p:cNvSpPr>
            <a:spLocks noGrp="1"/>
          </p:cNvSpPr>
          <p:nvPr>
            <p:ph type="dt" sz="half" idx="10"/>
          </p:nvPr>
        </p:nvSpPr>
        <p:spPr/>
        <p:txBody>
          <a:bodyPr/>
          <a:lstStyle/>
          <a:p>
            <a:fld id="{93AA6D96-96C7-41DD-829A-A98BE821461D}" type="datetimeFigureOut">
              <a:rPr lang="en-GB" smtClean="0"/>
              <a:t>14/02/2026</a:t>
            </a:fld>
            <a:endParaRPr lang="en-GB"/>
          </a:p>
        </p:txBody>
      </p:sp>
      <p:sp>
        <p:nvSpPr>
          <p:cNvPr id="5" name="Footer Placeholder 4">
            <a:extLst>
              <a:ext uri="{FF2B5EF4-FFF2-40B4-BE49-F238E27FC236}">
                <a16:creationId xmlns:a16="http://schemas.microsoft.com/office/drawing/2014/main" id="{8B702521-0051-6A99-C4D0-7C5CD6D423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5BA1AD-1675-FCD6-C42A-A5370DBD8A6B}"/>
              </a:ext>
            </a:extLst>
          </p:cNvPr>
          <p:cNvSpPr>
            <a:spLocks noGrp="1"/>
          </p:cNvSpPr>
          <p:nvPr>
            <p:ph type="sldNum" sz="quarter" idx="12"/>
          </p:nvPr>
        </p:nvSpPr>
        <p:spPr/>
        <p:txBody>
          <a:bodyPr/>
          <a:lstStyle/>
          <a:p>
            <a:fld id="{2E25CFCA-A607-4A23-9654-6B97CA398E08}" type="slidenum">
              <a:rPr lang="en-GB" smtClean="0"/>
              <a:t>‹#›</a:t>
            </a:fld>
            <a:endParaRPr lang="en-GB"/>
          </a:p>
        </p:txBody>
      </p:sp>
    </p:spTree>
    <p:extLst>
      <p:ext uri="{BB962C8B-B14F-4D97-AF65-F5344CB8AC3E}">
        <p14:creationId xmlns:p14="http://schemas.microsoft.com/office/powerpoint/2010/main" val="206531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DD0D7-1256-0013-E8CC-04102BB56C4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2B7646D-4954-549A-F562-0395549D5A9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E55650B-F2D9-5AEF-D4EE-E69678086D80}"/>
              </a:ext>
            </a:extLst>
          </p:cNvPr>
          <p:cNvSpPr>
            <a:spLocks noGrp="1"/>
          </p:cNvSpPr>
          <p:nvPr>
            <p:ph type="dt" sz="half" idx="10"/>
          </p:nvPr>
        </p:nvSpPr>
        <p:spPr/>
        <p:txBody>
          <a:bodyPr/>
          <a:lstStyle/>
          <a:p>
            <a:fld id="{93AA6D96-96C7-41DD-829A-A98BE821461D}" type="datetimeFigureOut">
              <a:rPr lang="en-GB" smtClean="0"/>
              <a:t>14/02/2026</a:t>
            </a:fld>
            <a:endParaRPr lang="en-GB"/>
          </a:p>
        </p:txBody>
      </p:sp>
      <p:sp>
        <p:nvSpPr>
          <p:cNvPr id="5" name="Footer Placeholder 4">
            <a:extLst>
              <a:ext uri="{FF2B5EF4-FFF2-40B4-BE49-F238E27FC236}">
                <a16:creationId xmlns:a16="http://schemas.microsoft.com/office/drawing/2014/main" id="{58E306B3-F0E3-3842-2295-BD2F94605B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1291F2-FBA6-E646-45EE-6B20B5A721B4}"/>
              </a:ext>
            </a:extLst>
          </p:cNvPr>
          <p:cNvSpPr>
            <a:spLocks noGrp="1"/>
          </p:cNvSpPr>
          <p:nvPr>
            <p:ph type="sldNum" sz="quarter" idx="12"/>
          </p:nvPr>
        </p:nvSpPr>
        <p:spPr/>
        <p:txBody>
          <a:bodyPr/>
          <a:lstStyle/>
          <a:p>
            <a:fld id="{2E25CFCA-A607-4A23-9654-6B97CA398E08}" type="slidenum">
              <a:rPr lang="en-GB" smtClean="0"/>
              <a:t>‹#›</a:t>
            </a:fld>
            <a:endParaRPr lang="en-GB"/>
          </a:p>
        </p:txBody>
      </p:sp>
    </p:spTree>
    <p:extLst>
      <p:ext uri="{BB962C8B-B14F-4D97-AF65-F5344CB8AC3E}">
        <p14:creationId xmlns:p14="http://schemas.microsoft.com/office/powerpoint/2010/main" val="938189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BF46B-5A73-99D3-432C-9FC2C584CE4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9B23CA6-FC98-7C8C-D5CC-DA3F09784EB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B0468AB-AE21-D5E0-6C41-93A22AA3BB7F}"/>
              </a:ext>
            </a:extLst>
          </p:cNvPr>
          <p:cNvSpPr>
            <a:spLocks noGrp="1"/>
          </p:cNvSpPr>
          <p:nvPr>
            <p:ph type="dt" sz="half" idx="10"/>
          </p:nvPr>
        </p:nvSpPr>
        <p:spPr/>
        <p:txBody>
          <a:bodyPr/>
          <a:lstStyle/>
          <a:p>
            <a:fld id="{93AA6D96-96C7-41DD-829A-A98BE821461D}" type="datetimeFigureOut">
              <a:rPr lang="en-GB" smtClean="0"/>
              <a:t>14/02/2026</a:t>
            </a:fld>
            <a:endParaRPr lang="en-GB"/>
          </a:p>
        </p:txBody>
      </p:sp>
      <p:sp>
        <p:nvSpPr>
          <p:cNvPr id="5" name="Footer Placeholder 4">
            <a:extLst>
              <a:ext uri="{FF2B5EF4-FFF2-40B4-BE49-F238E27FC236}">
                <a16:creationId xmlns:a16="http://schemas.microsoft.com/office/drawing/2014/main" id="{6B31AC01-02D1-6D12-D9FA-99F434C741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704203-A076-FFE7-190E-07616364B886}"/>
              </a:ext>
            </a:extLst>
          </p:cNvPr>
          <p:cNvSpPr>
            <a:spLocks noGrp="1"/>
          </p:cNvSpPr>
          <p:nvPr>
            <p:ph type="sldNum" sz="quarter" idx="12"/>
          </p:nvPr>
        </p:nvSpPr>
        <p:spPr/>
        <p:txBody>
          <a:bodyPr/>
          <a:lstStyle/>
          <a:p>
            <a:fld id="{2E25CFCA-A607-4A23-9654-6B97CA398E08}" type="slidenum">
              <a:rPr lang="en-GB" smtClean="0"/>
              <a:t>‹#›</a:t>
            </a:fld>
            <a:endParaRPr lang="en-GB"/>
          </a:p>
        </p:txBody>
      </p:sp>
    </p:spTree>
    <p:extLst>
      <p:ext uri="{BB962C8B-B14F-4D97-AF65-F5344CB8AC3E}">
        <p14:creationId xmlns:p14="http://schemas.microsoft.com/office/powerpoint/2010/main" val="3434172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DB32F-AAC5-2F29-2BB9-2D9F5595875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0D0FA56-B825-483E-C116-AB968460299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80B8AA5-9DDB-8DF7-7374-1AA1D403ACB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B394169-E627-DE91-B1DC-70ADD33D8DD0}"/>
              </a:ext>
            </a:extLst>
          </p:cNvPr>
          <p:cNvSpPr>
            <a:spLocks noGrp="1"/>
          </p:cNvSpPr>
          <p:nvPr>
            <p:ph type="dt" sz="half" idx="10"/>
          </p:nvPr>
        </p:nvSpPr>
        <p:spPr/>
        <p:txBody>
          <a:bodyPr/>
          <a:lstStyle/>
          <a:p>
            <a:fld id="{93AA6D96-96C7-41DD-829A-A98BE821461D}" type="datetimeFigureOut">
              <a:rPr lang="en-GB" smtClean="0"/>
              <a:t>14/02/2026</a:t>
            </a:fld>
            <a:endParaRPr lang="en-GB"/>
          </a:p>
        </p:txBody>
      </p:sp>
      <p:sp>
        <p:nvSpPr>
          <p:cNvPr id="6" name="Footer Placeholder 5">
            <a:extLst>
              <a:ext uri="{FF2B5EF4-FFF2-40B4-BE49-F238E27FC236}">
                <a16:creationId xmlns:a16="http://schemas.microsoft.com/office/drawing/2014/main" id="{6C5E9978-9D4F-FC5F-20B1-603C8DCC65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D27FFC-A99B-B016-42F7-549988E6071C}"/>
              </a:ext>
            </a:extLst>
          </p:cNvPr>
          <p:cNvSpPr>
            <a:spLocks noGrp="1"/>
          </p:cNvSpPr>
          <p:nvPr>
            <p:ph type="sldNum" sz="quarter" idx="12"/>
          </p:nvPr>
        </p:nvSpPr>
        <p:spPr/>
        <p:txBody>
          <a:bodyPr/>
          <a:lstStyle/>
          <a:p>
            <a:fld id="{2E25CFCA-A607-4A23-9654-6B97CA398E08}" type="slidenum">
              <a:rPr lang="en-GB" smtClean="0"/>
              <a:t>‹#›</a:t>
            </a:fld>
            <a:endParaRPr lang="en-GB"/>
          </a:p>
        </p:txBody>
      </p:sp>
    </p:spTree>
    <p:extLst>
      <p:ext uri="{BB962C8B-B14F-4D97-AF65-F5344CB8AC3E}">
        <p14:creationId xmlns:p14="http://schemas.microsoft.com/office/powerpoint/2010/main" val="6213511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6BA8B-0A61-1A4C-E637-4C06771E88C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8CEFF18-A683-1681-DD54-BE9BE38474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35A743A-50B8-50FA-684F-0A3AE745004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E933252-83BE-0729-EAEB-DDA3AF33C8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922E2E2-DDD5-8519-F48B-6B7ABC85B3B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239569F-4DE9-8077-CA2E-307EBA6128C9}"/>
              </a:ext>
            </a:extLst>
          </p:cNvPr>
          <p:cNvSpPr>
            <a:spLocks noGrp="1"/>
          </p:cNvSpPr>
          <p:nvPr>
            <p:ph type="dt" sz="half" idx="10"/>
          </p:nvPr>
        </p:nvSpPr>
        <p:spPr/>
        <p:txBody>
          <a:bodyPr/>
          <a:lstStyle/>
          <a:p>
            <a:fld id="{93AA6D96-96C7-41DD-829A-A98BE821461D}" type="datetimeFigureOut">
              <a:rPr lang="en-GB" smtClean="0"/>
              <a:t>14/02/2026</a:t>
            </a:fld>
            <a:endParaRPr lang="en-GB"/>
          </a:p>
        </p:txBody>
      </p:sp>
      <p:sp>
        <p:nvSpPr>
          <p:cNvPr id="8" name="Footer Placeholder 7">
            <a:extLst>
              <a:ext uri="{FF2B5EF4-FFF2-40B4-BE49-F238E27FC236}">
                <a16:creationId xmlns:a16="http://schemas.microsoft.com/office/drawing/2014/main" id="{7EEE7DFB-7F15-5186-F3C1-401C0C41862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22FCA4F-173E-1DC3-E93D-1EC5F04900C3}"/>
              </a:ext>
            </a:extLst>
          </p:cNvPr>
          <p:cNvSpPr>
            <a:spLocks noGrp="1"/>
          </p:cNvSpPr>
          <p:nvPr>
            <p:ph type="sldNum" sz="quarter" idx="12"/>
          </p:nvPr>
        </p:nvSpPr>
        <p:spPr/>
        <p:txBody>
          <a:bodyPr/>
          <a:lstStyle/>
          <a:p>
            <a:fld id="{2E25CFCA-A607-4A23-9654-6B97CA398E08}" type="slidenum">
              <a:rPr lang="en-GB" smtClean="0"/>
              <a:t>‹#›</a:t>
            </a:fld>
            <a:endParaRPr lang="en-GB"/>
          </a:p>
        </p:txBody>
      </p:sp>
    </p:spTree>
    <p:extLst>
      <p:ext uri="{BB962C8B-B14F-4D97-AF65-F5344CB8AC3E}">
        <p14:creationId xmlns:p14="http://schemas.microsoft.com/office/powerpoint/2010/main" val="2595910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74D32-6B27-CB75-B7BE-31E6F3E788A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85DE5DB-E8C6-8285-3003-4FF4DC1B630E}"/>
              </a:ext>
            </a:extLst>
          </p:cNvPr>
          <p:cNvSpPr>
            <a:spLocks noGrp="1"/>
          </p:cNvSpPr>
          <p:nvPr>
            <p:ph type="dt" sz="half" idx="10"/>
          </p:nvPr>
        </p:nvSpPr>
        <p:spPr/>
        <p:txBody>
          <a:bodyPr/>
          <a:lstStyle/>
          <a:p>
            <a:fld id="{93AA6D96-96C7-41DD-829A-A98BE821461D}" type="datetimeFigureOut">
              <a:rPr lang="en-GB" smtClean="0"/>
              <a:t>14/02/2026</a:t>
            </a:fld>
            <a:endParaRPr lang="en-GB"/>
          </a:p>
        </p:txBody>
      </p:sp>
      <p:sp>
        <p:nvSpPr>
          <p:cNvPr id="4" name="Footer Placeholder 3">
            <a:extLst>
              <a:ext uri="{FF2B5EF4-FFF2-40B4-BE49-F238E27FC236}">
                <a16:creationId xmlns:a16="http://schemas.microsoft.com/office/drawing/2014/main" id="{C9952473-ABE7-A07D-5E67-C341EA48049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AA8F77-F120-B275-CE19-9EDF46A2A4AE}"/>
              </a:ext>
            </a:extLst>
          </p:cNvPr>
          <p:cNvSpPr>
            <a:spLocks noGrp="1"/>
          </p:cNvSpPr>
          <p:nvPr>
            <p:ph type="sldNum" sz="quarter" idx="12"/>
          </p:nvPr>
        </p:nvSpPr>
        <p:spPr/>
        <p:txBody>
          <a:bodyPr/>
          <a:lstStyle/>
          <a:p>
            <a:fld id="{2E25CFCA-A607-4A23-9654-6B97CA398E08}" type="slidenum">
              <a:rPr lang="en-GB" smtClean="0"/>
              <a:t>‹#›</a:t>
            </a:fld>
            <a:endParaRPr lang="en-GB"/>
          </a:p>
        </p:txBody>
      </p:sp>
    </p:spTree>
    <p:extLst>
      <p:ext uri="{BB962C8B-B14F-4D97-AF65-F5344CB8AC3E}">
        <p14:creationId xmlns:p14="http://schemas.microsoft.com/office/powerpoint/2010/main" val="285717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5D6106-283C-1754-8E9E-7DE80B059DCC}"/>
              </a:ext>
            </a:extLst>
          </p:cNvPr>
          <p:cNvSpPr>
            <a:spLocks noGrp="1"/>
          </p:cNvSpPr>
          <p:nvPr>
            <p:ph type="dt" sz="half" idx="10"/>
          </p:nvPr>
        </p:nvSpPr>
        <p:spPr/>
        <p:txBody>
          <a:bodyPr/>
          <a:lstStyle/>
          <a:p>
            <a:fld id="{93AA6D96-96C7-41DD-829A-A98BE821461D}" type="datetimeFigureOut">
              <a:rPr lang="en-GB" smtClean="0"/>
              <a:t>14/02/2026</a:t>
            </a:fld>
            <a:endParaRPr lang="en-GB"/>
          </a:p>
        </p:txBody>
      </p:sp>
      <p:sp>
        <p:nvSpPr>
          <p:cNvPr id="3" name="Footer Placeholder 2">
            <a:extLst>
              <a:ext uri="{FF2B5EF4-FFF2-40B4-BE49-F238E27FC236}">
                <a16:creationId xmlns:a16="http://schemas.microsoft.com/office/drawing/2014/main" id="{D38E9E87-9D49-E1F5-35F4-B5F5137902E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E7FB98E-407B-6017-EA39-866A0040ED2E}"/>
              </a:ext>
            </a:extLst>
          </p:cNvPr>
          <p:cNvSpPr>
            <a:spLocks noGrp="1"/>
          </p:cNvSpPr>
          <p:nvPr>
            <p:ph type="sldNum" sz="quarter" idx="12"/>
          </p:nvPr>
        </p:nvSpPr>
        <p:spPr/>
        <p:txBody>
          <a:bodyPr/>
          <a:lstStyle/>
          <a:p>
            <a:fld id="{2E25CFCA-A607-4A23-9654-6B97CA398E08}" type="slidenum">
              <a:rPr lang="en-GB" smtClean="0"/>
              <a:t>‹#›</a:t>
            </a:fld>
            <a:endParaRPr lang="en-GB"/>
          </a:p>
        </p:txBody>
      </p:sp>
    </p:spTree>
    <p:extLst>
      <p:ext uri="{BB962C8B-B14F-4D97-AF65-F5344CB8AC3E}">
        <p14:creationId xmlns:p14="http://schemas.microsoft.com/office/powerpoint/2010/main" val="1556432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D4F1E-EA38-D96B-5624-5E064D02404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5385975-4824-D5D8-2C22-E83D3AFD8C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BD41448-1E00-13D2-CE56-5368FDB62D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6FE97E-ED48-BBA4-D6B3-BEB5AB13B587}"/>
              </a:ext>
            </a:extLst>
          </p:cNvPr>
          <p:cNvSpPr>
            <a:spLocks noGrp="1"/>
          </p:cNvSpPr>
          <p:nvPr>
            <p:ph type="dt" sz="half" idx="10"/>
          </p:nvPr>
        </p:nvSpPr>
        <p:spPr/>
        <p:txBody>
          <a:bodyPr/>
          <a:lstStyle/>
          <a:p>
            <a:fld id="{93AA6D96-96C7-41DD-829A-A98BE821461D}" type="datetimeFigureOut">
              <a:rPr lang="en-GB" smtClean="0"/>
              <a:t>14/02/2026</a:t>
            </a:fld>
            <a:endParaRPr lang="en-GB"/>
          </a:p>
        </p:txBody>
      </p:sp>
      <p:sp>
        <p:nvSpPr>
          <p:cNvPr id="6" name="Footer Placeholder 5">
            <a:extLst>
              <a:ext uri="{FF2B5EF4-FFF2-40B4-BE49-F238E27FC236}">
                <a16:creationId xmlns:a16="http://schemas.microsoft.com/office/drawing/2014/main" id="{428C3D1D-66A6-FE52-6062-4CE1C832C4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690D6B-DFA9-DD4A-05CE-77C43DCE7464}"/>
              </a:ext>
            </a:extLst>
          </p:cNvPr>
          <p:cNvSpPr>
            <a:spLocks noGrp="1"/>
          </p:cNvSpPr>
          <p:nvPr>
            <p:ph type="sldNum" sz="quarter" idx="12"/>
          </p:nvPr>
        </p:nvSpPr>
        <p:spPr/>
        <p:txBody>
          <a:bodyPr/>
          <a:lstStyle/>
          <a:p>
            <a:fld id="{2E25CFCA-A607-4A23-9654-6B97CA398E08}" type="slidenum">
              <a:rPr lang="en-GB" smtClean="0"/>
              <a:t>‹#›</a:t>
            </a:fld>
            <a:endParaRPr lang="en-GB"/>
          </a:p>
        </p:txBody>
      </p:sp>
    </p:spTree>
    <p:extLst>
      <p:ext uri="{BB962C8B-B14F-4D97-AF65-F5344CB8AC3E}">
        <p14:creationId xmlns:p14="http://schemas.microsoft.com/office/powerpoint/2010/main" val="25384531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B9004-22EF-24F2-2512-B920BAB85FF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EC42FCB-0BDD-3564-0BFA-942C1096F4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23E9DBD-A7B9-3E9F-2740-3562B944A8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FEA9F25-1748-F363-13DC-00CBE60F4E83}"/>
              </a:ext>
            </a:extLst>
          </p:cNvPr>
          <p:cNvSpPr>
            <a:spLocks noGrp="1"/>
          </p:cNvSpPr>
          <p:nvPr>
            <p:ph type="dt" sz="half" idx="10"/>
          </p:nvPr>
        </p:nvSpPr>
        <p:spPr/>
        <p:txBody>
          <a:bodyPr/>
          <a:lstStyle/>
          <a:p>
            <a:fld id="{93AA6D96-96C7-41DD-829A-A98BE821461D}" type="datetimeFigureOut">
              <a:rPr lang="en-GB" smtClean="0"/>
              <a:t>14/02/2026</a:t>
            </a:fld>
            <a:endParaRPr lang="en-GB"/>
          </a:p>
        </p:txBody>
      </p:sp>
      <p:sp>
        <p:nvSpPr>
          <p:cNvPr id="6" name="Footer Placeholder 5">
            <a:extLst>
              <a:ext uri="{FF2B5EF4-FFF2-40B4-BE49-F238E27FC236}">
                <a16:creationId xmlns:a16="http://schemas.microsoft.com/office/drawing/2014/main" id="{D847B797-D0CF-B56C-4559-44A1FA0D38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4367C7-05B6-9621-F472-2C5D72679068}"/>
              </a:ext>
            </a:extLst>
          </p:cNvPr>
          <p:cNvSpPr>
            <a:spLocks noGrp="1"/>
          </p:cNvSpPr>
          <p:nvPr>
            <p:ph type="sldNum" sz="quarter" idx="12"/>
          </p:nvPr>
        </p:nvSpPr>
        <p:spPr/>
        <p:txBody>
          <a:bodyPr/>
          <a:lstStyle/>
          <a:p>
            <a:fld id="{2E25CFCA-A607-4A23-9654-6B97CA398E08}" type="slidenum">
              <a:rPr lang="en-GB" smtClean="0"/>
              <a:t>‹#›</a:t>
            </a:fld>
            <a:endParaRPr lang="en-GB"/>
          </a:p>
        </p:txBody>
      </p:sp>
    </p:spTree>
    <p:extLst>
      <p:ext uri="{BB962C8B-B14F-4D97-AF65-F5344CB8AC3E}">
        <p14:creationId xmlns:p14="http://schemas.microsoft.com/office/powerpoint/2010/main" val="2556105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4477A-3D53-6969-0433-6C8CFD6CB16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9DBF0A7-106B-9D89-4B2C-29D48D07CA9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EB8687C-64E0-3623-614F-A44AEB995CD1}"/>
              </a:ext>
            </a:extLst>
          </p:cNvPr>
          <p:cNvSpPr>
            <a:spLocks noGrp="1"/>
          </p:cNvSpPr>
          <p:nvPr>
            <p:ph type="dt" sz="half" idx="10"/>
          </p:nvPr>
        </p:nvSpPr>
        <p:spPr/>
        <p:txBody>
          <a:bodyPr/>
          <a:lstStyle/>
          <a:p>
            <a:fld id="{93AA6D96-96C7-41DD-829A-A98BE821461D}" type="datetimeFigureOut">
              <a:rPr lang="en-GB" smtClean="0"/>
              <a:t>14/02/2026</a:t>
            </a:fld>
            <a:endParaRPr lang="en-GB"/>
          </a:p>
        </p:txBody>
      </p:sp>
      <p:sp>
        <p:nvSpPr>
          <p:cNvPr id="5" name="Footer Placeholder 4">
            <a:extLst>
              <a:ext uri="{FF2B5EF4-FFF2-40B4-BE49-F238E27FC236}">
                <a16:creationId xmlns:a16="http://schemas.microsoft.com/office/drawing/2014/main" id="{F795F3DE-56CB-616E-CFE3-030D2FC6C6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9F0DDF-6C63-E802-6BAB-EE8BBE2FBD35}"/>
              </a:ext>
            </a:extLst>
          </p:cNvPr>
          <p:cNvSpPr>
            <a:spLocks noGrp="1"/>
          </p:cNvSpPr>
          <p:nvPr>
            <p:ph type="sldNum" sz="quarter" idx="12"/>
          </p:nvPr>
        </p:nvSpPr>
        <p:spPr/>
        <p:txBody>
          <a:bodyPr/>
          <a:lstStyle/>
          <a:p>
            <a:fld id="{2E25CFCA-A607-4A23-9654-6B97CA398E08}" type="slidenum">
              <a:rPr lang="en-GB" smtClean="0"/>
              <a:t>‹#›</a:t>
            </a:fld>
            <a:endParaRPr lang="en-GB"/>
          </a:p>
        </p:txBody>
      </p:sp>
    </p:spTree>
    <p:extLst>
      <p:ext uri="{BB962C8B-B14F-4D97-AF65-F5344CB8AC3E}">
        <p14:creationId xmlns:p14="http://schemas.microsoft.com/office/powerpoint/2010/main" val="3116524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CC8DF1-6CF6-F7C2-5616-689BFE68C41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284B1EA-EC64-D55B-93FF-4BEDBB15F47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198BFD1-488B-FD29-9951-9F8B79C5D027}"/>
              </a:ext>
            </a:extLst>
          </p:cNvPr>
          <p:cNvSpPr>
            <a:spLocks noGrp="1"/>
          </p:cNvSpPr>
          <p:nvPr>
            <p:ph type="dt" sz="half" idx="10"/>
          </p:nvPr>
        </p:nvSpPr>
        <p:spPr/>
        <p:txBody>
          <a:bodyPr/>
          <a:lstStyle/>
          <a:p>
            <a:fld id="{93AA6D96-96C7-41DD-829A-A98BE821461D}" type="datetimeFigureOut">
              <a:rPr lang="en-GB" smtClean="0"/>
              <a:t>14/02/2026</a:t>
            </a:fld>
            <a:endParaRPr lang="en-GB"/>
          </a:p>
        </p:txBody>
      </p:sp>
      <p:sp>
        <p:nvSpPr>
          <p:cNvPr id="5" name="Footer Placeholder 4">
            <a:extLst>
              <a:ext uri="{FF2B5EF4-FFF2-40B4-BE49-F238E27FC236}">
                <a16:creationId xmlns:a16="http://schemas.microsoft.com/office/drawing/2014/main" id="{343D82A3-9C48-0C56-B82B-57211FFDAA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435C51-B169-B524-4CF6-D4EEF5AEF241}"/>
              </a:ext>
            </a:extLst>
          </p:cNvPr>
          <p:cNvSpPr>
            <a:spLocks noGrp="1"/>
          </p:cNvSpPr>
          <p:nvPr>
            <p:ph type="sldNum" sz="quarter" idx="12"/>
          </p:nvPr>
        </p:nvSpPr>
        <p:spPr/>
        <p:txBody>
          <a:bodyPr/>
          <a:lstStyle/>
          <a:p>
            <a:fld id="{2E25CFCA-A607-4A23-9654-6B97CA398E08}" type="slidenum">
              <a:rPr lang="en-GB" smtClean="0"/>
              <a:t>‹#›</a:t>
            </a:fld>
            <a:endParaRPr lang="en-GB"/>
          </a:p>
        </p:txBody>
      </p:sp>
    </p:spTree>
    <p:extLst>
      <p:ext uri="{BB962C8B-B14F-4D97-AF65-F5344CB8AC3E}">
        <p14:creationId xmlns:p14="http://schemas.microsoft.com/office/powerpoint/2010/main" val="1303179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ECC35D-04D7-BECA-BB71-D6AA8337AB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1D08E77-5E44-20B1-8B11-35B076FEB4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60DAD5C-3635-6D6F-B9C1-DCA63DA324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3AA6D96-96C7-41DD-829A-A98BE821461D}" type="datetimeFigureOut">
              <a:rPr lang="en-GB" smtClean="0"/>
              <a:t>14/02/2026</a:t>
            </a:fld>
            <a:endParaRPr lang="en-GB"/>
          </a:p>
        </p:txBody>
      </p:sp>
      <p:sp>
        <p:nvSpPr>
          <p:cNvPr id="5" name="Footer Placeholder 4">
            <a:extLst>
              <a:ext uri="{FF2B5EF4-FFF2-40B4-BE49-F238E27FC236}">
                <a16:creationId xmlns:a16="http://schemas.microsoft.com/office/drawing/2014/main" id="{0AABAA1F-81D6-A437-CEAF-27E6868FA2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D838E2-8444-AD84-70DD-B33E127078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E25CFCA-A607-4A23-9654-6B97CA398E08}" type="slidenum">
              <a:rPr lang="en-GB" smtClean="0"/>
              <a:t>‹#›</a:t>
            </a:fld>
            <a:endParaRPr lang="en-GB"/>
          </a:p>
        </p:txBody>
      </p:sp>
    </p:spTree>
    <p:extLst>
      <p:ext uri="{BB962C8B-B14F-4D97-AF65-F5344CB8AC3E}">
        <p14:creationId xmlns:p14="http://schemas.microsoft.com/office/powerpoint/2010/main" val="10170653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picpedia.org/chalkboard/e/evaluation.html" TargetMode="External"/><Relationship Id="rId2" Type="http://schemas.openxmlformats.org/officeDocument/2006/relationships/image" Target="../media/image7.jpe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pxhere.com/pt/photo/1291225"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grammarly.com/blog/writing-tips/how-to-write-a-conclusion/" TargetMode="External"/><Relationship Id="rId7" Type="http://schemas.openxmlformats.org/officeDocument/2006/relationships/diagramColors" Target="../diagrams/colors1.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10C578B-7896-E753-9AA2-7BC87256B53F}"/>
              </a:ext>
            </a:extLst>
          </p:cNvPr>
          <p:cNvSpPr>
            <a:spLocks noGrp="1"/>
          </p:cNvSpPr>
          <p:nvPr>
            <p:ph type="subTitle" idx="1"/>
          </p:nvPr>
        </p:nvSpPr>
        <p:spPr>
          <a:xfrm>
            <a:off x="301752" y="228600"/>
            <a:ext cx="11558016" cy="6400800"/>
          </a:xfrm>
        </p:spPr>
        <p:txBody>
          <a:bodyPr>
            <a:normAutofit/>
          </a:bodyPr>
          <a:lstStyle/>
          <a:p>
            <a:r>
              <a:rPr lang="en-GB" sz="4800"/>
              <a:t>ASSIGNMENT TITLE: JENNY’S CASE STUDY</a:t>
            </a:r>
            <a:br>
              <a:rPr lang="en-GB" sz="4800"/>
            </a:br>
            <a:r>
              <a:rPr lang="en-GB" sz="4800"/>
              <a:t>NAME: MARYAM BANO</a:t>
            </a:r>
            <a:br>
              <a:rPr lang="en-GB" sz="4800"/>
            </a:br>
            <a:r>
              <a:rPr lang="en-GB" sz="4800"/>
              <a:t>STUDENT NUMBER: 2432283</a:t>
            </a:r>
            <a:br>
              <a:rPr lang="en-GB" sz="4800"/>
            </a:br>
            <a:r>
              <a:rPr lang="en-GB" sz="4800"/>
              <a:t>MODULE: PSYCHOLOGY IN HEALTH AND SOCIAL CARE</a:t>
            </a:r>
            <a:br>
              <a:rPr lang="en-GB" sz="4800"/>
            </a:br>
            <a:r>
              <a:rPr lang="en-GB" sz="4800"/>
              <a:t>MODULE CODE: LCHS4010</a:t>
            </a:r>
            <a:br>
              <a:rPr lang="en-GB" sz="4800"/>
            </a:br>
            <a:r>
              <a:rPr lang="en-GB" sz="4800"/>
              <a:t>LECTURERS NAME: ALICE CLAYTON</a:t>
            </a:r>
            <a:br>
              <a:rPr lang="en-GB" sz="4800"/>
            </a:br>
            <a:r>
              <a:rPr lang="en-GB" sz="4800"/>
              <a:t>DATE: 14/02/26</a:t>
            </a:r>
          </a:p>
        </p:txBody>
      </p:sp>
    </p:spTree>
    <p:extLst>
      <p:ext uri="{BB962C8B-B14F-4D97-AF65-F5344CB8AC3E}">
        <p14:creationId xmlns:p14="http://schemas.microsoft.com/office/powerpoint/2010/main" val="42828112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miling woman waving at camera">
            <a:extLst>
              <a:ext uri="{FF2B5EF4-FFF2-40B4-BE49-F238E27FC236}">
                <a16:creationId xmlns:a16="http://schemas.microsoft.com/office/drawing/2014/main" id="{290A34AC-9990-21BD-6BE1-023788F920D0}"/>
              </a:ext>
            </a:extLst>
          </p:cNvPr>
          <p:cNvPicPr>
            <a:picLocks noChangeAspect="1"/>
          </p:cNvPicPr>
          <p:nvPr/>
        </p:nvPicPr>
        <p:blipFill>
          <a:blip r:embed="rId3">
            <a:extLst>
              <a:ext uri="{28A0092B-C50C-407E-A947-70E740481C1C}">
                <a14:useLocalDpi xmlns:a14="http://schemas.microsoft.com/office/drawing/2010/main" val="0"/>
              </a:ext>
            </a:extLst>
          </a:blip>
          <a:srcRect l="20609" r="19857"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EB8B44A3-D964-45E7-137E-13FA3C7EC5E3}"/>
              </a:ext>
            </a:extLst>
          </p:cNvPr>
          <p:cNvSpPr>
            <a:spLocks noGrp="1"/>
          </p:cNvSpPr>
          <p:nvPr>
            <p:ph idx="1"/>
          </p:nvPr>
        </p:nvSpPr>
        <p:spPr>
          <a:xfrm>
            <a:off x="6655738" y="1480022"/>
            <a:ext cx="4840010" cy="4195763"/>
          </a:xfrm>
        </p:spPr>
        <p:txBody>
          <a:bodyPr>
            <a:normAutofit/>
          </a:bodyPr>
          <a:lstStyle/>
          <a:p>
            <a:pPr marL="0" indent="0" fontAlgn="base">
              <a:buNone/>
            </a:pPr>
            <a:r>
              <a:rPr lang="en-GB" sz="1100">
                <a:latin typeface="Ariel"/>
              </a:rPr>
              <a:t>Introduction</a:t>
            </a:r>
          </a:p>
          <a:p>
            <a:pPr marL="0" indent="0" fontAlgn="base">
              <a:buNone/>
            </a:pPr>
            <a:r>
              <a:rPr lang="en-GB" sz="1100">
                <a:latin typeface="Ariel"/>
              </a:rPr>
              <a:t>Hi my name is Maryam, and today I will be presenting Bandura’s Social Learning Theory and applying it to Jenny’s case study.</a:t>
            </a:r>
          </a:p>
          <a:p>
            <a:pPr marL="0" indent="0" fontAlgn="base">
              <a:buNone/>
            </a:pPr>
            <a:r>
              <a:rPr lang="en-GB" sz="1100">
                <a:latin typeface="Ariel"/>
              </a:rPr>
              <a:t>Psychological theories play an important role in health and social care because they help professionals understand how behaviour develops, how individuals are influenced by their environment, and how different experiences can shape a person’s wellbeing.</a:t>
            </a:r>
          </a:p>
          <a:p>
            <a:pPr marL="0" indent="0" fontAlgn="base">
              <a:buNone/>
            </a:pPr>
            <a:r>
              <a:rPr lang="en-GB" sz="1100">
                <a:latin typeface="Ariel"/>
              </a:rPr>
              <a:t>For this presentation, I will focus on Bandura’s Social Learning Theory, which explains how people learn behaviours through observation, imitation, and modelling.</a:t>
            </a:r>
          </a:p>
          <a:p>
            <a:pPr marL="0" indent="0" fontAlgn="base">
              <a:buNone/>
            </a:pPr>
            <a:r>
              <a:rPr lang="en-GB" sz="1100">
                <a:latin typeface="Ariel"/>
              </a:rPr>
              <a:t>To demonstrate the relevance of this theory, I will apply it to Jenny, who is a 16-year-old young carer. Jenny has been caring for her mother for the past five years following the death of her father. Her mother experiences mobility difficulties, memory problems, and low mood, which has resulted in Jenny taking on significant caregiving responsibilities at a young age.</a:t>
            </a:r>
          </a:p>
          <a:p>
            <a:pPr marL="0" indent="0" fontAlgn="base">
              <a:buNone/>
            </a:pPr>
            <a:r>
              <a:rPr lang="en-GB" sz="1100">
                <a:latin typeface="Ariel"/>
              </a:rPr>
              <a:t>Throughout this presentation, I will first provide an overview of Bandura’s theory, then explain how the theory can be applied to Jenny’s experiences. I will also discuss the impact this situation may have on Jenny’s development and wellbeing, suggest practical support strategies, and finally evaluate the strengths and limitations of the theory.</a:t>
            </a:r>
            <a:br>
              <a:rPr lang="en-GB" sz="1100">
                <a:latin typeface="Ariel"/>
              </a:rPr>
            </a:br>
            <a:endParaRPr lang="en-GB" sz="1100">
              <a:latin typeface="Ariel"/>
            </a:endParaRPr>
          </a:p>
        </p:txBody>
      </p:sp>
    </p:spTree>
    <p:extLst>
      <p:ext uri="{BB962C8B-B14F-4D97-AF65-F5344CB8AC3E}">
        <p14:creationId xmlns:p14="http://schemas.microsoft.com/office/powerpoint/2010/main" val="3030884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bstract mesh of blue lines and verticies">
            <a:extLst>
              <a:ext uri="{FF2B5EF4-FFF2-40B4-BE49-F238E27FC236}">
                <a16:creationId xmlns:a16="http://schemas.microsoft.com/office/drawing/2014/main" id="{42DD57F4-2FEB-1EA2-8087-E07B29CBDAEF}"/>
              </a:ext>
            </a:extLst>
          </p:cNvPr>
          <p:cNvPicPr>
            <a:picLocks noChangeAspect="1"/>
          </p:cNvPicPr>
          <p:nvPr/>
        </p:nvPicPr>
        <p:blipFill>
          <a:blip r:embed="rId2">
            <a:extLst>
              <a:ext uri="{28A0092B-C50C-407E-A947-70E740481C1C}">
                <a14:useLocalDpi xmlns:a14="http://schemas.microsoft.com/office/drawing/2010/main" val="0"/>
              </a:ext>
            </a:extLst>
          </a:blip>
          <a:srcRect t="16946" b="10455"/>
          <a:stretch>
            <a:fillRect/>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5"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sX0" fmla="*/ 0 w 1371600"/>
              <a:gd name="csY0" fmla="*/ 0 h 18288"/>
              <a:gd name="csX1" fmla="*/ 685800 w 1371600"/>
              <a:gd name="csY1" fmla="*/ 0 h 18288"/>
              <a:gd name="csX2" fmla="*/ 1371600 w 1371600"/>
              <a:gd name="csY2" fmla="*/ 0 h 18288"/>
              <a:gd name="csX3" fmla="*/ 1371600 w 1371600"/>
              <a:gd name="csY3" fmla="*/ 18288 h 18288"/>
              <a:gd name="csX4" fmla="*/ 713232 w 1371600"/>
              <a:gd name="csY4" fmla="*/ 18288 h 18288"/>
              <a:gd name="csX5" fmla="*/ 0 w 1371600"/>
              <a:gd name="csY5" fmla="*/ 18288 h 18288"/>
              <a:gd name="csX6" fmla="*/ 0 w 1371600"/>
              <a:gd name="csY6" fmla="*/ 0 h 1828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72B1E9-308C-8A16-B68C-753E9E862BDB}"/>
              </a:ext>
            </a:extLst>
          </p:cNvPr>
          <p:cNvSpPr>
            <a:spLocks noGrp="1"/>
          </p:cNvSpPr>
          <p:nvPr>
            <p:ph idx="1"/>
          </p:nvPr>
        </p:nvSpPr>
        <p:spPr>
          <a:xfrm>
            <a:off x="4411113" y="4777739"/>
            <a:ext cx="7140807" cy="1399223"/>
          </a:xfrm>
        </p:spPr>
        <p:txBody>
          <a:bodyPr anchor="ctr">
            <a:normAutofit/>
          </a:bodyPr>
          <a:lstStyle/>
          <a:p>
            <a:pPr marL="0" indent="0">
              <a:buNone/>
            </a:pPr>
            <a:r>
              <a:rPr lang="en-GB" sz="1100">
                <a:latin typeface="Ariel"/>
              </a:rPr>
              <a:t>Overview of theory</a:t>
            </a:r>
          </a:p>
          <a:p>
            <a:pPr fontAlgn="base"/>
            <a:r>
              <a:rPr lang="en-GB" sz="1100">
                <a:latin typeface="Ariel"/>
              </a:rPr>
              <a:t>Learning through observation (Bandura,1977).</a:t>
            </a:r>
          </a:p>
          <a:p>
            <a:pPr fontAlgn="base"/>
            <a:r>
              <a:rPr lang="en-GB" sz="1100">
                <a:latin typeface="Ariel"/>
              </a:rPr>
              <a:t>Modelling &amp; imitation, and Vicarious reinforcement</a:t>
            </a:r>
          </a:p>
          <a:p>
            <a:pPr fontAlgn="base"/>
            <a:r>
              <a:rPr lang="en-GB" sz="1100">
                <a:latin typeface="Ariel"/>
              </a:rPr>
              <a:t>Attention, retention, reproduction, motivation (Bandura,1986)</a:t>
            </a:r>
          </a:p>
          <a:p>
            <a:pPr marL="0" indent="0" fontAlgn="base">
              <a:buNone/>
            </a:pPr>
            <a:endParaRPr lang="en-GB" sz="1500"/>
          </a:p>
        </p:txBody>
      </p:sp>
    </p:spTree>
    <p:extLst>
      <p:ext uri="{BB962C8B-B14F-4D97-AF65-F5344CB8AC3E}">
        <p14:creationId xmlns:p14="http://schemas.microsoft.com/office/powerpoint/2010/main" val="4069511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fferent coloured question marks">
            <a:extLst>
              <a:ext uri="{FF2B5EF4-FFF2-40B4-BE49-F238E27FC236}">
                <a16:creationId xmlns:a16="http://schemas.microsoft.com/office/drawing/2014/main" id="{4EA480B9-E9CD-AE31-739A-D606FF14673E}"/>
              </a:ext>
            </a:extLst>
          </p:cNvPr>
          <p:cNvPicPr>
            <a:picLocks noChangeAspect="1"/>
          </p:cNvPicPr>
          <p:nvPr/>
        </p:nvPicPr>
        <p:blipFill>
          <a:blip r:embed="rId2">
            <a:extLst>
              <a:ext uri="{28A0092B-C50C-407E-A947-70E740481C1C}">
                <a14:useLocalDpi xmlns:a14="http://schemas.microsoft.com/office/drawing/2010/main" val="0"/>
              </a:ext>
            </a:extLst>
          </a:blip>
          <a:srcRect l="13394" r="15372" b="-1"/>
          <a:stretch>
            <a:fillRect/>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702F5876-597C-EA8D-9B69-288ED150ABC4}"/>
              </a:ext>
            </a:extLst>
          </p:cNvPr>
          <p:cNvSpPr>
            <a:spLocks noGrp="1"/>
          </p:cNvSpPr>
          <p:nvPr>
            <p:ph idx="1"/>
          </p:nvPr>
        </p:nvSpPr>
        <p:spPr>
          <a:xfrm>
            <a:off x="8652337" y="2445840"/>
            <a:ext cx="2942813" cy="3540265"/>
          </a:xfrm>
        </p:spPr>
        <p:txBody>
          <a:bodyPr>
            <a:normAutofit/>
          </a:bodyPr>
          <a:lstStyle/>
          <a:p>
            <a:pPr marL="0" indent="0">
              <a:buNone/>
            </a:pPr>
            <a:r>
              <a:rPr lang="en-GB" sz="1100">
                <a:latin typeface="Ariel"/>
              </a:rPr>
              <a:t>Applying key concepts</a:t>
            </a:r>
          </a:p>
          <a:p>
            <a:pPr fontAlgn="base"/>
            <a:r>
              <a:rPr lang="en-GB" sz="1100">
                <a:latin typeface="Ariel"/>
              </a:rPr>
              <a:t>Observed father caring</a:t>
            </a:r>
          </a:p>
          <a:p>
            <a:pPr fontAlgn="base"/>
            <a:r>
              <a:rPr lang="en-GB" sz="1100">
                <a:latin typeface="Ariel"/>
              </a:rPr>
              <a:t>Copied caregiving role</a:t>
            </a:r>
          </a:p>
          <a:p>
            <a:pPr fontAlgn="base"/>
            <a:r>
              <a:rPr lang="en-GB" sz="1100">
                <a:latin typeface="Ariel"/>
              </a:rPr>
              <a:t>Learned life skills</a:t>
            </a:r>
          </a:p>
          <a:p>
            <a:pPr fontAlgn="base"/>
            <a:r>
              <a:rPr lang="en-GB" sz="1100">
                <a:latin typeface="Ariel"/>
              </a:rPr>
              <a:t>Emotional reward</a:t>
            </a:r>
          </a:p>
          <a:p>
            <a:pPr marL="0" indent="0">
              <a:buNone/>
            </a:pPr>
            <a:endParaRPr lang="en-GB" sz="2000"/>
          </a:p>
          <a:p>
            <a:pPr marL="0" indent="0">
              <a:buNone/>
            </a:pPr>
            <a:endParaRPr lang="en-GB" sz="2000"/>
          </a:p>
          <a:p>
            <a:pPr marL="0" indent="0">
              <a:buNone/>
            </a:pPr>
            <a:endParaRPr lang="en-GB" sz="2000"/>
          </a:p>
        </p:txBody>
      </p:sp>
      <p:sp>
        <p:nvSpPr>
          <p:cNvPr id="11" name="Rectangle 10">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5852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F15BEA0-77BA-EEC9-9ADB-CB245903D511}"/>
              </a:ext>
            </a:extLst>
          </p:cNvPr>
          <p:cNvSpPr>
            <a:spLocks noGrp="1"/>
          </p:cNvSpPr>
          <p:nvPr>
            <p:ph idx="1"/>
          </p:nvPr>
        </p:nvSpPr>
        <p:spPr>
          <a:xfrm>
            <a:off x="640080" y="2623570"/>
            <a:ext cx="4243589" cy="4142990"/>
          </a:xfrm>
        </p:spPr>
        <p:txBody>
          <a:bodyPr>
            <a:normAutofit/>
          </a:bodyPr>
          <a:lstStyle/>
          <a:p>
            <a:pPr marL="0" indent="0" fontAlgn="base">
              <a:buNone/>
            </a:pPr>
            <a:r>
              <a:rPr lang="en-GB" sz="1100">
                <a:latin typeface="Ariel"/>
              </a:rPr>
              <a:t>PRACTICAL STRATEGIES</a:t>
            </a:r>
          </a:p>
          <a:p>
            <a:pPr fontAlgn="base"/>
            <a:r>
              <a:rPr lang="en-GB" sz="1100">
                <a:latin typeface="Ariel"/>
              </a:rPr>
              <a:t>Arrange professional and home care support for Jenny’s mother</a:t>
            </a:r>
          </a:p>
          <a:p>
            <a:pPr fontAlgn="base"/>
            <a:r>
              <a:rPr lang="en-GB" sz="1100">
                <a:latin typeface="Ariel"/>
              </a:rPr>
              <a:t>Recognise young carer burden and stress (Becker and Becker,2008) </a:t>
            </a:r>
          </a:p>
          <a:p>
            <a:pPr fontAlgn="base"/>
            <a:r>
              <a:rPr lang="en-GB" sz="1100">
                <a:latin typeface="Ariel"/>
              </a:rPr>
              <a:t>Provide emotional support/counselling</a:t>
            </a:r>
          </a:p>
          <a:p>
            <a:pPr fontAlgn="base"/>
            <a:r>
              <a:rPr lang="en-GB" sz="1100">
                <a:latin typeface="Ariel"/>
              </a:rPr>
              <a:t>Encourage Jennys independence and social life</a:t>
            </a:r>
          </a:p>
          <a:p>
            <a:pPr fontAlgn="base"/>
            <a:r>
              <a:rPr lang="en-GB" sz="1100">
                <a:latin typeface="Ariel"/>
              </a:rPr>
              <a:t>Build self efficacy and confidence </a:t>
            </a:r>
          </a:p>
        </p:txBody>
      </p:sp>
      <p:pic>
        <p:nvPicPr>
          <p:cNvPr id="5" name="Picture 4" descr="Hands holding heart">
            <a:extLst>
              <a:ext uri="{FF2B5EF4-FFF2-40B4-BE49-F238E27FC236}">
                <a16:creationId xmlns:a16="http://schemas.microsoft.com/office/drawing/2014/main" id="{54438EAA-5119-5D90-C7CA-FB01F69C0AB6}"/>
              </a:ext>
            </a:extLst>
          </p:cNvPr>
          <p:cNvPicPr>
            <a:picLocks noChangeAspect="1"/>
          </p:cNvPicPr>
          <p:nvPr/>
        </p:nvPicPr>
        <p:blipFill>
          <a:blip r:embed="rId3">
            <a:extLst>
              <a:ext uri="{28A0092B-C50C-407E-A947-70E740481C1C}">
                <a14:useLocalDpi xmlns:a14="http://schemas.microsoft.com/office/drawing/2010/main" val="0"/>
              </a:ext>
            </a:extLst>
          </a:blip>
          <a:srcRect r="3304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2561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Different coloured ropes">
            <a:extLst>
              <a:ext uri="{FF2B5EF4-FFF2-40B4-BE49-F238E27FC236}">
                <a16:creationId xmlns:a16="http://schemas.microsoft.com/office/drawing/2014/main" id="{6CD0BC96-77F5-A0D3-0B91-B39AD6BBEC6F}"/>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A619DB-C19F-B8FB-4B32-EF0456C071B1}"/>
              </a:ext>
            </a:extLst>
          </p:cNvPr>
          <p:cNvSpPr>
            <a:spLocks noGrp="1"/>
          </p:cNvSpPr>
          <p:nvPr>
            <p:ph idx="1"/>
          </p:nvPr>
        </p:nvSpPr>
        <p:spPr>
          <a:xfrm>
            <a:off x="7531610" y="2434201"/>
            <a:ext cx="3822189" cy="3742762"/>
          </a:xfrm>
        </p:spPr>
        <p:txBody>
          <a:bodyPr>
            <a:normAutofit/>
          </a:bodyPr>
          <a:lstStyle/>
          <a:p>
            <a:pPr marL="0" indent="0">
              <a:buNone/>
            </a:pPr>
            <a:endParaRPr lang="en-GB" sz="1400"/>
          </a:p>
          <a:p>
            <a:pPr marL="0" indent="0">
              <a:buNone/>
            </a:pPr>
            <a:endParaRPr lang="en-GB" sz="1400"/>
          </a:p>
          <a:p>
            <a:pPr marL="0" indent="0">
              <a:buNone/>
            </a:pPr>
            <a:endParaRPr lang="en-GB" sz="1400"/>
          </a:p>
          <a:p>
            <a:r>
              <a:rPr lang="en-GB" sz="1100">
                <a:latin typeface="Ariel"/>
              </a:rPr>
              <a:t>Positive role models can influence coping behaviours </a:t>
            </a:r>
          </a:p>
          <a:p>
            <a:r>
              <a:rPr lang="en-GB" sz="1100">
                <a:latin typeface="Ariel"/>
              </a:rPr>
              <a:t>Reinforcement can strengthen healthy behaviours</a:t>
            </a:r>
          </a:p>
          <a:p>
            <a:r>
              <a:rPr lang="en-GB" sz="1100">
                <a:latin typeface="Ariel"/>
              </a:rPr>
              <a:t>Self efficacy improves resilience and motivation</a:t>
            </a:r>
          </a:p>
          <a:p>
            <a:r>
              <a:rPr lang="en-GB" sz="1100">
                <a:latin typeface="Ariel"/>
              </a:rPr>
              <a:t>Exposure to supportive environments may improve coping and adjustment</a:t>
            </a:r>
          </a:p>
          <a:p>
            <a:r>
              <a:rPr lang="en-GB" sz="1100">
                <a:latin typeface="Ariel"/>
              </a:rPr>
              <a:t>Social support aligns with intervention principles (department of health,2014)</a:t>
            </a:r>
          </a:p>
          <a:p>
            <a:endParaRPr lang="en-GB" sz="1400"/>
          </a:p>
        </p:txBody>
      </p:sp>
    </p:spTree>
    <p:extLst>
      <p:ext uri="{BB962C8B-B14F-4D97-AF65-F5344CB8AC3E}">
        <p14:creationId xmlns:p14="http://schemas.microsoft.com/office/powerpoint/2010/main" val="650372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A cropped image of a person touching a plant">
            <a:extLst>
              <a:ext uri="{FF2B5EF4-FFF2-40B4-BE49-F238E27FC236}">
                <a16:creationId xmlns:a16="http://schemas.microsoft.com/office/drawing/2014/main" id="{78510E8A-94F5-9B27-1333-ED3BEB0E09ED}"/>
              </a:ext>
            </a:extLst>
          </p:cNvPr>
          <p:cNvPicPr>
            <a:picLocks noChangeAspect="1"/>
          </p:cNvPicPr>
          <p:nvPr/>
        </p:nvPicPr>
        <p:blipFill>
          <a:blip r:embed="rId2"/>
          <a:srcRect l="1465" r="4417" b="-1"/>
          <a:stretch>
            <a:fillRect/>
          </a:stretch>
        </p:blipFill>
        <p:spPr>
          <a:xfrm>
            <a:off x="1"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F14C40-A72E-8945-D0D6-8CDE70CFA581}"/>
              </a:ext>
            </a:extLst>
          </p:cNvPr>
          <p:cNvSpPr>
            <a:spLocks noGrp="1"/>
          </p:cNvSpPr>
          <p:nvPr>
            <p:ph idx="1"/>
          </p:nvPr>
        </p:nvSpPr>
        <p:spPr>
          <a:xfrm>
            <a:off x="8546594" y="2598793"/>
            <a:ext cx="3822189" cy="3742762"/>
          </a:xfrm>
        </p:spPr>
        <p:txBody>
          <a:bodyPr>
            <a:normAutofit/>
          </a:bodyPr>
          <a:lstStyle/>
          <a:p>
            <a:pPr marL="0" indent="0">
              <a:buNone/>
            </a:pPr>
            <a:r>
              <a:rPr lang="en-GB" sz="1100">
                <a:latin typeface="Ariel"/>
              </a:rPr>
              <a:t>Nature vs nurture</a:t>
            </a:r>
          </a:p>
          <a:p>
            <a:pPr fontAlgn="base"/>
            <a:r>
              <a:rPr lang="en-GB" sz="1100">
                <a:latin typeface="Ariel"/>
              </a:rPr>
              <a:t>Nurture: caregiving environment</a:t>
            </a:r>
          </a:p>
          <a:p>
            <a:pPr fontAlgn="base"/>
            <a:r>
              <a:rPr lang="en-GB" sz="1100">
                <a:latin typeface="Ariel"/>
              </a:rPr>
              <a:t>Nature: possible genetic depression</a:t>
            </a:r>
          </a:p>
          <a:p>
            <a:pPr fontAlgn="base"/>
            <a:r>
              <a:rPr lang="en-GB" sz="1100">
                <a:latin typeface="Ariel"/>
              </a:rPr>
              <a:t>Both affect wellbeing</a:t>
            </a:r>
          </a:p>
        </p:txBody>
      </p:sp>
    </p:spTree>
    <p:extLst>
      <p:ext uri="{BB962C8B-B14F-4D97-AF65-F5344CB8AC3E}">
        <p14:creationId xmlns:p14="http://schemas.microsoft.com/office/powerpoint/2010/main" val="63072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A chalkboard with the word evaluation written on it next to a pair of books and a pair of glasses&#10;&#10;AI-generated content may be incorrect.">
            <a:extLst>
              <a:ext uri="{FF2B5EF4-FFF2-40B4-BE49-F238E27FC236}">
                <a16:creationId xmlns:a16="http://schemas.microsoft.com/office/drawing/2014/main" id="{C1F9D3FA-8B2F-4DC4-01E2-79D8AC1EE49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869" r="13" b="-1"/>
          <a:stretch>
            <a:fillRect/>
          </a:stretch>
        </p:blipFill>
        <p:spPr>
          <a:xfrm>
            <a:off x="1" y="10"/>
            <a:ext cx="9669642" cy="6857990"/>
          </a:xfrm>
          <a:prstGeom prst="rect">
            <a:avLst/>
          </a:prstGeom>
        </p:spPr>
      </p:pic>
      <p:sp>
        <p:nvSpPr>
          <p:cNvPr id="29" name="Rectangle 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FBE8C6-8127-EEF6-FF63-A207C51AA73A}"/>
              </a:ext>
            </a:extLst>
          </p:cNvPr>
          <p:cNvSpPr>
            <a:spLocks noGrp="1"/>
          </p:cNvSpPr>
          <p:nvPr>
            <p:ph sz="half" idx="1"/>
          </p:nvPr>
        </p:nvSpPr>
        <p:spPr>
          <a:xfrm>
            <a:off x="7531610" y="2434201"/>
            <a:ext cx="3822189" cy="3742762"/>
          </a:xfrm>
        </p:spPr>
        <p:txBody>
          <a:bodyPr vert="horz" lIns="91440" tIns="45720" rIns="91440" bIns="45720" rtlCol="0">
            <a:normAutofit/>
          </a:bodyPr>
          <a:lstStyle/>
          <a:p>
            <a:pPr marL="0" indent="0" fontAlgn="base">
              <a:buNone/>
            </a:pPr>
            <a:endParaRPr lang="en-US" sz="1600"/>
          </a:p>
          <a:p>
            <a:pPr marL="0" fontAlgn="base"/>
            <a:r>
              <a:rPr lang="en-US" sz="1600"/>
              <a:t>Strengths:</a:t>
            </a:r>
          </a:p>
          <a:p>
            <a:pPr fontAlgn="base"/>
            <a:r>
              <a:rPr lang="en-US" sz="1600"/>
              <a:t>Real-life application</a:t>
            </a:r>
          </a:p>
          <a:p>
            <a:pPr fontAlgn="base"/>
            <a:r>
              <a:rPr lang="en-US" sz="1600"/>
              <a:t>Explains behavior (Gross,2020)</a:t>
            </a:r>
          </a:p>
          <a:p>
            <a:pPr fontAlgn="base"/>
            <a:r>
              <a:rPr lang="en-US" sz="1600"/>
              <a:t>Includes thinking</a:t>
            </a:r>
          </a:p>
          <a:p>
            <a:pPr marL="0" fontAlgn="base"/>
            <a:endParaRPr lang="en-US" sz="1600"/>
          </a:p>
          <a:p>
            <a:pPr marL="0" fontAlgn="base"/>
            <a:r>
              <a:rPr lang="en-US" sz="1600"/>
              <a:t>Weaknesses:</a:t>
            </a:r>
          </a:p>
          <a:p>
            <a:pPr fontAlgn="base"/>
            <a:r>
              <a:rPr lang="en-US" sz="1600"/>
              <a:t>Ignores attachment </a:t>
            </a:r>
          </a:p>
          <a:p>
            <a:pPr fontAlgn="base"/>
            <a:r>
              <a:rPr lang="en-US" sz="1600"/>
              <a:t>Limited emotional focus</a:t>
            </a:r>
          </a:p>
          <a:p>
            <a:pPr fontAlgn="base"/>
            <a:r>
              <a:rPr lang="en-US" sz="1600"/>
              <a:t>Does not explain behaviors that occur without modelling (Gross, 2020)</a:t>
            </a:r>
          </a:p>
          <a:p>
            <a:pPr marL="0" fontAlgn="base"/>
            <a:endParaRPr lang="en-US" sz="1600"/>
          </a:p>
        </p:txBody>
      </p:sp>
      <p:sp>
        <p:nvSpPr>
          <p:cNvPr id="22" name="TextBox 21">
            <a:extLst>
              <a:ext uri="{FF2B5EF4-FFF2-40B4-BE49-F238E27FC236}">
                <a16:creationId xmlns:a16="http://schemas.microsoft.com/office/drawing/2014/main" id="{ADE3FA84-B1DC-B0F1-B091-9B4B31329266}"/>
              </a:ext>
            </a:extLst>
          </p:cNvPr>
          <p:cNvSpPr txBox="1"/>
          <p:nvPr/>
        </p:nvSpPr>
        <p:spPr>
          <a:xfrm>
            <a:off x="7237567" y="665794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icpedia.org/chalkboard/e/evalua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612741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and a child hugging&#10;&#10;AI-generated content may be incorrect.">
            <a:extLst>
              <a:ext uri="{FF2B5EF4-FFF2-40B4-BE49-F238E27FC236}">
                <a16:creationId xmlns:a16="http://schemas.microsoft.com/office/drawing/2014/main" id="{5A0F5C34-DFE6-CB09-CEF9-F1986CB0595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5882" b="-1"/>
          <a:stretch>
            <a:fillRect/>
          </a:stretch>
        </p:blipFill>
        <p:spPr>
          <a:xfrm>
            <a:off x="2522356" y="10"/>
            <a:ext cx="9669642"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D1F826-24D1-6855-D501-685A67EB8AD4}"/>
              </a:ext>
            </a:extLst>
          </p:cNvPr>
          <p:cNvSpPr>
            <a:spLocks noGrp="1"/>
          </p:cNvSpPr>
          <p:nvPr>
            <p:ph idx="1"/>
          </p:nvPr>
        </p:nvSpPr>
        <p:spPr>
          <a:xfrm>
            <a:off x="271272" y="1188720"/>
            <a:ext cx="3822189" cy="4777931"/>
          </a:xfrm>
        </p:spPr>
        <p:txBody>
          <a:bodyPr>
            <a:normAutofit/>
          </a:bodyPr>
          <a:lstStyle/>
          <a:p>
            <a:pPr marL="0" indent="0">
              <a:buNone/>
            </a:pPr>
            <a:r>
              <a:rPr lang="en-GB" sz="1100">
                <a:latin typeface="Ariel"/>
              </a:rPr>
              <a:t>Alternative theory – John Bowlby</a:t>
            </a:r>
          </a:p>
          <a:p>
            <a:pPr marL="0" indent="0">
              <a:buNone/>
            </a:pPr>
            <a:endParaRPr lang="en-GB" sz="1100">
              <a:latin typeface="Ariel"/>
            </a:endParaRPr>
          </a:p>
          <a:p>
            <a:r>
              <a:rPr lang="en-GB" sz="1100">
                <a:latin typeface="Ariel"/>
              </a:rPr>
              <a:t>Focuses on emotional bonds and relationships (Bowlby,1969)</a:t>
            </a:r>
          </a:p>
          <a:p>
            <a:r>
              <a:rPr lang="en-GB" sz="1100">
                <a:latin typeface="Ariel"/>
              </a:rPr>
              <a:t>Explains impact of early loss</a:t>
            </a:r>
          </a:p>
          <a:p>
            <a:r>
              <a:rPr lang="en-GB" sz="1100">
                <a:latin typeface="Ariel"/>
              </a:rPr>
              <a:t>Highlights need for secure attachment</a:t>
            </a:r>
          </a:p>
          <a:p>
            <a:r>
              <a:rPr lang="en-GB" sz="1100">
                <a:latin typeface="Ariel"/>
              </a:rPr>
              <a:t>Considers emotional wellbeing, not just behaviour</a:t>
            </a:r>
          </a:p>
          <a:p>
            <a:r>
              <a:rPr lang="en-GB" sz="1100">
                <a:latin typeface="Ariel"/>
              </a:rPr>
              <a:t>Helps explain anxiety, stress and insecurity</a:t>
            </a:r>
          </a:p>
          <a:p>
            <a:pPr marL="0" indent="0">
              <a:buNone/>
            </a:pPr>
            <a:endParaRPr lang="en-GB" sz="1100">
              <a:latin typeface="Ariel"/>
            </a:endParaRPr>
          </a:p>
          <a:p>
            <a:pPr marL="0" indent="0">
              <a:buNone/>
            </a:pPr>
            <a:r>
              <a:rPr lang="en-GB" sz="1100">
                <a:latin typeface="Ariel"/>
              </a:rPr>
              <a:t>Why it may be more useful</a:t>
            </a:r>
          </a:p>
          <a:p>
            <a:r>
              <a:rPr lang="en-GB" sz="1100">
                <a:latin typeface="Ariel"/>
              </a:rPr>
              <a:t>Addresses Jenny’s emotional needs</a:t>
            </a:r>
          </a:p>
          <a:p>
            <a:r>
              <a:rPr lang="en-GB" sz="1100">
                <a:latin typeface="Ariel"/>
              </a:rPr>
              <a:t>Explains psychological impact of caregiving role</a:t>
            </a:r>
          </a:p>
          <a:p>
            <a:r>
              <a:rPr lang="en-GB" sz="1100">
                <a:latin typeface="Ariel"/>
              </a:rPr>
              <a:t>Considers long term effects on relationships</a:t>
            </a:r>
          </a:p>
        </p:txBody>
      </p:sp>
    </p:spTree>
    <p:extLst>
      <p:ext uri="{BB962C8B-B14F-4D97-AF65-F5344CB8AC3E}">
        <p14:creationId xmlns:p14="http://schemas.microsoft.com/office/powerpoint/2010/main" val="3382445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encil and paper with a pen&#10;&#10;AI-generated content may be incorrect.">
            <a:extLst>
              <a:ext uri="{FF2B5EF4-FFF2-40B4-BE49-F238E27FC236}">
                <a16:creationId xmlns:a16="http://schemas.microsoft.com/office/drawing/2014/main" id="{5E588C43-11CD-6272-1B7A-6FC8FC73B19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6244" y="1807070"/>
            <a:ext cx="5628018" cy="3010989"/>
          </a:xfrm>
          <a:prstGeom prst="rect">
            <a:avLst/>
          </a:prstGeom>
        </p:spPr>
      </p:pic>
      <p:sp>
        <p:nvSpPr>
          <p:cNvPr id="28" name="Rectangle 2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BD5DD042-37C8-EF0D-B605-F63DFBF0A3C3}"/>
              </a:ext>
            </a:extLst>
          </p:cNvPr>
          <p:cNvGraphicFramePr>
            <a:graphicFrameLocks noGrp="1"/>
          </p:cNvGraphicFramePr>
          <p:nvPr>
            <p:ph idx="1"/>
            <p:extLst>
              <p:ext uri="{D42A27DB-BD31-4B8C-83A1-F6EECF244321}">
                <p14:modId xmlns:p14="http://schemas.microsoft.com/office/powerpoint/2010/main" val="3659404133"/>
              </p:ext>
            </p:extLst>
          </p:nvPr>
        </p:nvGraphicFramePr>
        <p:xfrm>
          <a:off x="7239012" y="2031101"/>
          <a:ext cx="4282984" cy="35119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72312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Content Placeholder 2">
            <a:extLst>
              <a:ext uri="{FF2B5EF4-FFF2-40B4-BE49-F238E27FC236}">
                <a16:creationId xmlns:a16="http://schemas.microsoft.com/office/drawing/2014/main" id="{9FF95AA5-F645-9867-B799-26DE79DE656B}"/>
              </a:ext>
            </a:extLst>
          </p:cNvPr>
          <p:cNvSpPr>
            <a:spLocks noGrp="1"/>
          </p:cNvSpPr>
          <p:nvPr>
            <p:ph idx="1"/>
          </p:nvPr>
        </p:nvSpPr>
        <p:spPr>
          <a:xfrm>
            <a:off x="4447308" y="591344"/>
            <a:ext cx="6906491" cy="5585619"/>
          </a:xfrm>
        </p:spPr>
        <p:txBody>
          <a:bodyPr anchor="ctr">
            <a:normAutofit/>
          </a:bodyPr>
          <a:lstStyle/>
          <a:p>
            <a:pPr marL="0" indent="0" fontAlgn="base">
              <a:buNone/>
            </a:pPr>
            <a:r>
              <a:rPr lang="en-GB" sz="1600">
                <a:latin typeface="Ariel"/>
              </a:rPr>
              <a:t>REFERENCES</a:t>
            </a:r>
          </a:p>
          <a:p>
            <a:pPr fontAlgn="base"/>
            <a:r>
              <a:rPr lang="en-GB" sz="1600">
                <a:latin typeface="Ariel"/>
              </a:rPr>
              <a:t>Bandura, A. (1977) Social Learning Theory. Englewood Cliffs, NJ: Prentice Hall.</a:t>
            </a:r>
          </a:p>
          <a:p>
            <a:pPr fontAlgn="base"/>
            <a:r>
              <a:rPr lang="en-GB" sz="1600">
                <a:latin typeface="Ariel"/>
              </a:rPr>
              <a:t>Bandura, A. (1986) Social Foundations of Thought and Action: A Social Cognitive Theory. Englewood Cliffs, NJ: Prentice Hall.</a:t>
            </a:r>
          </a:p>
          <a:p>
            <a:pPr fontAlgn="base"/>
            <a:r>
              <a:rPr lang="en-GB" sz="1600">
                <a:latin typeface="Ariel"/>
              </a:rPr>
              <a:t>Becker, S. and Becker, F. (2008) Young Adult Carers in the UK: Experiences, Needs and Services for Carers Aged 16–24. London: Princess Royal Trust for Carers.</a:t>
            </a:r>
          </a:p>
          <a:p>
            <a:pPr fontAlgn="base"/>
            <a:r>
              <a:rPr lang="en-GB" sz="1600">
                <a:latin typeface="Ariel"/>
              </a:rPr>
              <a:t>Department of Health (2014) Care and Support Statutory Guidance. London: Department of Health.</a:t>
            </a:r>
          </a:p>
          <a:p>
            <a:pPr fontAlgn="base"/>
            <a:r>
              <a:rPr lang="en-GB" sz="1600">
                <a:latin typeface="Ariel"/>
              </a:rPr>
              <a:t>Gross, R. (2020) Psychology: The Science of Mind and Behaviour. 8th edn. London: Hodder Education. </a:t>
            </a:r>
          </a:p>
          <a:p>
            <a:pPr fontAlgn="base"/>
            <a:r>
              <a:rPr lang="en-GB" sz="1600">
                <a:latin typeface="Ariel"/>
              </a:rPr>
              <a:t>Bowlby, J. (1969) Attachment and Loss: Volume 1 – Attachment. London: Hogarth Press.</a:t>
            </a:r>
          </a:p>
          <a:p>
            <a:pPr fontAlgn="base"/>
            <a:endParaRPr lang="en-GB" sz="1600">
              <a:latin typeface="Ariel"/>
            </a:endParaRPr>
          </a:p>
          <a:p>
            <a:pPr marL="0" indent="0">
              <a:buNone/>
            </a:pPr>
            <a:endParaRPr lang="en-GB" sz="1600">
              <a:latin typeface="Ariel"/>
            </a:endParaRPr>
          </a:p>
        </p:txBody>
      </p:sp>
    </p:spTree>
    <p:extLst>
      <p:ext uri="{BB962C8B-B14F-4D97-AF65-F5344CB8AC3E}">
        <p14:creationId xmlns:p14="http://schemas.microsoft.com/office/powerpoint/2010/main" val="34680075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059415a53cbb4d0b4606741da894c511">
  <xsd:schema xmlns:xsd="http://www.w3.org/2001/XMLSchema" xmlns:xs="http://www.w3.org/2001/XMLSchema" xmlns:p="http://schemas.microsoft.com/office/2006/metadata/properties" xmlns:ns3="f799553d-1ac0-48da-9ae3-fe400ced9c3b" targetNamespace="http://schemas.microsoft.com/office/2006/metadata/properties" ma:root="true" ma:fieldsID="49ba284f630c4a61118145cfe5abe65d"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C477F80-3960-48D6-85E4-3DF133435209}">
  <ds:schemaRefs>
    <ds:schemaRef ds:uri="f799553d-1ac0-48da-9ae3-fe400ced9c3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3E1A6E1F-9F97-4C31-A45C-BFCF88DB0D95}">
  <ds:schemaRefs>
    <ds:schemaRef ds:uri="f799553d-1ac0-48da-9ae3-fe400ced9c3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CA4CAD0-DDF8-481E-94E3-9C486DD7E6B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2</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Maryam Bano (2432283)</dc:creator>
  <cp:revision>1</cp:revision>
  <dcterms:created xsi:type="dcterms:W3CDTF">2026-02-11T18:24:09Z</dcterms:created>
  <dcterms:modified xsi:type="dcterms:W3CDTF">2026-02-14T18:33:54Z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