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380" r:id="rId3"/>
    <p:sldId id="559" r:id="rId4"/>
    <p:sldId id="468" r:id="rId5"/>
    <p:sldId id="469" r:id="rId6"/>
    <p:sldId id="474" r:id="rId7"/>
    <p:sldId id="480" r:id="rId8"/>
    <p:sldId id="527" r:id="rId9"/>
    <p:sldId id="309" r:id="rId10"/>
    <p:sldId id="563" r:id="rId11"/>
    <p:sldId id="564" r:id="rId12"/>
    <p:sldId id="565" r:id="rId13"/>
    <p:sldId id="560" r:id="rId14"/>
    <p:sldId id="562" r:id="rId15"/>
    <p:sldId id="561" r:id="rId16"/>
    <p:sldId id="541" r:id="rId17"/>
    <p:sldId id="544" r:id="rId18"/>
    <p:sldId id="520" r:id="rId19"/>
    <p:sldId id="518" r:id="rId20"/>
    <p:sldId id="345" r:id="rId21"/>
    <p:sldId id="53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B9741DE-0B46-4A5C-B8DD-C0C2680AFF66}">
          <p14:sldIdLst>
            <p14:sldId id="256"/>
            <p14:sldId id="380"/>
            <p14:sldId id="559"/>
            <p14:sldId id="468"/>
            <p14:sldId id="469"/>
            <p14:sldId id="474"/>
            <p14:sldId id="480"/>
            <p14:sldId id="527"/>
            <p14:sldId id="309"/>
            <p14:sldId id="563"/>
            <p14:sldId id="564"/>
            <p14:sldId id="565"/>
            <p14:sldId id="560"/>
            <p14:sldId id="562"/>
            <p14:sldId id="561"/>
            <p14:sldId id="541"/>
            <p14:sldId id="544"/>
            <p14:sldId id="520"/>
            <p14:sldId id="518"/>
            <p14:sldId id="345"/>
            <p14:sldId id="536"/>
          </p14:sldIdLst>
        </p14:section>
        <p14:section name="Untitled Section" id="{B403779E-5227-4826-926A-C1916DBC45E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A48C56-FED3-4625-B1B0-D743DCF49536}" v="8" dt="2025-10-21T14:22:30.0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0627" autoAdjust="0"/>
  </p:normalViewPr>
  <p:slideViewPr>
    <p:cSldViewPr snapToGrid="0">
      <p:cViewPr varScale="1">
        <p:scale>
          <a:sx n="73" d="100"/>
          <a:sy n="73" d="100"/>
        </p:scale>
        <p:origin x="426"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modSection">
      <pc:chgData name="Helen Lee" userId="950b76d7-29a8-4037-9cf6-1d47a6b96373" providerId="ADAL" clId="{0E72E064-B994-40C3-97B2-7A443233E461}" dt="2025-10-21T14:23:00.327" v="962" actId="680"/>
      <pc:docMkLst>
        <pc:docMk/>
      </pc:docMkLst>
      <pc:sldChg chg="modSp mod">
        <pc:chgData name="Helen Lee" userId="950b76d7-29a8-4037-9cf6-1d47a6b96373" providerId="ADAL" clId="{0E72E064-B994-40C3-97B2-7A443233E461}" dt="2025-10-20T12:51:18.865" v="186" actId="20577"/>
        <pc:sldMkLst>
          <pc:docMk/>
          <pc:sldMk cId="2001912091" sldId="256"/>
        </pc:sldMkLst>
        <pc:spChg chg="mod">
          <ac:chgData name="Helen Lee" userId="950b76d7-29a8-4037-9cf6-1d47a6b96373" providerId="ADAL" clId="{0E72E064-B994-40C3-97B2-7A443233E461}" dt="2025-10-20T12:51:18.865" v="186" actId="20577"/>
          <ac:spMkLst>
            <pc:docMk/>
            <pc:sldMk cId="2001912091" sldId="256"/>
            <ac:spMk id="3" creationId="{7656A0CE-8939-C029-9567-593ED79E9120}"/>
          </ac:spMkLst>
        </pc:spChg>
      </pc:sldChg>
      <pc:sldChg chg="del ord">
        <pc:chgData name="Helen Lee" userId="950b76d7-29a8-4037-9cf6-1d47a6b96373" providerId="ADAL" clId="{0E72E064-B994-40C3-97B2-7A443233E461}" dt="2025-10-20T12:58:19.493" v="591" actId="47"/>
        <pc:sldMkLst>
          <pc:docMk/>
          <pc:sldMk cId="2158954081" sldId="310"/>
        </pc:sldMkLst>
      </pc:sldChg>
      <pc:sldChg chg="del">
        <pc:chgData name="Helen Lee" userId="950b76d7-29a8-4037-9cf6-1d47a6b96373" providerId="ADAL" clId="{0E72E064-B994-40C3-97B2-7A443233E461}" dt="2025-10-20T12:56:37.312" v="568" actId="47"/>
        <pc:sldMkLst>
          <pc:docMk/>
          <pc:sldMk cId="1355313552" sldId="311"/>
        </pc:sldMkLst>
      </pc:sldChg>
      <pc:sldChg chg="del">
        <pc:chgData name="Helen Lee" userId="950b76d7-29a8-4037-9cf6-1d47a6b96373" providerId="ADAL" clId="{0E72E064-B994-40C3-97B2-7A443233E461}" dt="2025-10-20T12:56:43.614" v="573" actId="47"/>
        <pc:sldMkLst>
          <pc:docMk/>
          <pc:sldMk cId="524936252" sldId="312"/>
        </pc:sldMkLst>
      </pc:sldChg>
      <pc:sldChg chg="del">
        <pc:chgData name="Helen Lee" userId="950b76d7-29a8-4037-9cf6-1d47a6b96373" providerId="ADAL" clId="{0E72E064-B994-40C3-97B2-7A443233E461}" dt="2025-10-20T12:56:44.718" v="574" actId="47"/>
        <pc:sldMkLst>
          <pc:docMk/>
          <pc:sldMk cId="3165480485" sldId="313"/>
        </pc:sldMkLst>
      </pc:sldChg>
      <pc:sldChg chg="del">
        <pc:chgData name="Helen Lee" userId="950b76d7-29a8-4037-9cf6-1d47a6b96373" providerId="ADAL" clId="{0E72E064-B994-40C3-97B2-7A443233E461}" dt="2025-10-20T12:56:47.872" v="577" actId="47"/>
        <pc:sldMkLst>
          <pc:docMk/>
          <pc:sldMk cId="2880184969" sldId="315"/>
        </pc:sldMkLst>
      </pc:sldChg>
      <pc:sldChg chg="del">
        <pc:chgData name="Helen Lee" userId="950b76d7-29a8-4037-9cf6-1d47a6b96373" providerId="ADAL" clId="{0E72E064-B994-40C3-97B2-7A443233E461}" dt="2025-10-20T12:56:46.855" v="576" actId="47"/>
        <pc:sldMkLst>
          <pc:docMk/>
          <pc:sldMk cId="4225798239" sldId="316"/>
        </pc:sldMkLst>
      </pc:sldChg>
      <pc:sldChg chg="del">
        <pc:chgData name="Helen Lee" userId="950b76d7-29a8-4037-9cf6-1d47a6b96373" providerId="ADAL" clId="{0E72E064-B994-40C3-97B2-7A443233E461}" dt="2025-10-20T12:56:48.389" v="578" actId="47"/>
        <pc:sldMkLst>
          <pc:docMk/>
          <pc:sldMk cId="4139942494" sldId="318"/>
        </pc:sldMkLst>
      </pc:sldChg>
      <pc:sldChg chg="del">
        <pc:chgData name="Helen Lee" userId="950b76d7-29a8-4037-9cf6-1d47a6b96373" providerId="ADAL" clId="{0E72E064-B994-40C3-97B2-7A443233E461}" dt="2025-10-20T12:56:45.156" v="575" actId="47"/>
        <pc:sldMkLst>
          <pc:docMk/>
          <pc:sldMk cId="2246556968" sldId="319"/>
        </pc:sldMkLst>
      </pc:sldChg>
      <pc:sldChg chg="ord">
        <pc:chgData name="Helen Lee" userId="950b76d7-29a8-4037-9cf6-1d47a6b96373" providerId="ADAL" clId="{0E72E064-B994-40C3-97B2-7A443233E461}" dt="2025-10-20T12:58:06.845" v="588"/>
        <pc:sldMkLst>
          <pc:docMk/>
          <pc:sldMk cId="11821005" sldId="345"/>
        </pc:sldMkLst>
      </pc:sldChg>
      <pc:sldChg chg="modSp mod">
        <pc:chgData name="Helen Lee" userId="950b76d7-29a8-4037-9cf6-1d47a6b96373" providerId="ADAL" clId="{0E72E064-B994-40C3-97B2-7A443233E461}" dt="2025-10-20T12:54:46.377" v="531" actId="20577"/>
        <pc:sldMkLst>
          <pc:docMk/>
          <pc:sldMk cId="392597923" sldId="380"/>
        </pc:sldMkLst>
        <pc:spChg chg="mod">
          <ac:chgData name="Helen Lee" userId="950b76d7-29a8-4037-9cf6-1d47a6b96373" providerId="ADAL" clId="{0E72E064-B994-40C3-97B2-7A443233E461}" dt="2025-10-20T12:54:46.377" v="531" actId="20577"/>
          <ac:spMkLst>
            <pc:docMk/>
            <pc:sldMk cId="392597923" sldId="380"/>
            <ac:spMk id="5" creationId="{00000000-0000-0000-0000-000000000000}"/>
          </ac:spMkLst>
        </pc:spChg>
      </pc:sldChg>
      <pc:sldChg chg="del">
        <pc:chgData name="Helen Lee" userId="950b76d7-29a8-4037-9cf6-1d47a6b96373" providerId="ADAL" clId="{0E72E064-B994-40C3-97B2-7A443233E461}" dt="2025-10-20T12:55:43.843" v="559" actId="47"/>
        <pc:sldMkLst>
          <pc:docMk/>
          <pc:sldMk cId="3399675954" sldId="470"/>
        </pc:sldMkLst>
      </pc:sldChg>
      <pc:sldChg chg="del">
        <pc:chgData name="Helen Lee" userId="950b76d7-29a8-4037-9cf6-1d47a6b96373" providerId="ADAL" clId="{0E72E064-B994-40C3-97B2-7A443233E461}" dt="2025-10-20T12:55:43.843" v="559" actId="47"/>
        <pc:sldMkLst>
          <pc:docMk/>
          <pc:sldMk cId="2260641006" sldId="471"/>
        </pc:sldMkLst>
      </pc:sldChg>
      <pc:sldChg chg="del">
        <pc:chgData name="Helen Lee" userId="950b76d7-29a8-4037-9cf6-1d47a6b96373" providerId="ADAL" clId="{0E72E064-B994-40C3-97B2-7A443233E461}" dt="2025-10-20T12:55:43.843" v="559" actId="47"/>
        <pc:sldMkLst>
          <pc:docMk/>
          <pc:sldMk cId="1556507947" sldId="472"/>
        </pc:sldMkLst>
      </pc:sldChg>
      <pc:sldChg chg="del">
        <pc:chgData name="Helen Lee" userId="950b76d7-29a8-4037-9cf6-1d47a6b96373" providerId="ADAL" clId="{0E72E064-B994-40C3-97B2-7A443233E461}" dt="2025-10-20T12:55:43.843" v="559" actId="47"/>
        <pc:sldMkLst>
          <pc:docMk/>
          <pc:sldMk cId="4159148265" sldId="473"/>
        </pc:sldMkLst>
      </pc:sldChg>
      <pc:sldChg chg="del">
        <pc:chgData name="Helen Lee" userId="950b76d7-29a8-4037-9cf6-1d47a6b96373" providerId="ADAL" clId="{0E72E064-B994-40C3-97B2-7A443233E461}" dt="2025-10-20T12:55:49.108" v="560" actId="47"/>
        <pc:sldMkLst>
          <pc:docMk/>
          <pc:sldMk cId="2879831295" sldId="475"/>
        </pc:sldMkLst>
      </pc:sldChg>
      <pc:sldChg chg="del">
        <pc:chgData name="Helen Lee" userId="950b76d7-29a8-4037-9cf6-1d47a6b96373" providerId="ADAL" clId="{0E72E064-B994-40C3-97B2-7A443233E461}" dt="2025-10-20T12:55:49.108" v="560" actId="47"/>
        <pc:sldMkLst>
          <pc:docMk/>
          <pc:sldMk cId="290561743" sldId="476"/>
        </pc:sldMkLst>
      </pc:sldChg>
      <pc:sldChg chg="del">
        <pc:chgData name="Helen Lee" userId="950b76d7-29a8-4037-9cf6-1d47a6b96373" providerId="ADAL" clId="{0E72E064-B994-40C3-97B2-7A443233E461}" dt="2025-10-20T12:57:29.576" v="583" actId="47"/>
        <pc:sldMkLst>
          <pc:docMk/>
          <pc:sldMk cId="2396736827" sldId="477"/>
        </pc:sldMkLst>
      </pc:sldChg>
      <pc:sldChg chg="del">
        <pc:chgData name="Helen Lee" userId="950b76d7-29a8-4037-9cf6-1d47a6b96373" providerId="ADAL" clId="{0E72E064-B994-40C3-97B2-7A443233E461}" dt="2025-10-20T12:56:01.772" v="562" actId="47"/>
        <pc:sldMkLst>
          <pc:docMk/>
          <pc:sldMk cId="3600377829" sldId="478"/>
        </pc:sldMkLst>
      </pc:sldChg>
      <pc:sldChg chg="del">
        <pc:chgData name="Helen Lee" userId="950b76d7-29a8-4037-9cf6-1d47a6b96373" providerId="ADAL" clId="{0E72E064-B994-40C3-97B2-7A443233E461}" dt="2025-10-20T12:55:57.491" v="561" actId="47"/>
        <pc:sldMkLst>
          <pc:docMk/>
          <pc:sldMk cId="2001328458" sldId="479"/>
        </pc:sldMkLst>
      </pc:sldChg>
      <pc:sldChg chg="del">
        <pc:chgData name="Helen Lee" userId="950b76d7-29a8-4037-9cf6-1d47a6b96373" providerId="ADAL" clId="{0E72E064-B994-40C3-97B2-7A443233E461}" dt="2025-10-20T12:56:21.596" v="563" actId="47"/>
        <pc:sldMkLst>
          <pc:docMk/>
          <pc:sldMk cId="819593504" sldId="481"/>
        </pc:sldMkLst>
      </pc:sldChg>
      <pc:sldChg chg="del">
        <pc:chgData name="Helen Lee" userId="950b76d7-29a8-4037-9cf6-1d47a6b96373" providerId="ADAL" clId="{0E72E064-B994-40C3-97B2-7A443233E461}" dt="2025-10-20T12:56:21.596" v="563" actId="47"/>
        <pc:sldMkLst>
          <pc:docMk/>
          <pc:sldMk cId="1960423240" sldId="482"/>
        </pc:sldMkLst>
      </pc:sldChg>
      <pc:sldChg chg="del">
        <pc:chgData name="Helen Lee" userId="950b76d7-29a8-4037-9cf6-1d47a6b96373" providerId="ADAL" clId="{0E72E064-B994-40C3-97B2-7A443233E461}" dt="2025-10-20T12:56:21.596" v="563" actId="47"/>
        <pc:sldMkLst>
          <pc:docMk/>
          <pc:sldMk cId="2769023453" sldId="483"/>
        </pc:sldMkLst>
      </pc:sldChg>
      <pc:sldChg chg="del">
        <pc:chgData name="Helen Lee" userId="950b76d7-29a8-4037-9cf6-1d47a6b96373" providerId="ADAL" clId="{0E72E064-B994-40C3-97B2-7A443233E461}" dt="2025-10-20T12:56:21.596" v="563" actId="47"/>
        <pc:sldMkLst>
          <pc:docMk/>
          <pc:sldMk cId="1039295212" sldId="484"/>
        </pc:sldMkLst>
      </pc:sldChg>
      <pc:sldChg chg="del">
        <pc:chgData name="Helen Lee" userId="950b76d7-29a8-4037-9cf6-1d47a6b96373" providerId="ADAL" clId="{0E72E064-B994-40C3-97B2-7A443233E461}" dt="2025-10-20T12:56:21.596" v="563" actId="47"/>
        <pc:sldMkLst>
          <pc:docMk/>
          <pc:sldMk cId="1109363749" sldId="485"/>
        </pc:sldMkLst>
      </pc:sldChg>
      <pc:sldChg chg="del">
        <pc:chgData name="Helen Lee" userId="950b76d7-29a8-4037-9cf6-1d47a6b96373" providerId="ADAL" clId="{0E72E064-B994-40C3-97B2-7A443233E461}" dt="2025-10-20T12:56:21.596" v="563" actId="47"/>
        <pc:sldMkLst>
          <pc:docMk/>
          <pc:sldMk cId="2541809532" sldId="486"/>
        </pc:sldMkLst>
      </pc:sldChg>
      <pc:sldChg chg="del">
        <pc:chgData name="Helen Lee" userId="950b76d7-29a8-4037-9cf6-1d47a6b96373" providerId="ADAL" clId="{0E72E064-B994-40C3-97B2-7A443233E461}" dt="2025-10-20T12:56:21.596" v="563" actId="47"/>
        <pc:sldMkLst>
          <pc:docMk/>
          <pc:sldMk cId="3893797939" sldId="487"/>
        </pc:sldMkLst>
      </pc:sldChg>
      <pc:sldChg chg="del">
        <pc:chgData name="Helen Lee" userId="950b76d7-29a8-4037-9cf6-1d47a6b96373" providerId="ADAL" clId="{0E72E064-B994-40C3-97B2-7A443233E461}" dt="2025-10-20T12:56:21.596" v="563" actId="47"/>
        <pc:sldMkLst>
          <pc:docMk/>
          <pc:sldMk cId="1670797851" sldId="488"/>
        </pc:sldMkLst>
      </pc:sldChg>
      <pc:sldChg chg="del">
        <pc:chgData name="Helen Lee" userId="950b76d7-29a8-4037-9cf6-1d47a6b96373" providerId="ADAL" clId="{0E72E064-B994-40C3-97B2-7A443233E461}" dt="2025-10-20T12:56:21.596" v="563" actId="47"/>
        <pc:sldMkLst>
          <pc:docMk/>
          <pc:sldMk cId="2098737008" sldId="489"/>
        </pc:sldMkLst>
      </pc:sldChg>
      <pc:sldChg chg="del">
        <pc:chgData name="Helen Lee" userId="950b76d7-29a8-4037-9cf6-1d47a6b96373" providerId="ADAL" clId="{0E72E064-B994-40C3-97B2-7A443233E461}" dt="2025-10-20T12:56:21.596" v="563" actId="47"/>
        <pc:sldMkLst>
          <pc:docMk/>
          <pc:sldMk cId="2905553994" sldId="490"/>
        </pc:sldMkLst>
      </pc:sldChg>
      <pc:sldChg chg="del">
        <pc:chgData name="Helen Lee" userId="950b76d7-29a8-4037-9cf6-1d47a6b96373" providerId="ADAL" clId="{0E72E064-B994-40C3-97B2-7A443233E461}" dt="2025-10-20T12:56:21.596" v="563" actId="47"/>
        <pc:sldMkLst>
          <pc:docMk/>
          <pc:sldMk cId="2556176135" sldId="491"/>
        </pc:sldMkLst>
      </pc:sldChg>
      <pc:sldChg chg="del">
        <pc:chgData name="Helen Lee" userId="950b76d7-29a8-4037-9cf6-1d47a6b96373" providerId="ADAL" clId="{0E72E064-B994-40C3-97B2-7A443233E461}" dt="2025-10-20T12:56:21.596" v="563" actId="47"/>
        <pc:sldMkLst>
          <pc:docMk/>
          <pc:sldMk cId="3274743955" sldId="492"/>
        </pc:sldMkLst>
      </pc:sldChg>
      <pc:sldChg chg="del">
        <pc:chgData name="Helen Lee" userId="950b76d7-29a8-4037-9cf6-1d47a6b96373" providerId="ADAL" clId="{0E72E064-B994-40C3-97B2-7A443233E461}" dt="2025-10-20T12:56:21.596" v="563" actId="47"/>
        <pc:sldMkLst>
          <pc:docMk/>
          <pc:sldMk cId="2427971117" sldId="493"/>
        </pc:sldMkLst>
      </pc:sldChg>
      <pc:sldChg chg="del">
        <pc:chgData name="Helen Lee" userId="950b76d7-29a8-4037-9cf6-1d47a6b96373" providerId="ADAL" clId="{0E72E064-B994-40C3-97B2-7A443233E461}" dt="2025-10-20T12:56:21.596" v="563" actId="47"/>
        <pc:sldMkLst>
          <pc:docMk/>
          <pc:sldMk cId="177140899" sldId="494"/>
        </pc:sldMkLst>
      </pc:sldChg>
      <pc:sldChg chg="del">
        <pc:chgData name="Helen Lee" userId="950b76d7-29a8-4037-9cf6-1d47a6b96373" providerId="ADAL" clId="{0E72E064-B994-40C3-97B2-7A443233E461}" dt="2025-10-20T12:56:21.596" v="563" actId="47"/>
        <pc:sldMkLst>
          <pc:docMk/>
          <pc:sldMk cId="420386618" sldId="495"/>
        </pc:sldMkLst>
      </pc:sldChg>
      <pc:sldChg chg="del">
        <pc:chgData name="Helen Lee" userId="950b76d7-29a8-4037-9cf6-1d47a6b96373" providerId="ADAL" clId="{0E72E064-B994-40C3-97B2-7A443233E461}" dt="2025-10-20T12:56:21.596" v="563" actId="47"/>
        <pc:sldMkLst>
          <pc:docMk/>
          <pc:sldMk cId="1277231938" sldId="496"/>
        </pc:sldMkLst>
      </pc:sldChg>
      <pc:sldChg chg="del">
        <pc:chgData name="Helen Lee" userId="950b76d7-29a8-4037-9cf6-1d47a6b96373" providerId="ADAL" clId="{0E72E064-B994-40C3-97B2-7A443233E461}" dt="2025-10-20T12:56:21.596" v="563" actId="47"/>
        <pc:sldMkLst>
          <pc:docMk/>
          <pc:sldMk cId="1436924440" sldId="497"/>
        </pc:sldMkLst>
      </pc:sldChg>
      <pc:sldChg chg="del">
        <pc:chgData name="Helen Lee" userId="950b76d7-29a8-4037-9cf6-1d47a6b96373" providerId="ADAL" clId="{0E72E064-B994-40C3-97B2-7A443233E461}" dt="2025-10-20T12:56:21.596" v="563" actId="47"/>
        <pc:sldMkLst>
          <pc:docMk/>
          <pc:sldMk cId="1296881468" sldId="498"/>
        </pc:sldMkLst>
      </pc:sldChg>
      <pc:sldChg chg="del">
        <pc:chgData name="Helen Lee" userId="950b76d7-29a8-4037-9cf6-1d47a6b96373" providerId="ADAL" clId="{0E72E064-B994-40C3-97B2-7A443233E461}" dt="2025-10-20T12:56:21.596" v="563" actId="47"/>
        <pc:sldMkLst>
          <pc:docMk/>
          <pc:sldMk cId="2545673538" sldId="499"/>
        </pc:sldMkLst>
      </pc:sldChg>
      <pc:sldChg chg="del">
        <pc:chgData name="Helen Lee" userId="950b76d7-29a8-4037-9cf6-1d47a6b96373" providerId="ADAL" clId="{0E72E064-B994-40C3-97B2-7A443233E461}" dt="2025-10-20T12:56:21.596" v="563" actId="47"/>
        <pc:sldMkLst>
          <pc:docMk/>
          <pc:sldMk cId="2308273535" sldId="500"/>
        </pc:sldMkLst>
      </pc:sldChg>
      <pc:sldChg chg="del">
        <pc:chgData name="Helen Lee" userId="950b76d7-29a8-4037-9cf6-1d47a6b96373" providerId="ADAL" clId="{0E72E064-B994-40C3-97B2-7A443233E461}" dt="2025-10-20T12:56:21.596" v="563" actId="47"/>
        <pc:sldMkLst>
          <pc:docMk/>
          <pc:sldMk cId="3696444265" sldId="501"/>
        </pc:sldMkLst>
      </pc:sldChg>
      <pc:sldChg chg="del">
        <pc:chgData name="Helen Lee" userId="950b76d7-29a8-4037-9cf6-1d47a6b96373" providerId="ADAL" clId="{0E72E064-B994-40C3-97B2-7A443233E461}" dt="2025-10-20T12:56:21.596" v="563" actId="47"/>
        <pc:sldMkLst>
          <pc:docMk/>
          <pc:sldMk cId="824623230" sldId="502"/>
        </pc:sldMkLst>
      </pc:sldChg>
      <pc:sldChg chg="del">
        <pc:chgData name="Helen Lee" userId="950b76d7-29a8-4037-9cf6-1d47a6b96373" providerId="ADAL" clId="{0E72E064-B994-40C3-97B2-7A443233E461}" dt="2025-10-20T12:56:21.596" v="563" actId="47"/>
        <pc:sldMkLst>
          <pc:docMk/>
          <pc:sldMk cId="4027649325" sldId="503"/>
        </pc:sldMkLst>
      </pc:sldChg>
      <pc:sldChg chg="del">
        <pc:chgData name="Helen Lee" userId="950b76d7-29a8-4037-9cf6-1d47a6b96373" providerId="ADAL" clId="{0E72E064-B994-40C3-97B2-7A443233E461}" dt="2025-10-20T12:56:21.596" v="563" actId="47"/>
        <pc:sldMkLst>
          <pc:docMk/>
          <pc:sldMk cId="4094445383" sldId="504"/>
        </pc:sldMkLst>
      </pc:sldChg>
      <pc:sldChg chg="del">
        <pc:chgData name="Helen Lee" userId="950b76d7-29a8-4037-9cf6-1d47a6b96373" providerId="ADAL" clId="{0E72E064-B994-40C3-97B2-7A443233E461}" dt="2025-10-20T12:56:21.596" v="563" actId="47"/>
        <pc:sldMkLst>
          <pc:docMk/>
          <pc:sldMk cId="361252197" sldId="506"/>
        </pc:sldMkLst>
      </pc:sldChg>
      <pc:sldChg chg="del">
        <pc:chgData name="Helen Lee" userId="950b76d7-29a8-4037-9cf6-1d47a6b96373" providerId="ADAL" clId="{0E72E064-B994-40C3-97B2-7A443233E461}" dt="2025-10-20T12:56:21.596" v="563" actId="47"/>
        <pc:sldMkLst>
          <pc:docMk/>
          <pc:sldMk cId="4171649132" sldId="507"/>
        </pc:sldMkLst>
      </pc:sldChg>
      <pc:sldChg chg="del">
        <pc:chgData name="Helen Lee" userId="950b76d7-29a8-4037-9cf6-1d47a6b96373" providerId="ADAL" clId="{0E72E064-B994-40C3-97B2-7A443233E461}" dt="2025-10-20T12:56:21.596" v="563" actId="47"/>
        <pc:sldMkLst>
          <pc:docMk/>
          <pc:sldMk cId="360070499" sldId="508"/>
        </pc:sldMkLst>
      </pc:sldChg>
      <pc:sldChg chg="del">
        <pc:chgData name="Helen Lee" userId="950b76d7-29a8-4037-9cf6-1d47a6b96373" providerId="ADAL" clId="{0E72E064-B994-40C3-97B2-7A443233E461}" dt="2025-10-20T12:56:21.596" v="563" actId="47"/>
        <pc:sldMkLst>
          <pc:docMk/>
          <pc:sldMk cId="2904601660" sldId="509"/>
        </pc:sldMkLst>
      </pc:sldChg>
      <pc:sldChg chg="del">
        <pc:chgData name="Helen Lee" userId="950b76d7-29a8-4037-9cf6-1d47a6b96373" providerId="ADAL" clId="{0E72E064-B994-40C3-97B2-7A443233E461}" dt="2025-10-20T12:54:53.982" v="532" actId="47"/>
        <pc:sldMkLst>
          <pc:docMk/>
          <pc:sldMk cId="2643326430" sldId="512"/>
        </pc:sldMkLst>
      </pc:sldChg>
      <pc:sldChg chg="del">
        <pc:chgData name="Helen Lee" userId="950b76d7-29a8-4037-9cf6-1d47a6b96373" providerId="ADAL" clId="{0E72E064-B994-40C3-97B2-7A443233E461}" dt="2025-10-20T12:56:21.596" v="563" actId="47"/>
        <pc:sldMkLst>
          <pc:docMk/>
          <pc:sldMk cId="649415762" sldId="513"/>
        </pc:sldMkLst>
      </pc:sldChg>
      <pc:sldChg chg="del">
        <pc:chgData name="Helen Lee" userId="950b76d7-29a8-4037-9cf6-1d47a6b96373" providerId="ADAL" clId="{0E72E064-B994-40C3-97B2-7A443233E461}" dt="2025-10-20T12:51:24.276" v="187" actId="47"/>
        <pc:sldMkLst>
          <pc:docMk/>
          <pc:sldMk cId="1855372244" sldId="514"/>
        </pc:sldMkLst>
      </pc:sldChg>
      <pc:sldChg chg="del">
        <pc:chgData name="Helen Lee" userId="950b76d7-29a8-4037-9cf6-1d47a6b96373" providerId="ADAL" clId="{0E72E064-B994-40C3-97B2-7A443233E461}" dt="2025-10-20T12:56:21.596" v="563" actId="47"/>
        <pc:sldMkLst>
          <pc:docMk/>
          <pc:sldMk cId="895590778" sldId="515"/>
        </pc:sldMkLst>
      </pc:sldChg>
      <pc:sldChg chg="ord">
        <pc:chgData name="Helen Lee" userId="950b76d7-29a8-4037-9cf6-1d47a6b96373" providerId="ADAL" clId="{0E72E064-B994-40C3-97B2-7A443233E461}" dt="2025-10-20T12:58:06.845" v="588"/>
        <pc:sldMkLst>
          <pc:docMk/>
          <pc:sldMk cId="894492894" sldId="518"/>
        </pc:sldMkLst>
      </pc:sldChg>
      <pc:sldChg chg="ord">
        <pc:chgData name="Helen Lee" userId="950b76d7-29a8-4037-9cf6-1d47a6b96373" providerId="ADAL" clId="{0E72E064-B994-40C3-97B2-7A443233E461}" dt="2025-10-20T12:58:06.845" v="588"/>
        <pc:sldMkLst>
          <pc:docMk/>
          <pc:sldMk cId="2229747391" sldId="520"/>
        </pc:sldMkLst>
      </pc:sldChg>
      <pc:sldChg chg="del">
        <pc:chgData name="Helen Lee" userId="950b76d7-29a8-4037-9cf6-1d47a6b96373" providerId="ADAL" clId="{0E72E064-B994-40C3-97B2-7A443233E461}" dt="2025-10-20T12:56:21.596" v="563" actId="47"/>
        <pc:sldMkLst>
          <pc:docMk/>
          <pc:sldMk cId="1178342986" sldId="521"/>
        </pc:sldMkLst>
      </pc:sldChg>
      <pc:sldChg chg="del">
        <pc:chgData name="Helen Lee" userId="950b76d7-29a8-4037-9cf6-1d47a6b96373" providerId="ADAL" clId="{0E72E064-B994-40C3-97B2-7A443233E461}" dt="2025-10-20T12:56:21.596" v="563" actId="47"/>
        <pc:sldMkLst>
          <pc:docMk/>
          <pc:sldMk cId="2406955764" sldId="528"/>
        </pc:sldMkLst>
      </pc:sldChg>
      <pc:sldChg chg="del">
        <pc:chgData name="Helen Lee" userId="950b76d7-29a8-4037-9cf6-1d47a6b96373" providerId="ADAL" clId="{0E72E064-B994-40C3-97B2-7A443233E461}" dt="2025-10-20T12:56:21.596" v="563" actId="47"/>
        <pc:sldMkLst>
          <pc:docMk/>
          <pc:sldMk cId="2631107834" sldId="529"/>
        </pc:sldMkLst>
      </pc:sldChg>
      <pc:sldChg chg="del">
        <pc:chgData name="Helen Lee" userId="950b76d7-29a8-4037-9cf6-1d47a6b96373" providerId="ADAL" clId="{0E72E064-B994-40C3-97B2-7A443233E461}" dt="2025-10-20T12:56:21.596" v="563" actId="47"/>
        <pc:sldMkLst>
          <pc:docMk/>
          <pc:sldMk cId="4097748498" sldId="530"/>
        </pc:sldMkLst>
      </pc:sldChg>
      <pc:sldChg chg="del">
        <pc:chgData name="Helen Lee" userId="950b76d7-29a8-4037-9cf6-1d47a6b96373" providerId="ADAL" clId="{0E72E064-B994-40C3-97B2-7A443233E461}" dt="2025-10-20T12:56:42.100" v="572" actId="47"/>
        <pc:sldMkLst>
          <pc:docMk/>
          <pc:sldMk cId="1406355128" sldId="531"/>
        </pc:sldMkLst>
      </pc:sldChg>
      <pc:sldChg chg="del">
        <pc:chgData name="Helen Lee" userId="950b76d7-29a8-4037-9cf6-1d47a6b96373" providerId="ADAL" clId="{0E72E064-B994-40C3-97B2-7A443233E461}" dt="2025-10-20T12:56:31.351" v="565" actId="47"/>
        <pc:sldMkLst>
          <pc:docMk/>
          <pc:sldMk cId="1779678101" sldId="532"/>
        </pc:sldMkLst>
      </pc:sldChg>
      <pc:sldChg chg="del">
        <pc:chgData name="Helen Lee" userId="950b76d7-29a8-4037-9cf6-1d47a6b96373" providerId="ADAL" clId="{0E72E064-B994-40C3-97B2-7A443233E461}" dt="2025-10-20T12:56:30.040" v="564" actId="47"/>
        <pc:sldMkLst>
          <pc:docMk/>
          <pc:sldMk cId="3661316884" sldId="533"/>
        </pc:sldMkLst>
      </pc:sldChg>
      <pc:sldChg chg="del">
        <pc:chgData name="Helen Lee" userId="950b76d7-29a8-4037-9cf6-1d47a6b96373" providerId="ADAL" clId="{0E72E064-B994-40C3-97B2-7A443233E461}" dt="2025-10-20T12:56:49.490" v="579" actId="47"/>
        <pc:sldMkLst>
          <pc:docMk/>
          <pc:sldMk cId="1158332942" sldId="535"/>
        </pc:sldMkLst>
      </pc:sldChg>
      <pc:sldChg chg="ord">
        <pc:chgData name="Helen Lee" userId="950b76d7-29a8-4037-9cf6-1d47a6b96373" providerId="ADAL" clId="{0E72E064-B994-40C3-97B2-7A443233E461}" dt="2025-10-20T12:58:06.845" v="588"/>
        <pc:sldMkLst>
          <pc:docMk/>
          <pc:sldMk cId="3175615078" sldId="536"/>
        </pc:sldMkLst>
      </pc:sldChg>
      <pc:sldChg chg="del">
        <pc:chgData name="Helen Lee" userId="950b76d7-29a8-4037-9cf6-1d47a6b96373" providerId="ADAL" clId="{0E72E064-B994-40C3-97B2-7A443233E461}" dt="2025-10-20T12:56:21.596" v="563" actId="47"/>
        <pc:sldMkLst>
          <pc:docMk/>
          <pc:sldMk cId="2463805941" sldId="537"/>
        </pc:sldMkLst>
      </pc:sldChg>
      <pc:sldChg chg="del">
        <pc:chgData name="Helen Lee" userId="950b76d7-29a8-4037-9cf6-1d47a6b96373" providerId="ADAL" clId="{0E72E064-B994-40C3-97B2-7A443233E461}" dt="2025-10-20T12:56:32.144" v="567" actId="47"/>
        <pc:sldMkLst>
          <pc:docMk/>
          <pc:sldMk cId="3568940200" sldId="539"/>
        </pc:sldMkLst>
      </pc:sldChg>
      <pc:sldChg chg="del">
        <pc:chgData name="Helen Lee" userId="950b76d7-29a8-4037-9cf6-1d47a6b96373" providerId="ADAL" clId="{0E72E064-B994-40C3-97B2-7A443233E461}" dt="2025-10-20T12:56:31.673" v="566" actId="47"/>
        <pc:sldMkLst>
          <pc:docMk/>
          <pc:sldMk cId="3908340349" sldId="540"/>
        </pc:sldMkLst>
      </pc:sldChg>
      <pc:sldChg chg="add del ord">
        <pc:chgData name="Helen Lee" userId="950b76d7-29a8-4037-9cf6-1d47a6b96373" providerId="ADAL" clId="{0E72E064-B994-40C3-97B2-7A443233E461}" dt="2025-10-20T12:58:06.845" v="588"/>
        <pc:sldMkLst>
          <pc:docMk/>
          <pc:sldMk cId="1428599239" sldId="541"/>
        </pc:sldMkLst>
      </pc:sldChg>
      <pc:sldChg chg="del">
        <pc:chgData name="Helen Lee" userId="950b76d7-29a8-4037-9cf6-1d47a6b96373" providerId="ADAL" clId="{0E72E064-B994-40C3-97B2-7A443233E461}" dt="2025-10-20T12:56:38.976" v="569" actId="47"/>
        <pc:sldMkLst>
          <pc:docMk/>
          <pc:sldMk cId="1523276259" sldId="542"/>
        </pc:sldMkLst>
      </pc:sldChg>
      <pc:sldChg chg="del">
        <pc:chgData name="Helen Lee" userId="950b76d7-29a8-4037-9cf6-1d47a6b96373" providerId="ADAL" clId="{0E72E064-B994-40C3-97B2-7A443233E461}" dt="2025-10-20T12:57:08.597" v="582" actId="47"/>
        <pc:sldMkLst>
          <pc:docMk/>
          <pc:sldMk cId="614015822" sldId="543"/>
        </pc:sldMkLst>
      </pc:sldChg>
      <pc:sldChg chg="ord">
        <pc:chgData name="Helen Lee" userId="950b76d7-29a8-4037-9cf6-1d47a6b96373" providerId="ADAL" clId="{0E72E064-B994-40C3-97B2-7A443233E461}" dt="2025-10-20T12:58:06.845" v="588"/>
        <pc:sldMkLst>
          <pc:docMk/>
          <pc:sldMk cId="1198185780" sldId="544"/>
        </pc:sldMkLst>
      </pc:sldChg>
      <pc:sldChg chg="del">
        <pc:chgData name="Helen Lee" userId="950b76d7-29a8-4037-9cf6-1d47a6b96373" providerId="ADAL" clId="{0E72E064-B994-40C3-97B2-7A443233E461}" dt="2025-10-20T12:56:39.675" v="570" actId="47"/>
        <pc:sldMkLst>
          <pc:docMk/>
          <pc:sldMk cId="1166750834" sldId="545"/>
        </pc:sldMkLst>
      </pc:sldChg>
      <pc:sldChg chg="del">
        <pc:chgData name="Helen Lee" userId="950b76d7-29a8-4037-9cf6-1d47a6b96373" providerId="ADAL" clId="{0E72E064-B994-40C3-97B2-7A443233E461}" dt="2025-10-20T12:56:21.596" v="563" actId="47"/>
        <pc:sldMkLst>
          <pc:docMk/>
          <pc:sldMk cId="1911895380" sldId="548"/>
        </pc:sldMkLst>
      </pc:sldChg>
      <pc:sldChg chg="del">
        <pc:chgData name="Helen Lee" userId="950b76d7-29a8-4037-9cf6-1d47a6b96373" providerId="ADAL" clId="{0E72E064-B994-40C3-97B2-7A443233E461}" dt="2025-10-20T12:56:40.513" v="571" actId="47"/>
        <pc:sldMkLst>
          <pc:docMk/>
          <pc:sldMk cId="3181164552" sldId="549"/>
        </pc:sldMkLst>
      </pc:sldChg>
      <pc:sldChg chg="del">
        <pc:chgData name="Helen Lee" userId="950b76d7-29a8-4037-9cf6-1d47a6b96373" providerId="ADAL" clId="{0E72E064-B994-40C3-97B2-7A443233E461}" dt="2025-10-20T12:57:08.597" v="582" actId="47"/>
        <pc:sldMkLst>
          <pc:docMk/>
          <pc:sldMk cId="2318815954" sldId="550"/>
        </pc:sldMkLst>
      </pc:sldChg>
      <pc:sldChg chg="del">
        <pc:chgData name="Helen Lee" userId="950b76d7-29a8-4037-9cf6-1d47a6b96373" providerId="ADAL" clId="{0E72E064-B994-40C3-97B2-7A443233E461}" dt="2025-10-20T12:57:08.597" v="582" actId="47"/>
        <pc:sldMkLst>
          <pc:docMk/>
          <pc:sldMk cId="3358275177" sldId="551"/>
        </pc:sldMkLst>
      </pc:sldChg>
      <pc:sldChg chg="del">
        <pc:chgData name="Helen Lee" userId="950b76d7-29a8-4037-9cf6-1d47a6b96373" providerId="ADAL" clId="{0E72E064-B994-40C3-97B2-7A443233E461}" dt="2025-10-20T12:57:08.597" v="582" actId="47"/>
        <pc:sldMkLst>
          <pc:docMk/>
          <pc:sldMk cId="470006536" sldId="552"/>
        </pc:sldMkLst>
      </pc:sldChg>
      <pc:sldChg chg="del">
        <pc:chgData name="Helen Lee" userId="950b76d7-29a8-4037-9cf6-1d47a6b96373" providerId="ADAL" clId="{0E72E064-B994-40C3-97B2-7A443233E461}" dt="2025-10-20T12:56:21.596" v="563" actId="47"/>
        <pc:sldMkLst>
          <pc:docMk/>
          <pc:sldMk cId="2402594341" sldId="553"/>
        </pc:sldMkLst>
      </pc:sldChg>
      <pc:sldChg chg="del">
        <pc:chgData name="Helen Lee" userId="950b76d7-29a8-4037-9cf6-1d47a6b96373" providerId="ADAL" clId="{0E72E064-B994-40C3-97B2-7A443233E461}" dt="2025-10-20T12:56:21.596" v="563" actId="47"/>
        <pc:sldMkLst>
          <pc:docMk/>
          <pc:sldMk cId="2228352231" sldId="554"/>
        </pc:sldMkLst>
      </pc:sldChg>
      <pc:sldChg chg="del">
        <pc:chgData name="Helen Lee" userId="950b76d7-29a8-4037-9cf6-1d47a6b96373" providerId="ADAL" clId="{0E72E064-B994-40C3-97B2-7A443233E461}" dt="2025-10-20T12:56:21.596" v="563" actId="47"/>
        <pc:sldMkLst>
          <pc:docMk/>
          <pc:sldMk cId="112964309" sldId="555"/>
        </pc:sldMkLst>
      </pc:sldChg>
      <pc:sldChg chg="del">
        <pc:chgData name="Helen Lee" userId="950b76d7-29a8-4037-9cf6-1d47a6b96373" providerId="ADAL" clId="{0E72E064-B994-40C3-97B2-7A443233E461}" dt="2025-10-20T12:56:21.596" v="563" actId="47"/>
        <pc:sldMkLst>
          <pc:docMk/>
          <pc:sldMk cId="2097341216" sldId="556"/>
        </pc:sldMkLst>
      </pc:sldChg>
      <pc:sldChg chg="del">
        <pc:chgData name="Helen Lee" userId="950b76d7-29a8-4037-9cf6-1d47a6b96373" providerId="ADAL" clId="{0E72E064-B994-40C3-97B2-7A443233E461}" dt="2025-10-20T12:56:21.596" v="563" actId="47"/>
        <pc:sldMkLst>
          <pc:docMk/>
          <pc:sldMk cId="3999417119" sldId="557"/>
        </pc:sldMkLst>
      </pc:sldChg>
      <pc:sldChg chg="del">
        <pc:chgData name="Helen Lee" userId="950b76d7-29a8-4037-9cf6-1d47a6b96373" providerId="ADAL" clId="{0E72E064-B994-40C3-97B2-7A443233E461}" dt="2025-10-20T12:56:21.596" v="563" actId="47"/>
        <pc:sldMkLst>
          <pc:docMk/>
          <pc:sldMk cId="718426329" sldId="558"/>
        </pc:sldMkLst>
      </pc:sldChg>
      <pc:sldChg chg="delSp modSp new mod">
        <pc:chgData name="Helen Lee" userId="950b76d7-29a8-4037-9cf6-1d47a6b96373" providerId="ADAL" clId="{0E72E064-B994-40C3-97B2-7A443233E461}" dt="2025-10-20T12:55:28.212" v="558" actId="1076"/>
        <pc:sldMkLst>
          <pc:docMk/>
          <pc:sldMk cId="2118584413" sldId="559"/>
        </pc:sldMkLst>
        <pc:spChg chg="mod">
          <ac:chgData name="Helen Lee" userId="950b76d7-29a8-4037-9cf6-1d47a6b96373" providerId="ADAL" clId="{0E72E064-B994-40C3-97B2-7A443233E461}" dt="2025-10-20T12:55:28.212" v="558" actId="1076"/>
          <ac:spMkLst>
            <pc:docMk/>
            <pc:sldMk cId="2118584413" sldId="559"/>
            <ac:spMk id="2" creationId="{524AA895-DD22-8E36-2551-B893034097AE}"/>
          </ac:spMkLst>
        </pc:spChg>
        <pc:spChg chg="del mod">
          <ac:chgData name="Helen Lee" userId="950b76d7-29a8-4037-9cf6-1d47a6b96373" providerId="ADAL" clId="{0E72E064-B994-40C3-97B2-7A443233E461}" dt="2025-10-20T12:55:23.504" v="556" actId="478"/>
          <ac:spMkLst>
            <pc:docMk/>
            <pc:sldMk cId="2118584413" sldId="559"/>
            <ac:spMk id="3" creationId="{0E59FFD9-E93C-DDDC-1B0C-39E9A2D4F0F1}"/>
          </ac:spMkLst>
        </pc:spChg>
      </pc:sldChg>
      <pc:sldChg chg="delSp modSp new mod ord">
        <pc:chgData name="Helen Lee" userId="950b76d7-29a8-4037-9cf6-1d47a6b96373" providerId="ADAL" clId="{0E72E064-B994-40C3-97B2-7A443233E461}" dt="2025-10-20T12:59:48.879" v="660" actId="20577"/>
        <pc:sldMkLst>
          <pc:docMk/>
          <pc:sldMk cId="3166667949" sldId="560"/>
        </pc:sldMkLst>
        <pc:spChg chg="mod">
          <ac:chgData name="Helen Lee" userId="950b76d7-29a8-4037-9cf6-1d47a6b96373" providerId="ADAL" clId="{0E72E064-B994-40C3-97B2-7A443233E461}" dt="2025-10-20T12:59:48.879" v="660" actId="20577"/>
          <ac:spMkLst>
            <pc:docMk/>
            <pc:sldMk cId="3166667949" sldId="560"/>
            <ac:spMk id="2" creationId="{094C7A61-342F-425C-4A21-EADE4B8C4E40}"/>
          </ac:spMkLst>
        </pc:spChg>
        <pc:spChg chg="del">
          <ac:chgData name="Helen Lee" userId="950b76d7-29a8-4037-9cf6-1d47a6b96373" providerId="ADAL" clId="{0E72E064-B994-40C3-97B2-7A443233E461}" dt="2025-10-20T12:58:28.379" v="594" actId="478"/>
          <ac:spMkLst>
            <pc:docMk/>
            <pc:sldMk cId="3166667949" sldId="560"/>
            <ac:spMk id="3" creationId="{F33A99DF-831F-48E0-1879-7D00F21493AC}"/>
          </ac:spMkLst>
        </pc:spChg>
        <pc:spChg chg="del">
          <ac:chgData name="Helen Lee" userId="950b76d7-29a8-4037-9cf6-1d47a6b96373" providerId="ADAL" clId="{0E72E064-B994-40C3-97B2-7A443233E461}" dt="2025-10-20T12:58:31.544" v="595" actId="478"/>
          <ac:spMkLst>
            <pc:docMk/>
            <pc:sldMk cId="3166667949" sldId="560"/>
            <ac:spMk id="4" creationId="{0476E93C-07DC-85DA-4B6C-D4524C913F88}"/>
          </ac:spMkLst>
        </pc:spChg>
      </pc:sldChg>
      <pc:sldChg chg="addSp delSp modSp new mod">
        <pc:chgData name="Helen Lee" userId="950b76d7-29a8-4037-9cf6-1d47a6b96373" providerId="ADAL" clId="{0E72E064-B994-40C3-97B2-7A443233E461}" dt="2025-10-20T13:01:33.299" v="786" actId="478"/>
        <pc:sldMkLst>
          <pc:docMk/>
          <pc:sldMk cId="2488870646" sldId="561"/>
        </pc:sldMkLst>
        <pc:spChg chg="mod">
          <ac:chgData name="Helen Lee" userId="950b76d7-29a8-4037-9cf6-1d47a6b96373" providerId="ADAL" clId="{0E72E064-B994-40C3-97B2-7A443233E461}" dt="2025-10-20T13:01:22.569" v="782" actId="20577"/>
          <ac:spMkLst>
            <pc:docMk/>
            <pc:sldMk cId="2488870646" sldId="561"/>
            <ac:spMk id="2" creationId="{89B298C4-78B4-5355-FE8D-EF4FB9CBC301}"/>
          </ac:spMkLst>
        </pc:spChg>
        <pc:spChg chg="add del mod">
          <ac:chgData name="Helen Lee" userId="950b76d7-29a8-4037-9cf6-1d47a6b96373" providerId="ADAL" clId="{0E72E064-B994-40C3-97B2-7A443233E461}" dt="2025-10-20T13:01:31.374" v="785" actId="1076"/>
          <ac:spMkLst>
            <pc:docMk/>
            <pc:sldMk cId="2488870646" sldId="561"/>
            <ac:spMk id="3" creationId="{B8D11609-F5B1-6DB1-F524-94A0B1FA5400}"/>
          </ac:spMkLst>
        </pc:spChg>
        <pc:spChg chg="add del">
          <ac:chgData name="Helen Lee" userId="950b76d7-29a8-4037-9cf6-1d47a6b96373" providerId="ADAL" clId="{0E72E064-B994-40C3-97B2-7A443233E461}" dt="2025-10-20T13:01:33.299" v="786" actId="478"/>
          <ac:spMkLst>
            <pc:docMk/>
            <pc:sldMk cId="2488870646" sldId="561"/>
            <ac:spMk id="4" creationId="{ED7E33F5-546D-FA85-FB6A-E66C80BCA857}"/>
          </ac:spMkLst>
        </pc:spChg>
        <pc:spChg chg="add del mod">
          <ac:chgData name="Helen Lee" userId="950b76d7-29a8-4037-9cf6-1d47a6b96373" providerId="ADAL" clId="{0E72E064-B994-40C3-97B2-7A443233E461}" dt="2025-10-20T13:01:02.078" v="683" actId="22"/>
          <ac:spMkLst>
            <pc:docMk/>
            <pc:sldMk cId="2488870646" sldId="561"/>
            <ac:spMk id="6" creationId="{CAEADCF1-8B83-B277-EA31-6E05A70F8BAC}"/>
          </ac:spMkLst>
        </pc:spChg>
      </pc:sldChg>
      <pc:sldChg chg="delSp modSp new mod">
        <pc:chgData name="Helen Lee" userId="950b76d7-29a8-4037-9cf6-1d47a6b96373" providerId="ADAL" clId="{0E72E064-B994-40C3-97B2-7A443233E461}" dt="2025-10-21T14:09:19.011" v="832" actId="478"/>
        <pc:sldMkLst>
          <pc:docMk/>
          <pc:sldMk cId="3652133067" sldId="562"/>
        </pc:sldMkLst>
        <pc:spChg chg="del mod">
          <ac:chgData name="Helen Lee" userId="950b76d7-29a8-4037-9cf6-1d47a6b96373" providerId="ADAL" clId="{0E72E064-B994-40C3-97B2-7A443233E461}" dt="2025-10-21T14:09:19.011" v="832" actId="478"/>
          <ac:spMkLst>
            <pc:docMk/>
            <pc:sldMk cId="3652133067" sldId="562"/>
            <ac:spMk id="2" creationId="{652F2BCB-7083-AF54-3FCD-E8236DDFBBB3}"/>
          </ac:spMkLst>
        </pc:spChg>
        <pc:spChg chg="del">
          <ac:chgData name="Helen Lee" userId="950b76d7-29a8-4037-9cf6-1d47a6b96373" providerId="ADAL" clId="{0E72E064-B994-40C3-97B2-7A443233E461}" dt="2025-10-21T14:08:57.177" v="788" actId="478"/>
          <ac:spMkLst>
            <pc:docMk/>
            <pc:sldMk cId="3652133067" sldId="562"/>
            <ac:spMk id="3" creationId="{E382CE62-30C8-595D-9B10-0121E0F09D36}"/>
          </ac:spMkLst>
        </pc:spChg>
        <pc:spChg chg="del">
          <ac:chgData name="Helen Lee" userId="950b76d7-29a8-4037-9cf6-1d47a6b96373" providerId="ADAL" clId="{0E72E064-B994-40C3-97B2-7A443233E461}" dt="2025-10-21T14:09:00.150" v="789" actId="478"/>
          <ac:spMkLst>
            <pc:docMk/>
            <pc:sldMk cId="3652133067" sldId="562"/>
            <ac:spMk id="4" creationId="{934BFE43-11AC-B8FC-A568-785FF11CDA5F}"/>
          </ac:spMkLst>
        </pc:spChg>
      </pc:sldChg>
      <pc:sldChg chg="addSp delSp modSp new mod">
        <pc:chgData name="Helen Lee" userId="950b76d7-29a8-4037-9cf6-1d47a6b96373" providerId="ADAL" clId="{0E72E064-B994-40C3-97B2-7A443233E461}" dt="2025-10-21T14:22:30.051" v="940"/>
        <pc:sldMkLst>
          <pc:docMk/>
          <pc:sldMk cId="72788824" sldId="563"/>
        </pc:sldMkLst>
        <pc:spChg chg="mod">
          <ac:chgData name="Helen Lee" userId="950b76d7-29a8-4037-9cf6-1d47a6b96373" providerId="ADAL" clId="{0E72E064-B994-40C3-97B2-7A443233E461}" dt="2025-10-21T14:13:24.304" v="910" actId="27636"/>
          <ac:spMkLst>
            <pc:docMk/>
            <pc:sldMk cId="72788824" sldId="563"/>
            <ac:spMk id="2" creationId="{764B5412-E5A7-8158-D9BD-C07077C08FB7}"/>
          </ac:spMkLst>
        </pc:spChg>
        <pc:spChg chg="del">
          <ac:chgData name="Helen Lee" userId="950b76d7-29a8-4037-9cf6-1d47a6b96373" providerId="ADAL" clId="{0E72E064-B994-40C3-97B2-7A443233E461}" dt="2025-10-21T14:09:40.868" v="870" actId="478"/>
          <ac:spMkLst>
            <pc:docMk/>
            <pc:sldMk cId="72788824" sldId="563"/>
            <ac:spMk id="3" creationId="{3F6CCCF2-7E06-8BA6-FEDD-2320D18BB516}"/>
          </ac:spMkLst>
        </pc:spChg>
        <pc:spChg chg="add mod">
          <ac:chgData name="Helen Lee" userId="950b76d7-29a8-4037-9cf6-1d47a6b96373" providerId="ADAL" clId="{0E72E064-B994-40C3-97B2-7A443233E461}" dt="2025-10-21T14:22:30.051" v="940"/>
          <ac:spMkLst>
            <pc:docMk/>
            <pc:sldMk cId="72788824" sldId="563"/>
            <ac:spMk id="6" creationId="{C3F246C4-2125-0A93-F685-66550A5E37EB}"/>
          </ac:spMkLst>
        </pc:spChg>
        <pc:picChg chg="add mod modCrop">
          <ac:chgData name="Helen Lee" userId="950b76d7-29a8-4037-9cf6-1d47a6b96373" providerId="ADAL" clId="{0E72E064-B994-40C3-97B2-7A443233E461}" dt="2025-10-21T14:21:41.993" v="913" actId="14100"/>
          <ac:picMkLst>
            <pc:docMk/>
            <pc:sldMk cId="72788824" sldId="563"/>
            <ac:picMk id="4" creationId="{BF529411-1BC6-7BD4-C986-36E2956D4B80}"/>
          </ac:picMkLst>
        </pc:picChg>
      </pc:sldChg>
      <pc:sldChg chg="delSp modSp new mod">
        <pc:chgData name="Helen Lee" userId="950b76d7-29a8-4037-9cf6-1d47a6b96373" providerId="ADAL" clId="{0E72E064-B994-40C3-97B2-7A443233E461}" dt="2025-10-21T14:22:55.783" v="961" actId="20577"/>
        <pc:sldMkLst>
          <pc:docMk/>
          <pc:sldMk cId="1986808830" sldId="564"/>
        </pc:sldMkLst>
        <pc:spChg chg="mod">
          <ac:chgData name="Helen Lee" userId="950b76d7-29a8-4037-9cf6-1d47a6b96373" providerId="ADAL" clId="{0E72E064-B994-40C3-97B2-7A443233E461}" dt="2025-10-21T14:22:55.783" v="961" actId="20577"/>
          <ac:spMkLst>
            <pc:docMk/>
            <pc:sldMk cId="1986808830" sldId="564"/>
            <ac:spMk id="2" creationId="{E1BD77FC-44CC-05EF-4982-C6320A184A05}"/>
          </ac:spMkLst>
        </pc:spChg>
        <pc:spChg chg="del">
          <ac:chgData name="Helen Lee" userId="950b76d7-29a8-4037-9cf6-1d47a6b96373" providerId="ADAL" clId="{0E72E064-B994-40C3-97B2-7A443233E461}" dt="2025-10-21T14:22:44.948" v="942" actId="478"/>
          <ac:spMkLst>
            <pc:docMk/>
            <pc:sldMk cId="1986808830" sldId="564"/>
            <ac:spMk id="3" creationId="{95409DF1-52DA-F519-45AA-B7BB35A338F4}"/>
          </ac:spMkLst>
        </pc:spChg>
      </pc:sldChg>
      <pc:sldChg chg="new">
        <pc:chgData name="Helen Lee" userId="950b76d7-29a8-4037-9cf6-1d47a6b96373" providerId="ADAL" clId="{0E72E064-B994-40C3-97B2-7A443233E461}" dt="2025-10-21T14:23:00.327" v="962" actId="680"/>
        <pc:sldMkLst>
          <pc:docMk/>
          <pc:sldMk cId="1262279319" sldId="565"/>
        </pc:sldMkLst>
      </pc:sldChg>
      <pc:sldMasterChg chg="delSldLayout">
        <pc:chgData name="Helen Lee" userId="950b76d7-29a8-4037-9cf6-1d47a6b96373" providerId="ADAL" clId="{0E72E064-B994-40C3-97B2-7A443233E461}" dt="2025-10-20T12:56:21.596" v="563" actId="47"/>
        <pc:sldMasterMkLst>
          <pc:docMk/>
          <pc:sldMasterMk cId="465137117" sldId="2147483648"/>
        </pc:sldMasterMkLst>
        <pc:sldLayoutChg chg="del">
          <pc:chgData name="Helen Lee" userId="950b76d7-29a8-4037-9cf6-1d47a6b96373" providerId="ADAL" clId="{0E72E064-B994-40C3-97B2-7A443233E461}" dt="2025-10-20T12:51:24.276" v="187" actId="47"/>
          <pc:sldLayoutMkLst>
            <pc:docMk/>
            <pc:sldMasterMk cId="465137117" sldId="2147483648"/>
            <pc:sldLayoutMk cId="430968127" sldId="2147483660"/>
          </pc:sldLayoutMkLst>
        </pc:sldLayoutChg>
        <pc:sldLayoutChg chg="del">
          <pc:chgData name="Helen Lee" userId="950b76d7-29a8-4037-9cf6-1d47a6b96373" providerId="ADAL" clId="{0E72E064-B994-40C3-97B2-7A443233E461}" dt="2025-10-20T12:56:21.596" v="563" actId="47"/>
          <pc:sldLayoutMkLst>
            <pc:docMk/>
            <pc:sldMasterMk cId="465137117" sldId="2147483648"/>
            <pc:sldLayoutMk cId="4264729493" sldId="2147483662"/>
          </pc:sldLayoutMkLst>
        </pc:sldLayoutChg>
        <pc:sldLayoutChg chg="del">
          <pc:chgData name="Helen Lee" userId="950b76d7-29a8-4037-9cf6-1d47a6b96373" providerId="ADAL" clId="{0E72E064-B994-40C3-97B2-7A443233E461}" dt="2025-10-20T12:56:21.596" v="563" actId="47"/>
          <pc:sldLayoutMkLst>
            <pc:docMk/>
            <pc:sldMasterMk cId="465137117" sldId="2147483648"/>
            <pc:sldLayoutMk cId="560787197" sldId="214748366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21/10/2025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t>After studying this chapter, you should be able to: </a:t>
            </a:r>
          </a:p>
          <a:p>
            <a:pPr marL="171450" lvl="0" indent="-171450">
              <a:buFont typeface="Arial" panose="020B0604020202020204" pitchFamily="34" charset="0"/>
              <a:buChar char="•"/>
            </a:pPr>
            <a:r>
              <a:rPr lang="en-US" dirty="0"/>
              <a:t>Summarize the conclusions of trait theories of leadership.</a:t>
            </a:r>
          </a:p>
          <a:p>
            <a:pPr marL="171450" lvl="0" indent="-171450">
              <a:buFont typeface="Arial" panose="020B0604020202020204" pitchFamily="34" charset="0"/>
              <a:buChar char="•"/>
            </a:pPr>
            <a:r>
              <a:rPr lang="en-US" dirty="0"/>
              <a:t>Identify the central tenets and main limitations of behavioral theories.</a:t>
            </a:r>
          </a:p>
          <a:p>
            <a:pPr marL="171450" lvl="0" indent="-171450">
              <a:buFont typeface="Arial" panose="020B0604020202020204" pitchFamily="34" charset="0"/>
              <a:buChar char="•"/>
            </a:pPr>
            <a:r>
              <a:rPr lang="en-US" dirty="0"/>
              <a:t>Contrast contingency theories of leadership.</a:t>
            </a:r>
          </a:p>
          <a:p>
            <a:pPr marL="171450" lvl="0" indent="-171450">
              <a:buFont typeface="Arial" panose="020B0604020202020204" pitchFamily="34" charset="0"/>
              <a:buChar char="•"/>
            </a:pPr>
            <a:r>
              <a:rPr lang="en-US" dirty="0"/>
              <a:t>Describe the contemporary theories of leadership and their relationship to foundational theories.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a:t>
            </a:fld>
            <a:endParaRPr lang="en-US" dirty="0"/>
          </a:p>
        </p:txBody>
      </p:sp>
    </p:spTree>
    <p:extLst>
      <p:ext uri="{BB962C8B-B14F-4D97-AF65-F5344CB8AC3E}">
        <p14:creationId xmlns:p14="http://schemas.microsoft.com/office/powerpoint/2010/main" val="3254714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t>Leadership is the ability to influence a group toward the achievement of a vision or set of goals. The source of this influence may be formal, such as that provided by managerial rank in an organization. But not all leaders are managers, nor, for that matter, are all managers leaders. Just because an organization provides its managers with certain formal rights is no assurance they will lead effectively. </a:t>
            </a:r>
          </a:p>
          <a:p>
            <a:pPr eaLnBrk="1" hangingPunct="1">
              <a:spcBef>
                <a:spcPct val="0"/>
              </a:spcBef>
            </a:pPr>
            <a:endParaRPr lang="en-US" dirty="0"/>
          </a:p>
          <a:p>
            <a:pPr eaLnBrk="1" hangingPunct="1">
              <a:spcBef>
                <a:spcPct val="0"/>
              </a:spcBef>
            </a:pPr>
            <a:r>
              <a:rPr lang="en-US" dirty="0"/>
              <a:t>Nonsanctioned leadership—the ability to influence that arises outside the formal structure of the organization—is often as important or more important than formal influence. In other words, leaders can emerge from within a group as well as by formal appointment.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1539474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t>Trait theories of leadership </a:t>
            </a:r>
            <a:r>
              <a:rPr lang="en-US" dirty="0"/>
              <a:t>focus on personal qualities and characteristics. The search for personality, social, physical, or intellectual attributes that differentiate leaders from non-leaders goes back to the earliest stages of leadership research. </a:t>
            </a:r>
          </a:p>
          <a:p>
            <a:pPr eaLnBrk="1" hangingPunct="1">
              <a:spcBef>
                <a:spcPct val="0"/>
              </a:spcBef>
            </a:pPr>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extLst>
      <p:ext uri="{BB962C8B-B14F-4D97-AF65-F5344CB8AC3E}">
        <p14:creationId xmlns:p14="http://schemas.microsoft.com/office/powerpoint/2010/main" val="1023294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t>While</a:t>
            </a:r>
            <a:r>
              <a:rPr lang="en-US" baseline="0" dirty="0"/>
              <a:t> t</a:t>
            </a:r>
            <a:r>
              <a:rPr lang="en-US" dirty="0"/>
              <a:t>rait research provides a basis for </a:t>
            </a:r>
            <a:r>
              <a:rPr lang="en-US" i="1" dirty="0"/>
              <a:t>selecting</a:t>
            </a:r>
            <a:r>
              <a:rPr lang="en-US" dirty="0"/>
              <a:t> the right people for leadership</a:t>
            </a:r>
            <a:r>
              <a:rPr lang="en-US" baseline="0" dirty="0"/>
              <a:t>, behavioral theories of leadership imply that we can </a:t>
            </a:r>
            <a:r>
              <a:rPr lang="en-US" i="1" baseline="0" dirty="0"/>
              <a:t>train</a:t>
            </a:r>
            <a:r>
              <a:rPr lang="en-US" baseline="0" dirty="0"/>
              <a:t> people to be leaders.</a:t>
            </a:r>
            <a:endParaRPr lang="en-US" dirty="0"/>
          </a:p>
          <a:p>
            <a:pPr eaLnBrk="1" hangingPunct="1">
              <a:spcBef>
                <a:spcPct val="0"/>
              </a:spcBef>
            </a:pPr>
            <a:endParaRPr lang="en-US" dirty="0"/>
          </a:p>
          <a:p>
            <a:pPr eaLnBrk="1" hangingPunct="1">
              <a:spcBef>
                <a:spcPct val="0"/>
              </a:spcBef>
            </a:pPr>
            <a:r>
              <a:rPr lang="en-US" dirty="0"/>
              <a:t>The most comprehensive theories resulted from the Ohio State Studies which sought to identify independent dimensions of leader behavior. Beginning with more than a thousand dimensions, the studies narrowed the list to two that substantially accounted for most of the leadership behavior described by employees: initiating structure and consideration.</a:t>
            </a:r>
          </a:p>
          <a:p>
            <a:pPr eaLnBrk="1" hangingPunct="1">
              <a:spcBef>
                <a:spcPct val="0"/>
              </a:spcBef>
            </a:pPr>
            <a:endParaRPr lang="en-US" dirty="0"/>
          </a:p>
          <a:p>
            <a:pPr eaLnBrk="1" hangingPunct="1">
              <a:spcBef>
                <a:spcPct val="0"/>
              </a:spcBef>
            </a:pPr>
            <a:r>
              <a:rPr lang="en-US" i="1" dirty="0"/>
              <a:t>Initiating structure </a:t>
            </a:r>
            <a:r>
              <a:rPr lang="en-US" dirty="0"/>
              <a:t>is the extent to which a leader defines and structures his or her role and those of subordinates to facilitate goal attainment. It includes behavior that attempts to organize work, work relationships, and goals. A leader high in initiating structure is someone who “assigns group members to particular tasks,” “expects workers to maintain definite standards of performance,” and “emphasizes the meeting of deadlines.” </a:t>
            </a:r>
          </a:p>
          <a:p>
            <a:pPr eaLnBrk="1" hangingPunct="1">
              <a:spcBef>
                <a:spcPct val="0"/>
              </a:spcBef>
            </a:pPr>
            <a:endParaRPr lang="en-US" dirty="0"/>
          </a:p>
          <a:p>
            <a:pPr eaLnBrk="1" hangingPunct="1">
              <a:spcBef>
                <a:spcPct val="0"/>
              </a:spcBef>
            </a:pPr>
            <a:r>
              <a:rPr lang="en-US" i="1" dirty="0"/>
              <a:t>Consideration</a:t>
            </a:r>
            <a:r>
              <a:rPr lang="en-US" dirty="0"/>
              <a:t> is the extent to which a leader has job relationships that are characterized by mutual trust, respect for employees’ ideas, and regard for their feelings. A leader high in consideration helps employees with personal problems, is friendly and approachable, treats all employees as equals, and expresses appreciation and support.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2973604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t>Although LPC theory is the most researched contingency theory, three others deserve mention.</a:t>
            </a:r>
          </a:p>
          <a:p>
            <a:pPr eaLnBrk="1" hangingPunct="1">
              <a:spcBef>
                <a:spcPct val="0"/>
              </a:spcBef>
            </a:pPr>
            <a:endParaRPr lang="en-US" dirty="0"/>
          </a:p>
          <a:p>
            <a:pPr eaLnBrk="1" hangingPunct="1">
              <a:spcBef>
                <a:spcPct val="0"/>
              </a:spcBef>
            </a:pPr>
            <a:r>
              <a:rPr lang="en-US" dirty="0"/>
              <a:t>First, </a:t>
            </a:r>
            <a:r>
              <a:rPr lang="en-US" i="1" dirty="0"/>
              <a:t>situational leadership theory (SLT) </a:t>
            </a:r>
            <a:r>
              <a:rPr lang="en-US" dirty="0"/>
              <a:t>is a contingency theory that focuses on the followers. It</a:t>
            </a:r>
            <a:r>
              <a:rPr lang="en-US" baseline="0" dirty="0"/>
              <a:t> proposes that s</a:t>
            </a:r>
            <a:r>
              <a:rPr lang="en-US" dirty="0"/>
              <a:t>uccessful leadership is achieved by selecting the right leadership style, which is contingent on the level of the followers’ readiness. The term </a:t>
            </a:r>
            <a:r>
              <a:rPr lang="en-US" i="1" dirty="0"/>
              <a:t>readiness </a:t>
            </a:r>
            <a:r>
              <a:rPr lang="en-US" dirty="0"/>
              <a:t>refers to the extent to which people have the ability and willingness to accomplish a specific task. A leader should choose one of four behaviors depending on follower readiness. If followers are unable and unwilling to do a task, the leader needs to give clear and specific directions; If they are unable but willing, the leader needs to display high task orientation to compensate for followers’ lack of ability and high relationship orientation to get them to “buy into” the leader’s desires. Conversely,</a:t>
            </a:r>
            <a:r>
              <a:rPr lang="en-US" baseline="0" dirty="0"/>
              <a:t> i</a:t>
            </a:r>
            <a:r>
              <a:rPr lang="en-US" dirty="0"/>
              <a:t>f followers are able but unwilling, the leader needs to use a supportive and participative style.</a:t>
            </a:r>
            <a:r>
              <a:rPr lang="en-US" baseline="0" dirty="0"/>
              <a:t> I</a:t>
            </a:r>
            <a:r>
              <a:rPr lang="en-US" dirty="0"/>
              <a:t>f they are both able </a:t>
            </a:r>
            <a:r>
              <a:rPr lang="en-US" i="1" dirty="0"/>
              <a:t>and</a:t>
            </a:r>
            <a:r>
              <a:rPr lang="en-US" dirty="0"/>
              <a:t> willing, the leader doesn’t need to do much. </a:t>
            </a:r>
          </a:p>
          <a:p>
            <a:pPr eaLnBrk="1" hangingPunct="1">
              <a:spcBef>
                <a:spcPct val="0"/>
              </a:spcBef>
            </a:pPr>
            <a:endParaRPr lang="en-US" dirty="0"/>
          </a:p>
          <a:p>
            <a:pPr eaLnBrk="1" hangingPunct="1">
              <a:spcBef>
                <a:spcPct val="0"/>
              </a:spcBef>
            </a:pPr>
            <a:r>
              <a:rPr lang="en-US" dirty="0"/>
              <a:t>SLT has intuitive appeal. Yet, research efforts to test and support the theory have generally been disappointing.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41928119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2.2.1 Description of Transformational and Autocratic leadership: 2.2.1.1 Transformational Leadership • Demonstrates qualities that motivate respect and pride from association with him or her; • Communicates values, purpose, and the importance of the </a:t>
            </a:r>
            <a:r>
              <a:rPr lang="en-US" dirty="0" err="1"/>
              <a:t>organisation’s</a:t>
            </a:r>
            <a:r>
              <a:rPr lang="en-US" dirty="0"/>
              <a:t> mission; • Exhibits optimism and excitement about goals and future states; • Examines new perspectives for solving problems and completing tasks; and • Focuses on development and the mentoring of followers and attends to their individual needs (</a:t>
            </a:r>
            <a:r>
              <a:rPr lang="en-US" dirty="0" err="1"/>
              <a:t>Eagley</a:t>
            </a:r>
            <a:r>
              <a:rPr lang="en-US" dirty="0"/>
              <a:t>, Johannesen-Schmidt &amp; Engen 2003:573). 2.2.1.2 Autocratic Leadership • Acts in </a:t>
            </a:r>
            <a:r>
              <a:rPr lang="en-US" dirty="0" err="1"/>
              <a:t>self-centred</a:t>
            </a:r>
            <a:r>
              <a:rPr lang="en-US" dirty="0"/>
              <a:t> ways; • Makes decisions more unilaterally; and • Supervises subordinates’ work attitudes more closely (Van Der </a:t>
            </a:r>
            <a:r>
              <a:rPr lang="en-US" dirty="0" err="1"/>
              <a:t>Viert</a:t>
            </a:r>
            <a:r>
              <a:rPr lang="en-US" dirty="0"/>
              <a:t> 2006:42). Being autocratic or democratic is the usual way of thinking about leadership. Autocratic leaders depend on their authority and their power that emanates from being the owner of the business or of occupying a high position. This is often referred to as a dictatorial leadership style, and it implies that the people at the top level of the management of an </a:t>
            </a:r>
            <a:r>
              <a:rPr lang="en-US" dirty="0" err="1"/>
              <a:t>organisation</a:t>
            </a:r>
            <a:r>
              <a:rPr lang="en-US" dirty="0"/>
              <a:t> make all the decisions and delegate very little responsibility to their subordinates. Communication is </a:t>
            </a:r>
            <a:r>
              <a:rPr lang="en-US" dirty="0" err="1"/>
              <a:t>topdown</a:t>
            </a:r>
            <a:r>
              <a:rPr lang="en-US" dirty="0"/>
              <a:t>, with no prospect of feedback to the leader. It can cause much bitterness and frustration amongst the employees and it is not very common in today's business world (Canary &amp; McPhee 2011). </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16</a:t>
            </a:fld>
            <a:endParaRPr lang="en-GB"/>
          </a:p>
        </p:txBody>
      </p:sp>
    </p:spTree>
    <p:extLst>
      <p:ext uri="{BB962C8B-B14F-4D97-AF65-F5344CB8AC3E}">
        <p14:creationId xmlns:p14="http://schemas.microsoft.com/office/powerpoint/2010/main" val="2475188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21/10/2025</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21/10/2025</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21/10/2025</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21/10/2025</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21/10/2025</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21/10/2025</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21/10/2025</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21/10/2025</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21/10/2025</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21/10/2025</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21/10/2025</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10/21/2025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51167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21/10/2025</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hyperlink" Target="https://www.mckinsey.com/featured-insights/mckinsey-explainers/what-is-leadership" TargetMode="External"/><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myhubintranet.com/bad-leadership/" TargetMode="Externa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m/url?sa=t&amp;rct=j&amp;q=&amp;esrc=s&amp;source=web&amp;cd=&amp;ved=2ahUKEwja0efEvbWQAxU7WUEAHZy0ORk4ChDdqg16BAgTEBQ&amp;url=https%3A%2F%2Fwww.youtube.com%2Fwatch%3Fv%3DpuXD5Fyup3Y&amp;usg=AOvVaw1U_WFDwf1mV5L069uR7Hxj&amp;opi=89978449" TargetMode="Externa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hyperlink" Target="https://youtu.be/puXD5Fyup3Y"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s://www.google.com/search?sca_esv=ec8af2cb65023e7c&amp;sxsrf=AE3TifM13tQaX2F59Il0hIgjQ0sEr3Lncg:1760965221835&amp;udm=7&amp;fbs=AIIjpHzkVKqxs4K0fKwoDSUgo5iVgtvPKblCC_ut5KhulcCahCQOF7DydTjCMolUEo2vYD3Quw-kaWvVTH6ylZ7sQbbfSl1KRkhWrZvTjdujAkSdKi3N-k2TiZQqIzh2Y3uAKylq2iuLbMux2RwJFcQH3lfNAl5Bnr5q3Fj3I6-6xgllA4AqkwS9VbqZyv28feJP9n7Dyt2RSgWVVf17OC41aPH-2dDUhIr_kfU6-wn7BJleXoPne8I&amp;q=Future+work+mode&amp;sa=X&amp;ved=2ahUKEwjJponU6rKQAxWfdUEAHcdsLlEQtKgLegQIDRAB&amp;biw=1360&amp;bih=764&amp;dpr=2#fpstate=ive&amp;vld=cid:0d74d9d3,vid:U5qfgarKjaQ,st:0"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2" Type="http://schemas.openxmlformats.org/officeDocument/2006/relationships/hyperlink" Target="https://doi.org/10.1177/1071791907013001030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263764" y="3022598"/>
            <a:ext cx="6694874" cy="2911373"/>
          </a:xfrm>
        </p:spPr>
        <p:txBody>
          <a:bodyPr>
            <a:normAutofit/>
          </a:bodyPr>
          <a:lstStyle/>
          <a:p>
            <a:r>
              <a:rPr lang="en-US" sz="4800" dirty="0"/>
              <a:t>Week 5&amp;6</a:t>
            </a:r>
          </a:p>
          <a:p>
            <a:r>
              <a:rPr lang="en-US" sz="4400" dirty="0"/>
              <a:t>Work mode and management</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5"/>
          <a:stretch>
            <a:fillRect/>
          </a:stretch>
        </p:blipFill>
        <p:spPr>
          <a:xfrm>
            <a:off x="0" y="3276640"/>
            <a:ext cx="5173521" cy="291137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 </a:t>
            </a:r>
            <a:r>
              <a:rPr lang="en-US" sz="2000" dirty="0"/>
              <a:t>(1 of 2)</a:t>
            </a:r>
            <a:endParaRPr lang="en-IN" sz="3600" dirty="0"/>
          </a:p>
        </p:txBody>
      </p:sp>
      <p:sp>
        <p:nvSpPr>
          <p:cNvPr id="5" name="Content Placeholder 4"/>
          <p:cNvSpPr>
            <a:spLocks noGrp="1"/>
          </p:cNvSpPr>
          <p:nvPr>
            <p:ph idx="1"/>
          </p:nvPr>
        </p:nvSpPr>
        <p:spPr/>
        <p:txBody>
          <a:bodyPr/>
          <a:lstStyle/>
          <a:p>
            <a:pPr>
              <a:buClr>
                <a:schemeClr val="bg2"/>
              </a:buClr>
              <a:buSzPct val="100000"/>
              <a:buFont typeface="Wingdings" panose="05000000000000000000" pitchFamily="2" charset="2"/>
              <a:buChar char="Ø"/>
            </a:pPr>
            <a:r>
              <a:rPr lang="en-US" sz="4000" dirty="0"/>
              <a:t>Identify the contemporary work mode </a:t>
            </a:r>
          </a:p>
          <a:p>
            <a:pPr>
              <a:buClr>
                <a:schemeClr val="bg2"/>
              </a:buClr>
              <a:buSzPct val="100000"/>
              <a:buFont typeface="Wingdings" panose="05000000000000000000" pitchFamily="2" charset="2"/>
              <a:buChar char="Ø"/>
            </a:pPr>
            <a:r>
              <a:rPr lang="en-US" sz="4000" dirty="0"/>
              <a:t>Evaluate the role of different work modes in </a:t>
            </a:r>
            <a:r>
              <a:rPr lang="en-US" sz="4000" dirty="0" err="1"/>
              <a:t>organisations</a:t>
            </a:r>
            <a:endParaRPr lang="en-US" sz="4000" dirty="0"/>
          </a:p>
          <a:p>
            <a:pPr>
              <a:buClr>
                <a:schemeClr val="bg2"/>
              </a:buClr>
              <a:buFont typeface="Wingdings" panose="05000000000000000000" pitchFamily="2" charset="2"/>
              <a:buChar char="Ø"/>
            </a:pPr>
            <a:r>
              <a:rPr lang="en-US" sz="4000" dirty="0"/>
              <a:t>Apply the</a:t>
            </a:r>
            <a:r>
              <a:rPr lang="en-US" sz="4000" b="1" dirty="0"/>
              <a:t> </a:t>
            </a:r>
            <a:r>
              <a:rPr lang="en-US" sz="4000" dirty="0"/>
              <a:t>contemporary theories of leadership in business context</a:t>
            </a:r>
          </a:p>
          <a:p>
            <a:pPr>
              <a:buClr>
                <a:schemeClr val="bg2"/>
              </a:buClr>
              <a:buFont typeface="Wingdings" panose="05000000000000000000" pitchFamily="2" charset="2"/>
              <a:buChar char="Ø"/>
            </a:pPr>
            <a:r>
              <a:rPr lang="en-US" sz="4000" dirty="0"/>
              <a:t>Discuss the roles of leaders on employees management</a:t>
            </a:r>
          </a:p>
          <a:p>
            <a:pPr>
              <a:buClr>
                <a:schemeClr val="bg2"/>
              </a:buClr>
              <a:buFont typeface="Wingdings" panose="05000000000000000000" pitchFamily="2" charset="2"/>
              <a:buChar char="Ø"/>
            </a:pPr>
            <a:endParaRPr lang="en-US" sz="4000" dirty="0"/>
          </a:p>
          <a:p>
            <a:pPr marL="685800" indent="-685800">
              <a:buClr>
                <a:schemeClr val="bg2"/>
              </a:buClr>
              <a:buNone/>
            </a:pPr>
            <a:endParaRPr lang="en-US" sz="2400" dirty="0"/>
          </a:p>
        </p:txBody>
      </p:sp>
    </p:spTree>
    <p:extLst>
      <p:ext uri="{BB962C8B-B14F-4D97-AF65-F5344CB8AC3E}">
        <p14:creationId xmlns:p14="http://schemas.microsoft.com/office/powerpoint/2010/main" val="392597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AA895-DD22-8E36-2551-B893034097AE}"/>
              </a:ext>
            </a:extLst>
          </p:cNvPr>
          <p:cNvSpPr>
            <a:spLocks noGrp="1"/>
          </p:cNvSpPr>
          <p:nvPr>
            <p:ph type="title"/>
          </p:nvPr>
        </p:nvSpPr>
        <p:spPr>
          <a:xfrm>
            <a:off x="896983" y="2103437"/>
            <a:ext cx="10515600" cy="1325563"/>
          </a:xfrm>
        </p:spPr>
        <p:txBody>
          <a:bodyPr/>
          <a:lstStyle/>
          <a:p>
            <a:r>
              <a:rPr lang="en-US" dirty="0"/>
              <a:t>Recap of Last week </a:t>
            </a:r>
            <a:endParaRPr lang="en-GB" dirty="0"/>
          </a:p>
        </p:txBody>
      </p:sp>
    </p:spTree>
    <p:extLst>
      <p:ext uri="{BB962C8B-B14F-4D97-AF65-F5344CB8AC3E}">
        <p14:creationId xmlns:p14="http://schemas.microsoft.com/office/powerpoint/2010/main" val="2118584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Summarize the Conclusions of Trait Theories of Leadership </a:t>
            </a:r>
            <a:r>
              <a:rPr lang="en-US" sz="2000" dirty="0"/>
              <a:t>(1 of 6)</a:t>
            </a:r>
          </a:p>
        </p:txBody>
      </p:sp>
      <p:sp>
        <p:nvSpPr>
          <p:cNvPr id="3" name="Content Placeholder 2"/>
          <p:cNvSpPr>
            <a:spLocks noGrp="1"/>
          </p:cNvSpPr>
          <p:nvPr>
            <p:ph idx="1"/>
          </p:nvPr>
        </p:nvSpPr>
        <p:spPr>
          <a:xfrm>
            <a:off x="448491" y="1747247"/>
            <a:ext cx="11295017" cy="4351338"/>
          </a:xfrm>
        </p:spPr>
        <p:txBody>
          <a:bodyPr>
            <a:normAutofit/>
          </a:bodyPr>
          <a:lstStyle/>
          <a:p>
            <a:pPr marL="256032" indent="-256032">
              <a:buSzPct val="100000"/>
              <a:defRPr/>
            </a:pPr>
            <a:r>
              <a:rPr lang="en-US" sz="4000" b="1" dirty="0"/>
              <a:t>Leadership</a:t>
            </a:r>
            <a:r>
              <a:rPr lang="en-US" sz="4000" dirty="0"/>
              <a:t> is the ability to influence a group toward the achievement of a vision or set of goals.</a:t>
            </a:r>
          </a:p>
          <a:p>
            <a:pPr marL="740664" lvl="1">
              <a:defRPr/>
            </a:pPr>
            <a:r>
              <a:rPr lang="en-US" sz="4000" dirty="0"/>
              <a:t>Not all leaders are managers, nor are all managers leaders.</a:t>
            </a:r>
          </a:p>
          <a:p>
            <a:pPr marL="256032" indent="-256032">
              <a:buSzPct val="100000"/>
              <a:defRPr/>
            </a:pPr>
            <a:r>
              <a:rPr lang="en-US" sz="4000" dirty="0"/>
              <a:t>Nonsanctioned leadership is often as important or more important than formal influence</a:t>
            </a:r>
            <a:r>
              <a:rPr lang="en-US" sz="4000" b="1" dirty="0"/>
              <a:t>.</a:t>
            </a:r>
          </a:p>
        </p:txBody>
      </p:sp>
    </p:spTree>
    <p:extLst>
      <p:ext uri="{BB962C8B-B14F-4D97-AF65-F5344CB8AC3E}">
        <p14:creationId xmlns:p14="http://schemas.microsoft.com/office/powerpoint/2010/main" val="931689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Summarize the Conclusions of Trait Theories of Leadership </a:t>
            </a:r>
            <a:r>
              <a:rPr lang="en-US" sz="2000" dirty="0"/>
              <a:t>(2 of 6)</a:t>
            </a:r>
          </a:p>
        </p:txBody>
      </p:sp>
      <p:sp>
        <p:nvSpPr>
          <p:cNvPr id="3" name="Content Placeholder 2"/>
          <p:cNvSpPr>
            <a:spLocks noGrp="1"/>
          </p:cNvSpPr>
          <p:nvPr>
            <p:ph idx="1"/>
          </p:nvPr>
        </p:nvSpPr>
        <p:spPr>
          <a:xfrm>
            <a:off x="916576" y="2070464"/>
            <a:ext cx="10193383" cy="3690255"/>
          </a:xfrm>
        </p:spPr>
        <p:txBody>
          <a:bodyPr>
            <a:noAutofit/>
          </a:bodyPr>
          <a:lstStyle/>
          <a:p>
            <a:pPr marL="256032" indent="-256032">
              <a:buSzPct val="100000"/>
              <a:defRPr/>
            </a:pPr>
            <a:r>
              <a:rPr lang="en-US" sz="4000" b="1" dirty="0"/>
              <a:t>Trait theories of leadership </a:t>
            </a:r>
            <a:r>
              <a:rPr lang="en-US" sz="4000" dirty="0"/>
              <a:t>focus on personal qualities and characteristics.</a:t>
            </a:r>
          </a:p>
          <a:p>
            <a:pPr marL="740664" lvl="1">
              <a:defRPr/>
            </a:pPr>
            <a:r>
              <a:rPr lang="en-US" sz="4000" dirty="0"/>
              <a:t>The search for personality, social, physical, or intellectual attributes that differentiate leaders from non-leaders goes back to the earliest stages of leadership research.</a:t>
            </a:r>
          </a:p>
        </p:txBody>
      </p:sp>
    </p:spTree>
    <p:extLst>
      <p:ext uri="{BB962C8B-B14F-4D97-AF65-F5344CB8AC3E}">
        <p14:creationId xmlns:p14="http://schemas.microsoft.com/office/powerpoint/2010/main" val="193336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Consolas" panose="020B0609020204030204" pitchFamily="49" charset="0"/>
              </a:rPr>
              <a:t>Central Tenets and Main Limitations of Behavioral Theories </a:t>
            </a:r>
            <a:r>
              <a:rPr lang="en-US" sz="2000" dirty="0">
                <a:cs typeface="Consolas" panose="020B0609020204030204" pitchFamily="49" charset="0"/>
              </a:rPr>
              <a:t>(1 of 3)</a:t>
            </a:r>
          </a:p>
        </p:txBody>
      </p:sp>
      <p:sp>
        <p:nvSpPr>
          <p:cNvPr id="3" name="Content Placeholder 2"/>
          <p:cNvSpPr>
            <a:spLocks noGrp="1"/>
          </p:cNvSpPr>
          <p:nvPr>
            <p:ph idx="1"/>
          </p:nvPr>
        </p:nvSpPr>
        <p:spPr/>
        <p:txBody>
          <a:bodyPr>
            <a:normAutofit/>
          </a:bodyPr>
          <a:lstStyle/>
          <a:p>
            <a:pPr marL="256032" indent="-256032">
              <a:buSzPct val="100000"/>
            </a:pPr>
            <a:r>
              <a:rPr lang="en-US" sz="4000" b="1" dirty="0">
                <a:cs typeface="Arial" charset="0"/>
              </a:rPr>
              <a:t>Behavioral theories of leadership </a:t>
            </a:r>
            <a:r>
              <a:rPr lang="en-US" sz="4000" dirty="0">
                <a:cs typeface="Arial" charset="0"/>
              </a:rPr>
              <a:t>imply we can </a:t>
            </a:r>
            <a:r>
              <a:rPr lang="en-US" sz="4000" i="1" dirty="0">
                <a:solidFill>
                  <a:srgbClr val="FF0000"/>
                </a:solidFill>
                <a:cs typeface="Arial" charset="0"/>
              </a:rPr>
              <a:t>train</a:t>
            </a:r>
            <a:r>
              <a:rPr lang="en-US" sz="4000" b="1" dirty="0">
                <a:solidFill>
                  <a:srgbClr val="FF0000"/>
                </a:solidFill>
                <a:cs typeface="Arial" charset="0"/>
              </a:rPr>
              <a:t> </a:t>
            </a:r>
            <a:r>
              <a:rPr lang="en-US" sz="4000" dirty="0">
                <a:solidFill>
                  <a:srgbClr val="FF0000"/>
                </a:solidFill>
                <a:cs typeface="Arial" charset="0"/>
              </a:rPr>
              <a:t>people to be leaders</a:t>
            </a:r>
            <a:r>
              <a:rPr lang="en-US" sz="4000" dirty="0">
                <a:cs typeface="Arial" charset="0"/>
              </a:rPr>
              <a:t>.</a:t>
            </a:r>
          </a:p>
          <a:p>
            <a:pPr marL="740664" lvl="1"/>
            <a:r>
              <a:rPr lang="en-US" sz="4000" dirty="0">
                <a:cs typeface="Arial" charset="0"/>
              </a:rPr>
              <a:t>Ohio State Studies found two behaviors that accounted for most leadership behavior:</a:t>
            </a:r>
          </a:p>
          <a:p>
            <a:pPr lvl="2"/>
            <a:r>
              <a:rPr lang="en-US" sz="4000" b="1" dirty="0">
                <a:cs typeface="Arial" charset="0"/>
              </a:rPr>
              <a:t>Initiating structure</a:t>
            </a:r>
          </a:p>
          <a:p>
            <a:pPr lvl="2"/>
            <a:r>
              <a:rPr lang="en-US" sz="4000" b="1" dirty="0">
                <a:cs typeface="Arial" charset="0"/>
              </a:rPr>
              <a:t>Consideration</a:t>
            </a:r>
            <a:endParaRPr lang="en-US" sz="4000" dirty="0"/>
          </a:p>
        </p:txBody>
      </p:sp>
    </p:spTree>
    <p:extLst>
      <p:ext uri="{BB962C8B-B14F-4D97-AF65-F5344CB8AC3E}">
        <p14:creationId xmlns:p14="http://schemas.microsoft.com/office/powerpoint/2010/main" val="3209355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Contrast Contingency Theories of Leadership </a:t>
            </a:r>
            <a:r>
              <a:rPr lang="en-US" sz="2000" dirty="0"/>
              <a:t>(4 of 7)</a:t>
            </a:r>
          </a:p>
        </p:txBody>
      </p:sp>
      <p:sp>
        <p:nvSpPr>
          <p:cNvPr id="3" name="Content Placeholder 2"/>
          <p:cNvSpPr>
            <a:spLocks noGrp="1"/>
          </p:cNvSpPr>
          <p:nvPr>
            <p:ph idx="1"/>
          </p:nvPr>
        </p:nvSpPr>
        <p:spPr>
          <a:xfrm>
            <a:off x="505097" y="1492522"/>
            <a:ext cx="11003280" cy="4351338"/>
          </a:xfrm>
        </p:spPr>
        <p:txBody>
          <a:bodyPr>
            <a:noAutofit/>
          </a:bodyPr>
          <a:lstStyle/>
          <a:p>
            <a:pPr marL="256032" indent="-256032">
              <a:buSzPct val="100000"/>
            </a:pPr>
            <a:r>
              <a:rPr lang="en-US" sz="4400" b="1" dirty="0">
                <a:cs typeface="Arial" charset="0"/>
              </a:rPr>
              <a:t>Situational leadership theory (SLT) </a:t>
            </a:r>
            <a:r>
              <a:rPr lang="en-US" sz="4400" dirty="0">
                <a:cs typeface="Arial" charset="0"/>
              </a:rPr>
              <a:t>is a contingency theory that focuses on </a:t>
            </a:r>
            <a:r>
              <a:rPr lang="en-US" sz="4400" dirty="0">
                <a:solidFill>
                  <a:srgbClr val="FF0000"/>
                </a:solidFill>
                <a:cs typeface="Arial" charset="0"/>
              </a:rPr>
              <a:t>the followers.</a:t>
            </a:r>
          </a:p>
          <a:p>
            <a:pPr marL="740664" lvl="2" indent="-283464">
              <a:buFont typeface="Arial" panose="020B0604020202020204" pitchFamily="34" charset="0"/>
              <a:buChar char="–"/>
            </a:pPr>
            <a:r>
              <a:rPr lang="en-US" sz="4400" dirty="0">
                <a:cs typeface="Arial" charset="0"/>
              </a:rPr>
              <a:t>Successful leadership is achieved by selecting the right leadership style, which is contingent on the level of the followers’ readiness.</a:t>
            </a:r>
            <a:endParaRPr lang="en-US" sz="4400" dirty="0"/>
          </a:p>
        </p:txBody>
      </p:sp>
    </p:spTree>
    <p:extLst>
      <p:ext uri="{BB962C8B-B14F-4D97-AF65-F5344CB8AC3E}">
        <p14:creationId xmlns:p14="http://schemas.microsoft.com/office/powerpoint/2010/main" val="3751171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528638" y="1509436"/>
            <a:ext cx="11422856" cy="2341563"/>
          </a:xfrm>
        </p:spPr>
        <p:txBody>
          <a:bodyPr>
            <a:normAutofit lnSpcReduction="10000"/>
          </a:bodyPr>
          <a:lstStyle/>
          <a:p>
            <a:pPr algn="l"/>
            <a:r>
              <a:rPr lang="en-US" sz="3200" dirty="0"/>
              <a:t>What is Leadership ? </a:t>
            </a:r>
          </a:p>
          <a:p>
            <a:pPr algn="l"/>
            <a:r>
              <a:rPr lang="en-US" sz="3200" dirty="0"/>
              <a:t>Leadership – a mindset and </a:t>
            </a:r>
            <a:r>
              <a:rPr lang="en-US" sz="3200" dirty="0" err="1"/>
              <a:t>behaviour</a:t>
            </a:r>
            <a:r>
              <a:rPr lang="en-US" sz="3200" dirty="0"/>
              <a:t> that aligns people in a collective direction, enables them to work together and accomplish shared goals, and helps them adjust to changing environments  (McKinsey &amp; Company, 2024)</a:t>
            </a:r>
            <a:endParaRPr lang="en-GB" sz="3200" dirty="0"/>
          </a:p>
        </p:txBody>
      </p:sp>
      <p:sp>
        <p:nvSpPr>
          <p:cNvPr id="9" name="TextBox 8">
            <a:extLst>
              <a:ext uri="{FF2B5EF4-FFF2-40B4-BE49-F238E27FC236}">
                <a16:creationId xmlns:a16="http://schemas.microsoft.com/office/drawing/2014/main" id="{C0C9DE66-E112-9BD2-53C7-311803CCB21C}"/>
              </a:ext>
            </a:extLst>
          </p:cNvPr>
          <p:cNvSpPr txBox="1"/>
          <p:nvPr/>
        </p:nvSpPr>
        <p:spPr>
          <a:xfrm>
            <a:off x="5548312" y="3181013"/>
            <a:ext cx="6115050" cy="369332"/>
          </a:xfrm>
          <a:prstGeom prst="rect">
            <a:avLst/>
          </a:prstGeom>
          <a:noFill/>
        </p:spPr>
        <p:txBody>
          <a:bodyPr wrap="square">
            <a:spAutoFit/>
          </a:bodyPr>
          <a:lstStyle/>
          <a:p>
            <a:r>
              <a:rPr lang="en-US" dirty="0">
                <a:hlinkClick r:id="rId5"/>
              </a:rPr>
              <a:t>What is leadership: A definition and way forward | McKinsey</a:t>
            </a:r>
            <a:endParaRPr lang="en-GB" dirty="0"/>
          </a:p>
        </p:txBody>
      </p:sp>
      <p:pic>
        <p:nvPicPr>
          <p:cNvPr id="10" name="Picture 9">
            <a:extLst>
              <a:ext uri="{FF2B5EF4-FFF2-40B4-BE49-F238E27FC236}">
                <a16:creationId xmlns:a16="http://schemas.microsoft.com/office/drawing/2014/main" id="{2FB58B24-1474-11A4-2502-879F5B889E40}"/>
              </a:ext>
            </a:extLst>
          </p:cNvPr>
          <p:cNvPicPr>
            <a:picLocks noChangeAspect="1"/>
          </p:cNvPicPr>
          <p:nvPr/>
        </p:nvPicPr>
        <p:blipFill>
          <a:blip r:embed="rId6"/>
          <a:stretch>
            <a:fillRect/>
          </a:stretch>
        </p:blipFill>
        <p:spPr>
          <a:xfrm>
            <a:off x="-3499" y="3744423"/>
            <a:ext cx="2978837" cy="2167435"/>
          </a:xfrm>
          <a:prstGeom prst="rect">
            <a:avLst/>
          </a:prstGeom>
        </p:spPr>
      </p:pic>
      <p:pic>
        <p:nvPicPr>
          <p:cNvPr id="12" name="Picture 11">
            <a:extLst>
              <a:ext uri="{FF2B5EF4-FFF2-40B4-BE49-F238E27FC236}">
                <a16:creationId xmlns:a16="http://schemas.microsoft.com/office/drawing/2014/main" id="{51FE1BEB-036C-8FCB-D238-035312D9A951}"/>
              </a:ext>
            </a:extLst>
          </p:cNvPr>
          <p:cNvPicPr>
            <a:picLocks noChangeAspect="1"/>
          </p:cNvPicPr>
          <p:nvPr/>
        </p:nvPicPr>
        <p:blipFill>
          <a:blip r:embed="rId7"/>
          <a:stretch>
            <a:fillRect/>
          </a:stretch>
        </p:blipFill>
        <p:spPr>
          <a:xfrm>
            <a:off x="2795998" y="3744428"/>
            <a:ext cx="3151385" cy="2206969"/>
          </a:xfrm>
          <a:prstGeom prst="rect">
            <a:avLst/>
          </a:prstGeom>
        </p:spPr>
      </p:pic>
      <p:pic>
        <p:nvPicPr>
          <p:cNvPr id="13" name="Picture 12">
            <a:extLst>
              <a:ext uri="{FF2B5EF4-FFF2-40B4-BE49-F238E27FC236}">
                <a16:creationId xmlns:a16="http://schemas.microsoft.com/office/drawing/2014/main" id="{4878A97B-FA80-65D3-38E0-C0E5366EA8D7}"/>
              </a:ext>
            </a:extLst>
          </p:cNvPr>
          <p:cNvPicPr>
            <a:picLocks noChangeAspect="1"/>
          </p:cNvPicPr>
          <p:nvPr/>
        </p:nvPicPr>
        <p:blipFill>
          <a:blip r:embed="rId8"/>
          <a:stretch>
            <a:fillRect/>
          </a:stretch>
        </p:blipFill>
        <p:spPr>
          <a:xfrm>
            <a:off x="5670315" y="3744433"/>
            <a:ext cx="1914793" cy="2284021"/>
          </a:xfrm>
          <a:prstGeom prst="rect">
            <a:avLst/>
          </a:prstGeom>
        </p:spPr>
      </p:pic>
      <p:sp>
        <p:nvSpPr>
          <p:cNvPr id="14" name="Rectangle: Rounded Corners 13">
            <a:extLst>
              <a:ext uri="{FF2B5EF4-FFF2-40B4-BE49-F238E27FC236}">
                <a16:creationId xmlns:a16="http://schemas.microsoft.com/office/drawing/2014/main" id="{0765D3F0-43C6-EFD7-AD56-AFA339344A0A}"/>
              </a:ext>
            </a:extLst>
          </p:cNvPr>
          <p:cNvSpPr/>
          <p:nvPr/>
        </p:nvSpPr>
        <p:spPr>
          <a:xfrm>
            <a:off x="0" y="5695091"/>
            <a:ext cx="2803066"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Jack Ma</a:t>
            </a:r>
          </a:p>
        </p:txBody>
      </p:sp>
      <p:sp>
        <p:nvSpPr>
          <p:cNvPr id="15" name="Rectangle: Rounded Corners 14">
            <a:extLst>
              <a:ext uri="{FF2B5EF4-FFF2-40B4-BE49-F238E27FC236}">
                <a16:creationId xmlns:a16="http://schemas.microsoft.com/office/drawing/2014/main" id="{53105BDB-B7AD-4AC1-A3E8-29701A883CEA}"/>
              </a:ext>
            </a:extLst>
          </p:cNvPr>
          <p:cNvSpPr/>
          <p:nvPr/>
        </p:nvSpPr>
        <p:spPr>
          <a:xfrm>
            <a:off x="2803066" y="5695092"/>
            <a:ext cx="2806762"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Larry Page  &amp; Surgery Brin</a:t>
            </a:r>
          </a:p>
        </p:txBody>
      </p:sp>
      <p:sp>
        <p:nvSpPr>
          <p:cNvPr id="16" name="Rectangle: Rounded Corners 15">
            <a:extLst>
              <a:ext uri="{FF2B5EF4-FFF2-40B4-BE49-F238E27FC236}">
                <a16:creationId xmlns:a16="http://schemas.microsoft.com/office/drawing/2014/main" id="{D37BB2E3-93AD-1BCB-860F-9C85F8873D2E}"/>
              </a:ext>
            </a:extLst>
          </p:cNvPr>
          <p:cNvSpPr/>
          <p:nvPr/>
        </p:nvSpPr>
        <p:spPr>
          <a:xfrm>
            <a:off x="5635162" y="5695091"/>
            <a:ext cx="1726638"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Jack Cohen</a:t>
            </a:r>
          </a:p>
        </p:txBody>
      </p:sp>
      <p:pic>
        <p:nvPicPr>
          <p:cNvPr id="2050" name="Picture 2" descr="Mark Zuckerberg - Wikipedia">
            <a:extLst>
              <a:ext uri="{FF2B5EF4-FFF2-40B4-BE49-F238E27FC236}">
                <a16:creationId xmlns:a16="http://schemas.microsoft.com/office/drawing/2014/main" id="{5D48C4B9-052E-C999-20EA-314F3166D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96953" y="3712911"/>
            <a:ext cx="1871968" cy="2327165"/>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Rounded Corners 16">
            <a:extLst>
              <a:ext uri="{FF2B5EF4-FFF2-40B4-BE49-F238E27FC236}">
                <a16:creationId xmlns:a16="http://schemas.microsoft.com/office/drawing/2014/main" id="{F7FF5FC4-7D2F-7E17-6666-BB761618A7EF}"/>
              </a:ext>
            </a:extLst>
          </p:cNvPr>
          <p:cNvSpPr/>
          <p:nvPr/>
        </p:nvSpPr>
        <p:spPr>
          <a:xfrm>
            <a:off x="7471319" y="5640901"/>
            <a:ext cx="1781415" cy="55873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Arial" panose="020B0604020202020204" pitchFamily="34" charset="0"/>
              </a:rPr>
              <a:t>Mark Elliot Zuckerberg</a:t>
            </a:r>
            <a:endParaRPr lang="en-GB" dirty="0">
              <a:solidFill>
                <a:schemeClr val="bg1"/>
              </a:solidFill>
            </a:endParaRPr>
          </a:p>
        </p:txBody>
      </p:sp>
      <p:pic>
        <p:nvPicPr>
          <p:cNvPr id="19" name="Picture 18">
            <a:extLst>
              <a:ext uri="{FF2B5EF4-FFF2-40B4-BE49-F238E27FC236}">
                <a16:creationId xmlns:a16="http://schemas.microsoft.com/office/drawing/2014/main" id="{FBD7A243-B711-2973-0C56-DDDAA6107DF5}"/>
              </a:ext>
            </a:extLst>
          </p:cNvPr>
          <p:cNvPicPr>
            <a:picLocks noChangeAspect="1"/>
          </p:cNvPicPr>
          <p:nvPr/>
        </p:nvPicPr>
        <p:blipFill>
          <a:blip r:embed="rId10"/>
          <a:stretch>
            <a:fillRect/>
          </a:stretch>
        </p:blipFill>
        <p:spPr>
          <a:xfrm>
            <a:off x="9241881" y="3744433"/>
            <a:ext cx="2033797" cy="2663021"/>
          </a:xfrm>
          <a:prstGeom prst="rect">
            <a:avLst/>
          </a:prstGeom>
        </p:spPr>
      </p:pic>
      <p:sp>
        <p:nvSpPr>
          <p:cNvPr id="20" name="Rectangle: Rounded Corners 19">
            <a:extLst>
              <a:ext uri="{FF2B5EF4-FFF2-40B4-BE49-F238E27FC236}">
                <a16:creationId xmlns:a16="http://schemas.microsoft.com/office/drawing/2014/main" id="{B7D5DCA2-46DB-B4BD-7CC0-D9C7D804A0F3}"/>
              </a:ext>
            </a:extLst>
          </p:cNvPr>
          <p:cNvSpPr/>
          <p:nvPr/>
        </p:nvSpPr>
        <p:spPr>
          <a:xfrm>
            <a:off x="9279410" y="5664191"/>
            <a:ext cx="1996269" cy="55471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Arial" panose="020B0604020202020204" pitchFamily="34" charset="0"/>
              </a:rPr>
              <a:t>Hari </a:t>
            </a:r>
            <a:r>
              <a:rPr lang="en-GB" b="1" i="0" dirty="0" err="1">
                <a:solidFill>
                  <a:schemeClr val="bg1"/>
                </a:solidFill>
                <a:effectLst/>
                <a:latin typeface="Arial" panose="020B0604020202020204" pitchFamily="34" charset="0"/>
              </a:rPr>
              <a:t>Naroomal</a:t>
            </a:r>
            <a:r>
              <a:rPr lang="en-GB" b="1" i="0" dirty="0">
                <a:solidFill>
                  <a:schemeClr val="bg1"/>
                </a:solidFill>
                <a:effectLst/>
                <a:latin typeface="Arial" panose="020B0604020202020204" pitchFamily="34" charset="0"/>
              </a:rPr>
              <a:t> </a:t>
            </a:r>
            <a:r>
              <a:rPr lang="en-GB" b="1" i="0" dirty="0" err="1">
                <a:solidFill>
                  <a:schemeClr val="bg1"/>
                </a:solidFill>
                <a:effectLst/>
                <a:latin typeface="Arial" panose="020B0604020202020204" pitchFamily="34" charset="0"/>
              </a:rPr>
              <a:t>Harilela</a:t>
            </a:r>
            <a:endParaRPr lang="en-GB" dirty="0">
              <a:solidFill>
                <a:schemeClr val="bg1"/>
              </a:solidFill>
            </a:endParaRPr>
          </a:p>
        </p:txBody>
      </p:sp>
    </p:spTree>
    <p:extLst>
      <p:ext uri="{BB962C8B-B14F-4D97-AF65-F5344CB8AC3E}">
        <p14:creationId xmlns:p14="http://schemas.microsoft.com/office/powerpoint/2010/main" val="39137710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49BC1-256F-8945-8B16-F63F4A5A93EE}"/>
              </a:ext>
            </a:extLst>
          </p:cNvPr>
          <p:cNvSpPr>
            <a:spLocks noGrp="1"/>
          </p:cNvSpPr>
          <p:nvPr>
            <p:ph type="title"/>
          </p:nvPr>
        </p:nvSpPr>
        <p:spPr/>
        <p:txBody>
          <a:bodyPr>
            <a:normAutofit/>
          </a:bodyPr>
          <a:lstStyle/>
          <a:p>
            <a:r>
              <a:rPr lang="en-GB" dirty="0">
                <a:hlinkClick r:id="rId2"/>
              </a:rPr>
              <a:t>https://www.myhubintranet.com/bad-leadership/</a:t>
            </a:r>
            <a:r>
              <a:rPr lang="en-GB" dirty="0"/>
              <a:t> </a:t>
            </a:r>
          </a:p>
        </p:txBody>
      </p:sp>
      <p:pic>
        <p:nvPicPr>
          <p:cNvPr id="1028" name="Picture 4" descr="bad leadership">
            <a:extLst>
              <a:ext uri="{FF2B5EF4-FFF2-40B4-BE49-F238E27FC236}">
                <a16:creationId xmlns:a16="http://schemas.microsoft.com/office/drawing/2014/main" id="{777E0649-E314-6FE9-2FC6-0BCA227461A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44662" y="1825625"/>
            <a:ext cx="8702676" cy="43513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my boss doesn't communicate">
            <a:extLst>
              <a:ext uri="{FF2B5EF4-FFF2-40B4-BE49-F238E27FC236}">
                <a16:creationId xmlns:a16="http://schemas.microsoft.com/office/drawing/2014/main" id="{A1B6D9C3-D203-CF32-02C6-517D49A617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96940" y="4460470"/>
            <a:ext cx="4795060" cy="2397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825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B5412-E5A7-8158-D9BD-C07077C08FB7}"/>
              </a:ext>
            </a:extLst>
          </p:cNvPr>
          <p:cNvSpPr>
            <a:spLocks noGrp="1"/>
          </p:cNvSpPr>
          <p:nvPr>
            <p:ph type="title"/>
          </p:nvPr>
        </p:nvSpPr>
        <p:spPr>
          <a:xfrm>
            <a:off x="838200" y="365125"/>
            <a:ext cx="10515600" cy="587695"/>
          </a:xfrm>
        </p:spPr>
        <p:txBody>
          <a:bodyPr>
            <a:normAutofit fontScale="90000"/>
          </a:bodyPr>
          <a:lstStyle/>
          <a:p>
            <a:r>
              <a:rPr lang="en-US" dirty="0"/>
              <a:t>Work from Home </a:t>
            </a:r>
            <a:endParaRPr lang="en-GB" dirty="0"/>
          </a:p>
        </p:txBody>
      </p:sp>
      <p:pic>
        <p:nvPicPr>
          <p:cNvPr id="4" name="Picture 3">
            <a:extLst>
              <a:ext uri="{FF2B5EF4-FFF2-40B4-BE49-F238E27FC236}">
                <a16:creationId xmlns:a16="http://schemas.microsoft.com/office/drawing/2014/main" id="{BF529411-1BC6-7BD4-C986-36E2956D4B80}"/>
              </a:ext>
            </a:extLst>
          </p:cNvPr>
          <p:cNvPicPr>
            <a:picLocks noChangeAspect="1"/>
          </p:cNvPicPr>
          <p:nvPr/>
        </p:nvPicPr>
        <p:blipFill>
          <a:blip r:embed="rId2"/>
          <a:srcRect b="8796"/>
          <a:stretch>
            <a:fillRect/>
          </a:stretch>
        </p:blipFill>
        <p:spPr>
          <a:xfrm>
            <a:off x="415869" y="897279"/>
            <a:ext cx="11083636" cy="4742802"/>
          </a:xfrm>
          <a:prstGeom prst="rect">
            <a:avLst/>
          </a:prstGeom>
        </p:spPr>
      </p:pic>
      <p:sp>
        <p:nvSpPr>
          <p:cNvPr id="6" name="TextBox 5">
            <a:extLst>
              <a:ext uri="{FF2B5EF4-FFF2-40B4-BE49-F238E27FC236}">
                <a16:creationId xmlns:a16="http://schemas.microsoft.com/office/drawing/2014/main" id="{C3F246C4-2125-0A93-F685-66550A5E37EB}"/>
              </a:ext>
            </a:extLst>
          </p:cNvPr>
          <p:cNvSpPr txBox="1"/>
          <p:nvPr/>
        </p:nvSpPr>
        <p:spPr>
          <a:xfrm>
            <a:off x="501383" y="5802903"/>
            <a:ext cx="6097280" cy="923330"/>
          </a:xfrm>
          <a:prstGeom prst="rect">
            <a:avLst/>
          </a:prstGeom>
          <a:noFill/>
        </p:spPr>
        <p:txBody>
          <a:bodyPr wrap="square">
            <a:spAutoFit/>
          </a:bodyPr>
          <a:lstStyle/>
          <a:p>
            <a:r>
              <a:rPr lang="en-US" u="sng" dirty="0">
                <a:hlinkClick r:id="rId3"/>
              </a:rPr>
              <a:t>10 Hours of Relaxing Music &amp; Soft Rain Sounds - Sleep Music</a:t>
            </a:r>
          </a:p>
          <a:p>
            <a:r>
              <a:rPr lang="en-GB" dirty="0">
                <a:hlinkClick r:id="rId4"/>
              </a:rPr>
              <a:t>https://youtu.be/puXD5Fyup3Y</a:t>
            </a:r>
            <a:endParaRPr lang="en-GB" dirty="0"/>
          </a:p>
          <a:p>
            <a:endParaRPr lang="en-GB" dirty="0"/>
          </a:p>
        </p:txBody>
      </p:sp>
    </p:spTree>
    <p:extLst>
      <p:ext uri="{BB962C8B-B14F-4D97-AF65-F5344CB8AC3E}">
        <p14:creationId xmlns:p14="http://schemas.microsoft.com/office/powerpoint/2010/main" val="72788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D77FC-44CC-05EF-4982-C6320A184A05}"/>
              </a:ext>
            </a:extLst>
          </p:cNvPr>
          <p:cNvSpPr>
            <a:spLocks noGrp="1"/>
          </p:cNvSpPr>
          <p:nvPr>
            <p:ph type="title"/>
          </p:nvPr>
        </p:nvSpPr>
        <p:spPr>
          <a:xfrm>
            <a:off x="648788" y="2533560"/>
            <a:ext cx="10515600" cy="1325563"/>
          </a:xfrm>
        </p:spPr>
        <p:txBody>
          <a:bodyPr/>
          <a:lstStyle/>
          <a:p>
            <a:r>
              <a:rPr lang="en-US" dirty="0"/>
              <a:t>Work on premise </a:t>
            </a:r>
            <a:endParaRPr lang="en-GB" dirty="0"/>
          </a:p>
        </p:txBody>
      </p:sp>
    </p:spTree>
    <p:extLst>
      <p:ext uri="{BB962C8B-B14F-4D97-AF65-F5344CB8AC3E}">
        <p14:creationId xmlns:p14="http://schemas.microsoft.com/office/powerpoint/2010/main" val="1986808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39827-1808-850F-9601-251942D6AF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BE1BBC-D58E-FD09-4984-6F75083C255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622793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C7A61-342F-425C-4A21-EADE4B8C4E40}"/>
              </a:ext>
            </a:extLst>
          </p:cNvPr>
          <p:cNvSpPr>
            <a:spLocks noGrp="1"/>
          </p:cNvSpPr>
          <p:nvPr>
            <p:ph type="title"/>
          </p:nvPr>
        </p:nvSpPr>
        <p:spPr>
          <a:xfrm>
            <a:off x="949234" y="2409462"/>
            <a:ext cx="10515600" cy="1325563"/>
          </a:xfrm>
        </p:spPr>
        <p:txBody>
          <a:bodyPr/>
          <a:lstStyle/>
          <a:p>
            <a:r>
              <a:rPr lang="en-US" dirty="0"/>
              <a:t>Alternate Work Modes and Management </a:t>
            </a:r>
            <a:endParaRPr lang="en-GB" dirty="0"/>
          </a:p>
        </p:txBody>
      </p:sp>
    </p:spTree>
    <p:extLst>
      <p:ext uri="{BB962C8B-B14F-4D97-AF65-F5344CB8AC3E}">
        <p14:creationId xmlns:p14="http://schemas.microsoft.com/office/powerpoint/2010/main" val="31666679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6521330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298C4-78B4-5355-FE8D-EF4FB9CBC301}"/>
              </a:ext>
            </a:extLst>
          </p:cNvPr>
          <p:cNvSpPr>
            <a:spLocks noGrp="1"/>
          </p:cNvSpPr>
          <p:nvPr>
            <p:ph type="title"/>
          </p:nvPr>
        </p:nvSpPr>
        <p:spPr/>
        <p:txBody>
          <a:bodyPr/>
          <a:lstStyle/>
          <a:p>
            <a:r>
              <a:rPr lang="en-US" dirty="0"/>
              <a:t>Types of work modes </a:t>
            </a:r>
            <a:endParaRPr lang="en-GB" dirty="0"/>
          </a:p>
        </p:txBody>
      </p:sp>
      <p:sp>
        <p:nvSpPr>
          <p:cNvPr id="3" name="Content Placeholder 2">
            <a:extLst>
              <a:ext uri="{FF2B5EF4-FFF2-40B4-BE49-F238E27FC236}">
                <a16:creationId xmlns:a16="http://schemas.microsoft.com/office/drawing/2014/main" id="{B8D11609-F5B1-6DB1-F524-94A0B1FA5400}"/>
              </a:ext>
            </a:extLst>
          </p:cNvPr>
          <p:cNvSpPr>
            <a:spLocks noGrp="1"/>
          </p:cNvSpPr>
          <p:nvPr>
            <p:ph sz="half" idx="1"/>
          </p:nvPr>
        </p:nvSpPr>
        <p:spPr>
          <a:xfrm>
            <a:off x="838200" y="4575356"/>
            <a:ext cx="5181600" cy="1325563"/>
          </a:xfrm>
        </p:spPr>
        <p:txBody>
          <a:bodyPr/>
          <a:lstStyle/>
          <a:p>
            <a:r>
              <a:rPr lang="en-US" dirty="0">
                <a:hlinkClick r:id="rId2"/>
              </a:rPr>
              <a:t>Future work mode - Google Search</a:t>
            </a:r>
            <a:endParaRPr lang="en-GB" dirty="0"/>
          </a:p>
        </p:txBody>
      </p:sp>
    </p:spTree>
    <p:extLst>
      <p:ext uri="{BB962C8B-B14F-4D97-AF65-F5344CB8AC3E}">
        <p14:creationId xmlns:p14="http://schemas.microsoft.com/office/powerpoint/2010/main" val="24888706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21CC-41A4-1A6E-5467-A79F98A49891}"/>
              </a:ext>
            </a:extLst>
          </p:cNvPr>
          <p:cNvSpPr>
            <a:spLocks noGrp="1"/>
          </p:cNvSpPr>
          <p:nvPr>
            <p:ph type="title"/>
          </p:nvPr>
        </p:nvSpPr>
        <p:spPr>
          <a:xfrm>
            <a:off x="838200" y="365126"/>
            <a:ext cx="10515600" cy="850832"/>
          </a:xfrm>
        </p:spPr>
        <p:txBody>
          <a:bodyPr/>
          <a:lstStyle/>
          <a:p>
            <a:r>
              <a:rPr lang="en-GB" dirty="0"/>
              <a:t>Leadership, management and organisation</a:t>
            </a:r>
          </a:p>
        </p:txBody>
      </p:sp>
      <p:pic>
        <p:nvPicPr>
          <p:cNvPr id="6" name="Picture 5">
            <a:extLst>
              <a:ext uri="{FF2B5EF4-FFF2-40B4-BE49-F238E27FC236}">
                <a16:creationId xmlns:a16="http://schemas.microsoft.com/office/drawing/2014/main" id="{95FEAC1B-4752-FEA3-5C46-D50FA17DF544}"/>
              </a:ext>
            </a:extLst>
          </p:cNvPr>
          <p:cNvPicPr>
            <a:picLocks noChangeAspect="1"/>
          </p:cNvPicPr>
          <p:nvPr/>
        </p:nvPicPr>
        <p:blipFill>
          <a:blip r:embed="rId3"/>
          <a:stretch>
            <a:fillRect/>
          </a:stretch>
        </p:blipFill>
        <p:spPr>
          <a:xfrm>
            <a:off x="693906" y="1476370"/>
            <a:ext cx="10515600" cy="4593246"/>
          </a:xfrm>
          <a:prstGeom prst="rect">
            <a:avLst/>
          </a:prstGeom>
        </p:spPr>
      </p:pic>
    </p:spTree>
    <p:extLst>
      <p:ext uri="{BB962C8B-B14F-4D97-AF65-F5344CB8AC3E}">
        <p14:creationId xmlns:p14="http://schemas.microsoft.com/office/powerpoint/2010/main" val="14285992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US" dirty="0"/>
              <a:t>A</a:t>
            </a:r>
            <a:r>
              <a:rPr lang="en-GB" dirty="0" err="1"/>
              <a:t>ctivity</a:t>
            </a:r>
            <a:r>
              <a:rPr lang="en-GB" dirty="0"/>
              <a:t> (2)</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5" y="1901426"/>
            <a:ext cx="10515600" cy="2193131"/>
          </a:xfrm>
        </p:spPr>
        <p:txBody>
          <a:bodyPr>
            <a:normAutofit fontScale="92500"/>
          </a:bodyPr>
          <a:lstStyle/>
          <a:p>
            <a:pPr marL="0" indent="0" algn="just">
              <a:buNone/>
            </a:pPr>
            <a:r>
              <a:rPr lang="en-GB" sz="4400" dirty="0"/>
              <a:t>Do you think different types of leadership affect employees’ motivation? Team performance ? Or organisation management?</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Autocratic leader</a:t>
            </a:r>
          </a:p>
          <a:p>
            <a:endParaRPr lang="en-GB" dirty="0"/>
          </a:p>
          <a:p>
            <a:r>
              <a:rPr lang="en-GB" dirty="0"/>
              <a:t>Democratic leader </a:t>
            </a:r>
          </a:p>
        </p:txBody>
      </p:sp>
    </p:spTree>
    <p:extLst>
      <p:ext uri="{BB962C8B-B14F-4D97-AF65-F5344CB8AC3E}">
        <p14:creationId xmlns:p14="http://schemas.microsoft.com/office/powerpoint/2010/main" val="11981857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Literature Reading</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29747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8944928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6019" y="1304457"/>
            <a:ext cx="4519864" cy="2124543"/>
          </a:xfrm>
        </p:spPr>
        <p:txBody>
          <a:bodyPr>
            <a:normAutofit/>
          </a:bodyPr>
          <a:lstStyle/>
          <a:p>
            <a:pPr>
              <a:defRPr/>
            </a:pPr>
            <a:r>
              <a:rPr lang="en-GB" dirty="0"/>
              <a:t>Thank You!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B5DCF-F5A0-F739-2B50-BBF3C288C433}"/>
              </a:ext>
            </a:extLst>
          </p:cNvPr>
          <p:cNvSpPr>
            <a:spLocks noGrp="1"/>
          </p:cNvSpPr>
          <p:nvPr>
            <p:ph type="title"/>
          </p:nvPr>
        </p:nvSpPr>
        <p:spPr/>
        <p:txBody>
          <a:bodyPr/>
          <a:lstStyle/>
          <a:p>
            <a:r>
              <a:rPr lang="en-GB" dirty="0"/>
              <a:t>R</a:t>
            </a:r>
            <a:r>
              <a:rPr lang="en-US" altLang="zh-CN" dirty="0" err="1"/>
              <a:t>eference</a:t>
            </a:r>
            <a:r>
              <a:rPr lang="en-US" altLang="zh-CN" dirty="0"/>
              <a:t> </a:t>
            </a:r>
            <a:endParaRPr lang="en-GB" dirty="0"/>
          </a:p>
        </p:txBody>
      </p:sp>
      <p:sp>
        <p:nvSpPr>
          <p:cNvPr id="3" name="Content Placeholder 2">
            <a:extLst>
              <a:ext uri="{FF2B5EF4-FFF2-40B4-BE49-F238E27FC236}">
                <a16:creationId xmlns:a16="http://schemas.microsoft.com/office/drawing/2014/main" id="{0FC8E581-44B6-2DCB-EDBA-A2C4D19615A0}"/>
              </a:ext>
            </a:extLst>
          </p:cNvPr>
          <p:cNvSpPr>
            <a:spLocks noGrp="1"/>
          </p:cNvSpPr>
          <p:nvPr>
            <p:ph idx="1"/>
          </p:nvPr>
        </p:nvSpPr>
        <p:spPr>
          <a:xfrm>
            <a:off x="716756" y="1448484"/>
            <a:ext cx="10515600" cy="4351338"/>
          </a:xfrm>
        </p:spPr>
        <p:txBody>
          <a:bodyPr>
            <a:normAutofit lnSpcReduction="10000"/>
          </a:bodyPr>
          <a:lstStyle/>
          <a:p>
            <a:r>
              <a:rPr lang="en-US" altLang="en-US" sz="1800" dirty="0">
                <a:latin typeface="Arial" panose="020B0604020202020204" pitchFamily="34" charset="0"/>
              </a:rPr>
              <a:t>Belias, D., </a:t>
            </a:r>
            <a:r>
              <a:rPr lang="en-US" altLang="en-US" sz="1800" dirty="0" err="1">
                <a:latin typeface="Arial" panose="020B0604020202020204" pitchFamily="34" charset="0"/>
              </a:rPr>
              <a:t>Rossidis</a:t>
            </a:r>
            <a:r>
              <a:rPr lang="en-US" altLang="en-US" sz="1800" dirty="0">
                <a:latin typeface="Arial" panose="020B0604020202020204" pitchFamily="34" charset="0"/>
              </a:rPr>
              <a:t>, I., </a:t>
            </a:r>
            <a:r>
              <a:rPr lang="en-US" altLang="en-US" sz="1800" dirty="0" err="1">
                <a:latin typeface="Arial" panose="020B0604020202020204" pitchFamily="34" charset="0"/>
              </a:rPr>
              <a:t>Papademetriou</a:t>
            </a:r>
            <a:r>
              <a:rPr lang="en-US" altLang="en-US" sz="1800" dirty="0">
                <a:latin typeface="Arial" panose="020B0604020202020204" pitchFamily="34" charset="0"/>
              </a:rPr>
              <a:t>, C., &amp; Mantas, C. (2021). Job Satisfaction as Affected by Types of Leadership: A Case Study of Greek Tourism Sector. </a:t>
            </a:r>
            <a:r>
              <a:rPr lang="en-US" altLang="en-US" sz="1800" i="1" dirty="0">
                <a:latin typeface="Arial" panose="020B0604020202020204" pitchFamily="34" charset="0"/>
              </a:rPr>
              <a:t>Journal of Quality Assurance in Hospitality &amp; Tourism</a:t>
            </a:r>
            <a:r>
              <a:rPr lang="en-US" altLang="en-US" sz="1800" dirty="0">
                <a:latin typeface="Arial" panose="020B0604020202020204" pitchFamily="34" charset="0"/>
              </a:rPr>
              <a:t>, </a:t>
            </a:r>
            <a:r>
              <a:rPr lang="en-US" altLang="en-US" sz="1800" i="1" dirty="0">
                <a:latin typeface="Arial" panose="020B0604020202020204" pitchFamily="34" charset="0"/>
              </a:rPr>
              <a:t>23</a:t>
            </a:r>
            <a:r>
              <a:rPr lang="en-US" altLang="en-US" sz="1800" dirty="0">
                <a:latin typeface="Arial" panose="020B0604020202020204" pitchFamily="34" charset="0"/>
              </a:rPr>
              <a:t>(2), 299–317. https://doi.org/10.1080/1528008X.2020.1867695</a:t>
            </a:r>
          </a:p>
          <a:p>
            <a:endParaRPr lang="en-US" sz="1800" b="0" i="0" dirty="0">
              <a:solidFill>
                <a:srgbClr val="555555"/>
              </a:solidFill>
              <a:effectLst/>
              <a:latin typeface="verdana" panose="020B0604030504040204" pitchFamily="34" charset="0"/>
            </a:endParaRPr>
          </a:p>
          <a:p>
            <a:r>
              <a:rPr lang="en-US" sz="1800" dirty="0">
                <a:latin typeface="Open Sans" panose="020B0606030504020204" pitchFamily="34" charset="0"/>
              </a:rPr>
              <a:t>Collins Jim, Level 5 Leadership: The Triumph of Humility and Fierce Resolve, Harvard Business Review, pp 65-76, January 2001</a:t>
            </a:r>
            <a:r>
              <a:rPr lang="en-GB" sz="1800" dirty="0"/>
              <a:t>)</a:t>
            </a:r>
          </a:p>
          <a:p>
            <a:endParaRPr lang="en-GB" sz="1800" dirty="0"/>
          </a:p>
          <a:p>
            <a:r>
              <a:rPr lang="en-US" sz="1800" b="0" i="0" dirty="0">
                <a:solidFill>
                  <a:srgbClr val="555555"/>
                </a:solidFill>
                <a:effectLst/>
                <a:latin typeface="verdana" panose="020B0604030504040204" pitchFamily="34" charset="0"/>
              </a:rPr>
              <a:t>KOTTERMAN, J., </a:t>
            </a:r>
            <a:r>
              <a:rPr lang="zh-CN" altLang="en-US" sz="1800" b="0" i="0" dirty="0">
                <a:solidFill>
                  <a:srgbClr val="555555"/>
                </a:solidFill>
                <a:effectLst/>
                <a:latin typeface="verdana" panose="020B0604030504040204" pitchFamily="34" charset="0"/>
              </a:rPr>
              <a:t>（</a:t>
            </a:r>
            <a:r>
              <a:rPr lang="en-US" sz="1800" b="0" i="0" dirty="0">
                <a:solidFill>
                  <a:srgbClr val="555555"/>
                </a:solidFill>
                <a:effectLst/>
                <a:latin typeface="verdana" panose="020B0604030504040204" pitchFamily="34" charset="0"/>
              </a:rPr>
              <a:t>2006</a:t>
            </a:r>
            <a:r>
              <a:rPr lang="zh-CN" altLang="en-US" sz="1800" b="0" i="0" dirty="0">
                <a:solidFill>
                  <a:srgbClr val="555555"/>
                </a:solidFill>
                <a:effectLst/>
                <a:latin typeface="verdana" panose="020B0604030504040204" pitchFamily="34" charset="0"/>
              </a:rPr>
              <a:t>）</a:t>
            </a:r>
            <a:r>
              <a:rPr lang="en-US" sz="1800" b="0" i="0" dirty="0">
                <a:solidFill>
                  <a:srgbClr val="555555"/>
                </a:solidFill>
                <a:effectLst/>
                <a:latin typeface="verdana" panose="020B0604030504040204" pitchFamily="34" charset="0"/>
              </a:rPr>
              <a:t>. Leadership Versus Management: What's the Difference? </a:t>
            </a:r>
            <a:r>
              <a:rPr lang="en-US" sz="1800" b="0" i="1" dirty="0">
                <a:solidFill>
                  <a:srgbClr val="555555"/>
                </a:solidFill>
                <a:effectLst/>
                <a:latin typeface="verdana" panose="020B0604030504040204" pitchFamily="34" charset="0"/>
              </a:rPr>
              <a:t>The Journal for Quality and Participation, </a:t>
            </a:r>
            <a:r>
              <a:rPr lang="en-US" sz="1800" b="1" i="0" dirty="0">
                <a:solidFill>
                  <a:srgbClr val="555555"/>
                </a:solidFill>
                <a:effectLst/>
                <a:latin typeface="verdana" panose="020B0604030504040204" pitchFamily="34" charset="0"/>
              </a:rPr>
              <a:t>29</a:t>
            </a:r>
            <a:r>
              <a:rPr lang="en-US" sz="1800" b="0" i="0" dirty="0">
                <a:solidFill>
                  <a:srgbClr val="555555"/>
                </a:solidFill>
                <a:effectLst/>
                <a:latin typeface="verdana" panose="020B0604030504040204" pitchFamily="34" charset="0"/>
              </a:rPr>
              <a:t>(2), pp. 13-17.</a:t>
            </a:r>
          </a:p>
          <a:p>
            <a:endParaRPr lang="en-US" sz="1800" b="0" i="0" dirty="0">
              <a:solidFill>
                <a:srgbClr val="555555"/>
              </a:solidFill>
              <a:effectLst/>
              <a:latin typeface="verdana" panose="020B0604030504040204" pitchFamily="34" charset="0"/>
            </a:endParaRPr>
          </a:p>
          <a:p>
            <a:endParaRPr lang="en-US" sz="1800" b="0" i="0" dirty="0">
              <a:solidFill>
                <a:srgbClr val="555555"/>
              </a:solidFill>
              <a:effectLst/>
              <a:latin typeface="verdana" panose="020B0604030504040204" pitchFamily="34" charset="0"/>
            </a:endParaRPr>
          </a:p>
          <a:p>
            <a:r>
              <a:rPr lang="en-US" altLang="en-US" sz="1800" dirty="0" err="1">
                <a:latin typeface="Arial" panose="020B0604020202020204" pitchFamily="34" charset="0"/>
              </a:rPr>
              <a:t>Ilies</a:t>
            </a:r>
            <a:r>
              <a:rPr lang="en-US" altLang="en-US" sz="1800" dirty="0">
                <a:latin typeface="Arial" panose="020B0604020202020204" pitchFamily="34" charset="0"/>
              </a:rPr>
              <a:t>, R., Judge, T., &amp; Wagner, D. (2006). Making Sense of Motivational Leadership: The Trail from Transformational Leaders to Motivated Followers. </a:t>
            </a:r>
            <a:r>
              <a:rPr lang="en-US" altLang="en-US" sz="1800" i="1" dirty="0">
                <a:latin typeface="Arial" panose="020B0604020202020204" pitchFamily="34" charset="0"/>
              </a:rPr>
              <a:t>Journal of Leadership &amp; Organizational Studies</a:t>
            </a:r>
            <a:r>
              <a:rPr lang="en-US" altLang="en-US" sz="1800" dirty="0">
                <a:latin typeface="Arial" panose="020B0604020202020204" pitchFamily="34" charset="0"/>
              </a:rPr>
              <a:t>, </a:t>
            </a:r>
            <a:r>
              <a:rPr lang="en-US" altLang="en-US" sz="1800" i="1" dirty="0">
                <a:latin typeface="Arial" panose="020B0604020202020204" pitchFamily="34" charset="0"/>
              </a:rPr>
              <a:t>13</a:t>
            </a:r>
            <a:r>
              <a:rPr lang="en-US" altLang="en-US" sz="1800" dirty="0">
                <a:latin typeface="Arial" panose="020B0604020202020204" pitchFamily="34" charset="0"/>
              </a:rPr>
              <a:t>(1), 1-22. </a:t>
            </a:r>
            <a:r>
              <a:rPr lang="en-US" altLang="en-US" sz="1800" u="sng" dirty="0">
                <a:solidFill>
                  <a:srgbClr val="046FF8"/>
                </a:solidFill>
                <a:latin typeface="Arial" panose="020B0604020202020204" pitchFamily="34" charset="0"/>
                <a:hlinkClick r:id="rId2"/>
              </a:rPr>
              <a:t>https://doi.org/10.1177/10717919070130010301</a:t>
            </a:r>
            <a:endParaRPr lang="en-US" altLang="en-US" sz="1800" dirty="0">
              <a:latin typeface="Arial" panose="020B0604020202020204" pitchFamily="34" charset="0"/>
            </a:endParaRPr>
          </a:p>
          <a:p>
            <a:endParaRPr lang="en-US" sz="1800" dirty="0">
              <a:solidFill>
                <a:srgbClr val="555555"/>
              </a:solidFill>
              <a:latin typeface="verdana" panose="020B0604030504040204" pitchFamily="34" charset="0"/>
            </a:endParaRPr>
          </a:p>
          <a:p>
            <a:endParaRPr lang="en-US" sz="1800" dirty="0">
              <a:solidFill>
                <a:srgbClr val="555555"/>
              </a:solidFill>
              <a:latin typeface="verdana" panose="020B0604030504040204" pitchFamily="34" charset="0"/>
            </a:endParaRPr>
          </a:p>
          <a:p>
            <a:endParaRPr lang="en-US" sz="1800" dirty="0">
              <a:solidFill>
                <a:srgbClr val="555555"/>
              </a:solidFill>
              <a:latin typeface="verdana" panose="020B0604030504040204" pitchFamily="34" charset="0"/>
            </a:endParaRPr>
          </a:p>
          <a:p>
            <a:endParaRPr lang="en-US" sz="1800" dirty="0">
              <a:solidFill>
                <a:srgbClr val="555555"/>
              </a:solidFill>
              <a:latin typeface="verdana" panose="020B0604030504040204" pitchFamily="34" charset="0"/>
            </a:endParaRPr>
          </a:p>
          <a:p>
            <a:endParaRPr lang="en-US" b="0" i="0" dirty="0">
              <a:solidFill>
                <a:srgbClr val="555555"/>
              </a:solidFill>
              <a:effectLst/>
              <a:latin typeface="verdana" panose="020B0604030504040204" pitchFamily="34" charset="0"/>
            </a:endParaRPr>
          </a:p>
          <a:p>
            <a:endParaRPr lang="en-GB" dirty="0"/>
          </a:p>
        </p:txBody>
      </p:sp>
      <p:sp>
        <p:nvSpPr>
          <p:cNvPr id="7" name="Rectangle 4">
            <a:extLst>
              <a:ext uri="{FF2B5EF4-FFF2-40B4-BE49-F238E27FC236}">
                <a16:creationId xmlns:a16="http://schemas.microsoft.com/office/drawing/2014/main" id="{2A02F97A-F080-F4E1-B5D2-3299204E106D}"/>
              </a:ext>
            </a:extLst>
          </p:cNvPr>
          <p:cNvSpPr>
            <a:spLocks noChangeArrowheads="1"/>
          </p:cNvSpPr>
          <p:nvPr/>
        </p:nvSpPr>
        <p:spPr bwMode="auto">
          <a:xfrm>
            <a:off x="838200" y="476318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75615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1468</Words>
  <Application>Microsoft Office PowerPoint</Application>
  <PresentationFormat>Widescreen</PresentationFormat>
  <Paragraphs>93</Paragraphs>
  <Slides>21</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Calibri Light</vt:lpstr>
      <vt:lpstr>Consolas</vt:lpstr>
      <vt:lpstr>Open Sans</vt:lpstr>
      <vt:lpstr>verdana</vt:lpstr>
      <vt:lpstr>Wingdings</vt:lpstr>
      <vt:lpstr>Office Theme</vt:lpstr>
      <vt:lpstr>LCDB7008 Visions for the Future : Theoretical Perspectives on Management</vt:lpstr>
      <vt:lpstr>Learning Objectives (1 of 2)</vt:lpstr>
      <vt:lpstr>Recap of Last week </vt:lpstr>
      <vt:lpstr>Summarize the Conclusions of Trait Theories of Leadership (1 of 6)</vt:lpstr>
      <vt:lpstr>Summarize the Conclusions of Trait Theories of Leadership (2 of 6)</vt:lpstr>
      <vt:lpstr>Central Tenets and Main Limitations of Behavioral Theories (1 of 3)</vt:lpstr>
      <vt:lpstr>Contrast Contingency Theories of Leadership (4 of 7)</vt:lpstr>
      <vt:lpstr>LCDB7008 Visions for the Future : Theoretical Perspectives on Management</vt:lpstr>
      <vt:lpstr>https://www.myhubintranet.com/bad-leadership/ </vt:lpstr>
      <vt:lpstr>Work from Home </vt:lpstr>
      <vt:lpstr>Work on premise </vt:lpstr>
      <vt:lpstr>PowerPoint Presentation</vt:lpstr>
      <vt:lpstr>Alternate Work Modes and Management </vt:lpstr>
      <vt:lpstr>PowerPoint Presentation</vt:lpstr>
      <vt:lpstr>Types of work modes </vt:lpstr>
      <vt:lpstr>Leadership, management and organisation</vt:lpstr>
      <vt:lpstr>Activity (2)</vt:lpstr>
      <vt:lpstr>Literature Reading</vt:lpstr>
      <vt:lpstr>Q&amp;A ! </vt:lpstr>
      <vt:lpstr>Thank You! </vt:lpstr>
      <vt:lpstr>Reference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9</cp:revision>
  <cp:lastPrinted>2024-06-04T13:22:47Z</cp:lastPrinted>
  <dcterms:created xsi:type="dcterms:W3CDTF">2024-05-03T11:57:05Z</dcterms:created>
  <dcterms:modified xsi:type="dcterms:W3CDTF">2025-10-21T14:23:09Z</dcterms:modified>
</cp:coreProperties>
</file>