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8" r:id="rId1"/>
  </p:sldMasterIdLst>
  <p:notesMasterIdLst>
    <p:notesMasterId r:id="rId25"/>
  </p:notesMasterIdLst>
  <p:sldIdLst>
    <p:sldId id="302" r:id="rId2"/>
    <p:sldId id="304" r:id="rId3"/>
    <p:sldId id="261" r:id="rId4"/>
    <p:sldId id="303" r:id="rId5"/>
    <p:sldId id="293" r:id="rId6"/>
    <p:sldId id="317" r:id="rId7"/>
    <p:sldId id="275" r:id="rId8"/>
    <p:sldId id="318" r:id="rId9"/>
    <p:sldId id="289" r:id="rId10"/>
    <p:sldId id="310" r:id="rId11"/>
    <p:sldId id="309" r:id="rId12"/>
    <p:sldId id="319" r:id="rId13"/>
    <p:sldId id="308" r:id="rId14"/>
    <p:sldId id="301" r:id="rId15"/>
    <p:sldId id="311" r:id="rId16"/>
    <p:sldId id="296" r:id="rId17"/>
    <p:sldId id="297" r:id="rId18"/>
    <p:sldId id="312" r:id="rId19"/>
    <p:sldId id="286" r:id="rId20"/>
    <p:sldId id="298" r:id="rId21"/>
    <p:sldId id="291" r:id="rId22"/>
    <p:sldId id="313" r:id="rId23"/>
    <p:sldId id="315" r:id="rId2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a:srgbClr val="996600"/>
    <a:srgbClr val="FF6600"/>
    <a:srgbClr val="FF0066"/>
    <a:srgbClr val="660033"/>
    <a:srgbClr val="0000FF"/>
    <a:srgbClr val="EDBB83"/>
    <a:srgbClr val="DA9644"/>
    <a:srgbClr val="A876A8"/>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37EC9B-29C0-4164-83B5-A74A425C366B}" v="354" dt="2024-02-13T13:35:46.6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191" autoAdjust="0"/>
    <p:restoredTop sz="86499" autoAdjust="0"/>
  </p:normalViewPr>
  <p:slideViewPr>
    <p:cSldViewPr showGuides="1">
      <p:cViewPr>
        <p:scale>
          <a:sx n="75" d="100"/>
          <a:sy n="75" d="100"/>
        </p:scale>
        <p:origin x="-93" y="273"/>
      </p:cViewPr>
      <p:guideLst>
        <p:guide orient="horz" pos="2160"/>
        <p:guide pos="3840"/>
      </p:guideLst>
    </p:cSldViewPr>
  </p:slideViewPr>
  <p:outlineViewPr>
    <p:cViewPr>
      <p:scale>
        <a:sx n="33" d="100"/>
        <a:sy n="33" d="100"/>
      </p:scale>
      <p:origin x="0" y="-1542"/>
    </p:cViewPr>
  </p:outlin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1237EC9B-29C0-4164-83B5-A74A425C366B}"/>
    <pc:docChg chg="undo custSel addSld delSld modSld sldOrd modNotesMaster">
      <pc:chgData name="Ewa Kazimierska" userId="8edb7084-dccb-4d8f-9cfb-38098ea1d667" providerId="ADAL" clId="{1237EC9B-29C0-4164-83B5-A74A425C366B}" dt="2024-02-13T13:47:25.803" v="2141" actId="6549"/>
      <pc:docMkLst>
        <pc:docMk/>
      </pc:docMkLst>
      <pc:sldChg chg="delSp modSp mod modNotes modNotesTx">
        <pc:chgData name="Ewa Kazimierska" userId="8edb7084-dccb-4d8f-9cfb-38098ea1d667" providerId="ADAL" clId="{1237EC9B-29C0-4164-83B5-A74A425C366B}" dt="2024-02-13T00:48:19.312" v="2104"/>
        <pc:sldMkLst>
          <pc:docMk/>
          <pc:sldMk cId="567247883" sldId="261"/>
        </pc:sldMkLst>
        <pc:spChg chg="mod">
          <ac:chgData name="Ewa Kazimierska" userId="8edb7084-dccb-4d8f-9cfb-38098ea1d667" providerId="ADAL" clId="{1237EC9B-29C0-4164-83B5-A74A425C366B}" dt="2024-02-11T21:43:05.436" v="3" actId="14100"/>
          <ac:spMkLst>
            <pc:docMk/>
            <pc:sldMk cId="567247883" sldId="261"/>
            <ac:spMk id="3" creationId="{811BBA6C-9473-44E1-A4D4-B3A509D326A0}"/>
          </ac:spMkLst>
        </pc:spChg>
        <pc:spChg chg="del">
          <ac:chgData name="Ewa Kazimierska" userId="8edb7084-dccb-4d8f-9cfb-38098ea1d667" providerId="ADAL" clId="{1237EC9B-29C0-4164-83B5-A74A425C366B}" dt="2024-02-11T21:41:39.805" v="0" actId="478"/>
          <ac:spMkLst>
            <pc:docMk/>
            <pc:sldMk cId="567247883" sldId="261"/>
            <ac:spMk id="4" creationId="{C9B175F0-6175-4A73-9D69-80378E312D6D}"/>
          </ac:spMkLst>
        </pc:spChg>
      </pc:sldChg>
      <pc:sldChg chg="del modNotes">
        <pc:chgData name="Ewa Kazimierska" userId="8edb7084-dccb-4d8f-9cfb-38098ea1d667" providerId="ADAL" clId="{1237EC9B-29C0-4164-83B5-A74A425C366B}" dt="2024-02-13T13:31:46.453" v="2120" actId="47"/>
        <pc:sldMkLst>
          <pc:docMk/>
          <pc:sldMk cId="2299756684" sldId="263"/>
        </pc:sldMkLst>
      </pc:sldChg>
      <pc:sldChg chg="del">
        <pc:chgData name="Ewa Kazimierska" userId="8edb7084-dccb-4d8f-9cfb-38098ea1d667" providerId="ADAL" clId="{1237EC9B-29C0-4164-83B5-A74A425C366B}" dt="2024-02-13T13:31:53.336" v="2124" actId="47"/>
        <pc:sldMkLst>
          <pc:docMk/>
          <pc:sldMk cId="3182923478" sldId="264"/>
        </pc:sldMkLst>
      </pc:sldChg>
      <pc:sldChg chg="del">
        <pc:chgData name="Ewa Kazimierska" userId="8edb7084-dccb-4d8f-9cfb-38098ea1d667" providerId="ADAL" clId="{1237EC9B-29C0-4164-83B5-A74A425C366B}" dt="2024-02-13T13:31:44.553" v="2118" actId="47"/>
        <pc:sldMkLst>
          <pc:docMk/>
          <pc:sldMk cId="1442008139" sldId="269"/>
        </pc:sldMkLst>
      </pc:sldChg>
      <pc:sldChg chg="del">
        <pc:chgData name="Ewa Kazimierska" userId="8edb7084-dccb-4d8f-9cfb-38098ea1d667" providerId="ADAL" clId="{1237EC9B-29C0-4164-83B5-A74A425C366B}" dt="2024-02-13T13:31:51.947" v="2123" actId="47"/>
        <pc:sldMkLst>
          <pc:docMk/>
          <pc:sldMk cId="123711541" sldId="273"/>
        </pc:sldMkLst>
      </pc:sldChg>
      <pc:sldChg chg="modSp del mod">
        <pc:chgData name="Ewa Kazimierska" userId="8edb7084-dccb-4d8f-9cfb-38098ea1d667" providerId="ADAL" clId="{1237EC9B-29C0-4164-83B5-A74A425C366B}" dt="2024-02-12T12:22:47.133" v="279" actId="2696"/>
        <pc:sldMkLst>
          <pc:docMk/>
          <pc:sldMk cId="531592335" sldId="274"/>
        </pc:sldMkLst>
        <pc:spChg chg="mod">
          <ac:chgData name="Ewa Kazimierska" userId="8edb7084-dccb-4d8f-9cfb-38098ea1d667" providerId="ADAL" clId="{1237EC9B-29C0-4164-83B5-A74A425C366B}" dt="2024-02-11T21:50:29.955" v="14" actId="14100"/>
          <ac:spMkLst>
            <pc:docMk/>
            <pc:sldMk cId="531592335" sldId="274"/>
            <ac:spMk id="3" creationId="{5B9C086B-CA90-4912-AA3B-A55DF4BF8110}"/>
          </ac:spMkLst>
        </pc:spChg>
        <pc:spChg chg="mod">
          <ac:chgData name="Ewa Kazimierska" userId="8edb7084-dccb-4d8f-9cfb-38098ea1d667" providerId="ADAL" clId="{1237EC9B-29C0-4164-83B5-A74A425C366B}" dt="2024-02-12T09:20:00.357" v="134" actId="313"/>
          <ac:spMkLst>
            <pc:docMk/>
            <pc:sldMk cId="531592335" sldId="274"/>
            <ac:spMk id="14" creationId="{DC18D738-B8B2-49BD-8520-20B0D4909494}"/>
          </ac:spMkLst>
        </pc:spChg>
        <pc:spChg chg="mod">
          <ac:chgData name="Ewa Kazimierska" userId="8edb7084-dccb-4d8f-9cfb-38098ea1d667" providerId="ADAL" clId="{1237EC9B-29C0-4164-83B5-A74A425C366B}" dt="2024-02-12T09:24:58.410" v="210" actId="14100"/>
          <ac:spMkLst>
            <pc:docMk/>
            <pc:sldMk cId="531592335" sldId="274"/>
            <ac:spMk id="20" creationId="{3652A23F-97AB-4417-BBE6-AC2910817191}"/>
          </ac:spMkLst>
        </pc:spChg>
        <pc:picChg chg="mod">
          <ac:chgData name="Ewa Kazimierska" userId="8edb7084-dccb-4d8f-9cfb-38098ea1d667" providerId="ADAL" clId="{1237EC9B-29C0-4164-83B5-A74A425C366B}" dt="2024-02-12T09:32:28.077" v="251" actId="1076"/>
          <ac:picMkLst>
            <pc:docMk/>
            <pc:sldMk cId="531592335" sldId="274"/>
            <ac:picMk id="81922" creationId="{A8728316-F4A5-4866-99F6-DF31645F8854}"/>
          </ac:picMkLst>
        </pc:picChg>
      </pc:sldChg>
      <pc:sldChg chg="add del">
        <pc:chgData name="Ewa Kazimierska" userId="8edb7084-dccb-4d8f-9cfb-38098ea1d667" providerId="ADAL" clId="{1237EC9B-29C0-4164-83B5-A74A425C366B}" dt="2024-02-13T13:35:54.270" v="2133" actId="47"/>
        <pc:sldMkLst>
          <pc:docMk/>
          <pc:sldMk cId="3710587783" sldId="274"/>
        </pc:sldMkLst>
      </pc:sldChg>
      <pc:sldChg chg="modSp mod ord modAnim modNotes">
        <pc:chgData name="Ewa Kazimierska" userId="8edb7084-dccb-4d8f-9cfb-38098ea1d667" providerId="ADAL" clId="{1237EC9B-29C0-4164-83B5-A74A425C366B}" dt="2024-02-13T00:48:19.312" v="2104"/>
        <pc:sldMkLst>
          <pc:docMk/>
          <pc:sldMk cId="1391216435" sldId="275"/>
        </pc:sldMkLst>
        <pc:spChg chg="mod">
          <ac:chgData name="Ewa Kazimierska" userId="8edb7084-dccb-4d8f-9cfb-38098ea1d667" providerId="ADAL" clId="{1237EC9B-29C0-4164-83B5-A74A425C366B}" dt="2024-02-12T17:46:51.468" v="1177" actId="20577"/>
          <ac:spMkLst>
            <pc:docMk/>
            <pc:sldMk cId="1391216435" sldId="275"/>
            <ac:spMk id="2" creationId="{A1798BF4-7B60-4D44-A794-85C38F2D3E01}"/>
          </ac:spMkLst>
        </pc:spChg>
        <pc:spChg chg="mod">
          <ac:chgData name="Ewa Kazimierska" userId="8edb7084-dccb-4d8f-9cfb-38098ea1d667" providerId="ADAL" clId="{1237EC9B-29C0-4164-83B5-A74A425C366B}" dt="2024-02-11T21:50:41.413" v="16" actId="14100"/>
          <ac:spMkLst>
            <pc:docMk/>
            <pc:sldMk cId="1391216435" sldId="275"/>
            <ac:spMk id="3" creationId="{252ACF3A-365F-4251-A790-8196EC3E4367}"/>
          </ac:spMkLst>
        </pc:spChg>
        <pc:spChg chg="mod">
          <ac:chgData name="Ewa Kazimierska" userId="8edb7084-dccb-4d8f-9cfb-38098ea1d667" providerId="ADAL" clId="{1237EC9B-29C0-4164-83B5-A74A425C366B}" dt="2024-02-12T17:47:39.917" v="1222" actId="14100"/>
          <ac:spMkLst>
            <pc:docMk/>
            <pc:sldMk cId="1391216435" sldId="275"/>
            <ac:spMk id="9" creationId="{E85A1A43-8C3F-407E-81AC-342F45CB744C}"/>
          </ac:spMkLst>
        </pc:spChg>
        <pc:spChg chg="mod">
          <ac:chgData name="Ewa Kazimierska" userId="8edb7084-dccb-4d8f-9cfb-38098ea1d667" providerId="ADAL" clId="{1237EC9B-29C0-4164-83B5-A74A425C366B}" dt="2024-02-12T17:48:24.503" v="1241" actId="313"/>
          <ac:spMkLst>
            <pc:docMk/>
            <pc:sldMk cId="1391216435" sldId="275"/>
            <ac:spMk id="10" creationId="{FDC47E4D-2F87-4D6F-BFF5-D75E74963493}"/>
          </ac:spMkLst>
        </pc:spChg>
        <pc:spChg chg="mod">
          <ac:chgData name="Ewa Kazimierska" userId="8edb7084-dccb-4d8f-9cfb-38098ea1d667" providerId="ADAL" clId="{1237EC9B-29C0-4164-83B5-A74A425C366B}" dt="2024-02-12T17:48:14.526" v="1239" actId="14100"/>
          <ac:spMkLst>
            <pc:docMk/>
            <pc:sldMk cId="1391216435" sldId="275"/>
            <ac:spMk id="11" creationId="{0A2C0EA7-3351-4259-8A44-D612A39A0FCE}"/>
          </ac:spMkLst>
        </pc:spChg>
        <pc:picChg chg="mod">
          <ac:chgData name="Ewa Kazimierska" userId="8edb7084-dccb-4d8f-9cfb-38098ea1d667" providerId="ADAL" clId="{1237EC9B-29C0-4164-83B5-A74A425C366B}" dt="2024-02-12T16:49:34.839" v="734" actId="1076"/>
          <ac:picMkLst>
            <pc:docMk/>
            <pc:sldMk cId="1391216435" sldId="275"/>
            <ac:picMk id="4" creationId="{2218C9A9-2AD6-43C2-9530-5C1CC41AA602}"/>
          </ac:picMkLst>
        </pc:picChg>
        <pc:cxnChg chg="mod">
          <ac:chgData name="Ewa Kazimierska" userId="8edb7084-dccb-4d8f-9cfb-38098ea1d667" providerId="ADAL" clId="{1237EC9B-29C0-4164-83B5-A74A425C366B}" dt="2024-02-12T17:46:47.161" v="1173" actId="14100"/>
          <ac:cxnSpMkLst>
            <pc:docMk/>
            <pc:sldMk cId="1391216435" sldId="275"/>
            <ac:cxnSpMk id="12" creationId="{C7755237-0791-4C80-BD20-716F0F556664}"/>
          </ac:cxnSpMkLst>
        </pc:cxnChg>
        <pc:cxnChg chg="mod">
          <ac:chgData name="Ewa Kazimierska" userId="8edb7084-dccb-4d8f-9cfb-38098ea1d667" providerId="ADAL" clId="{1237EC9B-29C0-4164-83B5-A74A425C366B}" dt="2024-02-12T17:47:19.350" v="1192" actId="14100"/>
          <ac:cxnSpMkLst>
            <pc:docMk/>
            <pc:sldMk cId="1391216435" sldId="275"/>
            <ac:cxnSpMk id="13" creationId="{C28426A3-04A3-4126-9420-535969506C55}"/>
          </ac:cxnSpMkLst>
        </pc:cxnChg>
        <pc:cxnChg chg="mod">
          <ac:chgData name="Ewa Kazimierska" userId="8edb7084-dccb-4d8f-9cfb-38098ea1d667" providerId="ADAL" clId="{1237EC9B-29C0-4164-83B5-A74A425C366B}" dt="2024-02-12T17:47:39.917" v="1222" actId="14100"/>
          <ac:cxnSpMkLst>
            <pc:docMk/>
            <pc:sldMk cId="1391216435" sldId="275"/>
            <ac:cxnSpMk id="16" creationId="{7AD9F7E1-06B0-4F45-9954-63F917D154E9}"/>
          </ac:cxnSpMkLst>
        </pc:cxnChg>
        <pc:cxnChg chg="mod">
          <ac:chgData name="Ewa Kazimierska" userId="8edb7084-dccb-4d8f-9cfb-38098ea1d667" providerId="ADAL" clId="{1237EC9B-29C0-4164-83B5-A74A425C366B}" dt="2024-02-12T17:48:17.295" v="1240" actId="14100"/>
          <ac:cxnSpMkLst>
            <pc:docMk/>
            <pc:sldMk cId="1391216435" sldId="275"/>
            <ac:cxnSpMk id="18" creationId="{63220B8A-C1CB-425B-9E30-CCC749DD5C38}"/>
          </ac:cxnSpMkLst>
        </pc:cxnChg>
      </pc:sldChg>
      <pc:sldChg chg="del">
        <pc:chgData name="Ewa Kazimierska" userId="8edb7084-dccb-4d8f-9cfb-38098ea1d667" providerId="ADAL" clId="{1237EC9B-29C0-4164-83B5-A74A425C366B}" dt="2024-02-13T13:31:45.315" v="2119" actId="47"/>
        <pc:sldMkLst>
          <pc:docMk/>
          <pc:sldMk cId="1014581551" sldId="277"/>
        </pc:sldMkLst>
      </pc:sldChg>
      <pc:sldChg chg="delSp modSp add del mod delAnim modNotes">
        <pc:chgData name="Ewa Kazimierska" userId="8edb7084-dccb-4d8f-9cfb-38098ea1d667" providerId="ADAL" clId="{1237EC9B-29C0-4164-83B5-A74A425C366B}" dt="2024-02-13T00:48:19.312" v="2104"/>
        <pc:sldMkLst>
          <pc:docMk/>
          <pc:sldMk cId="2579165975" sldId="286"/>
        </pc:sldMkLst>
        <pc:spChg chg="mod">
          <ac:chgData name="Ewa Kazimierska" userId="8edb7084-dccb-4d8f-9cfb-38098ea1d667" providerId="ADAL" clId="{1237EC9B-29C0-4164-83B5-A74A425C366B}" dt="2024-02-12T19:15:39.386" v="2099" actId="14100"/>
          <ac:spMkLst>
            <pc:docMk/>
            <pc:sldMk cId="2579165975" sldId="286"/>
            <ac:spMk id="3" creationId="{8DC3B724-60B2-4D55-806F-A230D2CABC93}"/>
          </ac:spMkLst>
        </pc:spChg>
        <pc:spChg chg="mod">
          <ac:chgData name="Ewa Kazimierska" userId="8edb7084-dccb-4d8f-9cfb-38098ea1d667" providerId="ADAL" clId="{1237EC9B-29C0-4164-83B5-A74A425C366B}" dt="2024-02-12T19:15:16.897" v="2094" actId="1076"/>
          <ac:spMkLst>
            <pc:docMk/>
            <pc:sldMk cId="2579165975" sldId="286"/>
            <ac:spMk id="9" creationId="{11F52ABB-145C-42E5-95A7-BD86BAAE4580}"/>
          </ac:spMkLst>
        </pc:spChg>
        <pc:spChg chg="mod">
          <ac:chgData name="Ewa Kazimierska" userId="8edb7084-dccb-4d8f-9cfb-38098ea1d667" providerId="ADAL" clId="{1237EC9B-29C0-4164-83B5-A74A425C366B}" dt="2024-02-12T19:15:25.638" v="2096" actId="1076"/>
          <ac:spMkLst>
            <pc:docMk/>
            <pc:sldMk cId="2579165975" sldId="286"/>
            <ac:spMk id="10" creationId="{9389BFED-B2F7-4D9C-8FAB-074AD471F032}"/>
          </ac:spMkLst>
        </pc:spChg>
        <pc:spChg chg="mod">
          <ac:chgData name="Ewa Kazimierska" userId="8edb7084-dccb-4d8f-9cfb-38098ea1d667" providerId="ADAL" clId="{1237EC9B-29C0-4164-83B5-A74A425C366B}" dt="2024-02-12T19:15:19.982" v="2095" actId="1076"/>
          <ac:spMkLst>
            <pc:docMk/>
            <pc:sldMk cId="2579165975" sldId="286"/>
            <ac:spMk id="12" creationId="{ACD109B9-5610-4BDB-AE03-BFEC297B590B}"/>
          </ac:spMkLst>
        </pc:spChg>
        <pc:spChg chg="del mod">
          <ac:chgData name="Ewa Kazimierska" userId="8edb7084-dccb-4d8f-9cfb-38098ea1d667" providerId="ADAL" clId="{1237EC9B-29C0-4164-83B5-A74A425C366B}" dt="2024-02-12T19:15:13.032" v="2093" actId="478"/>
          <ac:spMkLst>
            <pc:docMk/>
            <pc:sldMk cId="2579165975" sldId="286"/>
            <ac:spMk id="13" creationId="{C16183AC-77E4-4075-A3E5-D493D1808E29}"/>
          </ac:spMkLst>
        </pc:spChg>
        <pc:spChg chg="del">
          <ac:chgData name="Ewa Kazimierska" userId="8edb7084-dccb-4d8f-9cfb-38098ea1d667" providerId="ADAL" clId="{1237EC9B-29C0-4164-83B5-A74A425C366B}" dt="2024-02-12T19:14:06.586" v="2085" actId="478"/>
          <ac:spMkLst>
            <pc:docMk/>
            <pc:sldMk cId="2579165975" sldId="286"/>
            <ac:spMk id="14" creationId="{D0CBDB28-94DE-4466-A4A0-21A526C51DFD}"/>
          </ac:spMkLst>
        </pc:spChg>
        <pc:spChg chg="mod">
          <ac:chgData name="Ewa Kazimierska" userId="8edb7084-dccb-4d8f-9cfb-38098ea1d667" providerId="ADAL" clId="{1237EC9B-29C0-4164-83B5-A74A425C366B}" dt="2024-02-12T19:15:29.213" v="2097" actId="1076"/>
          <ac:spMkLst>
            <pc:docMk/>
            <pc:sldMk cId="2579165975" sldId="286"/>
            <ac:spMk id="15" creationId="{1E8DB9A2-B07B-4DA8-A7D1-4509E17D7EBF}"/>
          </ac:spMkLst>
        </pc:spChg>
      </pc:sldChg>
      <pc:sldChg chg="modSp mod modNotes modNotesTx">
        <pc:chgData name="Ewa Kazimierska" userId="8edb7084-dccb-4d8f-9cfb-38098ea1d667" providerId="ADAL" clId="{1237EC9B-29C0-4164-83B5-A74A425C366B}" dt="2024-02-13T13:29:38.668" v="2110" actId="6549"/>
        <pc:sldMkLst>
          <pc:docMk/>
          <pc:sldMk cId="3767030102" sldId="289"/>
        </pc:sldMkLst>
        <pc:spChg chg="mod">
          <ac:chgData name="Ewa Kazimierska" userId="8edb7084-dccb-4d8f-9cfb-38098ea1d667" providerId="ADAL" clId="{1237EC9B-29C0-4164-83B5-A74A425C366B}" dt="2024-02-11T21:55:16.116" v="17" actId="1076"/>
          <ac:spMkLst>
            <pc:docMk/>
            <pc:sldMk cId="3767030102" sldId="289"/>
            <ac:spMk id="3" creationId="{D509916E-20C8-42E4-BA77-843119CBE5EC}"/>
          </ac:spMkLst>
        </pc:spChg>
        <pc:spChg chg="mod">
          <ac:chgData name="Ewa Kazimierska" userId="8edb7084-dccb-4d8f-9cfb-38098ea1d667" providerId="ADAL" clId="{1237EC9B-29C0-4164-83B5-A74A425C366B}" dt="2024-02-12T13:33:56.414" v="644" actId="1076"/>
          <ac:spMkLst>
            <pc:docMk/>
            <pc:sldMk cId="3767030102" sldId="289"/>
            <ac:spMk id="13" creationId="{801F7325-DC90-4C09-9B11-47DDF57993BD}"/>
          </ac:spMkLst>
        </pc:spChg>
        <pc:spChg chg="mod">
          <ac:chgData name="Ewa Kazimierska" userId="8edb7084-dccb-4d8f-9cfb-38098ea1d667" providerId="ADAL" clId="{1237EC9B-29C0-4164-83B5-A74A425C366B}" dt="2024-02-12T13:34:25.756" v="646" actId="207"/>
          <ac:spMkLst>
            <pc:docMk/>
            <pc:sldMk cId="3767030102" sldId="289"/>
            <ac:spMk id="17" creationId="{35A1160C-BCC3-4692-B381-619CFC6E1AA9}"/>
          </ac:spMkLst>
        </pc:spChg>
        <pc:spChg chg="mod">
          <ac:chgData name="Ewa Kazimierska" userId="8edb7084-dccb-4d8f-9cfb-38098ea1d667" providerId="ADAL" clId="{1237EC9B-29C0-4164-83B5-A74A425C366B}" dt="2024-02-12T13:34:04.638" v="645" actId="1076"/>
          <ac:spMkLst>
            <pc:docMk/>
            <pc:sldMk cId="3767030102" sldId="289"/>
            <ac:spMk id="19" creationId="{B672B049-25B6-45E2-B26F-D05A1B021488}"/>
          </ac:spMkLst>
        </pc:spChg>
      </pc:sldChg>
      <pc:sldChg chg="ord modNotes">
        <pc:chgData name="Ewa Kazimierska" userId="8edb7084-dccb-4d8f-9cfb-38098ea1d667" providerId="ADAL" clId="{1237EC9B-29C0-4164-83B5-A74A425C366B}" dt="2024-02-13T00:48:19.312" v="2104"/>
        <pc:sldMkLst>
          <pc:docMk/>
          <pc:sldMk cId="3598661850" sldId="291"/>
        </pc:sldMkLst>
      </pc:sldChg>
      <pc:sldChg chg="modSp mod modNotes modNotesTx">
        <pc:chgData name="Ewa Kazimierska" userId="8edb7084-dccb-4d8f-9cfb-38098ea1d667" providerId="ADAL" clId="{1237EC9B-29C0-4164-83B5-A74A425C366B}" dt="2024-02-13T13:47:02.939" v="2139" actId="6549"/>
        <pc:sldMkLst>
          <pc:docMk/>
          <pc:sldMk cId="2026574534" sldId="293"/>
        </pc:sldMkLst>
        <pc:spChg chg="mod">
          <ac:chgData name="Ewa Kazimierska" userId="8edb7084-dccb-4d8f-9cfb-38098ea1d667" providerId="ADAL" clId="{1237EC9B-29C0-4164-83B5-A74A425C366B}" dt="2024-02-11T21:44:49.151" v="9" actId="14100"/>
          <ac:spMkLst>
            <pc:docMk/>
            <pc:sldMk cId="2026574534" sldId="293"/>
            <ac:spMk id="3" creationId="{F5472A50-8063-491B-8BDA-531D5DBE3102}"/>
          </ac:spMkLst>
        </pc:spChg>
        <pc:spChg chg="mod">
          <ac:chgData name="Ewa Kazimierska" userId="8edb7084-dccb-4d8f-9cfb-38098ea1d667" providerId="ADAL" clId="{1237EC9B-29C0-4164-83B5-A74A425C366B}" dt="2024-02-13T13:26:50.089" v="2109" actId="1076"/>
          <ac:spMkLst>
            <pc:docMk/>
            <pc:sldMk cId="2026574534" sldId="293"/>
            <ac:spMk id="9" creationId="{EC1A5235-2C83-40E0-ACF0-E50D1AB04CC8}"/>
          </ac:spMkLst>
        </pc:spChg>
        <pc:spChg chg="mod">
          <ac:chgData name="Ewa Kazimierska" userId="8edb7084-dccb-4d8f-9cfb-38098ea1d667" providerId="ADAL" clId="{1237EC9B-29C0-4164-83B5-A74A425C366B}" dt="2024-02-11T21:46:11.105" v="12" actId="20577"/>
          <ac:spMkLst>
            <pc:docMk/>
            <pc:sldMk cId="2026574534" sldId="293"/>
            <ac:spMk id="23" creationId="{A00DD472-9E0A-44FC-8F67-83123AB796F9}"/>
          </ac:spMkLst>
        </pc:spChg>
      </pc:sldChg>
      <pc:sldChg chg="del modNotes">
        <pc:chgData name="Ewa Kazimierska" userId="8edb7084-dccb-4d8f-9cfb-38098ea1d667" providerId="ADAL" clId="{1237EC9B-29C0-4164-83B5-A74A425C366B}" dt="2024-02-13T13:31:42.863" v="2117" actId="47"/>
        <pc:sldMkLst>
          <pc:docMk/>
          <pc:sldMk cId="4159793142" sldId="294"/>
        </pc:sldMkLst>
      </pc:sldChg>
      <pc:sldChg chg="del modNotes">
        <pc:chgData name="Ewa Kazimierska" userId="8edb7084-dccb-4d8f-9cfb-38098ea1d667" providerId="ADAL" clId="{1237EC9B-29C0-4164-83B5-A74A425C366B}" dt="2024-02-13T13:31:50.277" v="2122" actId="47"/>
        <pc:sldMkLst>
          <pc:docMk/>
          <pc:sldMk cId="248778853" sldId="295"/>
        </pc:sldMkLst>
      </pc:sldChg>
      <pc:sldChg chg="modNotes">
        <pc:chgData name="Ewa Kazimierska" userId="8edb7084-dccb-4d8f-9cfb-38098ea1d667" providerId="ADAL" clId="{1237EC9B-29C0-4164-83B5-A74A425C366B}" dt="2024-02-13T00:48:19.312" v="2104"/>
        <pc:sldMkLst>
          <pc:docMk/>
          <pc:sldMk cId="3736623943" sldId="296"/>
        </pc:sldMkLst>
      </pc:sldChg>
      <pc:sldChg chg="modSp mod">
        <pc:chgData name="Ewa Kazimierska" userId="8edb7084-dccb-4d8f-9cfb-38098ea1d667" providerId="ADAL" clId="{1237EC9B-29C0-4164-83B5-A74A425C366B}" dt="2024-02-12T19:13:16.023" v="2083" actId="14100"/>
        <pc:sldMkLst>
          <pc:docMk/>
          <pc:sldMk cId="264330330" sldId="297"/>
        </pc:sldMkLst>
        <pc:spChg chg="mod">
          <ac:chgData name="Ewa Kazimierska" userId="8edb7084-dccb-4d8f-9cfb-38098ea1d667" providerId="ADAL" clId="{1237EC9B-29C0-4164-83B5-A74A425C366B}" dt="2024-02-12T19:13:16.023" v="2083" actId="14100"/>
          <ac:spMkLst>
            <pc:docMk/>
            <pc:sldMk cId="264330330" sldId="297"/>
            <ac:spMk id="6" creationId="{33DB96F9-3AF7-4CB1-9E54-396B740F954F}"/>
          </ac:spMkLst>
        </pc:spChg>
      </pc:sldChg>
      <pc:sldChg chg="modNotes">
        <pc:chgData name="Ewa Kazimierska" userId="8edb7084-dccb-4d8f-9cfb-38098ea1d667" providerId="ADAL" clId="{1237EC9B-29C0-4164-83B5-A74A425C366B}" dt="2024-02-13T00:48:19.312" v="2104"/>
        <pc:sldMkLst>
          <pc:docMk/>
          <pc:sldMk cId="1427041168" sldId="298"/>
        </pc:sldMkLst>
      </pc:sldChg>
      <pc:sldChg chg="addSp delSp modSp mod modNotesTx">
        <pc:chgData name="Ewa Kazimierska" userId="8edb7084-dccb-4d8f-9cfb-38098ea1d667" providerId="ADAL" clId="{1237EC9B-29C0-4164-83B5-A74A425C366B}" dt="2024-02-13T13:47:25.803" v="2141" actId="6549"/>
        <pc:sldMkLst>
          <pc:docMk/>
          <pc:sldMk cId="1779238668" sldId="301"/>
        </pc:sldMkLst>
        <pc:spChg chg="mod">
          <ac:chgData name="Ewa Kazimierska" userId="8edb7084-dccb-4d8f-9cfb-38098ea1d667" providerId="ADAL" clId="{1237EC9B-29C0-4164-83B5-A74A425C366B}" dt="2024-02-11T21:56:38.636" v="23" actId="14100"/>
          <ac:spMkLst>
            <pc:docMk/>
            <pc:sldMk cId="1779238668" sldId="301"/>
            <ac:spMk id="5" creationId="{57D802F7-44B6-44D0-83DD-3ED557D0312A}"/>
          </ac:spMkLst>
        </pc:spChg>
        <pc:spChg chg="add mod">
          <ac:chgData name="Ewa Kazimierska" userId="8edb7084-dccb-4d8f-9cfb-38098ea1d667" providerId="ADAL" clId="{1237EC9B-29C0-4164-83B5-A74A425C366B}" dt="2024-02-12T19:02:55.013" v="2054" actId="20577"/>
          <ac:spMkLst>
            <pc:docMk/>
            <pc:sldMk cId="1779238668" sldId="301"/>
            <ac:spMk id="6" creationId="{E8BA53D1-6C6F-43D1-811F-A106E4AED592}"/>
          </ac:spMkLst>
        </pc:spChg>
        <pc:spChg chg="del">
          <ac:chgData name="Ewa Kazimierska" userId="8edb7084-dccb-4d8f-9cfb-38098ea1d667" providerId="ADAL" clId="{1237EC9B-29C0-4164-83B5-A74A425C366B}" dt="2024-02-11T21:56:28.984" v="21" actId="478"/>
          <ac:spMkLst>
            <pc:docMk/>
            <pc:sldMk cId="1779238668" sldId="301"/>
            <ac:spMk id="9" creationId="{0DE62D74-0AEB-4EB8-AF90-DED89D1A4DDB}"/>
          </ac:spMkLst>
        </pc:spChg>
        <pc:grpChg chg="del">
          <ac:chgData name="Ewa Kazimierska" userId="8edb7084-dccb-4d8f-9cfb-38098ea1d667" providerId="ADAL" clId="{1237EC9B-29C0-4164-83B5-A74A425C366B}" dt="2024-02-11T21:56:25.567" v="20" actId="478"/>
          <ac:grpSpMkLst>
            <pc:docMk/>
            <pc:sldMk cId="1779238668" sldId="301"/>
            <ac:grpSpMk id="8" creationId="{91A11BE8-48E9-4304-BB9C-7981AF96B23F}"/>
          </ac:grpSpMkLst>
        </pc:grpChg>
        <pc:picChg chg="mod">
          <ac:chgData name="Ewa Kazimierska" userId="8edb7084-dccb-4d8f-9cfb-38098ea1d667" providerId="ADAL" clId="{1237EC9B-29C0-4164-83B5-A74A425C366B}" dt="2024-02-12T19:00:43.647" v="1935" actId="1076"/>
          <ac:picMkLst>
            <pc:docMk/>
            <pc:sldMk cId="1779238668" sldId="301"/>
            <ac:picMk id="2" creationId="{69562A0F-8D12-4182-8B68-7EB8195B6A05}"/>
          </ac:picMkLst>
        </pc:picChg>
      </pc:sldChg>
      <pc:sldChg chg="addSp delSp modSp mod">
        <pc:chgData name="Ewa Kazimierska" userId="8edb7084-dccb-4d8f-9cfb-38098ea1d667" providerId="ADAL" clId="{1237EC9B-29C0-4164-83B5-A74A425C366B}" dt="2024-02-13T13:25:54.330" v="2105" actId="1076"/>
        <pc:sldMkLst>
          <pc:docMk/>
          <pc:sldMk cId="3473917182" sldId="303"/>
        </pc:sldMkLst>
        <pc:spChg chg="del">
          <ac:chgData name="Ewa Kazimierska" userId="8edb7084-dccb-4d8f-9cfb-38098ea1d667" providerId="ADAL" clId="{1237EC9B-29C0-4164-83B5-A74A425C366B}" dt="2024-02-11T21:41:47.488" v="1" actId="478"/>
          <ac:spMkLst>
            <pc:docMk/>
            <pc:sldMk cId="3473917182" sldId="303"/>
            <ac:spMk id="3" creationId="{51E2CA1A-0555-44D2-89EF-128EE52BEE8F}"/>
          </ac:spMkLst>
        </pc:spChg>
        <pc:spChg chg="mod">
          <ac:chgData name="Ewa Kazimierska" userId="8edb7084-dccb-4d8f-9cfb-38098ea1d667" providerId="ADAL" clId="{1237EC9B-29C0-4164-83B5-A74A425C366B}" dt="2024-02-13T13:25:54.330" v="2105" actId="1076"/>
          <ac:spMkLst>
            <pc:docMk/>
            <pc:sldMk cId="3473917182" sldId="303"/>
            <ac:spMk id="4" creationId="{17148A99-E3CB-462F-BD90-ACA9B62A42D3}"/>
          </ac:spMkLst>
        </pc:spChg>
        <pc:picChg chg="add del mod">
          <ac:chgData name="Ewa Kazimierska" userId="8edb7084-dccb-4d8f-9cfb-38098ea1d667" providerId="ADAL" clId="{1237EC9B-29C0-4164-83B5-A74A425C366B}" dt="2024-02-12T13:12:32.971" v="539" actId="478"/>
          <ac:picMkLst>
            <pc:docMk/>
            <pc:sldMk cId="3473917182" sldId="303"/>
            <ac:picMk id="6" creationId="{69526A84-A57F-424B-8E4B-D93226F9422D}"/>
          </ac:picMkLst>
        </pc:picChg>
      </pc:sldChg>
      <pc:sldChg chg="modSp mod">
        <pc:chgData name="Ewa Kazimierska" userId="8edb7084-dccb-4d8f-9cfb-38098ea1d667" providerId="ADAL" clId="{1237EC9B-29C0-4164-83B5-A74A425C366B}" dt="2024-02-11T21:43:20.433" v="5" actId="14100"/>
        <pc:sldMkLst>
          <pc:docMk/>
          <pc:sldMk cId="3054700935" sldId="304"/>
        </pc:sldMkLst>
        <pc:spChg chg="mod">
          <ac:chgData name="Ewa Kazimierska" userId="8edb7084-dccb-4d8f-9cfb-38098ea1d667" providerId="ADAL" clId="{1237EC9B-29C0-4164-83B5-A74A425C366B}" dt="2024-02-11T21:43:20.433" v="5" actId="14100"/>
          <ac:spMkLst>
            <pc:docMk/>
            <pc:sldMk cId="3054700935" sldId="304"/>
            <ac:spMk id="5" creationId="{64C646CB-9E01-4E43-8D77-2E0D6D0EACB6}"/>
          </ac:spMkLst>
        </pc:spChg>
      </pc:sldChg>
      <pc:sldChg chg="del">
        <pc:chgData name="Ewa Kazimierska" userId="8edb7084-dccb-4d8f-9cfb-38098ea1d667" providerId="ADAL" clId="{1237EC9B-29C0-4164-83B5-A74A425C366B}" dt="2024-02-13T13:31:48.284" v="2121" actId="47"/>
        <pc:sldMkLst>
          <pc:docMk/>
          <pc:sldMk cId="3027317860" sldId="306"/>
        </pc:sldMkLst>
      </pc:sldChg>
      <pc:sldChg chg="del">
        <pc:chgData name="Ewa Kazimierska" userId="8edb7084-dccb-4d8f-9cfb-38098ea1d667" providerId="ADAL" clId="{1237EC9B-29C0-4164-83B5-A74A425C366B}" dt="2024-02-12T19:17:24.120" v="2103" actId="47"/>
        <pc:sldMkLst>
          <pc:docMk/>
          <pc:sldMk cId="2948917185" sldId="307"/>
        </pc:sldMkLst>
      </pc:sldChg>
      <pc:sldChg chg="modSp mod ord">
        <pc:chgData name="Ewa Kazimierska" userId="8edb7084-dccb-4d8f-9cfb-38098ea1d667" providerId="ADAL" clId="{1237EC9B-29C0-4164-83B5-A74A425C366B}" dt="2024-02-12T18:59:53.061" v="1932" actId="1035"/>
        <pc:sldMkLst>
          <pc:docMk/>
          <pc:sldMk cId="2647248072" sldId="308"/>
        </pc:sldMkLst>
        <pc:spChg chg="mod">
          <ac:chgData name="Ewa Kazimierska" userId="8edb7084-dccb-4d8f-9cfb-38098ea1d667" providerId="ADAL" clId="{1237EC9B-29C0-4164-83B5-A74A425C366B}" dt="2024-02-11T21:56:18.729" v="19" actId="14100"/>
          <ac:spMkLst>
            <pc:docMk/>
            <pc:sldMk cId="2647248072" sldId="308"/>
            <ac:spMk id="4" creationId="{5152A5D0-C019-45DB-AAF7-43ABA361614F}"/>
          </ac:spMkLst>
        </pc:spChg>
        <pc:grpChg chg="mod">
          <ac:chgData name="Ewa Kazimierska" userId="8edb7084-dccb-4d8f-9cfb-38098ea1d667" providerId="ADAL" clId="{1237EC9B-29C0-4164-83B5-A74A425C366B}" dt="2024-02-12T18:59:53.061" v="1932" actId="1035"/>
          <ac:grpSpMkLst>
            <pc:docMk/>
            <pc:sldMk cId="2647248072" sldId="308"/>
            <ac:grpSpMk id="23" creationId="{AEE1B75D-86AF-4924-AFCF-B42EE8BDD237}"/>
          </ac:grpSpMkLst>
        </pc:grpChg>
      </pc:sldChg>
      <pc:sldChg chg="modSp mod ord modNotesTx">
        <pc:chgData name="Ewa Kazimierska" userId="8edb7084-dccb-4d8f-9cfb-38098ea1d667" providerId="ADAL" clId="{1237EC9B-29C0-4164-83B5-A74A425C366B}" dt="2024-02-13T13:29:57.931" v="2112" actId="6549"/>
        <pc:sldMkLst>
          <pc:docMk/>
          <pc:sldMk cId="2285008018" sldId="309"/>
        </pc:sldMkLst>
        <pc:spChg chg="mod">
          <ac:chgData name="Ewa Kazimierska" userId="8edb7084-dccb-4d8f-9cfb-38098ea1d667" providerId="ADAL" clId="{1237EC9B-29C0-4164-83B5-A74A425C366B}" dt="2024-02-12T17:18:33.742" v="985" actId="1076"/>
          <ac:spMkLst>
            <pc:docMk/>
            <pc:sldMk cId="2285008018" sldId="309"/>
            <ac:spMk id="4" creationId="{2E781217-E73D-4FE3-8DD5-C4F82560242C}"/>
          </ac:spMkLst>
        </pc:spChg>
        <pc:spChg chg="mod">
          <ac:chgData name="Ewa Kazimierska" userId="8edb7084-dccb-4d8f-9cfb-38098ea1d667" providerId="ADAL" clId="{1237EC9B-29C0-4164-83B5-A74A425C366B}" dt="2024-02-12T17:18:40.819" v="987" actId="1076"/>
          <ac:spMkLst>
            <pc:docMk/>
            <pc:sldMk cId="2285008018" sldId="309"/>
            <ac:spMk id="10" creationId="{FA1B6C73-1391-4EE6-AD60-49EF4E49E362}"/>
          </ac:spMkLst>
        </pc:spChg>
        <pc:spChg chg="mod">
          <ac:chgData name="Ewa Kazimierska" userId="8edb7084-dccb-4d8f-9cfb-38098ea1d667" providerId="ADAL" clId="{1237EC9B-29C0-4164-83B5-A74A425C366B}" dt="2024-02-12T17:23:22.450" v="996" actId="207"/>
          <ac:spMkLst>
            <pc:docMk/>
            <pc:sldMk cId="2285008018" sldId="309"/>
            <ac:spMk id="47" creationId="{37B27A77-2EBF-4C23-9508-67D1361FDE17}"/>
          </ac:spMkLst>
        </pc:spChg>
        <pc:spChg chg="mod">
          <ac:chgData name="Ewa Kazimierska" userId="8edb7084-dccb-4d8f-9cfb-38098ea1d667" providerId="ADAL" clId="{1237EC9B-29C0-4164-83B5-A74A425C366B}" dt="2024-02-12T17:20:29.342" v="988" actId="207"/>
          <ac:spMkLst>
            <pc:docMk/>
            <pc:sldMk cId="2285008018" sldId="309"/>
            <ac:spMk id="48" creationId="{75C4CE1D-92B0-469F-9C14-D8F567483281}"/>
          </ac:spMkLst>
        </pc:spChg>
        <pc:spChg chg="mod">
          <ac:chgData name="Ewa Kazimierska" userId="8edb7084-dccb-4d8f-9cfb-38098ea1d667" providerId="ADAL" clId="{1237EC9B-29C0-4164-83B5-A74A425C366B}" dt="2024-02-12T17:20:48.285" v="989" actId="207"/>
          <ac:spMkLst>
            <pc:docMk/>
            <pc:sldMk cId="2285008018" sldId="309"/>
            <ac:spMk id="49" creationId="{08F04E3D-8B6E-4F7D-8190-4BEB8434C9DC}"/>
          </ac:spMkLst>
        </pc:spChg>
        <pc:spChg chg="mod">
          <ac:chgData name="Ewa Kazimierska" userId="8edb7084-dccb-4d8f-9cfb-38098ea1d667" providerId="ADAL" clId="{1237EC9B-29C0-4164-83B5-A74A425C366B}" dt="2024-02-12T17:21:24.642" v="990" actId="207"/>
          <ac:spMkLst>
            <pc:docMk/>
            <pc:sldMk cId="2285008018" sldId="309"/>
            <ac:spMk id="50" creationId="{219E66F6-23D7-4BFC-A4B6-60391AC52566}"/>
          </ac:spMkLst>
        </pc:spChg>
        <pc:spChg chg="mod">
          <ac:chgData name="Ewa Kazimierska" userId="8edb7084-dccb-4d8f-9cfb-38098ea1d667" providerId="ADAL" clId="{1237EC9B-29C0-4164-83B5-A74A425C366B}" dt="2024-02-12T17:21:54.568" v="991" actId="207"/>
          <ac:spMkLst>
            <pc:docMk/>
            <pc:sldMk cId="2285008018" sldId="309"/>
            <ac:spMk id="51" creationId="{9DDF63B5-202C-4B1C-9C3B-B5C684065D3B}"/>
          </ac:spMkLst>
        </pc:spChg>
        <pc:spChg chg="mod">
          <ac:chgData name="Ewa Kazimierska" userId="8edb7084-dccb-4d8f-9cfb-38098ea1d667" providerId="ADAL" clId="{1237EC9B-29C0-4164-83B5-A74A425C366B}" dt="2024-02-12T17:22:37.246" v="993" actId="1076"/>
          <ac:spMkLst>
            <pc:docMk/>
            <pc:sldMk cId="2285008018" sldId="309"/>
            <ac:spMk id="80" creationId="{CAC58ABD-A91F-4807-AE04-CDDE40376473}"/>
          </ac:spMkLst>
        </pc:spChg>
        <pc:spChg chg="mod">
          <ac:chgData name="Ewa Kazimierska" userId="8edb7084-dccb-4d8f-9cfb-38098ea1d667" providerId="ADAL" clId="{1237EC9B-29C0-4164-83B5-A74A425C366B}" dt="2024-02-12T17:23:02.121" v="995" actId="1076"/>
          <ac:spMkLst>
            <pc:docMk/>
            <pc:sldMk cId="2285008018" sldId="309"/>
            <ac:spMk id="81" creationId="{A38354BD-D72F-42CF-8356-D760C71EC811}"/>
          </ac:spMkLst>
        </pc:spChg>
      </pc:sldChg>
      <pc:sldChg chg="addSp delSp modSp mod ord modTransition delAnim modNotesTx">
        <pc:chgData name="Ewa Kazimierska" userId="8edb7084-dccb-4d8f-9cfb-38098ea1d667" providerId="ADAL" clId="{1237EC9B-29C0-4164-83B5-A74A425C366B}" dt="2024-02-13T13:29:52.026" v="2111" actId="6549"/>
        <pc:sldMkLst>
          <pc:docMk/>
          <pc:sldMk cId="3354604169" sldId="310"/>
        </pc:sldMkLst>
        <pc:spChg chg="mod">
          <ac:chgData name="Ewa Kazimierska" userId="8edb7084-dccb-4d8f-9cfb-38098ea1d667" providerId="ADAL" clId="{1237EC9B-29C0-4164-83B5-A74A425C366B}" dt="2024-02-12T14:19:12.919" v="725" actId="6549"/>
          <ac:spMkLst>
            <pc:docMk/>
            <pc:sldMk cId="3354604169" sldId="310"/>
            <ac:spMk id="2" creationId="{04877757-45CE-48D7-BCAE-50A1A5659833}"/>
          </ac:spMkLst>
        </pc:spChg>
        <pc:spChg chg="mod">
          <ac:chgData name="Ewa Kazimierska" userId="8edb7084-dccb-4d8f-9cfb-38098ea1d667" providerId="ADAL" clId="{1237EC9B-29C0-4164-83B5-A74A425C366B}" dt="2024-02-12T14:22:46.836" v="731" actId="1076"/>
          <ac:spMkLst>
            <pc:docMk/>
            <pc:sldMk cId="3354604169" sldId="310"/>
            <ac:spMk id="4" creationId="{E1D20CDA-7D54-4D6F-8BA0-C986F1F11915}"/>
          </ac:spMkLst>
        </pc:spChg>
        <pc:spChg chg="add mod">
          <ac:chgData name="Ewa Kazimierska" userId="8edb7084-dccb-4d8f-9cfb-38098ea1d667" providerId="ADAL" clId="{1237EC9B-29C0-4164-83B5-A74A425C366B}" dt="2024-02-12T17:27:22.268" v="1025" actId="20577"/>
          <ac:spMkLst>
            <pc:docMk/>
            <pc:sldMk cId="3354604169" sldId="310"/>
            <ac:spMk id="6" creationId="{19490635-1B24-4491-8674-45B67DCF3343}"/>
          </ac:spMkLst>
        </pc:spChg>
        <pc:spChg chg="mod">
          <ac:chgData name="Ewa Kazimierska" userId="8edb7084-dccb-4d8f-9cfb-38098ea1d667" providerId="ADAL" clId="{1237EC9B-29C0-4164-83B5-A74A425C366B}" dt="2024-02-12T14:22:54.812" v="732" actId="1076"/>
          <ac:spMkLst>
            <pc:docMk/>
            <pc:sldMk cId="3354604169" sldId="310"/>
            <ac:spMk id="10" creationId="{FA1B6C73-1391-4EE6-AD60-49EF4E49E362}"/>
          </ac:spMkLst>
        </pc:spChg>
        <pc:spChg chg="add mod">
          <ac:chgData name="Ewa Kazimierska" userId="8edb7084-dccb-4d8f-9cfb-38098ea1d667" providerId="ADAL" clId="{1237EC9B-29C0-4164-83B5-A74A425C366B}" dt="2024-02-12T17:16:34.056" v="984" actId="1076"/>
          <ac:spMkLst>
            <pc:docMk/>
            <pc:sldMk cId="3354604169" sldId="310"/>
            <ac:spMk id="69" creationId="{7F6D2F18-ACB2-4DF5-A849-BC0611418653}"/>
          </ac:spMkLst>
        </pc:spChg>
        <pc:spChg chg="mod">
          <ac:chgData name="Ewa Kazimierska" userId="8edb7084-dccb-4d8f-9cfb-38098ea1d667" providerId="ADAL" clId="{1237EC9B-29C0-4164-83B5-A74A425C366B}" dt="2024-02-12T17:16:34.056" v="984" actId="1076"/>
          <ac:spMkLst>
            <pc:docMk/>
            <pc:sldMk cId="3354604169" sldId="310"/>
            <ac:spMk id="91" creationId="{E7DC5865-2BBE-486B-B51D-E56EB59E3690}"/>
          </ac:spMkLst>
        </pc:spChg>
        <pc:grpChg chg="mod">
          <ac:chgData name="Ewa Kazimierska" userId="8edb7084-dccb-4d8f-9cfb-38098ea1d667" providerId="ADAL" clId="{1237EC9B-29C0-4164-83B5-A74A425C366B}" dt="2024-02-12T17:16:34.056" v="984" actId="1076"/>
          <ac:grpSpMkLst>
            <pc:docMk/>
            <pc:sldMk cId="3354604169" sldId="310"/>
            <ac:grpSpMk id="40" creationId="{86966FF3-3415-44D3-B717-E9427CA93A13}"/>
          </ac:grpSpMkLst>
        </pc:grpChg>
        <pc:grpChg chg="mod">
          <ac:chgData name="Ewa Kazimierska" userId="8edb7084-dccb-4d8f-9cfb-38098ea1d667" providerId="ADAL" clId="{1237EC9B-29C0-4164-83B5-A74A425C366B}" dt="2024-02-12T17:16:34.056" v="984" actId="1076"/>
          <ac:grpSpMkLst>
            <pc:docMk/>
            <pc:sldMk cId="3354604169" sldId="310"/>
            <ac:grpSpMk id="103" creationId="{F73F47BA-B04C-4E0F-806B-8EDE27000C83}"/>
          </ac:grpSpMkLst>
        </pc:grpChg>
        <pc:grpChg chg="mod">
          <ac:chgData name="Ewa Kazimierska" userId="8edb7084-dccb-4d8f-9cfb-38098ea1d667" providerId="ADAL" clId="{1237EC9B-29C0-4164-83B5-A74A425C366B}" dt="2024-02-12T17:16:34.056" v="984" actId="1076"/>
          <ac:grpSpMkLst>
            <pc:docMk/>
            <pc:sldMk cId="3354604169" sldId="310"/>
            <ac:grpSpMk id="104" creationId="{3E2B15F0-9D51-4269-8CE0-3D0301FA7687}"/>
          </ac:grpSpMkLst>
        </pc:grpChg>
        <pc:grpChg chg="del">
          <ac:chgData name="Ewa Kazimierska" userId="8edb7084-dccb-4d8f-9cfb-38098ea1d667" providerId="ADAL" clId="{1237EC9B-29C0-4164-83B5-A74A425C366B}" dt="2024-02-12T14:19:42.141" v="727" actId="478"/>
          <ac:grpSpMkLst>
            <pc:docMk/>
            <pc:sldMk cId="3354604169" sldId="310"/>
            <ac:grpSpMk id="105" creationId="{D28EE054-0440-4AA5-9237-180077773814}"/>
          </ac:grpSpMkLst>
        </pc:grpChg>
        <pc:picChg chg="mod modCrop">
          <ac:chgData name="Ewa Kazimierska" userId="8edb7084-dccb-4d8f-9cfb-38098ea1d667" providerId="ADAL" clId="{1237EC9B-29C0-4164-83B5-A74A425C366B}" dt="2024-02-12T17:16:34.056" v="984" actId="1076"/>
          <ac:picMkLst>
            <pc:docMk/>
            <pc:sldMk cId="3354604169" sldId="310"/>
            <ac:picMk id="8" creationId="{E2C41A25-03F0-4C6E-9243-E5E4B1AD9B1F}"/>
          </ac:picMkLst>
        </pc:picChg>
      </pc:sldChg>
      <pc:sldChg chg="modSp mod modAnim modNotes modNotesTx">
        <pc:chgData name="Ewa Kazimierska" userId="8edb7084-dccb-4d8f-9cfb-38098ea1d667" providerId="ADAL" clId="{1237EC9B-29C0-4164-83B5-A74A425C366B}" dt="2024-02-13T13:30:25.085" v="2114" actId="6549"/>
        <pc:sldMkLst>
          <pc:docMk/>
          <pc:sldMk cId="3402662543" sldId="311"/>
        </pc:sldMkLst>
        <pc:spChg chg="mod">
          <ac:chgData name="Ewa Kazimierska" userId="8edb7084-dccb-4d8f-9cfb-38098ea1d667" providerId="ADAL" clId="{1237EC9B-29C0-4164-83B5-A74A425C366B}" dt="2024-02-12T19:04:06.458" v="2055" actId="1076"/>
          <ac:spMkLst>
            <pc:docMk/>
            <pc:sldMk cId="3402662543" sldId="311"/>
            <ac:spMk id="2" creationId="{55BF7A15-962F-4BEF-B820-2AF29138D082}"/>
          </ac:spMkLst>
        </pc:spChg>
        <pc:spChg chg="mod">
          <ac:chgData name="Ewa Kazimierska" userId="8edb7084-dccb-4d8f-9cfb-38098ea1d667" providerId="ADAL" clId="{1237EC9B-29C0-4164-83B5-A74A425C366B}" dt="2024-02-12T19:06:11.944" v="2070" actId="1076"/>
          <ac:spMkLst>
            <pc:docMk/>
            <pc:sldMk cId="3402662543" sldId="311"/>
            <ac:spMk id="5" creationId="{28F1F0D7-8F76-439D-A30B-E1495BDC1104}"/>
          </ac:spMkLst>
        </pc:spChg>
        <pc:spChg chg="mod">
          <ac:chgData name="Ewa Kazimierska" userId="8edb7084-dccb-4d8f-9cfb-38098ea1d667" providerId="ADAL" clId="{1237EC9B-29C0-4164-83B5-A74A425C366B}" dt="2024-02-12T19:06:24.477" v="2071" actId="1076"/>
          <ac:spMkLst>
            <pc:docMk/>
            <pc:sldMk cId="3402662543" sldId="311"/>
            <ac:spMk id="31" creationId="{9A749CB2-B4A0-4EA2-904D-4807A3AA7980}"/>
          </ac:spMkLst>
        </pc:spChg>
        <pc:spChg chg="mod">
          <ac:chgData name="Ewa Kazimierska" userId="8edb7084-dccb-4d8f-9cfb-38098ea1d667" providerId="ADAL" clId="{1237EC9B-29C0-4164-83B5-A74A425C366B}" dt="2024-02-12T19:07:17.546" v="2073" actId="1076"/>
          <ac:spMkLst>
            <pc:docMk/>
            <pc:sldMk cId="3402662543" sldId="311"/>
            <ac:spMk id="32" creationId="{8185D5FC-F411-4C85-BF79-20C0913AD469}"/>
          </ac:spMkLst>
        </pc:spChg>
        <pc:spChg chg="mod">
          <ac:chgData name="Ewa Kazimierska" userId="8edb7084-dccb-4d8f-9cfb-38098ea1d667" providerId="ADAL" clId="{1237EC9B-29C0-4164-83B5-A74A425C366B}" dt="2024-02-12T19:05:06.236" v="2067" actId="1076"/>
          <ac:spMkLst>
            <pc:docMk/>
            <pc:sldMk cId="3402662543" sldId="311"/>
            <ac:spMk id="33" creationId="{C7A022CA-849D-44C9-BB79-3781C9BF0088}"/>
          </ac:spMkLst>
        </pc:spChg>
        <pc:spChg chg="mod">
          <ac:chgData name="Ewa Kazimierska" userId="8edb7084-dccb-4d8f-9cfb-38098ea1d667" providerId="ADAL" clId="{1237EC9B-29C0-4164-83B5-A74A425C366B}" dt="2024-02-12T19:05:12.884" v="2069" actId="1076"/>
          <ac:spMkLst>
            <pc:docMk/>
            <pc:sldMk cId="3402662543" sldId="311"/>
            <ac:spMk id="44" creationId="{C0FF5DF6-E73F-466B-A1D0-11A1FBF55A6F}"/>
          </ac:spMkLst>
        </pc:spChg>
      </pc:sldChg>
      <pc:sldChg chg="modSp mod">
        <pc:chgData name="Ewa Kazimierska" userId="8edb7084-dccb-4d8f-9cfb-38098ea1d667" providerId="ADAL" clId="{1237EC9B-29C0-4164-83B5-A74A425C366B}" dt="2024-02-12T19:16:40.431" v="2102" actId="1076"/>
        <pc:sldMkLst>
          <pc:docMk/>
          <pc:sldMk cId="2716693238" sldId="313"/>
        </pc:sldMkLst>
        <pc:spChg chg="mod">
          <ac:chgData name="Ewa Kazimierska" userId="8edb7084-dccb-4d8f-9cfb-38098ea1d667" providerId="ADAL" clId="{1237EC9B-29C0-4164-83B5-A74A425C366B}" dt="2024-02-12T19:16:40.431" v="2102" actId="1076"/>
          <ac:spMkLst>
            <pc:docMk/>
            <pc:sldMk cId="2716693238" sldId="313"/>
            <ac:spMk id="5" creationId="{CFBE93C5-27E2-4BCD-BB6F-759B056BB837}"/>
          </ac:spMkLst>
        </pc:spChg>
      </pc:sldChg>
      <pc:sldChg chg="modSp del mod modAnim modNotes modNotesTx">
        <pc:chgData name="Ewa Kazimierska" userId="8edb7084-dccb-4d8f-9cfb-38098ea1d667" providerId="ADAL" clId="{1237EC9B-29C0-4164-83B5-A74A425C366B}" dt="2024-02-13T13:30:52.011" v="2116" actId="47"/>
        <pc:sldMkLst>
          <pc:docMk/>
          <pc:sldMk cId="2379175802" sldId="314"/>
        </pc:sldMkLst>
        <pc:spChg chg="mod">
          <ac:chgData name="Ewa Kazimierska" userId="8edb7084-dccb-4d8f-9cfb-38098ea1d667" providerId="ADAL" clId="{1237EC9B-29C0-4164-83B5-A74A425C366B}" dt="2024-02-12T13:24:06.523" v="597" actId="1076"/>
          <ac:spMkLst>
            <pc:docMk/>
            <pc:sldMk cId="2379175802" sldId="314"/>
            <ac:spMk id="20" creationId="{95A420AE-5DB8-410D-AF23-14A328D6A274}"/>
          </ac:spMkLst>
        </pc:spChg>
      </pc:sldChg>
      <pc:sldChg chg="addSp delSp modSp new mod modAnim">
        <pc:chgData name="Ewa Kazimierska" userId="8edb7084-dccb-4d8f-9cfb-38098ea1d667" providerId="ADAL" clId="{1237EC9B-29C0-4164-83B5-A74A425C366B}" dt="2024-02-13T13:36:46.037" v="2138" actId="14100"/>
        <pc:sldMkLst>
          <pc:docMk/>
          <pc:sldMk cId="1168145911" sldId="315"/>
        </pc:sldMkLst>
        <pc:spChg chg="mod">
          <ac:chgData name="Ewa Kazimierska" userId="8edb7084-dccb-4d8f-9cfb-38098ea1d667" providerId="ADAL" clId="{1237EC9B-29C0-4164-83B5-A74A425C366B}" dt="2024-02-12T13:10:49.064" v="531" actId="1076"/>
          <ac:spMkLst>
            <pc:docMk/>
            <pc:sldMk cId="1168145911" sldId="315"/>
            <ac:spMk id="2" creationId="{1615755A-EC04-40D1-A2D5-60968D4BB15B}"/>
          </ac:spMkLst>
        </pc:spChg>
        <pc:spChg chg="add del mod">
          <ac:chgData name="Ewa Kazimierska" userId="8edb7084-dccb-4d8f-9cfb-38098ea1d667" providerId="ADAL" clId="{1237EC9B-29C0-4164-83B5-A74A425C366B}" dt="2024-02-13T13:36:31.131" v="2134" actId="478"/>
          <ac:spMkLst>
            <pc:docMk/>
            <pc:sldMk cId="1168145911" sldId="315"/>
            <ac:spMk id="4" creationId="{8E3D17CB-E21E-4877-A6C3-FAACB6662234}"/>
          </ac:spMkLst>
        </pc:spChg>
        <pc:spChg chg="add del mod">
          <ac:chgData name="Ewa Kazimierska" userId="8edb7084-dccb-4d8f-9cfb-38098ea1d667" providerId="ADAL" clId="{1237EC9B-29C0-4164-83B5-A74A425C366B}" dt="2024-02-13T13:35:40.793" v="2130" actId="478"/>
          <ac:spMkLst>
            <pc:docMk/>
            <pc:sldMk cId="1168145911" sldId="315"/>
            <ac:spMk id="6" creationId="{900266F7-1201-4CC6-BBE7-15ADBF82CE56}"/>
          </ac:spMkLst>
        </pc:spChg>
        <pc:spChg chg="add del">
          <ac:chgData name="Ewa Kazimierska" userId="8edb7084-dccb-4d8f-9cfb-38098ea1d667" providerId="ADAL" clId="{1237EC9B-29C0-4164-83B5-A74A425C366B}" dt="2024-02-12T17:41:01.784" v="1029" actId="22"/>
          <ac:spMkLst>
            <pc:docMk/>
            <pc:sldMk cId="1168145911" sldId="315"/>
            <ac:spMk id="8" creationId="{1D1A30ED-DFA0-4BEE-8569-920452A8E986}"/>
          </ac:spMkLst>
        </pc:spChg>
        <pc:picChg chg="add mod">
          <ac:chgData name="Ewa Kazimierska" userId="8edb7084-dccb-4d8f-9cfb-38098ea1d667" providerId="ADAL" clId="{1237EC9B-29C0-4164-83B5-A74A425C366B}" dt="2024-02-13T13:36:38.545" v="2136" actId="1076"/>
          <ac:picMkLst>
            <pc:docMk/>
            <pc:sldMk cId="1168145911" sldId="315"/>
            <ac:picMk id="9" creationId="{7A6605C0-FBA7-499D-A28A-11A9D7DDCD8F}"/>
          </ac:picMkLst>
        </pc:picChg>
        <pc:picChg chg="add mod">
          <ac:chgData name="Ewa Kazimierska" userId="8edb7084-dccb-4d8f-9cfb-38098ea1d667" providerId="ADAL" clId="{1237EC9B-29C0-4164-83B5-A74A425C366B}" dt="2024-02-13T13:36:46.037" v="2138" actId="14100"/>
          <ac:picMkLst>
            <pc:docMk/>
            <pc:sldMk cId="1168145911" sldId="315"/>
            <ac:picMk id="10" creationId="{9542A73C-89ED-47AC-8DCB-C4DCB7EFF7BA}"/>
          </ac:picMkLst>
        </pc:picChg>
      </pc:sldChg>
      <pc:sldChg chg="add del">
        <pc:chgData name="Ewa Kazimierska" userId="8edb7084-dccb-4d8f-9cfb-38098ea1d667" providerId="ADAL" clId="{1237EC9B-29C0-4164-83B5-A74A425C366B}" dt="2024-02-13T13:35:51.631" v="2132" actId="47"/>
        <pc:sldMkLst>
          <pc:docMk/>
          <pc:sldMk cId="1507757413" sldId="316"/>
        </pc:sldMkLst>
      </pc:sldChg>
      <pc:sldChg chg="addSp modSp new del mod">
        <pc:chgData name="Ewa Kazimierska" userId="8edb7084-dccb-4d8f-9cfb-38098ea1d667" providerId="ADAL" clId="{1237EC9B-29C0-4164-83B5-A74A425C366B}" dt="2024-02-12T12:22:47.133" v="279" actId="2696"/>
        <pc:sldMkLst>
          <pc:docMk/>
          <pc:sldMk cId="1741417501" sldId="316"/>
        </pc:sldMkLst>
        <pc:picChg chg="add mod modCrop">
          <ac:chgData name="Ewa Kazimierska" userId="8edb7084-dccb-4d8f-9cfb-38098ea1d667" providerId="ADAL" clId="{1237EC9B-29C0-4164-83B5-A74A425C366B}" dt="2024-02-12T09:09:04.058" v="77" actId="14100"/>
          <ac:picMkLst>
            <pc:docMk/>
            <pc:sldMk cId="1741417501" sldId="316"/>
            <ac:picMk id="4" creationId="{2F7F9D84-9044-4249-B3AC-307C085E3B7F}"/>
          </ac:picMkLst>
        </pc:picChg>
        <pc:picChg chg="add">
          <ac:chgData name="Ewa Kazimierska" userId="8edb7084-dccb-4d8f-9cfb-38098ea1d667" providerId="ADAL" clId="{1237EC9B-29C0-4164-83B5-A74A425C366B}" dt="2024-02-12T09:10:34.813" v="78"/>
          <ac:picMkLst>
            <pc:docMk/>
            <pc:sldMk cId="1741417501" sldId="316"/>
            <ac:picMk id="5" creationId="{0E96E749-A989-40ED-9D9D-3D7F50E9B310}"/>
          </ac:picMkLst>
        </pc:picChg>
      </pc:sldChg>
      <pc:sldChg chg="addSp delSp modSp new mod setBg modClrScheme modAnim chgLayout modNotesTx">
        <pc:chgData name="Ewa Kazimierska" userId="8edb7084-dccb-4d8f-9cfb-38098ea1d667" providerId="ADAL" clId="{1237EC9B-29C0-4164-83B5-A74A425C366B}" dt="2024-02-13T13:47:12.254" v="2140" actId="6549"/>
        <pc:sldMkLst>
          <pc:docMk/>
          <pc:sldMk cId="4093180802" sldId="317"/>
        </pc:sldMkLst>
        <pc:spChg chg="mod ord">
          <ac:chgData name="Ewa Kazimierska" userId="8edb7084-dccb-4d8f-9cfb-38098ea1d667" providerId="ADAL" clId="{1237EC9B-29C0-4164-83B5-A74A425C366B}" dt="2024-02-12T09:30:39.875" v="233" actId="26606"/>
          <ac:spMkLst>
            <pc:docMk/>
            <pc:sldMk cId="4093180802" sldId="317"/>
            <ac:spMk id="2" creationId="{A5866935-24C7-4805-B901-839A3DEF23CC}"/>
          </ac:spMkLst>
        </pc:spChg>
        <pc:spChg chg="add del mod ord">
          <ac:chgData name="Ewa Kazimierska" userId="8edb7084-dccb-4d8f-9cfb-38098ea1d667" providerId="ADAL" clId="{1237EC9B-29C0-4164-83B5-A74A425C366B}" dt="2024-02-12T09:27:49.773" v="220" actId="478"/>
          <ac:spMkLst>
            <pc:docMk/>
            <pc:sldMk cId="4093180802" sldId="317"/>
            <ac:spMk id="3" creationId="{3705EE40-F56F-4C76-AD1B-9B8098E86969}"/>
          </ac:spMkLst>
        </pc:spChg>
        <pc:spChg chg="add mod">
          <ac:chgData name="Ewa Kazimierska" userId="8edb7084-dccb-4d8f-9cfb-38098ea1d667" providerId="ADAL" clId="{1237EC9B-29C0-4164-83B5-A74A425C366B}" dt="2024-02-12T09:30:39.875" v="233" actId="26606"/>
          <ac:spMkLst>
            <pc:docMk/>
            <pc:sldMk cId="4093180802" sldId="317"/>
            <ac:spMk id="5" creationId="{611AE338-9E7C-4235-A582-1E876C4AAFC4}"/>
          </ac:spMkLst>
        </pc:spChg>
        <pc:spChg chg="add mod ord">
          <ac:chgData name="Ewa Kazimierska" userId="8edb7084-dccb-4d8f-9cfb-38098ea1d667" providerId="ADAL" clId="{1237EC9B-29C0-4164-83B5-A74A425C366B}" dt="2024-02-12T12:26:18.792" v="303" actId="164"/>
          <ac:spMkLst>
            <pc:docMk/>
            <pc:sldMk cId="4093180802" sldId="317"/>
            <ac:spMk id="11" creationId="{FAADE03B-33CC-4372-AFC5-17EC37506D83}"/>
          </ac:spMkLst>
        </pc:spChg>
        <pc:spChg chg="add mod">
          <ac:chgData name="Ewa Kazimierska" userId="8edb7084-dccb-4d8f-9cfb-38098ea1d667" providerId="ADAL" clId="{1237EC9B-29C0-4164-83B5-A74A425C366B}" dt="2024-02-12T12:26:18.792" v="303" actId="164"/>
          <ac:spMkLst>
            <pc:docMk/>
            <pc:sldMk cId="4093180802" sldId="317"/>
            <ac:spMk id="13" creationId="{FA178329-483F-4906-97A7-87046D01B44D}"/>
          </ac:spMkLst>
        </pc:spChg>
        <pc:spChg chg="add del">
          <ac:chgData name="Ewa Kazimierska" userId="8edb7084-dccb-4d8f-9cfb-38098ea1d667" providerId="ADAL" clId="{1237EC9B-29C0-4164-83B5-A74A425C366B}" dt="2024-02-12T09:30:39.875" v="233" actId="26606"/>
          <ac:spMkLst>
            <pc:docMk/>
            <pc:sldMk cId="4093180802" sldId="317"/>
            <ac:spMk id="14" creationId="{2255CADE-DCE0-447F-B290-2AE78E5E5598}"/>
          </ac:spMkLst>
        </pc:spChg>
        <pc:spChg chg="add mod">
          <ac:chgData name="Ewa Kazimierska" userId="8edb7084-dccb-4d8f-9cfb-38098ea1d667" providerId="ADAL" clId="{1237EC9B-29C0-4164-83B5-A74A425C366B}" dt="2024-02-12T17:49:46.382" v="1264" actId="20577"/>
          <ac:spMkLst>
            <pc:docMk/>
            <pc:sldMk cId="4093180802" sldId="317"/>
            <ac:spMk id="15" creationId="{8C2E7688-5408-4F7A-B3AC-26DA9AD0C08E}"/>
          </ac:spMkLst>
        </pc:spChg>
        <pc:spChg chg="add del">
          <ac:chgData name="Ewa Kazimierska" userId="8edb7084-dccb-4d8f-9cfb-38098ea1d667" providerId="ADAL" clId="{1237EC9B-29C0-4164-83B5-A74A425C366B}" dt="2024-02-12T09:30:39.875" v="233" actId="26606"/>
          <ac:spMkLst>
            <pc:docMk/>
            <pc:sldMk cId="4093180802" sldId="317"/>
            <ac:spMk id="16" creationId="{4245587C-701C-48A1-9B6B-10C3DF81A876}"/>
          </ac:spMkLst>
        </pc:spChg>
        <pc:spChg chg="add mod">
          <ac:chgData name="Ewa Kazimierska" userId="8edb7084-dccb-4d8f-9cfb-38098ea1d667" providerId="ADAL" clId="{1237EC9B-29C0-4164-83B5-A74A425C366B}" dt="2024-02-12T09:32:38.234" v="253" actId="1076"/>
          <ac:spMkLst>
            <pc:docMk/>
            <pc:sldMk cId="4093180802" sldId="317"/>
            <ac:spMk id="17" creationId="{ABDFAE11-5EC8-4AD9-983F-FD4EAAFC783D}"/>
          </ac:spMkLst>
        </pc:spChg>
        <pc:spChg chg="add mod">
          <ac:chgData name="Ewa Kazimierska" userId="8edb7084-dccb-4d8f-9cfb-38098ea1d667" providerId="ADAL" clId="{1237EC9B-29C0-4164-83B5-A74A425C366B}" dt="2024-02-12T09:35:51.038" v="276" actId="1076"/>
          <ac:spMkLst>
            <pc:docMk/>
            <pc:sldMk cId="4093180802" sldId="317"/>
            <ac:spMk id="19" creationId="{336C142B-6C6B-40E8-8CA2-0D4ECA8AAA81}"/>
          </ac:spMkLst>
        </pc:spChg>
        <pc:grpChg chg="add mod">
          <ac:chgData name="Ewa Kazimierska" userId="8edb7084-dccb-4d8f-9cfb-38098ea1d667" providerId="ADAL" clId="{1237EC9B-29C0-4164-83B5-A74A425C366B}" dt="2024-02-12T17:49:56.032" v="1265" actId="1076"/>
          <ac:grpSpMkLst>
            <pc:docMk/>
            <pc:sldMk cId="4093180802" sldId="317"/>
            <ac:grpSpMk id="20" creationId="{0F4B257C-C8A6-480D-81A9-14DDA3627DB9}"/>
          </ac:grpSpMkLst>
        </pc:grpChg>
        <pc:picChg chg="add mod modCrop">
          <ac:chgData name="Ewa Kazimierska" userId="8edb7084-dccb-4d8f-9cfb-38098ea1d667" providerId="ADAL" clId="{1237EC9B-29C0-4164-83B5-A74A425C366B}" dt="2024-02-12T09:30:39.875" v="233" actId="26606"/>
          <ac:picMkLst>
            <pc:docMk/>
            <pc:sldMk cId="4093180802" sldId="317"/>
            <ac:picMk id="4" creationId="{61B9AADB-6C47-46D2-949D-A915B909D34C}"/>
          </ac:picMkLst>
        </pc:picChg>
        <pc:picChg chg="add del">
          <ac:chgData name="Ewa Kazimierska" userId="8edb7084-dccb-4d8f-9cfb-38098ea1d667" providerId="ADAL" clId="{1237EC9B-29C0-4164-83B5-A74A425C366B}" dt="2024-02-12T09:30:10.033" v="227" actId="478"/>
          <ac:picMkLst>
            <pc:docMk/>
            <pc:sldMk cId="4093180802" sldId="317"/>
            <ac:picMk id="6" creationId="{5671A6F7-4A92-40B7-B0C9-025C597BD9C9}"/>
          </ac:picMkLst>
        </pc:picChg>
        <pc:picChg chg="add del mod modCrop">
          <ac:chgData name="Ewa Kazimierska" userId="8edb7084-dccb-4d8f-9cfb-38098ea1d667" providerId="ADAL" clId="{1237EC9B-29C0-4164-83B5-A74A425C366B}" dt="2024-02-12T09:30:28.850" v="231" actId="478"/>
          <ac:picMkLst>
            <pc:docMk/>
            <pc:sldMk cId="4093180802" sldId="317"/>
            <ac:picMk id="7" creationId="{A1561A43-B7AD-4A44-B4A7-0263E4F68282}"/>
          </ac:picMkLst>
        </pc:picChg>
        <pc:picChg chg="add mod modCrop">
          <ac:chgData name="Ewa Kazimierska" userId="8edb7084-dccb-4d8f-9cfb-38098ea1d667" providerId="ADAL" clId="{1237EC9B-29C0-4164-83B5-A74A425C366B}" dt="2024-02-12T09:31:30.134" v="243" actId="1076"/>
          <ac:picMkLst>
            <pc:docMk/>
            <pc:sldMk cId="4093180802" sldId="317"/>
            <ac:picMk id="8" creationId="{62867E83-905C-40B8-A0C3-57F79D7ADD3E}"/>
          </ac:picMkLst>
        </pc:picChg>
        <pc:picChg chg="add del">
          <ac:chgData name="Ewa Kazimierska" userId="8edb7084-dccb-4d8f-9cfb-38098ea1d667" providerId="ADAL" clId="{1237EC9B-29C0-4164-83B5-A74A425C366B}" dt="2024-02-12T09:32:00.976" v="245"/>
          <ac:picMkLst>
            <pc:docMk/>
            <pc:sldMk cId="4093180802" sldId="317"/>
            <ac:picMk id="9" creationId="{562C1930-DA43-464D-8BCA-ED394C835C42}"/>
          </ac:picMkLst>
        </pc:picChg>
        <pc:picChg chg="add del">
          <ac:chgData name="Ewa Kazimierska" userId="8edb7084-dccb-4d8f-9cfb-38098ea1d667" providerId="ADAL" clId="{1237EC9B-29C0-4164-83B5-A74A425C366B}" dt="2024-02-12T09:30:39.875" v="233" actId="26606"/>
          <ac:picMkLst>
            <pc:docMk/>
            <pc:sldMk cId="4093180802" sldId="317"/>
            <ac:picMk id="10" creationId="{22790EC5-ACA7-4536-8066-B60199F3C6DF}"/>
          </ac:picMkLst>
        </pc:picChg>
        <pc:picChg chg="add del">
          <ac:chgData name="Ewa Kazimierska" userId="8edb7084-dccb-4d8f-9cfb-38098ea1d667" providerId="ADAL" clId="{1237EC9B-29C0-4164-83B5-A74A425C366B}" dt="2024-02-12T09:30:39.875" v="233" actId="26606"/>
          <ac:picMkLst>
            <pc:docMk/>
            <pc:sldMk cId="4093180802" sldId="317"/>
            <ac:picMk id="12" creationId="{CAD20AEA-7CAF-4A83-BE2E-EAF010B8B7FC}"/>
          </ac:picMkLst>
        </pc:picChg>
        <pc:picChg chg="add del">
          <ac:chgData name="Ewa Kazimierska" userId="8edb7084-dccb-4d8f-9cfb-38098ea1d667" providerId="ADAL" clId="{1237EC9B-29C0-4164-83B5-A74A425C366B}" dt="2024-02-12T09:30:39.875" v="233" actId="26606"/>
          <ac:picMkLst>
            <pc:docMk/>
            <pc:sldMk cId="4093180802" sldId="317"/>
            <ac:picMk id="18" creationId="{2E5CF545-7AAF-4A13-8871-089E929E850A}"/>
          </ac:picMkLst>
        </pc:picChg>
      </pc:sldChg>
      <pc:sldChg chg="addSp delSp modSp add mod modTransition modAnim">
        <pc:chgData name="Ewa Kazimierska" userId="8edb7084-dccb-4d8f-9cfb-38098ea1d667" providerId="ADAL" clId="{1237EC9B-29C0-4164-83B5-A74A425C366B}" dt="2024-02-12T14:09:12.197" v="672"/>
        <pc:sldMkLst>
          <pc:docMk/>
          <pc:sldMk cId="2030759206" sldId="318"/>
        </pc:sldMkLst>
        <pc:spChg chg="mod">
          <ac:chgData name="Ewa Kazimierska" userId="8edb7084-dccb-4d8f-9cfb-38098ea1d667" providerId="ADAL" clId="{1237EC9B-29C0-4164-83B5-A74A425C366B}" dt="2024-02-12T13:10:04.432" v="526" actId="14100"/>
          <ac:spMkLst>
            <pc:docMk/>
            <pc:sldMk cId="2030759206" sldId="318"/>
            <ac:spMk id="4" creationId="{17148A99-E3CB-462F-BD90-ACA9B62A42D3}"/>
          </ac:spMkLst>
        </pc:spChg>
        <pc:spChg chg="mod">
          <ac:chgData name="Ewa Kazimierska" userId="8edb7084-dccb-4d8f-9cfb-38098ea1d667" providerId="ADAL" clId="{1237EC9B-29C0-4164-83B5-A74A425C366B}" dt="2024-02-12T13:10:12.591" v="527" actId="1076"/>
          <ac:spMkLst>
            <pc:docMk/>
            <pc:sldMk cId="2030759206" sldId="318"/>
            <ac:spMk id="10" creationId="{FA1B6C73-1391-4EE6-AD60-49EF4E49E362}"/>
          </ac:spMkLst>
        </pc:spChg>
        <pc:spChg chg="add del">
          <ac:chgData name="Ewa Kazimierska" userId="8edb7084-dccb-4d8f-9cfb-38098ea1d667" providerId="ADAL" clId="{1237EC9B-29C0-4164-83B5-A74A425C366B}" dt="2024-02-12T13:00:09.771" v="477" actId="22"/>
          <ac:spMkLst>
            <pc:docMk/>
            <pc:sldMk cId="2030759206" sldId="318"/>
            <ac:spMk id="26" creationId="{FA8F319A-92B8-4358-B76B-265B860A78B3}"/>
          </ac:spMkLst>
        </pc:spChg>
        <pc:spChg chg="add mod topLvl">
          <ac:chgData name="Ewa Kazimierska" userId="8edb7084-dccb-4d8f-9cfb-38098ea1d667" providerId="ADAL" clId="{1237EC9B-29C0-4164-83B5-A74A425C366B}" dt="2024-02-12T13:23:02.866" v="591" actId="164"/>
          <ac:spMkLst>
            <pc:docMk/>
            <pc:sldMk cId="2030759206" sldId="318"/>
            <ac:spMk id="36" creationId="{0F780DB2-2F63-44B7-857F-1634CF53CDEA}"/>
          </ac:spMkLst>
        </pc:spChg>
        <pc:spChg chg="add mod topLvl">
          <ac:chgData name="Ewa Kazimierska" userId="8edb7084-dccb-4d8f-9cfb-38098ea1d667" providerId="ADAL" clId="{1237EC9B-29C0-4164-83B5-A74A425C366B}" dt="2024-02-12T13:31:23.512" v="637" actId="255"/>
          <ac:spMkLst>
            <pc:docMk/>
            <pc:sldMk cId="2030759206" sldId="318"/>
            <ac:spMk id="37" creationId="{A115749E-2555-4CAF-8A20-1B1E11AAA490}"/>
          </ac:spMkLst>
        </pc:spChg>
        <pc:spChg chg="add mod topLvl">
          <ac:chgData name="Ewa Kazimierska" userId="8edb7084-dccb-4d8f-9cfb-38098ea1d667" providerId="ADAL" clId="{1237EC9B-29C0-4164-83B5-A74A425C366B}" dt="2024-02-12T13:31:37.937" v="639" actId="1076"/>
          <ac:spMkLst>
            <pc:docMk/>
            <pc:sldMk cId="2030759206" sldId="318"/>
            <ac:spMk id="38" creationId="{DFEEABF4-3A1B-43C4-8831-F44B6BFBC560}"/>
          </ac:spMkLst>
        </pc:spChg>
        <pc:spChg chg="add mod topLvl">
          <ac:chgData name="Ewa Kazimierska" userId="8edb7084-dccb-4d8f-9cfb-38098ea1d667" providerId="ADAL" clId="{1237EC9B-29C0-4164-83B5-A74A425C366B}" dt="2024-02-12T13:31:29.144" v="638" actId="255"/>
          <ac:spMkLst>
            <pc:docMk/>
            <pc:sldMk cId="2030759206" sldId="318"/>
            <ac:spMk id="39" creationId="{2D7124A4-2D89-42D8-B693-F7925DA1FC4A}"/>
          </ac:spMkLst>
        </pc:spChg>
        <pc:spChg chg="add del mod">
          <ac:chgData name="Ewa Kazimierska" userId="8edb7084-dccb-4d8f-9cfb-38098ea1d667" providerId="ADAL" clId="{1237EC9B-29C0-4164-83B5-A74A425C366B}" dt="2024-02-12T13:24:27.022" v="599"/>
          <ac:spMkLst>
            <pc:docMk/>
            <pc:sldMk cId="2030759206" sldId="318"/>
            <ac:spMk id="43" creationId="{9B82664E-0819-4571-A2CE-5B72C38F4B2D}"/>
          </ac:spMkLst>
        </pc:spChg>
        <pc:spChg chg="add del mod">
          <ac:chgData name="Ewa Kazimierska" userId="8edb7084-dccb-4d8f-9cfb-38098ea1d667" providerId="ADAL" clId="{1237EC9B-29C0-4164-83B5-A74A425C366B}" dt="2024-02-12T13:24:27.022" v="599"/>
          <ac:spMkLst>
            <pc:docMk/>
            <pc:sldMk cId="2030759206" sldId="318"/>
            <ac:spMk id="44" creationId="{CA4105A3-8D33-47AF-95E3-4E4569F8B8C5}"/>
          </ac:spMkLst>
        </pc:spChg>
        <pc:spChg chg="add del mod">
          <ac:chgData name="Ewa Kazimierska" userId="8edb7084-dccb-4d8f-9cfb-38098ea1d667" providerId="ADAL" clId="{1237EC9B-29C0-4164-83B5-A74A425C366B}" dt="2024-02-12T13:24:27.022" v="599"/>
          <ac:spMkLst>
            <pc:docMk/>
            <pc:sldMk cId="2030759206" sldId="318"/>
            <ac:spMk id="45" creationId="{E166A3A1-0BC3-4D45-818E-54735411C598}"/>
          </ac:spMkLst>
        </pc:spChg>
        <pc:spChg chg="add del mod">
          <ac:chgData name="Ewa Kazimierska" userId="8edb7084-dccb-4d8f-9cfb-38098ea1d667" providerId="ADAL" clId="{1237EC9B-29C0-4164-83B5-A74A425C366B}" dt="2024-02-12T13:24:27.022" v="599"/>
          <ac:spMkLst>
            <pc:docMk/>
            <pc:sldMk cId="2030759206" sldId="318"/>
            <ac:spMk id="46" creationId="{6B39B281-564C-4B4B-A453-78B4A3A7BD9C}"/>
          </ac:spMkLst>
        </pc:spChg>
        <pc:spChg chg="add del mod">
          <ac:chgData name="Ewa Kazimierska" userId="8edb7084-dccb-4d8f-9cfb-38098ea1d667" providerId="ADAL" clId="{1237EC9B-29C0-4164-83B5-A74A425C366B}" dt="2024-02-12T13:24:27.022" v="599"/>
          <ac:spMkLst>
            <pc:docMk/>
            <pc:sldMk cId="2030759206" sldId="318"/>
            <ac:spMk id="47" creationId="{0B22E3C3-E712-4097-A1AC-16DD2CC782A6}"/>
          </ac:spMkLst>
        </pc:spChg>
        <pc:spChg chg="add mod">
          <ac:chgData name="Ewa Kazimierska" userId="8edb7084-dccb-4d8f-9cfb-38098ea1d667" providerId="ADAL" clId="{1237EC9B-29C0-4164-83B5-A74A425C366B}" dt="2024-02-12T14:08:51.777" v="670" actId="1076"/>
          <ac:spMkLst>
            <pc:docMk/>
            <pc:sldMk cId="2030759206" sldId="318"/>
            <ac:spMk id="49" creationId="{F5D1B37D-FEC8-4E7A-8051-CE2B10EBAE43}"/>
          </ac:spMkLst>
        </pc:spChg>
        <pc:grpChg chg="add del mod">
          <ac:chgData name="Ewa Kazimierska" userId="8edb7084-dccb-4d8f-9cfb-38098ea1d667" providerId="ADAL" clId="{1237EC9B-29C0-4164-83B5-A74A425C366B}" dt="2024-02-12T13:22:17.974" v="590" actId="165"/>
          <ac:grpSpMkLst>
            <pc:docMk/>
            <pc:sldMk cId="2030759206" sldId="318"/>
            <ac:grpSpMk id="40" creationId="{2E6768D1-37A9-4176-8884-95A0EB20CA88}"/>
          </ac:grpSpMkLst>
        </pc:grpChg>
        <pc:grpChg chg="add mod">
          <ac:chgData name="Ewa Kazimierska" userId="8edb7084-dccb-4d8f-9cfb-38098ea1d667" providerId="ADAL" clId="{1237EC9B-29C0-4164-83B5-A74A425C366B}" dt="2024-02-12T14:08:37.712" v="668" actId="1076"/>
          <ac:grpSpMkLst>
            <pc:docMk/>
            <pc:sldMk cId="2030759206" sldId="318"/>
            <ac:grpSpMk id="41" creationId="{CC41AFF1-0777-428D-8656-014379AF4003}"/>
          </ac:grpSpMkLst>
        </pc:grpChg>
        <pc:grpChg chg="add mod">
          <ac:chgData name="Ewa Kazimierska" userId="8edb7084-dccb-4d8f-9cfb-38098ea1d667" providerId="ADAL" clId="{1237EC9B-29C0-4164-83B5-A74A425C366B}" dt="2024-02-12T14:08:43.439" v="669" actId="1076"/>
          <ac:grpSpMkLst>
            <pc:docMk/>
            <pc:sldMk cId="2030759206" sldId="318"/>
            <ac:grpSpMk id="42" creationId="{DBF0F673-E875-40C1-84B8-3713D78993B2}"/>
          </ac:grpSpMkLst>
        </pc:grpChg>
        <pc:picChg chg="add del">
          <ac:chgData name="Ewa Kazimierska" userId="8edb7084-dccb-4d8f-9cfb-38098ea1d667" providerId="ADAL" clId="{1237EC9B-29C0-4164-83B5-A74A425C366B}" dt="2024-02-12T12:34:14.249" v="322"/>
          <ac:picMkLst>
            <pc:docMk/>
            <pc:sldMk cId="2030759206" sldId="318"/>
            <ac:picMk id="3" creationId="{6F793314-3602-46B8-B4CC-A8177D48B2BE}"/>
          </ac:picMkLst>
        </pc:picChg>
        <pc:picChg chg="add mod modCrop">
          <ac:chgData name="Ewa Kazimierska" userId="8edb7084-dccb-4d8f-9cfb-38098ea1d667" providerId="ADAL" clId="{1237EC9B-29C0-4164-83B5-A74A425C366B}" dt="2024-02-12T13:10:24.903" v="530" actId="1036"/>
          <ac:picMkLst>
            <pc:docMk/>
            <pc:sldMk cId="2030759206" sldId="318"/>
            <ac:picMk id="6" creationId="{A424498D-EEF8-42B1-A670-FCBEB3664C90}"/>
          </ac:picMkLst>
        </pc:picChg>
        <pc:picChg chg="mod modCrop">
          <ac:chgData name="Ewa Kazimierska" userId="8edb7084-dccb-4d8f-9cfb-38098ea1d667" providerId="ADAL" clId="{1237EC9B-29C0-4164-83B5-A74A425C366B}" dt="2024-02-12T13:10:24.903" v="530" actId="1036"/>
          <ac:picMkLst>
            <pc:docMk/>
            <pc:sldMk cId="2030759206" sldId="318"/>
            <ac:picMk id="8" creationId="{E2C41A25-03F0-4C6E-9243-E5E4B1AD9B1F}"/>
          </ac:picMkLst>
        </pc:picChg>
        <pc:picChg chg="add mod modCrop">
          <ac:chgData name="Ewa Kazimierska" userId="8edb7084-dccb-4d8f-9cfb-38098ea1d667" providerId="ADAL" clId="{1237EC9B-29C0-4164-83B5-A74A425C366B}" dt="2024-02-12T13:10:24.903" v="530" actId="1036"/>
          <ac:picMkLst>
            <pc:docMk/>
            <pc:sldMk cId="2030759206" sldId="318"/>
            <ac:picMk id="9" creationId="{4A46FCB1-6EAB-4C40-8E91-68579AD82BC3}"/>
          </ac:picMkLst>
        </pc:picChg>
        <pc:picChg chg="add mod modCrop">
          <ac:chgData name="Ewa Kazimierska" userId="8edb7084-dccb-4d8f-9cfb-38098ea1d667" providerId="ADAL" clId="{1237EC9B-29C0-4164-83B5-A74A425C366B}" dt="2024-02-12T13:10:24.903" v="530" actId="1036"/>
          <ac:picMkLst>
            <pc:docMk/>
            <pc:sldMk cId="2030759206" sldId="318"/>
            <ac:picMk id="11" creationId="{317B0A21-2C98-4680-8827-656F6714703D}"/>
          </ac:picMkLst>
        </pc:picChg>
        <pc:picChg chg="add mod modCrop">
          <ac:chgData name="Ewa Kazimierska" userId="8edb7084-dccb-4d8f-9cfb-38098ea1d667" providerId="ADAL" clId="{1237EC9B-29C0-4164-83B5-A74A425C366B}" dt="2024-02-12T13:10:24.903" v="530" actId="1036"/>
          <ac:picMkLst>
            <pc:docMk/>
            <pc:sldMk cId="2030759206" sldId="318"/>
            <ac:picMk id="12" creationId="{BAAD3C03-61F6-4E22-826C-50A2FA81A701}"/>
          </ac:picMkLst>
        </pc:picChg>
        <pc:picChg chg="add mod modCrop">
          <ac:chgData name="Ewa Kazimierska" userId="8edb7084-dccb-4d8f-9cfb-38098ea1d667" providerId="ADAL" clId="{1237EC9B-29C0-4164-83B5-A74A425C366B}" dt="2024-02-12T13:10:24.903" v="530" actId="1036"/>
          <ac:picMkLst>
            <pc:docMk/>
            <pc:sldMk cId="2030759206" sldId="318"/>
            <ac:picMk id="13" creationId="{1F880FB2-C334-4610-A39C-F355402E4C04}"/>
          </ac:picMkLst>
        </pc:picChg>
        <pc:picChg chg="add mod modCrop">
          <ac:chgData name="Ewa Kazimierska" userId="8edb7084-dccb-4d8f-9cfb-38098ea1d667" providerId="ADAL" clId="{1237EC9B-29C0-4164-83B5-A74A425C366B}" dt="2024-02-12T13:10:24.903" v="530" actId="1036"/>
          <ac:picMkLst>
            <pc:docMk/>
            <pc:sldMk cId="2030759206" sldId="318"/>
            <ac:picMk id="14" creationId="{1F19FDFA-75B9-4EE2-8978-36D6B5C1033D}"/>
          </ac:picMkLst>
        </pc:picChg>
        <pc:picChg chg="add mod modCrop">
          <ac:chgData name="Ewa Kazimierska" userId="8edb7084-dccb-4d8f-9cfb-38098ea1d667" providerId="ADAL" clId="{1237EC9B-29C0-4164-83B5-A74A425C366B}" dt="2024-02-12T13:10:24.903" v="530" actId="1036"/>
          <ac:picMkLst>
            <pc:docMk/>
            <pc:sldMk cId="2030759206" sldId="318"/>
            <ac:picMk id="15" creationId="{44829EFA-A08B-4EF0-91D4-8A7E42B39429}"/>
          </ac:picMkLst>
        </pc:picChg>
        <pc:picChg chg="add mod modCrop">
          <ac:chgData name="Ewa Kazimierska" userId="8edb7084-dccb-4d8f-9cfb-38098ea1d667" providerId="ADAL" clId="{1237EC9B-29C0-4164-83B5-A74A425C366B}" dt="2024-02-12T13:10:24.903" v="530" actId="1036"/>
          <ac:picMkLst>
            <pc:docMk/>
            <pc:sldMk cId="2030759206" sldId="318"/>
            <ac:picMk id="16" creationId="{5C71566D-8388-43BD-B4CE-87C864A9479B}"/>
          </ac:picMkLst>
        </pc:picChg>
        <pc:picChg chg="add mod modCrop">
          <ac:chgData name="Ewa Kazimierska" userId="8edb7084-dccb-4d8f-9cfb-38098ea1d667" providerId="ADAL" clId="{1237EC9B-29C0-4164-83B5-A74A425C366B}" dt="2024-02-12T13:10:24.903" v="530" actId="1036"/>
          <ac:picMkLst>
            <pc:docMk/>
            <pc:sldMk cId="2030759206" sldId="318"/>
            <ac:picMk id="17" creationId="{40134494-E6CA-4428-870B-D81CFB86F230}"/>
          </ac:picMkLst>
        </pc:picChg>
        <pc:picChg chg="add mod modCrop">
          <ac:chgData name="Ewa Kazimierska" userId="8edb7084-dccb-4d8f-9cfb-38098ea1d667" providerId="ADAL" clId="{1237EC9B-29C0-4164-83B5-A74A425C366B}" dt="2024-02-12T13:10:24.903" v="530" actId="1036"/>
          <ac:picMkLst>
            <pc:docMk/>
            <pc:sldMk cId="2030759206" sldId="318"/>
            <ac:picMk id="18" creationId="{B116BD32-8D64-4824-ABB4-1DDA0AA47DF7}"/>
          </ac:picMkLst>
        </pc:picChg>
        <pc:picChg chg="add mod modCrop">
          <ac:chgData name="Ewa Kazimierska" userId="8edb7084-dccb-4d8f-9cfb-38098ea1d667" providerId="ADAL" clId="{1237EC9B-29C0-4164-83B5-A74A425C366B}" dt="2024-02-12T13:10:24.903" v="530" actId="1036"/>
          <ac:picMkLst>
            <pc:docMk/>
            <pc:sldMk cId="2030759206" sldId="318"/>
            <ac:picMk id="19" creationId="{0F27FF02-5643-478B-B076-6F291EB4FB5F}"/>
          </ac:picMkLst>
        </pc:picChg>
        <pc:picChg chg="add mod modCrop">
          <ac:chgData name="Ewa Kazimierska" userId="8edb7084-dccb-4d8f-9cfb-38098ea1d667" providerId="ADAL" clId="{1237EC9B-29C0-4164-83B5-A74A425C366B}" dt="2024-02-12T13:10:24.903" v="530" actId="1036"/>
          <ac:picMkLst>
            <pc:docMk/>
            <pc:sldMk cId="2030759206" sldId="318"/>
            <ac:picMk id="20" creationId="{DB1B6AF8-B560-44CD-A614-5A8AC4FB70E7}"/>
          </ac:picMkLst>
        </pc:picChg>
        <pc:picChg chg="add mod modCrop">
          <ac:chgData name="Ewa Kazimierska" userId="8edb7084-dccb-4d8f-9cfb-38098ea1d667" providerId="ADAL" clId="{1237EC9B-29C0-4164-83B5-A74A425C366B}" dt="2024-02-12T13:10:24.903" v="530" actId="1036"/>
          <ac:picMkLst>
            <pc:docMk/>
            <pc:sldMk cId="2030759206" sldId="318"/>
            <ac:picMk id="21" creationId="{EF14DFC9-E8CF-4DC5-A8F4-2EDF4188E915}"/>
          </ac:picMkLst>
        </pc:picChg>
        <pc:picChg chg="add mod modCrop">
          <ac:chgData name="Ewa Kazimierska" userId="8edb7084-dccb-4d8f-9cfb-38098ea1d667" providerId="ADAL" clId="{1237EC9B-29C0-4164-83B5-A74A425C366B}" dt="2024-02-12T13:10:24.903" v="530" actId="1036"/>
          <ac:picMkLst>
            <pc:docMk/>
            <pc:sldMk cId="2030759206" sldId="318"/>
            <ac:picMk id="22" creationId="{06E6960E-D589-42C4-B3A9-782D75A663E2}"/>
          </ac:picMkLst>
        </pc:picChg>
        <pc:picChg chg="add mod modCrop">
          <ac:chgData name="Ewa Kazimierska" userId="8edb7084-dccb-4d8f-9cfb-38098ea1d667" providerId="ADAL" clId="{1237EC9B-29C0-4164-83B5-A74A425C366B}" dt="2024-02-12T13:10:24.903" v="530" actId="1036"/>
          <ac:picMkLst>
            <pc:docMk/>
            <pc:sldMk cId="2030759206" sldId="318"/>
            <ac:picMk id="23" creationId="{3D335E4C-AFA5-4A0B-A028-49C6F43C3874}"/>
          </ac:picMkLst>
        </pc:picChg>
        <pc:picChg chg="add mod modCrop">
          <ac:chgData name="Ewa Kazimierska" userId="8edb7084-dccb-4d8f-9cfb-38098ea1d667" providerId="ADAL" clId="{1237EC9B-29C0-4164-83B5-A74A425C366B}" dt="2024-02-12T13:10:24.903" v="530" actId="1036"/>
          <ac:picMkLst>
            <pc:docMk/>
            <pc:sldMk cId="2030759206" sldId="318"/>
            <ac:picMk id="24" creationId="{BAF7F0AD-BC38-4C5D-B12D-500F06D3C746}"/>
          </ac:picMkLst>
        </pc:picChg>
        <pc:picChg chg="add mod modCrop">
          <ac:chgData name="Ewa Kazimierska" userId="8edb7084-dccb-4d8f-9cfb-38098ea1d667" providerId="ADAL" clId="{1237EC9B-29C0-4164-83B5-A74A425C366B}" dt="2024-02-12T13:10:24.903" v="530" actId="1036"/>
          <ac:picMkLst>
            <pc:docMk/>
            <pc:sldMk cId="2030759206" sldId="318"/>
            <ac:picMk id="25" creationId="{3C51641F-A84F-46F8-8D75-E9B6DBDE46B5}"/>
          </ac:picMkLst>
        </pc:picChg>
        <pc:picChg chg="add mod ord modCrop">
          <ac:chgData name="Ewa Kazimierska" userId="8edb7084-dccb-4d8f-9cfb-38098ea1d667" providerId="ADAL" clId="{1237EC9B-29C0-4164-83B5-A74A425C366B}" dt="2024-02-12T13:24:56.302" v="606" actId="1076"/>
          <ac:picMkLst>
            <pc:docMk/>
            <pc:sldMk cId="2030759206" sldId="318"/>
            <ac:picMk id="27" creationId="{1463B00F-59E9-4500-BF3B-E382D8F63703}"/>
          </ac:picMkLst>
        </pc:picChg>
        <pc:picChg chg="add mod ord modCrop">
          <ac:chgData name="Ewa Kazimierska" userId="8edb7084-dccb-4d8f-9cfb-38098ea1d667" providerId="ADAL" clId="{1237EC9B-29C0-4164-83B5-A74A425C366B}" dt="2024-02-12T13:15:24.256" v="551" actId="166"/>
          <ac:picMkLst>
            <pc:docMk/>
            <pc:sldMk cId="2030759206" sldId="318"/>
            <ac:picMk id="28" creationId="{9900D956-FC81-4430-8243-C8BD4F011B2C}"/>
          </ac:picMkLst>
        </pc:picChg>
        <pc:picChg chg="add mod ord modCrop">
          <ac:chgData name="Ewa Kazimierska" userId="8edb7084-dccb-4d8f-9cfb-38098ea1d667" providerId="ADAL" clId="{1237EC9B-29C0-4164-83B5-A74A425C366B}" dt="2024-02-12T13:15:27.292" v="552" actId="166"/>
          <ac:picMkLst>
            <pc:docMk/>
            <pc:sldMk cId="2030759206" sldId="318"/>
            <ac:picMk id="29" creationId="{2B2D7F6E-7429-4193-A983-6DD3E362F243}"/>
          </ac:picMkLst>
        </pc:picChg>
        <pc:picChg chg="add mod ord modCrop">
          <ac:chgData name="Ewa Kazimierska" userId="8edb7084-dccb-4d8f-9cfb-38098ea1d667" providerId="ADAL" clId="{1237EC9B-29C0-4164-83B5-A74A425C366B}" dt="2024-02-12T13:15:29.891" v="553" actId="166"/>
          <ac:picMkLst>
            <pc:docMk/>
            <pc:sldMk cId="2030759206" sldId="318"/>
            <ac:picMk id="30" creationId="{FF5C063B-963E-4296-BA16-C719EC3225E7}"/>
          </ac:picMkLst>
        </pc:picChg>
        <pc:picChg chg="add mod ord modCrop">
          <ac:chgData name="Ewa Kazimierska" userId="8edb7084-dccb-4d8f-9cfb-38098ea1d667" providerId="ADAL" clId="{1237EC9B-29C0-4164-83B5-A74A425C366B}" dt="2024-02-12T13:15:35.601" v="555" actId="166"/>
          <ac:picMkLst>
            <pc:docMk/>
            <pc:sldMk cId="2030759206" sldId="318"/>
            <ac:picMk id="31" creationId="{7C73B28D-EEE6-46B2-9F93-B39DB9A81DCC}"/>
          </ac:picMkLst>
        </pc:picChg>
        <pc:picChg chg="add mod ord modCrop">
          <ac:chgData name="Ewa Kazimierska" userId="8edb7084-dccb-4d8f-9cfb-38098ea1d667" providerId="ADAL" clId="{1237EC9B-29C0-4164-83B5-A74A425C366B}" dt="2024-02-12T13:25:55.474" v="609" actId="1076"/>
          <ac:picMkLst>
            <pc:docMk/>
            <pc:sldMk cId="2030759206" sldId="318"/>
            <ac:picMk id="32" creationId="{A039ADA6-440B-4E7B-89B1-66CBDDCC5F1E}"/>
          </ac:picMkLst>
        </pc:picChg>
        <pc:picChg chg="add del mod modCrop">
          <ac:chgData name="Ewa Kazimierska" userId="8edb7084-dccb-4d8f-9cfb-38098ea1d667" providerId="ADAL" clId="{1237EC9B-29C0-4164-83B5-A74A425C366B}" dt="2024-02-12T13:09:35.218" v="524" actId="478"/>
          <ac:picMkLst>
            <pc:docMk/>
            <pc:sldMk cId="2030759206" sldId="318"/>
            <ac:picMk id="33" creationId="{140ABA00-74F2-4E7F-A29F-8E14DA4196CD}"/>
          </ac:picMkLst>
        </pc:picChg>
        <pc:picChg chg="add mod modCrop">
          <ac:chgData name="Ewa Kazimierska" userId="8edb7084-dccb-4d8f-9cfb-38098ea1d667" providerId="ADAL" clId="{1237EC9B-29C0-4164-83B5-A74A425C366B}" dt="2024-02-12T13:19:30.427" v="567" actId="14100"/>
          <ac:picMkLst>
            <pc:docMk/>
            <pc:sldMk cId="2030759206" sldId="318"/>
            <ac:picMk id="35" creationId="{974E0AAC-50BF-49AD-88E4-096E3E7C0AA9}"/>
          </ac:picMkLst>
        </pc:picChg>
        <pc:picChg chg="add mod">
          <ac:chgData name="Ewa Kazimierska" userId="8edb7084-dccb-4d8f-9cfb-38098ea1d667" providerId="ADAL" clId="{1237EC9B-29C0-4164-83B5-A74A425C366B}" dt="2024-02-12T14:08:29.275" v="667" actId="1076"/>
          <ac:picMkLst>
            <pc:docMk/>
            <pc:sldMk cId="2030759206" sldId="318"/>
            <ac:picMk id="48" creationId="{0453CFB4-002A-401D-A9B3-8801273C5E6D}"/>
          </ac:picMkLst>
        </pc:picChg>
      </pc:sldChg>
      <pc:sldChg chg="addSp delSp modSp add mod delAnim modNotesTx">
        <pc:chgData name="Ewa Kazimierska" userId="8edb7084-dccb-4d8f-9cfb-38098ea1d667" providerId="ADAL" clId="{1237EC9B-29C0-4164-83B5-A74A425C366B}" dt="2024-02-13T13:30:05.459" v="2113" actId="6549"/>
        <pc:sldMkLst>
          <pc:docMk/>
          <pc:sldMk cId="564879420" sldId="319"/>
        </pc:sldMkLst>
        <pc:spChg chg="mod">
          <ac:chgData name="Ewa Kazimierska" userId="8edb7084-dccb-4d8f-9cfb-38098ea1d667" providerId="ADAL" clId="{1237EC9B-29C0-4164-83B5-A74A425C366B}" dt="2024-02-12T18:06:55.452" v="1292" actId="20577"/>
          <ac:spMkLst>
            <pc:docMk/>
            <pc:sldMk cId="564879420" sldId="319"/>
            <ac:spMk id="2" creationId="{04877757-45CE-48D7-BCAE-50A1A5659833}"/>
          </ac:spMkLst>
        </pc:spChg>
        <pc:spChg chg="mod">
          <ac:chgData name="Ewa Kazimierska" userId="8edb7084-dccb-4d8f-9cfb-38098ea1d667" providerId="ADAL" clId="{1237EC9B-29C0-4164-83B5-A74A425C366B}" dt="2024-02-12T18:15:28.094" v="1515" actId="14100"/>
          <ac:spMkLst>
            <pc:docMk/>
            <pc:sldMk cId="564879420" sldId="319"/>
            <ac:spMk id="4" creationId="{E1D20CDA-7D54-4D6F-8BA0-C986F1F11915}"/>
          </ac:spMkLst>
        </pc:spChg>
        <pc:spChg chg="del">
          <ac:chgData name="Ewa Kazimierska" userId="8edb7084-dccb-4d8f-9cfb-38098ea1d667" providerId="ADAL" clId="{1237EC9B-29C0-4164-83B5-A74A425C366B}" dt="2024-02-12T18:07:03.126" v="1293" actId="478"/>
          <ac:spMkLst>
            <pc:docMk/>
            <pc:sldMk cId="564879420" sldId="319"/>
            <ac:spMk id="41" creationId="{4FDF8FFF-888C-4323-86B6-7C4B65B88146}"/>
          </ac:spMkLst>
        </pc:spChg>
        <pc:spChg chg="del">
          <ac:chgData name="Ewa Kazimierska" userId="8edb7084-dccb-4d8f-9cfb-38098ea1d667" providerId="ADAL" clId="{1237EC9B-29C0-4164-83B5-A74A425C366B}" dt="2024-02-12T18:07:08.165" v="1295" actId="478"/>
          <ac:spMkLst>
            <pc:docMk/>
            <pc:sldMk cId="564879420" sldId="319"/>
            <ac:spMk id="42" creationId="{23461C75-4C19-4355-8B53-A662129FC12F}"/>
          </ac:spMkLst>
        </pc:spChg>
        <pc:spChg chg="del">
          <ac:chgData name="Ewa Kazimierska" userId="8edb7084-dccb-4d8f-9cfb-38098ea1d667" providerId="ADAL" clId="{1237EC9B-29C0-4164-83B5-A74A425C366B}" dt="2024-02-12T18:07:09.805" v="1296" actId="478"/>
          <ac:spMkLst>
            <pc:docMk/>
            <pc:sldMk cId="564879420" sldId="319"/>
            <ac:spMk id="43" creationId="{91AC302F-1387-484A-94B4-C57196583AA5}"/>
          </ac:spMkLst>
        </pc:spChg>
        <pc:spChg chg="del">
          <ac:chgData name="Ewa Kazimierska" userId="8edb7084-dccb-4d8f-9cfb-38098ea1d667" providerId="ADAL" clId="{1237EC9B-29C0-4164-83B5-A74A425C366B}" dt="2024-02-12T18:07:17.495" v="1300" actId="478"/>
          <ac:spMkLst>
            <pc:docMk/>
            <pc:sldMk cId="564879420" sldId="319"/>
            <ac:spMk id="44" creationId="{7E099EDF-49CC-4246-8622-A0DB583613A8}"/>
          </ac:spMkLst>
        </pc:spChg>
        <pc:spChg chg="del">
          <ac:chgData name="Ewa Kazimierska" userId="8edb7084-dccb-4d8f-9cfb-38098ea1d667" providerId="ADAL" clId="{1237EC9B-29C0-4164-83B5-A74A425C366B}" dt="2024-02-12T18:07:15.637" v="1299" actId="478"/>
          <ac:spMkLst>
            <pc:docMk/>
            <pc:sldMk cId="564879420" sldId="319"/>
            <ac:spMk id="45" creationId="{FD41EF28-AC26-43B7-BF0C-2C50FAE9FCCE}"/>
          </ac:spMkLst>
        </pc:spChg>
        <pc:spChg chg="del mod">
          <ac:chgData name="Ewa Kazimierska" userId="8edb7084-dccb-4d8f-9cfb-38098ea1d667" providerId="ADAL" clId="{1237EC9B-29C0-4164-83B5-A74A425C366B}" dt="2024-02-12T18:07:13.689" v="1298" actId="478"/>
          <ac:spMkLst>
            <pc:docMk/>
            <pc:sldMk cId="564879420" sldId="319"/>
            <ac:spMk id="46" creationId="{ED9213F3-B9BA-46EC-AAC4-7FF4B23D88AE}"/>
          </ac:spMkLst>
        </pc:spChg>
        <pc:spChg chg="del">
          <ac:chgData name="Ewa Kazimierska" userId="8edb7084-dccb-4d8f-9cfb-38098ea1d667" providerId="ADAL" clId="{1237EC9B-29C0-4164-83B5-A74A425C366B}" dt="2024-02-12T18:07:19.045" v="1301" actId="478"/>
          <ac:spMkLst>
            <pc:docMk/>
            <pc:sldMk cId="564879420" sldId="319"/>
            <ac:spMk id="47" creationId="{6E5D9396-0DB7-4876-A6D0-A55F4219AAAB}"/>
          </ac:spMkLst>
        </pc:spChg>
        <pc:spChg chg="del">
          <ac:chgData name="Ewa Kazimierska" userId="8edb7084-dccb-4d8f-9cfb-38098ea1d667" providerId="ADAL" clId="{1237EC9B-29C0-4164-83B5-A74A425C366B}" dt="2024-02-12T18:07:23.263" v="1304" actId="478"/>
          <ac:spMkLst>
            <pc:docMk/>
            <pc:sldMk cId="564879420" sldId="319"/>
            <ac:spMk id="48" creationId="{A15673A1-3531-4FC1-AC1D-53F2C447EFA8}"/>
          </ac:spMkLst>
        </pc:spChg>
        <pc:spChg chg="del">
          <ac:chgData name="Ewa Kazimierska" userId="8edb7084-dccb-4d8f-9cfb-38098ea1d667" providerId="ADAL" clId="{1237EC9B-29C0-4164-83B5-A74A425C366B}" dt="2024-02-12T18:07:21.984" v="1303" actId="478"/>
          <ac:spMkLst>
            <pc:docMk/>
            <pc:sldMk cId="564879420" sldId="319"/>
            <ac:spMk id="49" creationId="{E7D3CC6B-2F9C-48B8-9007-C3A3C697BF5F}"/>
          </ac:spMkLst>
        </pc:spChg>
        <pc:spChg chg="del">
          <ac:chgData name="Ewa Kazimierska" userId="8edb7084-dccb-4d8f-9cfb-38098ea1d667" providerId="ADAL" clId="{1237EC9B-29C0-4164-83B5-A74A425C366B}" dt="2024-02-12T18:07:20.589" v="1302" actId="478"/>
          <ac:spMkLst>
            <pc:docMk/>
            <pc:sldMk cId="564879420" sldId="319"/>
            <ac:spMk id="50" creationId="{2FC7639D-A936-4A7E-AFE3-F2D67B5D485B}"/>
          </ac:spMkLst>
        </pc:spChg>
        <pc:spChg chg="del">
          <ac:chgData name="Ewa Kazimierska" userId="8edb7084-dccb-4d8f-9cfb-38098ea1d667" providerId="ADAL" clId="{1237EC9B-29C0-4164-83B5-A74A425C366B}" dt="2024-02-12T18:07:24.588" v="1305" actId="478"/>
          <ac:spMkLst>
            <pc:docMk/>
            <pc:sldMk cId="564879420" sldId="319"/>
            <ac:spMk id="51" creationId="{4F5E9292-CA84-49D4-BC8B-F196BBF2F91C}"/>
          </ac:spMkLst>
        </pc:spChg>
        <pc:spChg chg="del">
          <ac:chgData name="Ewa Kazimierska" userId="8edb7084-dccb-4d8f-9cfb-38098ea1d667" providerId="ADAL" clId="{1237EC9B-29C0-4164-83B5-A74A425C366B}" dt="2024-02-12T18:07:25.950" v="1306" actId="478"/>
          <ac:spMkLst>
            <pc:docMk/>
            <pc:sldMk cId="564879420" sldId="319"/>
            <ac:spMk id="52" creationId="{A4584464-3714-45BD-8F53-2510D29FA2E2}"/>
          </ac:spMkLst>
        </pc:spChg>
        <pc:spChg chg="del">
          <ac:chgData name="Ewa Kazimierska" userId="8edb7084-dccb-4d8f-9cfb-38098ea1d667" providerId="ADAL" clId="{1237EC9B-29C0-4164-83B5-A74A425C366B}" dt="2024-02-12T18:07:27.725" v="1307" actId="478"/>
          <ac:spMkLst>
            <pc:docMk/>
            <pc:sldMk cId="564879420" sldId="319"/>
            <ac:spMk id="53" creationId="{3DD5DA80-E974-431E-9A37-4769FFA6CB64}"/>
          </ac:spMkLst>
        </pc:spChg>
        <pc:spChg chg="del">
          <ac:chgData name="Ewa Kazimierska" userId="8edb7084-dccb-4d8f-9cfb-38098ea1d667" providerId="ADAL" clId="{1237EC9B-29C0-4164-83B5-A74A425C366B}" dt="2024-02-12T18:07:29.147" v="1308" actId="478"/>
          <ac:spMkLst>
            <pc:docMk/>
            <pc:sldMk cId="564879420" sldId="319"/>
            <ac:spMk id="54" creationId="{C8401ACB-558B-4347-A117-744FD2C903A0}"/>
          </ac:spMkLst>
        </pc:spChg>
        <pc:spChg chg="del">
          <ac:chgData name="Ewa Kazimierska" userId="8edb7084-dccb-4d8f-9cfb-38098ea1d667" providerId="ADAL" clId="{1237EC9B-29C0-4164-83B5-A74A425C366B}" dt="2024-02-12T18:07:31.287" v="1309" actId="478"/>
          <ac:spMkLst>
            <pc:docMk/>
            <pc:sldMk cId="564879420" sldId="319"/>
            <ac:spMk id="55" creationId="{B8B9B964-D22D-460F-A50F-B6AB672154C9}"/>
          </ac:spMkLst>
        </pc:spChg>
        <pc:spChg chg="del">
          <ac:chgData name="Ewa Kazimierska" userId="8edb7084-dccb-4d8f-9cfb-38098ea1d667" providerId="ADAL" clId="{1237EC9B-29C0-4164-83B5-A74A425C366B}" dt="2024-02-12T18:07:32.917" v="1310" actId="478"/>
          <ac:spMkLst>
            <pc:docMk/>
            <pc:sldMk cId="564879420" sldId="319"/>
            <ac:spMk id="56" creationId="{35694C58-7271-4A3D-9FAF-16578AE9067E}"/>
          </ac:spMkLst>
        </pc:spChg>
        <pc:spChg chg="del topLvl">
          <ac:chgData name="Ewa Kazimierska" userId="8edb7084-dccb-4d8f-9cfb-38098ea1d667" providerId="ADAL" clId="{1237EC9B-29C0-4164-83B5-A74A425C366B}" dt="2024-02-12T18:07:34.237" v="1311" actId="478"/>
          <ac:spMkLst>
            <pc:docMk/>
            <pc:sldMk cId="564879420" sldId="319"/>
            <ac:spMk id="57" creationId="{07B5CA08-F32B-407B-AE83-2536AB3473B3}"/>
          </ac:spMkLst>
        </pc:spChg>
        <pc:spChg chg="del topLvl">
          <ac:chgData name="Ewa Kazimierska" userId="8edb7084-dccb-4d8f-9cfb-38098ea1d667" providerId="ADAL" clId="{1237EC9B-29C0-4164-83B5-A74A425C366B}" dt="2024-02-12T18:07:35.780" v="1312" actId="478"/>
          <ac:spMkLst>
            <pc:docMk/>
            <pc:sldMk cId="564879420" sldId="319"/>
            <ac:spMk id="58" creationId="{2496353C-A76B-4540-AD01-8E81E53A4FE6}"/>
          </ac:spMkLst>
        </pc:spChg>
        <pc:spChg chg="mod">
          <ac:chgData name="Ewa Kazimierska" userId="8edb7084-dccb-4d8f-9cfb-38098ea1d667" providerId="ADAL" clId="{1237EC9B-29C0-4164-83B5-A74A425C366B}" dt="2024-02-12T18:11:45.101" v="1387" actId="1076"/>
          <ac:spMkLst>
            <pc:docMk/>
            <pc:sldMk cId="564879420" sldId="319"/>
            <ac:spMk id="67" creationId="{D05B00DC-E206-4964-B40A-C488D49F825C}"/>
          </ac:spMkLst>
        </pc:spChg>
        <pc:spChg chg="mod">
          <ac:chgData name="Ewa Kazimierska" userId="8edb7084-dccb-4d8f-9cfb-38098ea1d667" providerId="ADAL" clId="{1237EC9B-29C0-4164-83B5-A74A425C366B}" dt="2024-02-12T18:12:49.758" v="1426" actId="1037"/>
          <ac:spMkLst>
            <pc:docMk/>
            <pc:sldMk cId="564879420" sldId="319"/>
            <ac:spMk id="68" creationId="{34DFC49A-2D47-4B6B-A17F-C0957217592B}"/>
          </ac:spMkLst>
        </pc:spChg>
        <pc:spChg chg="add mod">
          <ac:chgData name="Ewa Kazimierska" userId="8edb7084-dccb-4d8f-9cfb-38098ea1d667" providerId="ADAL" clId="{1237EC9B-29C0-4164-83B5-A74A425C366B}" dt="2024-02-12T18:58:53.701" v="1928" actId="1076"/>
          <ac:spMkLst>
            <pc:docMk/>
            <pc:sldMk cId="564879420" sldId="319"/>
            <ac:spMk id="74" creationId="{2AC6DE06-C307-42A6-9515-6860CAF51519}"/>
          </ac:spMkLst>
        </pc:spChg>
        <pc:spChg chg="mod">
          <ac:chgData name="Ewa Kazimierska" userId="8edb7084-dccb-4d8f-9cfb-38098ea1d667" providerId="ADAL" clId="{1237EC9B-29C0-4164-83B5-A74A425C366B}" dt="2024-02-12T18:13:05.531" v="1441" actId="1037"/>
          <ac:spMkLst>
            <pc:docMk/>
            <pc:sldMk cId="564879420" sldId="319"/>
            <ac:spMk id="76" creationId="{5ADA491A-F62F-43BC-9ECF-DA19D20CA5E3}"/>
          </ac:spMkLst>
        </pc:spChg>
        <pc:spChg chg="mod">
          <ac:chgData name="Ewa Kazimierska" userId="8edb7084-dccb-4d8f-9cfb-38098ea1d667" providerId="ADAL" clId="{1237EC9B-29C0-4164-83B5-A74A425C366B}" dt="2024-02-12T18:13:26.325" v="1454" actId="1037"/>
          <ac:spMkLst>
            <pc:docMk/>
            <pc:sldMk cId="564879420" sldId="319"/>
            <ac:spMk id="78" creationId="{286BB1EF-44F2-4593-B368-18122A4FB396}"/>
          </ac:spMkLst>
        </pc:spChg>
        <pc:spChg chg="mod">
          <ac:chgData name="Ewa Kazimierska" userId="8edb7084-dccb-4d8f-9cfb-38098ea1d667" providerId="ADAL" clId="{1237EC9B-29C0-4164-83B5-A74A425C366B}" dt="2024-02-12T18:13:52.008" v="1470" actId="1038"/>
          <ac:spMkLst>
            <pc:docMk/>
            <pc:sldMk cId="564879420" sldId="319"/>
            <ac:spMk id="80" creationId="{19B8FBFD-CF31-4DC4-97E0-549620048327}"/>
          </ac:spMkLst>
        </pc:spChg>
        <pc:spChg chg="mod">
          <ac:chgData name="Ewa Kazimierska" userId="8edb7084-dccb-4d8f-9cfb-38098ea1d667" providerId="ADAL" clId="{1237EC9B-29C0-4164-83B5-A74A425C366B}" dt="2024-02-12T18:14:08.145" v="1482" actId="1037"/>
          <ac:spMkLst>
            <pc:docMk/>
            <pc:sldMk cId="564879420" sldId="319"/>
            <ac:spMk id="82" creationId="{1F25530F-CAED-402F-AD07-3FE9D308F12F}"/>
          </ac:spMkLst>
        </pc:spChg>
        <pc:spChg chg="mod">
          <ac:chgData name="Ewa Kazimierska" userId="8edb7084-dccb-4d8f-9cfb-38098ea1d667" providerId="ADAL" clId="{1237EC9B-29C0-4164-83B5-A74A425C366B}" dt="2024-02-12T18:14:29.932" v="1496" actId="1037"/>
          <ac:spMkLst>
            <pc:docMk/>
            <pc:sldMk cId="564879420" sldId="319"/>
            <ac:spMk id="84" creationId="{C7567405-F2A2-4C9C-B939-E43F210158E1}"/>
          </ac:spMkLst>
        </pc:spChg>
        <pc:spChg chg="mod">
          <ac:chgData name="Ewa Kazimierska" userId="8edb7084-dccb-4d8f-9cfb-38098ea1d667" providerId="ADAL" clId="{1237EC9B-29C0-4164-83B5-A74A425C366B}" dt="2024-02-12T18:15:12.714" v="1512" actId="14100"/>
          <ac:spMkLst>
            <pc:docMk/>
            <pc:sldMk cId="564879420" sldId="319"/>
            <ac:spMk id="86" creationId="{A9463CA1-DE8A-4F0F-B5C3-C09CB9B6DAC2}"/>
          </ac:spMkLst>
        </pc:spChg>
        <pc:spChg chg="del">
          <ac:chgData name="Ewa Kazimierska" userId="8edb7084-dccb-4d8f-9cfb-38098ea1d667" providerId="ADAL" clId="{1237EC9B-29C0-4164-83B5-A74A425C366B}" dt="2024-02-12T18:07:40.257" v="1314" actId="478"/>
          <ac:spMkLst>
            <pc:docMk/>
            <pc:sldMk cId="564879420" sldId="319"/>
            <ac:spMk id="91" creationId="{E7DC5865-2BBE-486B-B51D-E56EB59E3690}"/>
          </ac:spMkLst>
        </pc:spChg>
        <pc:grpChg chg="add mod">
          <ac:chgData name="Ewa Kazimierska" userId="8edb7084-dccb-4d8f-9cfb-38098ea1d667" providerId="ADAL" clId="{1237EC9B-29C0-4164-83B5-A74A425C366B}" dt="2024-02-12T18:17:27.742" v="1654" actId="1037"/>
          <ac:grpSpMkLst>
            <pc:docMk/>
            <pc:sldMk cId="564879420" sldId="319"/>
            <ac:grpSpMk id="6" creationId="{7F293302-7D3B-4DB9-A466-03A0F7E1BEC2}"/>
          </ac:grpSpMkLst>
        </pc:grpChg>
        <pc:grpChg chg="del">
          <ac:chgData name="Ewa Kazimierska" userId="8edb7084-dccb-4d8f-9cfb-38098ea1d667" providerId="ADAL" clId="{1237EC9B-29C0-4164-83B5-A74A425C366B}" dt="2024-02-12T18:07:34.237" v="1311" actId="478"/>
          <ac:grpSpMkLst>
            <pc:docMk/>
            <pc:sldMk cId="564879420" sldId="319"/>
            <ac:grpSpMk id="40" creationId="{86966FF3-3415-44D3-B717-E9427CA93A13}"/>
          </ac:grpSpMkLst>
        </pc:grpChg>
        <pc:grpChg chg="del">
          <ac:chgData name="Ewa Kazimierska" userId="8edb7084-dccb-4d8f-9cfb-38098ea1d667" providerId="ADAL" clId="{1237EC9B-29C0-4164-83B5-A74A425C366B}" dt="2024-02-12T18:07:05.663" v="1294" actId="478"/>
          <ac:grpSpMkLst>
            <pc:docMk/>
            <pc:sldMk cId="564879420" sldId="319"/>
            <ac:grpSpMk id="103" creationId="{F73F47BA-B04C-4E0F-806B-8EDE27000C83}"/>
          </ac:grpSpMkLst>
        </pc:grpChg>
        <pc:grpChg chg="del">
          <ac:chgData name="Ewa Kazimierska" userId="8edb7084-dccb-4d8f-9cfb-38098ea1d667" providerId="ADAL" clId="{1237EC9B-29C0-4164-83B5-A74A425C366B}" dt="2024-02-12T18:07:38.379" v="1313" actId="478"/>
          <ac:grpSpMkLst>
            <pc:docMk/>
            <pc:sldMk cId="564879420" sldId="319"/>
            <ac:grpSpMk id="104" creationId="{3E2B15F0-9D51-4269-8CE0-3D0301FA7687}"/>
          </ac:grpSpMkLst>
        </pc:grpChg>
        <pc:grpChg chg="mod">
          <ac:chgData name="Ewa Kazimierska" userId="8edb7084-dccb-4d8f-9cfb-38098ea1d667" providerId="ADAL" clId="{1237EC9B-29C0-4164-83B5-A74A425C366B}" dt="2024-02-12T18:17:27.742" v="1654" actId="1037"/>
          <ac:grpSpMkLst>
            <pc:docMk/>
            <pc:sldMk cId="564879420" sldId="319"/>
            <ac:grpSpMk id="105" creationId="{D28EE054-0440-4AA5-9237-180077773814}"/>
          </ac:grpSpMkLst>
        </pc:grpChg>
        <pc:picChg chg="mod modCrop">
          <ac:chgData name="Ewa Kazimierska" userId="8edb7084-dccb-4d8f-9cfb-38098ea1d667" providerId="ADAL" clId="{1237EC9B-29C0-4164-83B5-A74A425C366B}" dt="2024-02-12T18:11:53.540" v="1388" actId="164"/>
          <ac:picMkLst>
            <pc:docMk/>
            <pc:sldMk cId="564879420" sldId="319"/>
            <ac:picMk id="8" creationId="{E2C41A25-03F0-4C6E-9243-E5E4B1AD9B1F}"/>
          </ac:picMkLst>
        </pc:picChg>
        <pc:picChg chg="add mod modCrop">
          <ac:chgData name="Ewa Kazimierska" userId="8edb7084-dccb-4d8f-9cfb-38098ea1d667" providerId="ADAL" clId="{1237EC9B-29C0-4164-83B5-A74A425C366B}" dt="2024-02-12T18:11:53.540" v="1388" actId="164"/>
          <ac:picMkLst>
            <pc:docMk/>
            <pc:sldMk cId="564879420" sldId="319"/>
            <ac:picMk id="69" creationId="{556727C8-6AA2-4DF1-B030-FC358BAE59B9}"/>
          </ac:picMkLst>
        </pc:picChg>
        <pc:cxnChg chg="add mod">
          <ac:chgData name="Ewa Kazimierska" userId="8edb7084-dccb-4d8f-9cfb-38098ea1d667" providerId="ADAL" clId="{1237EC9B-29C0-4164-83B5-A74A425C366B}" dt="2024-02-12T18:11:53.540" v="1388" actId="164"/>
          <ac:cxnSpMkLst>
            <pc:docMk/>
            <pc:sldMk cId="564879420" sldId="319"/>
            <ac:cxnSpMk id="5" creationId="{CAB4CD77-2945-47B4-916E-3477A38D1A8D}"/>
          </ac:cxnSpMkLst>
        </pc:cxnChg>
        <pc:cxnChg chg="add del mod">
          <ac:chgData name="Ewa Kazimierska" userId="8edb7084-dccb-4d8f-9cfb-38098ea1d667" providerId="ADAL" clId="{1237EC9B-29C0-4164-83B5-A74A425C366B}" dt="2024-02-12T18:17:13.564" v="1649" actId="478"/>
          <ac:cxnSpMkLst>
            <pc:docMk/>
            <pc:sldMk cId="564879420" sldId="319"/>
            <ac:cxnSpMk id="9" creationId="{73289C02-069A-4D80-8922-E89F9210ECF2}"/>
          </ac:cxnSpMkLst>
        </pc:cxnChg>
        <pc:cxnChg chg="mod">
          <ac:chgData name="Ewa Kazimierska" userId="8edb7084-dccb-4d8f-9cfb-38098ea1d667" providerId="ADAL" clId="{1237EC9B-29C0-4164-83B5-A74A425C366B}" dt="2024-02-12T18:16:40.642" v="1636" actId="1038"/>
          <ac:cxnSpMkLst>
            <pc:docMk/>
            <pc:sldMk cId="564879420" sldId="319"/>
            <ac:cxnSpMk id="66" creationId="{983D7381-9377-4B80-9C6F-2EA6A7BF3C7A}"/>
          </ac:cxnSpMkLst>
        </pc:cxnChg>
        <pc:cxnChg chg="add mod">
          <ac:chgData name="Ewa Kazimierska" userId="8edb7084-dccb-4d8f-9cfb-38098ea1d667" providerId="ADAL" clId="{1237EC9B-29C0-4164-83B5-A74A425C366B}" dt="2024-02-12T18:11:53.540" v="1388" actId="164"/>
          <ac:cxnSpMkLst>
            <pc:docMk/>
            <pc:sldMk cId="564879420" sldId="319"/>
            <ac:cxnSpMk id="70" creationId="{6DC08181-E437-4204-8049-ADB886CF1C51}"/>
          </ac:cxnSpMkLst>
        </pc:cxnChg>
        <pc:cxnChg chg="mod">
          <ac:chgData name="Ewa Kazimierska" userId="8edb7084-dccb-4d8f-9cfb-38098ea1d667" providerId="ADAL" clId="{1237EC9B-29C0-4164-83B5-A74A425C366B}" dt="2024-02-12T18:16:30.898" v="1632" actId="1038"/>
          <ac:cxnSpMkLst>
            <pc:docMk/>
            <pc:sldMk cId="564879420" sldId="319"/>
            <ac:cxnSpMk id="75" creationId="{3D70D53E-D43C-4E7D-8C59-CE6FBFF98080}"/>
          </ac:cxnSpMkLst>
        </pc:cxnChg>
        <pc:cxnChg chg="mod">
          <ac:chgData name="Ewa Kazimierska" userId="8edb7084-dccb-4d8f-9cfb-38098ea1d667" providerId="ADAL" clId="{1237EC9B-29C0-4164-83B5-A74A425C366B}" dt="2024-02-12T18:16:52.816" v="1642" actId="1038"/>
          <ac:cxnSpMkLst>
            <pc:docMk/>
            <pc:sldMk cId="564879420" sldId="319"/>
            <ac:cxnSpMk id="77" creationId="{08A0BD3F-4B24-49C3-B3B5-B467B9CBE72E}"/>
          </ac:cxnSpMkLst>
        </pc:cxnChg>
        <pc:cxnChg chg="mod">
          <ac:chgData name="Ewa Kazimierska" userId="8edb7084-dccb-4d8f-9cfb-38098ea1d667" providerId="ADAL" clId="{1237EC9B-29C0-4164-83B5-A74A425C366B}" dt="2024-02-12T18:13:59.304" v="1471" actId="1076"/>
          <ac:cxnSpMkLst>
            <pc:docMk/>
            <pc:sldMk cId="564879420" sldId="319"/>
            <ac:cxnSpMk id="79" creationId="{C4AA2CEB-065E-479A-938B-7B5F11D5DA49}"/>
          </ac:cxnSpMkLst>
        </pc:cxnChg>
        <pc:cxnChg chg="mod">
          <ac:chgData name="Ewa Kazimierska" userId="8edb7084-dccb-4d8f-9cfb-38098ea1d667" providerId="ADAL" clId="{1237EC9B-29C0-4164-83B5-A74A425C366B}" dt="2024-02-12T18:14:14.187" v="1483" actId="1076"/>
          <ac:cxnSpMkLst>
            <pc:docMk/>
            <pc:sldMk cId="564879420" sldId="319"/>
            <ac:cxnSpMk id="81" creationId="{14B5A4D6-35EF-4A05-BE41-9961E07430E5}"/>
          </ac:cxnSpMkLst>
        </pc:cxnChg>
        <pc:cxnChg chg="mod">
          <ac:chgData name="Ewa Kazimierska" userId="8edb7084-dccb-4d8f-9cfb-38098ea1d667" providerId="ADAL" clId="{1237EC9B-29C0-4164-83B5-A74A425C366B}" dt="2024-02-12T18:16:59.465" v="1645" actId="1038"/>
          <ac:cxnSpMkLst>
            <pc:docMk/>
            <pc:sldMk cId="564879420" sldId="319"/>
            <ac:cxnSpMk id="83" creationId="{FF65F434-A02F-409E-8953-22CBC26CDD19}"/>
          </ac:cxnSpMkLst>
        </pc:cxnChg>
        <pc:cxnChg chg="mod">
          <ac:chgData name="Ewa Kazimierska" userId="8edb7084-dccb-4d8f-9cfb-38098ea1d667" providerId="ADAL" clId="{1237EC9B-29C0-4164-83B5-A74A425C366B}" dt="2024-02-12T18:17:07.892" v="1648" actId="1038"/>
          <ac:cxnSpMkLst>
            <pc:docMk/>
            <pc:sldMk cId="564879420" sldId="319"/>
            <ac:cxnSpMk id="85" creationId="{7115732A-8C00-45DD-9F75-75E675B30CF4}"/>
          </ac:cxnSpMkLst>
        </pc:cxnChg>
        <pc:cxnChg chg="mod">
          <ac:chgData name="Ewa Kazimierska" userId="8edb7084-dccb-4d8f-9cfb-38098ea1d667" providerId="ADAL" clId="{1237EC9B-29C0-4164-83B5-A74A425C366B}" dt="2024-02-12T18:07:05.663" v="1294" actId="478"/>
          <ac:cxnSpMkLst>
            <pc:docMk/>
            <pc:sldMk cId="564879420" sldId="319"/>
            <ac:cxnSpMk id="95" creationId="{E569994E-419B-4AE4-86D3-396E55556703}"/>
          </ac:cxnSpMkLst>
        </pc:cxnChg>
        <pc:cxnChg chg="mod">
          <ac:chgData name="Ewa Kazimierska" userId="8edb7084-dccb-4d8f-9cfb-38098ea1d667" providerId="ADAL" clId="{1237EC9B-29C0-4164-83B5-A74A425C366B}" dt="2024-02-12T18:07:05.663" v="1294" actId="478"/>
          <ac:cxnSpMkLst>
            <pc:docMk/>
            <pc:sldMk cId="564879420" sldId="319"/>
            <ac:cxnSpMk id="101" creationId="{D10D7A9C-D9AB-47F5-AB15-4899FC41AD99}"/>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BA9B03C-EA7E-450A-BD87-9F71210849CD}" type="datetimeFigureOut">
              <a:rPr lang="en-GB" smtClean="0"/>
              <a:t>11/02/2024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846FFC1-170F-4157-9ECA-95566BCCB4D0}" type="slidenum">
              <a:rPr lang="en-GB" smtClean="0"/>
              <a:t>‹#›</a:t>
            </a:fld>
            <a:endParaRPr lang="en-GB"/>
          </a:p>
        </p:txBody>
      </p:sp>
    </p:spTree>
    <p:extLst>
      <p:ext uri="{BB962C8B-B14F-4D97-AF65-F5344CB8AC3E}">
        <p14:creationId xmlns:p14="http://schemas.microsoft.com/office/powerpoint/2010/main" val="2520386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en.wiktionary.org/wiki/%E1%BC%B4%CF%83%CE%BF%CF%82"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en.wikipedia.org/wiki/Periodic_table" TargetMode="External"/><Relationship Id="rId4" Type="http://schemas.openxmlformats.org/officeDocument/2006/relationships/hyperlink" Target="https://en.wiktionary.org/wiki/%CF%84%CF%8C%CF%80%CE%BF%CF%82"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absolute most important lessons for anybody who is just starting to learn chemistry because here we take apart and disassemble and examine and understand the periodic table which is something you have to become friends with to do any chemistry.</a:t>
            </a:r>
          </a:p>
          <a:p>
            <a:r>
              <a:rPr lang="en-GB" dirty="0"/>
              <a:t>in the beginning, when you look at a periodic table it just looks like a chart with squares on it</a:t>
            </a:r>
          </a:p>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a:t>
            </a:fld>
            <a:endParaRPr lang="en-GB"/>
          </a:p>
        </p:txBody>
      </p:sp>
    </p:spTree>
    <p:extLst>
      <p:ext uri="{BB962C8B-B14F-4D97-AF65-F5344CB8AC3E}">
        <p14:creationId xmlns:p14="http://schemas.microsoft.com/office/powerpoint/2010/main" val="6437742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then at the end of this lesson the goal is going to be to take that apart and understand why it's constructed the way it is, what value does it bring, why do we care about it, how do we use it and a few other things along the way as well </a:t>
            </a:r>
          </a:p>
        </p:txBody>
      </p:sp>
      <p:sp>
        <p:nvSpPr>
          <p:cNvPr id="4" name="Slide Number Placeholder 3"/>
          <p:cNvSpPr>
            <a:spLocks noGrp="1"/>
          </p:cNvSpPr>
          <p:nvPr>
            <p:ph type="sldNum" sz="quarter" idx="5"/>
          </p:nvPr>
        </p:nvSpPr>
        <p:spPr/>
        <p:txBody>
          <a:bodyPr/>
          <a:lstStyle/>
          <a:p>
            <a:fld id="{D846FFC1-170F-4157-9ECA-95566BCCB4D0}" type="slidenum">
              <a:rPr lang="en-GB" smtClean="0"/>
              <a:t>2</a:t>
            </a:fld>
            <a:endParaRPr lang="en-GB"/>
          </a:p>
        </p:txBody>
      </p:sp>
    </p:spTree>
    <p:extLst>
      <p:ext uri="{BB962C8B-B14F-4D97-AF65-F5344CB8AC3E}">
        <p14:creationId xmlns:p14="http://schemas.microsoft.com/office/powerpoint/2010/main" val="1852680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What can you see when you look at the </a:t>
            </a:r>
            <a:r>
              <a:rPr lang="en-GB" dirty="0" err="1"/>
              <a:t>periodis</a:t>
            </a:r>
            <a:r>
              <a:rPr lang="en-GB" dirty="0"/>
              <a:t> table?</a:t>
            </a:r>
          </a:p>
        </p:txBody>
      </p:sp>
      <p:sp>
        <p:nvSpPr>
          <p:cNvPr id="4" name="Slide Number Placeholder 3"/>
          <p:cNvSpPr>
            <a:spLocks noGrp="1"/>
          </p:cNvSpPr>
          <p:nvPr>
            <p:ph type="sldNum" sz="quarter" idx="5"/>
          </p:nvPr>
        </p:nvSpPr>
        <p:spPr/>
        <p:txBody>
          <a:bodyPr/>
          <a:lstStyle/>
          <a:p>
            <a:fld id="{D846FFC1-170F-4157-9ECA-95566BCCB4D0}" type="slidenum">
              <a:rPr lang="en-GB" smtClean="0"/>
              <a:t>3</a:t>
            </a:fld>
            <a:endParaRPr lang="en-GB"/>
          </a:p>
        </p:txBody>
      </p:sp>
    </p:spTree>
    <p:extLst>
      <p:ext uri="{BB962C8B-B14F-4D97-AF65-F5344CB8AC3E}">
        <p14:creationId xmlns:p14="http://schemas.microsoft.com/office/powerpoint/2010/main" val="646699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4</a:t>
            </a:fld>
            <a:endParaRPr lang="en-GB"/>
          </a:p>
        </p:txBody>
      </p:sp>
    </p:spTree>
    <p:extLst>
      <p:ext uri="{BB962C8B-B14F-4D97-AF65-F5344CB8AC3E}">
        <p14:creationId xmlns:p14="http://schemas.microsoft.com/office/powerpoint/2010/main" val="1846620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5</a:t>
            </a:fld>
            <a:endParaRPr lang="en-GB"/>
          </a:p>
        </p:txBody>
      </p:sp>
    </p:spTree>
    <p:extLst>
      <p:ext uri="{BB962C8B-B14F-4D97-AF65-F5344CB8AC3E}">
        <p14:creationId xmlns:p14="http://schemas.microsoft.com/office/powerpoint/2010/main" val="133252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6</a:t>
            </a:fld>
            <a:endParaRPr lang="en-GB"/>
          </a:p>
        </p:txBody>
      </p:sp>
    </p:spTree>
    <p:extLst>
      <p:ext uri="{BB962C8B-B14F-4D97-AF65-F5344CB8AC3E}">
        <p14:creationId xmlns:p14="http://schemas.microsoft.com/office/powerpoint/2010/main" val="3252994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7</a:t>
            </a:fld>
            <a:endParaRPr lang="en-GB"/>
          </a:p>
        </p:txBody>
      </p:sp>
    </p:spTree>
    <p:extLst>
      <p:ext uri="{BB962C8B-B14F-4D97-AF65-F5344CB8AC3E}">
        <p14:creationId xmlns:p14="http://schemas.microsoft.com/office/powerpoint/2010/main" val="853310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8</a:t>
            </a:fld>
            <a:endParaRPr lang="en-GB"/>
          </a:p>
        </p:txBody>
      </p:sp>
    </p:spTree>
    <p:extLst>
      <p:ext uri="{BB962C8B-B14F-4D97-AF65-F5344CB8AC3E}">
        <p14:creationId xmlns:p14="http://schemas.microsoft.com/office/powerpoint/2010/main" val="8456616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9</a:t>
            </a:fld>
            <a:endParaRPr lang="en-GB"/>
          </a:p>
        </p:txBody>
      </p:sp>
    </p:spTree>
    <p:extLst>
      <p:ext uri="{BB962C8B-B14F-4D97-AF65-F5344CB8AC3E}">
        <p14:creationId xmlns:p14="http://schemas.microsoft.com/office/powerpoint/2010/main" val="838558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10</a:t>
            </a:fld>
            <a:endParaRPr lang="en-GB"/>
          </a:p>
        </p:txBody>
      </p:sp>
    </p:spTree>
    <p:extLst>
      <p:ext uri="{BB962C8B-B14F-4D97-AF65-F5344CB8AC3E}">
        <p14:creationId xmlns:p14="http://schemas.microsoft.com/office/powerpoint/2010/main" val="4073106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11</a:t>
            </a:fld>
            <a:endParaRPr lang="en-GB"/>
          </a:p>
        </p:txBody>
      </p:sp>
    </p:spTree>
    <p:extLst>
      <p:ext uri="{BB962C8B-B14F-4D97-AF65-F5344CB8AC3E}">
        <p14:creationId xmlns:p14="http://schemas.microsoft.com/office/powerpoint/2010/main" val="6563870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12</a:t>
            </a:fld>
            <a:endParaRPr lang="en-GB"/>
          </a:p>
        </p:txBody>
      </p:sp>
    </p:spTree>
    <p:extLst>
      <p:ext uri="{BB962C8B-B14F-4D97-AF65-F5344CB8AC3E}">
        <p14:creationId xmlns:p14="http://schemas.microsoft.com/office/powerpoint/2010/main" val="40675417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13</a:t>
            </a:fld>
            <a:endParaRPr lang="en-GB"/>
          </a:p>
        </p:txBody>
      </p:sp>
    </p:spTree>
    <p:extLst>
      <p:ext uri="{BB962C8B-B14F-4D97-AF65-F5344CB8AC3E}">
        <p14:creationId xmlns:p14="http://schemas.microsoft.com/office/powerpoint/2010/main" val="10494884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14</a:t>
            </a:fld>
            <a:endParaRPr lang="en-GB"/>
          </a:p>
        </p:txBody>
      </p:sp>
    </p:spTree>
    <p:extLst>
      <p:ext uri="{BB962C8B-B14F-4D97-AF65-F5344CB8AC3E}">
        <p14:creationId xmlns:p14="http://schemas.microsoft.com/office/powerpoint/2010/main" val="18810418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15</a:t>
            </a:fld>
            <a:endParaRPr lang="en-GB"/>
          </a:p>
        </p:txBody>
      </p:sp>
    </p:spTree>
    <p:extLst>
      <p:ext uri="{BB962C8B-B14F-4D97-AF65-F5344CB8AC3E}">
        <p14:creationId xmlns:p14="http://schemas.microsoft.com/office/powerpoint/2010/main" val="2751776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Calibri" panose="020F0502020204030204" pitchFamily="34" charset="0"/>
                <a:cs typeface="Calibri" panose="020F0502020204030204" pitchFamily="34" charset="0"/>
              </a:rPr>
              <a:t>The term isotope is formed from the Greek roots isos (</a:t>
            </a:r>
            <a:r>
              <a:rPr lang="en-GB" sz="1200" b="0" i="0" strike="noStrike" dirty="0" err="1">
                <a:effectLst/>
                <a:latin typeface="Calibri" panose="020F0502020204030204" pitchFamily="34" charset="0"/>
                <a:cs typeface="Calibri" panose="020F0502020204030204" pitchFamily="34" charset="0"/>
                <a:hlinkClick r:id="rId3" tooltip="wikt:ἴσος">
                  <a:extLst>
                    <a:ext uri="{A12FA001-AC4F-418D-AE19-62706E023703}">
                      <ahyp:hlinkClr xmlns:ahyp="http://schemas.microsoft.com/office/drawing/2018/hyperlinkcolor" val="tx"/>
                    </a:ext>
                  </a:extLst>
                </a:hlinkClick>
              </a:rPr>
              <a:t>ἴσος</a:t>
            </a:r>
            <a:r>
              <a:rPr lang="en-GB" sz="1200" b="0" i="0" dirty="0">
                <a:effectLst/>
                <a:latin typeface="Calibri" panose="020F0502020204030204" pitchFamily="34" charset="0"/>
                <a:cs typeface="Calibri" panose="020F0502020204030204" pitchFamily="34" charset="0"/>
              </a:rPr>
              <a:t> "equal") and </a:t>
            </a:r>
            <a:r>
              <a:rPr lang="en-GB" sz="1200" b="0" i="0" dirty="0" err="1">
                <a:effectLst/>
                <a:latin typeface="Calibri" panose="020F0502020204030204" pitchFamily="34" charset="0"/>
                <a:cs typeface="Calibri" panose="020F0502020204030204" pitchFamily="34" charset="0"/>
              </a:rPr>
              <a:t>topos</a:t>
            </a:r>
            <a:r>
              <a:rPr lang="en-GB" sz="1200" b="0" i="0" dirty="0">
                <a:effectLst/>
                <a:latin typeface="Calibri" panose="020F0502020204030204" pitchFamily="34" charset="0"/>
                <a:cs typeface="Calibri" panose="020F0502020204030204" pitchFamily="34" charset="0"/>
              </a:rPr>
              <a:t> (</a:t>
            </a:r>
            <a:r>
              <a:rPr lang="en-GB" sz="1200" b="0" i="0" strike="noStrike" dirty="0" err="1">
                <a:solidFill>
                  <a:srgbClr val="009999"/>
                </a:solidFill>
                <a:effectLst/>
                <a:latin typeface="Calibri" panose="020F0502020204030204" pitchFamily="34" charset="0"/>
                <a:cs typeface="Calibri" panose="020F0502020204030204" pitchFamily="34" charset="0"/>
                <a:hlinkClick r:id="rId4" tooltip="wikt:τόπος">
                  <a:extLst>
                    <a:ext uri="{A12FA001-AC4F-418D-AE19-62706E023703}">
                      <ahyp:hlinkClr xmlns:ahyp="http://schemas.microsoft.com/office/drawing/2018/hyperlinkcolor" val="tx"/>
                    </a:ext>
                  </a:extLst>
                </a:hlinkClick>
              </a:rPr>
              <a:t>τό</a:t>
            </a:r>
            <a:r>
              <a:rPr lang="en-GB" sz="1200" b="0" i="0" strike="noStrike" dirty="0">
                <a:effectLst/>
                <a:latin typeface="Calibri" panose="020F0502020204030204" pitchFamily="34" charset="0"/>
                <a:cs typeface="Calibri" panose="020F0502020204030204" pitchFamily="34" charset="0"/>
                <a:hlinkClick r:id="rId4" tooltip="wikt:τόπος">
                  <a:extLst>
                    <a:ext uri="{A12FA001-AC4F-418D-AE19-62706E023703}">
                      <ahyp:hlinkClr xmlns:ahyp="http://schemas.microsoft.com/office/drawing/2018/hyperlinkcolor" val="tx"/>
                    </a:ext>
                  </a:extLst>
                </a:hlinkClick>
              </a:rPr>
              <a:t>πος</a:t>
            </a:r>
            <a:r>
              <a:rPr lang="en-GB" sz="1200" b="0" i="0" dirty="0">
                <a:effectLst/>
                <a:latin typeface="Calibri" panose="020F0502020204030204" pitchFamily="34" charset="0"/>
                <a:cs typeface="Calibri" panose="020F0502020204030204" pitchFamily="34" charset="0"/>
              </a:rPr>
              <a:t> "place"), meaning "the same place"; thus, the meaning behind the name is that different isotopes of a single element occupy the same position on the </a:t>
            </a:r>
            <a:r>
              <a:rPr lang="en-GB" sz="1200" b="0" i="0" strike="noStrike" dirty="0">
                <a:effectLst/>
                <a:latin typeface="Calibri" panose="020F0502020204030204" pitchFamily="34" charset="0"/>
                <a:cs typeface="Calibri" panose="020F0502020204030204" pitchFamily="34" charset="0"/>
                <a:hlinkClick r:id="rId5" tooltip="Periodic table">
                  <a:extLst>
                    <a:ext uri="{A12FA001-AC4F-418D-AE19-62706E023703}">
                      <ahyp:hlinkClr xmlns:ahyp="http://schemas.microsoft.com/office/drawing/2018/hyperlinkcolor" val="tx"/>
                    </a:ext>
                  </a:extLst>
                </a:hlinkClick>
              </a:rPr>
              <a:t>periodic table</a:t>
            </a:r>
            <a:r>
              <a:rPr lang="en-GB" sz="1200" b="0" i="0" dirty="0">
                <a:effectLst/>
                <a:latin typeface="Calibri" panose="020F0502020204030204" pitchFamily="34" charset="0"/>
                <a:cs typeface="Calibri" panose="020F050202020403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effectLst/>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effectLst/>
              <a:latin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16</a:t>
            </a:fld>
            <a:endParaRPr lang="en-GB"/>
          </a:p>
        </p:txBody>
      </p:sp>
    </p:spTree>
    <p:extLst>
      <p:ext uri="{BB962C8B-B14F-4D97-AF65-F5344CB8AC3E}">
        <p14:creationId xmlns:p14="http://schemas.microsoft.com/office/powerpoint/2010/main" val="883162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846FFC1-170F-4157-9ECA-95566BCCB4D0}" type="slidenum">
              <a:rPr lang="en-GB" smtClean="0"/>
              <a:t>17</a:t>
            </a:fld>
            <a:endParaRPr lang="en-GB"/>
          </a:p>
        </p:txBody>
      </p:sp>
    </p:spTree>
    <p:extLst>
      <p:ext uri="{BB962C8B-B14F-4D97-AF65-F5344CB8AC3E}">
        <p14:creationId xmlns:p14="http://schemas.microsoft.com/office/powerpoint/2010/main" val="42325408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846FFC1-170F-4157-9ECA-95566BCCB4D0}" type="slidenum">
              <a:rPr lang="en-GB" smtClean="0"/>
              <a:t>18</a:t>
            </a:fld>
            <a:endParaRPr lang="en-GB"/>
          </a:p>
        </p:txBody>
      </p:sp>
    </p:spTree>
    <p:extLst>
      <p:ext uri="{BB962C8B-B14F-4D97-AF65-F5344CB8AC3E}">
        <p14:creationId xmlns:p14="http://schemas.microsoft.com/office/powerpoint/2010/main" val="21744177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19</a:t>
            </a:fld>
            <a:endParaRPr lang="en-GB"/>
          </a:p>
        </p:txBody>
      </p:sp>
    </p:spTree>
    <p:extLst>
      <p:ext uri="{BB962C8B-B14F-4D97-AF65-F5344CB8AC3E}">
        <p14:creationId xmlns:p14="http://schemas.microsoft.com/office/powerpoint/2010/main" val="5532353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20</a:t>
            </a:fld>
            <a:endParaRPr lang="en-GB"/>
          </a:p>
        </p:txBody>
      </p:sp>
    </p:spTree>
    <p:extLst>
      <p:ext uri="{BB962C8B-B14F-4D97-AF65-F5344CB8AC3E}">
        <p14:creationId xmlns:p14="http://schemas.microsoft.com/office/powerpoint/2010/main" val="19714006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21</a:t>
            </a:fld>
            <a:endParaRPr lang="en-GB"/>
          </a:p>
        </p:txBody>
      </p:sp>
    </p:spTree>
    <p:extLst>
      <p:ext uri="{BB962C8B-B14F-4D97-AF65-F5344CB8AC3E}">
        <p14:creationId xmlns:p14="http://schemas.microsoft.com/office/powerpoint/2010/main" val="31476289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846FFC1-170F-4157-9ECA-95566BCCB4D0}" type="slidenum">
              <a:rPr lang="en-GB" smtClean="0"/>
              <a:t>22</a:t>
            </a:fld>
            <a:endParaRPr lang="en-GB"/>
          </a:p>
        </p:txBody>
      </p:sp>
    </p:spTree>
    <p:extLst>
      <p:ext uri="{BB962C8B-B14F-4D97-AF65-F5344CB8AC3E}">
        <p14:creationId xmlns:p14="http://schemas.microsoft.com/office/powerpoint/2010/main" val="16907029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23</a:t>
            </a:fld>
            <a:endParaRPr lang="en-GB"/>
          </a:p>
        </p:txBody>
      </p:sp>
    </p:spTree>
    <p:extLst>
      <p:ext uri="{BB962C8B-B14F-4D97-AF65-F5344CB8AC3E}">
        <p14:creationId xmlns:p14="http://schemas.microsoft.com/office/powerpoint/2010/main" val="38323931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ltLang="en-US"/>
              <a:t>ACDB4011                                                                                                      23/01/2023</a:t>
            </a:r>
            <a:endParaRPr lang="es-ES" altLang="en-US"/>
          </a:p>
        </p:txBody>
      </p:sp>
      <p:sp>
        <p:nvSpPr>
          <p:cNvPr id="5" name="Footer Placeholder 4"/>
          <p:cNvSpPr>
            <a:spLocks noGrp="1"/>
          </p:cNvSpPr>
          <p:nvPr>
            <p:ph type="ftr" sz="quarter" idx="11"/>
          </p:nvPr>
        </p:nvSpPr>
        <p:spPr/>
        <p:txBody>
          <a:bodyPr/>
          <a:lstStyle/>
          <a:p>
            <a:r>
              <a:rPr lang="es-ES" altLang="en-US"/>
              <a:t>ACDB4011, T2 2024</a:t>
            </a:r>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1686569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ltLang="en-US"/>
              <a:t>ACDB4011                                                                                                      23/01/2023</a:t>
            </a:r>
            <a:endParaRPr lang="es-ES" altLang="en-US"/>
          </a:p>
        </p:txBody>
      </p:sp>
      <p:sp>
        <p:nvSpPr>
          <p:cNvPr id="5" name="Footer Placeholder 4"/>
          <p:cNvSpPr>
            <a:spLocks noGrp="1"/>
          </p:cNvSpPr>
          <p:nvPr>
            <p:ph type="ftr" sz="quarter" idx="11"/>
          </p:nvPr>
        </p:nvSpPr>
        <p:spPr/>
        <p:txBody>
          <a:bodyPr/>
          <a:lstStyle/>
          <a:p>
            <a:r>
              <a:rPr lang="es-ES" altLang="en-US"/>
              <a:t>ACDB4011, T2 2024</a:t>
            </a:r>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74757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ltLang="en-US"/>
              <a:t>ACDB4011                                                                                                      23/01/2023</a:t>
            </a:r>
            <a:endParaRPr lang="es-ES" altLang="en-US"/>
          </a:p>
        </p:txBody>
      </p:sp>
      <p:sp>
        <p:nvSpPr>
          <p:cNvPr id="5" name="Footer Placeholder 4"/>
          <p:cNvSpPr>
            <a:spLocks noGrp="1"/>
          </p:cNvSpPr>
          <p:nvPr>
            <p:ph type="ftr" sz="quarter" idx="11"/>
          </p:nvPr>
        </p:nvSpPr>
        <p:spPr/>
        <p:txBody>
          <a:bodyPr/>
          <a:lstStyle/>
          <a:p>
            <a:r>
              <a:rPr lang="es-ES" altLang="en-US"/>
              <a:t>ACDB4011, T2 2024</a:t>
            </a:r>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2383630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r>
              <a:rPr lang="es-ES" altLang="en-US"/>
              <a:t>ACDB4011, T2 2024</a:t>
            </a:r>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380956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ltLang="en-US"/>
              <a:t>ACDB4011                                                                                                      23/01/2023</a:t>
            </a:r>
            <a:endParaRPr lang="es-ES" altLang="en-US"/>
          </a:p>
        </p:txBody>
      </p:sp>
      <p:sp>
        <p:nvSpPr>
          <p:cNvPr id="8" name="Footer Placeholder 7"/>
          <p:cNvSpPr>
            <a:spLocks noGrp="1"/>
          </p:cNvSpPr>
          <p:nvPr>
            <p:ph type="ftr" sz="quarter" idx="11"/>
          </p:nvPr>
        </p:nvSpPr>
        <p:spPr/>
        <p:txBody>
          <a:bodyPr/>
          <a:lstStyle/>
          <a:p>
            <a:r>
              <a:rPr lang="es-ES" altLang="en-US"/>
              <a:t>ACDB4011, T2 2024</a:t>
            </a:r>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940358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ltLang="en-US"/>
              <a:t>ACDB4011                                                                                                      23/01/2023</a:t>
            </a:r>
            <a:endParaRPr lang="es-ES" altLang="en-US"/>
          </a:p>
        </p:txBody>
      </p:sp>
      <p:sp>
        <p:nvSpPr>
          <p:cNvPr id="4" name="Footer Placeholder 3"/>
          <p:cNvSpPr>
            <a:spLocks noGrp="1"/>
          </p:cNvSpPr>
          <p:nvPr>
            <p:ph type="ftr" sz="quarter" idx="11"/>
          </p:nvPr>
        </p:nvSpPr>
        <p:spPr/>
        <p:txBody>
          <a:bodyPr/>
          <a:lstStyle/>
          <a:p>
            <a:r>
              <a:rPr lang="es-ES" altLang="en-US"/>
              <a:t>ACDB4011, T2 2024</a:t>
            </a:r>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3020528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r>
              <a:rPr lang="en-US" altLang="en-US"/>
              <a:t>ACDB4011                                                                                                      23/01/2023</a:t>
            </a:r>
            <a:endParaRPr lang="es-ES" altLang="en-US"/>
          </a:p>
        </p:txBody>
      </p:sp>
      <p:sp>
        <p:nvSpPr>
          <p:cNvPr id="3" name="Footer Placeholder 2"/>
          <p:cNvSpPr>
            <a:spLocks noGrp="1"/>
          </p:cNvSpPr>
          <p:nvPr>
            <p:ph type="ftr" sz="quarter" idx="11"/>
          </p:nvPr>
        </p:nvSpPr>
        <p:spPr/>
        <p:txBody>
          <a:bodyPr/>
          <a:lstStyle/>
          <a:p>
            <a:r>
              <a:rPr lang="es-ES" altLang="en-US"/>
              <a:t>ACDB4011, T2 2024</a:t>
            </a:r>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577356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r>
              <a:rPr lang="es-ES" altLang="en-US"/>
              <a:t>ACDB4011, T2 2024</a:t>
            </a:r>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47158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r>
              <a:rPr lang="es-ES" altLang="en-US"/>
              <a:t>ACDB4011, T2 2024</a:t>
            </a:r>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2270516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r>
              <a:rPr lang="es-ES" altLang="en-US"/>
              <a:t>ACDB4011, T2 2024</a:t>
            </a:r>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007757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r>
              <a:rPr lang="es-ES" altLang="en-US"/>
              <a:t>ACDB4011, T2 2024</a:t>
            </a:r>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461358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r>
              <a:rPr lang="es-ES" altLang="en-US"/>
              <a:t>ACDB4011, T2 2024</a:t>
            </a:r>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628701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r>
              <a:rPr lang="es-ES" altLang="en-US"/>
              <a:t>ACDB4011, T2 2024</a:t>
            </a:r>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2657426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ltLang="en-US"/>
              <a:t>ACDB4011                                                                                                      23/01/2023</a:t>
            </a:r>
            <a:endParaRPr lang="es-ES" altLang="en-US"/>
          </a:p>
        </p:txBody>
      </p:sp>
      <p:sp>
        <p:nvSpPr>
          <p:cNvPr id="4" name="Footer Placeholder 3"/>
          <p:cNvSpPr>
            <a:spLocks noGrp="1"/>
          </p:cNvSpPr>
          <p:nvPr>
            <p:ph type="ftr" sz="quarter" idx="11"/>
          </p:nvPr>
        </p:nvSpPr>
        <p:spPr/>
        <p:txBody>
          <a:bodyPr/>
          <a:lstStyle/>
          <a:p>
            <a:r>
              <a:rPr lang="es-ES" altLang="en-US"/>
              <a:t>ACDB4011, T2 2024</a:t>
            </a:r>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2180299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ltLang="en-US"/>
              <a:t>ACDB4011                                                                                                      23/01/2023</a:t>
            </a:r>
            <a:endParaRPr lang="es-ES" altLang="en-US"/>
          </a:p>
        </p:txBody>
      </p:sp>
      <p:sp>
        <p:nvSpPr>
          <p:cNvPr id="4" name="Footer Placeholder 3"/>
          <p:cNvSpPr>
            <a:spLocks noGrp="1"/>
          </p:cNvSpPr>
          <p:nvPr>
            <p:ph type="ftr" sz="quarter" idx="11"/>
          </p:nvPr>
        </p:nvSpPr>
        <p:spPr/>
        <p:txBody>
          <a:bodyPr/>
          <a:lstStyle/>
          <a:p>
            <a:r>
              <a:rPr lang="es-ES" altLang="en-US"/>
              <a:t>ACDB4011, T2 2024</a:t>
            </a:r>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1255417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ltLang="en-US"/>
              <a:t>ACDB4011                                                                                                      23/01/2023</a:t>
            </a:r>
            <a:endParaRPr lang="es-ES" altLang="en-US"/>
          </a:p>
        </p:txBody>
      </p:sp>
      <p:sp>
        <p:nvSpPr>
          <p:cNvPr id="5" name="Footer Placeholder 4"/>
          <p:cNvSpPr>
            <a:spLocks noGrp="1"/>
          </p:cNvSpPr>
          <p:nvPr>
            <p:ph type="ftr" sz="quarter" idx="11"/>
          </p:nvPr>
        </p:nvSpPr>
        <p:spPr/>
        <p:txBody>
          <a:bodyPr/>
          <a:lstStyle/>
          <a:p>
            <a:r>
              <a:rPr lang="es-ES" altLang="en-US"/>
              <a:t>ACDB4011, T2 2024</a:t>
            </a:r>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144507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ltLang="en-US"/>
              <a:t>ACDB4011                                                                                                      23/01/2023</a:t>
            </a:r>
            <a:endParaRPr lang="es-ES" altLang="en-US"/>
          </a:p>
        </p:txBody>
      </p:sp>
      <p:sp>
        <p:nvSpPr>
          <p:cNvPr id="5" name="Footer Placeholder 4"/>
          <p:cNvSpPr>
            <a:spLocks noGrp="1"/>
          </p:cNvSpPr>
          <p:nvPr>
            <p:ph type="ftr" sz="quarter" idx="11"/>
          </p:nvPr>
        </p:nvSpPr>
        <p:spPr/>
        <p:txBody>
          <a:bodyPr/>
          <a:lstStyle/>
          <a:p>
            <a:r>
              <a:rPr lang="es-ES" altLang="en-US"/>
              <a:t>ACDB4011, T2 2024</a:t>
            </a:r>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11263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r>
              <a:rPr lang="en-US" altLang="en-US"/>
              <a:t>ACDB4011                                                                                                      23/01/2023</a:t>
            </a:r>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r>
              <a:rPr lang="es-ES" altLang="en-US"/>
              <a:t>ACDB4011, T2 2024</a:t>
            </a: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60208692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www.rsc.org/periodic-table"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youtu.be/kqe9tEcZkno"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hyperlink" Target="https://www.rsc.org/periodic-tabl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hyperlink" Target="https://www.rsc.org/periodic-tabl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hyperlink" Target="https://www.rsc.org/periodic-tabl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rsc.org/periodic-table"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hyperlink" Target="https://www.rsc.org/periodic-tabl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6ZY6d6jrq-0" TargetMode="External"/><Relationship Id="rId2" Type="http://schemas.openxmlformats.org/officeDocument/2006/relationships/notesSlide" Target="../notesSlides/notesSlide20.xml"/><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https://www.youtube.com/embed/3NhBzKP03gY?feature=oembed" TargetMode="External"/><Relationship Id="rId1" Type="http://schemas.openxmlformats.org/officeDocument/2006/relationships/video" Target="https://www.youtube.com/embed/0RRVV4Diomg?feature=oembed" TargetMode="Externa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B6F6F-B5C2-42FD-B77A-2DB09A2FFA71}"/>
              </a:ext>
            </a:extLst>
          </p:cNvPr>
          <p:cNvSpPr>
            <a:spLocks noGrp="1"/>
          </p:cNvSpPr>
          <p:nvPr>
            <p:ph type="ctrTitle"/>
          </p:nvPr>
        </p:nvSpPr>
        <p:spPr>
          <a:xfrm>
            <a:off x="1815748" y="0"/>
            <a:ext cx="8689976" cy="2509213"/>
          </a:xfrm>
        </p:spPr>
        <p:txBody>
          <a:bodyPr/>
          <a:lstStyle/>
          <a:p>
            <a:r>
              <a:rPr lang="en-GB" dirty="0"/>
              <a:t>Periodic table</a:t>
            </a:r>
          </a:p>
        </p:txBody>
      </p:sp>
      <p:sp>
        <p:nvSpPr>
          <p:cNvPr id="3" name="Subtitle 2">
            <a:extLst>
              <a:ext uri="{FF2B5EF4-FFF2-40B4-BE49-F238E27FC236}">
                <a16:creationId xmlns:a16="http://schemas.microsoft.com/office/drawing/2014/main" id="{C7244C33-ACA3-4542-A7B8-232CF882D75E}"/>
              </a:ext>
            </a:extLst>
          </p:cNvPr>
          <p:cNvSpPr>
            <a:spLocks noGrp="1"/>
          </p:cNvSpPr>
          <p:nvPr>
            <p:ph type="subTitle" idx="1"/>
          </p:nvPr>
        </p:nvSpPr>
        <p:spPr>
          <a:xfrm>
            <a:off x="1751012" y="3429000"/>
            <a:ext cx="8689976" cy="2692625"/>
          </a:xfrm>
        </p:spPr>
        <p:txBody>
          <a:bodyPr>
            <a:normAutofit lnSpcReduction="10000"/>
          </a:bodyPr>
          <a:lstStyle/>
          <a:p>
            <a:r>
              <a:rPr lang="en-GB" sz="2800" dirty="0">
                <a:solidFill>
                  <a:schemeClr val="tx1"/>
                </a:solidFill>
              </a:rPr>
              <a:t>Lecture 2</a:t>
            </a:r>
          </a:p>
          <a:p>
            <a:r>
              <a:rPr lang="en-GB" sz="2800" dirty="0">
                <a:solidFill>
                  <a:schemeClr val="tx1"/>
                </a:solidFill>
              </a:rPr>
              <a:t>Dr Ewa Kazimierska</a:t>
            </a:r>
          </a:p>
          <a:p>
            <a:endParaRPr lang="en-GB" dirty="0"/>
          </a:p>
          <a:p>
            <a:endParaRPr lang="en-GB" dirty="0"/>
          </a:p>
          <a:p>
            <a:r>
              <a:rPr lang="en-GB" altLang="en-US" cap="none" dirty="0">
                <a:solidFill>
                  <a:srgbClr val="000000"/>
                </a:solidFill>
              </a:rPr>
              <a:t>e.kazimierska@uwtsd.ac.uk</a:t>
            </a:r>
          </a:p>
          <a:p>
            <a:endParaRPr lang="en-GB" dirty="0"/>
          </a:p>
        </p:txBody>
      </p:sp>
    </p:spTree>
    <p:extLst>
      <p:ext uri="{BB962C8B-B14F-4D97-AF65-F5344CB8AC3E}">
        <p14:creationId xmlns:p14="http://schemas.microsoft.com/office/powerpoint/2010/main" val="1007189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7" name="Rectangle 9">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5" descr="Periodic table of elements">
            <a:extLst>
              <a:ext uri="{FF2B5EF4-FFF2-40B4-BE49-F238E27FC236}">
                <a16:creationId xmlns:a16="http://schemas.microsoft.com/office/drawing/2014/main" id="{6120A8C9-0942-3BE6-5468-38B3FD0D8C7C}"/>
              </a:ext>
            </a:extLst>
          </p:cNvPr>
          <p:cNvPicPr>
            <a:picLocks noChangeAspect="1"/>
          </p:cNvPicPr>
          <p:nvPr/>
        </p:nvPicPr>
        <p:blipFill rotWithShape="1">
          <a:blip r:embed="rId3"/>
          <a:srcRect l="35654" r="26787" b="389"/>
          <a:stretch/>
        </p:blipFill>
        <p:spPr>
          <a:xfrm>
            <a:off x="20" y="10"/>
            <a:ext cx="4024741" cy="6857990"/>
          </a:xfrm>
          <a:prstGeom prst="rect">
            <a:avLst/>
          </a:prstGeom>
        </p:spPr>
      </p:pic>
      <p:sp>
        <p:nvSpPr>
          <p:cNvPr id="29" name="Rectangle 11">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13">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227F636-E7BD-4706-A8C5-D27A0E39C4D2}"/>
              </a:ext>
            </a:extLst>
          </p:cNvPr>
          <p:cNvSpPr>
            <a:spLocks noGrp="1"/>
          </p:cNvSpPr>
          <p:nvPr>
            <p:ph type="title"/>
          </p:nvPr>
        </p:nvSpPr>
        <p:spPr>
          <a:xfrm>
            <a:off x="4473434" y="27789"/>
            <a:ext cx="6672886" cy="1596177"/>
          </a:xfrm>
        </p:spPr>
        <p:txBody>
          <a:bodyPr>
            <a:normAutofit/>
          </a:bodyPr>
          <a:lstStyle/>
          <a:p>
            <a:r>
              <a:rPr lang="en-GB" dirty="0">
                <a:effectLst>
                  <a:outerShdw blurRad="38100" dist="38100" dir="2700000" algn="tl">
                    <a:srgbClr val="000000">
                      <a:alpha val="43137"/>
                    </a:srgbClr>
                  </a:outerShdw>
                </a:effectLst>
              </a:rPr>
              <a:t>Objectives </a:t>
            </a:r>
          </a:p>
        </p:txBody>
      </p:sp>
      <p:sp>
        <p:nvSpPr>
          <p:cNvPr id="3" name="Content Placeholder 2">
            <a:extLst>
              <a:ext uri="{FF2B5EF4-FFF2-40B4-BE49-F238E27FC236}">
                <a16:creationId xmlns:a16="http://schemas.microsoft.com/office/drawing/2014/main" id="{5913F728-8ABB-4531-B433-BFBB31E8B8D5}"/>
              </a:ext>
            </a:extLst>
          </p:cNvPr>
          <p:cNvSpPr>
            <a:spLocks noGrp="1"/>
          </p:cNvSpPr>
          <p:nvPr>
            <p:ph sz="quarter" idx="13"/>
          </p:nvPr>
        </p:nvSpPr>
        <p:spPr>
          <a:xfrm>
            <a:off x="4473235" y="1484784"/>
            <a:ext cx="6672887" cy="3424107"/>
          </a:xfrm>
        </p:spPr>
        <p:txBody>
          <a:bodyPr>
            <a:noAutofit/>
          </a:bodyPr>
          <a:lstStyle/>
          <a:p>
            <a:pPr fontAlgn="base"/>
            <a:r>
              <a:rPr lang="en-GB" sz="2400" cap="none" dirty="0"/>
              <a:t>why do we need a periodic table?</a:t>
            </a:r>
          </a:p>
          <a:p>
            <a:pPr fontAlgn="base">
              <a:buFont typeface="Arial" panose="020B0604020202020204" pitchFamily="34" charset="0"/>
              <a:buChar char="•"/>
            </a:pPr>
            <a:r>
              <a:rPr lang="en-GB" sz="2400" cap="none" dirty="0"/>
              <a:t>how is the </a:t>
            </a:r>
            <a:r>
              <a:rPr lang="en-GB" sz="2400" b="0" i="0" cap="none" dirty="0">
                <a:effectLst/>
              </a:rPr>
              <a:t>periodic table organised?</a:t>
            </a:r>
          </a:p>
          <a:p>
            <a:pPr fontAlgn="base">
              <a:buFont typeface="Arial" panose="020B0604020202020204" pitchFamily="34" charset="0"/>
              <a:buChar char="•"/>
            </a:pPr>
            <a:r>
              <a:rPr lang="en-GB" sz="2400" cap="none" dirty="0"/>
              <a:t>how to c</a:t>
            </a:r>
            <a:r>
              <a:rPr lang="en-GB" sz="2400" b="0" i="0" cap="none" dirty="0">
                <a:effectLst/>
              </a:rPr>
              <a:t>lassify the elements by family name, group number, and period number</a:t>
            </a:r>
          </a:p>
          <a:p>
            <a:pPr fontAlgn="base">
              <a:buFont typeface="Arial" panose="020B0604020202020204" pitchFamily="34" charset="0"/>
              <a:buChar char="•"/>
            </a:pPr>
            <a:r>
              <a:rPr lang="en-GB" sz="2400" b="0" i="0" cap="none" dirty="0">
                <a:effectLst/>
              </a:rPr>
              <a:t>how the physical properties of the elements change within a period (metals, nonmetals, metalloids)</a:t>
            </a:r>
          </a:p>
          <a:p>
            <a:pPr fontAlgn="base">
              <a:buFont typeface="Arial" panose="020B0604020202020204" pitchFamily="34" charset="0"/>
              <a:buChar char="•"/>
            </a:pPr>
            <a:r>
              <a:rPr lang="en-GB" sz="2400" cap="none" dirty="0"/>
              <a:t>definitions: element, atom, subatomic particles, isotopes, etc</a:t>
            </a:r>
            <a:endParaRPr lang="en-GB" sz="2400" b="0" i="0" cap="none" dirty="0">
              <a:effectLst/>
            </a:endParaRPr>
          </a:p>
        </p:txBody>
      </p:sp>
      <p:sp>
        <p:nvSpPr>
          <p:cNvPr id="5" name="Footer Placeholder 4">
            <a:extLst>
              <a:ext uri="{FF2B5EF4-FFF2-40B4-BE49-F238E27FC236}">
                <a16:creationId xmlns:a16="http://schemas.microsoft.com/office/drawing/2014/main" id="{64C646CB-9E01-4E43-8D77-2E0D6D0EACB6}"/>
              </a:ext>
            </a:extLst>
          </p:cNvPr>
          <p:cNvSpPr>
            <a:spLocks noGrp="1"/>
          </p:cNvSpPr>
          <p:nvPr>
            <p:ph type="ftr" sz="quarter" idx="11"/>
          </p:nvPr>
        </p:nvSpPr>
        <p:spPr>
          <a:xfrm>
            <a:off x="4106075" y="6494448"/>
            <a:ext cx="1413862" cy="365125"/>
          </a:xfrm>
        </p:spPr>
        <p:txBody>
          <a:bodyPr/>
          <a:lstStyle/>
          <a:p>
            <a:r>
              <a:rPr lang="es-ES" altLang="en-US" dirty="0"/>
              <a:t>ACDB4011, T2 2024</a:t>
            </a:r>
          </a:p>
        </p:txBody>
      </p:sp>
    </p:spTree>
    <p:extLst>
      <p:ext uri="{BB962C8B-B14F-4D97-AF65-F5344CB8AC3E}">
        <p14:creationId xmlns:p14="http://schemas.microsoft.com/office/powerpoint/2010/main" val="3054700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1CA253B-8925-4722-868A-06DFCA716098}"/>
              </a:ext>
            </a:extLst>
          </p:cNvPr>
          <p:cNvGrpSpPr>
            <a:grpSpLocks noChangeAspect="1"/>
          </p:cNvGrpSpPr>
          <p:nvPr/>
        </p:nvGrpSpPr>
        <p:grpSpPr>
          <a:xfrm>
            <a:off x="1271464" y="691005"/>
            <a:ext cx="9911339" cy="5811596"/>
            <a:chOff x="0" y="-142920"/>
            <a:chExt cx="12029705" cy="6688477"/>
          </a:xfrm>
        </p:grpSpPr>
        <p:pic>
          <p:nvPicPr>
            <p:cNvPr id="12" name="Picture 11">
              <a:extLst>
                <a:ext uri="{FF2B5EF4-FFF2-40B4-BE49-F238E27FC236}">
                  <a16:creationId xmlns:a16="http://schemas.microsoft.com/office/drawing/2014/main" id="{5E490AA9-69C3-4A07-90AB-A824C981E0AF}"/>
                </a:ext>
              </a:extLst>
            </p:cNvPr>
            <p:cNvPicPr preferRelativeResize="0">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2920"/>
              <a:ext cx="12029705" cy="66884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The Periodic Table - Lessons - Blendspace">
              <a:extLst>
                <a:ext uri="{FF2B5EF4-FFF2-40B4-BE49-F238E27FC236}">
                  <a16:creationId xmlns:a16="http://schemas.microsoft.com/office/drawing/2014/main" id="{14DD395F-F7AE-4356-8366-0A55CBC0E3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8958" y="524080"/>
              <a:ext cx="2407203" cy="1249413"/>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id="{87CFB8DD-E57D-4804-95B3-98FADA897D90}"/>
              </a:ext>
            </a:extLst>
          </p:cNvPr>
          <p:cNvSpPr>
            <a:spLocks noGrp="1"/>
          </p:cNvSpPr>
          <p:nvPr>
            <p:ph type="title"/>
          </p:nvPr>
        </p:nvSpPr>
        <p:spPr>
          <a:xfrm>
            <a:off x="-96688" y="299050"/>
            <a:ext cx="12192000" cy="753686"/>
          </a:xfrm>
        </p:spPr>
        <p:txBody>
          <a:bodyPr>
            <a:noAutofit/>
          </a:bodyPr>
          <a:lstStyle/>
          <a:p>
            <a:r>
              <a:rPr lang="en-GB" dirty="0">
                <a:effectLst>
                  <a:outerShdw blurRad="38100" dist="38100" dir="2700000" algn="tl">
                    <a:srgbClr val="000000">
                      <a:alpha val="43137"/>
                    </a:srgbClr>
                  </a:outerShdw>
                </a:effectLst>
              </a:rPr>
              <a:t>PERIODIC TABLE –BASIC TOOLBOX OF EVERY CHEMIST </a:t>
            </a:r>
            <a:br>
              <a:rPr lang="en-GB" dirty="0">
                <a:effectLst>
                  <a:outerShdw blurRad="38100" dist="38100" dir="2700000" algn="tl">
                    <a:srgbClr val="000000">
                      <a:alpha val="43137"/>
                    </a:srgbClr>
                  </a:outerShdw>
                </a:effectLst>
              </a:rPr>
            </a:br>
            <a:endParaRPr lang="en-GB" dirty="0">
              <a:effectLst>
                <a:outerShdw blurRad="38100" dist="38100" dir="2700000" algn="tl">
                  <a:srgbClr val="000000">
                    <a:alpha val="43137"/>
                  </a:srgbClr>
                </a:outerShdw>
              </a:effectLst>
            </a:endParaRPr>
          </a:p>
        </p:txBody>
      </p:sp>
      <p:sp>
        <p:nvSpPr>
          <p:cNvPr id="3" name="Footer Placeholder 2">
            <a:extLst>
              <a:ext uri="{FF2B5EF4-FFF2-40B4-BE49-F238E27FC236}">
                <a16:creationId xmlns:a16="http://schemas.microsoft.com/office/drawing/2014/main" id="{811BBA6C-9473-44E1-A4D4-B3A509D326A0}"/>
              </a:ext>
            </a:extLst>
          </p:cNvPr>
          <p:cNvSpPr>
            <a:spLocks noGrp="1"/>
          </p:cNvSpPr>
          <p:nvPr>
            <p:ph type="ftr" sz="quarter" idx="11"/>
          </p:nvPr>
        </p:nvSpPr>
        <p:spPr>
          <a:xfrm>
            <a:off x="1" y="6502601"/>
            <a:ext cx="1271464" cy="365125"/>
          </a:xfrm>
        </p:spPr>
        <p:txBody>
          <a:bodyPr/>
          <a:lstStyle/>
          <a:p>
            <a:r>
              <a:rPr lang="es-ES" altLang="en-US" dirty="0"/>
              <a:t>ACDB4011, T2 2024</a:t>
            </a:r>
          </a:p>
        </p:txBody>
      </p:sp>
    </p:spTree>
    <p:extLst>
      <p:ext uri="{BB962C8B-B14F-4D97-AF65-F5344CB8AC3E}">
        <p14:creationId xmlns:p14="http://schemas.microsoft.com/office/powerpoint/2010/main" val="567247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C41A25-03F0-4C6E-9243-E5E4B1AD9B1F}"/>
              </a:ext>
            </a:extLst>
          </p:cNvPr>
          <p:cNvPicPr>
            <a:picLocks noChangeAspect="1"/>
          </p:cNvPicPr>
          <p:nvPr/>
        </p:nvPicPr>
        <p:blipFill rotWithShape="1">
          <a:blip r:embed="rId3"/>
          <a:srcRect t="3311"/>
          <a:stretch/>
        </p:blipFill>
        <p:spPr>
          <a:xfrm>
            <a:off x="844117" y="404663"/>
            <a:ext cx="10364451" cy="5765005"/>
          </a:xfrm>
          <a:prstGeom prst="rect">
            <a:avLst/>
          </a:prstGeom>
        </p:spPr>
      </p:pic>
      <p:sp>
        <p:nvSpPr>
          <p:cNvPr id="2" name="Title 1">
            <a:extLst>
              <a:ext uri="{FF2B5EF4-FFF2-40B4-BE49-F238E27FC236}">
                <a16:creationId xmlns:a16="http://schemas.microsoft.com/office/drawing/2014/main" id="{04877757-45CE-48D7-BCAE-50A1A5659833}"/>
              </a:ext>
            </a:extLst>
          </p:cNvPr>
          <p:cNvSpPr>
            <a:spLocks noGrp="1"/>
          </p:cNvSpPr>
          <p:nvPr>
            <p:ph type="title"/>
          </p:nvPr>
        </p:nvSpPr>
        <p:spPr>
          <a:xfrm>
            <a:off x="983432" y="-15881"/>
            <a:ext cx="10364451" cy="868909"/>
          </a:xfrm>
        </p:spPr>
        <p:txBody>
          <a:bodyPr/>
          <a:lstStyle/>
          <a:p>
            <a:r>
              <a:rPr lang="en-GB" dirty="0">
                <a:effectLst>
                  <a:outerShdw blurRad="38100" dist="38100" dir="2700000" algn="tl">
                    <a:srgbClr val="000000">
                      <a:alpha val="43137"/>
                    </a:srgbClr>
                  </a:outerShdw>
                </a:effectLst>
              </a:rPr>
              <a:t>PERIODIC TABLE OF ELEMENTS</a:t>
            </a:r>
          </a:p>
        </p:txBody>
      </p:sp>
      <p:sp>
        <p:nvSpPr>
          <p:cNvPr id="10" name="TextBox 9">
            <a:extLst>
              <a:ext uri="{FF2B5EF4-FFF2-40B4-BE49-F238E27FC236}">
                <a16:creationId xmlns:a16="http://schemas.microsoft.com/office/drawing/2014/main" id="{FA1B6C73-1391-4EE6-AD60-49EF4E49E362}"/>
              </a:ext>
            </a:extLst>
          </p:cNvPr>
          <p:cNvSpPr txBox="1"/>
          <p:nvPr/>
        </p:nvSpPr>
        <p:spPr>
          <a:xfrm>
            <a:off x="4171510" y="6267914"/>
            <a:ext cx="3848980" cy="400110"/>
          </a:xfrm>
          <a:prstGeom prst="rect">
            <a:avLst/>
          </a:prstGeom>
          <a:noFill/>
        </p:spPr>
        <p:txBody>
          <a:bodyPr wrap="square">
            <a:spAutoFit/>
          </a:bodyPr>
          <a:lstStyle/>
          <a:p>
            <a:r>
              <a:rPr lang="en-GB" sz="2000" dirty="0">
                <a:solidFill>
                  <a:srgbClr val="0000FF"/>
                </a:solidFill>
                <a:hlinkClick r:id="rId4">
                  <a:extLst>
                    <a:ext uri="{A12FA001-AC4F-418D-AE19-62706E023703}">
                      <ahyp:hlinkClr xmlns:ahyp="http://schemas.microsoft.com/office/drawing/2018/hyperlinkcolor" val="tx"/>
                    </a:ext>
                  </a:extLst>
                </a:hlinkClick>
              </a:rPr>
              <a:t>https://www.rsc.org/periodic-table</a:t>
            </a:r>
            <a:endParaRPr lang="en-GB" sz="2000" dirty="0">
              <a:solidFill>
                <a:srgbClr val="0000FF"/>
              </a:solidFill>
            </a:endParaRPr>
          </a:p>
        </p:txBody>
      </p:sp>
      <p:sp>
        <p:nvSpPr>
          <p:cNvPr id="4" name="Footer Placeholder 3">
            <a:extLst>
              <a:ext uri="{FF2B5EF4-FFF2-40B4-BE49-F238E27FC236}">
                <a16:creationId xmlns:a16="http://schemas.microsoft.com/office/drawing/2014/main" id="{17148A99-E3CB-462F-BD90-ACA9B62A42D3}"/>
              </a:ext>
            </a:extLst>
          </p:cNvPr>
          <p:cNvSpPr>
            <a:spLocks noGrp="1"/>
          </p:cNvSpPr>
          <p:nvPr>
            <p:ph type="ftr" sz="quarter" idx="11"/>
          </p:nvPr>
        </p:nvSpPr>
        <p:spPr>
          <a:xfrm>
            <a:off x="119336" y="6583707"/>
            <a:ext cx="6672887" cy="365125"/>
          </a:xfrm>
        </p:spPr>
        <p:txBody>
          <a:bodyPr/>
          <a:lstStyle/>
          <a:p>
            <a:r>
              <a:rPr lang="es-ES" altLang="en-US" dirty="0"/>
              <a:t>ACDB4011, T2 2024</a:t>
            </a:r>
          </a:p>
        </p:txBody>
      </p:sp>
    </p:spTree>
    <p:extLst>
      <p:ext uri="{BB962C8B-B14F-4D97-AF65-F5344CB8AC3E}">
        <p14:creationId xmlns:p14="http://schemas.microsoft.com/office/powerpoint/2010/main" val="3473917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C1A5235-2C83-40E0-ACF0-E50D1AB04CC8}"/>
              </a:ext>
            </a:extLst>
          </p:cNvPr>
          <p:cNvSpPr txBox="1"/>
          <p:nvPr/>
        </p:nvSpPr>
        <p:spPr>
          <a:xfrm>
            <a:off x="930914" y="779611"/>
            <a:ext cx="10081120" cy="325454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800" dirty="0" err="1">
                <a:solidFill>
                  <a:srgbClr val="202124"/>
                </a:solidFill>
                <a:cs typeface="Calibri" panose="020F0502020204030204" pitchFamily="34" charset="0"/>
              </a:rPr>
              <a:t>Organised</a:t>
            </a:r>
            <a:r>
              <a:rPr lang="en-US" sz="2800" dirty="0">
                <a:solidFill>
                  <a:srgbClr val="202124"/>
                </a:solidFill>
                <a:cs typeface="Calibri" panose="020F0502020204030204" pitchFamily="34" charset="0"/>
              </a:rPr>
              <a:t> to provide a great deal of information about elements and how they relate to one another</a:t>
            </a:r>
          </a:p>
          <a:p>
            <a:pPr marL="285750" indent="-285750">
              <a:lnSpc>
                <a:spcPct val="150000"/>
              </a:lnSpc>
              <a:buFont typeface="Arial" panose="020B0604020202020204" pitchFamily="34" charset="0"/>
              <a:buChar char="•"/>
            </a:pPr>
            <a:r>
              <a:rPr lang="en-US" sz="2800" dirty="0">
                <a:cs typeface="Calibri" panose="020F0502020204030204" pitchFamily="34" charset="0"/>
              </a:rPr>
              <a:t>Elements within a specific group have similar chemical properties</a:t>
            </a:r>
            <a:endParaRPr lang="en-US" sz="2800" dirty="0">
              <a:solidFill>
                <a:srgbClr val="202124"/>
              </a:solidFill>
              <a:cs typeface="Calibri" panose="020F0502020204030204" pitchFamily="34" charset="0"/>
            </a:endParaRPr>
          </a:p>
          <a:p>
            <a:pPr marL="285750" indent="-285750">
              <a:lnSpc>
                <a:spcPct val="150000"/>
              </a:lnSpc>
              <a:buFont typeface="Arial" panose="020B0604020202020204" pitchFamily="34" charset="0"/>
              <a:buChar char="•"/>
            </a:pPr>
            <a:r>
              <a:rPr lang="en-US" sz="2800" dirty="0">
                <a:solidFill>
                  <a:srgbClr val="202124"/>
                </a:solidFill>
                <a:cs typeface="Calibri" panose="020F0502020204030204" pitchFamily="34" charset="0"/>
              </a:rPr>
              <a:t>Provides information on relative size, </a:t>
            </a:r>
            <a:r>
              <a:rPr lang="en-US" sz="2800" dirty="0" err="1">
                <a:solidFill>
                  <a:srgbClr val="202124"/>
                </a:solidFill>
                <a:cs typeface="Calibri" panose="020F0502020204030204" pitchFamily="34" charset="0"/>
              </a:rPr>
              <a:t>ionisation</a:t>
            </a:r>
            <a:r>
              <a:rPr lang="en-US" sz="2800" dirty="0">
                <a:solidFill>
                  <a:srgbClr val="202124"/>
                </a:solidFill>
                <a:cs typeface="Calibri" panose="020F0502020204030204" pitchFamily="34" charset="0"/>
              </a:rPr>
              <a:t> energy, electronegativity, metallic/nonmetallic character, etc. </a:t>
            </a:r>
          </a:p>
        </p:txBody>
      </p:sp>
      <p:sp>
        <p:nvSpPr>
          <p:cNvPr id="12" name="TextBox 11">
            <a:extLst>
              <a:ext uri="{FF2B5EF4-FFF2-40B4-BE49-F238E27FC236}">
                <a16:creationId xmlns:a16="http://schemas.microsoft.com/office/drawing/2014/main" id="{A2E12FA4-FB11-47E4-BA51-70AFC8F5D9E8}"/>
              </a:ext>
            </a:extLst>
          </p:cNvPr>
          <p:cNvSpPr txBox="1"/>
          <p:nvPr/>
        </p:nvSpPr>
        <p:spPr>
          <a:xfrm>
            <a:off x="1655410" y="1535798"/>
            <a:ext cx="7956376" cy="276999"/>
          </a:xfrm>
          <a:prstGeom prst="rect">
            <a:avLst/>
          </a:prstGeom>
          <a:noFill/>
        </p:spPr>
        <p:txBody>
          <a:bodyPr wrap="square">
            <a:spAutoFit/>
          </a:bodyPr>
          <a:lstStyle/>
          <a:p>
            <a:r>
              <a:rPr lang="en-US" sz="1200" dirty="0">
                <a:solidFill>
                  <a:srgbClr val="333333"/>
                </a:solidFill>
                <a:latin typeface="Arial" panose="020B0604020202020204" pitchFamily="34" charset="0"/>
              </a:rPr>
              <a:t> </a:t>
            </a:r>
            <a:endParaRPr lang="en-GB" sz="1200" dirty="0"/>
          </a:p>
        </p:txBody>
      </p:sp>
      <p:sp>
        <p:nvSpPr>
          <p:cNvPr id="23" name="TextBox 22">
            <a:extLst>
              <a:ext uri="{FF2B5EF4-FFF2-40B4-BE49-F238E27FC236}">
                <a16:creationId xmlns:a16="http://schemas.microsoft.com/office/drawing/2014/main" id="{A00DD472-9E0A-44FC-8F67-83123AB796F9}"/>
              </a:ext>
            </a:extLst>
          </p:cNvPr>
          <p:cNvSpPr txBox="1"/>
          <p:nvPr/>
        </p:nvSpPr>
        <p:spPr>
          <a:xfrm>
            <a:off x="1006642" y="4319840"/>
            <a:ext cx="7251566" cy="2123658"/>
          </a:xfrm>
          <a:prstGeom prst="rect">
            <a:avLst/>
          </a:prstGeom>
          <a:noFill/>
        </p:spPr>
        <p:txBody>
          <a:bodyPr wrap="square">
            <a:spAutoFit/>
          </a:bodyPr>
          <a:lstStyle/>
          <a:p>
            <a:r>
              <a:rPr lang="en-US" sz="2200" b="1" dirty="0">
                <a:solidFill>
                  <a:srgbClr val="0000FF"/>
                </a:solidFill>
                <a:cs typeface="Calibri" panose="020F0502020204030204" pitchFamily="34" charset="0"/>
              </a:rPr>
              <a:t>OME related questions:</a:t>
            </a:r>
          </a:p>
          <a:p>
            <a:r>
              <a:rPr lang="en-US" sz="2200" dirty="0">
                <a:solidFill>
                  <a:srgbClr val="000000"/>
                </a:solidFill>
                <a:cs typeface="Calibri" panose="020F0502020204030204" pitchFamily="34" charset="0"/>
              </a:rPr>
              <a:t>Why NH</a:t>
            </a:r>
            <a:r>
              <a:rPr lang="en-US" sz="2200" baseline="-25000" dirty="0">
                <a:solidFill>
                  <a:srgbClr val="000000"/>
                </a:solidFill>
                <a:cs typeface="Calibri" panose="020F0502020204030204" pitchFamily="34" charset="0"/>
              </a:rPr>
              <a:t>3</a:t>
            </a:r>
            <a:r>
              <a:rPr lang="en-US" sz="2200" dirty="0">
                <a:solidFill>
                  <a:srgbClr val="000000"/>
                </a:solidFill>
                <a:cs typeface="Calibri" panose="020F0502020204030204" pitchFamily="34" charset="0"/>
              </a:rPr>
              <a:t> is stable and NCl</a:t>
            </a:r>
            <a:r>
              <a:rPr lang="en-US" sz="2200" baseline="-25000" dirty="0">
                <a:solidFill>
                  <a:srgbClr val="000000"/>
                </a:solidFill>
                <a:cs typeface="Calibri" panose="020F0502020204030204" pitchFamily="34" charset="0"/>
              </a:rPr>
              <a:t>3</a:t>
            </a:r>
            <a:r>
              <a:rPr lang="en-US" sz="2200" dirty="0">
                <a:solidFill>
                  <a:srgbClr val="000000"/>
                </a:solidFill>
                <a:cs typeface="Calibri" panose="020F0502020204030204" pitchFamily="34" charset="0"/>
              </a:rPr>
              <a:t> is not? </a:t>
            </a:r>
          </a:p>
          <a:p>
            <a:r>
              <a:rPr lang="en-US" sz="2200" dirty="0">
                <a:solidFill>
                  <a:srgbClr val="000000"/>
                </a:solidFill>
                <a:cs typeface="Calibri" panose="020F0502020204030204" pitchFamily="34" charset="0"/>
              </a:rPr>
              <a:t>Why is nitrogen used in explosives?</a:t>
            </a:r>
          </a:p>
          <a:p>
            <a:r>
              <a:rPr lang="en-US" sz="2200" dirty="0">
                <a:solidFill>
                  <a:srgbClr val="000000"/>
                </a:solidFill>
                <a:cs typeface="Calibri" panose="020F0502020204030204" pitchFamily="34" charset="0"/>
              </a:rPr>
              <a:t>Why carbon can form only four bonds in high-energy materials?</a:t>
            </a:r>
          </a:p>
          <a:p>
            <a:r>
              <a:rPr lang="en-US" sz="2200" dirty="0">
                <a:solidFill>
                  <a:srgbClr val="000000"/>
                </a:solidFill>
                <a:cs typeface="Calibri" panose="020F0502020204030204" pitchFamily="34" charset="0"/>
              </a:rPr>
              <a:t>Why white phosphorus is more reactive than red?</a:t>
            </a:r>
            <a:endParaRPr lang="en-GB" sz="2200" dirty="0">
              <a:cs typeface="Calibri" panose="020F0502020204030204" pitchFamily="34" charset="0"/>
            </a:endParaRPr>
          </a:p>
        </p:txBody>
      </p:sp>
      <p:sp>
        <p:nvSpPr>
          <p:cNvPr id="25" name="TextBox 24">
            <a:extLst>
              <a:ext uri="{FF2B5EF4-FFF2-40B4-BE49-F238E27FC236}">
                <a16:creationId xmlns:a16="http://schemas.microsoft.com/office/drawing/2014/main" id="{9F0DBFBD-AD40-4D81-A51F-F8ACB1D53853}"/>
              </a:ext>
            </a:extLst>
          </p:cNvPr>
          <p:cNvSpPr txBox="1"/>
          <p:nvPr/>
        </p:nvSpPr>
        <p:spPr>
          <a:xfrm>
            <a:off x="2063552" y="3190212"/>
            <a:ext cx="4763728" cy="276999"/>
          </a:xfrm>
          <a:prstGeom prst="rect">
            <a:avLst/>
          </a:prstGeom>
          <a:noFill/>
        </p:spPr>
        <p:txBody>
          <a:bodyPr wrap="square">
            <a:spAutoFit/>
          </a:bodyPr>
          <a:lstStyle/>
          <a:p>
            <a:r>
              <a:rPr lang="en-US" sz="1200" dirty="0"/>
              <a:t>. </a:t>
            </a:r>
          </a:p>
        </p:txBody>
      </p:sp>
      <p:sp>
        <p:nvSpPr>
          <p:cNvPr id="27" name="TextBox 26">
            <a:extLst>
              <a:ext uri="{FF2B5EF4-FFF2-40B4-BE49-F238E27FC236}">
                <a16:creationId xmlns:a16="http://schemas.microsoft.com/office/drawing/2014/main" id="{114D9993-C62F-42A2-9334-DCF75DD1A876}"/>
              </a:ext>
            </a:extLst>
          </p:cNvPr>
          <p:cNvSpPr txBox="1"/>
          <p:nvPr/>
        </p:nvSpPr>
        <p:spPr>
          <a:xfrm>
            <a:off x="7593131" y="6211847"/>
            <a:ext cx="2520288" cy="307777"/>
          </a:xfrm>
          <a:prstGeom prst="rect">
            <a:avLst/>
          </a:prstGeom>
          <a:noFill/>
        </p:spPr>
        <p:txBody>
          <a:bodyPr wrap="square">
            <a:spAutoFit/>
          </a:bodyPr>
          <a:lstStyle/>
          <a:p>
            <a:r>
              <a:rPr lang="en-GB" sz="1400" dirty="0">
                <a:solidFill>
                  <a:srgbClr val="0000FF"/>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https://youtu.be/kqe9tEcZkno</a:t>
            </a:r>
            <a:endParaRPr lang="en-GB" sz="1400" dirty="0">
              <a:solidFill>
                <a:srgbClr val="0000FF"/>
              </a:solidFill>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3F81ADB1-6C6D-43CE-A7F3-08B461A619CF}"/>
              </a:ext>
            </a:extLst>
          </p:cNvPr>
          <p:cNvPicPr>
            <a:picLocks noChangeAspect="1"/>
          </p:cNvPicPr>
          <p:nvPr/>
        </p:nvPicPr>
        <p:blipFill rotWithShape="1">
          <a:blip r:embed="rId4"/>
          <a:srcRect l="1437" t="14538" r="43700" b="11256"/>
          <a:stretch/>
        </p:blipFill>
        <p:spPr>
          <a:xfrm>
            <a:off x="7622506" y="4220061"/>
            <a:ext cx="3582479" cy="1969739"/>
          </a:xfrm>
          <a:prstGeom prst="rect">
            <a:avLst/>
          </a:prstGeom>
        </p:spPr>
      </p:pic>
      <p:sp>
        <p:nvSpPr>
          <p:cNvPr id="5" name="Title 4">
            <a:extLst>
              <a:ext uri="{FF2B5EF4-FFF2-40B4-BE49-F238E27FC236}">
                <a16:creationId xmlns:a16="http://schemas.microsoft.com/office/drawing/2014/main" id="{FD02CC3A-E43F-42BC-BDD9-22E1DB9469C2}"/>
              </a:ext>
            </a:extLst>
          </p:cNvPr>
          <p:cNvSpPr>
            <a:spLocks noGrp="1"/>
          </p:cNvSpPr>
          <p:nvPr>
            <p:ph type="title"/>
          </p:nvPr>
        </p:nvSpPr>
        <p:spPr>
          <a:xfrm>
            <a:off x="913774" y="-24590"/>
            <a:ext cx="10364451" cy="678896"/>
          </a:xfrm>
        </p:spPr>
        <p:txBody>
          <a:bodyPr/>
          <a:lstStyle/>
          <a:p>
            <a:r>
              <a:rPr lang="en-GB" dirty="0">
                <a:effectLst>
                  <a:outerShdw blurRad="38100" dist="38100" dir="2700000" algn="tl">
                    <a:srgbClr val="000000">
                      <a:alpha val="43137"/>
                    </a:srgbClr>
                  </a:outerShdw>
                </a:effectLst>
              </a:rPr>
              <a:t>Why do we need a periodic table?</a:t>
            </a:r>
          </a:p>
        </p:txBody>
      </p:sp>
      <p:sp>
        <p:nvSpPr>
          <p:cNvPr id="3" name="Footer Placeholder 2">
            <a:extLst>
              <a:ext uri="{FF2B5EF4-FFF2-40B4-BE49-F238E27FC236}">
                <a16:creationId xmlns:a16="http://schemas.microsoft.com/office/drawing/2014/main" id="{F5472A50-8063-491B-8BDA-531D5DBE3102}"/>
              </a:ext>
            </a:extLst>
          </p:cNvPr>
          <p:cNvSpPr>
            <a:spLocks noGrp="1"/>
          </p:cNvSpPr>
          <p:nvPr>
            <p:ph type="ftr" sz="quarter" idx="11"/>
          </p:nvPr>
        </p:nvSpPr>
        <p:spPr>
          <a:xfrm>
            <a:off x="1" y="6492875"/>
            <a:ext cx="1343472" cy="365125"/>
          </a:xfrm>
        </p:spPr>
        <p:txBody>
          <a:bodyPr/>
          <a:lstStyle/>
          <a:p>
            <a:r>
              <a:rPr lang="es-ES" altLang="en-US" dirty="0"/>
              <a:t>ACDB4011, T2 2024</a:t>
            </a:r>
          </a:p>
        </p:txBody>
      </p:sp>
    </p:spTree>
    <p:extLst>
      <p:ext uri="{BB962C8B-B14F-4D97-AF65-F5344CB8AC3E}">
        <p14:creationId xmlns:p14="http://schemas.microsoft.com/office/powerpoint/2010/main" val="2026574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5866935-24C7-4805-B901-839A3DEF23CC}"/>
              </a:ext>
            </a:extLst>
          </p:cNvPr>
          <p:cNvSpPr>
            <a:spLocks noGrp="1"/>
          </p:cNvSpPr>
          <p:nvPr>
            <p:ph type="ftr" sz="quarter" idx="11"/>
          </p:nvPr>
        </p:nvSpPr>
        <p:spPr>
          <a:xfrm>
            <a:off x="18729" y="6484354"/>
            <a:ext cx="1324744" cy="365125"/>
          </a:xfrm>
        </p:spPr>
        <p:txBody>
          <a:bodyPr/>
          <a:lstStyle/>
          <a:p>
            <a:r>
              <a:rPr lang="es-ES" altLang="en-US"/>
              <a:t>ACDB4011, T2 2024</a:t>
            </a:r>
            <a:endParaRPr lang="es-ES" altLang="en-US" dirty="0"/>
          </a:p>
        </p:txBody>
      </p:sp>
      <p:pic>
        <p:nvPicPr>
          <p:cNvPr id="4" name="Picture 3">
            <a:extLst>
              <a:ext uri="{FF2B5EF4-FFF2-40B4-BE49-F238E27FC236}">
                <a16:creationId xmlns:a16="http://schemas.microsoft.com/office/drawing/2014/main" id="{61B9AADB-6C47-46D2-949D-A915B909D34C}"/>
              </a:ext>
            </a:extLst>
          </p:cNvPr>
          <p:cNvPicPr>
            <a:picLocks noChangeAspect="1"/>
          </p:cNvPicPr>
          <p:nvPr/>
        </p:nvPicPr>
        <p:blipFill rotWithShape="1">
          <a:blip r:embed="rId3"/>
          <a:srcRect l="5585" t="-96" r="47165" b="2510"/>
          <a:stretch/>
        </p:blipFill>
        <p:spPr>
          <a:xfrm>
            <a:off x="18728" y="8521"/>
            <a:ext cx="4349079" cy="6613223"/>
          </a:xfrm>
          <a:prstGeom prst="rect">
            <a:avLst/>
          </a:prstGeom>
        </p:spPr>
      </p:pic>
      <p:sp>
        <p:nvSpPr>
          <p:cNvPr id="5" name="Title 13">
            <a:extLst>
              <a:ext uri="{FF2B5EF4-FFF2-40B4-BE49-F238E27FC236}">
                <a16:creationId xmlns:a16="http://schemas.microsoft.com/office/drawing/2014/main" id="{611AE338-9E7C-4235-A582-1E876C4AAFC4}"/>
              </a:ext>
            </a:extLst>
          </p:cNvPr>
          <p:cNvSpPr>
            <a:spLocks noGrp="1"/>
          </p:cNvSpPr>
          <p:nvPr>
            <p:ph type="title"/>
          </p:nvPr>
        </p:nvSpPr>
        <p:spPr>
          <a:xfrm>
            <a:off x="1806286" y="-6103"/>
            <a:ext cx="10364451" cy="914822"/>
          </a:xfrm>
        </p:spPr>
        <p:txBody>
          <a:bodyPr/>
          <a:lstStyle/>
          <a:p>
            <a:r>
              <a:rPr lang="en-GB">
                <a:effectLst>
                  <a:outerShdw blurRad="38100" dist="38100" dir="2700000" algn="tl">
                    <a:srgbClr val="000000">
                      <a:alpha val="43137"/>
                    </a:srgbClr>
                  </a:outerShdw>
                </a:effectLst>
              </a:rPr>
              <a:t>1869 – Dmitri Mendeleev</a:t>
            </a:r>
            <a:endParaRPr lang="en-GB" dirty="0">
              <a:effectLst>
                <a:outerShdw blurRad="38100" dist="38100" dir="2700000" algn="tl">
                  <a:srgbClr val="000000">
                    <a:alpha val="43137"/>
                  </a:srgbClr>
                </a:outerShdw>
              </a:effectLst>
            </a:endParaRPr>
          </a:p>
        </p:txBody>
      </p:sp>
      <p:pic>
        <p:nvPicPr>
          <p:cNvPr id="8" name="Picture 7">
            <a:extLst>
              <a:ext uri="{FF2B5EF4-FFF2-40B4-BE49-F238E27FC236}">
                <a16:creationId xmlns:a16="http://schemas.microsoft.com/office/drawing/2014/main" id="{62867E83-905C-40B8-A0C3-57F79D7ADD3E}"/>
              </a:ext>
            </a:extLst>
          </p:cNvPr>
          <p:cNvPicPr>
            <a:picLocks noChangeAspect="1"/>
          </p:cNvPicPr>
          <p:nvPr/>
        </p:nvPicPr>
        <p:blipFill rotWithShape="1">
          <a:blip r:embed="rId4"/>
          <a:srcRect l="47236" t="17957" r="13250" b="30594"/>
          <a:stretch/>
        </p:blipFill>
        <p:spPr>
          <a:xfrm>
            <a:off x="9336360" y="764704"/>
            <a:ext cx="2736304" cy="3528392"/>
          </a:xfrm>
          <a:prstGeom prst="rect">
            <a:avLst/>
          </a:prstGeom>
        </p:spPr>
      </p:pic>
      <p:sp>
        <p:nvSpPr>
          <p:cNvPr id="15" name="TextBox 14">
            <a:extLst>
              <a:ext uri="{FF2B5EF4-FFF2-40B4-BE49-F238E27FC236}">
                <a16:creationId xmlns:a16="http://schemas.microsoft.com/office/drawing/2014/main" id="{8C2E7688-5408-4F7A-B3AC-26DA9AD0C08E}"/>
              </a:ext>
            </a:extLst>
          </p:cNvPr>
          <p:cNvSpPr txBox="1"/>
          <p:nvPr/>
        </p:nvSpPr>
        <p:spPr>
          <a:xfrm>
            <a:off x="4367808" y="876776"/>
            <a:ext cx="4968552" cy="3785652"/>
          </a:xfrm>
          <a:prstGeom prst="rect">
            <a:avLst/>
          </a:prstGeom>
          <a:noFill/>
        </p:spPr>
        <p:txBody>
          <a:bodyPr wrap="square">
            <a:spAutoFit/>
          </a:bodyPr>
          <a:lstStyle/>
          <a:p>
            <a:pPr marL="457200" indent="-457200">
              <a:lnSpc>
                <a:spcPts val="3300"/>
              </a:lnSpc>
              <a:spcAft>
                <a:spcPts val="1200"/>
              </a:spcAft>
              <a:buFont typeface="Arial" panose="020B0604020202020204" pitchFamily="34" charset="0"/>
              <a:buChar char="•"/>
            </a:pPr>
            <a:r>
              <a:rPr lang="en-GB" sz="2800" dirty="0"/>
              <a:t>created the framework that became the modern periodic table </a:t>
            </a:r>
          </a:p>
          <a:p>
            <a:pPr marL="457200" indent="-457200">
              <a:lnSpc>
                <a:spcPts val="3300"/>
              </a:lnSpc>
              <a:spcAft>
                <a:spcPts val="1200"/>
              </a:spcAft>
              <a:buFont typeface="Arial" panose="020B0604020202020204" pitchFamily="34" charset="0"/>
              <a:buChar char="•"/>
            </a:pPr>
            <a:r>
              <a:rPr lang="en-GB" sz="2800" dirty="0"/>
              <a:t>arranged 63 known  elements according to their atomic weight and similar properties</a:t>
            </a:r>
          </a:p>
          <a:p>
            <a:pPr marL="457200" indent="-457200">
              <a:lnSpc>
                <a:spcPts val="3300"/>
              </a:lnSpc>
              <a:spcAft>
                <a:spcPts val="1200"/>
              </a:spcAft>
              <a:buFont typeface="Arial" panose="020B0604020202020204" pitchFamily="34" charset="0"/>
              <a:buChar char="•"/>
            </a:pPr>
            <a:r>
              <a:rPr lang="en-GB" sz="2800" dirty="0"/>
              <a:t>left gaps for elements that were yet to be discovered</a:t>
            </a:r>
            <a:endParaRPr lang="en-GB" sz="2800" dirty="0">
              <a:cs typeface="Calibri" panose="020F0502020204030204" pitchFamily="34" charset="0"/>
            </a:endParaRPr>
          </a:p>
        </p:txBody>
      </p:sp>
      <p:sp>
        <p:nvSpPr>
          <p:cNvPr id="17" name="TextBox 16">
            <a:extLst>
              <a:ext uri="{FF2B5EF4-FFF2-40B4-BE49-F238E27FC236}">
                <a16:creationId xmlns:a16="http://schemas.microsoft.com/office/drawing/2014/main" id="{ABDFAE11-5EC8-4AD9-983F-FD4EAAFC783D}"/>
              </a:ext>
            </a:extLst>
          </p:cNvPr>
          <p:cNvSpPr txBox="1"/>
          <p:nvPr/>
        </p:nvSpPr>
        <p:spPr>
          <a:xfrm>
            <a:off x="10190403" y="4293096"/>
            <a:ext cx="1287532" cy="369332"/>
          </a:xfrm>
          <a:prstGeom prst="rect">
            <a:avLst/>
          </a:prstGeom>
          <a:noFill/>
        </p:spPr>
        <p:txBody>
          <a:bodyPr wrap="none" rtlCol="0">
            <a:spAutoFit/>
          </a:bodyPr>
          <a:lstStyle/>
          <a:p>
            <a:r>
              <a:rPr lang="en-GB" dirty="0"/>
              <a:t>1834-1907</a:t>
            </a:r>
          </a:p>
        </p:txBody>
      </p:sp>
      <p:sp>
        <p:nvSpPr>
          <p:cNvPr id="19" name="TextBox 18">
            <a:extLst>
              <a:ext uri="{FF2B5EF4-FFF2-40B4-BE49-F238E27FC236}">
                <a16:creationId xmlns:a16="http://schemas.microsoft.com/office/drawing/2014/main" id="{336C142B-6C6B-40E8-8CA2-0D4ECA8AAA81}"/>
              </a:ext>
            </a:extLst>
          </p:cNvPr>
          <p:cNvSpPr txBox="1"/>
          <p:nvPr/>
        </p:nvSpPr>
        <p:spPr>
          <a:xfrm>
            <a:off x="4424702" y="4662428"/>
            <a:ext cx="7647962" cy="1815882"/>
          </a:xfrm>
          <a:prstGeom prst="rect">
            <a:avLst/>
          </a:prstGeom>
          <a:noFill/>
        </p:spPr>
        <p:txBody>
          <a:bodyPr wrap="square">
            <a:spAutoFit/>
          </a:bodyPr>
          <a:lstStyle/>
          <a:p>
            <a:pPr marL="342900" indent="-342900">
              <a:buFont typeface="Arial" panose="020B0604020202020204" pitchFamily="34" charset="0"/>
              <a:buChar char="•"/>
            </a:pPr>
            <a:r>
              <a:rPr lang="en-GB" sz="2800" dirty="0">
                <a:cs typeface="Calibri" panose="020F0502020204030204" pitchFamily="34" charset="0"/>
              </a:rPr>
              <a:t>nominated for Nobel Prize 9 times but never won</a:t>
            </a:r>
          </a:p>
          <a:p>
            <a:pPr marL="342900" indent="-342900">
              <a:buFont typeface="Arial" panose="020B0604020202020204" pitchFamily="34" charset="0"/>
              <a:buChar char="•"/>
            </a:pPr>
            <a:endParaRPr lang="en-GB" sz="2800" dirty="0">
              <a:solidFill>
                <a:srgbClr val="0000FF"/>
              </a:solidFill>
              <a:cs typeface="Calibri" panose="020F0502020204030204" pitchFamily="34" charset="0"/>
            </a:endParaRPr>
          </a:p>
          <a:p>
            <a:r>
              <a:rPr lang="en-GB" sz="2800" dirty="0">
                <a:solidFill>
                  <a:srgbClr val="0000FF"/>
                </a:solidFill>
                <a:cs typeface="Calibri" panose="020F0502020204030204" pitchFamily="34" charset="0"/>
              </a:rPr>
              <a:t> He was vindicated by the discovery of Germanium in 1885</a:t>
            </a:r>
            <a:endParaRPr lang="en-GB" sz="2800" dirty="0">
              <a:solidFill>
                <a:srgbClr val="0000FF"/>
              </a:solidFill>
            </a:endParaRPr>
          </a:p>
        </p:txBody>
      </p:sp>
      <p:grpSp>
        <p:nvGrpSpPr>
          <p:cNvPr id="20" name="Group 19">
            <a:extLst>
              <a:ext uri="{FF2B5EF4-FFF2-40B4-BE49-F238E27FC236}">
                <a16:creationId xmlns:a16="http://schemas.microsoft.com/office/drawing/2014/main" id="{0F4B257C-C8A6-480D-81A9-14DDA3627DB9}"/>
              </a:ext>
            </a:extLst>
          </p:cNvPr>
          <p:cNvGrpSpPr/>
          <p:nvPr/>
        </p:nvGrpSpPr>
        <p:grpSpPr>
          <a:xfrm rot="740161">
            <a:off x="4674476" y="2775072"/>
            <a:ext cx="1296144" cy="1080120"/>
            <a:chOff x="7680176" y="3284984"/>
            <a:chExt cx="1296144" cy="1080120"/>
          </a:xfrm>
        </p:grpSpPr>
        <p:sp>
          <p:nvSpPr>
            <p:cNvPr id="13" name="Explosion: 8 Points 12">
              <a:extLst>
                <a:ext uri="{FF2B5EF4-FFF2-40B4-BE49-F238E27FC236}">
                  <a16:creationId xmlns:a16="http://schemas.microsoft.com/office/drawing/2014/main" id="{FA178329-483F-4906-97A7-87046D01B44D}"/>
                </a:ext>
              </a:extLst>
            </p:cNvPr>
            <p:cNvSpPr/>
            <p:nvPr/>
          </p:nvSpPr>
          <p:spPr>
            <a:xfrm>
              <a:off x="7680176" y="3284984"/>
              <a:ext cx="1296144" cy="108012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AADE03B-33CC-4372-AFC5-17EC37506D83}"/>
                </a:ext>
              </a:extLst>
            </p:cNvPr>
            <p:cNvSpPr txBox="1"/>
            <p:nvPr/>
          </p:nvSpPr>
          <p:spPr>
            <a:xfrm>
              <a:off x="7813331" y="3635732"/>
              <a:ext cx="1029834" cy="369332"/>
            </a:xfrm>
            <a:prstGeom prst="rect">
              <a:avLst/>
            </a:prstGeom>
            <a:noFill/>
          </p:spPr>
          <p:txBody>
            <a:bodyPr wrap="none" rtlCol="0">
              <a:spAutoFit/>
            </a:bodyPr>
            <a:lstStyle/>
            <a:p>
              <a:r>
                <a:rPr lang="en-GB" b="1" dirty="0">
                  <a:solidFill>
                    <a:srgbClr val="FF0000"/>
                  </a:solidFill>
                </a:rPr>
                <a:t>WRONG!</a:t>
              </a:r>
            </a:p>
          </p:txBody>
        </p:sp>
      </p:grpSp>
    </p:spTree>
    <p:extLst>
      <p:ext uri="{BB962C8B-B14F-4D97-AF65-F5344CB8AC3E}">
        <p14:creationId xmlns:p14="http://schemas.microsoft.com/office/powerpoint/2010/main" val="409318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18C9A9-2AD6-43C2-9530-5C1CC41AA602}"/>
              </a:ext>
            </a:extLst>
          </p:cNvPr>
          <p:cNvPicPr>
            <a:picLocks noChangeAspect="1"/>
          </p:cNvPicPr>
          <p:nvPr/>
        </p:nvPicPr>
        <p:blipFill>
          <a:blip r:embed="rId3"/>
          <a:stretch>
            <a:fillRect/>
          </a:stretch>
        </p:blipFill>
        <p:spPr>
          <a:xfrm>
            <a:off x="-24680" y="1220219"/>
            <a:ext cx="12180622" cy="3528392"/>
          </a:xfrm>
          <a:prstGeom prst="rect">
            <a:avLst/>
          </a:prstGeom>
        </p:spPr>
      </p:pic>
      <p:sp>
        <p:nvSpPr>
          <p:cNvPr id="2" name="TextBox 1">
            <a:extLst>
              <a:ext uri="{FF2B5EF4-FFF2-40B4-BE49-F238E27FC236}">
                <a16:creationId xmlns:a16="http://schemas.microsoft.com/office/drawing/2014/main" id="{A1798BF4-7B60-4D44-A794-85C38F2D3E01}"/>
              </a:ext>
            </a:extLst>
          </p:cNvPr>
          <p:cNvSpPr txBox="1"/>
          <p:nvPr/>
        </p:nvSpPr>
        <p:spPr>
          <a:xfrm>
            <a:off x="4447354" y="5108651"/>
            <a:ext cx="998564" cy="954107"/>
          </a:xfrm>
          <a:prstGeom prst="rect">
            <a:avLst/>
          </a:prstGeom>
          <a:noFill/>
          <a:ln w="12700">
            <a:solidFill>
              <a:srgbClr val="FF0000"/>
            </a:solidFill>
          </a:ln>
        </p:spPr>
        <p:txBody>
          <a:bodyPr wrap="square" rtlCol="0">
            <a:spAutoFit/>
          </a:bodyPr>
          <a:lstStyle/>
          <a:p>
            <a:pPr algn="ctr"/>
            <a:r>
              <a:rPr lang="en-GB" sz="2800" b="1" dirty="0"/>
              <a:t>Sc</a:t>
            </a:r>
          </a:p>
          <a:p>
            <a:pPr algn="ctr"/>
            <a:r>
              <a:rPr lang="en-GB" sz="1400" b="1" dirty="0"/>
              <a:t>Scandium 1879</a:t>
            </a:r>
          </a:p>
        </p:txBody>
      </p:sp>
      <p:sp>
        <p:nvSpPr>
          <p:cNvPr id="9" name="TextBox 8">
            <a:extLst>
              <a:ext uri="{FF2B5EF4-FFF2-40B4-BE49-F238E27FC236}">
                <a16:creationId xmlns:a16="http://schemas.microsoft.com/office/drawing/2014/main" id="{E85A1A43-8C3F-407E-81AC-342F45CB744C}"/>
              </a:ext>
            </a:extLst>
          </p:cNvPr>
          <p:cNvSpPr txBox="1"/>
          <p:nvPr/>
        </p:nvSpPr>
        <p:spPr>
          <a:xfrm>
            <a:off x="8070344" y="5220017"/>
            <a:ext cx="1122000" cy="954107"/>
          </a:xfrm>
          <a:prstGeom prst="rect">
            <a:avLst/>
          </a:prstGeom>
          <a:noFill/>
          <a:ln w="12700">
            <a:solidFill>
              <a:srgbClr val="FF0000"/>
            </a:solidFill>
          </a:ln>
        </p:spPr>
        <p:txBody>
          <a:bodyPr wrap="square" rtlCol="0">
            <a:spAutoFit/>
          </a:bodyPr>
          <a:lstStyle/>
          <a:p>
            <a:pPr algn="ctr"/>
            <a:r>
              <a:rPr lang="en-GB" sz="2800" b="1" dirty="0"/>
              <a:t>Ge</a:t>
            </a:r>
          </a:p>
          <a:p>
            <a:pPr algn="ctr"/>
            <a:r>
              <a:rPr lang="en-GB" sz="1400" b="1" dirty="0"/>
              <a:t>Germanium1886</a:t>
            </a:r>
          </a:p>
        </p:txBody>
      </p:sp>
      <p:sp>
        <p:nvSpPr>
          <p:cNvPr id="10" name="TextBox 9">
            <a:extLst>
              <a:ext uri="{FF2B5EF4-FFF2-40B4-BE49-F238E27FC236}">
                <a16:creationId xmlns:a16="http://schemas.microsoft.com/office/drawing/2014/main" id="{FDC47E4D-2F87-4D6F-BFF5-D75E74963493}"/>
              </a:ext>
            </a:extLst>
          </p:cNvPr>
          <p:cNvSpPr txBox="1"/>
          <p:nvPr/>
        </p:nvSpPr>
        <p:spPr>
          <a:xfrm>
            <a:off x="6239126" y="5304800"/>
            <a:ext cx="1033995" cy="954107"/>
          </a:xfrm>
          <a:prstGeom prst="rect">
            <a:avLst/>
          </a:prstGeom>
          <a:noFill/>
          <a:ln w="12700">
            <a:solidFill>
              <a:srgbClr val="FF0000"/>
            </a:solidFill>
          </a:ln>
        </p:spPr>
        <p:txBody>
          <a:bodyPr wrap="square" rtlCol="0">
            <a:spAutoFit/>
          </a:bodyPr>
          <a:lstStyle/>
          <a:p>
            <a:pPr algn="ctr"/>
            <a:r>
              <a:rPr lang="en-GB" sz="2800" b="1" dirty="0"/>
              <a:t>Ga</a:t>
            </a:r>
          </a:p>
          <a:p>
            <a:pPr algn="ctr"/>
            <a:r>
              <a:rPr lang="en-GB" sz="1400" b="1" dirty="0"/>
              <a:t>Gallium 1875</a:t>
            </a:r>
          </a:p>
        </p:txBody>
      </p:sp>
      <p:sp>
        <p:nvSpPr>
          <p:cNvPr id="11" name="TextBox 10">
            <a:extLst>
              <a:ext uri="{FF2B5EF4-FFF2-40B4-BE49-F238E27FC236}">
                <a16:creationId xmlns:a16="http://schemas.microsoft.com/office/drawing/2014/main" id="{0A2C0EA7-3351-4259-8A44-D612A39A0FCE}"/>
              </a:ext>
            </a:extLst>
          </p:cNvPr>
          <p:cNvSpPr txBox="1"/>
          <p:nvPr/>
        </p:nvSpPr>
        <p:spPr>
          <a:xfrm>
            <a:off x="10272464" y="5343599"/>
            <a:ext cx="1122000" cy="954107"/>
          </a:xfrm>
          <a:prstGeom prst="rect">
            <a:avLst/>
          </a:prstGeom>
          <a:noFill/>
          <a:ln w="12700">
            <a:solidFill>
              <a:srgbClr val="FF0000"/>
            </a:solidFill>
          </a:ln>
        </p:spPr>
        <p:txBody>
          <a:bodyPr wrap="square" rtlCol="0">
            <a:spAutoFit/>
          </a:bodyPr>
          <a:lstStyle/>
          <a:p>
            <a:pPr algn="ctr"/>
            <a:r>
              <a:rPr lang="en-GB" sz="2800" b="1" dirty="0"/>
              <a:t>Tc</a:t>
            </a:r>
          </a:p>
          <a:p>
            <a:pPr algn="ctr"/>
            <a:r>
              <a:rPr lang="en-GB" sz="1400" b="1" dirty="0"/>
              <a:t>Technetium 1937</a:t>
            </a:r>
          </a:p>
        </p:txBody>
      </p:sp>
      <p:cxnSp>
        <p:nvCxnSpPr>
          <p:cNvPr id="12" name="Straight Arrow Connector 11">
            <a:extLst>
              <a:ext uri="{FF2B5EF4-FFF2-40B4-BE49-F238E27FC236}">
                <a16:creationId xmlns:a16="http://schemas.microsoft.com/office/drawing/2014/main" id="{C7755237-0791-4C80-BD20-716F0F556664}"/>
              </a:ext>
            </a:extLst>
          </p:cNvPr>
          <p:cNvCxnSpPr>
            <a:cxnSpLocks/>
            <a:stCxn id="2" idx="0"/>
          </p:cNvCxnSpPr>
          <p:nvPr/>
        </p:nvCxnSpPr>
        <p:spPr>
          <a:xfrm flipV="1">
            <a:off x="4946636" y="3472256"/>
            <a:ext cx="1397050" cy="1636395"/>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28426A3-04A3-4126-9420-535969506C55}"/>
              </a:ext>
            </a:extLst>
          </p:cNvPr>
          <p:cNvCxnSpPr>
            <a:cxnSpLocks/>
            <a:stCxn id="10" idx="0"/>
          </p:cNvCxnSpPr>
          <p:nvPr/>
        </p:nvCxnSpPr>
        <p:spPr>
          <a:xfrm flipV="1">
            <a:off x="6756124" y="3812507"/>
            <a:ext cx="107642" cy="149229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AD9F7E1-06B0-4F45-9954-63F917D154E9}"/>
              </a:ext>
            </a:extLst>
          </p:cNvPr>
          <p:cNvCxnSpPr>
            <a:cxnSpLocks/>
            <a:stCxn id="9" idx="0"/>
          </p:cNvCxnSpPr>
          <p:nvPr/>
        </p:nvCxnSpPr>
        <p:spPr>
          <a:xfrm flipH="1" flipV="1">
            <a:off x="7828799" y="3747026"/>
            <a:ext cx="802545" cy="1472991"/>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3220B8A-C1CB-425B-9E30-CCC749DD5C38}"/>
              </a:ext>
            </a:extLst>
          </p:cNvPr>
          <p:cNvCxnSpPr>
            <a:cxnSpLocks/>
            <a:stCxn id="11" idx="0"/>
          </p:cNvCxnSpPr>
          <p:nvPr/>
        </p:nvCxnSpPr>
        <p:spPr>
          <a:xfrm flipH="1" flipV="1">
            <a:off x="10310916" y="4084124"/>
            <a:ext cx="522548" cy="1259475"/>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Title 13">
            <a:extLst>
              <a:ext uri="{FF2B5EF4-FFF2-40B4-BE49-F238E27FC236}">
                <a16:creationId xmlns:a16="http://schemas.microsoft.com/office/drawing/2014/main" id="{F51857C8-7562-4A0C-94D1-31848EDA3A5E}"/>
              </a:ext>
            </a:extLst>
          </p:cNvPr>
          <p:cNvSpPr txBox="1">
            <a:spLocks/>
          </p:cNvSpPr>
          <p:nvPr/>
        </p:nvSpPr>
        <p:spPr>
          <a:xfrm>
            <a:off x="913774" y="199941"/>
            <a:ext cx="10364451" cy="914822"/>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Can you work out the missing elements?</a:t>
            </a:r>
          </a:p>
        </p:txBody>
      </p:sp>
      <p:sp>
        <p:nvSpPr>
          <p:cNvPr id="3" name="Footer Placeholder 2">
            <a:extLst>
              <a:ext uri="{FF2B5EF4-FFF2-40B4-BE49-F238E27FC236}">
                <a16:creationId xmlns:a16="http://schemas.microsoft.com/office/drawing/2014/main" id="{252ACF3A-365F-4251-A790-8196EC3E4367}"/>
              </a:ext>
            </a:extLst>
          </p:cNvPr>
          <p:cNvSpPr>
            <a:spLocks noGrp="1"/>
          </p:cNvSpPr>
          <p:nvPr>
            <p:ph type="ftr" sz="quarter" idx="11"/>
          </p:nvPr>
        </p:nvSpPr>
        <p:spPr>
          <a:xfrm>
            <a:off x="1" y="6475496"/>
            <a:ext cx="1343472" cy="365125"/>
          </a:xfrm>
        </p:spPr>
        <p:txBody>
          <a:bodyPr/>
          <a:lstStyle/>
          <a:p>
            <a:r>
              <a:rPr lang="es-ES" altLang="en-US" dirty="0"/>
              <a:t>ACDB4011, T2 2024</a:t>
            </a:r>
          </a:p>
        </p:txBody>
      </p:sp>
    </p:spTree>
    <p:extLst>
      <p:ext uri="{BB962C8B-B14F-4D97-AF65-F5344CB8AC3E}">
        <p14:creationId xmlns:p14="http://schemas.microsoft.com/office/powerpoint/2010/main" val="1391216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C41A25-03F0-4C6E-9243-E5E4B1AD9B1F}"/>
              </a:ext>
            </a:extLst>
          </p:cNvPr>
          <p:cNvPicPr>
            <a:picLocks noChangeAspect="1"/>
          </p:cNvPicPr>
          <p:nvPr/>
        </p:nvPicPr>
        <p:blipFill rotWithShape="1">
          <a:blip r:embed="rId3"/>
          <a:srcRect t="3310" r="94487" b="24227"/>
          <a:stretch/>
        </p:blipFill>
        <p:spPr>
          <a:xfrm>
            <a:off x="844117" y="616323"/>
            <a:ext cx="571363" cy="4320481"/>
          </a:xfrm>
          <a:prstGeom prst="rect">
            <a:avLst/>
          </a:prstGeom>
        </p:spPr>
      </p:pic>
      <p:sp>
        <p:nvSpPr>
          <p:cNvPr id="2" name="Title 1">
            <a:extLst>
              <a:ext uri="{FF2B5EF4-FFF2-40B4-BE49-F238E27FC236}">
                <a16:creationId xmlns:a16="http://schemas.microsoft.com/office/drawing/2014/main" id="{04877757-45CE-48D7-BCAE-50A1A5659833}"/>
              </a:ext>
            </a:extLst>
          </p:cNvPr>
          <p:cNvSpPr>
            <a:spLocks noGrp="1"/>
          </p:cNvSpPr>
          <p:nvPr>
            <p:ph type="title"/>
          </p:nvPr>
        </p:nvSpPr>
        <p:spPr>
          <a:xfrm>
            <a:off x="983432" y="-15881"/>
            <a:ext cx="10364451" cy="868909"/>
          </a:xfrm>
        </p:spPr>
        <p:txBody>
          <a:bodyPr/>
          <a:lstStyle/>
          <a:p>
            <a:r>
              <a:rPr lang="en-GB" dirty="0">
                <a:effectLst>
                  <a:outerShdw blurRad="38100" dist="38100" dir="2700000" algn="tl">
                    <a:srgbClr val="000000">
                      <a:alpha val="43137"/>
                    </a:srgbClr>
                  </a:outerShdw>
                </a:effectLst>
              </a:rPr>
              <a:t>PERIODIC TABLE OF ELEMENTS</a:t>
            </a:r>
          </a:p>
        </p:txBody>
      </p:sp>
      <p:sp>
        <p:nvSpPr>
          <p:cNvPr id="10" name="TextBox 9">
            <a:extLst>
              <a:ext uri="{FF2B5EF4-FFF2-40B4-BE49-F238E27FC236}">
                <a16:creationId xmlns:a16="http://schemas.microsoft.com/office/drawing/2014/main" id="{FA1B6C73-1391-4EE6-AD60-49EF4E49E362}"/>
              </a:ext>
            </a:extLst>
          </p:cNvPr>
          <p:cNvSpPr txBox="1"/>
          <p:nvPr/>
        </p:nvSpPr>
        <p:spPr>
          <a:xfrm>
            <a:off x="8422332" y="6427570"/>
            <a:ext cx="3848980" cy="400110"/>
          </a:xfrm>
          <a:prstGeom prst="rect">
            <a:avLst/>
          </a:prstGeom>
          <a:noFill/>
        </p:spPr>
        <p:txBody>
          <a:bodyPr wrap="square">
            <a:spAutoFit/>
          </a:bodyPr>
          <a:lstStyle/>
          <a:p>
            <a:r>
              <a:rPr lang="en-GB" sz="2000" dirty="0">
                <a:solidFill>
                  <a:srgbClr val="0000FF"/>
                </a:solidFill>
                <a:hlinkClick r:id="rId4">
                  <a:extLst>
                    <a:ext uri="{A12FA001-AC4F-418D-AE19-62706E023703}">
                      <ahyp:hlinkClr xmlns:ahyp="http://schemas.microsoft.com/office/drawing/2018/hyperlinkcolor" val="tx"/>
                    </a:ext>
                  </a:extLst>
                </a:hlinkClick>
              </a:rPr>
              <a:t>https://www.rsc.org/periodic-table</a:t>
            </a:r>
            <a:endParaRPr lang="en-GB" sz="2000" dirty="0">
              <a:solidFill>
                <a:srgbClr val="0000FF"/>
              </a:solidFill>
            </a:endParaRPr>
          </a:p>
        </p:txBody>
      </p:sp>
      <p:sp>
        <p:nvSpPr>
          <p:cNvPr id="4" name="Footer Placeholder 3">
            <a:extLst>
              <a:ext uri="{FF2B5EF4-FFF2-40B4-BE49-F238E27FC236}">
                <a16:creationId xmlns:a16="http://schemas.microsoft.com/office/drawing/2014/main" id="{17148A99-E3CB-462F-BD90-ACA9B62A42D3}"/>
              </a:ext>
            </a:extLst>
          </p:cNvPr>
          <p:cNvSpPr>
            <a:spLocks noGrp="1"/>
          </p:cNvSpPr>
          <p:nvPr>
            <p:ph type="ftr" sz="quarter" idx="11"/>
          </p:nvPr>
        </p:nvSpPr>
        <p:spPr>
          <a:xfrm>
            <a:off x="1" y="6492875"/>
            <a:ext cx="1559496" cy="365125"/>
          </a:xfrm>
        </p:spPr>
        <p:txBody>
          <a:bodyPr/>
          <a:lstStyle/>
          <a:p>
            <a:r>
              <a:rPr lang="es-ES" altLang="en-US"/>
              <a:t>ACDB4011, T2 2024</a:t>
            </a:r>
          </a:p>
        </p:txBody>
      </p:sp>
      <p:pic>
        <p:nvPicPr>
          <p:cNvPr id="6" name="Picture 5">
            <a:extLst>
              <a:ext uri="{FF2B5EF4-FFF2-40B4-BE49-F238E27FC236}">
                <a16:creationId xmlns:a16="http://schemas.microsoft.com/office/drawing/2014/main" id="{A424498D-EEF8-42B1-A670-FCBEB3664C90}"/>
              </a:ext>
            </a:extLst>
          </p:cNvPr>
          <p:cNvPicPr>
            <a:picLocks noChangeAspect="1"/>
          </p:cNvPicPr>
          <p:nvPr/>
        </p:nvPicPr>
        <p:blipFill rotWithShape="1">
          <a:blip r:embed="rId3"/>
          <a:srcRect l="5513" t="3310" r="88975" b="24227"/>
          <a:stretch/>
        </p:blipFill>
        <p:spPr>
          <a:xfrm>
            <a:off x="1415480" y="616323"/>
            <a:ext cx="571363" cy="4320481"/>
          </a:xfrm>
          <a:prstGeom prst="rect">
            <a:avLst/>
          </a:prstGeom>
        </p:spPr>
      </p:pic>
      <p:pic>
        <p:nvPicPr>
          <p:cNvPr id="9" name="Picture 8">
            <a:extLst>
              <a:ext uri="{FF2B5EF4-FFF2-40B4-BE49-F238E27FC236}">
                <a16:creationId xmlns:a16="http://schemas.microsoft.com/office/drawing/2014/main" id="{4A46FCB1-6EAB-4C40-8E91-68579AD82BC3}"/>
              </a:ext>
            </a:extLst>
          </p:cNvPr>
          <p:cNvPicPr>
            <a:picLocks noChangeAspect="1"/>
          </p:cNvPicPr>
          <p:nvPr/>
        </p:nvPicPr>
        <p:blipFill rotWithShape="1">
          <a:blip r:embed="rId3"/>
          <a:srcRect l="11116" t="3311" r="83371"/>
          <a:stretch/>
        </p:blipFill>
        <p:spPr>
          <a:xfrm>
            <a:off x="1996245" y="616323"/>
            <a:ext cx="571363" cy="5765005"/>
          </a:xfrm>
          <a:prstGeom prst="rect">
            <a:avLst/>
          </a:prstGeom>
        </p:spPr>
      </p:pic>
      <p:pic>
        <p:nvPicPr>
          <p:cNvPr id="11" name="Picture 10">
            <a:extLst>
              <a:ext uri="{FF2B5EF4-FFF2-40B4-BE49-F238E27FC236}">
                <a16:creationId xmlns:a16="http://schemas.microsoft.com/office/drawing/2014/main" id="{317B0A21-2C98-4680-8827-656F6714703D}"/>
              </a:ext>
            </a:extLst>
          </p:cNvPr>
          <p:cNvPicPr>
            <a:picLocks noChangeAspect="1"/>
          </p:cNvPicPr>
          <p:nvPr/>
        </p:nvPicPr>
        <p:blipFill rotWithShape="1">
          <a:blip r:embed="rId3"/>
          <a:srcRect l="16720" t="3311" r="77767"/>
          <a:stretch/>
        </p:blipFill>
        <p:spPr>
          <a:xfrm>
            <a:off x="2577010" y="616323"/>
            <a:ext cx="571363" cy="5765005"/>
          </a:xfrm>
          <a:prstGeom prst="rect">
            <a:avLst/>
          </a:prstGeom>
        </p:spPr>
      </p:pic>
      <p:pic>
        <p:nvPicPr>
          <p:cNvPr id="12" name="Picture 11">
            <a:extLst>
              <a:ext uri="{FF2B5EF4-FFF2-40B4-BE49-F238E27FC236}">
                <a16:creationId xmlns:a16="http://schemas.microsoft.com/office/drawing/2014/main" id="{BAAD3C03-61F6-4E22-826C-50A2FA81A701}"/>
              </a:ext>
            </a:extLst>
          </p:cNvPr>
          <p:cNvPicPr>
            <a:picLocks noChangeAspect="1"/>
          </p:cNvPicPr>
          <p:nvPr/>
        </p:nvPicPr>
        <p:blipFill rotWithShape="1">
          <a:blip r:embed="rId3"/>
          <a:srcRect l="22323" t="33503" r="72164"/>
          <a:stretch/>
        </p:blipFill>
        <p:spPr>
          <a:xfrm>
            <a:off x="3157775" y="2416524"/>
            <a:ext cx="571363" cy="3964804"/>
          </a:xfrm>
          <a:prstGeom prst="rect">
            <a:avLst/>
          </a:prstGeom>
        </p:spPr>
      </p:pic>
      <p:pic>
        <p:nvPicPr>
          <p:cNvPr id="13" name="Picture 12">
            <a:extLst>
              <a:ext uri="{FF2B5EF4-FFF2-40B4-BE49-F238E27FC236}">
                <a16:creationId xmlns:a16="http://schemas.microsoft.com/office/drawing/2014/main" id="{1F880FB2-C334-4610-A39C-F355402E4C04}"/>
              </a:ext>
            </a:extLst>
          </p:cNvPr>
          <p:cNvPicPr>
            <a:picLocks noChangeAspect="1"/>
          </p:cNvPicPr>
          <p:nvPr/>
        </p:nvPicPr>
        <p:blipFill rotWithShape="1">
          <a:blip r:embed="rId3"/>
          <a:srcRect l="27927" t="33503" r="66560"/>
          <a:stretch/>
        </p:blipFill>
        <p:spPr>
          <a:xfrm>
            <a:off x="3738540" y="2416524"/>
            <a:ext cx="571363" cy="3964804"/>
          </a:xfrm>
          <a:prstGeom prst="rect">
            <a:avLst/>
          </a:prstGeom>
        </p:spPr>
      </p:pic>
      <p:pic>
        <p:nvPicPr>
          <p:cNvPr id="14" name="Picture 13">
            <a:extLst>
              <a:ext uri="{FF2B5EF4-FFF2-40B4-BE49-F238E27FC236}">
                <a16:creationId xmlns:a16="http://schemas.microsoft.com/office/drawing/2014/main" id="{1F19FDFA-75B9-4EE2-8978-36D6B5C1033D}"/>
              </a:ext>
            </a:extLst>
          </p:cNvPr>
          <p:cNvPicPr>
            <a:picLocks noChangeAspect="1"/>
          </p:cNvPicPr>
          <p:nvPr/>
        </p:nvPicPr>
        <p:blipFill rotWithShape="1">
          <a:blip r:embed="rId3"/>
          <a:srcRect l="33530" t="33503" r="60957"/>
          <a:stretch/>
        </p:blipFill>
        <p:spPr>
          <a:xfrm>
            <a:off x="4319305" y="2416524"/>
            <a:ext cx="571363" cy="3964804"/>
          </a:xfrm>
          <a:prstGeom prst="rect">
            <a:avLst/>
          </a:prstGeom>
        </p:spPr>
      </p:pic>
      <p:pic>
        <p:nvPicPr>
          <p:cNvPr id="15" name="Picture 14">
            <a:extLst>
              <a:ext uri="{FF2B5EF4-FFF2-40B4-BE49-F238E27FC236}">
                <a16:creationId xmlns:a16="http://schemas.microsoft.com/office/drawing/2014/main" id="{44829EFA-A08B-4EF0-91D4-8A7E42B39429}"/>
              </a:ext>
            </a:extLst>
          </p:cNvPr>
          <p:cNvPicPr>
            <a:picLocks noChangeAspect="1"/>
          </p:cNvPicPr>
          <p:nvPr/>
        </p:nvPicPr>
        <p:blipFill rotWithShape="1">
          <a:blip r:embed="rId3"/>
          <a:srcRect l="39043" t="33503" r="55444"/>
          <a:stretch/>
        </p:blipFill>
        <p:spPr>
          <a:xfrm>
            <a:off x="4890668" y="2416524"/>
            <a:ext cx="571363" cy="3964804"/>
          </a:xfrm>
          <a:prstGeom prst="rect">
            <a:avLst/>
          </a:prstGeom>
        </p:spPr>
      </p:pic>
      <p:pic>
        <p:nvPicPr>
          <p:cNvPr id="16" name="Picture 15">
            <a:extLst>
              <a:ext uri="{FF2B5EF4-FFF2-40B4-BE49-F238E27FC236}">
                <a16:creationId xmlns:a16="http://schemas.microsoft.com/office/drawing/2014/main" id="{5C71566D-8388-43BD-B4CE-87C864A9479B}"/>
              </a:ext>
            </a:extLst>
          </p:cNvPr>
          <p:cNvPicPr>
            <a:picLocks noChangeAspect="1"/>
          </p:cNvPicPr>
          <p:nvPr/>
        </p:nvPicPr>
        <p:blipFill rotWithShape="1">
          <a:blip r:embed="rId3"/>
          <a:srcRect l="44555" t="33503" r="49932"/>
          <a:stretch/>
        </p:blipFill>
        <p:spPr>
          <a:xfrm>
            <a:off x="5462031" y="2416524"/>
            <a:ext cx="571363" cy="3964804"/>
          </a:xfrm>
          <a:prstGeom prst="rect">
            <a:avLst/>
          </a:prstGeom>
        </p:spPr>
      </p:pic>
      <p:pic>
        <p:nvPicPr>
          <p:cNvPr id="17" name="Picture 16">
            <a:extLst>
              <a:ext uri="{FF2B5EF4-FFF2-40B4-BE49-F238E27FC236}">
                <a16:creationId xmlns:a16="http://schemas.microsoft.com/office/drawing/2014/main" id="{40134494-E6CA-4428-870B-D81CFB86F230}"/>
              </a:ext>
            </a:extLst>
          </p:cNvPr>
          <p:cNvPicPr>
            <a:picLocks noChangeAspect="1"/>
          </p:cNvPicPr>
          <p:nvPr/>
        </p:nvPicPr>
        <p:blipFill rotWithShape="1">
          <a:blip r:embed="rId3"/>
          <a:srcRect l="50068" t="33503" r="44419"/>
          <a:stretch/>
        </p:blipFill>
        <p:spPr>
          <a:xfrm>
            <a:off x="6033394" y="2416524"/>
            <a:ext cx="571363" cy="3964804"/>
          </a:xfrm>
          <a:prstGeom prst="rect">
            <a:avLst/>
          </a:prstGeom>
        </p:spPr>
      </p:pic>
      <p:pic>
        <p:nvPicPr>
          <p:cNvPr id="18" name="Picture 17">
            <a:extLst>
              <a:ext uri="{FF2B5EF4-FFF2-40B4-BE49-F238E27FC236}">
                <a16:creationId xmlns:a16="http://schemas.microsoft.com/office/drawing/2014/main" id="{B116BD32-8D64-4824-ABB4-1DDA0AA47DF7}"/>
              </a:ext>
            </a:extLst>
          </p:cNvPr>
          <p:cNvPicPr>
            <a:picLocks noChangeAspect="1"/>
          </p:cNvPicPr>
          <p:nvPr/>
        </p:nvPicPr>
        <p:blipFill rotWithShape="1">
          <a:blip r:embed="rId3"/>
          <a:srcRect l="55581" t="33503" r="38906"/>
          <a:stretch/>
        </p:blipFill>
        <p:spPr>
          <a:xfrm>
            <a:off x="6604757" y="2416524"/>
            <a:ext cx="571363" cy="3964804"/>
          </a:xfrm>
          <a:prstGeom prst="rect">
            <a:avLst/>
          </a:prstGeom>
        </p:spPr>
      </p:pic>
      <p:pic>
        <p:nvPicPr>
          <p:cNvPr id="19" name="Picture 18">
            <a:extLst>
              <a:ext uri="{FF2B5EF4-FFF2-40B4-BE49-F238E27FC236}">
                <a16:creationId xmlns:a16="http://schemas.microsoft.com/office/drawing/2014/main" id="{0F27FF02-5643-478B-B076-6F291EB4FB5F}"/>
              </a:ext>
            </a:extLst>
          </p:cNvPr>
          <p:cNvPicPr>
            <a:picLocks noChangeAspect="1"/>
          </p:cNvPicPr>
          <p:nvPr/>
        </p:nvPicPr>
        <p:blipFill rotWithShape="1">
          <a:blip r:embed="rId3"/>
          <a:srcRect l="61093" t="33503" r="33394"/>
          <a:stretch/>
        </p:blipFill>
        <p:spPr>
          <a:xfrm>
            <a:off x="7176120" y="2416524"/>
            <a:ext cx="571363" cy="3964804"/>
          </a:xfrm>
          <a:prstGeom prst="rect">
            <a:avLst/>
          </a:prstGeom>
        </p:spPr>
      </p:pic>
      <p:pic>
        <p:nvPicPr>
          <p:cNvPr id="20" name="Picture 19">
            <a:extLst>
              <a:ext uri="{FF2B5EF4-FFF2-40B4-BE49-F238E27FC236}">
                <a16:creationId xmlns:a16="http://schemas.microsoft.com/office/drawing/2014/main" id="{DB1B6AF8-B560-44CD-A614-5A8AC4FB70E7}"/>
              </a:ext>
            </a:extLst>
          </p:cNvPr>
          <p:cNvPicPr>
            <a:picLocks noChangeAspect="1"/>
          </p:cNvPicPr>
          <p:nvPr/>
        </p:nvPicPr>
        <p:blipFill rotWithShape="1">
          <a:blip r:embed="rId3"/>
          <a:srcRect l="66606" t="12478" r="27881"/>
          <a:stretch/>
        </p:blipFill>
        <p:spPr>
          <a:xfrm>
            <a:off x="7747483" y="1162934"/>
            <a:ext cx="571363" cy="5218394"/>
          </a:xfrm>
          <a:prstGeom prst="rect">
            <a:avLst/>
          </a:prstGeom>
        </p:spPr>
      </p:pic>
      <p:pic>
        <p:nvPicPr>
          <p:cNvPr id="21" name="Picture 20">
            <a:extLst>
              <a:ext uri="{FF2B5EF4-FFF2-40B4-BE49-F238E27FC236}">
                <a16:creationId xmlns:a16="http://schemas.microsoft.com/office/drawing/2014/main" id="{EF14DFC9-E8CF-4DC5-A8F4-2EDF4188E915}"/>
              </a:ext>
            </a:extLst>
          </p:cNvPr>
          <p:cNvPicPr>
            <a:picLocks noChangeAspect="1"/>
          </p:cNvPicPr>
          <p:nvPr/>
        </p:nvPicPr>
        <p:blipFill rotWithShape="1">
          <a:blip r:embed="rId3"/>
          <a:srcRect l="72209" t="12478" r="22187"/>
          <a:stretch/>
        </p:blipFill>
        <p:spPr>
          <a:xfrm>
            <a:off x="8328248" y="1162934"/>
            <a:ext cx="580765" cy="5218394"/>
          </a:xfrm>
          <a:prstGeom prst="rect">
            <a:avLst/>
          </a:prstGeom>
        </p:spPr>
      </p:pic>
      <p:pic>
        <p:nvPicPr>
          <p:cNvPr id="22" name="Picture 21">
            <a:extLst>
              <a:ext uri="{FF2B5EF4-FFF2-40B4-BE49-F238E27FC236}">
                <a16:creationId xmlns:a16="http://schemas.microsoft.com/office/drawing/2014/main" id="{06E6960E-D589-42C4-B3A9-782D75A663E2}"/>
              </a:ext>
            </a:extLst>
          </p:cNvPr>
          <p:cNvPicPr>
            <a:picLocks noChangeAspect="1"/>
          </p:cNvPicPr>
          <p:nvPr/>
        </p:nvPicPr>
        <p:blipFill rotWithShape="1">
          <a:blip r:embed="rId3"/>
          <a:srcRect l="77904" t="12478" r="16493"/>
          <a:stretch/>
        </p:blipFill>
        <p:spPr>
          <a:xfrm>
            <a:off x="8918415" y="1162934"/>
            <a:ext cx="580765" cy="5218394"/>
          </a:xfrm>
          <a:prstGeom prst="rect">
            <a:avLst/>
          </a:prstGeom>
        </p:spPr>
      </p:pic>
      <p:pic>
        <p:nvPicPr>
          <p:cNvPr id="23" name="Picture 22">
            <a:extLst>
              <a:ext uri="{FF2B5EF4-FFF2-40B4-BE49-F238E27FC236}">
                <a16:creationId xmlns:a16="http://schemas.microsoft.com/office/drawing/2014/main" id="{3D335E4C-AFA5-4A0B-A028-49C6F43C3874}"/>
              </a:ext>
            </a:extLst>
          </p:cNvPr>
          <p:cNvPicPr>
            <a:picLocks noChangeAspect="1"/>
          </p:cNvPicPr>
          <p:nvPr/>
        </p:nvPicPr>
        <p:blipFill rotWithShape="1">
          <a:blip r:embed="rId3"/>
          <a:srcRect l="83598" t="3311" r="11071"/>
          <a:stretch/>
        </p:blipFill>
        <p:spPr>
          <a:xfrm>
            <a:off x="9508582" y="616323"/>
            <a:ext cx="552559" cy="5765005"/>
          </a:xfrm>
          <a:prstGeom prst="rect">
            <a:avLst/>
          </a:prstGeom>
        </p:spPr>
      </p:pic>
      <p:pic>
        <p:nvPicPr>
          <p:cNvPr id="24" name="Picture 23">
            <a:extLst>
              <a:ext uri="{FF2B5EF4-FFF2-40B4-BE49-F238E27FC236}">
                <a16:creationId xmlns:a16="http://schemas.microsoft.com/office/drawing/2014/main" id="{BAF7F0AD-BC38-4C5D-B12D-500F06D3C746}"/>
              </a:ext>
            </a:extLst>
          </p:cNvPr>
          <p:cNvPicPr>
            <a:picLocks noChangeAspect="1"/>
          </p:cNvPicPr>
          <p:nvPr/>
        </p:nvPicPr>
        <p:blipFill rotWithShape="1">
          <a:blip r:embed="rId3"/>
          <a:srcRect l="89020" t="3311" r="5649"/>
          <a:stretch/>
        </p:blipFill>
        <p:spPr>
          <a:xfrm>
            <a:off x="10070543" y="616323"/>
            <a:ext cx="552559" cy="5765005"/>
          </a:xfrm>
          <a:prstGeom prst="rect">
            <a:avLst/>
          </a:prstGeom>
        </p:spPr>
      </p:pic>
      <p:pic>
        <p:nvPicPr>
          <p:cNvPr id="25" name="Picture 24">
            <a:extLst>
              <a:ext uri="{FF2B5EF4-FFF2-40B4-BE49-F238E27FC236}">
                <a16:creationId xmlns:a16="http://schemas.microsoft.com/office/drawing/2014/main" id="{3C51641F-A84F-46F8-8D75-E9B6DBDE46B5}"/>
              </a:ext>
            </a:extLst>
          </p:cNvPr>
          <p:cNvPicPr>
            <a:picLocks noChangeAspect="1"/>
          </p:cNvPicPr>
          <p:nvPr/>
        </p:nvPicPr>
        <p:blipFill rotWithShape="1">
          <a:blip r:embed="rId3"/>
          <a:srcRect l="94442" t="3310" b="24227"/>
          <a:stretch/>
        </p:blipFill>
        <p:spPr>
          <a:xfrm>
            <a:off x="10632504" y="616323"/>
            <a:ext cx="576064" cy="4320481"/>
          </a:xfrm>
          <a:prstGeom prst="rect">
            <a:avLst/>
          </a:prstGeom>
        </p:spPr>
      </p:pic>
      <p:pic>
        <p:nvPicPr>
          <p:cNvPr id="35" name="Picture 34">
            <a:extLst>
              <a:ext uri="{FF2B5EF4-FFF2-40B4-BE49-F238E27FC236}">
                <a16:creationId xmlns:a16="http://schemas.microsoft.com/office/drawing/2014/main" id="{974E0AAC-50BF-49AD-88E4-096E3E7C0AA9}"/>
              </a:ext>
            </a:extLst>
          </p:cNvPr>
          <p:cNvPicPr>
            <a:picLocks noChangeAspect="1"/>
          </p:cNvPicPr>
          <p:nvPr/>
        </p:nvPicPr>
        <p:blipFill rotWithShape="1">
          <a:blip r:embed="rId5"/>
          <a:srcRect t="9341" b="2979"/>
          <a:stretch/>
        </p:blipFill>
        <p:spPr>
          <a:xfrm>
            <a:off x="0" y="616323"/>
            <a:ext cx="12216680" cy="5784520"/>
          </a:xfrm>
          <a:prstGeom prst="rect">
            <a:avLst/>
          </a:prstGeom>
        </p:spPr>
      </p:pic>
      <p:pic>
        <p:nvPicPr>
          <p:cNvPr id="27" name="Picture 26">
            <a:extLst>
              <a:ext uri="{FF2B5EF4-FFF2-40B4-BE49-F238E27FC236}">
                <a16:creationId xmlns:a16="http://schemas.microsoft.com/office/drawing/2014/main" id="{1463B00F-59E9-4500-BF3B-E382D8F63703}"/>
              </a:ext>
            </a:extLst>
          </p:cNvPr>
          <p:cNvPicPr>
            <a:picLocks noChangeAspect="1"/>
          </p:cNvPicPr>
          <p:nvPr/>
        </p:nvPicPr>
        <p:blipFill rotWithShape="1">
          <a:blip r:embed="rId3"/>
          <a:srcRect t="3311" b="87522"/>
          <a:stretch/>
        </p:blipFill>
        <p:spPr>
          <a:xfrm>
            <a:off x="844117" y="616323"/>
            <a:ext cx="10364451" cy="546611"/>
          </a:xfrm>
          <a:prstGeom prst="rect">
            <a:avLst/>
          </a:prstGeom>
        </p:spPr>
      </p:pic>
      <p:pic>
        <p:nvPicPr>
          <p:cNvPr id="28" name="Picture 27">
            <a:extLst>
              <a:ext uri="{FF2B5EF4-FFF2-40B4-BE49-F238E27FC236}">
                <a16:creationId xmlns:a16="http://schemas.microsoft.com/office/drawing/2014/main" id="{9900D956-FC81-4430-8243-C8BD4F011B2C}"/>
              </a:ext>
            </a:extLst>
          </p:cNvPr>
          <p:cNvPicPr>
            <a:picLocks noChangeAspect="1"/>
          </p:cNvPicPr>
          <p:nvPr/>
        </p:nvPicPr>
        <p:blipFill rotWithShape="1">
          <a:blip r:embed="rId3"/>
          <a:srcRect t="12805" b="76159"/>
          <a:stretch/>
        </p:blipFill>
        <p:spPr>
          <a:xfrm>
            <a:off x="844117" y="1182448"/>
            <a:ext cx="10364451" cy="658012"/>
          </a:xfrm>
          <a:prstGeom prst="rect">
            <a:avLst/>
          </a:prstGeom>
        </p:spPr>
      </p:pic>
      <p:pic>
        <p:nvPicPr>
          <p:cNvPr id="29" name="Picture 28">
            <a:extLst>
              <a:ext uri="{FF2B5EF4-FFF2-40B4-BE49-F238E27FC236}">
                <a16:creationId xmlns:a16="http://schemas.microsoft.com/office/drawing/2014/main" id="{2B2D7F6E-7429-4193-A983-6DD3E362F243}"/>
              </a:ext>
            </a:extLst>
          </p:cNvPr>
          <p:cNvPicPr>
            <a:picLocks noChangeAspect="1"/>
          </p:cNvPicPr>
          <p:nvPr/>
        </p:nvPicPr>
        <p:blipFill rotWithShape="1">
          <a:blip r:embed="rId3"/>
          <a:srcRect t="23842" b="66496"/>
          <a:stretch/>
        </p:blipFill>
        <p:spPr>
          <a:xfrm>
            <a:off x="844117" y="1840460"/>
            <a:ext cx="10364451" cy="576064"/>
          </a:xfrm>
          <a:prstGeom prst="rect">
            <a:avLst/>
          </a:prstGeom>
        </p:spPr>
      </p:pic>
      <p:pic>
        <p:nvPicPr>
          <p:cNvPr id="30" name="Picture 29">
            <a:extLst>
              <a:ext uri="{FF2B5EF4-FFF2-40B4-BE49-F238E27FC236}">
                <a16:creationId xmlns:a16="http://schemas.microsoft.com/office/drawing/2014/main" id="{FF5C063B-963E-4296-BA16-C719EC3225E7}"/>
              </a:ext>
            </a:extLst>
          </p:cNvPr>
          <p:cNvPicPr>
            <a:picLocks noChangeAspect="1"/>
          </p:cNvPicPr>
          <p:nvPr/>
        </p:nvPicPr>
        <p:blipFill rotWithShape="1">
          <a:blip r:embed="rId3"/>
          <a:srcRect t="33831" b="55460"/>
          <a:stretch/>
        </p:blipFill>
        <p:spPr>
          <a:xfrm>
            <a:off x="844117" y="2436038"/>
            <a:ext cx="10364451" cy="638498"/>
          </a:xfrm>
          <a:prstGeom prst="rect">
            <a:avLst/>
          </a:prstGeom>
        </p:spPr>
      </p:pic>
      <p:pic>
        <p:nvPicPr>
          <p:cNvPr id="31" name="Picture 30">
            <a:extLst>
              <a:ext uri="{FF2B5EF4-FFF2-40B4-BE49-F238E27FC236}">
                <a16:creationId xmlns:a16="http://schemas.microsoft.com/office/drawing/2014/main" id="{7C73B28D-EEE6-46B2-9F93-B39DB9A81DCC}"/>
              </a:ext>
            </a:extLst>
          </p:cNvPr>
          <p:cNvPicPr>
            <a:picLocks noChangeAspect="1"/>
          </p:cNvPicPr>
          <p:nvPr/>
        </p:nvPicPr>
        <p:blipFill rotWithShape="1">
          <a:blip r:embed="rId3"/>
          <a:srcRect t="44539" b="45799"/>
          <a:stretch/>
        </p:blipFill>
        <p:spPr>
          <a:xfrm>
            <a:off x="844117" y="3074536"/>
            <a:ext cx="10364451" cy="576064"/>
          </a:xfrm>
          <a:prstGeom prst="rect">
            <a:avLst/>
          </a:prstGeom>
        </p:spPr>
      </p:pic>
      <p:pic>
        <p:nvPicPr>
          <p:cNvPr id="32" name="Picture 31">
            <a:extLst>
              <a:ext uri="{FF2B5EF4-FFF2-40B4-BE49-F238E27FC236}">
                <a16:creationId xmlns:a16="http://schemas.microsoft.com/office/drawing/2014/main" id="{A039ADA6-440B-4E7B-89B1-66CBDDCC5F1E}"/>
              </a:ext>
            </a:extLst>
          </p:cNvPr>
          <p:cNvPicPr>
            <a:picLocks noChangeAspect="1"/>
          </p:cNvPicPr>
          <p:nvPr/>
        </p:nvPicPr>
        <p:blipFill rotWithShape="1">
          <a:blip r:embed="rId3"/>
          <a:srcRect t="54528"/>
          <a:stretch/>
        </p:blipFill>
        <p:spPr>
          <a:xfrm>
            <a:off x="844117" y="3670114"/>
            <a:ext cx="10364451" cy="2711214"/>
          </a:xfrm>
          <a:prstGeom prst="rect">
            <a:avLst/>
          </a:prstGeom>
        </p:spPr>
      </p:pic>
      <p:grpSp>
        <p:nvGrpSpPr>
          <p:cNvPr id="41" name="Group 40">
            <a:extLst>
              <a:ext uri="{FF2B5EF4-FFF2-40B4-BE49-F238E27FC236}">
                <a16:creationId xmlns:a16="http://schemas.microsoft.com/office/drawing/2014/main" id="{CC41AFF1-0777-428D-8656-014379AF4003}"/>
              </a:ext>
            </a:extLst>
          </p:cNvPr>
          <p:cNvGrpSpPr/>
          <p:nvPr/>
        </p:nvGrpSpPr>
        <p:grpSpPr>
          <a:xfrm>
            <a:off x="2665991" y="758172"/>
            <a:ext cx="1695807" cy="533628"/>
            <a:chOff x="2783632" y="977412"/>
            <a:chExt cx="1695807" cy="533628"/>
          </a:xfrm>
        </p:grpSpPr>
        <p:sp>
          <p:nvSpPr>
            <p:cNvPr id="36" name="Arrow: Down 35">
              <a:extLst>
                <a:ext uri="{FF2B5EF4-FFF2-40B4-BE49-F238E27FC236}">
                  <a16:creationId xmlns:a16="http://schemas.microsoft.com/office/drawing/2014/main" id="{0F780DB2-2F63-44B7-857F-1634CF53CDEA}"/>
                </a:ext>
              </a:extLst>
            </p:cNvPr>
            <p:cNvSpPr/>
            <p:nvPr/>
          </p:nvSpPr>
          <p:spPr>
            <a:xfrm>
              <a:off x="2783632" y="980728"/>
              <a:ext cx="345937" cy="530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A115749E-2555-4CAF-8A20-1B1E11AAA490}"/>
                </a:ext>
              </a:extLst>
            </p:cNvPr>
            <p:cNvSpPr txBox="1"/>
            <p:nvPr/>
          </p:nvSpPr>
          <p:spPr>
            <a:xfrm>
              <a:off x="3327329" y="977412"/>
              <a:ext cx="1152110" cy="523220"/>
            </a:xfrm>
            <a:prstGeom prst="rect">
              <a:avLst/>
            </a:prstGeom>
            <a:noFill/>
          </p:spPr>
          <p:txBody>
            <a:bodyPr wrap="none" rtlCol="0">
              <a:spAutoFit/>
            </a:bodyPr>
            <a:lstStyle/>
            <a:p>
              <a:r>
                <a:rPr lang="en-GB" sz="2800" dirty="0"/>
                <a:t>groups</a:t>
              </a:r>
            </a:p>
          </p:txBody>
        </p:sp>
      </p:grpSp>
      <p:grpSp>
        <p:nvGrpSpPr>
          <p:cNvPr id="42" name="Group 41">
            <a:extLst>
              <a:ext uri="{FF2B5EF4-FFF2-40B4-BE49-F238E27FC236}">
                <a16:creationId xmlns:a16="http://schemas.microsoft.com/office/drawing/2014/main" id="{DBF0F673-E875-40C1-84B8-3713D78993B2}"/>
              </a:ext>
            </a:extLst>
          </p:cNvPr>
          <p:cNvGrpSpPr/>
          <p:nvPr/>
        </p:nvGrpSpPr>
        <p:grpSpPr>
          <a:xfrm>
            <a:off x="2590429" y="1344148"/>
            <a:ext cx="1908960" cy="523220"/>
            <a:chOff x="2650444" y="1594450"/>
            <a:chExt cx="1908960" cy="523220"/>
          </a:xfrm>
        </p:grpSpPr>
        <p:sp>
          <p:nvSpPr>
            <p:cNvPr id="38" name="Arrow: Down 37">
              <a:extLst>
                <a:ext uri="{FF2B5EF4-FFF2-40B4-BE49-F238E27FC236}">
                  <a16:creationId xmlns:a16="http://schemas.microsoft.com/office/drawing/2014/main" id="{DFEEABF4-3A1B-43C4-8831-F44B6BFBC560}"/>
                </a:ext>
              </a:extLst>
            </p:cNvPr>
            <p:cNvSpPr/>
            <p:nvPr/>
          </p:nvSpPr>
          <p:spPr>
            <a:xfrm rot="16200000">
              <a:off x="2742631" y="1621320"/>
              <a:ext cx="345937" cy="530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a:extLst>
                <a:ext uri="{FF2B5EF4-FFF2-40B4-BE49-F238E27FC236}">
                  <a16:creationId xmlns:a16="http://schemas.microsoft.com/office/drawing/2014/main" id="{2D7124A4-2D89-42D8-B693-F7925DA1FC4A}"/>
                </a:ext>
              </a:extLst>
            </p:cNvPr>
            <p:cNvSpPr txBox="1"/>
            <p:nvPr/>
          </p:nvSpPr>
          <p:spPr>
            <a:xfrm>
              <a:off x="3299123" y="1594450"/>
              <a:ext cx="1260281" cy="523220"/>
            </a:xfrm>
            <a:prstGeom prst="rect">
              <a:avLst/>
            </a:prstGeom>
            <a:noFill/>
          </p:spPr>
          <p:txBody>
            <a:bodyPr wrap="none" rtlCol="0">
              <a:spAutoFit/>
            </a:bodyPr>
            <a:lstStyle/>
            <a:p>
              <a:r>
                <a:rPr lang="en-GB" sz="2800" dirty="0"/>
                <a:t>periods</a:t>
              </a:r>
            </a:p>
          </p:txBody>
        </p:sp>
      </p:grpSp>
      <p:pic>
        <p:nvPicPr>
          <p:cNvPr id="48" name="Picture 47">
            <a:extLst>
              <a:ext uri="{FF2B5EF4-FFF2-40B4-BE49-F238E27FC236}">
                <a16:creationId xmlns:a16="http://schemas.microsoft.com/office/drawing/2014/main" id="{0453CFB4-002A-401D-A9B3-8801273C5E6D}"/>
              </a:ext>
            </a:extLst>
          </p:cNvPr>
          <p:cNvPicPr>
            <a:picLocks noChangeAspect="1"/>
          </p:cNvPicPr>
          <p:nvPr/>
        </p:nvPicPr>
        <p:blipFill>
          <a:blip r:embed="rId6"/>
          <a:stretch>
            <a:fillRect/>
          </a:stretch>
        </p:blipFill>
        <p:spPr>
          <a:xfrm>
            <a:off x="5853692" y="815753"/>
            <a:ext cx="1402075" cy="1475627"/>
          </a:xfrm>
          <a:prstGeom prst="rect">
            <a:avLst/>
          </a:prstGeom>
        </p:spPr>
      </p:pic>
      <p:sp>
        <p:nvSpPr>
          <p:cNvPr id="49" name="TextBox 48">
            <a:extLst>
              <a:ext uri="{FF2B5EF4-FFF2-40B4-BE49-F238E27FC236}">
                <a16:creationId xmlns:a16="http://schemas.microsoft.com/office/drawing/2014/main" id="{F5D1B37D-FEC8-4E7A-8051-CE2B10EBAE43}"/>
              </a:ext>
            </a:extLst>
          </p:cNvPr>
          <p:cNvSpPr txBox="1"/>
          <p:nvPr/>
        </p:nvSpPr>
        <p:spPr>
          <a:xfrm>
            <a:off x="2523688" y="1844991"/>
            <a:ext cx="1942070" cy="523220"/>
          </a:xfrm>
          <a:prstGeom prst="rect">
            <a:avLst/>
          </a:prstGeom>
          <a:noFill/>
        </p:spPr>
        <p:txBody>
          <a:bodyPr wrap="none" rtlCol="0">
            <a:spAutoFit/>
          </a:bodyPr>
          <a:lstStyle/>
          <a:p>
            <a:r>
              <a:rPr lang="en-GB" sz="2800" dirty="0"/>
              <a:t>element box</a:t>
            </a:r>
          </a:p>
        </p:txBody>
      </p:sp>
    </p:spTree>
    <p:extLst>
      <p:ext uri="{BB962C8B-B14F-4D97-AF65-F5344CB8AC3E}">
        <p14:creationId xmlns:p14="http://schemas.microsoft.com/office/powerpoint/2010/main" val="2030759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300" fill="hold"/>
                                        <p:tgtEl>
                                          <p:spTgt spid="8"/>
                                        </p:tgtEl>
                                        <p:attrNameLst>
                                          <p:attrName>ppt_w</p:attrName>
                                        </p:attrNameLst>
                                      </p:cBhvr>
                                      <p:tavLst>
                                        <p:tav tm="0">
                                          <p:val>
                                            <p:fltVal val="0"/>
                                          </p:val>
                                        </p:tav>
                                        <p:tav tm="100000">
                                          <p:val>
                                            <p:strVal val="#ppt_w"/>
                                          </p:val>
                                        </p:tav>
                                      </p:tavLst>
                                    </p:anim>
                                    <p:anim calcmode="lin" valueType="num">
                                      <p:cBhvr>
                                        <p:cTn id="8" dur="300" fill="hold"/>
                                        <p:tgtEl>
                                          <p:spTgt spid="8"/>
                                        </p:tgtEl>
                                        <p:attrNameLst>
                                          <p:attrName>ppt_h</p:attrName>
                                        </p:attrNameLst>
                                      </p:cBhvr>
                                      <p:tavLst>
                                        <p:tav tm="0">
                                          <p:val>
                                            <p:fltVal val="0"/>
                                          </p:val>
                                        </p:tav>
                                        <p:tav tm="100000">
                                          <p:val>
                                            <p:strVal val="#ppt_h"/>
                                          </p:val>
                                        </p:tav>
                                      </p:tavLst>
                                    </p:anim>
                                    <p:animEffect transition="in" filter="fade">
                                      <p:cBhvr>
                                        <p:cTn id="9" dur="300"/>
                                        <p:tgtEl>
                                          <p:spTgt spid="8"/>
                                        </p:tgtEl>
                                      </p:cBhvr>
                                    </p:animEffect>
                                  </p:childTnLst>
                                </p:cTn>
                              </p:par>
                            </p:childTnLst>
                          </p:cTn>
                        </p:par>
                        <p:par>
                          <p:cTn id="10" fill="hold">
                            <p:stCondLst>
                              <p:cond delay="3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300" fill="hold"/>
                                        <p:tgtEl>
                                          <p:spTgt spid="6"/>
                                        </p:tgtEl>
                                        <p:attrNameLst>
                                          <p:attrName>ppt_w</p:attrName>
                                        </p:attrNameLst>
                                      </p:cBhvr>
                                      <p:tavLst>
                                        <p:tav tm="0">
                                          <p:val>
                                            <p:fltVal val="0"/>
                                          </p:val>
                                        </p:tav>
                                        <p:tav tm="100000">
                                          <p:val>
                                            <p:strVal val="#ppt_w"/>
                                          </p:val>
                                        </p:tav>
                                      </p:tavLst>
                                    </p:anim>
                                    <p:anim calcmode="lin" valueType="num">
                                      <p:cBhvr>
                                        <p:cTn id="14" dur="300" fill="hold"/>
                                        <p:tgtEl>
                                          <p:spTgt spid="6"/>
                                        </p:tgtEl>
                                        <p:attrNameLst>
                                          <p:attrName>ppt_h</p:attrName>
                                        </p:attrNameLst>
                                      </p:cBhvr>
                                      <p:tavLst>
                                        <p:tav tm="0">
                                          <p:val>
                                            <p:fltVal val="0"/>
                                          </p:val>
                                        </p:tav>
                                        <p:tav tm="100000">
                                          <p:val>
                                            <p:strVal val="#ppt_h"/>
                                          </p:val>
                                        </p:tav>
                                      </p:tavLst>
                                    </p:anim>
                                    <p:animEffect transition="in" filter="fade">
                                      <p:cBhvr>
                                        <p:cTn id="15" dur="300"/>
                                        <p:tgtEl>
                                          <p:spTgt spid="6"/>
                                        </p:tgtEl>
                                      </p:cBhvr>
                                    </p:animEffect>
                                  </p:childTnLst>
                                </p:cTn>
                              </p:par>
                            </p:childTnLst>
                          </p:cTn>
                        </p:par>
                        <p:par>
                          <p:cTn id="16" fill="hold">
                            <p:stCondLst>
                              <p:cond delay="600"/>
                            </p:stCondLst>
                            <p:childTnLst>
                              <p:par>
                                <p:cTn id="17" presetID="53" presetClass="entr" presetSubtype="16"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300" fill="hold"/>
                                        <p:tgtEl>
                                          <p:spTgt spid="9"/>
                                        </p:tgtEl>
                                        <p:attrNameLst>
                                          <p:attrName>ppt_w</p:attrName>
                                        </p:attrNameLst>
                                      </p:cBhvr>
                                      <p:tavLst>
                                        <p:tav tm="0">
                                          <p:val>
                                            <p:fltVal val="0"/>
                                          </p:val>
                                        </p:tav>
                                        <p:tav tm="100000">
                                          <p:val>
                                            <p:strVal val="#ppt_w"/>
                                          </p:val>
                                        </p:tav>
                                      </p:tavLst>
                                    </p:anim>
                                    <p:anim calcmode="lin" valueType="num">
                                      <p:cBhvr>
                                        <p:cTn id="20" dur="300" fill="hold"/>
                                        <p:tgtEl>
                                          <p:spTgt spid="9"/>
                                        </p:tgtEl>
                                        <p:attrNameLst>
                                          <p:attrName>ppt_h</p:attrName>
                                        </p:attrNameLst>
                                      </p:cBhvr>
                                      <p:tavLst>
                                        <p:tav tm="0">
                                          <p:val>
                                            <p:fltVal val="0"/>
                                          </p:val>
                                        </p:tav>
                                        <p:tav tm="100000">
                                          <p:val>
                                            <p:strVal val="#ppt_h"/>
                                          </p:val>
                                        </p:tav>
                                      </p:tavLst>
                                    </p:anim>
                                    <p:animEffect transition="in" filter="fade">
                                      <p:cBhvr>
                                        <p:cTn id="21" dur="300"/>
                                        <p:tgtEl>
                                          <p:spTgt spid="9"/>
                                        </p:tgtEl>
                                      </p:cBhvr>
                                    </p:animEffect>
                                  </p:childTnLst>
                                </p:cTn>
                              </p:par>
                            </p:childTnLst>
                          </p:cTn>
                        </p:par>
                        <p:par>
                          <p:cTn id="22" fill="hold">
                            <p:stCondLst>
                              <p:cond delay="900"/>
                            </p:stCondLst>
                            <p:childTnLst>
                              <p:par>
                                <p:cTn id="23" presetID="53" presetClass="entr" presetSubtype="16" fill="hold" nodeType="after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p:cTn id="25" dur="300" fill="hold"/>
                                        <p:tgtEl>
                                          <p:spTgt spid="11"/>
                                        </p:tgtEl>
                                        <p:attrNameLst>
                                          <p:attrName>ppt_w</p:attrName>
                                        </p:attrNameLst>
                                      </p:cBhvr>
                                      <p:tavLst>
                                        <p:tav tm="0">
                                          <p:val>
                                            <p:fltVal val="0"/>
                                          </p:val>
                                        </p:tav>
                                        <p:tav tm="100000">
                                          <p:val>
                                            <p:strVal val="#ppt_w"/>
                                          </p:val>
                                        </p:tav>
                                      </p:tavLst>
                                    </p:anim>
                                    <p:anim calcmode="lin" valueType="num">
                                      <p:cBhvr>
                                        <p:cTn id="26" dur="300" fill="hold"/>
                                        <p:tgtEl>
                                          <p:spTgt spid="11"/>
                                        </p:tgtEl>
                                        <p:attrNameLst>
                                          <p:attrName>ppt_h</p:attrName>
                                        </p:attrNameLst>
                                      </p:cBhvr>
                                      <p:tavLst>
                                        <p:tav tm="0">
                                          <p:val>
                                            <p:fltVal val="0"/>
                                          </p:val>
                                        </p:tav>
                                        <p:tav tm="100000">
                                          <p:val>
                                            <p:strVal val="#ppt_h"/>
                                          </p:val>
                                        </p:tav>
                                      </p:tavLst>
                                    </p:anim>
                                    <p:animEffect transition="in" filter="fade">
                                      <p:cBhvr>
                                        <p:cTn id="27" dur="300"/>
                                        <p:tgtEl>
                                          <p:spTgt spid="11"/>
                                        </p:tgtEl>
                                      </p:cBhvr>
                                    </p:animEffect>
                                  </p:childTnLst>
                                </p:cTn>
                              </p:par>
                            </p:childTnLst>
                          </p:cTn>
                        </p:par>
                        <p:par>
                          <p:cTn id="28" fill="hold">
                            <p:stCondLst>
                              <p:cond delay="1200"/>
                            </p:stCondLst>
                            <p:childTnLst>
                              <p:par>
                                <p:cTn id="29" presetID="53" presetClass="entr" presetSubtype="16" fill="hold" nodeType="after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p:cTn id="31" dur="300" fill="hold"/>
                                        <p:tgtEl>
                                          <p:spTgt spid="12"/>
                                        </p:tgtEl>
                                        <p:attrNameLst>
                                          <p:attrName>ppt_w</p:attrName>
                                        </p:attrNameLst>
                                      </p:cBhvr>
                                      <p:tavLst>
                                        <p:tav tm="0">
                                          <p:val>
                                            <p:fltVal val="0"/>
                                          </p:val>
                                        </p:tav>
                                        <p:tav tm="100000">
                                          <p:val>
                                            <p:strVal val="#ppt_w"/>
                                          </p:val>
                                        </p:tav>
                                      </p:tavLst>
                                    </p:anim>
                                    <p:anim calcmode="lin" valueType="num">
                                      <p:cBhvr>
                                        <p:cTn id="32" dur="300" fill="hold"/>
                                        <p:tgtEl>
                                          <p:spTgt spid="12"/>
                                        </p:tgtEl>
                                        <p:attrNameLst>
                                          <p:attrName>ppt_h</p:attrName>
                                        </p:attrNameLst>
                                      </p:cBhvr>
                                      <p:tavLst>
                                        <p:tav tm="0">
                                          <p:val>
                                            <p:fltVal val="0"/>
                                          </p:val>
                                        </p:tav>
                                        <p:tav tm="100000">
                                          <p:val>
                                            <p:strVal val="#ppt_h"/>
                                          </p:val>
                                        </p:tav>
                                      </p:tavLst>
                                    </p:anim>
                                    <p:animEffect transition="in" filter="fade">
                                      <p:cBhvr>
                                        <p:cTn id="33" dur="300"/>
                                        <p:tgtEl>
                                          <p:spTgt spid="12"/>
                                        </p:tgtEl>
                                      </p:cBhvr>
                                    </p:animEffect>
                                  </p:childTnLst>
                                </p:cTn>
                              </p:par>
                            </p:childTnLst>
                          </p:cTn>
                        </p:par>
                        <p:par>
                          <p:cTn id="34" fill="hold">
                            <p:stCondLst>
                              <p:cond delay="1500"/>
                            </p:stCondLst>
                            <p:childTnLst>
                              <p:par>
                                <p:cTn id="35" presetID="53" presetClass="entr" presetSubtype="16" fill="hold" nodeType="after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p:cTn id="37" dur="300" fill="hold"/>
                                        <p:tgtEl>
                                          <p:spTgt spid="13"/>
                                        </p:tgtEl>
                                        <p:attrNameLst>
                                          <p:attrName>ppt_w</p:attrName>
                                        </p:attrNameLst>
                                      </p:cBhvr>
                                      <p:tavLst>
                                        <p:tav tm="0">
                                          <p:val>
                                            <p:fltVal val="0"/>
                                          </p:val>
                                        </p:tav>
                                        <p:tav tm="100000">
                                          <p:val>
                                            <p:strVal val="#ppt_w"/>
                                          </p:val>
                                        </p:tav>
                                      </p:tavLst>
                                    </p:anim>
                                    <p:anim calcmode="lin" valueType="num">
                                      <p:cBhvr>
                                        <p:cTn id="38" dur="300" fill="hold"/>
                                        <p:tgtEl>
                                          <p:spTgt spid="13"/>
                                        </p:tgtEl>
                                        <p:attrNameLst>
                                          <p:attrName>ppt_h</p:attrName>
                                        </p:attrNameLst>
                                      </p:cBhvr>
                                      <p:tavLst>
                                        <p:tav tm="0">
                                          <p:val>
                                            <p:fltVal val="0"/>
                                          </p:val>
                                        </p:tav>
                                        <p:tav tm="100000">
                                          <p:val>
                                            <p:strVal val="#ppt_h"/>
                                          </p:val>
                                        </p:tav>
                                      </p:tavLst>
                                    </p:anim>
                                    <p:animEffect transition="in" filter="fade">
                                      <p:cBhvr>
                                        <p:cTn id="39" dur="300"/>
                                        <p:tgtEl>
                                          <p:spTgt spid="13"/>
                                        </p:tgtEl>
                                      </p:cBhvr>
                                    </p:animEffect>
                                  </p:childTnLst>
                                </p:cTn>
                              </p:par>
                            </p:childTnLst>
                          </p:cTn>
                        </p:par>
                        <p:par>
                          <p:cTn id="40" fill="hold">
                            <p:stCondLst>
                              <p:cond delay="1800"/>
                            </p:stCondLst>
                            <p:childTnLst>
                              <p:par>
                                <p:cTn id="41" presetID="53" presetClass="entr" presetSubtype="16" fill="hold" nodeType="after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p:cTn id="43" dur="300" fill="hold"/>
                                        <p:tgtEl>
                                          <p:spTgt spid="14"/>
                                        </p:tgtEl>
                                        <p:attrNameLst>
                                          <p:attrName>ppt_w</p:attrName>
                                        </p:attrNameLst>
                                      </p:cBhvr>
                                      <p:tavLst>
                                        <p:tav tm="0">
                                          <p:val>
                                            <p:fltVal val="0"/>
                                          </p:val>
                                        </p:tav>
                                        <p:tav tm="100000">
                                          <p:val>
                                            <p:strVal val="#ppt_w"/>
                                          </p:val>
                                        </p:tav>
                                      </p:tavLst>
                                    </p:anim>
                                    <p:anim calcmode="lin" valueType="num">
                                      <p:cBhvr>
                                        <p:cTn id="44" dur="300" fill="hold"/>
                                        <p:tgtEl>
                                          <p:spTgt spid="14"/>
                                        </p:tgtEl>
                                        <p:attrNameLst>
                                          <p:attrName>ppt_h</p:attrName>
                                        </p:attrNameLst>
                                      </p:cBhvr>
                                      <p:tavLst>
                                        <p:tav tm="0">
                                          <p:val>
                                            <p:fltVal val="0"/>
                                          </p:val>
                                        </p:tav>
                                        <p:tav tm="100000">
                                          <p:val>
                                            <p:strVal val="#ppt_h"/>
                                          </p:val>
                                        </p:tav>
                                      </p:tavLst>
                                    </p:anim>
                                    <p:animEffect transition="in" filter="fade">
                                      <p:cBhvr>
                                        <p:cTn id="45" dur="300"/>
                                        <p:tgtEl>
                                          <p:spTgt spid="14"/>
                                        </p:tgtEl>
                                      </p:cBhvr>
                                    </p:animEffect>
                                  </p:childTnLst>
                                </p:cTn>
                              </p:par>
                            </p:childTnLst>
                          </p:cTn>
                        </p:par>
                        <p:par>
                          <p:cTn id="46" fill="hold">
                            <p:stCondLst>
                              <p:cond delay="2100"/>
                            </p:stCondLst>
                            <p:childTnLst>
                              <p:par>
                                <p:cTn id="47" presetID="53" presetClass="entr" presetSubtype="16" fill="hold" nodeType="after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p:cTn id="49" dur="300" fill="hold"/>
                                        <p:tgtEl>
                                          <p:spTgt spid="15"/>
                                        </p:tgtEl>
                                        <p:attrNameLst>
                                          <p:attrName>ppt_w</p:attrName>
                                        </p:attrNameLst>
                                      </p:cBhvr>
                                      <p:tavLst>
                                        <p:tav tm="0">
                                          <p:val>
                                            <p:fltVal val="0"/>
                                          </p:val>
                                        </p:tav>
                                        <p:tav tm="100000">
                                          <p:val>
                                            <p:strVal val="#ppt_w"/>
                                          </p:val>
                                        </p:tav>
                                      </p:tavLst>
                                    </p:anim>
                                    <p:anim calcmode="lin" valueType="num">
                                      <p:cBhvr>
                                        <p:cTn id="50" dur="300" fill="hold"/>
                                        <p:tgtEl>
                                          <p:spTgt spid="15"/>
                                        </p:tgtEl>
                                        <p:attrNameLst>
                                          <p:attrName>ppt_h</p:attrName>
                                        </p:attrNameLst>
                                      </p:cBhvr>
                                      <p:tavLst>
                                        <p:tav tm="0">
                                          <p:val>
                                            <p:fltVal val="0"/>
                                          </p:val>
                                        </p:tav>
                                        <p:tav tm="100000">
                                          <p:val>
                                            <p:strVal val="#ppt_h"/>
                                          </p:val>
                                        </p:tav>
                                      </p:tavLst>
                                    </p:anim>
                                    <p:animEffect transition="in" filter="fade">
                                      <p:cBhvr>
                                        <p:cTn id="51" dur="300"/>
                                        <p:tgtEl>
                                          <p:spTgt spid="15"/>
                                        </p:tgtEl>
                                      </p:cBhvr>
                                    </p:animEffect>
                                  </p:childTnLst>
                                </p:cTn>
                              </p:par>
                            </p:childTnLst>
                          </p:cTn>
                        </p:par>
                        <p:par>
                          <p:cTn id="52" fill="hold">
                            <p:stCondLst>
                              <p:cond delay="2400"/>
                            </p:stCondLst>
                            <p:childTnLst>
                              <p:par>
                                <p:cTn id="53" presetID="53" presetClass="entr" presetSubtype="16" fill="hold" nodeType="after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p:cTn id="55" dur="300" fill="hold"/>
                                        <p:tgtEl>
                                          <p:spTgt spid="16"/>
                                        </p:tgtEl>
                                        <p:attrNameLst>
                                          <p:attrName>ppt_w</p:attrName>
                                        </p:attrNameLst>
                                      </p:cBhvr>
                                      <p:tavLst>
                                        <p:tav tm="0">
                                          <p:val>
                                            <p:fltVal val="0"/>
                                          </p:val>
                                        </p:tav>
                                        <p:tav tm="100000">
                                          <p:val>
                                            <p:strVal val="#ppt_w"/>
                                          </p:val>
                                        </p:tav>
                                      </p:tavLst>
                                    </p:anim>
                                    <p:anim calcmode="lin" valueType="num">
                                      <p:cBhvr>
                                        <p:cTn id="56" dur="300" fill="hold"/>
                                        <p:tgtEl>
                                          <p:spTgt spid="16"/>
                                        </p:tgtEl>
                                        <p:attrNameLst>
                                          <p:attrName>ppt_h</p:attrName>
                                        </p:attrNameLst>
                                      </p:cBhvr>
                                      <p:tavLst>
                                        <p:tav tm="0">
                                          <p:val>
                                            <p:fltVal val="0"/>
                                          </p:val>
                                        </p:tav>
                                        <p:tav tm="100000">
                                          <p:val>
                                            <p:strVal val="#ppt_h"/>
                                          </p:val>
                                        </p:tav>
                                      </p:tavLst>
                                    </p:anim>
                                    <p:animEffect transition="in" filter="fade">
                                      <p:cBhvr>
                                        <p:cTn id="57" dur="300"/>
                                        <p:tgtEl>
                                          <p:spTgt spid="16"/>
                                        </p:tgtEl>
                                      </p:cBhvr>
                                    </p:animEffect>
                                  </p:childTnLst>
                                </p:cTn>
                              </p:par>
                            </p:childTnLst>
                          </p:cTn>
                        </p:par>
                        <p:par>
                          <p:cTn id="58" fill="hold">
                            <p:stCondLst>
                              <p:cond delay="2700"/>
                            </p:stCondLst>
                            <p:childTnLst>
                              <p:par>
                                <p:cTn id="59" presetID="53" presetClass="entr" presetSubtype="16" fill="hold" nodeType="afterEffect">
                                  <p:stCondLst>
                                    <p:cond delay="0"/>
                                  </p:stCondLst>
                                  <p:childTnLst>
                                    <p:set>
                                      <p:cBhvr>
                                        <p:cTn id="60" dur="1" fill="hold">
                                          <p:stCondLst>
                                            <p:cond delay="0"/>
                                          </p:stCondLst>
                                        </p:cTn>
                                        <p:tgtEl>
                                          <p:spTgt spid="17"/>
                                        </p:tgtEl>
                                        <p:attrNameLst>
                                          <p:attrName>style.visibility</p:attrName>
                                        </p:attrNameLst>
                                      </p:cBhvr>
                                      <p:to>
                                        <p:strVal val="visible"/>
                                      </p:to>
                                    </p:set>
                                    <p:anim calcmode="lin" valueType="num">
                                      <p:cBhvr>
                                        <p:cTn id="61" dur="300" fill="hold"/>
                                        <p:tgtEl>
                                          <p:spTgt spid="17"/>
                                        </p:tgtEl>
                                        <p:attrNameLst>
                                          <p:attrName>ppt_w</p:attrName>
                                        </p:attrNameLst>
                                      </p:cBhvr>
                                      <p:tavLst>
                                        <p:tav tm="0">
                                          <p:val>
                                            <p:fltVal val="0"/>
                                          </p:val>
                                        </p:tav>
                                        <p:tav tm="100000">
                                          <p:val>
                                            <p:strVal val="#ppt_w"/>
                                          </p:val>
                                        </p:tav>
                                      </p:tavLst>
                                    </p:anim>
                                    <p:anim calcmode="lin" valueType="num">
                                      <p:cBhvr>
                                        <p:cTn id="62" dur="300" fill="hold"/>
                                        <p:tgtEl>
                                          <p:spTgt spid="17"/>
                                        </p:tgtEl>
                                        <p:attrNameLst>
                                          <p:attrName>ppt_h</p:attrName>
                                        </p:attrNameLst>
                                      </p:cBhvr>
                                      <p:tavLst>
                                        <p:tav tm="0">
                                          <p:val>
                                            <p:fltVal val="0"/>
                                          </p:val>
                                        </p:tav>
                                        <p:tav tm="100000">
                                          <p:val>
                                            <p:strVal val="#ppt_h"/>
                                          </p:val>
                                        </p:tav>
                                      </p:tavLst>
                                    </p:anim>
                                    <p:animEffect transition="in" filter="fade">
                                      <p:cBhvr>
                                        <p:cTn id="63" dur="300"/>
                                        <p:tgtEl>
                                          <p:spTgt spid="17"/>
                                        </p:tgtEl>
                                      </p:cBhvr>
                                    </p:animEffect>
                                  </p:childTnLst>
                                </p:cTn>
                              </p:par>
                            </p:childTnLst>
                          </p:cTn>
                        </p:par>
                        <p:par>
                          <p:cTn id="64" fill="hold">
                            <p:stCondLst>
                              <p:cond delay="3000"/>
                            </p:stCondLst>
                            <p:childTnLst>
                              <p:par>
                                <p:cTn id="65" presetID="53" presetClass="entr" presetSubtype="16" fill="hold" nodeType="afterEffect">
                                  <p:stCondLst>
                                    <p:cond delay="0"/>
                                  </p:stCondLst>
                                  <p:childTnLst>
                                    <p:set>
                                      <p:cBhvr>
                                        <p:cTn id="66" dur="1" fill="hold">
                                          <p:stCondLst>
                                            <p:cond delay="0"/>
                                          </p:stCondLst>
                                        </p:cTn>
                                        <p:tgtEl>
                                          <p:spTgt spid="18"/>
                                        </p:tgtEl>
                                        <p:attrNameLst>
                                          <p:attrName>style.visibility</p:attrName>
                                        </p:attrNameLst>
                                      </p:cBhvr>
                                      <p:to>
                                        <p:strVal val="visible"/>
                                      </p:to>
                                    </p:set>
                                    <p:anim calcmode="lin" valueType="num">
                                      <p:cBhvr>
                                        <p:cTn id="67" dur="300" fill="hold"/>
                                        <p:tgtEl>
                                          <p:spTgt spid="18"/>
                                        </p:tgtEl>
                                        <p:attrNameLst>
                                          <p:attrName>ppt_w</p:attrName>
                                        </p:attrNameLst>
                                      </p:cBhvr>
                                      <p:tavLst>
                                        <p:tav tm="0">
                                          <p:val>
                                            <p:fltVal val="0"/>
                                          </p:val>
                                        </p:tav>
                                        <p:tav tm="100000">
                                          <p:val>
                                            <p:strVal val="#ppt_w"/>
                                          </p:val>
                                        </p:tav>
                                      </p:tavLst>
                                    </p:anim>
                                    <p:anim calcmode="lin" valueType="num">
                                      <p:cBhvr>
                                        <p:cTn id="68" dur="300" fill="hold"/>
                                        <p:tgtEl>
                                          <p:spTgt spid="18"/>
                                        </p:tgtEl>
                                        <p:attrNameLst>
                                          <p:attrName>ppt_h</p:attrName>
                                        </p:attrNameLst>
                                      </p:cBhvr>
                                      <p:tavLst>
                                        <p:tav tm="0">
                                          <p:val>
                                            <p:fltVal val="0"/>
                                          </p:val>
                                        </p:tav>
                                        <p:tav tm="100000">
                                          <p:val>
                                            <p:strVal val="#ppt_h"/>
                                          </p:val>
                                        </p:tav>
                                      </p:tavLst>
                                    </p:anim>
                                    <p:animEffect transition="in" filter="fade">
                                      <p:cBhvr>
                                        <p:cTn id="69" dur="300"/>
                                        <p:tgtEl>
                                          <p:spTgt spid="18"/>
                                        </p:tgtEl>
                                      </p:cBhvr>
                                    </p:animEffect>
                                  </p:childTnLst>
                                </p:cTn>
                              </p:par>
                            </p:childTnLst>
                          </p:cTn>
                        </p:par>
                        <p:par>
                          <p:cTn id="70" fill="hold">
                            <p:stCondLst>
                              <p:cond delay="3300"/>
                            </p:stCondLst>
                            <p:childTnLst>
                              <p:par>
                                <p:cTn id="71" presetID="53" presetClass="entr" presetSubtype="16" fill="hold" nodeType="afterEffect">
                                  <p:stCondLst>
                                    <p:cond delay="0"/>
                                  </p:stCondLst>
                                  <p:childTnLst>
                                    <p:set>
                                      <p:cBhvr>
                                        <p:cTn id="72" dur="1" fill="hold">
                                          <p:stCondLst>
                                            <p:cond delay="0"/>
                                          </p:stCondLst>
                                        </p:cTn>
                                        <p:tgtEl>
                                          <p:spTgt spid="19"/>
                                        </p:tgtEl>
                                        <p:attrNameLst>
                                          <p:attrName>style.visibility</p:attrName>
                                        </p:attrNameLst>
                                      </p:cBhvr>
                                      <p:to>
                                        <p:strVal val="visible"/>
                                      </p:to>
                                    </p:set>
                                    <p:anim calcmode="lin" valueType="num">
                                      <p:cBhvr>
                                        <p:cTn id="73" dur="300" fill="hold"/>
                                        <p:tgtEl>
                                          <p:spTgt spid="19"/>
                                        </p:tgtEl>
                                        <p:attrNameLst>
                                          <p:attrName>ppt_w</p:attrName>
                                        </p:attrNameLst>
                                      </p:cBhvr>
                                      <p:tavLst>
                                        <p:tav tm="0">
                                          <p:val>
                                            <p:fltVal val="0"/>
                                          </p:val>
                                        </p:tav>
                                        <p:tav tm="100000">
                                          <p:val>
                                            <p:strVal val="#ppt_w"/>
                                          </p:val>
                                        </p:tav>
                                      </p:tavLst>
                                    </p:anim>
                                    <p:anim calcmode="lin" valueType="num">
                                      <p:cBhvr>
                                        <p:cTn id="74" dur="300" fill="hold"/>
                                        <p:tgtEl>
                                          <p:spTgt spid="19"/>
                                        </p:tgtEl>
                                        <p:attrNameLst>
                                          <p:attrName>ppt_h</p:attrName>
                                        </p:attrNameLst>
                                      </p:cBhvr>
                                      <p:tavLst>
                                        <p:tav tm="0">
                                          <p:val>
                                            <p:fltVal val="0"/>
                                          </p:val>
                                        </p:tav>
                                        <p:tav tm="100000">
                                          <p:val>
                                            <p:strVal val="#ppt_h"/>
                                          </p:val>
                                        </p:tav>
                                      </p:tavLst>
                                    </p:anim>
                                    <p:animEffect transition="in" filter="fade">
                                      <p:cBhvr>
                                        <p:cTn id="75" dur="300"/>
                                        <p:tgtEl>
                                          <p:spTgt spid="19"/>
                                        </p:tgtEl>
                                      </p:cBhvr>
                                    </p:animEffect>
                                  </p:childTnLst>
                                </p:cTn>
                              </p:par>
                            </p:childTnLst>
                          </p:cTn>
                        </p:par>
                        <p:par>
                          <p:cTn id="76" fill="hold">
                            <p:stCondLst>
                              <p:cond delay="3600"/>
                            </p:stCondLst>
                            <p:childTnLst>
                              <p:par>
                                <p:cTn id="77" presetID="53" presetClass="entr" presetSubtype="16" fill="hold" nodeType="afterEffect">
                                  <p:stCondLst>
                                    <p:cond delay="0"/>
                                  </p:stCondLst>
                                  <p:childTnLst>
                                    <p:set>
                                      <p:cBhvr>
                                        <p:cTn id="78" dur="1" fill="hold">
                                          <p:stCondLst>
                                            <p:cond delay="0"/>
                                          </p:stCondLst>
                                        </p:cTn>
                                        <p:tgtEl>
                                          <p:spTgt spid="20"/>
                                        </p:tgtEl>
                                        <p:attrNameLst>
                                          <p:attrName>style.visibility</p:attrName>
                                        </p:attrNameLst>
                                      </p:cBhvr>
                                      <p:to>
                                        <p:strVal val="visible"/>
                                      </p:to>
                                    </p:set>
                                    <p:anim calcmode="lin" valueType="num">
                                      <p:cBhvr>
                                        <p:cTn id="79" dur="300" fill="hold"/>
                                        <p:tgtEl>
                                          <p:spTgt spid="20"/>
                                        </p:tgtEl>
                                        <p:attrNameLst>
                                          <p:attrName>ppt_w</p:attrName>
                                        </p:attrNameLst>
                                      </p:cBhvr>
                                      <p:tavLst>
                                        <p:tav tm="0">
                                          <p:val>
                                            <p:fltVal val="0"/>
                                          </p:val>
                                        </p:tav>
                                        <p:tav tm="100000">
                                          <p:val>
                                            <p:strVal val="#ppt_w"/>
                                          </p:val>
                                        </p:tav>
                                      </p:tavLst>
                                    </p:anim>
                                    <p:anim calcmode="lin" valueType="num">
                                      <p:cBhvr>
                                        <p:cTn id="80" dur="300" fill="hold"/>
                                        <p:tgtEl>
                                          <p:spTgt spid="20"/>
                                        </p:tgtEl>
                                        <p:attrNameLst>
                                          <p:attrName>ppt_h</p:attrName>
                                        </p:attrNameLst>
                                      </p:cBhvr>
                                      <p:tavLst>
                                        <p:tav tm="0">
                                          <p:val>
                                            <p:fltVal val="0"/>
                                          </p:val>
                                        </p:tav>
                                        <p:tav tm="100000">
                                          <p:val>
                                            <p:strVal val="#ppt_h"/>
                                          </p:val>
                                        </p:tav>
                                      </p:tavLst>
                                    </p:anim>
                                    <p:animEffect transition="in" filter="fade">
                                      <p:cBhvr>
                                        <p:cTn id="81" dur="300"/>
                                        <p:tgtEl>
                                          <p:spTgt spid="20"/>
                                        </p:tgtEl>
                                      </p:cBhvr>
                                    </p:animEffect>
                                  </p:childTnLst>
                                </p:cTn>
                              </p:par>
                            </p:childTnLst>
                          </p:cTn>
                        </p:par>
                        <p:par>
                          <p:cTn id="82" fill="hold">
                            <p:stCondLst>
                              <p:cond delay="3900"/>
                            </p:stCondLst>
                            <p:childTnLst>
                              <p:par>
                                <p:cTn id="83" presetID="53" presetClass="entr" presetSubtype="16" fill="hold" nodeType="afterEffect">
                                  <p:stCondLst>
                                    <p:cond delay="0"/>
                                  </p:stCondLst>
                                  <p:childTnLst>
                                    <p:set>
                                      <p:cBhvr>
                                        <p:cTn id="84" dur="1" fill="hold">
                                          <p:stCondLst>
                                            <p:cond delay="0"/>
                                          </p:stCondLst>
                                        </p:cTn>
                                        <p:tgtEl>
                                          <p:spTgt spid="21"/>
                                        </p:tgtEl>
                                        <p:attrNameLst>
                                          <p:attrName>style.visibility</p:attrName>
                                        </p:attrNameLst>
                                      </p:cBhvr>
                                      <p:to>
                                        <p:strVal val="visible"/>
                                      </p:to>
                                    </p:set>
                                    <p:anim calcmode="lin" valueType="num">
                                      <p:cBhvr>
                                        <p:cTn id="85" dur="300" fill="hold"/>
                                        <p:tgtEl>
                                          <p:spTgt spid="21"/>
                                        </p:tgtEl>
                                        <p:attrNameLst>
                                          <p:attrName>ppt_w</p:attrName>
                                        </p:attrNameLst>
                                      </p:cBhvr>
                                      <p:tavLst>
                                        <p:tav tm="0">
                                          <p:val>
                                            <p:fltVal val="0"/>
                                          </p:val>
                                        </p:tav>
                                        <p:tav tm="100000">
                                          <p:val>
                                            <p:strVal val="#ppt_w"/>
                                          </p:val>
                                        </p:tav>
                                      </p:tavLst>
                                    </p:anim>
                                    <p:anim calcmode="lin" valueType="num">
                                      <p:cBhvr>
                                        <p:cTn id="86" dur="300" fill="hold"/>
                                        <p:tgtEl>
                                          <p:spTgt spid="21"/>
                                        </p:tgtEl>
                                        <p:attrNameLst>
                                          <p:attrName>ppt_h</p:attrName>
                                        </p:attrNameLst>
                                      </p:cBhvr>
                                      <p:tavLst>
                                        <p:tav tm="0">
                                          <p:val>
                                            <p:fltVal val="0"/>
                                          </p:val>
                                        </p:tav>
                                        <p:tav tm="100000">
                                          <p:val>
                                            <p:strVal val="#ppt_h"/>
                                          </p:val>
                                        </p:tav>
                                      </p:tavLst>
                                    </p:anim>
                                    <p:animEffect transition="in" filter="fade">
                                      <p:cBhvr>
                                        <p:cTn id="87" dur="300"/>
                                        <p:tgtEl>
                                          <p:spTgt spid="21"/>
                                        </p:tgtEl>
                                      </p:cBhvr>
                                    </p:animEffect>
                                  </p:childTnLst>
                                </p:cTn>
                              </p:par>
                            </p:childTnLst>
                          </p:cTn>
                        </p:par>
                        <p:par>
                          <p:cTn id="88" fill="hold">
                            <p:stCondLst>
                              <p:cond delay="4200"/>
                            </p:stCondLst>
                            <p:childTnLst>
                              <p:par>
                                <p:cTn id="89" presetID="53" presetClass="entr" presetSubtype="16" fill="hold" nodeType="afterEffect">
                                  <p:stCondLst>
                                    <p:cond delay="0"/>
                                  </p:stCondLst>
                                  <p:childTnLst>
                                    <p:set>
                                      <p:cBhvr>
                                        <p:cTn id="90" dur="1" fill="hold">
                                          <p:stCondLst>
                                            <p:cond delay="0"/>
                                          </p:stCondLst>
                                        </p:cTn>
                                        <p:tgtEl>
                                          <p:spTgt spid="22"/>
                                        </p:tgtEl>
                                        <p:attrNameLst>
                                          <p:attrName>style.visibility</p:attrName>
                                        </p:attrNameLst>
                                      </p:cBhvr>
                                      <p:to>
                                        <p:strVal val="visible"/>
                                      </p:to>
                                    </p:set>
                                    <p:anim calcmode="lin" valueType="num">
                                      <p:cBhvr>
                                        <p:cTn id="91" dur="300" fill="hold"/>
                                        <p:tgtEl>
                                          <p:spTgt spid="22"/>
                                        </p:tgtEl>
                                        <p:attrNameLst>
                                          <p:attrName>ppt_w</p:attrName>
                                        </p:attrNameLst>
                                      </p:cBhvr>
                                      <p:tavLst>
                                        <p:tav tm="0">
                                          <p:val>
                                            <p:fltVal val="0"/>
                                          </p:val>
                                        </p:tav>
                                        <p:tav tm="100000">
                                          <p:val>
                                            <p:strVal val="#ppt_w"/>
                                          </p:val>
                                        </p:tav>
                                      </p:tavLst>
                                    </p:anim>
                                    <p:anim calcmode="lin" valueType="num">
                                      <p:cBhvr>
                                        <p:cTn id="92" dur="300" fill="hold"/>
                                        <p:tgtEl>
                                          <p:spTgt spid="22"/>
                                        </p:tgtEl>
                                        <p:attrNameLst>
                                          <p:attrName>ppt_h</p:attrName>
                                        </p:attrNameLst>
                                      </p:cBhvr>
                                      <p:tavLst>
                                        <p:tav tm="0">
                                          <p:val>
                                            <p:fltVal val="0"/>
                                          </p:val>
                                        </p:tav>
                                        <p:tav tm="100000">
                                          <p:val>
                                            <p:strVal val="#ppt_h"/>
                                          </p:val>
                                        </p:tav>
                                      </p:tavLst>
                                    </p:anim>
                                    <p:animEffect transition="in" filter="fade">
                                      <p:cBhvr>
                                        <p:cTn id="93" dur="300"/>
                                        <p:tgtEl>
                                          <p:spTgt spid="22"/>
                                        </p:tgtEl>
                                      </p:cBhvr>
                                    </p:animEffect>
                                  </p:childTnLst>
                                </p:cTn>
                              </p:par>
                            </p:childTnLst>
                          </p:cTn>
                        </p:par>
                        <p:par>
                          <p:cTn id="94" fill="hold">
                            <p:stCondLst>
                              <p:cond delay="4500"/>
                            </p:stCondLst>
                            <p:childTnLst>
                              <p:par>
                                <p:cTn id="95" presetID="53" presetClass="entr" presetSubtype="16" fill="hold" nodeType="afterEffect">
                                  <p:stCondLst>
                                    <p:cond delay="0"/>
                                  </p:stCondLst>
                                  <p:childTnLst>
                                    <p:set>
                                      <p:cBhvr>
                                        <p:cTn id="96" dur="1" fill="hold">
                                          <p:stCondLst>
                                            <p:cond delay="0"/>
                                          </p:stCondLst>
                                        </p:cTn>
                                        <p:tgtEl>
                                          <p:spTgt spid="23"/>
                                        </p:tgtEl>
                                        <p:attrNameLst>
                                          <p:attrName>style.visibility</p:attrName>
                                        </p:attrNameLst>
                                      </p:cBhvr>
                                      <p:to>
                                        <p:strVal val="visible"/>
                                      </p:to>
                                    </p:set>
                                    <p:anim calcmode="lin" valueType="num">
                                      <p:cBhvr>
                                        <p:cTn id="97" dur="300" fill="hold"/>
                                        <p:tgtEl>
                                          <p:spTgt spid="23"/>
                                        </p:tgtEl>
                                        <p:attrNameLst>
                                          <p:attrName>ppt_w</p:attrName>
                                        </p:attrNameLst>
                                      </p:cBhvr>
                                      <p:tavLst>
                                        <p:tav tm="0">
                                          <p:val>
                                            <p:fltVal val="0"/>
                                          </p:val>
                                        </p:tav>
                                        <p:tav tm="100000">
                                          <p:val>
                                            <p:strVal val="#ppt_w"/>
                                          </p:val>
                                        </p:tav>
                                      </p:tavLst>
                                    </p:anim>
                                    <p:anim calcmode="lin" valueType="num">
                                      <p:cBhvr>
                                        <p:cTn id="98" dur="300" fill="hold"/>
                                        <p:tgtEl>
                                          <p:spTgt spid="23"/>
                                        </p:tgtEl>
                                        <p:attrNameLst>
                                          <p:attrName>ppt_h</p:attrName>
                                        </p:attrNameLst>
                                      </p:cBhvr>
                                      <p:tavLst>
                                        <p:tav tm="0">
                                          <p:val>
                                            <p:fltVal val="0"/>
                                          </p:val>
                                        </p:tav>
                                        <p:tav tm="100000">
                                          <p:val>
                                            <p:strVal val="#ppt_h"/>
                                          </p:val>
                                        </p:tav>
                                      </p:tavLst>
                                    </p:anim>
                                    <p:animEffect transition="in" filter="fade">
                                      <p:cBhvr>
                                        <p:cTn id="99" dur="300"/>
                                        <p:tgtEl>
                                          <p:spTgt spid="23"/>
                                        </p:tgtEl>
                                      </p:cBhvr>
                                    </p:animEffect>
                                  </p:childTnLst>
                                </p:cTn>
                              </p:par>
                            </p:childTnLst>
                          </p:cTn>
                        </p:par>
                        <p:par>
                          <p:cTn id="100" fill="hold">
                            <p:stCondLst>
                              <p:cond delay="4800"/>
                            </p:stCondLst>
                            <p:childTnLst>
                              <p:par>
                                <p:cTn id="101" presetID="53" presetClass="entr" presetSubtype="16" fill="hold" nodeType="afterEffect">
                                  <p:stCondLst>
                                    <p:cond delay="0"/>
                                  </p:stCondLst>
                                  <p:childTnLst>
                                    <p:set>
                                      <p:cBhvr>
                                        <p:cTn id="102" dur="1" fill="hold">
                                          <p:stCondLst>
                                            <p:cond delay="0"/>
                                          </p:stCondLst>
                                        </p:cTn>
                                        <p:tgtEl>
                                          <p:spTgt spid="24"/>
                                        </p:tgtEl>
                                        <p:attrNameLst>
                                          <p:attrName>style.visibility</p:attrName>
                                        </p:attrNameLst>
                                      </p:cBhvr>
                                      <p:to>
                                        <p:strVal val="visible"/>
                                      </p:to>
                                    </p:set>
                                    <p:anim calcmode="lin" valueType="num">
                                      <p:cBhvr>
                                        <p:cTn id="103" dur="300" fill="hold"/>
                                        <p:tgtEl>
                                          <p:spTgt spid="24"/>
                                        </p:tgtEl>
                                        <p:attrNameLst>
                                          <p:attrName>ppt_w</p:attrName>
                                        </p:attrNameLst>
                                      </p:cBhvr>
                                      <p:tavLst>
                                        <p:tav tm="0">
                                          <p:val>
                                            <p:fltVal val="0"/>
                                          </p:val>
                                        </p:tav>
                                        <p:tav tm="100000">
                                          <p:val>
                                            <p:strVal val="#ppt_w"/>
                                          </p:val>
                                        </p:tav>
                                      </p:tavLst>
                                    </p:anim>
                                    <p:anim calcmode="lin" valueType="num">
                                      <p:cBhvr>
                                        <p:cTn id="104" dur="300" fill="hold"/>
                                        <p:tgtEl>
                                          <p:spTgt spid="24"/>
                                        </p:tgtEl>
                                        <p:attrNameLst>
                                          <p:attrName>ppt_h</p:attrName>
                                        </p:attrNameLst>
                                      </p:cBhvr>
                                      <p:tavLst>
                                        <p:tav tm="0">
                                          <p:val>
                                            <p:fltVal val="0"/>
                                          </p:val>
                                        </p:tav>
                                        <p:tav tm="100000">
                                          <p:val>
                                            <p:strVal val="#ppt_h"/>
                                          </p:val>
                                        </p:tav>
                                      </p:tavLst>
                                    </p:anim>
                                    <p:animEffect transition="in" filter="fade">
                                      <p:cBhvr>
                                        <p:cTn id="105" dur="300"/>
                                        <p:tgtEl>
                                          <p:spTgt spid="24"/>
                                        </p:tgtEl>
                                      </p:cBhvr>
                                    </p:animEffect>
                                  </p:childTnLst>
                                </p:cTn>
                              </p:par>
                            </p:childTnLst>
                          </p:cTn>
                        </p:par>
                        <p:par>
                          <p:cTn id="106" fill="hold">
                            <p:stCondLst>
                              <p:cond delay="5100"/>
                            </p:stCondLst>
                            <p:childTnLst>
                              <p:par>
                                <p:cTn id="107" presetID="53" presetClass="entr" presetSubtype="16" fill="hold" nodeType="afterEffect">
                                  <p:stCondLst>
                                    <p:cond delay="0"/>
                                  </p:stCondLst>
                                  <p:childTnLst>
                                    <p:set>
                                      <p:cBhvr>
                                        <p:cTn id="108" dur="1" fill="hold">
                                          <p:stCondLst>
                                            <p:cond delay="0"/>
                                          </p:stCondLst>
                                        </p:cTn>
                                        <p:tgtEl>
                                          <p:spTgt spid="25"/>
                                        </p:tgtEl>
                                        <p:attrNameLst>
                                          <p:attrName>style.visibility</p:attrName>
                                        </p:attrNameLst>
                                      </p:cBhvr>
                                      <p:to>
                                        <p:strVal val="visible"/>
                                      </p:to>
                                    </p:set>
                                    <p:anim calcmode="lin" valueType="num">
                                      <p:cBhvr>
                                        <p:cTn id="109" dur="300" fill="hold"/>
                                        <p:tgtEl>
                                          <p:spTgt spid="25"/>
                                        </p:tgtEl>
                                        <p:attrNameLst>
                                          <p:attrName>ppt_w</p:attrName>
                                        </p:attrNameLst>
                                      </p:cBhvr>
                                      <p:tavLst>
                                        <p:tav tm="0">
                                          <p:val>
                                            <p:fltVal val="0"/>
                                          </p:val>
                                        </p:tav>
                                        <p:tav tm="100000">
                                          <p:val>
                                            <p:strVal val="#ppt_w"/>
                                          </p:val>
                                        </p:tav>
                                      </p:tavLst>
                                    </p:anim>
                                    <p:anim calcmode="lin" valueType="num">
                                      <p:cBhvr>
                                        <p:cTn id="110" dur="300" fill="hold"/>
                                        <p:tgtEl>
                                          <p:spTgt spid="25"/>
                                        </p:tgtEl>
                                        <p:attrNameLst>
                                          <p:attrName>ppt_h</p:attrName>
                                        </p:attrNameLst>
                                      </p:cBhvr>
                                      <p:tavLst>
                                        <p:tav tm="0">
                                          <p:val>
                                            <p:fltVal val="0"/>
                                          </p:val>
                                        </p:tav>
                                        <p:tav tm="100000">
                                          <p:val>
                                            <p:strVal val="#ppt_h"/>
                                          </p:val>
                                        </p:tav>
                                      </p:tavLst>
                                    </p:anim>
                                    <p:animEffect transition="in" filter="fade">
                                      <p:cBhvr>
                                        <p:cTn id="111" dur="300"/>
                                        <p:tgtEl>
                                          <p:spTgt spid="25"/>
                                        </p:tgtEl>
                                      </p:cBhvr>
                                    </p:animEffect>
                                  </p:childTnLst>
                                </p:cTn>
                              </p:par>
                            </p:childTnLst>
                          </p:cTn>
                        </p:par>
                      </p:childTnLst>
                    </p:cTn>
                  </p:par>
                  <p:par>
                    <p:cTn id="112" fill="hold">
                      <p:stCondLst>
                        <p:cond delay="indefinite"/>
                      </p:stCondLst>
                      <p:childTnLst>
                        <p:par>
                          <p:cTn id="113" fill="hold">
                            <p:stCondLst>
                              <p:cond delay="0"/>
                            </p:stCondLst>
                            <p:childTnLst>
                              <p:par>
                                <p:cTn id="114" presetID="1" presetClass="entr" presetSubtype="0" fill="hold" nodeType="clickEffect">
                                  <p:stCondLst>
                                    <p:cond delay="0"/>
                                  </p:stCondLst>
                                  <p:childTnLst>
                                    <p:set>
                                      <p:cBhvr>
                                        <p:cTn id="115" dur="1" fill="hold">
                                          <p:stCondLst>
                                            <p:cond delay="0"/>
                                          </p:stCondLst>
                                        </p:cTn>
                                        <p:tgtEl>
                                          <p:spTgt spid="41"/>
                                        </p:tgtEl>
                                        <p:attrNameLst>
                                          <p:attrName>style.visibility</p:attrName>
                                        </p:attrNameLst>
                                      </p:cBhvr>
                                      <p:to>
                                        <p:strVal val="visible"/>
                                      </p:to>
                                    </p:set>
                                  </p:childTnLst>
                                </p:cTn>
                              </p:par>
                            </p:childTnLst>
                          </p:cTn>
                        </p:par>
                      </p:childTnLst>
                    </p:cTn>
                  </p:par>
                  <p:par>
                    <p:cTn id="116" fill="hold">
                      <p:stCondLst>
                        <p:cond delay="indefinite"/>
                      </p:stCondLst>
                      <p:childTnLst>
                        <p:par>
                          <p:cTn id="117" fill="hold">
                            <p:stCondLst>
                              <p:cond delay="0"/>
                            </p:stCondLst>
                            <p:childTnLst>
                              <p:par>
                                <p:cTn id="118" presetID="53" presetClass="entr" presetSubtype="16" fill="hold" nodeType="clickEffect">
                                  <p:stCondLst>
                                    <p:cond delay="0"/>
                                  </p:stCondLst>
                                  <p:childTnLst>
                                    <p:set>
                                      <p:cBhvr>
                                        <p:cTn id="119" dur="1" fill="hold">
                                          <p:stCondLst>
                                            <p:cond delay="0"/>
                                          </p:stCondLst>
                                        </p:cTn>
                                        <p:tgtEl>
                                          <p:spTgt spid="27"/>
                                        </p:tgtEl>
                                        <p:attrNameLst>
                                          <p:attrName>style.visibility</p:attrName>
                                        </p:attrNameLst>
                                      </p:cBhvr>
                                      <p:to>
                                        <p:strVal val="visible"/>
                                      </p:to>
                                    </p:set>
                                    <p:anim calcmode="lin" valueType="num">
                                      <p:cBhvr>
                                        <p:cTn id="120" dur="500" fill="hold"/>
                                        <p:tgtEl>
                                          <p:spTgt spid="27"/>
                                        </p:tgtEl>
                                        <p:attrNameLst>
                                          <p:attrName>ppt_w</p:attrName>
                                        </p:attrNameLst>
                                      </p:cBhvr>
                                      <p:tavLst>
                                        <p:tav tm="0">
                                          <p:val>
                                            <p:fltVal val="0"/>
                                          </p:val>
                                        </p:tav>
                                        <p:tav tm="100000">
                                          <p:val>
                                            <p:strVal val="#ppt_w"/>
                                          </p:val>
                                        </p:tav>
                                      </p:tavLst>
                                    </p:anim>
                                    <p:anim calcmode="lin" valueType="num">
                                      <p:cBhvr>
                                        <p:cTn id="121" dur="500" fill="hold"/>
                                        <p:tgtEl>
                                          <p:spTgt spid="27"/>
                                        </p:tgtEl>
                                        <p:attrNameLst>
                                          <p:attrName>ppt_h</p:attrName>
                                        </p:attrNameLst>
                                      </p:cBhvr>
                                      <p:tavLst>
                                        <p:tav tm="0">
                                          <p:val>
                                            <p:fltVal val="0"/>
                                          </p:val>
                                        </p:tav>
                                        <p:tav tm="100000">
                                          <p:val>
                                            <p:strVal val="#ppt_h"/>
                                          </p:val>
                                        </p:tav>
                                      </p:tavLst>
                                    </p:anim>
                                    <p:animEffect transition="in" filter="fade">
                                      <p:cBhvr>
                                        <p:cTn id="122" dur="500"/>
                                        <p:tgtEl>
                                          <p:spTgt spid="27"/>
                                        </p:tgtEl>
                                      </p:cBhvr>
                                    </p:animEffect>
                                  </p:childTnLst>
                                </p:cTn>
                              </p:par>
                              <p:par>
                                <p:cTn id="123" presetID="1" presetClass="entr" presetSubtype="0" fill="hold" nodeType="withEffect">
                                  <p:stCondLst>
                                    <p:cond delay="0"/>
                                  </p:stCondLst>
                                  <p:childTnLst>
                                    <p:set>
                                      <p:cBhvr>
                                        <p:cTn id="124" dur="1" fill="hold">
                                          <p:stCondLst>
                                            <p:cond delay="0"/>
                                          </p:stCondLst>
                                        </p:cTn>
                                        <p:tgtEl>
                                          <p:spTgt spid="35"/>
                                        </p:tgtEl>
                                        <p:attrNameLst>
                                          <p:attrName>style.visibility</p:attrName>
                                        </p:attrNameLst>
                                      </p:cBhvr>
                                      <p:to>
                                        <p:strVal val="visible"/>
                                      </p:to>
                                    </p:set>
                                  </p:childTnLst>
                                </p:cTn>
                              </p:par>
                            </p:childTnLst>
                          </p:cTn>
                        </p:par>
                        <p:par>
                          <p:cTn id="125" fill="hold">
                            <p:stCondLst>
                              <p:cond delay="500"/>
                            </p:stCondLst>
                            <p:childTnLst>
                              <p:par>
                                <p:cTn id="126" presetID="53" presetClass="entr" presetSubtype="16" fill="hold" nodeType="afterEffect">
                                  <p:stCondLst>
                                    <p:cond delay="0"/>
                                  </p:stCondLst>
                                  <p:childTnLst>
                                    <p:set>
                                      <p:cBhvr>
                                        <p:cTn id="127" dur="1" fill="hold">
                                          <p:stCondLst>
                                            <p:cond delay="0"/>
                                          </p:stCondLst>
                                        </p:cTn>
                                        <p:tgtEl>
                                          <p:spTgt spid="28"/>
                                        </p:tgtEl>
                                        <p:attrNameLst>
                                          <p:attrName>style.visibility</p:attrName>
                                        </p:attrNameLst>
                                      </p:cBhvr>
                                      <p:to>
                                        <p:strVal val="visible"/>
                                      </p:to>
                                    </p:set>
                                    <p:anim calcmode="lin" valueType="num">
                                      <p:cBhvr>
                                        <p:cTn id="128" dur="500" fill="hold"/>
                                        <p:tgtEl>
                                          <p:spTgt spid="28"/>
                                        </p:tgtEl>
                                        <p:attrNameLst>
                                          <p:attrName>ppt_w</p:attrName>
                                        </p:attrNameLst>
                                      </p:cBhvr>
                                      <p:tavLst>
                                        <p:tav tm="0">
                                          <p:val>
                                            <p:fltVal val="0"/>
                                          </p:val>
                                        </p:tav>
                                        <p:tav tm="100000">
                                          <p:val>
                                            <p:strVal val="#ppt_w"/>
                                          </p:val>
                                        </p:tav>
                                      </p:tavLst>
                                    </p:anim>
                                    <p:anim calcmode="lin" valueType="num">
                                      <p:cBhvr>
                                        <p:cTn id="129" dur="500" fill="hold"/>
                                        <p:tgtEl>
                                          <p:spTgt spid="28"/>
                                        </p:tgtEl>
                                        <p:attrNameLst>
                                          <p:attrName>ppt_h</p:attrName>
                                        </p:attrNameLst>
                                      </p:cBhvr>
                                      <p:tavLst>
                                        <p:tav tm="0">
                                          <p:val>
                                            <p:fltVal val="0"/>
                                          </p:val>
                                        </p:tav>
                                        <p:tav tm="100000">
                                          <p:val>
                                            <p:strVal val="#ppt_h"/>
                                          </p:val>
                                        </p:tav>
                                      </p:tavLst>
                                    </p:anim>
                                    <p:animEffect transition="in" filter="fade">
                                      <p:cBhvr>
                                        <p:cTn id="130" dur="500"/>
                                        <p:tgtEl>
                                          <p:spTgt spid="28"/>
                                        </p:tgtEl>
                                      </p:cBhvr>
                                    </p:animEffect>
                                  </p:childTnLst>
                                </p:cTn>
                              </p:par>
                            </p:childTnLst>
                          </p:cTn>
                        </p:par>
                        <p:par>
                          <p:cTn id="131" fill="hold">
                            <p:stCondLst>
                              <p:cond delay="1000"/>
                            </p:stCondLst>
                            <p:childTnLst>
                              <p:par>
                                <p:cTn id="132" presetID="53" presetClass="entr" presetSubtype="16" fill="hold" nodeType="afterEffect">
                                  <p:stCondLst>
                                    <p:cond delay="0"/>
                                  </p:stCondLst>
                                  <p:childTnLst>
                                    <p:set>
                                      <p:cBhvr>
                                        <p:cTn id="133" dur="1" fill="hold">
                                          <p:stCondLst>
                                            <p:cond delay="0"/>
                                          </p:stCondLst>
                                        </p:cTn>
                                        <p:tgtEl>
                                          <p:spTgt spid="29"/>
                                        </p:tgtEl>
                                        <p:attrNameLst>
                                          <p:attrName>style.visibility</p:attrName>
                                        </p:attrNameLst>
                                      </p:cBhvr>
                                      <p:to>
                                        <p:strVal val="visible"/>
                                      </p:to>
                                    </p:set>
                                    <p:anim calcmode="lin" valueType="num">
                                      <p:cBhvr>
                                        <p:cTn id="134" dur="500" fill="hold"/>
                                        <p:tgtEl>
                                          <p:spTgt spid="29"/>
                                        </p:tgtEl>
                                        <p:attrNameLst>
                                          <p:attrName>ppt_w</p:attrName>
                                        </p:attrNameLst>
                                      </p:cBhvr>
                                      <p:tavLst>
                                        <p:tav tm="0">
                                          <p:val>
                                            <p:fltVal val="0"/>
                                          </p:val>
                                        </p:tav>
                                        <p:tav tm="100000">
                                          <p:val>
                                            <p:strVal val="#ppt_w"/>
                                          </p:val>
                                        </p:tav>
                                      </p:tavLst>
                                    </p:anim>
                                    <p:anim calcmode="lin" valueType="num">
                                      <p:cBhvr>
                                        <p:cTn id="135" dur="500" fill="hold"/>
                                        <p:tgtEl>
                                          <p:spTgt spid="29"/>
                                        </p:tgtEl>
                                        <p:attrNameLst>
                                          <p:attrName>ppt_h</p:attrName>
                                        </p:attrNameLst>
                                      </p:cBhvr>
                                      <p:tavLst>
                                        <p:tav tm="0">
                                          <p:val>
                                            <p:fltVal val="0"/>
                                          </p:val>
                                        </p:tav>
                                        <p:tav tm="100000">
                                          <p:val>
                                            <p:strVal val="#ppt_h"/>
                                          </p:val>
                                        </p:tav>
                                      </p:tavLst>
                                    </p:anim>
                                    <p:animEffect transition="in" filter="fade">
                                      <p:cBhvr>
                                        <p:cTn id="136" dur="500"/>
                                        <p:tgtEl>
                                          <p:spTgt spid="29"/>
                                        </p:tgtEl>
                                      </p:cBhvr>
                                    </p:animEffect>
                                  </p:childTnLst>
                                </p:cTn>
                              </p:par>
                            </p:childTnLst>
                          </p:cTn>
                        </p:par>
                        <p:par>
                          <p:cTn id="137" fill="hold">
                            <p:stCondLst>
                              <p:cond delay="1500"/>
                            </p:stCondLst>
                            <p:childTnLst>
                              <p:par>
                                <p:cTn id="138" presetID="53" presetClass="entr" presetSubtype="16" fill="hold" nodeType="afterEffect">
                                  <p:stCondLst>
                                    <p:cond delay="0"/>
                                  </p:stCondLst>
                                  <p:childTnLst>
                                    <p:set>
                                      <p:cBhvr>
                                        <p:cTn id="139" dur="1" fill="hold">
                                          <p:stCondLst>
                                            <p:cond delay="0"/>
                                          </p:stCondLst>
                                        </p:cTn>
                                        <p:tgtEl>
                                          <p:spTgt spid="30"/>
                                        </p:tgtEl>
                                        <p:attrNameLst>
                                          <p:attrName>style.visibility</p:attrName>
                                        </p:attrNameLst>
                                      </p:cBhvr>
                                      <p:to>
                                        <p:strVal val="visible"/>
                                      </p:to>
                                    </p:set>
                                    <p:anim calcmode="lin" valueType="num">
                                      <p:cBhvr>
                                        <p:cTn id="140" dur="500" fill="hold"/>
                                        <p:tgtEl>
                                          <p:spTgt spid="30"/>
                                        </p:tgtEl>
                                        <p:attrNameLst>
                                          <p:attrName>ppt_w</p:attrName>
                                        </p:attrNameLst>
                                      </p:cBhvr>
                                      <p:tavLst>
                                        <p:tav tm="0">
                                          <p:val>
                                            <p:fltVal val="0"/>
                                          </p:val>
                                        </p:tav>
                                        <p:tav tm="100000">
                                          <p:val>
                                            <p:strVal val="#ppt_w"/>
                                          </p:val>
                                        </p:tav>
                                      </p:tavLst>
                                    </p:anim>
                                    <p:anim calcmode="lin" valueType="num">
                                      <p:cBhvr>
                                        <p:cTn id="141" dur="500" fill="hold"/>
                                        <p:tgtEl>
                                          <p:spTgt spid="30"/>
                                        </p:tgtEl>
                                        <p:attrNameLst>
                                          <p:attrName>ppt_h</p:attrName>
                                        </p:attrNameLst>
                                      </p:cBhvr>
                                      <p:tavLst>
                                        <p:tav tm="0">
                                          <p:val>
                                            <p:fltVal val="0"/>
                                          </p:val>
                                        </p:tav>
                                        <p:tav tm="100000">
                                          <p:val>
                                            <p:strVal val="#ppt_h"/>
                                          </p:val>
                                        </p:tav>
                                      </p:tavLst>
                                    </p:anim>
                                    <p:animEffect transition="in" filter="fade">
                                      <p:cBhvr>
                                        <p:cTn id="142" dur="500"/>
                                        <p:tgtEl>
                                          <p:spTgt spid="30"/>
                                        </p:tgtEl>
                                      </p:cBhvr>
                                    </p:animEffect>
                                  </p:childTnLst>
                                </p:cTn>
                              </p:par>
                            </p:childTnLst>
                          </p:cTn>
                        </p:par>
                        <p:par>
                          <p:cTn id="143" fill="hold">
                            <p:stCondLst>
                              <p:cond delay="2000"/>
                            </p:stCondLst>
                            <p:childTnLst>
                              <p:par>
                                <p:cTn id="144" presetID="53" presetClass="entr" presetSubtype="16" fill="hold" nodeType="afterEffect">
                                  <p:stCondLst>
                                    <p:cond delay="0"/>
                                  </p:stCondLst>
                                  <p:childTnLst>
                                    <p:set>
                                      <p:cBhvr>
                                        <p:cTn id="145" dur="1" fill="hold">
                                          <p:stCondLst>
                                            <p:cond delay="0"/>
                                          </p:stCondLst>
                                        </p:cTn>
                                        <p:tgtEl>
                                          <p:spTgt spid="31"/>
                                        </p:tgtEl>
                                        <p:attrNameLst>
                                          <p:attrName>style.visibility</p:attrName>
                                        </p:attrNameLst>
                                      </p:cBhvr>
                                      <p:to>
                                        <p:strVal val="visible"/>
                                      </p:to>
                                    </p:set>
                                    <p:anim calcmode="lin" valueType="num">
                                      <p:cBhvr>
                                        <p:cTn id="146" dur="500" fill="hold"/>
                                        <p:tgtEl>
                                          <p:spTgt spid="31"/>
                                        </p:tgtEl>
                                        <p:attrNameLst>
                                          <p:attrName>ppt_w</p:attrName>
                                        </p:attrNameLst>
                                      </p:cBhvr>
                                      <p:tavLst>
                                        <p:tav tm="0">
                                          <p:val>
                                            <p:fltVal val="0"/>
                                          </p:val>
                                        </p:tav>
                                        <p:tav tm="100000">
                                          <p:val>
                                            <p:strVal val="#ppt_w"/>
                                          </p:val>
                                        </p:tav>
                                      </p:tavLst>
                                    </p:anim>
                                    <p:anim calcmode="lin" valueType="num">
                                      <p:cBhvr>
                                        <p:cTn id="147" dur="500" fill="hold"/>
                                        <p:tgtEl>
                                          <p:spTgt spid="31"/>
                                        </p:tgtEl>
                                        <p:attrNameLst>
                                          <p:attrName>ppt_h</p:attrName>
                                        </p:attrNameLst>
                                      </p:cBhvr>
                                      <p:tavLst>
                                        <p:tav tm="0">
                                          <p:val>
                                            <p:fltVal val="0"/>
                                          </p:val>
                                        </p:tav>
                                        <p:tav tm="100000">
                                          <p:val>
                                            <p:strVal val="#ppt_h"/>
                                          </p:val>
                                        </p:tav>
                                      </p:tavLst>
                                    </p:anim>
                                    <p:animEffect transition="in" filter="fade">
                                      <p:cBhvr>
                                        <p:cTn id="148" dur="500"/>
                                        <p:tgtEl>
                                          <p:spTgt spid="31"/>
                                        </p:tgtEl>
                                      </p:cBhvr>
                                    </p:animEffect>
                                  </p:childTnLst>
                                </p:cTn>
                              </p:par>
                            </p:childTnLst>
                          </p:cTn>
                        </p:par>
                        <p:par>
                          <p:cTn id="149" fill="hold">
                            <p:stCondLst>
                              <p:cond delay="2500"/>
                            </p:stCondLst>
                            <p:childTnLst>
                              <p:par>
                                <p:cTn id="150" presetID="53" presetClass="entr" presetSubtype="16" fill="hold" nodeType="afterEffect">
                                  <p:stCondLst>
                                    <p:cond delay="0"/>
                                  </p:stCondLst>
                                  <p:childTnLst>
                                    <p:set>
                                      <p:cBhvr>
                                        <p:cTn id="151" dur="1" fill="hold">
                                          <p:stCondLst>
                                            <p:cond delay="0"/>
                                          </p:stCondLst>
                                        </p:cTn>
                                        <p:tgtEl>
                                          <p:spTgt spid="32"/>
                                        </p:tgtEl>
                                        <p:attrNameLst>
                                          <p:attrName>style.visibility</p:attrName>
                                        </p:attrNameLst>
                                      </p:cBhvr>
                                      <p:to>
                                        <p:strVal val="visible"/>
                                      </p:to>
                                    </p:set>
                                    <p:anim calcmode="lin" valueType="num">
                                      <p:cBhvr>
                                        <p:cTn id="152" dur="500" fill="hold"/>
                                        <p:tgtEl>
                                          <p:spTgt spid="32"/>
                                        </p:tgtEl>
                                        <p:attrNameLst>
                                          <p:attrName>ppt_w</p:attrName>
                                        </p:attrNameLst>
                                      </p:cBhvr>
                                      <p:tavLst>
                                        <p:tav tm="0">
                                          <p:val>
                                            <p:fltVal val="0"/>
                                          </p:val>
                                        </p:tav>
                                        <p:tav tm="100000">
                                          <p:val>
                                            <p:strVal val="#ppt_w"/>
                                          </p:val>
                                        </p:tav>
                                      </p:tavLst>
                                    </p:anim>
                                    <p:anim calcmode="lin" valueType="num">
                                      <p:cBhvr>
                                        <p:cTn id="153" dur="500" fill="hold"/>
                                        <p:tgtEl>
                                          <p:spTgt spid="32"/>
                                        </p:tgtEl>
                                        <p:attrNameLst>
                                          <p:attrName>ppt_h</p:attrName>
                                        </p:attrNameLst>
                                      </p:cBhvr>
                                      <p:tavLst>
                                        <p:tav tm="0">
                                          <p:val>
                                            <p:fltVal val="0"/>
                                          </p:val>
                                        </p:tav>
                                        <p:tav tm="100000">
                                          <p:val>
                                            <p:strVal val="#ppt_h"/>
                                          </p:val>
                                        </p:tav>
                                      </p:tavLst>
                                    </p:anim>
                                    <p:animEffect transition="in" filter="fade">
                                      <p:cBhvr>
                                        <p:cTn id="154" dur="500"/>
                                        <p:tgtEl>
                                          <p:spTgt spid="32"/>
                                        </p:tgtEl>
                                      </p:cBhvr>
                                    </p:animEffect>
                                  </p:childTnLst>
                                </p:cTn>
                              </p:par>
                            </p:childTnLst>
                          </p:cTn>
                        </p:par>
                      </p:childTnLst>
                    </p:cTn>
                  </p:par>
                  <p:par>
                    <p:cTn id="155" fill="hold">
                      <p:stCondLst>
                        <p:cond delay="indefinite"/>
                      </p:stCondLst>
                      <p:childTnLst>
                        <p:par>
                          <p:cTn id="156" fill="hold">
                            <p:stCondLst>
                              <p:cond delay="0"/>
                            </p:stCondLst>
                            <p:childTnLst>
                              <p:par>
                                <p:cTn id="157" presetID="1" presetClass="entr" presetSubtype="0" fill="hold" nodeType="clickEffect">
                                  <p:stCondLst>
                                    <p:cond delay="0"/>
                                  </p:stCondLst>
                                  <p:childTnLst>
                                    <p:set>
                                      <p:cBhvr>
                                        <p:cTn id="158" dur="1" fill="hold">
                                          <p:stCondLst>
                                            <p:cond delay="0"/>
                                          </p:stCondLst>
                                        </p:cTn>
                                        <p:tgtEl>
                                          <p:spTgt spid="42"/>
                                        </p:tgtEl>
                                        <p:attrNameLst>
                                          <p:attrName>style.visibility</p:attrName>
                                        </p:attrNameLst>
                                      </p:cBhvr>
                                      <p:to>
                                        <p:strVal val="visible"/>
                                      </p:to>
                                    </p:set>
                                  </p:childTnLst>
                                </p:cTn>
                              </p:par>
                            </p:childTnLst>
                          </p:cTn>
                        </p:par>
                      </p:childTnLst>
                    </p:cTn>
                  </p:par>
                  <p:par>
                    <p:cTn id="159" fill="hold">
                      <p:stCondLst>
                        <p:cond delay="indefinite"/>
                      </p:stCondLst>
                      <p:childTnLst>
                        <p:par>
                          <p:cTn id="160" fill="hold">
                            <p:stCondLst>
                              <p:cond delay="0"/>
                            </p:stCondLst>
                            <p:childTnLst>
                              <p:par>
                                <p:cTn id="161" presetID="1" presetClass="entr" presetSubtype="0" fill="hold" nodeType="clickEffect">
                                  <p:stCondLst>
                                    <p:cond delay="0"/>
                                  </p:stCondLst>
                                  <p:childTnLst>
                                    <p:set>
                                      <p:cBhvr>
                                        <p:cTn id="162" dur="1" fill="hold">
                                          <p:stCondLst>
                                            <p:cond delay="0"/>
                                          </p:stCondLst>
                                        </p:cTn>
                                        <p:tgtEl>
                                          <p:spTgt spid="48"/>
                                        </p:tgtEl>
                                        <p:attrNameLst>
                                          <p:attrName>style.visibility</p:attrName>
                                        </p:attrNameLst>
                                      </p:cBhvr>
                                      <p:to>
                                        <p:strVal val="visible"/>
                                      </p:to>
                                    </p:set>
                                  </p:childTnLst>
                                </p:cTn>
                              </p:par>
                              <p:par>
                                <p:cTn id="163" presetID="1" presetClass="entr" presetSubtype="0" fill="hold" grpId="0" nodeType="withEffect">
                                  <p:stCondLst>
                                    <p:cond delay="0"/>
                                  </p:stCondLst>
                                  <p:childTnLst>
                                    <p:set>
                                      <p:cBhvr>
                                        <p:cTn id="164"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7BCDF35-2A9F-4E5B-AF60-91929CA05982}"/>
              </a:ext>
            </a:extLst>
          </p:cNvPr>
          <p:cNvSpPr txBox="1"/>
          <p:nvPr/>
        </p:nvSpPr>
        <p:spPr>
          <a:xfrm>
            <a:off x="191344" y="923236"/>
            <a:ext cx="5760640" cy="1877437"/>
          </a:xfrm>
          <a:prstGeom prst="rect">
            <a:avLst/>
          </a:prstGeom>
          <a:noFill/>
        </p:spPr>
        <p:txBody>
          <a:bodyPr wrap="square">
            <a:spAutoFit/>
          </a:bodyPr>
          <a:lstStyle/>
          <a:p>
            <a:pPr>
              <a:spcBef>
                <a:spcPts val="1200"/>
              </a:spcBef>
            </a:pPr>
            <a:r>
              <a:rPr lang="en-US" sz="2400" b="1" dirty="0">
                <a:solidFill>
                  <a:srgbClr val="00B050"/>
                </a:solidFill>
                <a:cs typeface="Calibri" panose="020F0502020204030204" pitchFamily="34" charset="0"/>
              </a:rPr>
              <a:t>ELEMENT:</a:t>
            </a:r>
          </a:p>
          <a:p>
            <a:pPr marL="285750" indent="-285750">
              <a:spcBef>
                <a:spcPts val="1200"/>
              </a:spcBef>
              <a:buFont typeface="Arial" panose="020B0604020202020204" pitchFamily="34" charset="0"/>
              <a:buChar char="•"/>
            </a:pPr>
            <a:r>
              <a:rPr lang="en-US" sz="2400" dirty="0">
                <a:solidFill>
                  <a:srgbClr val="231F20"/>
                </a:solidFill>
                <a:cs typeface="Calibri" panose="020F0502020204030204" pitchFamily="34" charset="0"/>
              </a:rPr>
              <a:t>a substance that cannot be broken down into any other substance </a:t>
            </a:r>
          </a:p>
          <a:p>
            <a:pPr marL="285750" indent="-285750">
              <a:spcBef>
                <a:spcPts val="1200"/>
              </a:spcBef>
              <a:buFont typeface="Arial" panose="020B0604020202020204" pitchFamily="34" charset="0"/>
              <a:buChar char="•"/>
            </a:pPr>
            <a:r>
              <a:rPr lang="en-US" sz="2400" dirty="0">
                <a:solidFill>
                  <a:srgbClr val="231F20"/>
                </a:solidFill>
                <a:cs typeface="Calibri" panose="020F0502020204030204" pitchFamily="34" charset="0"/>
              </a:rPr>
              <a:t>a building block of matter </a:t>
            </a:r>
          </a:p>
        </p:txBody>
      </p:sp>
      <p:sp>
        <p:nvSpPr>
          <p:cNvPr id="17" name="TextBox 16">
            <a:extLst>
              <a:ext uri="{FF2B5EF4-FFF2-40B4-BE49-F238E27FC236}">
                <a16:creationId xmlns:a16="http://schemas.microsoft.com/office/drawing/2014/main" id="{35A1160C-BCC3-4692-B381-619CFC6E1AA9}"/>
              </a:ext>
            </a:extLst>
          </p:cNvPr>
          <p:cNvSpPr txBox="1"/>
          <p:nvPr/>
        </p:nvSpPr>
        <p:spPr>
          <a:xfrm>
            <a:off x="6168008" y="902287"/>
            <a:ext cx="6022067" cy="1877437"/>
          </a:xfrm>
          <a:prstGeom prst="rect">
            <a:avLst/>
          </a:prstGeom>
          <a:noFill/>
          <a:ln w="28575">
            <a:noFill/>
          </a:ln>
        </p:spPr>
        <p:txBody>
          <a:bodyPr wrap="square">
            <a:spAutoFit/>
          </a:bodyPr>
          <a:lstStyle/>
          <a:p>
            <a:pPr>
              <a:spcBef>
                <a:spcPts val="1200"/>
              </a:spcBef>
            </a:pPr>
            <a:r>
              <a:rPr lang="en-GB" sz="2400" b="1" dirty="0">
                <a:solidFill>
                  <a:srgbClr val="00B0F0"/>
                </a:solidFill>
                <a:cs typeface="Calibri" panose="020F0502020204030204" pitchFamily="34" charset="0"/>
              </a:rPr>
              <a:t>ATOM:</a:t>
            </a:r>
          </a:p>
          <a:p>
            <a:pPr marL="342900" indent="-342900">
              <a:spcBef>
                <a:spcPts val="1200"/>
              </a:spcBef>
              <a:buFont typeface="Arial" panose="020B0604020202020204" pitchFamily="34" charset="0"/>
              <a:buChar char="•"/>
            </a:pPr>
            <a:r>
              <a:rPr lang="en-GB" sz="2400" b="0" i="0" dirty="0">
                <a:effectLst/>
              </a:rPr>
              <a:t>the smallest unit of a chemical element</a:t>
            </a:r>
          </a:p>
          <a:p>
            <a:pPr marL="342900" indent="-342900">
              <a:spcBef>
                <a:spcPts val="1200"/>
              </a:spcBef>
              <a:buFont typeface="Arial" panose="020B0604020202020204" pitchFamily="34" charset="0"/>
              <a:buChar char="•"/>
            </a:pPr>
            <a:r>
              <a:rPr lang="en-GB" sz="2400" dirty="0">
                <a:solidFill>
                  <a:srgbClr val="00B0F0"/>
                </a:solidFill>
                <a:cs typeface="Calibri" panose="020F0502020204030204" pitchFamily="34" charset="0"/>
              </a:rPr>
              <a:t>atoms</a:t>
            </a:r>
            <a:r>
              <a:rPr lang="en-GB" sz="2400" dirty="0">
                <a:cs typeface="Calibri" panose="020F0502020204030204" pitchFamily="34" charset="0"/>
              </a:rPr>
              <a:t> of the same </a:t>
            </a:r>
            <a:r>
              <a:rPr lang="en-GB" sz="2400" dirty="0">
                <a:solidFill>
                  <a:srgbClr val="00B050"/>
                </a:solidFill>
                <a:cs typeface="Calibri" panose="020F0502020204030204" pitchFamily="34" charset="0"/>
              </a:rPr>
              <a:t>element</a:t>
            </a:r>
            <a:r>
              <a:rPr lang="en-GB" sz="2400" dirty="0">
                <a:cs typeface="Calibri" panose="020F0502020204030204" pitchFamily="34" charset="0"/>
              </a:rPr>
              <a:t> have the same size, average mass, and other properties</a:t>
            </a:r>
          </a:p>
        </p:txBody>
      </p:sp>
      <p:sp>
        <p:nvSpPr>
          <p:cNvPr id="19" name="TextBox 18">
            <a:extLst>
              <a:ext uri="{FF2B5EF4-FFF2-40B4-BE49-F238E27FC236}">
                <a16:creationId xmlns:a16="http://schemas.microsoft.com/office/drawing/2014/main" id="{B672B049-25B6-45E2-B26F-D05A1B021488}"/>
              </a:ext>
            </a:extLst>
          </p:cNvPr>
          <p:cNvSpPr txBox="1"/>
          <p:nvPr/>
        </p:nvSpPr>
        <p:spPr>
          <a:xfrm>
            <a:off x="179489" y="2950468"/>
            <a:ext cx="6118755" cy="1723549"/>
          </a:xfrm>
          <a:prstGeom prst="rect">
            <a:avLst/>
          </a:prstGeom>
          <a:noFill/>
        </p:spPr>
        <p:txBody>
          <a:bodyPr wrap="square" rtlCol="0">
            <a:spAutoFit/>
          </a:bodyPr>
          <a:lstStyle/>
          <a:p>
            <a:pPr>
              <a:spcBef>
                <a:spcPts val="1200"/>
              </a:spcBef>
            </a:pPr>
            <a:r>
              <a:rPr lang="en-GB" sz="2400" dirty="0">
                <a:cs typeface="Calibri" panose="020F0502020204030204" pitchFamily="34" charset="0"/>
              </a:rPr>
              <a:t>There are 92 </a:t>
            </a:r>
            <a:r>
              <a:rPr lang="en-GB" sz="2400" dirty="0">
                <a:solidFill>
                  <a:srgbClr val="00B050"/>
                </a:solidFill>
                <a:cs typeface="Calibri" panose="020F0502020204030204" pitchFamily="34" charset="0"/>
              </a:rPr>
              <a:t>elements</a:t>
            </a:r>
            <a:r>
              <a:rPr lang="en-GB" sz="2400" dirty="0">
                <a:cs typeface="Calibri" panose="020F0502020204030204" pitchFamily="34" charset="0"/>
              </a:rPr>
              <a:t> occurring naturally on Earth (118 total)</a:t>
            </a:r>
          </a:p>
          <a:p>
            <a:pPr>
              <a:spcBef>
                <a:spcPts val="1200"/>
              </a:spcBef>
            </a:pPr>
            <a:r>
              <a:rPr lang="en-GB" sz="2400" dirty="0">
                <a:solidFill>
                  <a:srgbClr val="00B050"/>
                </a:solidFill>
                <a:cs typeface="Calibri" panose="020F0502020204030204" pitchFamily="34" charset="0"/>
              </a:rPr>
              <a:t>Elements</a:t>
            </a:r>
            <a:r>
              <a:rPr lang="en-GB" sz="2400" dirty="0">
                <a:cs typeface="Calibri" panose="020F0502020204030204" pitchFamily="34" charset="0"/>
              </a:rPr>
              <a:t> formed in the process of fusion of He and H</a:t>
            </a:r>
          </a:p>
        </p:txBody>
      </p:sp>
      <p:sp>
        <p:nvSpPr>
          <p:cNvPr id="13" name="TextBox 12">
            <a:extLst>
              <a:ext uri="{FF2B5EF4-FFF2-40B4-BE49-F238E27FC236}">
                <a16:creationId xmlns:a16="http://schemas.microsoft.com/office/drawing/2014/main" id="{801F7325-DC90-4C09-9B11-47DDF57993BD}"/>
              </a:ext>
            </a:extLst>
          </p:cNvPr>
          <p:cNvSpPr txBox="1"/>
          <p:nvPr/>
        </p:nvSpPr>
        <p:spPr>
          <a:xfrm>
            <a:off x="179489" y="4870192"/>
            <a:ext cx="5872620" cy="1200329"/>
          </a:xfrm>
          <a:prstGeom prst="rect">
            <a:avLst/>
          </a:prstGeom>
          <a:noFill/>
        </p:spPr>
        <p:txBody>
          <a:bodyPr wrap="square">
            <a:spAutoFit/>
          </a:bodyPr>
          <a:lstStyle/>
          <a:p>
            <a:pPr>
              <a:spcBef>
                <a:spcPts val="1200"/>
              </a:spcBef>
            </a:pPr>
            <a:r>
              <a:rPr lang="en-US" sz="2400" dirty="0">
                <a:solidFill>
                  <a:srgbClr val="231F20"/>
                </a:solidFill>
                <a:cs typeface="Calibri" panose="020F0502020204030204" pitchFamily="34" charset="0"/>
              </a:rPr>
              <a:t>Every </a:t>
            </a:r>
            <a:r>
              <a:rPr lang="en-US" sz="2400" dirty="0">
                <a:solidFill>
                  <a:srgbClr val="00B050"/>
                </a:solidFill>
                <a:cs typeface="Calibri" panose="020F0502020204030204" pitchFamily="34" charset="0"/>
              </a:rPr>
              <a:t>element</a:t>
            </a:r>
            <a:r>
              <a:rPr lang="en-US" sz="2400" dirty="0">
                <a:solidFill>
                  <a:srgbClr val="231F20"/>
                </a:solidFill>
                <a:cs typeface="Calibri" panose="020F0502020204030204" pitchFamily="34" charset="0"/>
              </a:rPr>
              <a:t> is made up of its own type of </a:t>
            </a:r>
            <a:r>
              <a:rPr lang="en-US" sz="2400" b="1" dirty="0">
                <a:solidFill>
                  <a:srgbClr val="00B0F0"/>
                </a:solidFill>
                <a:cs typeface="Calibri" panose="020F0502020204030204" pitchFamily="34" charset="0"/>
              </a:rPr>
              <a:t>atom </a:t>
            </a:r>
            <a:r>
              <a:rPr lang="en-US" sz="2400" dirty="0">
                <a:solidFill>
                  <a:srgbClr val="231F20"/>
                </a:solidFill>
                <a:cs typeface="Calibri" panose="020F0502020204030204" pitchFamily="34" charset="0"/>
              </a:rPr>
              <a:t>therefore the chemical </a:t>
            </a:r>
            <a:r>
              <a:rPr lang="en-US" sz="2400" dirty="0">
                <a:solidFill>
                  <a:srgbClr val="00B050"/>
                </a:solidFill>
                <a:cs typeface="Calibri" panose="020F0502020204030204" pitchFamily="34" charset="0"/>
              </a:rPr>
              <a:t>elements</a:t>
            </a:r>
            <a:r>
              <a:rPr lang="en-US" sz="2400" dirty="0">
                <a:solidFill>
                  <a:srgbClr val="231F20"/>
                </a:solidFill>
                <a:cs typeface="Calibri" panose="020F0502020204030204" pitchFamily="34" charset="0"/>
              </a:rPr>
              <a:t> are all very different from each other</a:t>
            </a:r>
          </a:p>
        </p:txBody>
      </p:sp>
      <p:pic>
        <p:nvPicPr>
          <p:cNvPr id="4" name="Picture 3">
            <a:extLst>
              <a:ext uri="{FF2B5EF4-FFF2-40B4-BE49-F238E27FC236}">
                <a16:creationId xmlns:a16="http://schemas.microsoft.com/office/drawing/2014/main" id="{A556ABC9-27BB-430D-880E-14B2DDB75769}"/>
              </a:ext>
            </a:extLst>
          </p:cNvPr>
          <p:cNvPicPr>
            <a:picLocks noChangeAspect="1"/>
          </p:cNvPicPr>
          <p:nvPr/>
        </p:nvPicPr>
        <p:blipFill rotWithShape="1">
          <a:blip r:embed="rId3"/>
          <a:srcRect l="2527" t="1319" r="6497" b="1880"/>
          <a:stretch/>
        </p:blipFill>
        <p:spPr>
          <a:xfrm>
            <a:off x="6119489" y="3216949"/>
            <a:ext cx="3031386" cy="3452411"/>
          </a:xfrm>
          <a:prstGeom prst="rect">
            <a:avLst/>
          </a:prstGeom>
        </p:spPr>
      </p:pic>
      <p:sp>
        <p:nvSpPr>
          <p:cNvPr id="24" name="TextBox 23">
            <a:extLst>
              <a:ext uri="{FF2B5EF4-FFF2-40B4-BE49-F238E27FC236}">
                <a16:creationId xmlns:a16="http://schemas.microsoft.com/office/drawing/2014/main" id="{00884AAE-4544-4179-93B4-A5BB3F4CAC4E}"/>
              </a:ext>
            </a:extLst>
          </p:cNvPr>
          <p:cNvSpPr txBox="1"/>
          <p:nvPr/>
        </p:nvSpPr>
        <p:spPr>
          <a:xfrm>
            <a:off x="8727074" y="2924565"/>
            <a:ext cx="3490091" cy="1569660"/>
          </a:xfrm>
          <a:prstGeom prst="rect">
            <a:avLst/>
          </a:prstGeom>
          <a:noFill/>
        </p:spPr>
        <p:txBody>
          <a:bodyPr wrap="square">
            <a:spAutoFit/>
          </a:bodyPr>
          <a:lstStyle/>
          <a:p>
            <a:pPr marL="285750" indent="-285750">
              <a:buFont typeface="Arial" panose="020B0604020202020204" pitchFamily="34" charset="0"/>
              <a:buChar char="•"/>
            </a:pPr>
            <a:r>
              <a:rPr lang="en-GB" sz="2400" dirty="0">
                <a:cs typeface="Calibri" panose="020F0502020204030204" pitchFamily="34" charset="0"/>
              </a:rPr>
              <a:t>the </a:t>
            </a:r>
            <a:r>
              <a:rPr lang="en-GB" sz="2400" b="1" dirty="0">
                <a:solidFill>
                  <a:srgbClr val="7030A0"/>
                </a:solidFill>
                <a:cs typeface="Calibri" panose="020F0502020204030204" pitchFamily="34" charset="0"/>
              </a:rPr>
              <a:t>subatomic particles</a:t>
            </a:r>
            <a:r>
              <a:rPr lang="en-GB" sz="2400" dirty="0">
                <a:cs typeface="Calibri" panose="020F0502020204030204" pitchFamily="34" charset="0"/>
              </a:rPr>
              <a:t>: proton, neutron (in nucleus), electron (</a:t>
            </a:r>
            <a:r>
              <a:rPr lang="en-GB" sz="2400" b="1" dirty="0">
                <a:solidFill>
                  <a:srgbClr val="CC66FF"/>
                </a:solidFill>
                <a:cs typeface="Calibri" panose="020F0502020204030204" pitchFamily="34" charset="0"/>
              </a:rPr>
              <a:t>elementary particle</a:t>
            </a:r>
            <a:r>
              <a:rPr lang="en-GB" sz="2400" b="1" dirty="0">
                <a:cs typeface="Calibri" panose="020F0502020204030204" pitchFamily="34" charset="0"/>
              </a:rPr>
              <a:t>)</a:t>
            </a:r>
            <a:endParaRPr lang="en-GB" sz="2400" dirty="0">
              <a:cs typeface="Calibri" panose="020F0502020204030204" pitchFamily="34" charset="0"/>
            </a:endParaRPr>
          </a:p>
        </p:txBody>
      </p:sp>
      <p:pic>
        <p:nvPicPr>
          <p:cNvPr id="25" name="Picture 24">
            <a:extLst>
              <a:ext uri="{FF2B5EF4-FFF2-40B4-BE49-F238E27FC236}">
                <a16:creationId xmlns:a16="http://schemas.microsoft.com/office/drawing/2014/main" id="{3881128A-0DAA-4679-AE10-385370E1DC58}"/>
              </a:ext>
            </a:extLst>
          </p:cNvPr>
          <p:cNvPicPr>
            <a:picLocks noChangeAspect="1"/>
          </p:cNvPicPr>
          <p:nvPr/>
        </p:nvPicPr>
        <p:blipFill>
          <a:blip r:embed="rId4"/>
          <a:stretch>
            <a:fillRect/>
          </a:stretch>
        </p:blipFill>
        <p:spPr>
          <a:xfrm>
            <a:off x="9771678" y="-27384"/>
            <a:ext cx="2420322" cy="1390008"/>
          </a:xfrm>
          <a:prstGeom prst="rect">
            <a:avLst/>
          </a:prstGeom>
        </p:spPr>
      </p:pic>
      <p:sp>
        <p:nvSpPr>
          <p:cNvPr id="29" name="Title 1">
            <a:extLst>
              <a:ext uri="{FF2B5EF4-FFF2-40B4-BE49-F238E27FC236}">
                <a16:creationId xmlns:a16="http://schemas.microsoft.com/office/drawing/2014/main" id="{1A9693C3-CAC1-49C7-8CF0-873C3EC07149}"/>
              </a:ext>
            </a:extLst>
          </p:cNvPr>
          <p:cNvSpPr txBox="1">
            <a:spLocks/>
          </p:cNvSpPr>
          <p:nvPr/>
        </p:nvSpPr>
        <p:spPr>
          <a:xfrm>
            <a:off x="913774" y="123593"/>
            <a:ext cx="10364451" cy="111950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Few definitions as reminder</a:t>
            </a:r>
          </a:p>
        </p:txBody>
      </p:sp>
      <p:sp>
        <p:nvSpPr>
          <p:cNvPr id="3" name="Footer Placeholder 2">
            <a:extLst>
              <a:ext uri="{FF2B5EF4-FFF2-40B4-BE49-F238E27FC236}">
                <a16:creationId xmlns:a16="http://schemas.microsoft.com/office/drawing/2014/main" id="{D509916E-20C8-42E4-BA77-843119CBE5EC}"/>
              </a:ext>
            </a:extLst>
          </p:cNvPr>
          <p:cNvSpPr>
            <a:spLocks noGrp="1"/>
          </p:cNvSpPr>
          <p:nvPr>
            <p:ph type="ftr" sz="quarter" idx="11"/>
          </p:nvPr>
        </p:nvSpPr>
        <p:spPr>
          <a:xfrm>
            <a:off x="0" y="6486797"/>
            <a:ext cx="6672887" cy="365125"/>
          </a:xfrm>
        </p:spPr>
        <p:txBody>
          <a:bodyPr/>
          <a:lstStyle/>
          <a:p>
            <a:r>
              <a:rPr lang="es-ES" altLang="en-US" dirty="0"/>
              <a:t>ACDB4011, T2 2024</a:t>
            </a:r>
          </a:p>
        </p:txBody>
      </p:sp>
    </p:spTree>
    <p:extLst>
      <p:ext uri="{BB962C8B-B14F-4D97-AF65-F5344CB8AC3E}">
        <p14:creationId xmlns:p14="http://schemas.microsoft.com/office/powerpoint/2010/main" val="376703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7" grpId="0"/>
      <p:bldP spid="19" grpId="0"/>
      <p:bldP spid="13" grpId="0"/>
      <p:bldP spid="2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C41A25-03F0-4C6E-9243-E5E4B1AD9B1F}"/>
              </a:ext>
            </a:extLst>
          </p:cNvPr>
          <p:cNvPicPr>
            <a:picLocks noChangeAspect="1"/>
          </p:cNvPicPr>
          <p:nvPr/>
        </p:nvPicPr>
        <p:blipFill rotWithShape="1">
          <a:blip r:embed="rId3"/>
          <a:srcRect b="55837"/>
          <a:stretch/>
        </p:blipFill>
        <p:spPr>
          <a:xfrm>
            <a:off x="844117" y="1072739"/>
            <a:ext cx="10364451" cy="2633185"/>
          </a:xfrm>
          <a:prstGeom prst="rect">
            <a:avLst/>
          </a:prstGeom>
        </p:spPr>
      </p:pic>
      <p:sp>
        <p:nvSpPr>
          <p:cNvPr id="2" name="Title 1">
            <a:extLst>
              <a:ext uri="{FF2B5EF4-FFF2-40B4-BE49-F238E27FC236}">
                <a16:creationId xmlns:a16="http://schemas.microsoft.com/office/drawing/2014/main" id="{04877757-45CE-48D7-BCAE-50A1A5659833}"/>
              </a:ext>
            </a:extLst>
          </p:cNvPr>
          <p:cNvSpPr>
            <a:spLocks noGrp="1"/>
          </p:cNvSpPr>
          <p:nvPr>
            <p:ph type="title"/>
          </p:nvPr>
        </p:nvSpPr>
        <p:spPr>
          <a:xfrm>
            <a:off x="983432" y="-15881"/>
            <a:ext cx="10364451" cy="868909"/>
          </a:xfrm>
        </p:spPr>
        <p:txBody>
          <a:bodyPr>
            <a:normAutofit/>
          </a:bodyPr>
          <a:lstStyle/>
          <a:p>
            <a:r>
              <a:rPr lang="en-GB" dirty="0">
                <a:effectLst>
                  <a:outerShdw blurRad="38100" dist="38100" dir="2700000" algn="tl">
                    <a:srgbClr val="000000">
                      <a:alpha val="43137"/>
                    </a:srgbClr>
                  </a:outerShdw>
                </a:effectLst>
              </a:rPr>
              <a:t>Groups (columns) in Periodic table</a:t>
            </a:r>
          </a:p>
        </p:txBody>
      </p:sp>
      <p:sp>
        <p:nvSpPr>
          <p:cNvPr id="10" name="TextBox 9">
            <a:extLst>
              <a:ext uri="{FF2B5EF4-FFF2-40B4-BE49-F238E27FC236}">
                <a16:creationId xmlns:a16="http://schemas.microsoft.com/office/drawing/2014/main" id="{FA1B6C73-1391-4EE6-AD60-49EF4E49E362}"/>
              </a:ext>
            </a:extLst>
          </p:cNvPr>
          <p:cNvSpPr txBox="1"/>
          <p:nvPr/>
        </p:nvSpPr>
        <p:spPr>
          <a:xfrm>
            <a:off x="8435768" y="6474659"/>
            <a:ext cx="3848980" cy="400110"/>
          </a:xfrm>
          <a:prstGeom prst="rect">
            <a:avLst/>
          </a:prstGeom>
          <a:noFill/>
        </p:spPr>
        <p:txBody>
          <a:bodyPr wrap="square">
            <a:spAutoFit/>
          </a:bodyPr>
          <a:lstStyle/>
          <a:p>
            <a:r>
              <a:rPr lang="en-GB" sz="2000" dirty="0">
                <a:solidFill>
                  <a:srgbClr val="0000FF"/>
                </a:solidFill>
                <a:hlinkClick r:id="rId4">
                  <a:extLst>
                    <a:ext uri="{A12FA001-AC4F-418D-AE19-62706E023703}">
                      <ahyp:hlinkClr xmlns:ahyp="http://schemas.microsoft.com/office/drawing/2018/hyperlinkcolor" val="tx"/>
                    </a:ext>
                  </a:extLst>
                </a:hlinkClick>
              </a:rPr>
              <a:t>https://www.rsc.org/periodic-table</a:t>
            </a:r>
            <a:endParaRPr lang="en-GB" sz="2000" dirty="0">
              <a:solidFill>
                <a:srgbClr val="0000FF"/>
              </a:solidFill>
            </a:endParaRPr>
          </a:p>
        </p:txBody>
      </p:sp>
      <p:grpSp>
        <p:nvGrpSpPr>
          <p:cNvPr id="40" name="Group 39">
            <a:extLst>
              <a:ext uri="{FF2B5EF4-FFF2-40B4-BE49-F238E27FC236}">
                <a16:creationId xmlns:a16="http://schemas.microsoft.com/office/drawing/2014/main" id="{86966FF3-3415-44D3-B717-E9427CA93A13}"/>
              </a:ext>
            </a:extLst>
          </p:cNvPr>
          <p:cNvGrpSpPr/>
          <p:nvPr/>
        </p:nvGrpSpPr>
        <p:grpSpPr>
          <a:xfrm>
            <a:off x="944610" y="620336"/>
            <a:ext cx="10217130" cy="2323891"/>
            <a:chOff x="653308" y="777404"/>
            <a:chExt cx="8142515" cy="2323891"/>
          </a:xfrm>
        </p:grpSpPr>
        <p:sp>
          <p:nvSpPr>
            <p:cNvPr id="41" name="TextBox 40">
              <a:extLst>
                <a:ext uri="{FF2B5EF4-FFF2-40B4-BE49-F238E27FC236}">
                  <a16:creationId xmlns:a16="http://schemas.microsoft.com/office/drawing/2014/main" id="{4FDF8FFF-888C-4323-86B6-7C4B65B88146}"/>
                </a:ext>
              </a:extLst>
            </p:cNvPr>
            <p:cNvSpPr txBox="1"/>
            <p:nvPr/>
          </p:nvSpPr>
          <p:spPr>
            <a:xfrm>
              <a:off x="653308" y="777404"/>
              <a:ext cx="255758" cy="400110"/>
            </a:xfrm>
            <a:prstGeom prst="rect">
              <a:avLst/>
            </a:prstGeom>
            <a:noFill/>
          </p:spPr>
          <p:txBody>
            <a:bodyPr wrap="none" rtlCol="0">
              <a:spAutoFit/>
            </a:bodyPr>
            <a:lstStyle/>
            <a:p>
              <a:pPr algn="ctr"/>
              <a:r>
                <a:rPr lang="en-GB" sz="2000" b="1" dirty="0">
                  <a:solidFill>
                    <a:srgbClr val="FF0000"/>
                  </a:solidFill>
                </a:rPr>
                <a:t>1</a:t>
              </a:r>
            </a:p>
          </p:txBody>
        </p:sp>
        <p:sp>
          <p:nvSpPr>
            <p:cNvPr id="42" name="TextBox 41">
              <a:extLst>
                <a:ext uri="{FF2B5EF4-FFF2-40B4-BE49-F238E27FC236}">
                  <a16:creationId xmlns:a16="http://schemas.microsoft.com/office/drawing/2014/main" id="{23461C75-4C19-4355-8B53-A662129FC12F}"/>
                </a:ext>
              </a:extLst>
            </p:cNvPr>
            <p:cNvSpPr txBox="1"/>
            <p:nvPr/>
          </p:nvSpPr>
          <p:spPr>
            <a:xfrm>
              <a:off x="1142724" y="1478885"/>
              <a:ext cx="255758" cy="400110"/>
            </a:xfrm>
            <a:prstGeom prst="rect">
              <a:avLst/>
            </a:prstGeom>
            <a:noFill/>
          </p:spPr>
          <p:txBody>
            <a:bodyPr wrap="none" rtlCol="0">
              <a:spAutoFit/>
            </a:bodyPr>
            <a:lstStyle/>
            <a:p>
              <a:pPr algn="ctr"/>
              <a:r>
                <a:rPr lang="en-GB" sz="2000" b="1" dirty="0">
                  <a:solidFill>
                    <a:srgbClr val="FF0000"/>
                  </a:solidFill>
                </a:rPr>
                <a:t>2</a:t>
              </a:r>
            </a:p>
          </p:txBody>
        </p:sp>
        <p:sp>
          <p:nvSpPr>
            <p:cNvPr id="43" name="TextBox 42">
              <a:extLst>
                <a:ext uri="{FF2B5EF4-FFF2-40B4-BE49-F238E27FC236}">
                  <a16:creationId xmlns:a16="http://schemas.microsoft.com/office/drawing/2014/main" id="{91AC302F-1387-484A-94B4-C57196583AA5}"/>
                </a:ext>
              </a:extLst>
            </p:cNvPr>
            <p:cNvSpPr txBox="1"/>
            <p:nvPr/>
          </p:nvSpPr>
          <p:spPr>
            <a:xfrm>
              <a:off x="1603285" y="2692683"/>
              <a:ext cx="255758" cy="400110"/>
            </a:xfrm>
            <a:prstGeom prst="rect">
              <a:avLst/>
            </a:prstGeom>
            <a:noFill/>
          </p:spPr>
          <p:txBody>
            <a:bodyPr wrap="none" rtlCol="0">
              <a:spAutoFit/>
            </a:bodyPr>
            <a:lstStyle/>
            <a:p>
              <a:pPr algn="ctr"/>
              <a:r>
                <a:rPr lang="en-GB" sz="2000" b="1" dirty="0">
                  <a:solidFill>
                    <a:srgbClr val="FF0000"/>
                  </a:solidFill>
                </a:rPr>
                <a:t>3</a:t>
              </a:r>
            </a:p>
          </p:txBody>
        </p:sp>
        <p:sp>
          <p:nvSpPr>
            <p:cNvPr id="44" name="TextBox 43">
              <a:extLst>
                <a:ext uri="{FF2B5EF4-FFF2-40B4-BE49-F238E27FC236}">
                  <a16:creationId xmlns:a16="http://schemas.microsoft.com/office/drawing/2014/main" id="{7E099EDF-49CC-4246-8622-A0DB583613A8}"/>
                </a:ext>
              </a:extLst>
            </p:cNvPr>
            <p:cNvSpPr txBox="1"/>
            <p:nvPr/>
          </p:nvSpPr>
          <p:spPr>
            <a:xfrm>
              <a:off x="2955640" y="2692682"/>
              <a:ext cx="255758" cy="400110"/>
            </a:xfrm>
            <a:prstGeom prst="rect">
              <a:avLst/>
            </a:prstGeom>
            <a:noFill/>
          </p:spPr>
          <p:txBody>
            <a:bodyPr wrap="none" rtlCol="0">
              <a:spAutoFit/>
            </a:bodyPr>
            <a:lstStyle/>
            <a:p>
              <a:pPr algn="ctr"/>
              <a:r>
                <a:rPr lang="en-GB" sz="2000" b="1" dirty="0">
                  <a:solidFill>
                    <a:srgbClr val="FF0000"/>
                  </a:solidFill>
                </a:rPr>
                <a:t>6</a:t>
              </a:r>
            </a:p>
          </p:txBody>
        </p:sp>
        <p:sp>
          <p:nvSpPr>
            <p:cNvPr id="45" name="TextBox 44">
              <a:extLst>
                <a:ext uri="{FF2B5EF4-FFF2-40B4-BE49-F238E27FC236}">
                  <a16:creationId xmlns:a16="http://schemas.microsoft.com/office/drawing/2014/main" id="{FD41EF28-AC26-43B7-BF0C-2C50FAE9FCCE}"/>
                </a:ext>
              </a:extLst>
            </p:cNvPr>
            <p:cNvSpPr txBox="1"/>
            <p:nvPr/>
          </p:nvSpPr>
          <p:spPr>
            <a:xfrm>
              <a:off x="2451506" y="2692856"/>
              <a:ext cx="255758" cy="400110"/>
            </a:xfrm>
            <a:prstGeom prst="rect">
              <a:avLst/>
            </a:prstGeom>
            <a:noFill/>
          </p:spPr>
          <p:txBody>
            <a:bodyPr wrap="none" rtlCol="0">
              <a:spAutoFit/>
            </a:bodyPr>
            <a:lstStyle/>
            <a:p>
              <a:pPr algn="ctr"/>
              <a:r>
                <a:rPr lang="en-GB" sz="2000" b="1" dirty="0">
                  <a:solidFill>
                    <a:srgbClr val="FF0000"/>
                  </a:solidFill>
                </a:rPr>
                <a:t>5</a:t>
              </a:r>
            </a:p>
          </p:txBody>
        </p:sp>
        <p:sp>
          <p:nvSpPr>
            <p:cNvPr id="46" name="TextBox 45">
              <a:extLst>
                <a:ext uri="{FF2B5EF4-FFF2-40B4-BE49-F238E27FC236}">
                  <a16:creationId xmlns:a16="http://schemas.microsoft.com/office/drawing/2014/main" id="{ED9213F3-B9BA-46EC-AAC4-7FF4B23D88AE}"/>
                </a:ext>
              </a:extLst>
            </p:cNvPr>
            <p:cNvSpPr txBox="1"/>
            <p:nvPr/>
          </p:nvSpPr>
          <p:spPr>
            <a:xfrm>
              <a:off x="1993096" y="2692682"/>
              <a:ext cx="255758" cy="400110"/>
            </a:xfrm>
            <a:prstGeom prst="rect">
              <a:avLst/>
            </a:prstGeom>
            <a:noFill/>
          </p:spPr>
          <p:txBody>
            <a:bodyPr wrap="none" rtlCol="0">
              <a:spAutoFit/>
            </a:bodyPr>
            <a:lstStyle/>
            <a:p>
              <a:pPr algn="ctr"/>
              <a:r>
                <a:rPr lang="en-GB" sz="2000" b="1" dirty="0">
                  <a:solidFill>
                    <a:srgbClr val="FF0000"/>
                  </a:solidFill>
                </a:rPr>
                <a:t>4</a:t>
              </a:r>
            </a:p>
          </p:txBody>
        </p:sp>
        <p:sp>
          <p:nvSpPr>
            <p:cNvPr id="47" name="TextBox 46">
              <a:extLst>
                <a:ext uri="{FF2B5EF4-FFF2-40B4-BE49-F238E27FC236}">
                  <a16:creationId xmlns:a16="http://schemas.microsoft.com/office/drawing/2014/main" id="{6E5D9396-0DB7-4876-A6D0-A55F4219AAAB}"/>
                </a:ext>
              </a:extLst>
            </p:cNvPr>
            <p:cNvSpPr txBox="1"/>
            <p:nvPr/>
          </p:nvSpPr>
          <p:spPr>
            <a:xfrm>
              <a:off x="3412774" y="2686416"/>
              <a:ext cx="269626" cy="400110"/>
            </a:xfrm>
            <a:prstGeom prst="rect">
              <a:avLst/>
            </a:prstGeom>
            <a:noFill/>
          </p:spPr>
          <p:txBody>
            <a:bodyPr wrap="square" rtlCol="0">
              <a:spAutoFit/>
            </a:bodyPr>
            <a:lstStyle/>
            <a:p>
              <a:pPr algn="ctr"/>
              <a:r>
                <a:rPr lang="en-GB" sz="2000" b="1" dirty="0">
                  <a:solidFill>
                    <a:srgbClr val="FF0000"/>
                  </a:solidFill>
                </a:rPr>
                <a:t>7</a:t>
              </a:r>
            </a:p>
          </p:txBody>
        </p:sp>
        <p:sp>
          <p:nvSpPr>
            <p:cNvPr id="48" name="TextBox 47">
              <a:extLst>
                <a:ext uri="{FF2B5EF4-FFF2-40B4-BE49-F238E27FC236}">
                  <a16:creationId xmlns:a16="http://schemas.microsoft.com/office/drawing/2014/main" id="{A15673A1-3531-4FC1-AC1D-53F2C447EFA8}"/>
                </a:ext>
              </a:extLst>
            </p:cNvPr>
            <p:cNvSpPr txBox="1"/>
            <p:nvPr/>
          </p:nvSpPr>
          <p:spPr>
            <a:xfrm>
              <a:off x="4744648" y="2695362"/>
              <a:ext cx="364345" cy="400110"/>
            </a:xfrm>
            <a:prstGeom prst="rect">
              <a:avLst/>
            </a:prstGeom>
            <a:noFill/>
          </p:spPr>
          <p:txBody>
            <a:bodyPr wrap="none" rtlCol="0">
              <a:spAutoFit/>
            </a:bodyPr>
            <a:lstStyle/>
            <a:p>
              <a:pPr algn="ctr"/>
              <a:r>
                <a:rPr lang="en-GB" sz="2000" b="1" dirty="0">
                  <a:solidFill>
                    <a:srgbClr val="FF0000"/>
                  </a:solidFill>
                </a:rPr>
                <a:t>10</a:t>
              </a:r>
            </a:p>
          </p:txBody>
        </p:sp>
        <p:sp>
          <p:nvSpPr>
            <p:cNvPr id="49" name="TextBox 48">
              <a:extLst>
                <a:ext uri="{FF2B5EF4-FFF2-40B4-BE49-F238E27FC236}">
                  <a16:creationId xmlns:a16="http://schemas.microsoft.com/office/drawing/2014/main" id="{E7D3CC6B-2F9C-48B8-9007-C3A3C697BF5F}"/>
                </a:ext>
              </a:extLst>
            </p:cNvPr>
            <p:cNvSpPr txBox="1"/>
            <p:nvPr/>
          </p:nvSpPr>
          <p:spPr>
            <a:xfrm>
              <a:off x="4336525" y="2701185"/>
              <a:ext cx="255758" cy="400110"/>
            </a:xfrm>
            <a:prstGeom prst="rect">
              <a:avLst/>
            </a:prstGeom>
            <a:noFill/>
          </p:spPr>
          <p:txBody>
            <a:bodyPr wrap="none" rtlCol="0">
              <a:spAutoFit/>
            </a:bodyPr>
            <a:lstStyle/>
            <a:p>
              <a:pPr algn="ctr"/>
              <a:r>
                <a:rPr lang="en-GB" sz="2000" b="1" dirty="0">
                  <a:solidFill>
                    <a:srgbClr val="FF0000"/>
                  </a:solidFill>
                </a:rPr>
                <a:t>9</a:t>
              </a:r>
            </a:p>
          </p:txBody>
        </p:sp>
        <p:sp>
          <p:nvSpPr>
            <p:cNvPr id="50" name="TextBox 49">
              <a:extLst>
                <a:ext uri="{FF2B5EF4-FFF2-40B4-BE49-F238E27FC236}">
                  <a16:creationId xmlns:a16="http://schemas.microsoft.com/office/drawing/2014/main" id="{2FC7639D-A936-4A7E-AFE3-F2D67B5D485B}"/>
                </a:ext>
              </a:extLst>
            </p:cNvPr>
            <p:cNvSpPr txBox="1"/>
            <p:nvPr/>
          </p:nvSpPr>
          <p:spPr>
            <a:xfrm>
              <a:off x="3878117" y="2690340"/>
              <a:ext cx="255758" cy="400110"/>
            </a:xfrm>
            <a:prstGeom prst="rect">
              <a:avLst/>
            </a:prstGeom>
            <a:noFill/>
          </p:spPr>
          <p:txBody>
            <a:bodyPr wrap="none" rtlCol="0">
              <a:spAutoFit/>
            </a:bodyPr>
            <a:lstStyle/>
            <a:p>
              <a:pPr algn="ctr"/>
              <a:r>
                <a:rPr lang="en-GB" sz="2000" b="1" dirty="0">
                  <a:solidFill>
                    <a:srgbClr val="FF0000"/>
                  </a:solidFill>
                </a:rPr>
                <a:t>8</a:t>
              </a:r>
            </a:p>
          </p:txBody>
        </p:sp>
        <p:sp>
          <p:nvSpPr>
            <p:cNvPr id="51" name="TextBox 50">
              <a:extLst>
                <a:ext uri="{FF2B5EF4-FFF2-40B4-BE49-F238E27FC236}">
                  <a16:creationId xmlns:a16="http://schemas.microsoft.com/office/drawing/2014/main" id="{4F5E9292-CA84-49D4-BC8B-F196BBF2F91C}"/>
                </a:ext>
              </a:extLst>
            </p:cNvPr>
            <p:cNvSpPr txBox="1"/>
            <p:nvPr/>
          </p:nvSpPr>
          <p:spPr>
            <a:xfrm>
              <a:off x="5195335" y="2686417"/>
              <a:ext cx="364345" cy="400110"/>
            </a:xfrm>
            <a:prstGeom prst="rect">
              <a:avLst/>
            </a:prstGeom>
            <a:noFill/>
          </p:spPr>
          <p:txBody>
            <a:bodyPr wrap="none" rtlCol="0">
              <a:spAutoFit/>
            </a:bodyPr>
            <a:lstStyle/>
            <a:p>
              <a:pPr algn="ctr"/>
              <a:r>
                <a:rPr lang="en-GB" sz="2000" b="1" dirty="0">
                  <a:solidFill>
                    <a:srgbClr val="FF0000"/>
                  </a:solidFill>
                </a:rPr>
                <a:t>11</a:t>
              </a:r>
            </a:p>
          </p:txBody>
        </p:sp>
        <p:sp>
          <p:nvSpPr>
            <p:cNvPr id="52" name="TextBox 51">
              <a:extLst>
                <a:ext uri="{FF2B5EF4-FFF2-40B4-BE49-F238E27FC236}">
                  <a16:creationId xmlns:a16="http://schemas.microsoft.com/office/drawing/2014/main" id="{A4584464-3714-45BD-8F53-2510D29FA2E2}"/>
                </a:ext>
              </a:extLst>
            </p:cNvPr>
            <p:cNvSpPr txBox="1"/>
            <p:nvPr/>
          </p:nvSpPr>
          <p:spPr>
            <a:xfrm>
              <a:off x="5640617" y="2701185"/>
              <a:ext cx="364345" cy="400110"/>
            </a:xfrm>
            <a:prstGeom prst="rect">
              <a:avLst/>
            </a:prstGeom>
            <a:noFill/>
          </p:spPr>
          <p:txBody>
            <a:bodyPr wrap="none" rtlCol="0">
              <a:spAutoFit/>
            </a:bodyPr>
            <a:lstStyle/>
            <a:p>
              <a:pPr algn="ctr"/>
              <a:r>
                <a:rPr lang="en-GB" sz="2000" b="1" dirty="0">
                  <a:solidFill>
                    <a:srgbClr val="FF0000"/>
                  </a:solidFill>
                </a:rPr>
                <a:t>12</a:t>
              </a:r>
            </a:p>
          </p:txBody>
        </p:sp>
        <p:sp>
          <p:nvSpPr>
            <p:cNvPr id="53" name="TextBox 52">
              <a:extLst>
                <a:ext uri="{FF2B5EF4-FFF2-40B4-BE49-F238E27FC236}">
                  <a16:creationId xmlns:a16="http://schemas.microsoft.com/office/drawing/2014/main" id="{3DD5DA80-E974-431E-9A37-4769FFA6CB64}"/>
                </a:ext>
              </a:extLst>
            </p:cNvPr>
            <p:cNvSpPr txBox="1"/>
            <p:nvPr/>
          </p:nvSpPr>
          <p:spPr>
            <a:xfrm>
              <a:off x="6145640" y="1463139"/>
              <a:ext cx="364345" cy="400110"/>
            </a:xfrm>
            <a:prstGeom prst="rect">
              <a:avLst/>
            </a:prstGeom>
            <a:noFill/>
          </p:spPr>
          <p:txBody>
            <a:bodyPr wrap="none" rtlCol="0">
              <a:spAutoFit/>
            </a:bodyPr>
            <a:lstStyle/>
            <a:p>
              <a:pPr algn="ctr"/>
              <a:r>
                <a:rPr lang="en-GB" sz="2000" b="1" dirty="0">
                  <a:solidFill>
                    <a:srgbClr val="FF0000"/>
                  </a:solidFill>
                </a:rPr>
                <a:t>13</a:t>
              </a:r>
            </a:p>
          </p:txBody>
        </p:sp>
        <p:sp>
          <p:nvSpPr>
            <p:cNvPr id="54" name="TextBox 53">
              <a:extLst>
                <a:ext uri="{FF2B5EF4-FFF2-40B4-BE49-F238E27FC236}">
                  <a16:creationId xmlns:a16="http://schemas.microsoft.com/office/drawing/2014/main" id="{C8401ACB-558B-4347-A117-744FD2C903A0}"/>
                </a:ext>
              </a:extLst>
            </p:cNvPr>
            <p:cNvSpPr txBox="1"/>
            <p:nvPr/>
          </p:nvSpPr>
          <p:spPr>
            <a:xfrm>
              <a:off x="6604978" y="1463138"/>
              <a:ext cx="364345" cy="400110"/>
            </a:xfrm>
            <a:prstGeom prst="rect">
              <a:avLst/>
            </a:prstGeom>
            <a:noFill/>
          </p:spPr>
          <p:txBody>
            <a:bodyPr wrap="none" rtlCol="0">
              <a:spAutoFit/>
            </a:bodyPr>
            <a:lstStyle/>
            <a:p>
              <a:pPr algn="ctr"/>
              <a:r>
                <a:rPr lang="en-GB" sz="2000" b="1" dirty="0">
                  <a:solidFill>
                    <a:srgbClr val="FF0000"/>
                  </a:solidFill>
                </a:rPr>
                <a:t>14</a:t>
              </a:r>
            </a:p>
          </p:txBody>
        </p:sp>
        <p:sp>
          <p:nvSpPr>
            <p:cNvPr id="55" name="TextBox 54">
              <a:extLst>
                <a:ext uri="{FF2B5EF4-FFF2-40B4-BE49-F238E27FC236}">
                  <a16:creationId xmlns:a16="http://schemas.microsoft.com/office/drawing/2014/main" id="{B8B9B964-D22D-460F-A50F-B6AB672154C9}"/>
                </a:ext>
              </a:extLst>
            </p:cNvPr>
            <p:cNvSpPr txBox="1"/>
            <p:nvPr/>
          </p:nvSpPr>
          <p:spPr>
            <a:xfrm>
              <a:off x="7074015" y="1456892"/>
              <a:ext cx="364345" cy="400110"/>
            </a:xfrm>
            <a:prstGeom prst="rect">
              <a:avLst/>
            </a:prstGeom>
            <a:noFill/>
          </p:spPr>
          <p:txBody>
            <a:bodyPr wrap="none" rtlCol="0">
              <a:spAutoFit/>
            </a:bodyPr>
            <a:lstStyle/>
            <a:p>
              <a:pPr algn="ctr"/>
              <a:r>
                <a:rPr lang="en-GB" sz="2000" b="1" dirty="0">
                  <a:solidFill>
                    <a:srgbClr val="FF0000"/>
                  </a:solidFill>
                </a:rPr>
                <a:t>15</a:t>
              </a:r>
            </a:p>
          </p:txBody>
        </p:sp>
        <p:sp>
          <p:nvSpPr>
            <p:cNvPr id="56" name="TextBox 55">
              <a:extLst>
                <a:ext uri="{FF2B5EF4-FFF2-40B4-BE49-F238E27FC236}">
                  <a16:creationId xmlns:a16="http://schemas.microsoft.com/office/drawing/2014/main" id="{35694C58-7271-4A3D-9FAF-16578AE9067E}"/>
                </a:ext>
              </a:extLst>
            </p:cNvPr>
            <p:cNvSpPr txBox="1"/>
            <p:nvPr/>
          </p:nvSpPr>
          <p:spPr>
            <a:xfrm>
              <a:off x="7551718" y="1458087"/>
              <a:ext cx="364345" cy="400110"/>
            </a:xfrm>
            <a:prstGeom prst="rect">
              <a:avLst/>
            </a:prstGeom>
            <a:noFill/>
          </p:spPr>
          <p:txBody>
            <a:bodyPr wrap="none" rtlCol="0">
              <a:spAutoFit/>
            </a:bodyPr>
            <a:lstStyle/>
            <a:p>
              <a:pPr algn="ctr"/>
              <a:r>
                <a:rPr lang="en-GB" sz="2000" b="1" dirty="0">
                  <a:solidFill>
                    <a:srgbClr val="FF0000"/>
                  </a:solidFill>
                </a:rPr>
                <a:t>16</a:t>
              </a:r>
            </a:p>
          </p:txBody>
        </p:sp>
        <p:sp>
          <p:nvSpPr>
            <p:cNvPr id="57" name="TextBox 56">
              <a:extLst>
                <a:ext uri="{FF2B5EF4-FFF2-40B4-BE49-F238E27FC236}">
                  <a16:creationId xmlns:a16="http://schemas.microsoft.com/office/drawing/2014/main" id="{07B5CA08-F32B-407B-AE83-2536AB3473B3}"/>
                </a:ext>
              </a:extLst>
            </p:cNvPr>
            <p:cNvSpPr txBox="1"/>
            <p:nvPr/>
          </p:nvSpPr>
          <p:spPr>
            <a:xfrm>
              <a:off x="7974586" y="1456891"/>
              <a:ext cx="364345" cy="400110"/>
            </a:xfrm>
            <a:prstGeom prst="rect">
              <a:avLst/>
            </a:prstGeom>
            <a:noFill/>
          </p:spPr>
          <p:txBody>
            <a:bodyPr wrap="none" rtlCol="0">
              <a:spAutoFit/>
            </a:bodyPr>
            <a:lstStyle/>
            <a:p>
              <a:pPr algn="ctr"/>
              <a:r>
                <a:rPr lang="en-GB" sz="2000" b="1" dirty="0">
                  <a:solidFill>
                    <a:srgbClr val="FF0000"/>
                  </a:solidFill>
                </a:rPr>
                <a:t>17</a:t>
              </a:r>
            </a:p>
          </p:txBody>
        </p:sp>
        <p:sp>
          <p:nvSpPr>
            <p:cNvPr id="58" name="TextBox 57">
              <a:extLst>
                <a:ext uri="{FF2B5EF4-FFF2-40B4-BE49-F238E27FC236}">
                  <a16:creationId xmlns:a16="http://schemas.microsoft.com/office/drawing/2014/main" id="{2496353C-A76B-4540-AD01-8E81E53A4FE6}"/>
                </a:ext>
              </a:extLst>
            </p:cNvPr>
            <p:cNvSpPr txBox="1"/>
            <p:nvPr/>
          </p:nvSpPr>
          <p:spPr>
            <a:xfrm>
              <a:off x="8431478" y="802483"/>
              <a:ext cx="364345" cy="400110"/>
            </a:xfrm>
            <a:prstGeom prst="rect">
              <a:avLst/>
            </a:prstGeom>
            <a:noFill/>
          </p:spPr>
          <p:txBody>
            <a:bodyPr wrap="none" rtlCol="0">
              <a:spAutoFit/>
            </a:bodyPr>
            <a:lstStyle/>
            <a:p>
              <a:pPr algn="ctr"/>
              <a:r>
                <a:rPr lang="en-GB" sz="2000" b="1" dirty="0">
                  <a:solidFill>
                    <a:srgbClr val="FF0000"/>
                  </a:solidFill>
                </a:rPr>
                <a:t>18</a:t>
              </a:r>
            </a:p>
          </p:txBody>
        </p:sp>
      </p:grpSp>
      <p:sp>
        <p:nvSpPr>
          <p:cNvPr id="91" name="TextBox 90">
            <a:extLst>
              <a:ext uri="{FF2B5EF4-FFF2-40B4-BE49-F238E27FC236}">
                <a16:creationId xmlns:a16="http://schemas.microsoft.com/office/drawing/2014/main" id="{E7DC5865-2BBE-486B-B51D-E56EB59E3690}"/>
              </a:ext>
            </a:extLst>
          </p:cNvPr>
          <p:cNvSpPr txBox="1"/>
          <p:nvPr/>
        </p:nvSpPr>
        <p:spPr>
          <a:xfrm>
            <a:off x="4142288" y="1663810"/>
            <a:ext cx="2602957" cy="707886"/>
          </a:xfrm>
          <a:prstGeom prst="rect">
            <a:avLst/>
          </a:prstGeom>
          <a:noFill/>
        </p:spPr>
        <p:txBody>
          <a:bodyPr wrap="none" rtlCol="0">
            <a:spAutoFit/>
          </a:bodyPr>
          <a:lstStyle/>
          <a:p>
            <a:r>
              <a:rPr lang="en-GB" sz="2000" dirty="0">
                <a:solidFill>
                  <a:srgbClr val="00B050"/>
                </a:solidFill>
              </a:rPr>
              <a:t>Old IUPAC (UK, Europe)</a:t>
            </a:r>
          </a:p>
          <a:p>
            <a:r>
              <a:rPr lang="en-GB" sz="2000" dirty="0">
                <a:solidFill>
                  <a:srgbClr val="FF0000"/>
                </a:solidFill>
              </a:rPr>
              <a:t>New IUPAC</a:t>
            </a:r>
          </a:p>
        </p:txBody>
      </p:sp>
      <p:grpSp>
        <p:nvGrpSpPr>
          <p:cNvPr id="104" name="Group 103">
            <a:extLst>
              <a:ext uri="{FF2B5EF4-FFF2-40B4-BE49-F238E27FC236}">
                <a16:creationId xmlns:a16="http://schemas.microsoft.com/office/drawing/2014/main" id="{3E2B15F0-9D51-4269-8CE0-3D0301FA7687}"/>
              </a:ext>
            </a:extLst>
          </p:cNvPr>
          <p:cNvGrpSpPr/>
          <p:nvPr/>
        </p:nvGrpSpPr>
        <p:grpSpPr>
          <a:xfrm>
            <a:off x="3867850" y="1267254"/>
            <a:ext cx="3024743" cy="461665"/>
            <a:chOff x="3928783" y="815923"/>
            <a:chExt cx="3024743" cy="461665"/>
          </a:xfrm>
        </p:grpSpPr>
        <p:sp>
          <p:nvSpPr>
            <p:cNvPr id="92" name="TextBox 91">
              <a:extLst>
                <a:ext uri="{FF2B5EF4-FFF2-40B4-BE49-F238E27FC236}">
                  <a16:creationId xmlns:a16="http://schemas.microsoft.com/office/drawing/2014/main" id="{BCD96D26-6A66-4360-9AE7-02B4AE7BF671}"/>
                </a:ext>
              </a:extLst>
            </p:cNvPr>
            <p:cNvSpPr txBox="1"/>
            <p:nvPr/>
          </p:nvSpPr>
          <p:spPr>
            <a:xfrm>
              <a:off x="4774469" y="815923"/>
              <a:ext cx="1347282" cy="461665"/>
            </a:xfrm>
            <a:prstGeom prst="rect">
              <a:avLst/>
            </a:prstGeom>
            <a:noFill/>
          </p:spPr>
          <p:txBody>
            <a:bodyPr wrap="square" rtlCol="0">
              <a:spAutoFit/>
            </a:bodyPr>
            <a:lstStyle/>
            <a:p>
              <a:r>
                <a:rPr lang="en-GB" sz="2400" b="1" dirty="0"/>
                <a:t>GROUPS</a:t>
              </a:r>
            </a:p>
          </p:txBody>
        </p:sp>
        <p:cxnSp>
          <p:nvCxnSpPr>
            <p:cNvPr id="93" name="Straight Arrow Connector 92">
              <a:extLst>
                <a:ext uri="{FF2B5EF4-FFF2-40B4-BE49-F238E27FC236}">
                  <a16:creationId xmlns:a16="http://schemas.microsoft.com/office/drawing/2014/main" id="{2F129E3A-9CF8-4F3F-9033-CE024E87FCE1}"/>
                </a:ext>
              </a:extLst>
            </p:cNvPr>
            <p:cNvCxnSpPr/>
            <p:nvPr/>
          </p:nvCxnSpPr>
          <p:spPr>
            <a:xfrm>
              <a:off x="6057021" y="1062334"/>
              <a:ext cx="896505" cy="0"/>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4" name="Straight Arrow Connector 93">
              <a:extLst>
                <a:ext uri="{FF2B5EF4-FFF2-40B4-BE49-F238E27FC236}">
                  <a16:creationId xmlns:a16="http://schemas.microsoft.com/office/drawing/2014/main" id="{6F9224DE-CAAE-4C63-8C83-1AFC8E3F6684}"/>
                </a:ext>
              </a:extLst>
            </p:cNvPr>
            <p:cNvCxnSpPr>
              <a:cxnSpLocks/>
            </p:cNvCxnSpPr>
            <p:nvPr/>
          </p:nvCxnSpPr>
          <p:spPr>
            <a:xfrm flipH="1">
              <a:off x="3928783" y="1055585"/>
              <a:ext cx="757825" cy="0"/>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03" name="Group 102">
            <a:extLst>
              <a:ext uri="{FF2B5EF4-FFF2-40B4-BE49-F238E27FC236}">
                <a16:creationId xmlns:a16="http://schemas.microsoft.com/office/drawing/2014/main" id="{F73F47BA-B04C-4E0F-806B-8EDE27000C83}"/>
              </a:ext>
            </a:extLst>
          </p:cNvPr>
          <p:cNvGrpSpPr/>
          <p:nvPr/>
        </p:nvGrpSpPr>
        <p:grpSpPr>
          <a:xfrm>
            <a:off x="924744" y="914372"/>
            <a:ext cx="10130471" cy="2262654"/>
            <a:chOff x="985677" y="463041"/>
            <a:chExt cx="10130471" cy="2262654"/>
          </a:xfrm>
        </p:grpSpPr>
        <p:grpSp>
          <p:nvGrpSpPr>
            <p:cNvPr id="23" name="Group 22">
              <a:extLst>
                <a:ext uri="{FF2B5EF4-FFF2-40B4-BE49-F238E27FC236}">
                  <a16:creationId xmlns:a16="http://schemas.microsoft.com/office/drawing/2014/main" id="{9F890402-4F2D-4E54-AED4-624CEFBC2609}"/>
                </a:ext>
              </a:extLst>
            </p:cNvPr>
            <p:cNvGrpSpPr/>
            <p:nvPr/>
          </p:nvGrpSpPr>
          <p:grpSpPr>
            <a:xfrm>
              <a:off x="985677" y="463041"/>
              <a:ext cx="10130471" cy="2262654"/>
              <a:chOff x="698691" y="970197"/>
              <a:chExt cx="8088168" cy="2262654"/>
            </a:xfrm>
          </p:grpSpPr>
          <p:sp>
            <p:nvSpPr>
              <p:cNvPr id="24" name="TextBox 23">
                <a:extLst>
                  <a:ext uri="{FF2B5EF4-FFF2-40B4-BE49-F238E27FC236}">
                    <a16:creationId xmlns:a16="http://schemas.microsoft.com/office/drawing/2014/main" id="{18A540F2-B28C-4FDA-93B7-41564BF0CBA6}"/>
                  </a:ext>
                </a:extLst>
              </p:cNvPr>
              <p:cNvSpPr txBox="1"/>
              <p:nvPr/>
            </p:nvSpPr>
            <p:spPr>
              <a:xfrm>
                <a:off x="698691" y="970197"/>
                <a:ext cx="341972" cy="400110"/>
              </a:xfrm>
              <a:prstGeom prst="rect">
                <a:avLst/>
              </a:prstGeom>
              <a:noFill/>
            </p:spPr>
            <p:txBody>
              <a:bodyPr wrap="none" rtlCol="0">
                <a:spAutoFit/>
              </a:bodyPr>
              <a:lstStyle/>
              <a:p>
                <a:pPr algn="ctr"/>
                <a:r>
                  <a:rPr lang="en-GB" sz="2000" b="1" dirty="0">
                    <a:solidFill>
                      <a:srgbClr val="00B050"/>
                    </a:solidFill>
                  </a:rPr>
                  <a:t>IA</a:t>
                </a:r>
              </a:p>
            </p:txBody>
          </p:sp>
          <p:sp>
            <p:nvSpPr>
              <p:cNvPr id="25" name="TextBox 24">
                <a:extLst>
                  <a:ext uri="{FF2B5EF4-FFF2-40B4-BE49-F238E27FC236}">
                    <a16:creationId xmlns:a16="http://schemas.microsoft.com/office/drawing/2014/main" id="{85C16BE3-9EAB-494F-B34E-C709DA75146A}"/>
                  </a:ext>
                </a:extLst>
              </p:cNvPr>
              <p:cNvSpPr txBox="1"/>
              <p:nvPr/>
            </p:nvSpPr>
            <p:spPr>
              <a:xfrm>
                <a:off x="6624549" y="1590369"/>
                <a:ext cx="456134" cy="400110"/>
              </a:xfrm>
              <a:prstGeom prst="rect">
                <a:avLst/>
              </a:prstGeom>
              <a:noFill/>
            </p:spPr>
            <p:txBody>
              <a:bodyPr wrap="none" rtlCol="0">
                <a:spAutoFit/>
              </a:bodyPr>
              <a:lstStyle/>
              <a:p>
                <a:pPr algn="ctr"/>
                <a:r>
                  <a:rPr lang="en-GB" sz="2000" b="1" dirty="0">
                    <a:solidFill>
                      <a:srgbClr val="00B050"/>
                    </a:solidFill>
                  </a:rPr>
                  <a:t>IVA</a:t>
                </a:r>
              </a:p>
            </p:txBody>
          </p:sp>
          <p:sp>
            <p:nvSpPr>
              <p:cNvPr id="26" name="TextBox 25">
                <a:extLst>
                  <a:ext uri="{FF2B5EF4-FFF2-40B4-BE49-F238E27FC236}">
                    <a16:creationId xmlns:a16="http://schemas.microsoft.com/office/drawing/2014/main" id="{BFF8DD94-2E51-48DD-8D5A-0F159437CDC3}"/>
                  </a:ext>
                </a:extLst>
              </p:cNvPr>
              <p:cNvSpPr txBox="1"/>
              <p:nvPr/>
            </p:nvSpPr>
            <p:spPr>
              <a:xfrm>
                <a:off x="7159305" y="1591830"/>
                <a:ext cx="402382" cy="400110"/>
              </a:xfrm>
              <a:prstGeom prst="rect">
                <a:avLst/>
              </a:prstGeom>
              <a:noFill/>
            </p:spPr>
            <p:txBody>
              <a:bodyPr wrap="none" rtlCol="0">
                <a:spAutoFit/>
              </a:bodyPr>
              <a:lstStyle/>
              <a:p>
                <a:pPr algn="ctr"/>
                <a:r>
                  <a:rPr lang="en-GB" sz="2000" b="1" dirty="0">
                    <a:solidFill>
                      <a:srgbClr val="00B050"/>
                    </a:solidFill>
                  </a:rPr>
                  <a:t>VA</a:t>
                </a:r>
              </a:p>
            </p:txBody>
          </p:sp>
          <p:sp>
            <p:nvSpPr>
              <p:cNvPr id="27" name="TextBox 26">
                <a:extLst>
                  <a:ext uri="{FF2B5EF4-FFF2-40B4-BE49-F238E27FC236}">
                    <a16:creationId xmlns:a16="http://schemas.microsoft.com/office/drawing/2014/main" id="{281F1A5B-6BD2-4738-A2FD-954E20237992}"/>
                  </a:ext>
                </a:extLst>
              </p:cNvPr>
              <p:cNvSpPr txBox="1"/>
              <p:nvPr/>
            </p:nvSpPr>
            <p:spPr>
              <a:xfrm>
                <a:off x="7577887" y="1590369"/>
                <a:ext cx="472517" cy="400110"/>
              </a:xfrm>
              <a:prstGeom prst="rect">
                <a:avLst/>
              </a:prstGeom>
              <a:noFill/>
            </p:spPr>
            <p:txBody>
              <a:bodyPr wrap="none" rtlCol="0">
                <a:spAutoFit/>
              </a:bodyPr>
              <a:lstStyle/>
              <a:p>
                <a:pPr algn="ctr"/>
                <a:r>
                  <a:rPr lang="en-GB" sz="2000" b="1" dirty="0">
                    <a:solidFill>
                      <a:srgbClr val="00B050"/>
                    </a:solidFill>
                  </a:rPr>
                  <a:t>VIA</a:t>
                </a:r>
              </a:p>
            </p:txBody>
          </p:sp>
          <p:sp>
            <p:nvSpPr>
              <p:cNvPr id="28" name="TextBox 27">
                <a:extLst>
                  <a:ext uri="{FF2B5EF4-FFF2-40B4-BE49-F238E27FC236}">
                    <a16:creationId xmlns:a16="http://schemas.microsoft.com/office/drawing/2014/main" id="{732769C2-2598-46D5-9D26-0F91D3573CD5}"/>
                  </a:ext>
                </a:extLst>
              </p:cNvPr>
              <p:cNvSpPr txBox="1"/>
              <p:nvPr/>
            </p:nvSpPr>
            <p:spPr>
              <a:xfrm>
                <a:off x="7961469" y="1590369"/>
                <a:ext cx="526270" cy="400110"/>
              </a:xfrm>
              <a:prstGeom prst="rect">
                <a:avLst/>
              </a:prstGeom>
              <a:noFill/>
            </p:spPr>
            <p:txBody>
              <a:bodyPr wrap="none" rtlCol="0">
                <a:spAutoFit/>
              </a:bodyPr>
              <a:lstStyle/>
              <a:p>
                <a:pPr algn="ctr"/>
                <a:r>
                  <a:rPr lang="en-GB" sz="2000" b="1" dirty="0">
                    <a:solidFill>
                      <a:srgbClr val="00B050"/>
                    </a:solidFill>
                  </a:rPr>
                  <a:t>VIIA</a:t>
                </a:r>
              </a:p>
            </p:txBody>
          </p:sp>
          <p:sp>
            <p:nvSpPr>
              <p:cNvPr id="29" name="TextBox 28">
                <a:extLst>
                  <a:ext uri="{FF2B5EF4-FFF2-40B4-BE49-F238E27FC236}">
                    <a16:creationId xmlns:a16="http://schemas.microsoft.com/office/drawing/2014/main" id="{2A22A9A5-4067-48F4-A64F-9EFFCA49D34C}"/>
                  </a:ext>
                </a:extLst>
              </p:cNvPr>
              <p:cNvSpPr txBox="1"/>
              <p:nvPr/>
            </p:nvSpPr>
            <p:spPr>
              <a:xfrm>
                <a:off x="8530635" y="970197"/>
                <a:ext cx="256224" cy="400110"/>
              </a:xfrm>
              <a:prstGeom prst="rect">
                <a:avLst/>
              </a:prstGeom>
              <a:noFill/>
            </p:spPr>
            <p:txBody>
              <a:bodyPr wrap="none" rtlCol="0">
                <a:spAutoFit/>
              </a:bodyPr>
              <a:lstStyle/>
              <a:p>
                <a:pPr algn="ctr"/>
                <a:r>
                  <a:rPr lang="en-GB" sz="2000" b="1" dirty="0">
                    <a:solidFill>
                      <a:srgbClr val="00B050"/>
                    </a:solidFill>
                  </a:rPr>
                  <a:t>0</a:t>
                </a:r>
              </a:p>
            </p:txBody>
          </p:sp>
          <p:sp>
            <p:nvSpPr>
              <p:cNvPr id="30" name="TextBox 29">
                <a:extLst>
                  <a:ext uri="{FF2B5EF4-FFF2-40B4-BE49-F238E27FC236}">
                    <a16:creationId xmlns:a16="http://schemas.microsoft.com/office/drawing/2014/main" id="{09795317-E998-4B72-B22C-B460CC25487C}"/>
                  </a:ext>
                </a:extLst>
              </p:cNvPr>
              <p:cNvSpPr txBox="1"/>
              <p:nvPr/>
            </p:nvSpPr>
            <p:spPr>
              <a:xfrm>
                <a:off x="1967670" y="2832741"/>
                <a:ext cx="456134" cy="400110"/>
              </a:xfrm>
              <a:prstGeom prst="rect">
                <a:avLst/>
              </a:prstGeom>
              <a:noFill/>
            </p:spPr>
            <p:txBody>
              <a:bodyPr wrap="none" rtlCol="0">
                <a:spAutoFit/>
              </a:bodyPr>
              <a:lstStyle/>
              <a:p>
                <a:pPr algn="ctr"/>
                <a:r>
                  <a:rPr lang="en-GB" sz="2000" b="1" dirty="0">
                    <a:solidFill>
                      <a:srgbClr val="00B050"/>
                    </a:solidFill>
                  </a:rPr>
                  <a:t>IVB</a:t>
                </a:r>
              </a:p>
            </p:txBody>
          </p:sp>
          <p:sp>
            <p:nvSpPr>
              <p:cNvPr id="31" name="TextBox 30">
                <a:extLst>
                  <a:ext uri="{FF2B5EF4-FFF2-40B4-BE49-F238E27FC236}">
                    <a16:creationId xmlns:a16="http://schemas.microsoft.com/office/drawing/2014/main" id="{05665AEC-420D-417D-A775-EED69ED966E2}"/>
                  </a:ext>
                </a:extLst>
              </p:cNvPr>
              <p:cNvSpPr txBox="1"/>
              <p:nvPr/>
            </p:nvSpPr>
            <p:spPr>
              <a:xfrm>
                <a:off x="1584861" y="2832741"/>
                <a:ext cx="417483" cy="400110"/>
              </a:xfrm>
              <a:prstGeom prst="rect">
                <a:avLst/>
              </a:prstGeom>
              <a:noFill/>
            </p:spPr>
            <p:txBody>
              <a:bodyPr wrap="none" rtlCol="0">
                <a:spAutoFit/>
              </a:bodyPr>
              <a:lstStyle/>
              <a:p>
                <a:pPr algn="ctr"/>
                <a:r>
                  <a:rPr lang="en-GB" sz="2000" b="1" dirty="0">
                    <a:solidFill>
                      <a:srgbClr val="00B050"/>
                    </a:solidFill>
                  </a:rPr>
                  <a:t>IIIB</a:t>
                </a:r>
              </a:p>
            </p:txBody>
          </p:sp>
          <p:sp>
            <p:nvSpPr>
              <p:cNvPr id="32" name="TextBox 31">
                <a:extLst>
                  <a:ext uri="{FF2B5EF4-FFF2-40B4-BE49-F238E27FC236}">
                    <a16:creationId xmlns:a16="http://schemas.microsoft.com/office/drawing/2014/main" id="{16450B1F-9718-498E-9A5C-8EFA366E6A25}"/>
                  </a:ext>
                </a:extLst>
              </p:cNvPr>
              <p:cNvSpPr txBox="1"/>
              <p:nvPr/>
            </p:nvSpPr>
            <p:spPr>
              <a:xfrm>
                <a:off x="1163540" y="1631900"/>
                <a:ext cx="395726" cy="400110"/>
              </a:xfrm>
              <a:prstGeom prst="rect">
                <a:avLst/>
              </a:prstGeom>
              <a:noFill/>
            </p:spPr>
            <p:txBody>
              <a:bodyPr wrap="none" rtlCol="0">
                <a:spAutoFit/>
              </a:bodyPr>
              <a:lstStyle/>
              <a:p>
                <a:pPr algn="ctr"/>
                <a:r>
                  <a:rPr lang="en-GB" sz="2000" b="1" dirty="0">
                    <a:solidFill>
                      <a:srgbClr val="00B050"/>
                    </a:solidFill>
                  </a:rPr>
                  <a:t>IIA</a:t>
                </a:r>
              </a:p>
            </p:txBody>
          </p:sp>
          <p:sp>
            <p:nvSpPr>
              <p:cNvPr id="33" name="TextBox 32">
                <a:extLst>
                  <a:ext uri="{FF2B5EF4-FFF2-40B4-BE49-F238E27FC236}">
                    <a16:creationId xmlns:a16="http://schemas.microsoft.com/office/drawing/2014/main" id="{474EF2B9-6FC5-4747-99BC-B20278C3F1A8}"/>
                  </a:ext>
                </a:extLst>
              </p:cNvPr>
              <p:cNvSpPr txBox="1"/>
              <p:nvPr/>
            </p:nvSpPr>
            <p:spPr>
              <a:xfrm>
                <a:off x="2474242" y="2832741"/>
                <a:ext cx="386767" cy="400110"/>
              </a:xfrm>
              <a:prstGeom prst="rect">
                <a:avLst/>
              </a:prstGeom>
              <a:noFill/>
            </p:spPr>
            <p:txBody>
              <a:bodyPr wrap="none" rtlCol="0">
                <a:spAutoFit/>
              </a:bodyPr>
              <a:lstStyle/>
              <a:p>
                <a:pPr algn="ctr"/>
                <a:r>
                  <a:rPr lang="en-GB" sz="2000" b="1" dirty="0">
                    <a:solidFill>
                      <a:srgbClr val="00B050"/>
                    </a:solidFill>
                  </a:rPr>
                  <a:t>VB</a:t>
                </a:r>
              </a:p>
            </p:txBody>
          </p:sp>
          <p:sp>
            <p:nvSpPr>
              <p:cNvPr id="34" name="TextBox 33">
                <a:extLst>
                  <a:ext uri="{FF2B5EF4-FFF2-40B4-BE49-F238E27FC236}">
                    <a16:creationId xmlns:a16="http://schemas.microsoft.com/office/drawing/2014/main" id="{312A702F-6D48-48D5-A173-F9D2044C5066}"/>
                  </a:ext>
                </a:extLst>
              </p:cNvPr>
              <p:cNvSpPr txBox="1"/>
              <p:nvPr/>
            </p:nvSpPr>
            <p:spPr>
              <a:xfrm>
                <a:off x="2953674" y="2832741"/>
                <a:ext cx="440520" cy="400110"/>
              </a:xfrm>
              <a:prstGeom prst="rect">
                <a:avLst/>
              </a:prstGeom>
              <a:noFill/>
            </p:spPr>
            <p:txBody>
              <a:bodyPr wrap="none" rtlCol="0">
                <a:spAutoFit/>
              </a:bodyPr>
              <a:lstStyle/>
              <a:p>
                <a:pPr algn="ctr"/>
                <a:r>
                  <a:rPr lang="en-GB" sz="2000" b="1" dirty="0">
                    <a:solidFill>
                      <a:srgbClr val="00B050"/>
                    </a:solidFill>
                  </a:rPr>
                  <a:t>VIB</a:t>
                </a:r>
              </a:p>
            </p:txBody>
          </p:sp>
          <p:sp>
            <p:nvSpPr>
              <p:cNvPr id="35" name="TextBox 34">
                <a:extLst>
                  <a:ext uri="{FF2B5EF4-FFF2-40B4-BE49-F238E27FC236}">
                    <a16:creationId xmlns:a16="http://schemas.microsoft.com/office/drawing/2014/main" id="{F1E8EE7C-1493-4A80-83AA-17302FE48478}"/>
                  </a:ext>
                </a:extLst>
              </p:cNvPr>
              <p:cNvSpPr txBox="1"/>
              <p:nvPr/>
            </p:nvSpPr>
            <p:spPr>
              <a:xfrm>
                <a:off x="6156968" y="1591830"/>
                <a:ext cx="449480" cy="400110"/>
              </a:xfrm>
              <a:prstGeom prst="rect">
                <a:avLst/>
              </a:prstGeom>
              <a:noFill/>
            </p:spPr>
            <p:txBody>
              <a:bodyPr wrap="none" rtlCol="0">
                <a:spAutoFit/>
              </a:bodyPr>
              <a:lstStyle/>
              <a:p>
                <a:pPr algn="ctr"/>
                <a:r>
                  <a:rPr lang="en-GB" sz="2000" b="1" dirty="0">
                    <a:solidFill>
                      <a:srgbClr val="00B050"/>
                    </a:solidFill>
                  </a:rPr>
                  <a:t>IIIA</a:t>
                </a:r>
              </a:p>
            </p:txBody>
          </p:sp>
          <p:sp>
            <p:nvSpPr>
              <p:cNvPr id="36" name="TextBox 35">
                <a:extLst>
                  <a:ext uri="{FF2B5EF4-FFF2-40B4-BE49-F238E27FC236}">
                    <a16:creationId xmlns:a16="http://schemas.microsoft.com/office/drawing/2014/main" id="{D7F88749-4C78-4FF5-8E4A-5FA39EDB4192}"/>
                  </a:ext>
                </a:extLst>
              </p:cNvPr>
              <p:cNvSpPr txBox="1"/>
              <p:nvPr/>
            </p:nvSpPr>
            <p:spPr>
              <a:xfrm>
                <a:off x="3346667" y="2832741"/>
                <a:ext cx="494273" cy="400110"/>
              </a:xfrm>
              <a:prstGeom prst="rect">
                <a:avLst/>
              </a:prstGeom>
              <a:noFill/>
            </p:spPr>
            <p:txBody>
              <a:bodyPr wrap="none" rtlCol="0">
                <a:spAutoFit/>
              </a:bodyPr>
              <a:lstStyle/>
              <a:p>
                <a:pPr algn="ctr"/>
                <a:r>
                  <a:rPr lang="en-GB" sz="2000" b="1" dirty="0">
                    <a:solidFill>
                      <a:srgbClr val="00B050"/>
                    </a:solidFill>
                  </a:rPr>
                  <a:t>VIIB</a:t>
                </a:r>
              </a:p>
            </p:txBody>
          </p:sp>
          <p:sp>
            <p:nvSpPr>
              <p:cNvPr id="37" name="TextBox 36">
                <a:extLst>
                  <a:ext uri="{FF2B5EF4-FFF2-40B4-BE49-F238E27FC236}">
                    <a16:creationId xmlns:a16="http://schemas.microsoft.com/office/drawing/2014/main" id="{44357C82-F2A4-4A61-919E-5D37C2A22A8B}"/>
                  </a:ext>
                </a:extLst>
              </p:cNvPr>
              <p:cNvSpPr txBox="1"/>
              <p:nvPr/>
            </p:nvSpPr>
            <p:spPr>
              <a:xfrm>
                <a:off x="4348408" y="2832741"/>
                <a:ext cx="439241" cy="400110"/>
              </a:xfrm>
              <a:prstGeom prst="rect">
                <a:avLst/>
              </a:prstGeom>
              <a:noFill/>
            </p:spPr>
            <p:txBody>
              <a:bodyPr wrap="none" rtlCol="0">
                <a:spAutoFit/>
              </a:bodyPr>
              <a:lstStyle/>
              <a:p>
                <a:pPr algn="ctr"/>
                <a:r>
                  <a:rPr lang="en-GB" sz="2000" b="1" dirty="0">
                    <a:solidFill>
                      <a:srgbClr val="00B050"/>
                    </a:solidFill>
                  </a:rPr>
                  <a:t>VIII</a:t>
                </a:r>
              </a:p>
            </p:txBody>
          </p:sp>
          <p:sp>
            <p:nvSpPr>
              <p:cNvPr id="38" name="TextBox 37">
                <a:extLst>
                  <a:ext uri="{FF2B5EF4-FFF2-40B4-BE49-F238E27FC236}">
                    <a16:creationId xmlns:a16="http://schemas.microsoft.com/office/drawing/2014/main" id="{40A7866A-8CBD-433E-855E-7A1636A9ACE8}"/>
                  </a:ext>
                </a:extLst>
              </p:cNvPr>
              <p:cNvSpPr txBox="1"/>
              <p:nvPr/>
            </p:nvSpPr>
            <p:spPr>
              <a:xfrm>
                <a:off x="5708233" y="2832741"/>
                <a:ext cx="363729" cy="400110"/>
              </a:xfrm>
              <a:prstGeom prst="rect">
                <a:avLst/>
              </a:prstGeom>
              <a:noFill/>
            </p:spPr>
            <p:txBody>
              <a:bodyPr wrap="none" rtlCol="0">
                <a:spAutoFit/>
              </a:bodyPr>
              <a:lstStyle/>
              <a:p>
                <a:pPr algn="ctr"/>
                <a:r>
                  <a:rPr lang="en-GB" sz="2000" b="1" dirty="0">
                    <a:solidFill>
                      <a:srgbClr val="00B050"/>
                    </a:solidFill>
                  </a:rPr>
                  <a:t>IIB</a:t>
                </a:r>
              </a:p>
            </p:txBody>
          </p:sp>
          <p:sp>
            <p:nvSpPr>
              <p:cNvPr id="39" name="TextBox 38">
                <a:extLst>
                  <a:ext uri="{FF2B5EF4-FFF2-40B4-BE49-F238E27FC236}">
                    <a16:creationId xmlns:a16="http://schemas.microsoft.com/office/drawing/2014/main" id="{429C8D15-BEBD-4330-A85A-A82536FBB1EC}"/>
                  </a:ext>
                </a:extLst>
              </p:cNvPr>
              <p:cNvSpPr txBox="1"/>
              <p:nvPr/>
            </p:nvSpPr>
            <p:spPr>
              <a:xfrm>
                <a:off x="5290995" y="2832741"/>
                <a:ext cx="309977" cy="400110"/>
              </a:xfrm>
              <a:prstGeom prst="rect">
                <a:avLst/>
              </a:prstGeom>
              <a:noFill/>
            </p:spPr>
            <p:txBody>
              <a:bodyPr wrap="none" rtlCol="0">
                <a:spAutoFit/>
              </a:bodyPr>
              <a:lstStyle/>
              <a:p>
                <a:pPr algn="ctr"/>
                <a:r>
                  <a:rPr lang="en-GB" sz="2000" b="1" dirty="0">
                    <a:solidFill>
                      <a:srgbClr val="00B050"/>
                    </a:solidFill>
                  </a:rPr>
                  <a:t>IB</a:t>
                </a:r>
              </a:p>
            </p:txBody>
          </p:sp>
        </p:grpSp>
        <p:cxnSp>
          <p:nvCxnSpPr>
            <p:cNvPr id="95" name="Connector: Elbow 94">
              <a:extLst>
                <a:ext uri="{FF2B5EF4-FFF2-40B4-BE49-F238E27FC236}">
                  <a16:creationId xmlns:a16="http://schemas.microsoft.com/office/drawing/2014/main" id="{E569994E-419B-4AE4-86D3-396E55556703}"/>
                </a:ext>
              </a:extLst>
            </p:cNvPr>
            <p:cNvCxnSpPr>
              <a:stCxn id="37" idx="1"/>
            </p:cNvCxnSpPr>
            <p:nvPr/>
          </p:nvCxnSpPr>
          <p:spPr>
            <a:xfrm rot="10800000" flipV="1">
              <a:off x="5159896" y="2525639"/>
              <a:ext cx="397070" cy="86761"/>
            </a:xfrm>
            <a:prstGeom prst="bentConnector3">
              <a:avLst>
                <a:gd name="adj1" fmla="val 102549"/>
              </a:avLst>
            </a:prstGeom>
          </p:spPr>
          <p:style>
            <a:lnRef idx="1">
              <a:schemeClr val="accent1"/>
            </a:lnRef>
            <a:fillRef idx="0">
              <a:schemeClr val="accent1"/>
            </a:fillRef>
            <a:effectRef idx="0">
              <a:schemeClr val="accent1"/>
            </a:effectRef>
            <a:fontRef idx="minor">
              <a:schemeClr val="tx1"/>
            </a:fontRef>
          </p:style>
        </p:cxnSp>
        <p:cxnSp>
          <p:nvCxnSpPr>
            <p:cNvPr id="101" name="Connector: Elbow 100">
              <a:extLst>
                <a:ext uri="{FF2B5EF4-FFF2-40B4-BE49-F238E27FC236}">
                  <a16:creationId xmlns:a16="http://schemas.microsoft.com/office/drawing/2014/main" id="{D10D7A9C-D9AB-47F5-AB15-4899FC41AD99}"/>
                </a:ext>
              </a:extLst>
            </p:cNvPr>
            <p:cNvCxnSpPr>
              <a:stCxn id="37" idx="3"/>
            </p:cNvCxnSpPr>
            <p:nvPr/>
          </p:nvCxnSpPr>
          <p:spPr>
            <a:xfrm>
              <a:off x="6107118" y="2525640"/>
              <a:ext cx="348922" cy="86761"/>
            </a:xfrm>
            <a:prstGeom prst="bentConnector3">
              <a:avLst>
                <a:gd name="adj1" fmla="val 106282"/>
              </a:avLst>
            </a:prstGeom>
          </p:spPr>
          <p:style>
            <a:lnRef idx="1">
              <a:schemeClr val="accent1"/>
            </a:lnRef>
            <a:fillRef idx="0">
              <a:schemeClr val="accent1"/>
            </a:fillRef>
            <a:effectRef idx="0">
              <a:schemeClr val="accent1"/>
            </a:effectRef>
            <a:fontRef idx="minor">
              <a:schemeClr val="tx1"/>
            </a:fontRef>
          </p:style>
        </p:cxnSp>
      </p:grpSp>
      <p:sp>
        <p:nvSpPr>
          <p:cNvPr id="4" name="Footer Placeholder 3">
            <a:extLst>
              <a:ext uri="{FF2B5EF4-FFF2-40B4-BE49-F238E27FC236}">
                <a16:creationId xmlns:a16="http://schemas.microsoft.com/office/drawing/2014/main" id="{E1D20CDA-7D54-4D6F-8BA0-C986F1F11915}"/>
              </a:ext>
            </a:extLst>
          </p:cNvPr>
          <p:cNvSpPr>
            <a:spLocks noGrp="1"/>
          </p:cNvSpPr>
          <p:nvPr>
            <p:ph type="ftr" sz="quarter" idx="11"/>
          </p:nvPr>
        </p:nvSpPr>
        <p:spPr>
          <a:xfrm>
            <a:off x="-10489" y="6474659"/>
            <a:ext cx="1854661" cy="365125"/>
          </a:xfrm>
        </p:spPr>
        <p:txBody>
          <a:bodyPr/>
          <a:lstStyle/>
          <a:p>
            <a:r>
              <a:rPr lang="es-ES" altLang="en-US" dirty="0"/>
              <a:t>ACDB4011, T2 2024</a:t>
            </a:r>
          </a:p>
        </p:txBody>
      </p:sp>
      <p:sp>
        <p:nvSpPr>
          <p:cNvPr id="69" name="TextBox 68">
            <a:extLst>
              <a:ext uri="{FF2B5EF4-FFF2-40B4-BE49-F238E27FC236}">
                <a16:creationId xmlns:a16="http://schemas.microsoft.com/office/drawing/2014/main" id="{7F6D2F18-ACB2-4DF5-A849-BC0611418653}"/>
              </a:ext>
            </a:extLst>
          </p:cNvPr>
          <p:cNvSpPr txBox="1"/>
          <p:nvPr/>
        </p:nvSpPr>
        <p:spPr>
          <a:xfrm>
            <a:off x="5860824" y="3694484"/>
            <a:ext cx="5560915" cy="369332"/>
          </a:xfrm>
          <a:prstGeom prst="rect">
            <a:avLst/>
          </a:prstGeom>
          <a:noFill/>
        </p:spPr>
        <p:txBody>
          <a:bodyPr wrap="square">
            <a:spAutoFit/>
          </a:bodyPr>
          <a:lstStyle/>
          <a:p>
            <a:r>
              <a:rPr lang="en-GB" dirty="0"/>
              <a:t>UPAC- International Union of Pure and Applied Chemistry </a:t>
            </a:r>
          </a:p>
        </p:txBody>
      </p:sp>
      <p:sp>
        <p:nvSpPr>
          <p:cNvPr id="6" name="TextBox 5">
            <a:extLst>
              <a:ext uri="{FF2B5EF4-FFF2-40B4-BE49-F238E27FC236}">
                <a16:creationId xmlns:a16="http://schemas.microsoft.com/office/drawing/2014/main" id="{19490635-1B24-4491-8674-45B67DCF3343}"/>
              </a:ext>
            </a:extLst>
          </p:cNvPr>
          <p:cNvSpPr txBox="1"/>
          <p:nvPr/>
        </p:nvSpPr>
        <p:spPr>
          <a:xfrm>
            <a:off x="983433" y="4468668"/>
            <a:ext cx="10729192" cy="1694823"/>
          </a:xfrm>
          <a:prstGeom prst="rect">
            <a:avLst/>
          </a:prstGeom>
          <a:noFill/>
        </p:spPr>
        <p:txBody>
          <a:bodyPr wrap="square" rtlCol="0">
            <a:spAutoFit/>
          </a:bodyPr>
          <a:lstStyle/>
          <a:p>
            <a:pPr>
              <a:lnSpc>
                <a:spcPct val="150000"/>
              </a:lnSpc>
            </a:pPr>
            <a:r>
              <a:rPr lang="en-GB" sz="2400" b="1" dirty="0">
                <a:solidFill>
                  <a:srgbClr val="002060"/>
                </a:solidFill>
              </a:rPr>
              <a:t>The number of a group </a:t>
            </a:r>
            <a:r>
              <a:rPr lang="en-GB" sz="2400" dirty="0">
                <a:solidFill>
                  <a:srgbClr val="0070C0"/>
                </a:solidFill>
              </a:rPr>
              <a:t>(old IUPAC, groups A) signifies </a:t>
            </a:r>
            <a:r>
              <a:rPr lang="en-GB" sz="2400" b="1" dirty="0">
                <a:solidFill>
                  <a:srgbClr val="002060"/>
                </a:solidFill>
              </a:rPr>
              <a:t>the number of electrons in the outermost shell </a:t>
            </a:r>
            <a:r>
              <a:rPr lang="en-GB" sz="2400" dirty="0">
                <a:solidFill>
                  <a:srgbClr val="0070C0"/>
                </a:solidFill>
              </a:rPr>
              <a:t>(valence electrons) that take part in formation of bonds.</a:t>
            </a:r>
          </a:p>
          <a:p>
            <a:pPr>
              <a:lnSpc>
                <a:spcPct val="150000"/>
              </a:lnSpc>
            </a:pPr>
            <a:r>
              <a:rPr lang="en-GB" sz="2400" b="0" i="0" dirty="0">
                <a:solidFill>
                  <a:srgbClr val="0070C0"/>
                </a:solidFill>
                <a:effectLst/>
              </a:rPr>
              <a:t>The </a:t>
            </a:r>
            <a:r>
              <a:rPr lang="en-GB" sz="2400" b="1" i="0" dirty="0">
                <a:solidFill>
                  <a:srgbClr val="002060"/>
                </a:solidFill>
                <a:effectLst/>
              </a:rPr>
              <a:t>more filled </a:t>
            </a:r>
            <a:r>
              <a:rPr lang="en-GB" sz="2400" b="0" i="0" dirty="0">
                <a:solidFill>
                  <a:srgbClr val="0070C0"/>
                </a:solidFill>
                <a:effectLst/>
              </a:rPr>
              <a:t>the outermost (valence) shell is, the </a:t>
            </a:r>
            <a:r>
              <a:rPr lang="en-GB" sz="2400" b="1" i="0" dirty="0">
                <a:solidFill>
                  <a:srgbClr val="002060"/>
                </a:solidFill>
                <a:effectLst/>
              </a:rPr>
              <a:t>more stable </a:t>
            </a:r>
            <a:r>
              <a:rPr lang="en-GB" sz="2400" b="0" i="0" dirty="0">
                <a:solidFill>
                  <a:srgbClr val="0070C0"/>
                </a:solidFill>
                <a:effectLst/>
              </a:rPr>
              <a:t>the element.</a:t>
            </a:r>
            <a:endParaRPr lang="en-GB" sz="2400" dirty="0">
              <a:solidFill>
                <a:srgbClr val="0070C0"/>
              </a:solidFill>
            </a:endParaRPr>
          </a:p>
        </p:txBody>
      </p:sp>
    </p:spTree>
    <p:extLst>
      <p:ext uri="{BB962C8B-B14F-4D97-AF65-F5344CB8AC3E}">
        <p14:creationId xmlns:p14="http://schemas.microsoft.com/office/powerpoint/2010/main" val="3354604169"/>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C41A25-03F0-4C6E-9243-E5E4B1AD9B1F}"/>
              </a:ext>
            </a:extLst>
          </p:cNvPr>
          <p:cNvPicPr>
            <a:picLocks noChangeAspect="1"/>
          </p:cNvPicPr>
          <p:nvPr/>
        </p:nvPicPr>
        <p:blipFill>
          <a:blip r:embed="rId3"/>
          <a:stretch>
            <a:fillRect/>
          </a:stretch>
        </p:blipFill>
        <p:spPr>
          <a:xfrm>
            <a:off x="939469" y="589928"/>
            <a:ext cx="10364451" cy="5962414"/>
          </a:xfrm>
          <a:prstGeom prst="rect">
            <a:avLst/>
          </a:prstGeom>
        </p:spPr>
      </p:pic>
      <p:sp>
        <p:nvSpPr>
          <p:cNvPr id="2" name="Title 1">
            <a:extLst>
              <a:ext uri="{FF2B5EF4-FFF2-40B4-BE49-F238E27FC236}">
                <a16:creationId xmlns:a16="http://schemas.microsoft.com/office/drawing/2014/main" id="{04877757-45CE-48D7-BCAE-50A1A5659833}"/>
              </a:ext>
            </a:extLst>
          </p:cNvPr>
          <p:cNvSpPr>
            <a:spLocks noGrp="1"/>
          </p:cNvSpPr>
          <p:nvPr>
            <p:ph type="title"/>
          </p:nvPr>
        </p:nvSpPr>
        <p:spPr>
          <a:xfrm>
            <a:off x="982168" y="82769"/>
            <a:ext cx="10364451" cy="868909"/>
          </a:xfrm>
        </p:spPr>
        <p:txBody>
          <a:bodyPr/>
          <a:lstStyle/>
          <a:p>
            <a:r>
              <a:rPr lang="en-GB" dirty="0">
                <a:effectLst>
                  <a:outerShdw blurRad="38100" dist="38100" dir="2700000" algn="tl">
                    <a:srgbClr val="000000">
                      <a:alpha val="43137"/>
                    </a:srgbClr>
                  </a:outerShdw>
                </a:effectLst>
              </a:rPr>
              <a:t>Groups in PERIODIC TABLE </a:t>
            </a:r>
          </a:p>
        </p:txBody>
      </p:sp>
      <p:sp>
        <p:nvSpPr>
          <p:cNvPr id="10" name="TextBox 9">
            <a:extLst>
              <a:ext uri="{FF2B5EF4-FFF2-40B4-BE49-F238E27FC236}">
                <a16:creationId xmlns:a16="http://schemas.microsoft.com/office/drawing/2014/main" id="{FA1B6C73-1391-4EE6-AD60-49EF4E49E362}"/>
              </a:ext>
            </a:extLst>
          </p:cNvPr>
          <p:cNvSpPr txBox="1"/>
          <p:nvPr/>
        </p:nvSpPr>
        <p:spPr>
          <a:xfrm>
            <a:off x="8505518" y="6480492"/>
            <a:ext cx="3848980" cy="400110"/>
          </a:xfrm>
          <a:prstGeom prst="rect">
            <a:avLst/>
          </a:prstGeom>
          <a:noFill/>
        </p:spPr>
        <p:txBody>
          <a:bodyPr wrap="square">
            <a:spAutoFit/>
          </a:bodyPr>
          <a:lstStyle/>
          <a:p>
            <a:r>
              <a:rPr lang="en-GB" sz="2000" dirty="0">
                <a:solidFill>
                  <a:srgbClr val="0000FF"/>
                </a:solidFill>
                <a:hlinkClick r:id="rId4">
                  <a:extLst>
                    <a:ext uri="{A12FA001-AC4F-418D-AE19-62706E023703}">
                      <ahyp:hlinkClr xmlns:ahyp="http://schemas.microsoft.com/office/drawing/2018/hyperlinkcolor" val="tx"/>
                    </a:ext>
                  </a:extLst>
                </a:hlinkClick>
              </a:rPr>
              <a:t>https://www.rsc.org/periodic-table</a:t>
            </a:r>
            <a:endParaRPr lang="en-GB" sz="2000" dirty="0">
              <a:solidFill>
                <a:srgbClr val="0000FF"/>
              </a:solidFill>
            </a:endParaRPr>
          </a:p>
        </p:txBody>
      </p:sp>
      <p:grpSp>
        <p:nvGrpSpPr>
          <p:cNvPr id="82" name="Group 81">
            <a:extLst>
              <a:ext uri="{FF2B5EF4-FFF2-40B4-BE49-F238E27FC236}">
                <a16:creationId xmlns:a16="http://schemas.microsoft.com/office/drawing/2014/main" id="{0214EA42-1F30-43AF-A863-4DBB6D4632AA}"/>
              </a:ext>
            </a:extLst>
          </p:cNvPr>
          <p:cNvGrpSpPr/>
          <p:nvPr/>
        </p:nvGrpSpPr>
        <p:grpSpPr>
          <a:xfrm>
            <a:off x="-31417" y="17550"/>
            <a:ext cx="12288125" cy="6616153"/>
            <a:chOff x="-31417" y="17550"/>
            <a:chExt cx="12288125" cy="6616153"/>
          </a:xfrm>
        </p:grpSpPr>
        <p:sp>
          <p:nvSpPr>
            <p:cNvPr id="47" name="TextBox 46">
              <a:extLst>
                <a:ext uri="{FF2B5EF4-FFF2-40B4-BE49-F238E27FC236}">
                  <a16:creationId xmlns:a16="http://schemas.microsoft.com/office/drawing/2014/main" id="{37B27A77-2EBF-4C23-9508-67D1361FDE17}"/>
                </a:ext>
              </a:extLst>
            </p:cNvPr>
            <p:cNvSpPr txBox="1"/>
            <p:nvPr/>
          </p:nvSpPr>
          <p:spPr>
            <a:xfrm>
              <a:off x="3763700" y="2150309"/>
              <a:ext cx="3262652" cy="461665"/>
            </a:xfrm>
            <a:prstGeom prst="rect">
              <a:avLst/>
            </a:prstGeom>
            <a:noFill/>
          </p:spPr>
          <p:txBody>
            <a:bodyPr wrap="square" rtlCol="0">
              <a:spAutoFit/>
            </a:bodyPr>
            <a:lstStyle/>
            <a:p>
              <a:r>
                <a:rPr lang="en-GB" sz="2400" b="1" dirty="0">
                  <a:solidFill>
                    <a:srgbClr val="0070C0"/>
                  </a:solidFill>
                </a:rPr>
                <a:t>Transition metals</a:t>
              </a:r>
            </a:p>
          </p:txBody>
        </p:sp>
        <p:sp>
          <p:nvSpPr>
            <p:cNvPr id="48" name="TextBox 47">
              <a:extLst>
                <a:ext uri="{FF2B5EF4-FFF2-40B4-BE49-F238E27FC236}">
                  <a16:creationId xmlns:a16="http://schemas.microsoft.com/office/drawing/2014/main" id="{75C4CE1D-92B0-469F-9C14-D8F567483281}"/>
                </a:ext>
              </a:extLst>
            </p:cNvPr>
            <p:cNvSpPr txBox="1"/>
            <p:nvPr/>
          </p:nvSpPr>
          <p:spPr>
            <a:xfrm>
              <a:off x="-31417" y="690236"/>
              <a:ext cx="1167167" cy="830997"/>
            </a:xfrm>
            <a:prstGeom prst="rect">
              <a:avLst/>
            </a:prstGeom>
            <a:noFill/>
          </p:spPr>
          <p:txBody>
            <a:bodyPr wrap="square" rtlCol="0">
              <a:spAutoFit/>
            </a:bodyPr>
            <a:lstStyle/>
            <a:p>
              <a:r>
                <a:rPr lang="en-GB" sz="2400" b="1" dirty="0">
                  <a:solidFill>
                    <a:srgbClr val="660033"/>
                  </a:solidFill>
                </a:rPr>
                <a:t>Alkali metals</a:t>
              </a:r>
            </a:p>
          </p:txBody>
        </p:sp>
        <p:sp>
          <p:nvSpPr>
            <p:cNvPr id="49" name="TextBox 48">
              <a:extLst>
                <a:ext uri="{FF2B5EF4-FFF2-40B4-BE49-F238E27FC236}">
                  <a16:creationId xmlns:a16="http://schemas.microsoft.com/office/drawing/2014/main" id="{08F04E3D-8B6E-4F7D-8190-4BEB8434C9DC}"/>
                </a:ext>
              </a:extLst>
            </p:cNvPr>
            <p:cNvSpPr txBox="1"/>
            <p:nvPr/>
          </p:nvSpPr>
          <p:spPr>
            <a:xfrm>
              <a:off x="1499053" y="318053"/>
              <a:ext cx="1796656" cy="830997"/>
            </a:xfrm>
            <a:prstGeom prst="rect">
              <a:avLst/>
            </a:prstGeom>
            <a:noFill/>
          </p:spPr>
          <p:txBody>
            <a:bodyPr wrap="square" rtlCol="0">
              <a:spAutoFit/>
            </a:bodyPr>
            <a:lstStyle/>
            <a:p>
              <a:r>
                <a:rPr lang="en-GB" sz="2400" b="1" dirty="0">
                  <a:solidFill>
                    <a:srgbClr val="FF0066"/>
                  </a:solidFill>
                </a:rPr>
                <a:t>Alkaline earth metals</a:t>
              </a:r>
            </a:p>
          </p:txBody>
        </p:sp>
        <p:sp>
          <p:nvSpPr>
            <p:cNvPr id="50" name="TextBox 49">
              <a:extLst>
                <a:ext uri="{FF2B5EF4-FFF2-40B4-BE49-F238E27FC236}">
                  <a16:creationId xmlns:a16="http://schemas.microsoft.com/office/drawing/2014/main" id="{219E66F6-23D7-4BFC-A4B6-60391AC52566}"/>
                </a:ext>
              </a:extLst>
            </p:cNvPr>
            <p:cNvSpPr txBox="1"/>
            <p:nvPr/>
          </p:nvSpPr>
          <p:spPr>
            <a:xfrm>
              <a:off x="9367676" y="455129"/>
              <a:ext cx="1884855" cy="461665"/>
            </a:xfrm>
            <a:prstGeom prst="rect">
              <a:avLst/>
            </a:prstGeom>
            <a:noFill/>
          </p:spPr>
          <p:txBody>
            <a:bodyPr wrap="square" rtlCol="0">
              <a:spAutoFit/>
            </a:bodyPr>
            <a:lstStyle/>
            <a:p>
              <a:r>
                <a:rPr lang="en-GB" sz="2400" b="1" dirty="0">
                  <a:solidFill>
                    <a:srgbClr val="FF6600"/>
                  </a:solidFill>
                </a:rPr>
                <a:t>Halogens</a:t>
              </a:r>
            </a:p>
          </p:txBody>
        </p:sp>
        <p:sp>
          <p:nvSpPr>
            <p:cNvPr id="51" name="TextBox 50">
              <a:extLst>
                <a:ext uri="{FF2B5EF4-FFF2-40B4-BE49-F238E27FC236}">
                  <a16:creationId xmlns:a16="http://schemas.microsoft.com/office/drawing/2014/main" id="{9DDF63B5-202C-4B1C-9C3B-B5C684065D3B}"/>
                </a:ext>
              </a:extLst>
            </p:cNvPr>
            <p:cNvSpPr txBox="1"/>
            <p:nvPr/>
          </p:nvSpPr>
          <p:spPr>
            <a:xfrm>
              <a:off x="10227803" y="17550"/>
              <a:ext cx="2028905" cy="461665"/>
            </a:xfrm>
            <a:prstGeom prst="rect">
              <a:avLst/>
            </a:prstGeom>
            <a:noFill/>
          </p:spPr>
          <p:txBody>
            <a:bodyPr wrap="square" rtlCol="0">
              <a:spAutoFit/>
            </a:bodyPr>
            <a:lstStyle/>
            <a:p>
              <a:r>
                <a:rPr lang="en-GB" sz="2400" b="1" dirty="0">
                  <a:solidFill>
                    <a:srgbClr val="996600"/>
                  </a:solidFill>
                </a:rPr>
                <a:t>Noble gases</a:t>
              </a:r>
            </a:p>
          </p:txBody>
        </p:sp>
        <p:cxnSp>
          <p:nvCxnSpPr>
            <p:cNvPr id="52" name="Straight Arrow Connector 51">
              <a:extLst>
                <a:ext uri="{FF2B5EF4-FFF2-40B4-BE49-F238E27FC236}">
                  <a16:creationId xmlns:a16="http://schemas.microsoft.com/office/drawing/2014/main" id="{1DDC532E-7B06-4520-B7FB-47850A730832}"/>
                </a:ext>
              </a:extLst>
            </p:cNvPr>
            <p:cNvCxnSpPr>
              <a:cxnSpLocks/>
              <a:stCxn id="48" idx="2"/>
            </p:cNvCxnSpPr>
            <p:nvPr/>
          </p:nvCxnSpPr>
          <p:spPr>
            <a:xfrm>
              <a:off x="552167" y="1521233"/>
              <a:ext cx="321295" cy="10796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5D3B8AC7-2CAA-48BC-9E5C-2CE43DE4CA24}"/>
                </a:ext>
              </a:extLst>
            </p:cNvPr>
            <p:cNvCxnSpPr>
              <a:cxnSpLocks/>
            </p:cNvCxnSpPr>
            <p:nvPr/>
          </p:nvCxnSpPr>
          <p:spPr>
            <a:xfrm>
              <a:off x="1756158" y="1141585"/>
              <a:ext cx="4979" cy="27013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15F00D43-E536-4F80-914B-9A3CDADB5BEA}"/>
                </a:ext>
              </a:extLst>
            </p:cNvPr>
            <p:cNvCxnSpPr>
              <a:cxnSpLocks/>
            </p:cNvCxnSpPr>
            <p:nvPr/>
          </p:nvCxnSpPr>
          <p:spPr>
            <a:xfrm>
              <a:off x="11033195" y="427092"/>
              <a:ext cx="923" cy="35671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0864A78C-67D5-4C6E-8D93-986B7A998D1E}"/>
                </a:ext>
              </a:extLst>
            </p:cNvPr>
            <p:cNvCxnSpPr>
              <a:cxnSpLocks/>
            </p:cNvCxnSpPr>
            <p:nvPr/>
          </p:nvCxnSpPr>
          <p:spPr>
            <a:xfrm>
              <a:off x="10430008" y="882349"/>
              <a:ext cx="0" cy="49741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47C5D2FD-B54B-4F8D-B7A6-87AC15E31902}"/>
                </a:ext>
              </a:extLst>
            </p:cNvPr>
            <p:cNvCxnSpPr>
              <a:cxnSpLocks/>
            </p:cNvCxnSpPr>
            <p:nvPr/>
          </p:nvCxnSpPr>
          <p:spPr>
            <a:xfrm>
              <a:off x="2351584" y="2524248"/>
              <a:ext cx="51845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A3E1350-B40F-4FAF-B1AC-325AB0335414}"/>
                </a:ext>
              </a:extLst>
            </p:cNvPr>
            <p:cNvCxnSpPr>
              <a:cxnSpLocks/>
            </p:cNvCxnSpPr>
            <p:nvPr/>
          </p:nvCxnSpPr>
          <p:spPr>
            <a:xfrm>
              <a:off x="2351584" y="2524248"/>
              <a:ext cx="0"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5AFFFF90-58A7-4164-BABA-F7A6F85C74E4}"/>
                </a:ext>
              </a:extLst>
            </p:cNvPr>
            <p:cNvCxnSpPr>
              <a:cxnSpLocks/>
            </p:cNvCxnSpPr>
            <p:nvPr/>
          </p:nvCxnSpPr>
          <p:spPr>
            <a:xfrm>
              <a:off x="7536160" y="2524248"/>
              <a:ext cx="0"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5AD53325-BCCC-4291-BA66-7216CAF4D7DC}"/>
                </a:ext>
              </a:extLst>
            </p:cNvPr>
            <p:cNvSpPr txBox="1"/>
            <p:nvPr/>
          </p:nvSpPr>
          <p:spPr>
            <a:xfrm>
              <a:off x="850037" y="5292546"/>
              <a:ext cx="1322190" cy="1200329"/>
            </a:xfrm>
            <a:prstGeom prst="rect">
              <a:avLst/>
            </a:prstGeom>
            <a:noFill/>
          </p:spPr>
          <p:txBody>
            <a:bodyPr wrap="square" rtlCol="0">
              <a:spAutoFit/>
            </a:bodyPr>
            <a:lstStyle/>
            <a:p>
              <a:r>
                <a:rPr lang="en-GB" sz="2400" dirty="0"/>
                <a:t>Inner transition metals</a:t>
              </a:r>
            </a:p>
          </p:txBody>
        </p:sp>
        <p:sp>
          <p:nvSpPr>
            <p:cNvPr id="80" name="TextBox 79">
              <a:extLst>
                <a:ext uri="{FF2B5EF4-FFF2-40B4-BE49-F238E27FC236}">
                  <a16:creationId xmlns:a16="http://schemas.microsoft.com/office/drawing/2014/main" id="{CAC58ABD-A91F-4807-AE04-CDDE40376473}"/>
                </a:ext>
              </a:extLst>
            </p:cNvPr>
            <p:cNvSpPr txBox="1"/>
            <p:nvPr/>
          </p:nvSpPr>
          <p:spPr>
            <a:xfrm>
              <a:off x="10227803" y="5516339"/>
              <a:ext cx="1800200" cy="461665"/>
            </a:xfrm>
            <a:prstGeom prst="rect">
              <a:avLst/>
            </a:prstGeom>
            <a:noFill/>
          </p:spPr>
          <p:txBody>
            <a:bodyPr wrap="square" rtlCol="0">
              <a:spAutoFit/>
            </a:bodyPr>
            <a:lstStyle/>
            <a:p>
              <a:r>
                <a:rPr lang="en-GB" sz="2400" b="1" dirty="0">
                  <a:solidFill>
                    <a:srgbClr val="008080"/>
                  </a:solidFill>
                </a:rPr>
                <a:t>Lanthanides</a:t>
              </a:r>
            </a:p>
          </p:txBody>
        </p:sp>
        <p:sp>
          <p:nvSpPr>
            <p:cNvPr id="81" name="TextBox 80">
              <a:extLst>
                <a:ext uri="{FF2B5EF4-FFF2-40B4-BE49-F238E27FC236}">
                  <a16:creationId xmlns:a16="http://schemas.microsoft.com/office/drawing/2014/main" id="{A38354BD-D72F-42CF-8356-D760C71EC811}"/>
                </a:ext>
              </a:extLst>
            </p:cNvPr>
            <p:cNvSpPr txBox="1"/>
            <p:nvPr/>
          </p:nvSpPr>
          <p:spPr>
            <a:xfrm>
              <a:off x="10227803" y="6172038"/>
              <a:ext cx="1800200" cy="461665"/>
            </a:xfrm>
            <a:prstGeom prst="rect">
              <a:avLst/>
            </a:prstGeom>
            <a:noFill/>
          </p:spPr>
          <p:txBody>
            <a:bodyPr wrap="square" rtlCol="0">
              <a:spAutoFit/>
            </a:bodyPr>
            <a:lstStyle/>
            <a:p>
              <a:r>
                <a:rPr lang="en-GB" sz="2400" b="1" dirty="0">
                  <a:solidFill>
                    <a:schemeClr val="accent3">
                      <a:lumMod val="75000"/>
                    </a:schemeClr>
                  </a:solidFill>
                </a:rPr>
                <a:t>Actinides</a:t>
              </a:r>
            </a:p>
          </p:txBody>
        </p:sp>
      </p:grpSp>
      <p:sp>
        <p:nvSpPr>
          <p:cNvPr id="4" name="Footer Placeholder 3">
            <a:extLst>
              <a:ext uri="{FF2B5EF4-FFF2-40B4-BE49-F238E27FC236}">
                <a16:creationId xmlns:a16="http://schemas.microsoft.com/office/drawing/2014/main" id="{2E781217-E73D-4FE3-8DD5-C4F82560242C}"/>
              </a:ext>
            </a:extLst>
          </p:cNvPr>
          <p:cNvSpPr>
            <a:spLocks noGrp="1"/>
          </p:cNvSpPr>
          <p:nvPr>
            <p:ph type="ftr" sz="quarter" idx="11"/>
          </p:nvPr>
        </p:nvSpPr>
        <p:spPr>
          <a:xfrm>
            <a:off x="0" y="6480492"/>
            <a:ext cx="6672887" cy="365125"/>
          </a:xfrm>
        </p:spPr>
        <p:txBody>
          <a:bodyPr/>
          <a:lstStyle/>
          <a:p>
            <a:r>
              <a:rPr lang="es-ES" altLang="en-US" dirty="0"/>
              <a:t>ACDB4011, T2 2024</a:t>
            </a:r>
          </a:p>
        </p:txBody>
      </p:sp>
    </p:spTree>
    <p:extLst>
      <p:ext uri="{BB962C8B-B14F-4D97-AF65-F5344CB8AC3E}">
        <p14:creationId xmlns:p14="http://schemas.microsoft.com/office/powerpoint/2010/main" val="228500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7757-45CE-48D7-BCAE-50A1A5659833}"/>
              </a:ext>
            </a:extLst>
          </p:cNvPr>
          <p:cNvSpPr>
            <a:spLocks noGrp="1"/>
          </p:cNvSpPr>
          <p:nvPr>
            <p:ph type="title"/>
          </p:nvPr>
        </p:nvSpPr>
        <p:spPr>
          <a:xfrm>
            <a:off x="983432" y="-15881"/>
            <a:ext cx="10364451" cy="868909"/>
          </a:xfrm>
        </p:spPr>
        <p:txBody>
          <a:bodyPr/>
          <a:lstStyle/>
          <a:p>
            <a:r>
              <a:rPr lang="en-GB" dirty="0">
                <a:effectLst>
                  <a:outerShdw blurRad="38100" dist="38100" dir="2700000" algn="tl">
                    <a:srgbClr val="000000">
                      <a:alpha val="43137"/>
                    </a:srgbClr>
                  </a:outerShdw>
                </a:effectLst>
              </a:rPr>
              <a:t>Periods (rows) in periodic table</a:t>
            </a:r>
          </a:p>
        </p:txBody>
      </p:sp>
      <p:sp>
        <p:nvSpPr>
          <p:cNvPr id="10" name="TextBox 9">
            <a:extLst>
              <a:ext uri="{FF2B5EF4-FFF2-40B4-BE49-F238E27FC236}">
                <a16:creationId xmlns:a16="http://schemas.microsoft.com/office/drawing/2014/main" id="{FA1B6C73-1391-4EE6-AD60-49EF4E49E362}"/>
              </a:ext>
            </a:extLst>
          </p:cNvPr>
          <p:cNvSpPr txBox="1"/>
          <p:nvPr/>
        </p:nvSpPr>
        <p:spPr>
          <a:xfrm>
            <a:off x="4197205" y="6498276"/>
            <a:ext cx="3848980" cy="400110"/>
          </a:xfrm>
          <a:prstGeom prst="rect">
            <a:avLst/>
          </a:prstGeom>
          <a:noFill/>
        </p:spPr>
        <p:txBody>
          <a:bodyPr wrap="square">
            <a:spAutoFit/>
          </a:bodyPr>
          <a:lstStyle/>
          <a:p>
            <a:r>
              <a:rPr lang="en-GB" sz="2000" dirty="0">
                <a:solidFill>
                  <a:srgbClr val="0000FF"/>
                </a:solidFill>
                <a:hlinkClick r:id="rId3">
                  <a:extLst>
                    <a:ext uri="{A12FA001-AC4F-418D-AE19-62706E023703}">
                      <ahyp:hlinkClr xmlns:ahyp="http://schemas.microsoft.com/office/drawing/2018/hyperlinkcolor" val="tx"/>
                    </a:ext>
                  </a:extLst>
                </a:hlinkClick>
              </a:rPr>
              <a:t>https://www.rsc.org/periodic-table</a:t>
            </a:r>
            <a:endParaRPr lang="en-GB" sz="2000" dirty="0">
              <a:solidFill>
                <a:srgbClr val="0000FF"/>
              </a:solidFill>
            </a:endParaRPr>
          </a:p>
        </p:txBody>
      </p:sp>
      <p:grpSp>
        <p:nvGrpSpPr>
          <p:cNvPr id="105" name="Group 104">
            <a:extLst>
              <a:ext uri="{FF2B5EF4-FFF2-40B4-BE49-F238E27FC236}">
                <a16:creationId xmlns:a16="http://schemas.microsoft.com/office/drawing/2014/main" id="{D28EE054-0440-4AA5-9237-180077773814}"/>
              </a:ext>
            </a:extLst>
          </p:cNvPr>
          <p:cNvGrpSpPr/>
          <p:nvPr/>
        </p:nvGrpSpPr>
        <p:grpSpPr>
          <a:xfrm>
            <a:off x="47328" y="950286"/>
            <a:ext cx="1122070" cy="4150112"/>
            <a:chOff x="-376980" y="704204"/>
            <a:chExt cx="1122070" cy="4150112"/>
          </a:xfrm>
        </p:grpSpPr>
        <p:grpSp>
          <p:nvGrpSpPr>
            <p:cNvPr id="59" name="Group 58">
              <a:extLst>
                <a:ext uri="{FF2B5EF4-FFF2-40B4-BE49-F238E27FC236}">
                  <a16:creationId xmlns:a16="http://schemas.microsoft.com/office/drawing/2014/main" id="{8986430C-B982-4DA7-A77E-85C3E81A6258}"/>
                </a:ext>
              </a:extLst>
            </p:cNvPr>
            <p:cNvGrpSpPr/>
            <p:nvPr/>
          </p:nvGrpSpPr>
          <p:grpSpPr>
            <a:xfrm>
              <a:off x="-376980" y="704204"/>
              <a:ext cx="1122070" cy="3168352"/>
              <a:chOff x="445749" y="666987"/>
              <a:chExt cx="1122070" cy="3168352"/>
            </a:xfrm>
          </p:grpSpPr>
          <p:cxnSp>
            <p:nvCxnSpPr>
              <p:cNvPr id="66" name="Straight Arrow Connector 65">
                <a:extLst>
                  <a:ext uri="{FF2B5EF4-FFF2-40B4-BE49-F238E27FC236}">
                    <a16:creationId xmlns:a16="http://schemas.microsoft.com/office/drawing/2014/main" id="{983D7381-9377-4B80-9C6F-2EA6A7BF3C7A}"/>
                  </a:ext>
                </a:extLst>
              </p:cNvPr>
              <p:cNvCxnSpPr/>
              <p:nvPr/>
            </p:nvCxnSpPr>
            <p:spPr>
              <a:xfrm>
                <a:off x="1311275" y="901138"/>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7" name="TextBox 66">
                <a:extLst>
                  <a:ext uri="{FF2B5EF4-FFF2-40B4-BE49-F238E27FC236}">
                    <a16:creationId xmlns:a16="http://schemas.microsoft.com/office/drawing/2014/main" id="{D05B00DC-E206-4964-B40A-C488D49F825C}"/>
                  </a:ext>
                </a:extLst>
              </p:cNvPr>
              <p:cNvSpPr txBox="1"/>
              <p:nvPr/>
            </p:nvSpPr>
            <p:spPr>
              <a:xfrm rot="16200000">
                <a:off x="-907594" y="2020330"/>
                <a:ext cx="3168352" cy="461665"/>
              </a:xfrm>
              <a:prstGeom prst="rect">
                <a:avLst/>
              </a:prstGeom>
              <a:noFill/>
            </p:spPr>
            <p:txBody>
              <a:bodyPr wrap="square" rtlCol="0">
                <a:spAutoFit/>
              </a:bodyPr>
              <a:lstStyle/>
              <a:p>
                <a:r>
                  <a:rPr lang="en-GB" sz="2400" b="1" dirty="0"/>
                  <a:t>P E R I O D S</a:t>
                </a:r>
              </a:p>
            </p:txBody>
          </p:sp>
          <p:sp>
            <p:nvSpPr>
              <p:cNvPr id="68" name="TextBox 67">
                <a:extLst>
                  <a:ext uri="{FF2B5EF4-FFF2-40B4-BE49-F238E27FC236}">
                    <a16:creationId xmlns:a16="http://schemas.microsoft.com/office/drawing/2014/main" id="{34DFC49A-2D47-4B6B-A17F-C0957217592B}"/>
                  </a:ext>
                </a:extLst>
              </p:cNvPr>
              <p:cNvSpPr txBox="1"/>
              <p:nvPr/>
            </p:nvSpPr>
            <p:spPr>
              <a:xfrm>
                <a:off x="965317" y="667812"/>
                <a:ext cx="360036" cy="461665"/>
              </a:xfrm>
              <a:prstGeom prst="rect">
                <a:avLst/>
              </a:prstGeom>
              <a:noFill/>
            </p:spPr>
            <p:txBody>
              <a:bodyPr wrap="square" rtlCol="0">
                <a:spAutoFit/>
              </a:bodyPr>
              <a:lstStyle/>
              <a:p>
                <a:r>
                  <a:rPr lang="en-GB" sz="2400" b="1" dirty="0"/>
                  <a:t>1</a:t>
                </a:r>
              </a:p>
            </p:txBody>
          </p:sp>
        </p:grpSp>
        <p:cxnSp>
          <p:nvCxnSpPr>
            <p:cNvPr id="75" name="Straight Arrow Connector 74">
              <a:extLst>
                <a:ext uri="{FF2B5EF4-FFF2-40B4-BE49-F238E27FC236}">
                  <a16:creationId xmlns:a16="http://schemas.microsoft.com/office/drawing/2014/main" id="{3D70D53E-D43C-4E7D-8C59-CE6FBFF98080}"/>
                </a:ext>
              </a:extLst>
            </p:cNvPr>
            <p:cNvCxnSpPr/>
            <p:nvPr/>
          </p:nvCxnSpPr>
          <p:spPr>
            <a:xfrm>
              <a:off x="479891" y="1539454"/>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id="{5ADA491A-F62F-43BC-9ECF-DA19D20CA5E3}"/>
                </a:ext>
              </a:extLst>
            </p:cNvPr>
            <p:cNvSpPr txBox="1"/>
            <p:nvPr/>
          </p:nvSpPr>
          <p:spPr>
            <a:xfrm>
              <a:off x="142588" y="1321066"/>
              <a:ext cx="360036" cy="461665"/>
            </a:xfrm>
            <a:prstGeom prst="rect">
              <a:avLst/>
            </a:prstGeom>
            <a:noFill/>
          </p:spPr>
          <p:txBody>
            <a:bodyPr wrap="square" rtlCol="0">
              <a:spAutoFit/>
            </a:bodyPr>
            <a:lstStyle/>
            <a:p>
              <a:r>
                <a:rPr lang="en-GB" sz="2400" b="1" dirty="0"/>
                <a:t>2</a:t>
              </a:r>
            </a:p>
          </p:txBody>
        </p:sp>
        <p:cxnSp>
          <p:nvCxnSpPr>
            <p:cNvPr id="77" name="Straight Arrow Connector 76">
              <a:extLst>
                <a:ext uri="{FF2B5EF4-FFF2-40B4-BE49-F238E27FC236}">
                  <a16:creationId xmlns:a16="http://schemas.microsoft.com/office/drawing/2014/main" id="{08A0BD3F-4B24-49C3-B3B5-B467B9CBE72E}"/>
                </a:ext>
              </a:extLst>
            </p:cNvPr>
            <p:cNvCxnSpPr/>
            <p:nvPr/>
          </p:nvCxnSpPr>
          <p:spPr>
            <a:xfrm>
              <a:off x="479737" y="2166794"/>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8" name="TextBox 77">
              <a:extLst>
                <a:ext uri="{FF2B5EF4-FFF2-40B4-BE49-F238E27FC236}">
                  <a16:creationId xmlns:a16="http://schemas.microsoft.com/office/drawing/2014/main" id="{286BB1EF-44F2-4593-B368-18122A4FB396}"/>
                </a:ext>
              </a:extLst>
            </p:cNvPr>
            <p:cNvSpPr txBox="1"/>
            <p:nvPr/>
          </p:nvSpPr>
          <p:spPr>
            <a:xfrm>
              <a:off x="142588" y="1935962"/>
              <a:ext cx="360036" cy="461665"/>
            </a:xfrm>
            <a:prstGeom prst="rect">
              <a:avLst/>
            </a:prstGeom>
            <a:noFill/>
          </p:spPr>
          <p:txBody>
            <a:bodyPr wrap="square" rtlCol="0">
              <a:spAutoFit/>
            </a:bodyPr>
            <a:lstStyle/>
            <a:p>
              <a:r>
                <a:rPr lang="en-GB" sz="2400" b="1" dirty="0"/>
                <a:t>3</a:t>
              </a:r>
            </a:p>
          </p:txBody>
        </p:sp>
        <p:cxnSp>
          <p:nvCxnSpPr>
            <p:cNvPr id="79" name="Straight Arrow Connector 78">
              <a:extLst>
                <a:ext uri="{FF2B5EF4-FFF2-40B4-BE49-F238E27FC236}">
                  <a16:creationId xmlns:a16="http://schemas.microsoft.com/office/drawing/2014/main" id="{C4AA2CEB-065E-479A-938B-7B5F11D5DA49}"/>
                </a:ext>
              </a:extLst>
            </p:cNvPr>
            <p:cNvCxnSpPr/>
            <p:nvPr/>
          </p:nvCxnSpPr>
          <p:spPr>
            <a:xfrm>
              <a:off x="481649" y="2781943"/>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0" name="TextBox 79">
              <a:extLst>
                <a:ext uri="{FF2B5EF4-FFF2-40B4-BE49-F238E27FC236}">
                  <a16:creationId xmlns:a16="http://schemas.microsoft.com/office/drawing/2014/main" id="{19B8FBFD-CF31-4DC4-97E0-549620048327}"/>
                </a:ext>
              </a:extLst>
            </p:cNvPr>
            <p:cNvSpPr txBox="1"/>
            <p:nvPr/>
          </p:nvSpPr>
          <p:spPr>
            <a:xfrm>
              <a:off x="122828" y="2551111"/>
              <a:ext cx="360036" cy="461665"/>
            </a:xfrm>
            <a:prstGeom prst="rect">
              <a:avLst/>
            </a:prstGeom>
            <a:noFill/>
          </p:spPr>
          <p:txBody>
            <a:bodyPr wrap="square" rtlCol="0">
              <a:spAutoFit/>
            </a:bodyPr>
            <a:lstStyle/>
            <a:p>
              <a:r>
                <a:rPr lang="en-GB" sz="2400" b="1" dirty="0"/>
                <a:t>4</a:t>
              </a:r>
            </a:p>
          </p:txBody>
        </p:sp>
        <p:cxnSp>
          <p:nvCxnSpPr>
            <p:cNvPr id="81" name="Straight Arrow Connector 80">
              <a:extLst>
                <a:ext uri="{FF2B5EF4-FFF2-40B4-BE49-F238E27FC236}">
                  <a16:creationId xmlns:a16="http://schemas.microsoft.com/office/drawing/2014/main" id="{14B5A4D6-35EF-4A05-BE41-9961E07430E5}"/>
                </a:ext>
              </a:extLst>
            </p:cNvPr>
            <p:cNvCxnSpPr/>
            <p:nvPr/>
          </p:nvCxnSpPr>
          <p:spPr>
            <a:xfrm>
              <a:off x="479891" y="3410495"/>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2" name="TextBox 81">
              <a:extLst>
                <a:ext uri="{FF2B5EF4-FFF2-40B4-BE49-F238E27FC236}">
                  <a16:creationId xmlns:a16="http://schemas.microsoft.com/office/drawing/2014/main" id="{1F25530F-CAED-402F-AD07-3FE9D308F12F}"/>
                </a:ext>
              </a:extLst>
            </p:cNvPr>
            <p:cNvSpPr txBox="1"/>
            <p:nvPr/>
          </p:nvSpPr>
          <p:spPr>
            <a:xfrm>
              <a:off x="142584" y="3160344"/>
              <a:ext cx="360036" cy="461665"/>
            </a:xfrm>
            <a:prstGeom prst="rect">
              <a:avLst/>
            </a:prstGeom>
            <a:noFill/>
          </p:spPr>
          <p:txBody>
            <a:bodyPr wrap="square" rtlCol="0">
              <a:spAutoFit/>
            </a:bodyPr>
            <a:lstStyle/>
            <a:p>
              <a:r>
                <a:rPr lang="en-GB" sz="2400" b="1" dirty="0"/>
                <a:t>5</a:t>
              </a:r>
            </a:p>
          </p:txBody>
        </p:sp>
        <p:cxnSp>
          <p:nvCxnSpPr>
            <p:cNvPr id="83" name="Straight Arrow Connector 82">
              <a:extLst>
                <a:ext uri="{FF2B5EF4-FFF2-40B4-BE49-F238E27FC236}">
                  <a16:creationId xmlns:a16="http://schemas.microsoft.com/office/drawing/2014/main" id="{FF65F434-A02F-409E-8953-22CBC26CDD19}"/>
                </a:ext>
              </a:extLst>
            </p:cNvPr>
            <p:cNvCxnSpPr/>
            <p:nvPr/>
          </p:nvCxnSpPr>
          <p:spPr>
            <a:xfrm>
              <a:off x="482253" y="4018251"/>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4" name="TextBox 83">
              <a:extLst>
                <a:ext uri="{FF2B5EF4-FFF2-40B4-BE49-F238E27FC236}">
                  <a16:creationId xmlns:a16="http://schemas.microsoft.com/office/drawing/2014/main" id="{C7567405-F2A2-4C9C-B939-E43F210158E1}"/>
                </a:ext>
              </a:extLst>
            </p:cNvPr>
            <p:cNvSpPr txBox="1"/>
            <p:nvPr/>
          </p:nvSpPr>
          <p:spPr>
            <a:xfrm>
              <a:off x="129521" y="3787419"/>
              <a:ext cx="360036" cy="461665"/>
            </a:xfrm>
            <a:prstGeom prst="rect">
              <a:avLst/>
            </a:prstGeom>
            <a:noFill/>
          </p:spPr>
          <p:txBody>
            <a:bodyPr wrap="square" rtlCol="0">
              <a:spAutoFit/>
            </a:bodyPr>
            <a:lstStyle/>
            <a:p>
              <a:r>
                <a:rPr lang="en-GB" sz="2400" b="1" dirty="0"/>
                <a:t>6</a:t>
              </a:r>
            </a:p>
          </p:txBody>
        </p:sp>
        <p:cxnSp>
          <p:nvCxnSpPr>
            <p:cNvPr id="85" name="Straight Arrow Connector 84">
              <a:extLst>
                <a:ext uri="{FF2B5EF4-FFF2-40B4-BE49-F238E27FC236}">
                  <a16:creationId xmlns:a16="http://schemas.microsoft.com/office/drawing/2014/main" id="{7115732A-8C00-45DD-9F75-75E675B30CF4}"/>
                </a:ext>
              </a:extLst>
            </p:cNvPr>
            <p:cNvCxnSpPr/>
            <p:nvPr/>
          </p:nvCxnSpPr>
          <p:spPr>
            <a:xfrm>
              <a:off x="482253" y="4623483"/>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6" name="TextBox 85">
              <a:extLst>
                <a:ext uri="{FF2B5EF4-FFF2-40B4-BE49-F238E27FC236}">
                  <a16:creationId xmlns:a16="http://schemas.microsoft.com/office/drawing/2014/main" id="{A9463CA1-DE8A-4F0F-B5C3-C09CB9B6DAC2}"/>
                </a:ext>
              </a:extLst>
            </p:cNvPr>
            <p:cNvSpPr txBox="1"/>
            <p:nvPr/>
          </p:nvSpPr>
          <p:spPr>
            <a:xfrm>
              <a:off x="135891" y="4392651"/>
              <a:ext cx="360036" cy="461665"/>
            </a:xfrm>
            <a:prstGeom prst="rect">
              <a:avLst/>
            </a:prstGeom>
            <a:noFill/>
          </p:spPr>
          <p:txBody>
            <a:bodyPr wrap="square" rtlCol="0">
              <a:spAutoFit/>
            </a:bodyPr>
            <a:lstStyle/>
            <a:p>
              <a:r>
                <a:rPr lang="en-GB" sz="2400" b="1" dirty="0"/>
                <a:t>7</a:t>
              </a:r>
            </a:p>
          </p:txBody>
        </p:sp>
      </p:grpSp>
      <p:sp>
        <p:nvSpPr>
          <p:cNvPr id="4" name="Footer Placeholder 3">
            <a:extLst>
              <a:ext uri="{FF2B5EF4-FFF2-40B4-BE49-F238E27FC236}">
                <a16:creationId xmlns:a16="http://schemas.microsoft.com/office/drawing/2014/main" id="{E1D20CDA-7D54-4D6F-8BA0-C986F1F11915}"/>
              </a:ext>
            </a:extLst>
          </p:cNvPr>
          <p:cNvSpPr>
            <a:spLocks noGrp="1"/>
          </p:cNvSpPr>
          <p:nvPr>
            <p:ph type="ftr" sz="quarter" idx="11"/>
          </p:nvPr>
        </p:nvSpPr>
        <p:spPr>
          <a:xfrm>
            <a:off x="0" y="6488913"/>
            <a:ext cx="1510799" cy="365125"/>
          </a:xfrm>
        </p:spPr>
        <p:txBody>
          <a:bodyPr/>
          <a:lstStyle/>
          <a:p>
            <a:r>
              <a:rPr lang="es-ES" altLang="en-US"/>
              <a:t>ACDB4011, T2 2024</a:t>
            </a:r>
          </a:p>
        </p:txBody>
      </p:sp>
      <p:grpSp>
        <p:nvGrpSpPr>
          <p:cNvPr id="6" name="Group 5">
            <a:extLst>
              <a:ext uri="{FF2B5EF4-FFF2-40B4-BE49-F238E27FC236}">
                <a16:creationId xmlns:a16="http://schemas.microsoft.com/office/drawing/2014/main" id="{7F293302-7D3B-4DB9-A466-03A0F7E1BEC2}"/>
              </a:ext>
            </a:extLst>
          </p:cNvPr>
          <p:cNvGrpSpPr/>
          <p:nvPr/>
        </p:nvGrpSpPr>
        <p:grpSpPr>
          <a:xfrm>
            <a:off x="1378732" y="737879"/>
            <a:ext cx="5622998" cy="4491321"/>
            <a:chOff x="1337098" y="737879"/>
            <a:chExt cx="5622998" cy="4491321"/>
          </a:xfrm>
        </p:grpSpPr>
        <p:pic>
          <p:nvPicPr>
            <p:cNvPr id="8" name="Picture 7">
              <a:extLst>
                <a:ext uri="{FF2B5EF4-FFF2-40B4-BE49-F238E27FC236}">
                  <a16:creationId xmlns:a16="http://schemas.microsoft.com/office/drawing/2014/main" id="{E2C41A25-03F0-4C6E-9243-E5E4B1AD9B1F}"/>
                </a:ext>
              </a:extLst>
            </p:cNvPr>
            <p:cNvPicPr>
              <a:picLocks noChangeAspect="1"/>
            </p:cNvPicPr>
            <p:nvPr/>
          </p:nvPicPr>
          <p:blipFill rotWithShape="1">
            <a:blip r:embed="rId4"/>
            <a:srcRect r="88822" b="24673"/>
            <a:stretch/>
          </p:blipFill>
          <p:spPr>
            <a:xfrm>
              <a:off x="1337098" y="737879"/>
              <a:ext cx="1158502" cy="4491320"/>
            </a:xfrm>
            <a:prstGeom prst="rect">
              <a:avLst/>
            </a:prstGeom>
          </p:spPr>
        </p:pic>
        <p:pic>
          <p:nvPicPr>
            <p:cNvPr id="69" name="Picture 68">
              <a:extLst>
                <a:ext uri="{FF2B5EF4-FFF2-40B4-BE49-F238E27FC236}">
                  <a16:creationId xmlns:a16="http://schemas.microsoft.com/office/drawing/2014/main" id="{556727C8-6AA2-4DF1-B030-FC358BAE59B9}"/>
                </a:ext>
              </a:extLst>
            </p:cNvPr>
            <p:cNvPicPr>
              <a:picLocks noChangeAspect="1"/>
            </p:cNvPicPr>
            <p:nvPr/>
          </p:nvPicPr>
          <p:blipFill rotWithShape="1">
            <a:blip r:embed="rId4"/>
            <a:srcRect l="66697" r="-2191" b="24673"/>
            <a:stretch/>
          </p:blipFill>
          <p:spPr>
            <a:xfrm>
              <a:off x="3281314" y="737879"/>
              <a:ext cx="3678782" cy="4491321"/>
            </a:xfrm>
            <a:prstGeom prst="rect">
              <a:avLst/>
            </a:prstGeom>
          </p:spPr>
        </p:pic>
        <p:cxnSp>
          <p:nvCxnSpPr>
            <p:cNvPr id="5" name="Straight Connector 4">
              <a:extLst>
                <a:ext uri="{FF2B5EF4-FFF2-40B4-BE49-F238E27FC236}">
                  <a16:creationId xmlns:a16="http://schemas.microsoft.com/office/drawing/2014/main" id="{CAB4CD77-2945-47B4-916E-3477A38D1A8D}"/>
                </a:ext>
              </a:extLst>
            </p:cNvPr>
            <p:cNvCxnSpPr/>
            <p:nvPr/>
          </p:nvCxnSpPr>
          <p:spPr>
            <a:xfrm>
              <a:off x="2495600" y="2731873"/>
              <a:ext cx="792088" cy="0"/>
            </a:xfrm>
            <a:prstGeom prst="line">
              <a:avLst/>
            </a:prstGeom>
            <a:ln w="28575">
              <a:prstDash val="sysDash"/>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DC08181-E437-4204-8049-ADB886CF1C51}"/>
                </a:ext>
              </a:extLst>
            </p:cNvPr>
            <p:cNvCxnSpPr/>
            <p:nvPr/>
          </p:nvCxnSpPr>
          <p:spPr>
            <a:xfrm>
              <a:off x="2489226" y="5172286"/>
              <a:ext cx="792088" cy="0"/>
            </a:xfrm>
            <a:prstGeom prst="line">
              <a:avLst/>
            </a:prstGeom>
            <a:ln w="28575">
              <a:prstDash val="sysDash"/>
            </a:ln>
          </p:spPr>
          <p:style>
            <a:lnRef idx="1">
              <a:schemeClr val="accent1"/>
            </a:lnRef>
            <a:fillRef idx="0">
              <a:schemeClr val="accent1"/>
            </a:fillRef>
            <a:effectRef idx="0">
              <a:schemeClr val="accent1"/>
            </a:effectRef>
            <a:fontRef idx="minor">
              <a:schemeClr val="tx1"/>
            </a:fontRef>
          </p:style>
        </p:cxnSp>
      </p:grpSp>
      <p:sp>
        <p:nvSpPr>
          <p:cNvPr id="74" name="TextBox 73">
            <a:extLst>
              <a:ext uri="{FF2B5EF4-FFF2-40B4-BE49-F238E27FC236}">
                <a16:creationId xmlns:a16="http://schemas.microsoft.com/office/drawing/2014/main" id="{2AC6DE06-C307-42A6-9515-6860CAF51519}"/>
              </a:ext>
            </a:extLst>
          </p:cNvPr>
          <p:cNvSpPr txBox="1"/>
          <p:nvPr/>
        </p:nvSpPr>
        <p:spPr>
          <a:xfrm>
            <a:off x="7036352" y="1166983"/>
            <a:ext cx="4608512" cy="3356816"/>
          </a:xfrm>
          <a:prstGeom prst="rect">
            <a:avLst/>
          </a:prstGeom>
          <a:noFill/>
        </p:spPr>
        <p:txBody>
          <a:bodyPr wrap="square" rtlCol="0">
            <a:spAutoFit/>
          </a:bodyPr>
          <a:lstStyle/>
          <a:p>
            <a:pPr>
              <a:lnSpc>
                <a:spcPct val="150000"/>
              </a:lnSpc>
            </a:pPr>
            <a:r>
              <a:rPr lang="en-GB" sz="2400" b="1" dirty="0">
                <a:solidFill>
                  <a:srgbClr val="002060"/>
                </a:solidFill>
              </a:rPr>
              <a:t>The number of a period </a:t>
            </a:r>
            <a:r>
              <a:rPr lang="en-GB" sz="2400" dirty="0">
                <a:solidFill>
                  <a:srgbClr val="0070C0"/>
                </a:solidFill>
              </a:rPr>
              <a:t>signifies </a:t>
            </a:r>
            <a:r>
              <a:rPr lang="en-GB" sz="2400" b="1" dirty="0">
                <a:solidFill>
                  <a:srgbClr val="002060"/>
                </a:solidFill>
              </a:rPr>
              <a:t>the number of shells </a:t>
            </a:r>
            <a:r>
              <a:rPr lang="en-GB" sz="2400" dirty="0">
                <a:solidFill>
                  <a:srgbClr val="0070C0"/>
                </a:solidFill>
              </a:rPr>
              <a:t>that are occupied by electrons.</a:t>
            </a:r>
          </a:p>
          <a:p>
            <a:pPr>
              <a:lnSpc>
                <a:spcPct val="150000"/>
              </a:lnSpc>
            </a:pPr>
            <a:r>
              <a:rPr lang="en-GB" sz="2400" b="1" dirty="0">
                <a:solidFill>
                  <a:srgbClr val="0070C0"/>
                </a:solidFill>
              </a:rPr>
              <a:t>Shells </a:t>
            </a:r>
            <a:r>
              <a:rPr lang="en-GB" sz="2400" dirty="0">
                <a:solidFill>
                  <a:srgbClr val="0070C0"/>
                </a:solidFill>
              </a:rPr>
              <a:t>correspond to the </a:t>
            </a:r>
            <a:r>
              <a:rPr lang="en-GB" sz="2400" b="1" dirty="0">
                <a:solidFill>
                  <a:srgbClr val="0070C0"/>
                </a:solidFill>
              </a:rPr>
              <a:t>energy levels. </a:t>
            </a:r>
            <a:r>
              <a:rPr lang="en-GB" sz="2400" b="0" i="0" dirty="0">
                <a:solidFill>
                  <a:srgbClr val="0070C0"/>
                </a:solidFill>
                <a:effectLst/>
              </a:rPr>
              <a:t>The </a:t>
            </a:r>
            <a:r>
              <a:rPr lang="en-GB" sz="2400" b="1" i="0" dirty="0">
                <a:solidFill>
                  <a:srgbClr val="002060"/>
                </a:solidFill>
                <a:effectLst/>
              </a:rPr>
              <a:t>more shells </a:t>
            </a:r>
            <a:r>
              <a:rPr lang="en-GB" sz="2400" b="0" i="0" dirty="0">
                <a:solidFill>
                  <a:srgbClr val="0070C0"/>
                </a:solidFill>
                <a:effectLst/>
              </a:rPr>
              <a:t>are filled, the </a:t>
            </a:r>
            <a:r>
              <a:rPr lang="en-GB" sz="2400" b="1" i="0" dirty="0">
                <a:solidFill>
                  <a:srgbClr val="002060"/>
                </a:solidFill>
                <a:effectLst/>
              </a:rPr>
              <a:t>larger </a:t>
            </a:r>
            <a:r>
              <a:rPr lang="en-GB" sz="2400" b="0" i="0" dirty="0">
                <a:solidFill>
                  <a:srgbClr val="0070C0"/>
                </a:solidFill>
                <a:effectLst/>
              </a:rPr>
              <a:t>the atom.</a:t>
            </a:r>
            <a:endParaRPr lang="en-GB" sz="2400" dirty="0">
              <a:solidFill>
                <a:srgbClr val="0070C0"/>
              </a:solidFill>
            </a:endParaRPr>
          </a:p>
        </p:txBody>
      </p:sp>
    </p:spTree>
    <p:extLst>
      <p:ext uri="{BB962C8B-B14F-4D97-AF65-F5344CB8AC3E}">
        <p14:creationId xmlns:p14="http://schemas.microsoft.com/office/powerpoint/2010/main" val="56487942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C41A25-03F0-4C6E-9243-E5E4B1AD9B1F}"/>
              </a:ext>
            </a:extLst>
          </p:cNvPr>
          <p:cNvPicPr>
            <a:picLocks noChangeAspect="1"/>
          </p:cNvPicPr>
          <p:nvPr/>
        </p:nvPicPr>
        <p:blipFill>
          <a:blip r:embed="rId3"/>
          <a:stretch>
            <a:fillRect/>
          </a:stretch>
        </p:blipFill>
        <p:spPr>
          <a:xfrm>
            <a:off x="905050" y="621408"/>
            <a:ext cx="10364451" cy="5962414"/>
          </a:xfrm>
          <a:prstGeom prst="rect">
            <a:avLst/>
          </a:prstGeom>
        </p:spPr>
      </p:pic>
      <p:sp>
        <p:nvSpPr>
          <p:cNvPr id="2" name="Title 1">
            <a:extLst>
              <a:ext uri="{FF2B5EF4-FFF2-40B4-BE49-F238E27FC236}">
                <a16:creationId xmlns:a16="http://schemas.microsoft.com/office/drawing/2014/main" id="{04877757-45CE-48D7-BCAE-50A1A5659833}"/>
              </a:ext>
            </a:extLst>
          </p:cNvPr>
          <p:cNvSpPr>
            <a:spLocks noGrp="1"/>
          </p:cNvSpPr>
          <p:nvPr>
            <p:ph type="title"/>
          </p:nvPr>
        </p:nvSpPr>
        <p:spPr>
          <a:xfrm>
            <a:off x="983432" y="-15881"/>
            <a:ext cx="10364451" cy="868909"/>
          </a:xfrm>
        </p:spPr>
        <p:txBody>
          <a:bodyPr/>
          <a:lstStyle/>
          <a:p>
            <a:r>
              <a:rPr lang="en-GB" dirty="0">
                <a:effectLst>
                  <a:outerShdw blurRad="38100" dist="38100" dir="2700000" algn="tl">
                    <a:srgbClr val="000000">
                      <a:alpha val="43137"/>
                    </a:srgbClr>
                  </a:outerShdw>
                </a:effectLst>
              </a:rPr>
              <a:t>PERIODIC TABLE OF ELEMENTS</a:t>
            </a:r>
          </a:p>
        </p:txBody>
      </p:sp>
      <p:sp>
        <p:nvSpPr>
          <p:cNvPr id="10" name="TextBox 9">
            <a:extLst>
              <a:ext uri="{FF2B5EF4-FFF2-40B4-BE49-F238E27FC236}">
                <a16:creationId xmlns:a16="http://schemas.microsoft.com/office/drawing/2014/main" id="{FA1B6C73-1391-4EE6-AD60-49EF4E49E362}"/>
              </a:ext>
            </a:extLst>
          </p:cNvPr>
          <p:cNvSpPr txBox="1"/>
          <p:nvPr/>
        </p:nvSpPr>
        <p:spPr>
          <a:xfrm>
            <a:off x="4197205" y="6498276"/>
            <a:ext cx="3848980" cy="400110"/>
          </a:xfrm>
          <a:prstGeom prst="rect">
            <a:avLst/>
          </a:prstGeom>
          <a:noFill/>
        </p:spPr>
        <p:txBody>
          <a:bodyPr wrap="square">
            <a:spAutoFit/>
          </a:bodyPr>
          <a:lstStyle/>
          <a:p>
            <a:r>
              <a:rPr lang="en-GB" sz="2000" dirty="0">
                <a:solidFill>
                  <a:srgbClr val="0000FF"/>
                </a:solidFill>
                <a:hlinkClick r:id="rId4">
                  <a:extLst>
                    <a:ext uri="{A12FA001-AC4F-418D-AE19-62706E023703}">
                      <ahyp:hlinkClr xmlns:ahyp="http://schemas.microsoft.com/office/drawing/2018/hyperlinkcolor" val="tx"/>
                    </a:ext>
                  </a:extLst>
                </a:hlinkClick>
              </a:rPr>
              <a:t>https://www.rsc.org/periodic-table</a:t>
            </a:r>
            <a:endParaRPr lang="en-GB" sz="2000" dirty="0">
              <a:solidFill>
                <a:srgbClr val="0000FF"/>
              </a:solidFill>
            </a:endParaRPr>
          </a:p>
        </p:txBody>
      </p:sp>
      <p:grpSp>
        <p:nvGrpSpPr>
          <p:cNvPr id="42" name="Group 41">
            <a:extLst>
              <a:ext uri="{FF2B5EF4-FFF2-40B4-BE49-F238E27FC236}">
                <a16:creationId xmlns:a16="http://schemas.microsoft.com/office/drawing/2014/main" id="{F20C5B35-56E2-4E64-B623-513E6140439B}"/>
              </a:ext>
            </a:extLst>
          </p:cNvPr>
          <p:cNvGrpSpPr/>
          <p:nvPr/>
        </p:nvGrpSpPr>
        <p:grpSpPr>
          <a:xfrm>
            <a:off x="921789" y="835330"/>
            <a:ext cx="9206659" cy="1204771"/>
            <a:chOff x="459808" y="1269186"/>
            <a:chExt cx="7356449" cy="918633"/>
          </a:xfrm>
        </p:grpSpPr>
        <p:sp>
          <p:nvSpPr>
            <p:cNvPr id="43" name="Rectangle 42">
              <a:extLst>
                <a:ext uri="{FF2B5EF4-FFF2-40B4-BE49-F238E27FC236}">
                  <a16:creationId xmlns:a16="http://schemas.microsoft.com/office/drawing/2014/main" id="{5AEF140C-5CE7-4B34-B0AB-AB50D31DA11A}"/>
                </a:ext>
              </a:extLst>
            </p:cNvPr>
            <p:cNvSpPr/>
            <p:nvPr/>
          </p:nvSpPr>
          <p:spPr>
            <a:xfrm>
              <a:off x="459808" y="1269186"/>
              <a:ext cx="422721" cy="42951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4" name="Rectangle 43">
              <a:extLst>
                <a:ext uri="{FF2B5EF4-FFF2-40B4-BE49-F238E27FC236}">
                  <a16:creationId xmlns:a16="http://schemas.microsoft.com/office/drawing/2014/main" id="{01B96C8E-236A-445C-9BCB-FD1F70DC6215}"/>
                </a:ext>
              </a:extLst>
            </p:cNvPr>
            <p:cNvSpPr/>
            <p:nvPr/>
          </p:nvSpPr>
          <p:spPr>
            <a:xfrm>
              <a:off x="6461952" y="1720004"/>
              <a:ext cx="1354305" cy="46781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5" name="Rectangle 44">
              <a:extLst>
                <a:ext uri="{FF2B5EF4-FFF2-40B4-BE49-F238E27FC236}">
                  <a16:creationId xmlns:a16="http://schemas.microsoft.com/office/drawing/2014/main" id="{4AB93721-F7A3-474A-AF80-9F253248C727}"/>
                </a:ext>
              </a:extLst>
            </p:cNvPr>
            <p:cNvSpPr/>
            <p:nvPr/>
          </p:nvSpPr>
          <p:spPr>
            <a:xfrm>
              <a:off x="2274315" y="1317460"/>
              <a:ext cx="3133704" cy="42951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6" name="TextBox 45">
              <a:extLst>
                <a:ext uri="{FF2B5EF4-FFF2-40B4-BE49-F238E27FC236}">
                  <a16:creationId xmlns:a16="http://schemas.microsoft.com/office/drawing/2014/main" id="{2032A3F0-A77A-4F41-AE6A-C519EADDC589}"/>
                </a:ext>
              </a:extLst>
            </p:cNvPr>
            <p:cNvSpPr txBox="1"/>
            <p:nvPr/>
          </p:nvSpPr>
          <p:spPr>
            <a:xfrm>
              <a:off x="2396451" y="1354653"/>
              <a:ext cx="3133704" cy="352018"/>
            </a:xfrm>
            <a:prstGeom prst="rect">
              <a:avLst/>
            </a:prstGeom>
            <a:noFill/>
          </p:spPr>
          <p:txBody>
            <a:bodyPr wrap="square" rtlCol="0">
              <a:spAutoFit/>
            </a:bodyPr>
            <a:lstStyle/>
            <a:p>
              <a:r>
                <a:rPr lang="en-GB" sz="2400" dirty="0"/>
                <a:t>propellants, HE compounds</a:t>
              </a:r>
            </a:p>
          </p:txBody>
        </p:sp>
      </p:grpSp>
      <p:grpSp>
        <p:nvGrpSpPr>
          <p:cNvPr id="23" name="Group 22">
            <a:extLst>
              <a:ext uri="{FF2B5EF4-FFF2-40B4-BE49-F238E27FC236}">
                <a16:creationId xmlns:a16="http://schemas.microsoft.com/office/drawing/2014/main" id="{AEE1B75D-86AF-4924-AFCF-B42EE8BDD237}"/>
              </a:ext>
            </a:extLst>
          </p:cNvPr>
          <p:cNvGrpSpPr/>
          <p:nvPr/>
        </p:nvGrpSpPr>
        <p:grpSpPr>
          <a:xfrm>
            <a:off x="920863" y="829193"/>
            <a:ext cx="9782013" cy="3638667"/>
            <a:chOff x="431340" y="1270472"/>
            <a:chExt cx="7838694" cy="2745111"/>
          </a:xfrm>
        </p:grpSpPr>
        <p:sp>
          <p:nvSpPr>
            <p:cNvPr id="24" name="Rectangle 23">
              <a:extLst>
                <a:ext uri="{FF2B5EF4-FFF2-40B4-BE49-F238E27FC236}">
                  <a16:creationId xmlns:a16="http://schemas.microsoft.com/office/drawing/2014/main" id="{4E87C97F-9B11-4606-B9B3-A03356BE6D37}"/>
                </a:ext>
              </a:extLst>
            </p:cNvPr>
            <p:cNvSpPr/>
            <p:nvPr/>
          </p:nvSpPr>
          <p:spPr>
            <a:xfrm>
              <a:off x="431340" y="1270472"/>
              <a:ext cx="422721" cy="42951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25" name="Rectangle 24">
              <a:extLst>
                <a:ext uri="{FF2B5EF4-FFF2-40B4-BE49-F238E27FC236}">
                  <a16:creationId xmlns:a16="http://schemas.microsoft.com/office/drawing/2014/main" id="{7556FBD9-4286-42F1-891B-C89A08357C45}"/>
                </a:ext>
              </a:extLst>
            </p:cNvPr>
            <p:cNvSpPr/>
            <p:nvPr/>
          </p:nvSpPr>
          <p:spPr>
            <a:xfrm>
              <a:off x="5964197" y="1722112"/>
              <a:ext cx="2305837" cy="461464"/>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6" name="Rectangle 25">
              <a:extLst>
                <a:ext uri="{FF2B5EF4-FFF2-40B4-BE49-F238E27FC236}">
                  <a16:creationId xmlns:a16="http://schemas.microsoft.com/office/drawing/2014/main" id="{8E84E4C5-B1E9-4F29-A1FE-3AC125CB4E69}"/>
                </a:ext>
              </a:extLst>
            </p:cNvPr>
            <p:cNvSpPr/>
            <p:nvPr/>
          </p:nvSpPr>
          <p:spPr>
            <a:xfrm>
              <a:off x="5963431" y="2189927"/>
              <a:ext cx="2306603" cy="43606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7" name="Rectangle 26">
              <a:extLst>
                <a:ext uri="{FF2B5EF4-FFF2-40B4-BE49-F238E27FC236}">
                  <a16:creationId xmlns:a16="http://schemas.microsoft.com/office/drawing/2014/main" id="{67322C5A-2C57-4070-9DFE-7661A957AB50}"/>
                </a:ext>
              </a:extLst>
            </p:cNvPr>
            <p:cNvSpPr/>
            <p:nvPr/>
          </p:nvSpPr>
          <p:spPr>
            <a:xfrm>
              <a:off x="432864" y="2173651"/>
              <a:ext cx="924869"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8" name="Rectangle 27">
              <a:extLst>
                <a:ext uri="{FF2B5EF4-FFF2-40B4-BE49-F238E27FC236}">
                  <a16:creationId xmlns:a16="http://schemas.microsoft.com/office/drawing/2014/main" id="{F2B517A2-A50A-4CD2-8DCF-6E2C777F6D07}"/>
                </a:ext>
              </a:extLst>
            </p:cNvPr>
            <p:cNvSpPr/>
            <p:nvPr/>
          </p:nvSpPr>
          <p:spPr>
            <a:xfrm>
              <a:off x="432298" y="2637570"/>
              <a:ext cx="924866"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9" name="Rectangle 28">
              <a:extLst>
                <a:ext uri="{FF2B5EF4-FFF2-40B4-BE49-F238E27FC236}">
                  <a16:creationId xmlns:a16="http://schemas.microsoft.com/office/drawing/2014/main" id="{EBDFAC37-CE5E-4D16-A582-EB7502A1F499}"/>
                </a:ext>
              </a:extLst>
            </p:cNvPr>
            <p:cNvSpPr/>
            <p:nvPr/>
          </p:nvSpPr>
          <p:spPr>
            <a:xfrm>
              <a:off x="431341" y="3564924"/>
              <a:ext cx="924868" cy="450659"/>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0" name="Rectangle 29">
              <a:extLst>
                <a:ext uri="{FF2B5EF4-FFF2-40B4-BE49-F238E27FC236}">
                  <a16:creationId xmlns:a16="http://schemas.microsoft.com/office/drawing/2014/main" id="{016FE89F-4684-4F32-9B11-08DCCE117FFA}"/>
                </a:ext>
              </a:extLst>
            </p:cNvPr>
            <p:cNvSpPr/>
            <p:nvPr/>
          </p:nvSpPr>
          <p:spPr>
            <a:xfrm>
              <a:off x="2777738" y="2629616"/>
              <a:ext cx="1362210"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1" name="Rectangle 30">
              <a:extLst>
                <a:ext uri="{FF2B5EF4-FFF2-40B4-BE49-F238E27FC236}">
                  <a16:creationId xmlns:a16="http://schemas.microsoft.com/office/drawing/2014/main" id="{7F57220B-6A01-408B-A17A-1E890C78FFB1}"/>
                </a:ext>
              </a:extLst>
            </p:cNvPr>
            <p:cNvSpPr/>
            <p:nvPr/>
          </p:nvSpPr>
          <p:spPr>
            <a:xfrm>
              <a:off x="5072693" y="2630799"/>
              <a:ext cx="888795"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2" name="Rectangle 31">
              <a:extLst>
                <a:ext uri="{FF2B5EF4-FFF2-40B4-BE49-F238E27FC236}">
                  <a16:creationId xmlns:a16="http://schemas.microsoft.com/office/drawing/2014/main" id="{0915278E-4949-4B64-B370-9B41607D7F77}"/>
                </a:ext>
              </a:extLst>
            </p:cNvPr>
            <p:cNvSpPr/>
            <p:nvPr/>
          </p:nvSpPr>
          <p:spPr>
            <a:xfrm>
              <a:off x="6427389" y="3550665"/>
              <a:ext cx="946827"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3" name="Rectangle 32">
              <a:extLst>
                <a:ext uri="{FF2B5EF4-FFF2-40B4-BE49-F238E27FC236}">
                  <a16:creationId xmlns:a16="http://schemas.microsoft.com/office/drawing/2014/main" id="{2B6C0791-8EC8-426F-8530-445EABB70717}"/>
                </a:ext>
              </a:extLst>
            </p:cNvPr>
            <p:cNvSpPr/>
            <p:nvPr/>
          </p:nvSpPr>
          <p:spPr>
            <a:xfrm>
              <a:off x="917871" y="3102489"/>
              <a:ext cx="438337" cy="448176"/>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4" name="Rectangle 33">
              <a:extLst>
                <a:ext uri="{FF2B5EF4-FFF2-40B4-BE49-F238E27FC236}">
                  <a16:creationId xmlns:a16="http://schemas.microsoft.com/office/drawing/2014/main" id="{C07C7975-FAA1-4A52-B9FA-D0760B753BFE}"/>
                </a:ext>
              </a:extLst>
            </p:cNvPr>
            <p:cNvSpPr/>
            <p:nvPr/>
          </p:nvSpPr>
          <p:spPr>
            <a:xfrm>
              <a:off x="1830460" y="2637315"/>
              <a:ext cx="446335" cy="446194"/>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5" name="Rectangle 34">
              <a:extLst>
                <a:ext uri="{FF2B5EF4-FFF2-40B4-BE49-F238E27FC236}">
                  <a16:creationId xmlns:a16="http://schemas.microsoft.com/office/drawing/2014/main" id="{BC5CD934-5760-420F-9044-26EAEAA913C9}"/>
                </a:ext>
              </a:extLst>
            </p:cNvPr>
            <p:cNvSpPr/>
            <p:nvPr/>
          </p:nvSpPr>
          <p:spPr>
            <a:xfrm>
              <a:off x="1828937" y="3083509"/>
              <a:ext cx="449476" cy="48141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6" name="Rectangle 35">
              <a:extLst>
                <a:ext uri="{FF2B5EF4-FFF2-40B4-BE49-F238E27FC236}">
                  <a16:creationId xmlns:a16="http://schemas.microsoft.com/office/drawing/2014/main" id="{A3A045E4-1683-4927-A808-0953E071013E}"/>
                </a:ext>
              </a:extLst>
            </p:cNvPr>
            <p:cNvSpPr/>
            <p:nvPr/>
          </p:nvSpPr>
          <p:spPr>
            <a:xfrm>
              <a:off x="1828937" y="3565977"/>
              <a:ext cx="449476" cy="445141"/>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7" name="Rectangle 36">
              <a:extLst>
                <a:ext uri="{FF2B5EF4-FFF2-40B4-BE49-F238E27FC236}">
                  <a16:creationId xmlns:a16="http://schemas.microsoft.com/office/drawing/2014/main" id="{D55F81CA-7255-4CD4-BF55-BCB95233B4A5}"/>
                </a:ext>
              </a:extLst>
            </p:cNvPr>
            <p:cNvSpPr/>
            <p:nvPr/>
          </p:nvSpPr>
          <p:spPr>
            <a:xfrm>
              <a:off x="2777738" y="3094534"/>
              <a:ext cx="422721" cy="471443"/>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8" name="Rectangle 37">
              <a:extLst>
                <a:ext uri="{FF2B5EF4-FFF2-40B4-BE49-F238E27FC236}">
                  <a16:creationId xmlns:a16="http://schemas.microsoft.com/office/drawing/2014/main" id="{3E96D934-E33B-4132-9A2A-42225268DE9A}"/>
                </a:ext>
              </a:extLst>
            </p:cNvPr>
            <p:cNvSpPr/>
            <p:nvPr/>
          </p:nvSpPr>
          <p:spPr>
            <a:xfrm>
              <a:off x="2777738" y="3564925"/>
              <a:ext cx="422721" cy="445141"/>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9" name="Rectangle 38">
              <a:extLst>
                <a:ext uri="{FF2B5EF4-FFF2-40B4-BE49-F238E27FC236}">
                  <a16:creationId xmlns:a16="http://schemas.microsoft.com/office/drawing/2014/main" id="{D757C6DD-BB16-46B4-90EB-34FD8959CEA5}"/>
                </a:ext>
              </a:extLst>
            </p:cNvPr>
            <p:cNvSpPr/>
            <p:nvPr/>
          </p:nvSpPr>
          <p:spPr>
            <a:xfrm>
              <a:off x="5072693" y="3094534"/>
              <a:ext cx="443031" cy="471443"/>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0" name="Rectangle 39">
              <a:extLst>
                <a:ext uri="{FF2B5EF4-FFF2-40B4-BE49-F238E27FC236}">
                  <a16:creationId xmlns:a16="http://schemas.microsoft.com/office/drawing/2014/main" id="{5E6CBCE3-0638-4484-BC03-A6360A24F3B0}"/>
                </a:ext>
              </a:extLst>
            </p:cNvPr>
            <p:cNvSpPr/>
            <p:nvPr/>
          </p:nvSpPr>
          <p:spPr>
            <a:xfrm>
              <a:off x="2250505" y="1895231"/>
              <a:ext cx="1467588" cy="42951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1" name="TextBox 40">
              <a:extLst>
                <a:ext uri="{FF2B5EF4-FFF2-40B4-BE49-F238E27FC236}">
                  <a16:creationId xmlns:a16="http://schemas.microsoft.com/office/drawing/2014/main" id="{8AB3C8A5-36BB-4D37-A016-EEB379068965}"/>
                </a:ext>
              </a:extLst>
            </p:cNvPr>
            <p:cNvSpPr txBox="1"/>
            <p:nvPr/>
          </p:nvSpPr>
          <p:spPr>
            <a:xfrm>
              <a:off x="2317723" y="1959475"/>
              <a:ext cx="1565348" cy="348293"/>
            </a:xfrm>
            <a:prstGeom prst="rect">
              <a:avLst/>
            </a:prstGeom>
            <a:noFill/>
          </p:spPr>
          <p:txBody>
            <a:bodyPr wrap="square" rtlCol="0">
              <a:spAutoFit/>
            </a:bodyPr>
            <a:lstStyle/>
            <a:p>
              <a:r>
                <a:rPr lang="en-GB" sz="2400" dirty="0"/>
                <a:t>pyrotechnics</a:t>
              </a:r>
            </a:p>
          </p:txBody>
        </p:sp>
      </p:grpSp>
      <p:sp>
        <p:nvSpPr>
          <p:cNvPr id="4" name="Footer Placeholder 3">
            <a:extLst>
              <a:ext uri="{FF2B5EF4-FFF2-40B4-BE49-F238E27FC236}">
                <a16:creationId xmlns:a16="http://schemas.microsoft.com/office/drawing/2014/main" id="{5152A5D0-C019-45DB-AAF7-43ABA361614F}"/>
              </a:ext>
            </a:extLst>
          </p:cNvPr>
          <p:cNvSpPr>
            <a:spLocks noGrp="1"/>
          </p:cNvSpPr>
          <p:nvPr>
            <p:ph type="ftr" sz="quarter" idx="11"/>
          </p:nvPr>
        </p:nvSpPr>
        <p:spPr>
          <a:xfrm>
            <a:off x="1" y="6477979"/>
            <a:ext cx="1448382" cy="365125"/>
          </a:xfrm>
        </p:spPr>
        <p:txBody>
          <a:bodyPr/>
          <a:lstStyle/>
          <a:p>
            <a:r>
              <a:rPr lang="es-ES" altLang="en-US" dirty="0"/>
              <a:t>ACDB4011, T2 2024</a:t>
            </a:r>
          </a:p>
        </p:txBody>
      </p:sp>
    </p:spTree>
    <p:extLst>
      <p:ext uri="{BB962C8B-B14F-4D97-AF65-F5344CB8AC3E}">
        <p14:creationId xmlns:p14="http://schemas.microsoft.com/office/powerpoint/2010/main" val="2647248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9562A0F-8D12-4182-8B68-7EB8195B6A05}"/>
              </a:ext>
            </a:extLst>
          </p:cNvPr>
          <p:cNvPicPr>
            <a:picLocks noChangeAspect="1"/>
          </p:cNvPicPr>
          <p:nvPr/>
        </p:nvPicPr>
        <p:blipFill>
          <a:blip r:embed="rId3"/>
          <a:stretch>
            <a:fillRect/>
          </a:stretch>
        </p:blipFill>
        <p:spPr>
          <a:xfrm>
            <a:off x="911424" y="403896"/>
            <a:ext cx="5544616" cy="5976664"/>
          </a:xfrm>
          <a:prstGeom prst="rect">
            <a:avLst/>
          </a:prstGeom>
          <a:ln w="38100">
            <a:solidFill>
              <a:srgbClr val="FF0000"/>
            </a:solidFill>
          </a:ln>
        </p:spPr>
      </p:pic>
      <p:pic>
        <p:nvPicPr>
          <p:cNvPr id="3074" name="Picture 2" descr="Explosive Substance">
            <a:extLst>
              <a:ext uri="{FF2B5EF4-FFF2-40B4-BE49-F238E27FC236}">
                <a16:creationId xmlns:a16="http://schemas.microsoft.com/office/drawing/2014/main" id="{6621A5C2-7C8C-467C-B42F-3B6F72F38EC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477"/>
          <a:stretch/>
        </p:blipFill>
        <p:spPr bwMode="auto">
          <a:xfrm>
            <a:off x="7372147" y="403896"/>
            <a:ext cx="2926061" cy="3110855"/>
          </a:xfrm>
          <a:prstGeom prst="rect">
            <a:avLst/>
          </a:prstGeom>
          <a:noFill/>
          <a:ln w="38100">
            <a:solidFill>
              <a:srgbClr val="FF0000"/>
            </a:solidFill>
          </a:ln>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57D802F7-44B6-44D0-83DD-3ED557D0312A}"/>
              </a:ext>
            </a:extLst>
          </p:cNvPr>
          <p:cNvSpPr>
            <a:spLocks noGrp="1"/>
          </p:cNvSpPr>
          <p:nvPr>
            <p:ph type="ftr" sz="quarter" idx="11"/>
          </p:nvPr>
        </p:nvSpPr>
        <p:spPr>
          <a:xfrm>
            <a:off x="1" y="6497553"/>
            <a:ext cx="1487488" cy="365125"/>
          </a:xfrm>
        </p:spPr>
        <p:txBody>
          <a:bodyPr/>
          <a:lstStyle/>
          <a:p>
            <a:r>
              <a:rPr lang="es-ES" altLang="en-US" dirty="0"/>
              <a:t>ACDB4011, T2 2024</a:t>
            </a:r>
          </a:p>
        </p:txBody>
      </p:sp>
      <p:sp>
        <p:nvSpPr>
          <p:cNvPr id="6" name="TextBox 5">
            <a:extLst>
              <a:ext uri="{FF2B5EF4-FFF2-40B4-BE49-F238E27FC236}">
                <a16:creationId xmlns:a16="http://schemas.microsoft.com/office/drawing/2014/main" id="{E8BA53D1-6C6F-43D1-811F-A106E4AED592}"/>
              </a:ext>
            </a:extLst>
          </p:cNvPr>
          <p:cNvSpPr txBox="1"/>
          <p:nvPr/>
        </p:nvSpPr>
        <p:spPr>
          <a:xfrm>
            <a:off x="6744072" y="3933056"/>
            <a:ext cx="5256584"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all are organic molecules </a:t>
            </a:r>
          </a:p>
          <a:p>
            <a:pPr marL="457200" indent="-457200">
              <a:buFont typeface="Arial" panose="020B0604020202020204" pitchFamily="34" charset="0"/>
              <a:buChar char="•"/>
            </a:pPr>
            <a:r>
              <a:rPr lang="en-GB" sz="2800" dirty="0"/>
              <a:t>compounds of carbon (C), hydrogen (H), oxygen (O), and nitrogen (N)</a:t>
            </a:r>
          </a:p>
        </p:txBody>
      </p:sp>
    </p:spTree>
    <p:extLst>
      <p:ext uri="{BB962C8B-B14F-4D97-AF65-F5344CB8AC3E}">
        <p14:creationId xmlns:p14="http://schemas.microsoft.com/office/powerpoint/2010/main" val="17792386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17D04637-8582-479B-8BF4-9D1CF4A3EBA7}"/>
              </a:ext>
            </a:extLst>
          </p:cNvPr>
          <p:cNvSpPr txBox="1"/>
          <p:nvPr/>
        </p:nvSpPr>
        <p:spPr>
          <a:xfrm>
            <a:off x="-28598" y="5756530"/>
            <a:ext cx="4458015" cy="461665"/>
          </a:xfrm>
          <a:prstGeom prst="rect">
            <a:avLst/>
          </a:prstGeom>
          <a:noFill/>
        </p:spPr>
        <p:txBody>
          <a:bodyPr wrap="none" rtlCol="0">
            <a:spAutoFit/>
          </a:bodyPr>
          <a:lstStyle/>
          <a:p>
            <a:r>
              <a:rPr lang="en-GB" sz="2400" dirty="0">
                <a:solidFill>
                  <a:srgbClr val="0000FF"/>
                </a:solidFill>
                <a:cs typeface="Calibri" panose="020F0502020204030204" pitchFamily="34" charset="0"/>
              </a:rPr>
              <a:t>electron 	mass = 0*	charge = -1</a:t>
            </a:r>
          </a:p>
        </p:txBody>
      </p:sp>
      <p:sp>
        <p:nvSpPr>
          <p:cNvPr id="5" name="TextBox 4">
            <a:extLst>
              <a:ext uri="{FF2B5EF4-FFF2-40B4-BE49-F238E27FC236}">
                <a16:creationId xmlns:a16="http://schemas.microsoft.com/office/drawing/2014/main" id="{28F1F0D7-8F76-439D-A30B-E1495BDC1104}"/>
              </a:ext>
            </a:extLst>
          </p:cNvPr>
          <p:cNvSpPr txBox="1"/>
          <p:nvPr/>
        </p:nvSpPr>
        <p:spPr>
          <a:xfrm>
            <a:off x="4944439" y="3826930"/>
            <a:ext cx="7247561" cy="1077218"/>
          </a:xfrm>
          <a:prstGeom prst="rect">
            <a:avLst/>
          </a:prstGeom>
          <a:noFill/>
        </p:spPr>
        <p:txBody>
          <a:bodyPr wrap="none" rtlCol="0">
            <a:spAutoFit/>
          </a:bodyPr>
          <a:lstStyle/>
          <a:p>
            <a:r>
              <a:rPr lang="en-GB" sz="3200" b="1" dirty="0">
                <a:cs typeface="Calibri" panose="020F0502020204030204" pitchFamily="34" charset="0"/>
              </a:rPr>
              <a:t>atomic number </a:t>
            </a:r>
            <a:r>
              <a:rPr lang="en-GB" sz="3200" b="1" dirty="0">
                <a:solidFill>
                  <a:srgbClr val="FF0000"/>
                </a:solidFill>
                <a:cs typeface="Calibri" panose="020F0502020204030204" pitchFamily="34" charset="0"/>
              </a:rPr>
              <a:t>(Z)</a:t>
            </a:r>
            <a:r>
              <a:rPr lang="en-GB" sz="3200" dirty="0">
                <a:cs typeface="Calibri" panose="020F0502020204030204" pitchFamily="34" charset="0"/>
              </a:rPr>
              <a:t> =</a:t>
            </a:r>
          </a:p>
          <a:p>
            <a:r>
              <a:rPr lang="en-GB" sz="3200" dirty="0">
                <a:solidFill>
                  <a:srgbClr val="FF0000"/>
                </a:solidFill>
                <a:cs typeface="Calibri" panose="020F0502020204030204" pitchFamily="34" charset="0"/>
              </a:rPr>
              <a:t>number of protons </a:t>
            </a:r>
            <a:r>
              <a:rPr lang="en-GB" sz="3200" dirty="0">
                <a:cs typeface="Calibri" panose="020F0502020204030204" pitchFamily="34" charset="0"/>
              </a:rPr>
              <a:t>=  </a:t>
            </a:r>
            <a:r>
              <a:rPr lang="en-GB" sz="3200" dirty="0">
                <a:solidFill>
                  <a:srgbClr val="0000FF"/>
                </a:solidFill>
                <a:cs typeface="Calibri" panose="020F0502020204030204" pitchFamily="34" charset="0"/>
              </a:rPr>
              <a:t>number of electrons</a:t>
            </a:r>
          </a:p>
        </p:txBody>
      </p:sp>
      <p:sp>
        <p:nvSpPr>
          <p:cNvPr id="31" name="TextBox 30">
            <a:extLst>
              <a:ext uri="{FF2B5EF4-FFF2-40B4-BE49-F238E27FC236}">
                <a16:creationId xmlns:a16="http://schemas.microsoft.com/office/drawing/2014/main" id="{9A749CB2-B4A0-4EA2-904D-4807A3AA7980}"/>
              </a:ext>
            </a:extLst>
          </p:cNvPr>
          <p:cNvSpPr txBox="1"/>
          <p:nvPr/>
        </p:nvSpPr>
        <p:spPr>
          <a:xfrm>
            <a:off x="4906862" y="4912153"/>
            <a:ext cx="6765057" cy="1077218"/>
          </a:xfrm>
          <a:prstGeom prst="rect">
            <a:avLst/>
          </a:prstGeom>
          <a:noFill/>
        </p:spPr>
        <p:txBody>
          <a:bodyPr wrap="none" rtlCol="0">
            <a:spAutoFit/>
          </a:bodyPr>
          <a:lstStyle/>
          <a:p>
            <a:r>
              <a:rPr lang="en-GB" sz="3200" b="1" dirty="0">
                <a:cs typeface="Calibri" panose="020F0502020204030204" pitchFamily="34" charset="0"/>
              </a:rPr>
              <a:t>mass number </a:t>
            </a:r>
            <a:r>
              <a:rPr lang="en-GB" sz="3200" b="1" dirty="0">
                <a:solidFill>
                  <a:srgbClr val="7030A0"/>
                </a:solidFill>
                <a:cs typeface="Calibri" panose="020F0502020204030204" pitchFamily="34" charset="0"/>
              </a:rPr>
              <a:t>(A)</a:t>
            </a:r>
            <a:r>
              <a:rPr lang="en-GB" sz="3200" b="1" dirty="0">
                <a:cs typeface="Calibri" panose="020F0502020204030204" pitchFamily="34" charset="0"/>
              </a:rPr>
              <a:t> </a:t>
            </a:r>
            <a:r>
              <a:rPr lang="en-GB" sz="3200" dirty="0">
                <a:cs typeface="Calibri" panose="020F0502020204030204" pitchFamily="34" charset="0"/>
              </a:rPr>
              <a:t>= </a:t>
            </a:r>
          </a:p>
          <a:p>
            <a:r>
              <a:rPr lang="en-GB" sz="3200" dirty="0">
                <a:solidFill>
                  <a:srgbClr val="FF0000"/>
                </a:solidFill>
                <a:cs typeface="Calibri" panose="020F0502020204030204" pitchFamily="34" charset="0"/>
              </a:rPr>
              <a:t>number of protons </a:t>
            </a:r>
            <a:r>
              <a:rPr lang="en-GB" sz="3200" dirty="0">
                <a:cs typeface="Calibri" panose="020F0502020204030204" pitchFamily="34" charset="0"/>
              </a:rPr>
              <a:t>+ </a:t>
            </a:r>
            <a:r>
              <a:rPr lang="en-GB" sz="3200" dirty="0">
                <a:solidFill>
                  <a:srgbClr val="00B050"/>
                </a:solidFill>
                <a:cs typeface="Calibri" panose="020F0502020204030204" pitchFamily="34" charset="0"/>
              </a:rPr>
              <a:t>number of neutrons</a:t>
            </a:r>
          </a:p>
        </p:txBody>
      </p:sp>
      <p:sp>
        <p:nvSpPr>
          <p:cNvPr id="32" name="TextBox 31">
            <a:extLst>
              <a:ext uri="{FF2B5EF4-FFF2-40B4-BE49-F238E27FC236}">
                <a16:creationId xmlns:a16="http://schemas.microsoft.com/office/drawing/2014/main" id="{8185D5FC-F411-4C85-BF79-20C0913AD469}"/>
              </a:ext>
            </a:extLst>
          </p:cNvPr>
          <p:cNvSpPr txBox="1"/>
          <p:nvPr/>
        </p:nvSpPr>
        <p:spPr>
          <a:xfrm>
            <a:off x="6124248" y="6110270"/>
            <a:ext cx="2882520" cy="707886"/>
          </a:xfrm>
          <a:prstGeom prst="rect">
            <a:avLst/>
          </a:prstGeom>
          <a:noFill/>
        </p:spPr>
        <p:txBody>
          <a:bodyPr wrap="none" rtlCol="0">
            <a:spAutoFit/>
          </a:bodyPr>
          <a:lstStyle/>
          <a:p>
            <a:r>
              <a:rPr lang="en-GB" sz="4000" b="1" dirty="0">
                <a:solidFill>
                  <a:srgbClr val="7030A0"/>
                </a:solidFill>
                <a:cs typeface="Calibri" panose="020F0502020204030204" pitchFamily="34" charset="0"/>
              </a:rPr>
              <a:t>A  </a:t>
            </a:r>
            <a:r>
              <a:rPr lang="en-GB" sz="4000" b="1" dirty="0">
                <a:cs typeface="Calibri" panose="020F0502020204030204" pitchFamily="34" charset="0"/>
              </a:rPr>
              <a:t>=</a:t>
            </a:r>
            <a:r>
              <a:rPr lang="en-GB" sz="4000" b="1" dirty="0">
                <a:solidFill>
                  <a:srgbClr val="7030A0"/>
                </a:solidFill>
                <a:cs typeface="Calibri" panose="020F0502020204030204" pitchFamily="34" charset="0"/>
              </a:rPr>
              <a:t>  </a:t>
            </a:r>
            <a:r>
              <a:rPr lang="en-GB" sz="4000" b="1" dirty="0">
                <a:solidFill>
                  <a:srgbClr val="FF0000"/>
                </a:solidFill>
                <a:cs typeface="Calibri" panose="020F0502020204030204" pitchFamily="34" charset="0"/>
              </a:rPr>
              <a:t>Z</a:t>
            </a:r>
            <a:r>
              <a:rPr lang="en-GB" sz="4000" b="1" dirty="0">
                <a:solidFill>
                  <a:srgbClr val="7030A0"/>
                </a:solidFill>
                <a:cs typeface="Calibri" panose="020F0502020204030204" pitchFamily="34" charset="0"/>
              </a:rPr>
              <a:t>  </a:t>
            </a:r>
            <a:r>
              <a:rPr lang="en-GB" sz="4000" b="1" dirty="0">
                <a:cs typeface="Calibri" panose="020F0502020204030204" pitchFamily="34" charset="0"/>
              </a:rPr>
              <a:t>+</a:t>
            </a:r>
            <a:r>
              <a:rPr lang="en-GB" sz="4000" b="1" dirty="0">
                <a:solidFill>
                  <a:srgbClr val="7030A0"/>
                </a:solidFill>
                <a:cs typeface="Calibri" panose="020F0502020204030204" pitchFamily="34" charset="0"/>
              </a:rPr>
              <a:t>  </a:t>
            </a:r>
            <a:r>
              <a:rPr lang="en-GB" sz="4000" b="1" dirty="0">
                <a:solidFill>
                  <a:srgbClr val="00B050"/>
                </a:solidFill>
                <a:cs typeface="Calibri" panose="020F0502020204030204" pitchFamily="34" charset="0"/>
              </a:rPr>
              <a:t>n</a:t>
            </a:r>
          </a:p>
        </p:txBody>
      </p:sp>
      <p:grpSp>
        <p:nvGrpSpPr>
          <p:cNvPr id="43" name="Group 42">
            <a:extLst>
              <a:ext uri="{FF2B5EF4-FFF2-40B4-BE49-F238E27FC236}">
                <a16:creationId xmlns:a16="http://schemas.microsoft.com/office/drawing/2014/main" id="{1334D000-0D26-4AEB-90B5-6F802693EACE}"/>
              </a:ext>
            </a:extLst>
          </p:cNvPr>
          <p:cNvGrpSpPr/>
          <p:nvPr/>
        </p:nvGrpSpPr>
        <p:grpSpPr>
          <a:xfrm>
            <a:off x="288566" y="610215"/>
            <a:ext cx="3510468" cy="4156989"/>
            <a:chOff x="5954579" y="1083024"/>
            <a:chExt cx="3081917" cy="3760688"/>
          </a:xfrm>
        </p:grpSpPr>
        <p:grpSp>
          <p:nvGrpSpPr>
            <p:cNvPr id="42" name="Group 41">
              <a:extLst>
                <a:ext uri="{FF2B5EF4-FFF2-40B4-BE49-F238E27FC236}">
                  <a16:creationId xmlns:a16="http://schemas.microsoft.com/office/drawing/2014/main" id="{B1B99A42-2A18-43CE-AF0D-B66A91884173}"/>
                </a:ext>
              </a:extLst>
            </p:cNvPr>
            <p:cNvGrpSpPr/>
            <p:nvPr/>
          </p:nvGrpSpPr>
          <p:grpSpPr>
            <a:xfrm>
              <a:off x="6019463" y="1083024"/>
              <a:ext cx="3017033" cy="3760688"/>
              <a:chOff x="6019463" y="1083024"/>
              <a:chExt cx="3017033" cy="3760688"/>
            </a:xfrm>
          </p:grpSpPr>
          <p:sp>
            <p:nvSpPr>
              <p:cNvPr id="27" name="TextBox 26">
                <a:extLst>
                  <a:ext uri="{FF2B5EF4-FFF2-40B4-BE49-F238E27FC236}">
                    <a16:creationId xmlns:a16="http://schemas.microsoft.com/office/drawing/2014/main" id="{02D45F13-F888-4AA7-B812-D24D77EAF4C7}"/>
                  </a:ext>
                </a:extLst>
              </p:cNvPr>
              <p:cNvSpPr txBox="1"/>
              <p:nvPr/>
            </p:nvSpPr>
            <p:spPr>
              <a:xfrm>
                <a:off x="7574620" y="1083024"/>
                <a:ext cx="1343125" cy="369332"/>
              </a:xfrm>
              <a:prstGeom prst="rect">
                <a:avLst/>
              </a:prstGeom>
              <a:noFill/>
            </p:spPr>
            <p:txBody>
              <a:bodyPr wrap="none" rtlCol="0">
                <a:spAutoFit/>
              </a:bodyPr>
              <a:lstStyle/>
              <a:p>
                <a:r>
                  <a:rPr lang="en-GB" dirty="0">
                    <a:solidFill>
                      <a:srgbClr val="0000FF"/>
                    </a:solidFill>
                    <a:latin typeface="Calibri" panose="020F0502020204030204" pitchFamily="34" charset="0"/>
                    <a:cs typeface="Calibri" panose="020F0502020204030204" pitchFamily="34" charset="0"/>
                  </a:rPr>
                  <a:t>electron (e-)</a:t>
                </a:r>
              </a:p>
            </p:txBody>
          </p:sp>
          <p:pic>
            <p:nvPicPr>
              <p:cNvPr id="1028" name="Picture 4" descr="Rutherford- Bohr Model Of A Hydrogen Atom - Circle, HD Png Download ,  Transparent Png Image - PNGitem">
                <a:extLst>
                  <a:ext uri="{FF2B5EF4-FFF2-40B4-BE49-F238E27FC236}">
                    <a16:creationId xmlns:a16="http://schemas.microsoft.com/office/drawing/2014/main" id="{FCB1253F-4E67-40D0-AE2B-B16C759A24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08" t="4314" r="11154" b="2820"/>
              <a:stretch/>
            </p:blipFill>
            <p:spPr bwMode="auto">
              <a:xfrm>
                <a:off x="6019463" y="1395447"/>
                <a:ext cx="2624136" cy="2718422"/>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BD09C8FF-F8DF-47E2-B2F4-412B9997D07A}"/>
                  </a:ext>
                </a:extLst>
              </p:cNvPr>
              <p:cNvSpPr txBox="1"/>
              <p:nvPr/>
            </p:nvSpPr>
            <p:spPr>
              <a:xfrm>
                <a:off x="7627990" y="4197381"/>
                <a:ext cx="1408506" cy="646331"/>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nucleus (</a:t>
                </a:r>
                <a:r>
                  <a:rPr lang="en-GB" dirty="0" err="1">
                    <a:solidFill>
                      <a:srgbClr val="FF0000"/>
                    </a:solidFill>
                    <a:latin typeface="Calibri" panose="020F0502020204030204" pitchFamily="34" charset="0"/>
                    <a:cs typeface="Calibri" panose="020F0502020204030204" pitchFamily="34" charset="0"/>
                  </a:rPr>
                  <a:t>p+n</a:t>
                </a:r>
                <a:r>
                  <a:rPr lang="en-GB" dirty="0">
                    <a:solidFill>
                      <a:srgbClr val="FF0000"/>
                    </a:solidFill>
                    <a:latin typeface="Calibri" panose="020F0502020204030204" pitchFamily="34" charset="0"/>
                    <a:cs typeface="Calibri" panose="020F0502020204030204" pitchFamily="34" charset="0"/>
                  </a:rPr>
                  <a:t>) </a:t>
                </a:r>
              </a:p>
            </p:txBody>
          </p:sp>
          <p:cxnSp>
            <p:nvCxnSpPr>
              <p:cNvPr id="35" name="Straight Arrow Connector 34">
                <a:extLst>
                  <a:ext uri="{FF2B5EF4-FFF2-40B4-BE49-F238E27FC236}">
                    <a16:creationId xmlns:a16="http://schemas.microsoft.com/office/drawing/2014/main" id="{6A19860C-CDFB-45E5-905C-1FA985B1E2AD}"/>
                  </a:ext>
                </a:extLst>
              </p:cNvPr>
              <p:cNvCxnSpPr>
                <a:cxnSpLocks/>
                <a:stCxn id="26" idx="0"/>
              </p:cNvCxnSpPr>
              <p:nvPr/>
            </p:nvCxnSpPr>
            <p:spPr>
              <a:xfrm flipH="1" flipV="1">
                <a:off x="7338541" y="2924944"/>
                <a:ext cx="993702" cy="1272437"/>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FF50A82-928D-44A7-9105-AC357ED2BCA5}"/>
                  </a:ext>
                </a:extLst>
              </p:cNvPr>
              <p:cNvCxnSpPr>
                <a:cxnSpLocks/>
              </p:cNvCxnSpPr>
              <p:nvPr/>
            </p:nvCxnSpPr>
            <p:spPr>
              <a:xfrm flipH="1">
                <a:off x="7225654" y="1333775"/>
                <a:ext cx="421016" cy="194537"/>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FA7F45AB-6851-443C-82B8-7B3EBDD7EBBE}"/>
                </a:ext>
              </a:extLst>
            </p:cNvPr>
            <p:cNvSpPr txBox="1"/>
            <p:nvPr/>
          </p:nvSpPr>
          <p:spPr>
            <a:xfrm>
              <a:off x="5954579" y="1357853"/>
              <a:ext cx="764889" cy="369332"/>
            </a:xfrm>
            <a:prstGeom prst="rect">
              <a:avLst/>
            </a:prstGeom>
            <a:noFill/>
          </p:spPr>
          <p:txBody>
            <a:bodyPr wrap="none" rtlCol="0">
              <a:spAutoFit/>
            </a:bodyPr>
            <a:lstStyle/>
            <a:p>
              <a:r>
                <a:rPr lang="en-GB" dirty="0"/>
                <a:t>ATOM</a:t>
              </a:r>
            </a:p>
          </p:txBody>
        </p:sp>
      </p:grpSp>
      <p:grpSp>
        <p:nvGrpSpPr>
          <p:cNvPr id="9" name="Group 8">
            <a:extLst>
              <a:ext uri="{FF2B5EF4-FFF2-40B4-BE49-F238E27FC236}">
                <a16:creationId xmlns:a16="http://schemas.microsoft.com/office/drawing/2014/main" id="{7E1D181F-B866-4476-9C54-613D1EBA6BAC}"/>
              </a:ext>
            </a:extLst>
          </p:cNvPr>
          <p:cNvGrpSpPr/>
          <p:nvPr/>
        </p:nvGrpSpPr>
        <p:grpSpPr>
          <a:xfrm>
            <a:off x="4483637" y="862990"/>
            <a:ext cx="7665259" cy="2659667"/>
            <a:chOff x="4664658" y="1060745"/>
            <a:chExt cx="7665259" cy="2659667"/>
          </a:xfrm>
        </p:grpSpPr>
        <p:grpSp>
          <p:nvGrpSpPr>
            <p:cNvPr id="10" name="Group 9">
              <a:extLst>
                <a:ext uri="{FF2B5EF4-FFF2-40B4-BE49-F238E27FC236}">
                  <a16:creationId xmlns:a16="http://schemas.microsoft.com/office/drawing/2014/main" id="{DABB09EF-391E-42D4-82B0-35EFF1969E04}"/>
                </a:ext>
              </a:extLst>
            </p:cNvPr>
            <p:cNvGrpSpPr/>
            <p:nvPr/>
          </p:nvGrpSpPr>
          <p:grpSpPr>
            <a:xfrm>
              <a:off x="4664658" y="1060745"/>
              <a:ext cx="5927801" cy="2659667"/>
              <a:chOff x="1918697" y="666655"/>
              <a:chExt cx="4251171" cy="1781835"/>
            </a:xfrm>
          </p:grpSpPr>
          <p:grpSp>
            <p:nvGrpSpPr>
              <p:cNvPr id="11" name="Group 10">
                <a:extLst>
                  <a:ext uri="{FF2B5EF4-FFF2-40B4-BE49-F238E27FC236}">
                    <a16:creationId xmlns:a16="http://schemas.microsoft.com/office/drawing/2014/main" id="{49DA55DE-2EEB-4CF1-A591-5CF58A1D1DDB}"/>
                  </a:ext>
                </a:extLst>
              </p:cNvPr>
              <p:cNvGrpSpPr/>
              <p:nvPr/>
            </p:nvGrpSpPr>
            <p:grpSpPr>
              <a:xfrm>
                <a:off x="1918697" y="1000324"/>
                <a:ext cx="1322331" cy="1296144"/>
                <a:chOff x="2710783" y="1000324"/>
                <a:chExt cx="1322331" cy="1296144"/>
              </a:xfrm>
            </p:grpSpPr>
            <p:sp>
              <p:nvSpPr>
                <p:cNvPr id="20" name="Rectangle: Rounded Corners 19">
                  <a:extLst>
                    <a:ext uri="{FF2B5EF4-FFF2-40B4-BE49-F238E27FC236}">
                      <a16:creationId xmlns:a16="http://schemas.microsoft.com/office/drawing/2014/main" id="{95A420AE-5DB8-410D-AF23-14A328D6A274}"/>
                    </a:ext>
                  </a:extLst>
                </p:cNvPr>
                <p:cNvSpPr/>
                <p:nvPr/>
              </p:nvSpPr>
              <p:spPr>
                <a:xfrm>
                  <a:off x="2710783" y="1000324"/>
                  <a:ext cx="1322331" cy="1296144"/>
                </a:xfrm>
                <a:prstGeom prst="roundRect">
                  <a:avLst/>
                </a:prstGeom>
                <a:solidFill>
                  <a:srgbClr val="EDBB8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94934D8C-E8D2-4EFC-BB46-EEFF47FFE51B}"/>
                    </a:ext>
                  </a:extLst>
                </p:cNvPr>
                <p:cNvSpPr txBox="1"/>
                <p:nvPr/>
              </p:nvSpPr>
              <p:spPr>
                <a:xfrm>
                  <a:off x="3169885" y="1034769"/>
                  <a:ext cx="366955" cy="309291"/>
                </a:xfrm>
                <a:prstGeom prst="rect">
                  <a:avLst/>
                </a:prstGeom>
                <a:noFill/>
              </p:spPr>
              <p:txBody>
                <a:bodyPr wrap="none" rtlCol="0">
                  <a:spAutoFit/>
                </a:bodyPr>
                <a:lstStyle/>
                <a:p>
                  <a:r>
                    <a:rPr lang="en-GB" sz="2400" b="1" dirty="0">
                      <a:cs typeface="Calibri" panose="020F0502020204030204" pitchFamily="34" charset="0"/>
                    </a:rPr>
                    <a:t>17</a:t>
                  </a:r>
                </a:p>
              </p:txBody>
            </p:sp>
            <p:sp>
              <p:nvSpPr>
                <p:cNvPr id="22" name="TextBox 21">
                  <a:extLst>
                    <a:ext uri="{FF2B5EF4-FFF2-40B4-BE49-F238E27FC236}">
                      <a16:creationId xmlns:a16="http://schemas.microsoft.com/office/drawing/2014/main" id="{0BA550D8-8FFD-40F9-8D19-1E17039052A9}"/>
                    </a:ext>
                  </a:extLst>
                </p:cNvPr>
                <p:cNvSpPr txBox="1"/>
                <p:nvPr/>
              </p:nvSpPr>
              <p:spPr>
                <a:xfrm>
                  <a:off x="3112594" y="1252262"/>
                  <a:ext cx="472719" cy="515484"/>
                </a:xfrm>
                <a:prstGeom prst="rect">
                  <a:avLst/>
                </a:prstGeom>
                <a:noFill/>
              </p:spPr>
              <p:txBody>
                <a:bodyPr wrap="none" rtlCol="0">
                  <a:spAutoFit/>
                </a:bodyPr>
                <a:lstStyle/>
                <a:p>
                  <a:r>
                    <a:rPr lang="en-GB" sz="4400" b="1" dirty="0">
                      <a:cs typeface="Calibri" panose="020F0502020204030204" pitchFamily="34" charset="0"/>
                    </a:rPr>
                    <a:t>Cl</a:t>
                  </a:r>
                </a:p>
              </p:txBody>
            </p:sp>
            <p:sp>
              <p:nvSpPr>
                <p:cNvPr id="23" name="TextBox 22">
                  <a:extLst>
                    <a:ext uri="{FF2B5EF4-FFF2-40B4-BE49-F238E27FC236}">
                      <a16:creationId xmlns:a16="http://schemas.microsoft.com/office/drawing/2014/main" id="{7542175C-271B-459C-A4A5-98D833B3ADAD}"/>
                    </a:ext>
                  </a:extLst>
                </p:cNvPr>
                <p:cNvSpPr txBox="1"/>
                <p:nvPr/>
              </p:nvSpPr>
              <p:spPr>
                <a:xfrm>
                  <a:off x="2904217" y="1646739"/>
                  <a:ext cx="983144" cy="350529"/>
                </a:xfrm>
                <a:prstGeom prst="rect">
                  <a:avLst/>
                </a:prstGeom>
                <a:noFill/>
              </p:spPr>
              <p:txBody>
                <a:bodyPr wrap="none" rtlCol="0">
                  <a:spAutoFit/>
                </a:bodyPr>
                <a:lstStyle/>
                <a:p>
                  <a:r>
                    <a:rPr lang="en-GB" sz="2800" b="1" dirty="0">
                      <a:cs typeface="Calibri" panose="020F0502020204030204" pitchFamily="34" charset="0"/>
                    </a:rPr>
                    <a:t>chlorine</a:t>
                  </a:r>
                </a:p>
              </p:txBody>
            </p:sp>
            <p:sp>
              <p:nvSpPr>
                <p:cNvPr id="24" name="TextBox 23">
                  <a:extLst>
                    <a:ext uri="{FF2B5EF4-FFF2-40B4-BE49-F238E27FC236}">
                      <a16:creationId xmlns:a16="http://schemas.microsoft.com/office/drawing/2014/main" id="{73FBF200-1639-4DE3-8616-B18B4B16D14A}"/>
                    </a:ext>
                  </a:extLst>
                </p:cNvPr>
                <p:cNvSpPr txBox="1"/>
                <p:nvPr/>
              </p:nvSpPr>
              <p:spPr>
                <a:xfrm>
                  <a:off x="3014302" y="1964001"/>
                  <a:ext cx="669302" cy="268052"/>
                </a:xfrm>
                <a:prstGeom prst="rect">
                  <a:avLst/>
                </a:prstGeom>
                <a:noFill/>
              </p:spPr>
              <p:txBody>
                <a:bodyPr wrap="none" rtlCol="0">
                  <a:spAutoFit/>
                </a:bodyPr>
                <a:lstStyle/>
                <a:p>
                  <a:r>
                    <a:rPr lang="en-GB" sz="2000" b="1" dirty="0">
                      <a:cs typeface="Calibri" panose="020F0502020204030204" pitchFamily="34" charset="0"/>
                    </a:rPr>
                    <a:t>35.453</a:t>
                  </a:r>
                </a:p>
              </p:txBody>
            </p:sp>
          </p:grpSp>
          <p:sp>
            <p:nvSpPr>
              <p:cNvPr id="12" name="TextBox 11">
                <a:extLst>
                  <a:ext uri="{FF2B5EF4-FFF2-40B4-BE49-F238E27FC236}">
                    <a16:creationId xmlns:a16="http://schemas.microsoft.com/office/drawing/2014/main" id="{11FFF0D1-BC5B-4BF4-874F-1CAE2FA12931}"/>
                  </a:ext>
                </a:extLst>
              </p:cNvPr>
              <p:cNvSpPr txBox="1"/>
              <p:nvPr/>
            </p:nvSpPr>
            <p:spPr>
              <a:xfrm>
                <a:off x="3824256" y="666655"/>
                <a:ext cx="1918923" cy="350529"/>
              </a:xfrm>
              <a:prstGeom prst="rect">
                <a:avLst/>
              </a:prstGeom>
              <a:noFill/>
            </p:spPr>
            <p:txBody>
              <a:bodyPr wrap="none" rtlCol="0">
                <a:spAutoFit/>
              </a:bodyPr>
              <a:lstStyle/>
              <a:p>
                <a:r>
                  <a:rPr lang="en-GB" sz="2800" dirty="0">
                    <a:solidFill>
                      <a:srgbClr val="FF0000"/>
                    </a:solidFill>
                    <a:cs typeface="Calibri" panose="020F0502020204030204" pitchFamily="34" charset="0"/>
                  </a:rPr>
                  <a:t>Atomic Number </a:t>
                </a:r>
                <a:r>
                  <a:rPr lang="en-GB" sz="2800" b="1" dirty="0">
                    <a:solidFill>
                      <a:srgbClr val="FF0000"/>
                    </a:solidFill>
                    <a:cs typeface="Calibri" panose="020F0502020204030204" pitchFamily="34" charset="0"/>
                  </a:rPr>
                  <a:t>Z</a:t>
                </a:r>
              </a:p>
            </p:txBody>
          </p:sp>
          <p:sp>
            <p:nvSpPr>
              <p:cNvPr id="13" name="TextBox 12">
                <a:extLst>
                  <a:ext uri="{FF2B5EF4-FFF2-40B4-BE49-F238E27FC236}">
                    <a16:creationId xmlns:a16="http://schemas.microsoft.com/office/drawing/2014/main" id="{19706939-D2EB-4747-9AEA-A475F15D39A3}"/>
                  </a:ext>
                </a:extLst>
              </p:cNvPr>
              <p:cNvSpPr txBox="1"/>
              <p:nvPr/>
            </p:nvSpPr>
            <p:spPr>
              <a:xfrm>
                <a:off x="3824256" y="1159182"/>
                <a:ext cx="888876" cy="350529"/>
              </a:xfrm>
              <a:prstGeom prst="rect">
                <a:avLst/>
              </a:prstGeom>
              <a:noFill/>
            </p:spPr>
            <p:txBody>
              <a:bodyPr wrap="none" rtlCol="0">
                <a:spAutoFit/>
              </a:bodyPr>
              <a:lstStyle/>
              <a:p>
                <a:r>
                  <a:rPr lang="en-GB" sz="2800" dirty="0">
                    <a:cs typeface="Calibri" panose="020F0502020204030204" pitchFamily="34" charset="0"/>
                  </a:rPr>
                  <a:t>Symbol</a:t>
                </a:r>
              </a:p>
            </p:txBody>
          </p:sp>
          <p:sp>
            <p:nvSpPr>
              <p:cNvPr id="14" name="TextBox 13">
                <a:extLst>
                  <a:ext uri="{FF2B5EF4-FFF2-40B4-BE49-F238E27FC236}">
                    <a16:creationId xmlns:a16="http://schemas.microsoft.com/office/drawing/2014/main" id="{652DCCA6-E463-4287-B4FB-A0446FD34A27}"/>
                  </a:ext>
                </a:extLst>
              </p:cNvPr>
              <p:cNvSpPr txBox="1"/>
              <p:nvPr/>
            </p:nvSpPr>
            <p:spPr>
              <a:xfrm>
                <a:off x="3824256" y="1557303"/>
                <a:ext cx="746325" cy="350529"/>
              </a:xfrm>
              <a:prstGeom prst="rect">
                <a:avLst/>
              </a:prstGeom>
              <a:noFill/>
            </p:spPr>
            <p:txBody>
              <a:bodyPr wrap="none" rtlCol="0">
                <a:spAutoFit/>
              </a:bodyPr>
              <a:lstStyle/>
              <a:p>
                <a:r>
                  <a:rPr lang="en-GB" sz="2800" dirty="0">
                    <a:cs typeface="Calibri" panose="020F0502020204030204" pitchFamily="34" charset="0"/>
                  </a:rPr>
                  <a:t>Name</a:t>
                </a:r>
              </a:p>
            </p:txBody>
          </p:sp>
          <p:sp>
            <p:nvSpPr>
              <p:cNvPr id="15" name="TextBox 14">
                <a:extLst>
                  <a:ext uri="{FF2B5EF4-FFF2-40B4-BE49-F238E27FC236}">
                    <a16:creationId xmlns:a16="http://schemas.microsoft.com/office/drawing/2014/main" id="{ADB9620C-C04F-4A8B-9621-6F3309BDBA63}"/>
                  </a:ext>
                </a:extLst>
              </p:cNvPr>
              <p:cNvSpPr txBox="1"/>
              <p:nvPr/>
            </p:nvSpPr>
            <p:spPr>
              <a:xfrm>
                <a:off x="3824256" y="2097961"/>
                <a:ext cx="2345612" cy="350529"/>
              </a:xfrm>
              <a:prstGeom prst="rect">
                <a:avLst/>
              </a:prstGeom>
              <a:noFill/>
            </p:spPr>
            <p:txBody>
              <a:bodyPr wrap="none" rtlCol="0">
                <a:spAutoFit/>
              </a:bodyPr>
              <a:lstStyle/>
              <a:p>
                <a:r>
                  <a:rPr lang="en-GB" sz="2800" dirty="0">
                    <a:cs typeface="Calibri" panose="020F0502020204030204" pitchFamily="34" charset="0"/>
                  </a:rPr>
                  <a:t>Average Atomic Mass</a:t>
                </a:r>
                <a:endParaRPr lang="en-GB" sz="2800" b="1" dirty="0">
                  <a:solidFill>
                    <a:srgbClr val="7030A0"/>
                  </a:solidFill>
                  <a:cs typeface="Calibri" panose="020F0502020204030204" pitchFamily="34" charset="0"/>
                </a:endParaRPr>
              </a:p>
            </p:txBody>
          </p:sp>
          <p:cxnSp>
            <p:nvCxnSpPr>
              <p:cNvPr id="16" name="Straight Arrow Connector 15">
                <a:extLst>
                  <a:ext uri="{FF2B5EF4-FFF2-40B4-BE49-F238E27FC236}">
                    <a16:creationId xmlns:a16="http://schemas.microsoft.com/office/drawing/2014/main" id="{4AD4AE8A-7CAA-43D5-9643-CDDDA8D51C6C}"/>
                  </a:ext>
                </a:extLst>
              </p:cNvPr>
              <p:cNvCxnSpPr>
                <a:stCxn id="12" idx="1"/>
              </p:cNvCxnSpPr>
              <p:nvPr/>
            </p:nvCxnSpPr>
            <p:spPr>
              <a:xfrm flipH="1">
                <a:off x="2690706" y="841920"/>
                <a:ext cx="1133550" cy="349422"/>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2091B943-1D4A-4BA6-B3BD-7028BA159747}"/>
                  </a:ext>
                </a:extLst>
              </p:cNvPr>
              <p:cNvCxnSpPr>
                <a:cxnSpLocks/>
              </p:cNvCxnSpPr>
              <p:nvPr/>
            </p:nvCxnSpPr>
            <p:spPr>
              <a:xfrm flipH="1">
                <a:off x="2744338" y="1342796"/>
                <a:ext cx="1039582" cy="173092"/>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264E35C-34A6-4A1D-9565-28BFF133310B}"/>
                  </a:ext>
                </a:extLst>
              </p:cNvPr>
              <p:cNvCxnSpPr>
                <a:cxnSpLocks/>
                <a:endCxn id="23" idx="3"/>
              </p:cNvCxnSpPr>
              <p:nvPr/>
            </p:nvCxnSpPr>
            <p:spPr>
              <a:xfrm flipH="1">
                <a:off x="3095275" y="1815692"/>
                <a:ext cx="730862" cy="6312"/>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B4EB560-F31E-4AE3-867C-847C249C4A50}"/>
                  </a:ext>
                </a:extLst>
              </p:cNvPr>
              <p:cNvCxnSpPr>
                <a:cxnSpLocks/>
                <a:stCxn id="15" idx="1"/>
              </p:cNvCxnSpPr>
              <p:nvPr/>
            </p:nvCxnSpPr>
            <p:spPr>
              <a:xfrm flipH="1" flipV="1">
                <a:off x="2807324" y="2059468"/>
                <a:ext cx="1016932" cy="213758"/>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33" name="TextBox 32">
              <a:extLst>
                <a:ext uri="{FF2B5EF4-FFF2-40B4-BE49-F238E27FC236}">
                  <a16:creationId xmlns:a16="http://schemas.microsoft.com/office/drawing/2014/main" id="{C7A022CA-849D-44C9-BB79-3781C9BF0088}"/>
                </a:ext>
              </a:extLst>
            </p:cNvPr>
            <p:cNvSpPr txBox="1"/>
            <p:nvPr/>
          </p:nvSpPr>
          <p:spPr>
            <a:xfrm>
              <a:off x="9997487" y="1131940"/>
              <a:ext cx="2332430" cy="400110"/>
            </a:xfrm>
            <a:prstGeom prst="rect">
              <a:avLst/>
            </a:prstGeom>
            <a:noFill/>
            <a:ln w="22225">
              <a:solidFill>
                <a:srgbClr val="99FF99"/>
              </a:solidFill>
            </a:ln>
          </p:spPr>
          <p:txBody>
            <a:bodyPr wrap="square" rtlCol="0">
              <a:spAutoFit/>
            </a:bodyPr>
            <a:lstStyle/>
            <a:p>
              <a:r>
                <a:rPr lang="en-GB" sz="2000" b="1" dirty="0"/>
                <a:t>DEFINES THE ATOM</a:t>
              </a:r>
            </a:p>
          </p:txBody>
        </p:sp>
        <p:sp>
          <p:nvSpPr>
            <p:cNvPr id="44" name="Oval 43">
              <a:extLst>
                <a:ext uri="{FF2B5EF4-FFF2-40B4-BE49-F238E27FC236}">
                  <a16:creationId xmlns:a16="http://schemas.microsoft.com/office/drawing/2014/main" id="{C0FF5DF6-E73F-466B-A1D0-11A1FBF55A6F}"/>
                </a:ext>
              </a:extLst>
            </p:cNvPr>
            <p:cNvSpPr/>
            <p:nvPr/>
          </p:nvSpPr>
          <p:spPr>
            <a:xfrm>
              <a:off x="9592967" y="1118625"/>
              <a:ext cx="385419" cy="434755"/>
            </a:xfrm>
            <a:prstGeom prst="ellipse">
              <a:avLst/>
            </a:prstGeom>
            <a:noFill/>
            <a:ln w="28575">
              <a:solidFill>
                <a:srgbClr val="99FF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Title 6">
            <a:extLst>
              <a:ext uri="{FF2B5EF4-FFF2-40B4-BE49-F238E27FC236}">
                <a16:creationId xmlns:a16="http://schemas.microsoft.com/office/drawing/2014/main" id="{3F3752F5-B0A5-435A-B907-6B4A4B3CAF9E}"/>
              </a:ext>
            </a:extLst>
          </p:cNvPr>
          <p:cNvSpPr>
            <a:spLocks noGrp="1"/>
          </p:cNvSpPr>
          <p:nvPr>
            <p:ph type="title"/>
          </p:nvPr>
        </p:nvSpPr>
        <p:spPr>
          <a:xfrm>
            <a:off x="839416" y="13956"/>
            <a:ext cx="10364451" cy="940515"/>
          </a:xfrm>
        </p:spPr>
        <p:txBody>
          <a:bodyPr/>
          <a:lstStyle/>
          <a:p>
            <a:r>
              <a:rPr lang="en-GB" dirty="0">
                <a:effectLst>
                  <a:outerShdw blurRad="38100" dist="38100" dir="2700000" algn="tl">
                    <a:srgbClr val="000000">
                      <a:alpha val="43137"/>
                    </a:srgbClr>
                  </a:outerShdw>
                </a:effectLst>
              </a:rPr>
              <a:t>Atomic and mass numbers</a:t>
            </a:r>
          </a:p>
        </p:txBody>
      </p:sp>
      <p:sp>
        <p:nvSpPr>
          <p:cNvPr id="40" name="TextBox 39">
            <a:extLst>
              <a:ext uri="{FF2B5EF4-FFF2-40B4-BE49-F238E27FC236}">
                <a16:creationId xmlns:a16="http://schemas.microsoft.com/office/drawing/2014/main" id="{1BEBD068-41C7-4638-9086-AF880AA95F99}"/>
              </a:ext>
            </a:extLst>
          </p:cNvPr>
          <p:cNvSpPr txBox="1"/>
          <p:nvPr/>
        </p:nvSpPr>
        <p:spPr>
          <a:xfrm>
            <a:off x="-53630" y="4415952"/>
            <a:ext cx="4288995" cy="461665"/>
          </a:xfrm>
          <a:prstGeom prst="rect">
            <a:avLst/>
          </a:prstGeom>
          <a:noFill/>
        </p:spPr>
        <p:txBody>
          <a:bodyPr wrap="none" rtlCol="0">
            <a:spAutoFit/>
          </a:bodyPr>
          <a:lstStyle/>
          <a:p>
            <a:r>
              <a:rPr lang="en-GB" sz="2400" b="1" dirty="0">
                <a:solidFill>
                  <a:srgbClr val="7030A0"/>
                </a:solidFill>
                <a:cs typeface="Calibri" panose="020F0502020204030204" pitchFamily="34" charset="0"/>
              </a:rPr>
              <a:t>Subatomic / </a:t>
            </a:r>
            <a:r>
              <a:rPr lang="en-GB" sz="2400" b="1" dirty="0">
                <a:solidFill>
                  <a:srgbClr val="CC66FF"/>
                </a:solidFill>
                <a:cs typeface="Calibri" panose="020F0502020204030204" pitchFamily="34" charset="0"/>
              </a:rPr>
              <a:t>elemental</a:t>
            </a:r>
            <a:r>
              <a:rPr lang="en-GB" sz="2400" b="1" dirty="0">
                <a:solidFill>
                  <a:srgbClr val="7030A0"/>
                </a:solidFill>
                <a:cs typeface="Calibri" panose="020F0502020204030204" pitchFamily="34" charset="0"/>
              </a:rPr>
              <a:t> particles:</a:t>
            </a:r>
          </a:p>
        </p:txBody>
      </p:sp>
      <p:sp>
        <p:nvSpPr>
          <p:cNvPr id="41" name="TextBox 40">
            <a:extLst>
              <a:ext uri="{FF2B5EF4-FFF2-40B4-BE49-F238E27FC236}">
                <a16:creationId xmlns:a16="http://schemas.microsoft.com/office/drawing/2014/main" id="{8CCBD6F2-C4DB-45E7-B248-FA29B4541A7F}"/>
              </a:ext>
            </a:extLst>
          </p:cNvPr>
          <p:cNvSpPr txBox="1"/>
          <p:nvPr/>
        </p:nvSpPr>
        <p:spPr>
          <a:xfrm>
            <a:off x="-46276" y="4966579"/>
            <a:ext cx="4560607" cy="461665"/>
          </a:xfrm>
          <a:prstGeom prst="rect">
            <a:avLst/>
          </a:prstGeom>
          <a:noFill/>
        </p:spPr>
        <p:txBody>
          <a:bodyPr wrap="none" rtlCol="0">
            <a:spAutoFit/>
          </a:bodyPr>
          <a:lstStyle/>
          <a:p>
            <a:r>
              <a:rPr lang="en-GB" sz="2400" dirty="0">
                <a:solidFill>
                  <a:srgbClr val="FF0000"/>
                </a:solidFill>
                <a:cs typeface="Calibri" panose="020F0502020204030204" pitchFamily="34" charset="0"/>
              </a:rPr>
              <a:t>proton		mass = 1*	charge = +1</a:t>
            </a:r>
          </a:p>
        </p:txBody>
      </p:sp>
      <p:sp>
        <p:nvSpPr>
          <p:cNvPr id="45" name="TextBox 44">
            <a:extLst>
              <a:ext uri="{FF2B5EF4-FFF2-40B4-BE49-F238E27FC236}">
                <a16:creationId xmlns:a16="http://schemas.microsoft.com/office/drawing/2014/main" id="{D6D162F2-0277-434F-98F9-F937BC821E5A}"/>
              </a:ext>
            </a:extLst>
          </p:cNvPr>
          <p:cNvSpPr txBox="1"/>
          <p:nvPr/>
        </p:nvSpPr>
        <p:spPr>
          <a:xfrm>
            <a:off x="-46276" y="5367269"/>
            <a:ext cx="4355423" cy="461665"/>
          </a:xfrm>
          <a:prstGeom prst="rect">
            <a:avLst/>
          </a:prstGeom>
          <a:noFill/>
        </p:spPr>
        <p:txBody>
          <a:bodyPr wrap="none" rtlCol="0">
            <a:spAutoFit/>
          </a:bodyPr>
          <a:lstStyle/>
          <a:p>
            <a:r>
              <a:rPr lang="en-GB" sz="2400" dirty="0">
                <a:solidFill>
                  <a:srgbClr val="00B050"/>
                </a:solidFill>
                <a:cs typeface="Calibri" panose="020F0502020204030204" pitchFamily="34" charset="0"/>
              </a:rPr>
              <a:t>neutron		mass = 1*	charge = 0</a:t>
            </a:r>
          </a:p>
        </p:txBody>
      </p:sp>
      <p:sp>
        <p:nvSpPr>
          <p:cNvPr id="8" name="TextBox 7">
            <a:extLst>
              <a:ext uri="{FF2B5EF4-FFF2-40B4-BE49-F238E27FC236}">
                <a16:creationId xmlns:a16="http://schemas.microsoft.com/office/drawing/2014/main" id="{34E20889-075F-4672-8AF5-C9F09B61E66A}"/>
              </a:ext>
            </a:extLst>
          </p:cNvPr>
          <p:cNvSpPr txBox="1"/>
          <p:nvPr/>
        </p:nvSpPr>
        <p:spPr>
          <a:xfrm>
            <a:off x="1342863" y="6360460"/>
            <a:ext cx="1968168" cy="400110"/>
          </a:xfrm>
          <a:prstGeom prst="rect">
            <a:avLst/>
          </a:prstGeom>
          <a:noFill/>
        </p:spPr>
        <p:txBody>
          <a:bodyPr wrap="none" rtlCol="0">
            <a:spAutoFit/>
          </a:bodyPr>
          <a:lstStyle/>
          <a:p>
            <a:r>
              <a:rPr lang="en-GB" sz="2000" dirty="0"/>
              <a:t>*m (</a:t>
            </a:r>
            <a:r>
              <a:rPr lang="en-GB" sz="2000" dirty="0" err="1"/>
              <a:t>p,n</a:t>
            </a:r>
            <a:r>
              <a:rPr lang="en-GB" sz="2000" dirty="0"/>
              <a:t>) &gt;&gt; m(e) </a:t>
            </a:r>
          </a:p>
        </p:txBody>
      </p:sp>
      <p:sp>
        <p:nvSpPr>
          <p:cNvPr id="2" name="Footer Placeholder 1">
            <a:extLst>
              <a:ext uri="{FF2B5EF4-FFF2-40B4-BE49-F238E27FC236}">
                <a16:creationId xmlns:a16="http://schemas.microsoft.com/office/drawing/2014/main" id="{55BF7A15-962F-4BEF-B820-2AF29138D082}"/>
              </a:ext>
            </a:extLst>
          </p:cNvPr>
          <p:cNvSpPr>
            <a:spLocks noGrp="1"/>
          </p:cNvSpPr>
          <p:nvPr>
            <p:ph type="ftr" sz="quarter" idx="11"/>
          </p:nvPr>
        </p:nvSpPr>
        <p:spPr>
          <a:xfrm>
            <a:off x="-25413" y="6473464"/>
            <a:ext cx="6672887" cy="365125"/>
          </a:xfrm>
        </p:spPr>
        <p:txBody>
          <a:bodyPr/>
          <a:lstStyle/>
          <a:p>
            <a:r>
              <a:rPr lang="es-ES" altLang="en-US" dirty="0"/>
              <a:t>ACDB4011, T2 2024</a:t>
            </a:r>
          </a:p>
        </p:txBody>
      </p:sp>
    </p:spTree>
    <p:extLst>
      <p:ext uri="{BB962C8B-B14F-4D97-AF65-F5344CB8AC3E}">
        <p14:creationId xmlns:p14="http://schemas.microsoft.com/office/powerpoint/2010/main" val="3402662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1" grpId="0"/>
      <p:bldP spid="3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40A106C-37AC-4F9D-8B60-4CAB4A1429A9}"/>
              </a:ext>
            </a:extLst>
          </p:cNvPr>
          <p:cNvSpPr txBox="1"/>
          <p:nvPr/>
        </p:nvSpPr>
        <p:spPr>
          <a:xfrm>
            <a:off x="135001" y="858973"/>
            <a:ext cx="12025336" cy="1971822"/>
          </a:xfrm>
          <a:prstGeom prst="rect">
            <a:avLst/>
          </a:prstGeom>
          <a:noFill/>
        </p:spPr>
        <p:txBody>
          <a:bodyPr wrap="square">
            <a:spAutoFit/>
          </a:bodyPr>
          <a:lstStyle/>
          <a:p>
            <a:pPr marL="285750" indent="-285750">
              <a:lnSpc>
                <a:spcPct val="130000"/>
              </a:lnSpc>
              <a:buFont typeface="Arial" panose="020B0604020202020204" pitchFamily="34" charset="0"/>
              <a:buChar char="•"/>
            </a:pPr>
            <a:r>
              <a:rPr lang="en-GB" sz="2400" dirty="0">
                <a:cs typeface="Calibri" panose="020F0502020204030204" pitchFamily="34" charset="0"/>
              </a:rPr>
              <a:t>two or more types of atoms that have the </a:t>
            </a:r>
            <a:r>
              <a:rPr lang="en-GB" sz="2400" dirty="0">
                <a:solidFill>
                  <a:srgbClr val="FF0000"/>
                </a:solidFill>
                <a:cs typeface="Calibri" panose="020F0502020204030204" pitchFamily="34" charset="0"/>
              </a:rPr>
              <a:t>same atomic number (Z)  </a:t>
            </a:r>
            <a:r>
              <a:rPr lang="en-GB" sz="2400" dirty="0">
                <a:cs typeface="Calibri" panose="020F0502020204030204" pitchFamily="34" charset="0"/>
              </a:rPr>
              <a:t>(number of protons) and </a:t>
            </a:r>
            <a:r>
              <a:rPr lang="en-GB" sz="2400" dirty="0">
                <a:solidFill>
                  <a:srgbClr val="0000FF"/>
                </a:solidFill>
                <a:cs typeface="Calibri" panose="020F0502020204030204" pitchFamily="34" charset="0"/>
              </a:rPr>
              <a:t>same number of electrons</a:t>
            </a:r>
            <a:r>
              <a:rPr lang="en-GB" sz="2400" dirty="0">
                <a:solidFill>
                  <a:srgbClr val="00B0F0"/>
                </a:solidFill>
                <a:cs typeface="Calibri" panose="020F0502020204030204" pitchFamily="34" charset="0"/>
              </a:rPr>
              <a:t> </a:t>
            </a:r>
            <a:r>
              <a:rPr lang="en-GB" sz="2400" dirty="0">
                <a:cs typeface="Calibri" panose="020F0502020204030204" pitchFamily="34" charset="0"/>
              </a:rPr>
              <a:t>but </a:t>
            </a:r>
            <a:r>
              <a:rPr lang="en-GB" sz="2400" dirty="0">
                <a:solidFill>
                  <a:srgbClr val="00B050"/>
                </a:solidFill>
                <a:cs typeface="Calibri" panose="020F0502020204030204" pitchFamily="34" charset="0"/>
              </a:rPr>
              <a:t>different numbers of neutrons </a:t>
            </a:r>
            <a:r>
              <a:rPr lang="en-GB" sz="2400" dirty="0">
                <a:cs typeface="Calibri" panose="020F0502020204030204" pitchFamily="34" charset="0"/>
              </a:rPr>
              <a:t>in their nuclei </a:t>
            </a:r>
          </a:p>
          <a:p>
            <a:pPr marL="285750" indent="-285750">
              <a:lnSpc>
                <a:spcPct val="130000"/>
              </a:lnSpc>
              <a:buFont typeface="Arial" panose="020B0604020202020204" pitchFamily="34" charset="0"/>
              <a:buChar char="•"/>
            </a:pPr>
            <a:r>
              <a:rPr lang="en-GB" sz="2400" dirty="0">
                <a:cs typeface="Calibri" panose="020F0502020204030204" pitchFamily="34" charset="0"/>
              </a:rPr>
              <a:t>all isotopes of a given element have almost the same chemical properties but they have different atomic masses and physical properties</a:t>
            </a:r>
          </a:p>
        </p:txBody>
      </p:sp>
      <p:sp>
        <p:nvSpPr>
          <p:cNvPr id="4" name="TextBox 3">
            <a:extLst>
              <a:ext uri="{FF2B5EF4-FFF2-40B4-BE49-F238E27FC236}">
                <a16:creationId xmlns:a16="http://schemas.microsoft.com/office/drawing/2014/main" id="{E2CD0008-4107-4076-89D7-A6A69C1CFFD7}"/>
              </a:ext>
            </a:extLst>
          </p:cNvPr>
          <p:cNvSpPr txBox="1"/>
          <p:nvPr/>
        </p:nvSpPr>
        <p:spPr>
          <a:xfrm>
            <a:off x="3935760" y="2962798"/>
            <a:ext cx="8280920" cy="1228221"/>
          </a:xfrm>
          <a:prstGeom prst="rect">
            <a:avLst/>
          </a:prstGeom>
          <a:noFill/>
        </p:spPr>
        <p:txBody>
          <a:bodyPr wrap="square" rtlCol="0">
            <a:spAutoFit/>
          </a:bodyPr>
          <a:lstStyle/>
          <a:p>
            <a:pPr>
              <a:lnSpc>
                <a:spcPct val="150000"/>
              </a:lnSpc>
            </a:pPr>
            <a:r>
              <a:rPr lang="en-GB" sz="2600" b="1" dirty="0">
                <a:cs typeface="Calibri" panose="020F0502020204030204" pitchFamily="34" charset="0"/>
              </a:rPr>
              <a:t>Two stable isotopes :</a:t>
            </a:r>
          </a:p>
          <a:p>
            <a:pPr>
              <a:lnSpc>
                <a:spcPct val="150000"/>
              </a:lnSpc>
            </a:pPr>
            <a:r>
              <a:rPr lang="en-GB" sz="2600" b="1" dirty="0">
                <a:cs typeface="Calibri" panose="020F0502020204030204" pitchFamily="34" charset="0"/>
              </a:rPr>
              <a:t>    one with 18 neutrons and     one with 20 neutrons</a:t>
            </a:r>
          </a:p>
        </p:txBody>
      </p:sp>
      <p:grpSp>
        <p:nvGrpSpPr>
          <p:cNvPr id="14" name="Group 13">
            <a:extLst>
              <a:ext uri="{FF2B5EF4-FFF2-40B4-BE49-F238E27FC236}">
                <a16:creationId xmlns:a16="http://schemas.microsoft.com/office/drawing/2014/main" id="{9122A202-5522-4D44-8AB1-9653B2128076}"/>
              </a:ext>
            </a:extLst>
          </p:cNvPr>
          <p:cNvGrpSpPr/>
          <p:nvPr/>
        </p:nvGrpSpPr>
        <p:grpSpPr>
          <a:xfrm>
            <a:off x="3935760" y="4411183"/>
            <a:ext cx="8338293" cy="1868712"/>
            <a:chOff x="1933891" y="4642697"/>
            <a:chExt cx="8338293" cy="1868712"/>
          </a:xfrm>
        </p:grpSpPr>
        <p:sp>
          <p:nvSpPr>
            <p:cNvPr id="3" name="TextBox 2">
              <a:extLst>
                <a:ext uri="{FF2B5EF4-FFF2-40B4-BE49-F238E27FC236}">
                  <a16:creationId xmlns:a16="http://schemas.microsoft.com/office/drawing/2014/main" id="{4DDF247B-A4E6-4E37-B1F9-7475F596BD62}"/>
                </a:ext>
              </a:extLst>
            </p:cNvPr>
            <p:cNvSpPr txBox="1"/>
            <p:nvPr/>
          </p:nvSpPr>
          <p:spPr>
            <a:xfrm>
              <a:off x="1950675" y="4642697"/>
              <a:ext cx="6574236" cy="492443"/>
            </a:xfrm>
            <a:prstGeom prst="rect">
              <a:avLst/>
            </a:prstGeom>
            <a:noFill/>
          </p:spPr>
          <p:txBody>
            <a:bodyPr wrap="none" rtlCol="0">
              <a:spAutoFit/>
            </a:bodyPr>
            <a:lstStyle/>
            <a:p>
              <a:r>
                <a:rPr lang="en-GB" sz="2600" b="1" dirty="0">
                  <a:solidFill>
                    <a:srgbClr val="FF0000"/>
                  </a:solidFill>
                  <a:cs typeface="Calibri" panose="020F0502020204030204" pitchFamily="34" charset="0"/>
                </a:rPr>
                <a:t>Z </a:t>
              </a:r>
              <a:r>
                <a:rPr lang="en-GB" sz="2600" b="1" dirty="0">
                  <a:cs typeface="Calibri" panose="020F0502020204030204" pitchFamily="34" charset="0"/>
                </a:rPr>
                <a:t>=</a:t>
              </a:r>
              <a:r>
                <a:rPr lang="en-GB" sz="2600" b="1" dirty="0">
                  <a:solidFill>
                    <a:srgbClr val="FF0000"/>
                  </a:solidFill>
                  <a:cs typeface="Calibri" panose="020F0502020204030204" pitchFamily="34" charset="0"/>
                </a:rPr>
                <a:t> 17</a:t>
              </a:r>
              <a:r>
                <a:rPr lang="en-GB" sz="2600" dirty="0">
                  <a:cs typeface="Calibri" panose="020F0502020204030204" pitchFamily="34" charset="0"/>
                </a:rPr>
                <a:t>		17 protons in every chlorine atom </a:t>
              </a:r>
            </a:p>
          </p:txBody>
        </p:sp>
        <p:sp>
          <p:nvSpPr>
            <p:cNvPr id="5" name="TextBox 4">
              <a:extLst>
                <a:ext uri="{FF2B5EF4-FFF2-40B4-BE49-F238E27FC236}">
                  <a16:creationId xmlns:a16="http://schemas.microsoft.com/office/drawing/2014/main" id="{CED3350C-542D-4C97-B5F8-2FAC70ED1AB4}"/>
                </a:ext>
              </a:extLst>
            </p:cNvPr>
            <p:cNvSpPr txBox="1"/>
            <p:nvPr/>
          </p:nvSpPr>
          <p:spPr>
            <a:xfrm>
              <a:off x="1933891" y="5281073"/>
              <a:ext cx="8321509" cy="584775"/>
            </a:xfrm>
            <a:prstGeom prst="rect">
              <a:avLst/>
            </a:prstGeom>
            <a:noFill/>
          </p:spPr>
          <p:txBody>
            <a:bodyPr wrap="none" rtlCol="0">
              <a:spAutoFit/>
            </a:bodyPr>
            <a:lstStyle/>
            <a:p>
              <a:r>
                <a:rPr lang="en-GB" sz="2600" b="1" dirty="0">
                  <a:solidFill>
                    <a:srgbClr val="00B050"/>
                  </a:solidFill>
                  <a:cs typeface="Calibri" panose="020F0502020204030204" pitchFamily="34" charset="0"/>
                </a:rPr>
                <a:t>n </a:t>
              </a:r>
              <a:r>
                <a:rPr lang="en-GB" sz="2600" b="1" dirty="0">
                  <a:cs typeface="Calibri" panose="020F0502020204030204" pitchFamily="34" charset="0"/>
                </a:rPr>
                <a:t>=</a:t>
              </a:r>
              <a:r>
                <a:rPr lang="en-GB" sz="2600" b="1" dirty="0">
                  <a:solidFill>
                    <a:srgbClr val="00B050"/>
                  </a:solidFill>
                  <a:cs typeface="Calibri" panose="020F0502020204030204" pitchFamily="34" charset="0"/>
                </a:rPr>
                <a:t> 18</a:t>
              </a:r>
              <a:r>
                <a:rPr lang="en-GB" sz="2600" dirty="0">
                  <a:cs typeface="Calibri" panose="020F0502020204030204" pitchFamily="34" charset="0"/>
                </a:rPr>
                <a:t>		</a:t>
              </a:r>
              <a:r>
                <a:rPr lang="en-GB" sz="2600" b="1" dirty="0">
                  <a:solidFill>
                    <a:srgbClr val="7030A0"/>
                  </a:solidFill>
                  <a:cs typeface="Calibri" panose="020F0502020204030204" pitchFamily="34" charset="0"/>
                </a:rPr>
                <a:t>A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FF0000"/>
                  </a:solidFill>
                  <a:cs typeface="Calibri" panose="020F0502020204030204" pitchFamily="34" charset="0"/>
                </a:rPr>
                <a:t>Z</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00B050"/>
                  </a:solidFill>
                  <a:cs typeface="Calibri" panose="020F0502020204030204" pitchFamily="34" charset="0"/>
                </a:rPr>
                <a:t>n</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FF0000"/>
                  </a:solidFill>
                  <a:cs typeface="Calibri" panose="020F0502020204030204" pitchFamily="34" charset="0"/>
                </a:rPr>
                <a:t>17</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00B050"/>
                  </a:solidFill>
                  <a:cs typeface="Calibri" panose="020F0502020204030204" pitchFamily="34" charset="0"/>
                </a:rPr>
                <a:t>18</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35 </a:t>
              </a:r>
              <a:r>
                <a:rPr lang="en-GB" sz="2600" dirty="0">
                  <a:cs typeface="Calibri" panose="020F0502020204030204" pitchFamily="34" charset="0"/>
                </a:rPr>
                <a:t>	</a:t>
              </a:r>
              <a:r>
                <a:rPr lang="en-GB" sz="3200" b="1" dirty="0">
                  <a:cs typeface="Calibri" panose="020F0502020204030204" pitchFamily="34" charset="0"/>
                </a:rPr>
                <a:t>Cl-35 or </a:t>
              </a:r>
              <a:r>
                <a:rPr lang="en-GB" sz="3200" b="1" baseline="30000" dirty="0">
                  <a:cs typeface="Calibri" panose="020F0502020204030204" pitchFamily="34" charset="0"/>
                </a:rPr>
                <a:t>35</a:t>
              </a:r>
              <a:r>
                <a:rPr lang="en-GB" sz="3200" b="1" dirty="0">
                  <a:cs typeface="Calibri" panose="020F0502020204030204" pitchFamily="34" charset="0"/>
                </a:rPr>
                <a:t>Cl</a:t>
              </a:r>
            </a:p>
          </p:txBody>
        </p:sp>
        <p:sp>
          <p:nvSpPr>
            <p:cNvPr id="27" name="TextBox 26">
              <a:extLst>
                <a:ext uri="{FF2B5EF4-FFF2-40B4-BE49-F238E27FC236}">
                  <a16:creationId xmlns:a16="http://schemas.microsoft.com/office/drawing/2014/main" id="{3B965AAA-5EAC-4CCC-A1DC-41F6A7C3AC20}"/>
                </a:ext>
              </a:extLst>
            </p:cNvPr>
            <p:cNvSpPr txBox="1"/>
            <p:nvPr/>
          </p:nvSpPr>
          <p:spPr>
            <a:xfrm>
              <a:off x="1950675" y="5526524"/>
              <a:ext cx="8321509" cy="984885"/>
            </a:xfrm>
            <a:prstGeom prst="rect">
              <a:avLst/>
            </a:prstGeom>
            <a:noFill/>
          </p:spPr>
          <p:txBody>
            <a:bodyPr wrap="none" rtlCol="0">
              <a:spAutoFit/>
            </a:bodyPr>
            <a:lstStyle/>
            <a:p>
              <a:endParaRPr lang="en-GB" sz="2600" b="1" dirty="0">
                <a:solidFill>
                  <a:srgbClr val="00B050"/>
                </a:solidFill>
                <a:cs typeface="Calibri" panose="020F0502020204030204" pitchFamily="34" charset="0"/>
              </a:endParaRPr>
            </a:p>
            <a:p>
              <a:r>
                <a:rPr lang="en-GB" sz="2600" b="1" dirty="0">
                  <a:solidFill>
                    <a:srgbClr val="00B050"/>
                  </a:solidFill>
                  <a:cs typeface="Calibri" panose="020F0502020204030204" pitchFamily="34" charset="0"/>
                </a:rPr>
                <a:t>n </a:t>
              </a:r>
              <a:r>
                <a:rPr lang="en-GB" sz="2600" b="1" dirty="0">
                  <a:cs typeface="Calibri" panose="020F0502020204030204" pitchFamily="34" charset="0"/>
                </a:rPr>
                <a:t>=</a:t>
              </a:r>
              <a:r>
                <a:rPr lang="en-GB" sz="2600" b="1" dirty="0">
                  <a:solidFill>
                    <a:srgbClr val="00B050"/>
                  </a:solidFill>
                  <a:cs typeface="Calibri" panose="020F0502020204030204" pitchFamily="34" charset="0"/>
                </a:rPr>
                <a:t> 20</a:t>
              </a:r>
              <a:r>
                <a:rPr lang="en-GB" sz="2600" dirty="0">
                  <a:cs typeface="Calibri" panose="020F0502020204030204" pitchFamily="34" charset="0"/>
                </a:rPr>
                <a:t>		</a:t>
              </a:r>
              <a:r>
                <a:rPr lang="en-GB" sz="2600" b="1" dirty="0">
                  <a:solidFill>
                    <a:srgbClr val="7030A0"/>
                  </a:solidFill>
                  <a:cs typeface="Calibri" panose="020F0502020204030204" pitchFamily="34" charset="0"/>
                </a:rPr>
                <a:t>A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FF0000"/>
                  </a:solidFill>
                  <a:cs typeface="Calibri" panose="020F0502020204030204" pitchFamily="34" charset="0"/>
                </a:rPr>
                <a:t>Z</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00B050"/>
                  </a:solidFill>
                  <a:cs typeface="Calibri" panose="020F0502020204030204" pitchFamily="34" charset="0"/>
                </a:rPr>
                <a:t>n</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FF0000"/>
                  </a:solidFill>
                  <a:cs typeface="Calibri" panose="020F0502020204030204" pitchFamily="34" charset="0"/>
                </a:rPr>
                <a:t>17</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00B050"/>
                  </a:solidFill>
                  <a:cs typeface="Calibri" panose="020F0502020204030204" pitchFamily="34" charset="0"/>
                </a:rPr>
                <a:t>20</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37 </a:t>
              </a:r>
              <a:r>
                <a:rPr lang="en-GB" sz="2600" dirty="0">
                  <a:cs typeface="Calibri" panose="020F0502020204030204" pitchFamily="34" charset="0"/>
                </a:rPr>
                <a:t>	</a:t>
              </a:r>
              <a:r>
                <a:rPr lang="en-GB" sz="3200" b="1" dirty="0">
                  <a:cs typeface="Calibri" panose="020F0502020204030204" pitchFamily="34" charset="0"/>
                </a:rPr>
                <a:t>Cl-37 or </a:t>
              </a:r>
              <a:r>
                <a:rPr lang="en-GB" sz="3200" b="1" baseline="30000" dirty="0">
                  <a:cs typeface="Calibri" panose="020F0502020204030204" pitchFamily="34" charset="0"/>
                </a:rPr>
                <a:t>37</a:t>
              </a:r>
              <a:r>
                <a:rPr lang="en-GB" sz="3200" b="1" dirty="0">
                  <a:cs typeface="Calibri" panose="020F0502020204030204" pitchFamily="34" charset="0"/>
                </a:rPr>
                <a:t>Cl</a:t>
              </a:r>
            </a:p>
          </p:txBody>
        </p:sp>
      </p:grpSp>
      <p:sp>
        <p:nvSpPr>
          <p:cNvPr id="7" name="Title 6">
            <a:extLst>
              <a:ext uri="{FF2B5EF4-FFF2-40B4-BE49-F238E27FC236}">
                <a16:creationId xmlns:a16="http://schemas.microsoft.com/office/drawing/2014/main" id="{9045F80C-A533-40DC-91A3-3DAD9DFC2C57}"/>
              </a:ext>
            </a:extLst>
          </p:cNvPr>
          <p:cNvSpPr>
            <a:spLocks noGrp="1"/>
          </p:cNvSpPr>
          <p:nvPr>
            <p:ph type="title"/>
          </p:nvPr>
        </p:nvSpPr>
        <p:spPr>
          <a:xfrm>
            <a:off x="1127448" y="93977"/>
            <a:ext cx="10364451" cy="801918"/>
          </a:xfrm>
        </p:spPr>
        <p:txBody>
          <a:bodyPr/>
          <a:lstStyle/>
          <a:p>
            <a:r>
              <a:rPr lang="en-GB" dirty="0">
                <a:effectLst>
                  <a:outerShdw blurRad="38100" dist="38100" dir="2700000" algn="tl">
                    <a:srgbClr val="000000">
                      <a:alpha val="43137"/>
                    </a:srgbClr>
                  </a:outerShdw>
                </a:effectLst>
              </a:rPr>
              <a:t>isotopes</a:t>
            </a:r>
          </a:p>
        </p:txBody>
      </p:sp>
      <p:pic>
        <p:nvPicPr>
          <p:cNvPr id="9" name="Picture 8">
            <a:extLst>
              <a:ext uri="{FF2B5EF4-FFF2-40B4-BE49-F238E27FC236}">
                <a16:creationId xmlns:a16="http://schemas.microsoft.com/office/drawing/2014/main" id="{3EFF2604-66A2-4660-BF21-672D3A0C5816}"/>
              </a:ext>
            </a:extLst>
          </p:cNvPr>
          <p:cNvPicPr>
            <a:picLocks noChangeAspect="1"/>
          </p:cNvPicPr>
          <p:nvPr/>
        </p:nvPicPr>
        <p:blipFill>
          <a:blip r:embed="rId3"/>
          <a:stretch>
            <a:fillRect/>
          </a:stretch>
        </p:blipFill>
        <p:spPr>
          <a:xfrm>
            <a:off x="551384" y="3172690"/>
            <a:ext cx="2952328" cy="3107205"/>
          </a:xfrm>
          <a:prstGeom prst="rect">
            <a:avLst/>
          </a:prstGeom>
        </p:spPr>
      </p:pic>
      <p:sp>
        <p:nvSpPr>
          <p:cNvPr id="6" name="Footer Placeholder 5">
            <a:extLst>
              <a:ext uri="{FF2B5EF4-FFF2-40B4-BE49-F238E27FC236}">
                <a16:creationId xmlns:a16="http://schemas.microsoft.com/office/drawing/2014/main" id="{79BF01E5-4F30-4E6F-A8EC-F2235062AD30}"/>
              </a:ext>
            </a:extLst>
          </p:cNvPr>
          <p:cNvSpPr>
            <a:spLocks noGrp="1"/>
          </p:cNvSpPr>
          <p:nvPr>
            <p:ph type="ftr" sz="quarter" idx="11"/>
          </p:nvPr>
        </p:nvSpPr>
        <p:spPr/>
        <p:txBody>
          <a:bodyPr/>
          <a:lstStyle/>
          <a:p>
            <a:r>
              <a:rPr lang="es-ES" altLang="en-US"/>
              <a:t>ACDB4011, T2 2024</a:t>
            </a:r>
          </a:p>
        </p:txBody>
      </p:sp>
    </p:spTree>
    <p:extLst>
      <p:ext uri="{BB962C8B-B14F-4D97-AF65-F5344CB8AC3E}">
        <p14:creationId xmlns:p14="http://schemas.microsoft.com/office/powerpoint/2010/main" val="3736623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842E51-453F-4707-8186-A7883782316F}"/>
              </a:ext>
            </a:extLst>
          </p:cNvPr>
          <p:cNvSpPr txBox="1"/>
          <p:nvPr/>
        </p:nvSpPr>
        <p:spPr>
          <a:xfrm>
            <a:off x="1055440" y="1065154"/>
            <a:ext cx="10627396" cy="523220"/>
          </a:xfrm>
          <a:prstGeom prst="rect">
            <a:avLst/>
          </a:prstGeom>
          <a:noFill/>
        </p:spPr>
        <p:txBody>
          <a:bodyPr wrap="none" rtlCol="0">
            <a:spAutoFit/>
          </a:bodyPr>
          <a:lstStyle/>
          <a:p>
            <a:r>
              <a:rPr lang="en-GB" sz="2800" dirty="0">
                <a:cs typeface="Calibri" panose="020F0502020204030204" pitchFamily="34" charset="0"/>
              </a:rPr>
              <a:t>In a sample of element, all isotopes are present. </a:t>
            </a:r>
            <a:r>
              <a:rPr lang="en-GB" sz="2800" b="1" dirty="0">
                <a:cs typeface="Calibri" panose="020F0502020204030204" pitchFamily="34" charset="0"/>
              </a:rPr>
              <a:t>So, need average mass</a:t>
            </a:r>
          </a:p>
        </p:txBody>
      </p:sp>
      <p:sp>
        <p:nvSpPr>
          <p:cNvPr id="5" name="TextBox 4">
            <a:extLst>
              <a:ext uri="{FF2B5EF4-FFF2-40B4-BE49-F238E27FC236}">
                <a16:creationId xmlns:a16="http://schemas.microsoft.com/office/drawing/2014/main" id="{054DF44C-F9AA-49E4-AF8D-53C51F32E2A5}"/>
              </a:ext>
            </a:extLst>
          </p:cNvPr>
          <p:cNvSpPr txBox="1"/>
          <p:nvPr/>
        </p:nvSpPr>
        <p:spPr>
          <a:xfrm>
            <a:off x="3487182" y="4676486"/>
            <a:ext cx="6353234" cy="523220"/>
          </a:xfrm>
          <a:prstGeom prst="rect">
            <a:avLst/>
          </a:prstGeom>
          <a:noFill/>
        </p:spPr>
        <p:txBody>
          <a:bodyPr wrap="square" rtlCol="0">
            <a:spAutoFit/>
          </a:bodyPr>
          <a:lstStyle/>
          <a:p>
            <a:r>
              <a:rPr lang="en-GB" sz="2800" dirty="0">
                <a:cs typeface="Calibri" panose="020F0502020204030204" pitchFamily="34" charset="0"/>
              </a:rPr>
              <a:t>Chlorine: </a:t>
            </a:r>
            <a:r>
              <a:rPr lang="en-GB" sz="2800" dirty="0">
                <a:solidFill>
                  <a:srgbClr val="FF0000"/>
                </a:solidFill>
                <a:cs typeface="Calibri" panose="020F0502020204030204" pitchFamily="34" charset="0"/>
              </a:rPr>
              <a:t>¾ are Cl-35 </a:t>
            </a:r>
            <a:r>
              <a:rPr lang="en-GB" sz="2800" dirty="0">
                <a:cs typeface="Calibri" panose="020F0502020204030204" pitchFamily="34" charset="0"/>
              </a:rPr>
              <a:t>and </a:t>
            </a:r>
            <a:r>
              <a:rPr lang="en-GB" sz="2800" dirty="0">
                <a:solidFill>
                  <a:srgbClr val="0000FF"/>
                </a:solidFill>
                <a:cs typeface="Calibri" panose="020F0502020204030204" pitchFamily="34" charset="0"/>
              </a:rPr>
              <a:t>¼ are Cl-37</a:t>
            </a:r>
          </a:p>
        </p:txBody>
      </p:sp>
      <p:grpSp>
        <p:nvGrpSpPr>
          <p:cNvPr id="11" name="Group 10">
            <a:extLst>
              <a:ext uri="{FF2B5EF4-FFF2-40B4-BE49-F238E27FC236}">
                <a16:creationId xmlns:a16="http://schemas.microsoft.com/office/drawing/2014/main" id="{C1F41E5F-F9AC-47F5-9D24-B460201386E9}"/>
              </a:ext>
            </a:extLst>
          </p:cNvPr>
          <p:cNvGrpSpPr/>
          <p:nvPr/>
        </p:nvGrpSpPr>
        <p:grpSpPr>
          <a:xfrm>
            <a:off x="1271464" y="3457525"/>
            <a:ext cx="10706186" cy="1155322"/>
            <a:chOff x="294802" y="1754079"/>
            <a:chExt cx="8949932" cy="1155322"/>
          </a:xfrm>
        </p:grpSpPr>
        <p:grpSp>
          <p:nvGrpSpPr>
            <p:cNvPr id="13" name="Group 12">
              <a:extLst>
                <a:ext uri="{FF2B5EF4-FFF2-40B4-BE49-F238E27FC236}">
                  <a16:creationId xmlns:a16="http://schemas.microsoft.com/office/drawing/2014/main" id="{1029D538-DE3A-4955-9C52-5A26C31E0557}"/>
                </a:ext>
              </a:extLst>
            </p:cNvPr>
            <p:cNvGrpSpPr/>
            <p:nvPr/>
          </p:nvGrpSpPr>
          <p:grpSpPr>
            <a:xfrm>
              <a:off x="395536" y="1861293"/>
              <a:ext cx="8849198" cy="1048108"/>
              <a:chOff x="43283" y="5084735"/>
              <a:chExt cx="8849198" cy="1048108"/>
            </a:xfrm>
          </p:grpSpPr>
          <p:sp>
            <p:nvSpPr>
              <p:cNvPr id="4" name="TextBox 3">
                <a:extLst>
                  <a:ext uri="{FF2B5EF4-FFF2-40B4-BE49-F238E27FC236}">
                    <a16:creationId xmlns:a16="http://schemas.microsoft.com/office/drawing/2014/main" id="{32532579-E06B-43B8-9991-0F58B4049924}"/>
                  </a:ext>
                </a:extLst>
              </p:cNvPr>
              <p:cNvSpPr txBox="1"/>
              <p:nvPr/>
            </p:nvSpPr>
            <p:spPr>
              <a:xfrm>
                <a:off x="43283" y="5084735"/>
                <a:ext cx="1727883" cy="783997"/>
              </a:xfrm>
              <a:prstGeom prst="rect">
                <a:avLst/>
              </a:prstGeom>
              <a:noFill/>
            </p:spPr>
            <p:txBody>
              <a:bodyPr wrap="none" rtlCol="0">
                <a:spAutoFit/>
              </a:bodyPr>
              <a:lstStyle/>
              <a:p>
                <a:pPr>
                  <a:lnSpc>
                    <a:spcPts val="1700"/>
                  </a:lnSpc>
                </a:pPr>
                <a:r>
                  <a:rPr lang="en-GB" sz="2800" b="1" dirty="0">
                    <a:solidFill>
                      <a:srgbClr val="0070C0"/>
                    </a:solidFill>
                    <a:cs typeface="Calibri" panose="020F0502020204030204" pitchFamily="34" charset="0"/>
                  </a:rPr>
                  <a:t>weighted </a:t>
                </a:r>
              </a:p>
              <a:p>
                <a:pPr>
                  <a:lnSpc>
                    <a:spcPts val="1700"/>
                  </a:lnSpc>
                </a:pPr>
                <a:r>
                  <a:rPr lang="en-GB" sz="2800" b="1" dirty="0">
                    <a:solidFill>
                      <a:srgbClr val="0070C0"/>
                    </a:solidFill>
                    <a:cs typeface="Calibri" panose="020F0502020204030204" pitchFamily="34" charset="0"/>
                  </a:rPr>
                  <a:t>average     </a:t>
                </a:r>
              </a:p>
              <a:p>
                <a:pPr>
                  <a:lnSpc>
                    <a:spcPts val="1700"/>
                  </a:lnSpc>
                </a:pPr>
                <a:r>
                  <a:rPr lang="en-GB" sz="2800" b="1" dirty="0">
                    <a:solidFill>
                      <a:srgbClr val="0070C0"/>
                    </a:solidFill>
                    <a:cs typeface="Calibri" panose="020F0502020204030204" pitchFamily="34" charset="0"/>
                  </a:rPr>
                  <a:t>mass</a:t>
                </a:r>
              </a:p>
            </p:txBody>
          </p:sp>
          <p:sp>
            <p:nvSpPr>
              <p:cNvPr id="12" name="TextBox 11">
                <a:extLst>
                  <a:ext uri="{FF2B5EF4-FFF2-40B4-BE49-F238E27FC236}">
                    <a16:creationId xmlns:a16="http://schemas.microsoft.com/office/drawing/2014/main" id="{83AA0C92-F50A-421D-B279-0B12FA5B56E9}"/>
                  </a:ext>
                </a:extLst>
              </p:cNvPr>
              <p:cNvSpPr txBox="1"/>
              <p:nvPr/>
            </p:nvSpPr>
            <p:spPr>
              <a:xfrm>
                <a:off x="1331641" y="5178736"/>
                <a:ext cx="7560840" cy="954107"/>
              </a:xfrm>
              <a:prstGeom prst="rect">
                <a:avLst/>
              </a:prstGeom>
              <a:noFill/>
            </p:spPr>
            <p:txBody>
              <a:bodyPr wrap="square">
                <a:spAutoFit/>
              </a:bodyPr>
              <a:lstStyle/>
              <a:p>
                <a:r>
                  <a:rPr lang="en-GB" sz="2800" b="1" dirty="0">
                    <a:solidFill>
                      <a:srgbClr val="0070C0"/>
                    </a:solidFill>
                    <a:cs typeface="Calibri" panose="020F0502020204030204" pitchFamily="34" charset="0"/>
                  </a:rPr>
                  <a:t>=    </a:t>
                </a:r>
                <a:r>
                  <a:rPr lang="en-GB" sz="2800" b="1" dirty="0">
                    <a:solidFill>
                      <a:srgbClr val="0070C0"/>
                    </a:solidFill>
                    <a:cs typeface="Calibri" panose="020F0502020204030204" pitchFamily="34" charset="0"/>
                    <a:sym typeface="Symbol" panose="05050102010706020507" pitchFamily="18" charset="2"/>
                  </a:rPr>
                  <a:t> (mass of isotope)  fraction of atoms of this isotope</a:t>
                </a:r>
                <a:endParaRPr lang="en-GB" sz="2800" dirty="0"/>
              </a:p>
            </p:txBody>
          </p:sp>
        </p:grpSp>
        <p:sp>
          <p:nvSpPr>
            <p:cNvPr id="14" name="Rectangle 13">
              <a:extLst>
                <a:ext uri="{FF2B5EF4-FFF2-40B4-BE49-F238E27FC236}">
                  <a16:creationId xmlns:a16="http://schemas.microsoft.com/office/drawing/2014/main" id="{07903828-0FE1-4A81-8C57-608AC51AE9B5}"/>
                </a:ext>
              </a:extLst>
            </p:cNvPr>
            <p:cNvSpPr/>
            <p:nvPr/>
          </p:nvSpPr>
          <p:spPr>
            <a:xfrm>
              <a:off x="294802" y="1754079"/>
              <a:ext cx="8849198" cy="864096"/>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grpSp>
      <p:sp>
        <p:nvSpPr>
          <p:cNvPr id="15" name="TextBox 14">
            <a:extLst>
              <a:ext uri="{FF2B5EF4-FFF2-40B4-BE49-F238E27FC236}">
                <a16:creationId xmlns:a16="http://schemas.microsoft.com/office/drawing/2014/main" id="{E5E458F9-8DA7-4DF7-81DF-EFBAA4219D47}"/>
              </a:ext>
            </a:extLst>
          </p:cNvPr>
          <p:cNvSpPr txBox="1"/>
          <p:nvPr/>
        </p:nvSpPr>
        <p:spPr>
          <a:xfrm>
            <a:off x="4007768" y="5315792"/>
            <a:ext cx="5750292" cy="954107"/>
          </a:xfrm>
          <a:prstGeom prst="rect">
            <a:avLst/>
          </a:prstGeom>
          <a:noFill/>
        </p:spPr>
        <p:txBody>
          <a:bodyPr wrap="none" rtlCol="0">
            <a:spAutoFit/>
          </a:bodyPr>
          <a:lstStyle/>
          <a:p>
            <a:r>
              <a:rPr lang="en-GB" sz="2800" dirty="0">
                <a:cs typeface="Calibri" panose="020F0502020204030204" pitchFamily="34" charset="0"/>
              </a:rPr>
              <a:t>Average atomic mass =</a:t>
            </a:r>
          </a:p>
          <a:p>
            <a:r>
              <a:rPr lang="en-GB" sz="2800" dirty="0">
                <a:cs typeface="Calibri" panose="020F0502020204030204" pitchFamily="34" charset="0"/>
              </a:rPr>
              <a:t>= </a:t>
            </a:r>
            <a:r>
              <a:rPr lang="en-GB" sz="2800" dirty="0">
                <a:solidFill>
                  <a:srgbClr val="FF0000"/>
                </a:solidFill>
                <a:cs typeface="Calibri" panose="020F0502020204030204" pitchFamily="34" charset="0"/>
              </a:rPr>
              <a:t>(35)(0.75) </a:t>
            </a:r>
            <a:r>
              <a:rPr lang="en-GB" sz="2800" dirty="0">
                <a:cs typeface="Calibri" panose="020F0502020204030204" pitchFamily="34" charset="0"/>
              </a:rPr>
              <a:t>+ </a:t>
            </a:r>
            <a:r>
              <a:rPr lang="en-GB" sz="2800" dirty="0">
                <a:solidFill>
                  <a:srgbClr val="0000FF"/>
                </a:solidFill>
                <a:cs typeface="Calibri" panose="020F0502020204030204" pitchFamily="34" charset="0"/>
              </a:rPr>
              <a:t>(37)(0.25) </a:t>
            </a:r>
            <a:r>
              <a:rPr lang="en-GB" sz="2800" dirty="0">
                <a:cs typeface="Calibri" panose="020F0502020204030204" pitchFamily="34" charset="0"/>
              </a:rPr>
              <a:t>= </a:t>
            </a:r>
            <a:r>
              <a:rPr lang="en-GB" sz="2800" b="1" dirty="0">
                <a:solidFill>
                  <a:srgbClr val="7030A0"/>
                </a:solidFill>
                <a:cs typeface="Calibri" panose="020F0502020204030204" pitchFamily="34" charset="0"/>
              </a:rPr>
              <a:t>35.5 </a:t>
            </a:r>
            <a:r>
              <a:rPr lang="en-GB" sz="2800" b="1" dirty="0">
                <a:cs typeface="Calibri" panose="020F0502020204030204" pitchFamily="34" charset="0"/>
              </a:rPr>
              <a:t>amu</a:t>
            </a:r>
          </a:p>
        </p:txBody>
      </p:sp>
      <p:grpSp>
        <p:nvGrpSpPr>
          <p:cNvPr id="16" name="Group 15">
            <a:extLst>
              <a:ext uri="{FF2B5EF4-FFF2-40B4-BE49-F238E27FC236}">
                <a16:creationId xmlns:a16="http://schemas.microsoft.com/office/drawing/2014/main" id="{56FE27DF-F672-4DD0-A68E-837588CF8C9B}"/>
              </a:ext>
            </a:extLst>
          </p:cNvPr>
          <p:cNvGrpSpPr/>
          <p:nvPr/>
        </p:nvGrpSpPr>
        <p:grpSpPr>
          <a:xfrm>
            <a:off x="3057540" y="1860835"/>
            <a:ext cx="6076920" cy="1018869"/>
            <a:chOff x="1498278" y="3271677"/>
            <a:chExt cx="6076920" cy="1018869"/>
          </a:xfrm>
        </p:grpSpPr>
        <p:sp>
          <p:nvSpPr>
            <p:cNvPr id="3" name="TextBox 2">
              <a:extLst>
                <a:ext uri="{FF2B5EF4-FFF2-40B4-BE49-F238E27FC236}">
                  <a16:creationId xmlns:a16="http://schemas.microsoft.com/office/drawing/2014/main" id="{FED6D0CF-BBF6-4791-BB24-A3F5BA1FB3D3}"/>
                </a:ext>
              </a:extLst>
            </p:cNvPr>
            <p:cNvSpPr txBox="1"/>
            <p:nvPr/>
          </p:nvSpPr>
          <p:spPr>
            <a:xfrm>
              <a:off x="1498278" y="3271677"/>
              <a:ext cx="6076920" cy="1018869"/>
            </a:xfrm>
            <a:prstGeom prst="rect">
              <a:avLst/>
            </a:prstGeom>
            <a:noFill/>
          </p:spPr>
          <p:txBody>
            <a:bodyPr wrap="none" rtlCol="0">
              <a:spAutoFit/>
            </a:bodyPr>
            <a:lstStyle/>
            <a:p>
              <a:pPr>
                <a:lnSpc>
                  <a:spcPct val="150000"/>
                </a:lnSpc>
              </a:pPr>
              <a:r>
                <a:rPr lang="en-GB" sz="2400" dirty="0">
                  <a:cs typeface="Calibri" panose="020F0502020204030204" pitchFamily="34" charset="0"/>
                </a:rPr>
                <a:t>average mass = total mass ÷ number of atoms </a:t>
              </a:r>
            </a:p>
            <a:p>
              <a:pPr algn="ctr">
                <a:lnSpc>
                  <a:spcPct val="150000"/>
                </a:lnSpc>
              </a:pPr>
              <a:r>
                <a:rPr lang="en-GB" b="1" i="1" dirty="0">
                  <a:cs typeface="Calibri" panose="020F0502020204030204" pitchFamily="34" charset="0"/>
                </a:rPr>
                <a:t> NOT simple average of isotopes</a:t>
              </a:r>
            </a:p>
          </p:txBody>
        </p:sp>
        <p:cxnSp>
          <p:nvCxnSpPr>
            <p:cNvPr id="17" name="Straight Connector 16">
              <a:extLst>
                <a:ext uri="{FF2B5EF4-FFF2-40B4-BE49-F238E27FC236}">
                  <a16:creationId xmlns:a16="http://schemas.microsoft.com/office/drawing/2014/main" id="{58BA1F16-B446-4AAD-BC4F-958AE7E501AF}"/>
                </a:ext>
              </a:extLst>
            </p:cNvPr>
            <p:cNvCxnSpPr/>
            <p:nvPr/>
          </p:nvCxnSpPr>
          <p:spPr>
            <a:xfrm>
              <a:off x="3116411" y="3351683"/>
              <a:ext cx="2304256" cy="594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094A56-AF27-45AA-BA47-0530943930BB}"/>
                </a:ext>
              </a:extLst>
            </p:cNvPr>
            <p:cNvCxnSpPr>
              <a:cxnSpLocks/>
            </p:cNvCxnSpPr>
            <p:nvPr/>
          </p:nvCxnSpPr>
          <p:spPr>
            <a:xfrm flipV="1">
              <a:off x="3131840" y="3476570"/>
              <a:ext cx="2151856" cy="40766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7" name="Title 6">
            <a:extLst>
              <a:ext uri="{FF2B5EF4-FFF2-40B4-BE49-F238E27FC236}">
                <a16:creationId xmlns:a16="http://schemas.microsoft.com/office/drawing/2014/main" id="{C95D5E45-4550-4DB4-B610-B8BC024B4FBE}"/>
              </a:ext>
            </a:extLst>
          </p:cNvPr>
          <p:cNvSpPr>
            <a:spLocks noGrp="1"/>
          </p:cNvSpPr>
          <p:nvPr>
            <p:ph type="title"/>
          </p:nvPr>
        </p:nvSpPr>
        <p:spPr>
          <a:xfrm>
            <a:off x="913774" y="142456"/>
            <a:ext cx="10364451" cy="698633"/>
          </a:xfrm>
        </p:spPr>
        <p:txBody>
          <a:bodyPr/>
          <a:lstStyle/>
          <a:p>
            <a:r>
              <a:rPr lang="en-GB" dirty="0">
                <a:effectLst>
                  <a:outerShdw blurRad="38100" dist="38100" dir="2700000" algn="tl">
                    <a:srgbClr val="000000">
                      <a:alpha val="43137"/>
                    </a:srgbClr>
                  </a:outerShdw>
                </a:effectLst>
              </a:rPr>
              <a:t>(average) atomic mass</a:t>
            </a:r>
          </a:p>
        </p:txBody>
      </p:sp>
      <p:sp>
        <p:nvSpPr>
          <p:cNvPr id="8" name="TextBox 7">
            <a:extLst>
              <a:ext uri="{FF2B5EF4-FFF2-40B4-BE49-F238E27FC236}">
                <a16:creationId xmlns:a16="http://schemas.microsoft.com/office/drawing/2014/main" id="{E5339FE9-7A58-466B-A3A6-BF3F4EAD3CA4}"/>
              </a:ext>
            </a:extLst>
          </p:cNvPr>
          <p:cNvSpPr txBox="1"/>
          <p:nvPr/>
        </p:nvSpPr>
        <p:spPr>
          <a:xfrm>
            <a:off x="8885645" y="6130796"/>
            <a:ext cx="2992871" cy="461665"/>
          </a:xfrm>
          <a:prstGeom prst="rect">
            <a:avLst/>
          </a:prstGeom>
          <a:noFill/>
        </p:spPr>
        <p:txBody>
          <a:bodyPr wrap="none" rtlCol="0">
            <a:spAutoFit/>
          </a:bodyPr>
          <a:lstStyle/>
          <a:p>
            <a:r>
              <a:rPr lang="en-GB" sz="2400" dirty="0"/>
              <a:t>amu – atomic mass unit</a:t>
            </a:r>
          </a:p>
        </p:txBody>
      </p:sp>
      <p:sp>
        <p:nvSpPr>
          <p:cNvPr id="6" name="Footer Placeholder 5">
            <a:extLst>
              <a:ext uri="{FF2B5EF4-FFF2-40B4-BE49-F238E27FC236}">
                <a16:creationId xmlns:a16="http://schemas.microsoft.com/office/drawing/2014/main" id="{33DB96F9-3AF7-4CB1-9E54-396B740F954F}"/>
              </a:ext>
            </a:extLst>
          </p:cNvPr>
          <p:cNvSpPr>
            <a:spLocks noGrp="1"/>
          </p:cNvSpPr>
          <p:nvPr>
            <p:ph type="ftr" sz="quarter" idx="11"/>
          </p:nvPr>
        </p:nvSpPr>
        <p:spPr>
          <a:xfrm>
            <a:off x="1" y="6492875"/>
            <a:ext cx="1487488" cy="365125"/>
          </a:xfrm>
        </p:spPr>
        <p:txBody>
          <a:bodyPr/>
          <a:lstStyle/>
          <a:p>
            <a:r>
              <a:rPr lang="es-ES" altLang="en-US" dirty="0"/>
              <a:t>ACDB4011, T2 2024</a:t>
            </a:r>
          </a:p>
        </p:txBody>
      </p:sp>
    </p:spTree>
    <p:extLst>
      <p:ext uri="{BB962C8B-B14F-4D97-AF65-F5344CB8AC3E}">
        <p14:creationId xmlns:p14="http://schemas.microsoft.com/office/powerpoint/2010/main" val="26433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55F03-6B3A-44A0-ACBD-4A33E5B1F1C2}"/>
              </a:ext>
            </a:extLst>
          </p:cNvPr>
          <p:cNvSpPr>
            <a:spLocks noGrp="1"/>
          </p:cNvSpPr>
          <p:nvPr>
            <p:ph type="title"/>
          </p:nvPr>
        </p:nvSpPr>
        <p:spPr>
          <a:xfrm>
            <a:off x="1055440" y="-3045"/>
            <a:ext cx="10364451" cy="945934"/>
          </a:xfrm>
        </p:spPr>
        <p:txBody>
          <a:bodyPr/>
          <a:lstStyle/>
          <a:p>
            <a:r>
              <a:rPr lang="en-GB" dirty="0">
                <a:effectLst>
                  <a:outerShdw blurRad="38100" dist="38100" dir="2700000" algn="tl">
                    <a:srgbClr val="000000">
                      <a:alpha val="43137"/>
                    </a:srgbClr>
                  </a:outerShdw>
                </a:effectLst>
              </a:rPr>
              <a:t>METALS, non-metals, metalloids</a:t>
            </a:r>
          </a:p>
        </p:txBody>
      </p:sp>
      <p:pic>
        <p:nvPicPr>
          <p:cNvPr id="4" name="Picture 3">
            <a:extLst>
              <a:ext uri="{FF2B5EF4-FFF2-40B4-BE49-F238E27FC236}">
                <a16:creationId xmlns:a16="http://schemas.microsoft.com/office/drawing/2014/main" id="{CEEEF97B-41D9-4794-B5D9-527F9A546596}"/>
              </a:ext>
            </a:extLst>
          </p:cNvPr>
          <p:cNvPicPr>
            <a:picLocks noChangeAspect="1"/>
          </p:cNvPicPr>
          <p:nvPr/>
        </p:nvPicPr>
        <p:blipFill rotWithShape="1">
          <a:blip r:embed="rId3"/>
          <a:srcRect t="3623"/>
          <a:stretch/>
        </p:blipFill>
        <p:spPr>
          <a:xfrm>
            <a:off x="551384" y="764704"/>
            <a:ext cx="10364098" cy="5746381"/>
          </a:xfrm>
          <a:prstGeom prst="rect">
            <a:avLst/>
          </a:prstGeom>
        </p:spPr>
      </p:pic>
      <p:cxnSp>
        <p:nvCxnSpPr>
          <p:cNvPr id="7" name="Straight Connector 6">
            <a:extLst>
              <a:ext uri="{FF2B5EF4-FFF2-40B4-BE49-F238E27FC236}">
                <a16:creationId xmlns:a16="http://schemas.microsoft.com/office/drawing/2014/main" id="{A930512C-71FC-4BF1-97E4-1BF0858484A6}"/>
              </a:ext>
            </a:extLst>
          </p:cNvPr>
          <p:cNvCxnSpPr>
            <a:cxnSpLocks/>
          </p:cNvCxnSpPr>
          <p:nvPr/>
        </p:nvCxnSpPr>
        <p:spPr>
          <a:xfrm>
            <a:off x="7517166" y="1359166"/>
            <a:ext cx="2755298" cy="365401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2015BCBC-1D2C-4DEE-8990-50A3C1E24503}"/>
              </a:ext>
            </a:extLst>
          </p:cNvPr>
          <p:cNvSpPr/>
          <p:nvPr/>
        </p:nvSpPr>
        <p:spPr>
          <a:xfrm>
            <a:off x="7517166" y="1359353"/>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grpSp>
        <p:nvGrpSpPr>
          <p:cNvPr id="13" name="Group 12">
            <a:extLst>
              <a:ext uri="{FF2B5EF4-FFF2-40B4-BE49-F238E27FC236}">
                <a16:creationId xmlns:a16="http://schemas.microsoft.com/office/drawing/2014/main" id="{3AC61C89-A042-4A32-89D6-743513FEC9B3}"/>
              </a:ext>
            </a:extLst>
          </p:cNvPr>
          <p:cNvGrpSpPr/>
          <p:nvPr/>
        </p:nvGrpSpPr>
        <p:grpSpPr>
          <a:xfrm>
            <a:off x="358183" y="505281"/>
            <a:ext cx="973343" cy="854072"/>
            <a:chOff x="331773" y="836712"/>
            <a:chExt cx="846458" cy="720080"/>
          </a:xfrm>
        </p:grpSpPr>
        <p:sp>
          <p:nvSpPr>
            <p:cNvPr id="14" name="Oval 13">
              <a:extLst>
                <a:ext uri="{FF2B5EF4-FFF2-40B4-BE49-F238E27FC236}">
                  <a16:creationId xmlns:a16="http://schemas.microsoft.com/office/drawing/2014/main" id="{D0375049-EFFA-45C5-A3F0-8AFB6A1568A0}"/>
                </a:ext>
              </a:extLst>
            </p:cNvPr>
            <p:cNvSpPr/>
            <p:nvPr/>
          </p:nvSpPr>
          <p:spPr>
            <a:xfrm>
              <a:off x="348105" y="836712"/>
              <a:ext cx="813796" cy="7200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01D6A5E-A1C6-43E9-B447-DEC75ADBB98E}"/>
                </a:ext>
              </a:extLst>
            </p:cNvPr>
            <p:cNvSpPr txBox="1"/>
            <p:nvPr/>
          </p:nvSpPr>
          <p:spPr>
            <a:xfrm>
              <a:off x="331773" y="838117"/>
              <a:ext cx="846458" cy="285440"/>
            </a:xfrm>
            <a:prstGeom prst="rect">
              <a:avLst/>
            </a:prstGeom>
            <a:noFill/>
          </p:spPr>
          <p:txBody>
            <a:bodyPr wrap="square" rtlCol="0">
              <a:spAutoFit/>
            </a:bodyPr>
            <a:lstStyle/>
            <a:p>
              <a:r>
                <a:rPr lang="en-GB" sz="1600" dirty="0"/>
                <a:t>non-meta</a:t>
              </a:r>
              <a:r>
                <a:rPr lang="en-GB" sz="1000" dirty="0"/>
                <a:t>l</a:t>
              </a:r>
            </a:p>
          </p:txBody>
        </p:sp>
      </p:grpSp>
      <p:sp>
        <p:nvSpPr>
          <p:cNvPr id="16" name="TextBox 15">
            <a:extLst>
              <a:ext uri="{FF2B5EF4-FFF2-40B4-BE49-F238E27FC236}">
                <a16:creationId xmlns:a16="http://schemas.microsoft.com/office/drawing/2014/main" id="{FFF5DD08-900F-46E2-876F-A4CDF1836597}"/>
              </a:ext>
            </a:extLst>
          </p:cNvPr>
          <p:cNvSpPr txBox="1"/>
          <p:nvPr/>
        </p:nvSpPr>
        <p:spPr>
          <a:xfrm>
            <a:off x="4211745" y="1979958"/>
            <a:ext cx="1190711" cy="461665"/>
          </a:xfrm>
          <a:prstGeom prst="rect">
            <a:avLst/>
          </a:prstGeom>
          <a:noFill/>
        </p:spPr>
        <p:txBody>
          <a:bodyPr wrap="none" rtlCol="0">
            <a:spAutoFit/>
          </a:bodyPr>
          <a:lstStyle/>
          <a:p>
            <a:r>
              <a:rPr lang="en-GB" sz="2400" b="1" dirty="0"/>
              <a:t>METALS</a:t>
            </a:r>
          </a:p>
        </p:txBody>
      </p:sp>
      <p:sp>
        <p:nvSpPr>
          <p:cNvPr id="17" name="TextBox 16">
            <a:extLst>
              <a:ext uri="{FF2B5EF4-FFF2-40B4-BE49-F238E27FC236}">
                <a16:creationId xmlns:a16="http://schemas.microsoft.com/office/drawing/2014/main" id="{60013E2F-B538-4DFC-A0DC-8D6C9E714B0D}"/>
              </a:ext>
            </a:extLst>
          </p:cNvPr>
          <p:cNvSpPr txBox="1"/>
          <p:nvPr/>
        </p:nvSpPr>
        <p:spPr>
          <a:xfrm>
            <a:off x="7855208" y="897501"/>
            <a:ext cx="1937710" cy="461665"/>
          </a:xfrm>
          <a:prstGeom prst="rect">
            <a:avLst/>
          </a:prstGeom>
          <a:noFill/>
        </p:spPr>
        <p:txBody>
          <a:bodyPr wrap="none" rtlCol="0">
            <a:spAutoFit/>
          </a:bodyPr>
          <a:lstStyle/>
          <a:p>
            <a:r>
              <a:rPr lang="en-GB" sz="2400" b="1" dirty="0">
                <a:solidFill>
                  <a:srgbClr val="FF0000"/>
                </a:solidFill>
              </a:rPr>
              <a:t>NON-METALS</a:t>
            </a:r>
          </a:p>
        </p:txBody>
      </p:sp>
      <p:sp>
        <p:nvSpPr>
          <p:cNvPr id="18" name="TextBox 17">
            <a:extLst>
              <a:ext uri="{FF2B5EF4-FFF2-40B4-BE49-F238E27FC236}">
                <a16:creationId xmlns:a16="http://schemas.microsoft.com/office/drawing/2014/main" id="{C280510A-5F5D-4DFB-88FC-A3414C1BD38B}"/>
              </a:ext>
            </a:extLst>
          </p:cNvPr>
          <p:cNvSpPr txBox="1"/>
          <p:nvPr/>
        </p:nvSpPr>
        <p:spPr>
          <a:xfrm>
            <a:off x="10008077" y="5124828"/>
            <a:ext cx="1822487" cy="461665"/>
          </a:xfrm>
          <a:prstGeom prst="rect">
            <a:avLst/>
          </a:prstGeom>
          <a:noFill/>
        </p:spPr>
        <p:txBody>
          <a:bodyPr wrap="none" rtlCol="0">
            <a:spAutoFit/>
          </a:bodyPr>
          <a:lstStyle/>
          <a:p>
            <a:r>
              <a:rPr lang="en-GB" sz="2400" b="1" dirty="0">
                <a:solidFill>
                  <a:srgbClr val="00B050"/>
                </a:solidFill>
              </a:rPr>
              <a:t>METALLOIDS</a:t>
            </a:r>
          </a:p>
        </p:txBody>
      </p:sp>
      <p:sp>
        <p:nvSpPr>
          <p:cNvPr id="21" name="Rectangle 20">
            <a:extLst>
              <a:ext uri="{FF2B5EF4-FFF2-40B4-BE49-F238E27FC236}">
                <a16:creationId xmlns:a16="http://schemas.microsoft.com/office/drawing/2014/main" id="{55E7DF11-457A-449B-AF70-56D9E58BADA9}"/>
              </a:ext>
            </a:extLst>
          </p:cNvPr>
          <p:cNvSpPr/>
          <p:nvPr/>
        </p:nvSpPr>
        <p:spPr>
          <a:xfrm>
            <a:off x="8058611" y="1965061"/>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22" name="Rectangle 21">
            <a:extLst>
              <a:ext uri="{FF2B5EF4-FFF2-40B4-BE49-F238E27FC236}">
                <a16:creationId xmlns:a16="http://schemas.microsoft.com/office/drawing/2014/main" id="{7F9186D0-6A86-4BC7-9B9E-75B4C833DBA5}"/>
              </a:ext>
            </a:extLst>
          </p:cNvPr>
          <p:cNvSpPr/>
          <p:nvPr/>
        </p:nvSpPr>
        <p:spPr>
          <a:xfrm>
            <a:off x="8665161" y="3234557"/>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23" name="Rectangle 22">
            <a:extLst>
              <a:ext uri="{FF2B5EF4-FFF2-40B4-BE49-F238E27FC236}">
                <a16:creationId xmlns:a16="http://schemas.microsoft.com/office/drawing/2014/main" id="{F7C4B5FE-D119-40CE-9CC9-80715B549A70}"/>
              </a:ext>
            </a:extLst>
          </p:cNvPr>
          <p:cNvSpPr/>
          <p:nvPr/>
        </p:nvSpPr>
        <p:spPr>
          <a:xfrm>
            <a:off x="8082492" y="2578146"/>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24" name="Rectangle 23">
            <a:extLst>
              <a:ext uri="{FF2B5EF4-FFF2-40B4-BE49-F238E27FC236}">
                <a16:creationId xmlns:a16="http://schemas.microsoft.com/office/drawing/2014/main" id="{73772ABD-AC20-45DD-A126-A8761980F152}"/>
              </a:ext>
            </a:extLst>
          </p:cNvPr>
          <p:cNvSpPr/>
          <p:nvPr/>
        </p:nvSpPr>
        <p:spPr>
          <a:xfrm>
            <a:off x="8665162" y="2578146"/>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26" name="Rectangle 25">
            <a:extLst>
              <a:ext uri="{FF2B5EF4-FFF2-40B4-BE49-F238E27FC236}">
                <a16:creationId xmlns:a16="http://schemas.microsoft.com/office/drawing/2014/main" id="{8F5617D8-D220-4F40-818E-3BAE112B6D66}"/>
              </a:ext>
            </a:extLst>
          </p:cNvPr>
          <p:cNvSpPr/>
          <p:nvPr/>
        </p:nvSpPr>
        <p:spPr>
          <a:xfrm>
            <a:off x="9210458" y="3233889"/>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5" name="Footer Placeholder 4">
            <a:extLst>
              <a:ext uri="{FF2B5EF4-FFF2-40B4-BE49-F238E27FC236}">
                <a16:creationId xmlns:a16="http://schemas.microsoft.com/office/drawing/2014/main" id="{B68D18B6-141D-49EB-B416-CB9534932F8D}"/>
              </a:ext>
            </a:extLst>
          </p:cNvPr>
          <p:cNvSpPr>
            <a:spLocks noGrp="1"/>
          </p:cNvSpPr>
          <p:nvPr>
            <p:ph type="ftr" sz="quarter" idx="11"/>
          </p:nvPr>
        </p:nvSpPr>
        <p:spPr/>
        <p:txBody>
          <a:bodyPr/>
          <a:lstStyle/>
          <a:p>
            <a:r>
              <a:rPr lang="es-ES" altLang="en-US"/>
              <a:t>ACDB4011, T2 2024</a:t>
            </a:r>
          </a:p>
        </p:txBody>
      </p:sp>
    </p:spTree>
    <p:extLst>
      <p:ext uri="{BB962C8B-B14F-4D97-AF65-F5344CB8AC3E}">
        <p14:creationId xmlns:p14="http://schemas.microsoft.com/office/powerpoint/2010/main" val="2653138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11F52ABB-145C-42E5-95A7-BD86BAAE4580}"/>
              </a:ext>
            </a:extLst>
          </p:cNvPr>
          <p:cNvSpPr txBox="1"/>
          <p:nvPr/>
        </p:nvSpPr>
        <p:spPr>
          <a:xfrm>
            <a:off x="431902" y="1319213"/>
            <a:ext cx="3672408" cy="3108543"/>
          </a:xfrm>
          <a:prstGeom prst="rect">
            <a:avLst/>
          </a:prstGeom>
          <a:noFill/>
          <a:ln w="38100">
            <a:solidFill>
              <a:schemeClr val="tx1"/>
            </a:solidFill>
          </a:ln>
        </p:spPr>
        <p:txBody>
          <a:bodyPr wrap="square">
            <a:spAutoFit/>
          </a:bodyPr>
          <a:lstStyle/>
          <a:p>
            <a:r>
              <a:rPr lang="en-GB" sz="2800" b="1" dirty="0">
                <a:cs typeface="Calibri" panose="020F0502020204030204" pitchFamily="34" charset="0"/>
              </a:rPr>
              <a:t>Metals:</a:t>
            </a:r>
          </a:p>
          <a:p>
            <a:r>
              <a:rPr lang="en-GB" sz="2800" dirty="0">
                <a:cs typeface="Calibri" panose="020F0502020204030204" pitchFamily="34" charset="0"/>
              </a:rPr>
              <a:t>Lustrous solids </a:t>
            </a:r>
          </a:p>
          <a:p>
            <a:r>
              <a:rPr lang="en-GB" sz="2800" dirty="0">
                <a:cs typeface="Calibri" panose="020F0502020204030204" pitchFamily="34" charset="0"/>
              </a:rPr>
              <a:t>High melting points </a:t>
            </a:r>
          </a:p>
          <a:p>
            <a:r>
              <a:rPr lang="en-GB" sz="2800" dirty="0">
                <a:cs typeface="Calibri" panose="020F0502020204030204" pitchFamily="34" charset="0"/>
              </a:rPr>
              <a:t>Conduct electricity </a:t>
            </a:r>
          </a:p>
          <a:p>
            <a:r>
              <a:rPr lang="en-GB" sz="2800" dirty="0">
                <a:cs typeface="Calibri" panose="020F0502020204030204" pitchFamily="34" charset="0"/>
              </a:rPr>
              <a:t>Malleable and ductile </a:t>
            </a:r>
          </a:p>
          <a:p>
            <a:r>
              <a:rPr lang="en-GB" sz="2800" dirty="0">
                <a:cs typeface="Calibri" panose="020F0502020204030204" pitchFamily="34" charset="0"/>
              </a:rPr>
              <a:t>Act as reducing agents in reactions</a:t>
            </a:r>
          </a:p>
        </p:txBody>
      </p:sp>
      <p:sp>
        <p:nvSpPr>
          <p:cNvPr id="10" name="TextBox 9">
            <a:extLst>
              <a:ext uri="{FF2B5EF4-FFF2-40B4-BE49-F238E27FC236}">
                <a16:creationId xmlns:a16="http://schemas.microsoft.com/office/drawing/2014/main" id="{9389BFED-B2F7-4D9C-8FAB-074AD471F032}"/>
              </a:ext>
            </a:extLst>
          </p:cNvPr>
          <p:cNvSpPr txBox="1"/>
          <p:nvPr/>
        </p:nvSpPr>
        <p:spPr>
          <a:xfrm>
            <a:off x="8186340" y="1319213"/>
            <a:ext cx="3672408" cy="3970318"/>
          </a:xfrm>
          <a:prstGeom prst="rect">
            <a:avLst/>
          </a:prstGeom>
          <a:noFill/>
          <a:ln w="28575">
            <a:solidFill>
              <a:srgbClr val="FF0000"/>
            </a:solidFill>
          </a:ln>
        </p:spPr>
        <p:txBody>
          <a:bodyPr wrap="square">
            <a:spAutoFit/>
          </a:bodyPr>
          <a:lstStyle/>
          <a:p>
            <a:r>
              <a:rPr lang="en-GB" sz="2800" b="1" dirty="0">
                <a:solidFill>
                  <a:srgbClr val="FF0000"/>
                </a:solidFill>
                <a:cs typeface="Calibri" panose="020F0502020204030204" pitchFamily="34" charset="0"/>
              </a:rPr>
              <a:t>Non-Metals:</a:t>
            </a:r>
          </a:p>
          <a:p>
            <a:r>
              <a:rPr lang="en-GB" sz="2800" dirty="0">
                <a:cs typeface="Calibri" panose="020F0502020204030204" pitchFamily="34" charset="0"/>
              </a:rPr>
              <a:t>Poor structural materials </a:t>
            </a:r>
          </a:p>
          <a:p>
            <a:r>
              <a:rPr lang="en-GB" sz="2800" dirty="0">
                <a:cs typeface="Calibri" panose="020F0502020204030204" pitchFamily="34" charset="0"/>
              </a:rPr>
              <a:t>Low melting points </a:t>
            </a:r>
          </a:p>
          <a:p>
            <a:r>
              <a:rPr lang="en-GB" sz="2800" dirty="0">
                <a:cs typeface="Calibri" panose="020F0502020204030204" pitchFamily="34" charset="0"/>
              </a:rPr>
              <a:t>Often gases or liquids </a:t>
            </a:r>
          </a:p>
          <a:p>
            <a:r>
              <a:rPr lang="en-GB" sz="2800" dirty="0">
                <a:cs typeface="Calibri" panose="020F0502020204030204" pitchFamily="34" charset="0"/>
              </a:rPr>
              <a:t>Non conductors </a:t>
            </a:r>
          </a:p>
          <a:p>
            <a:r>
              <a:rPr lang="en-GB" sz="2800" dirty="0">
                <a:cs typeface="Calibri" panose="020F0502020204030204" pitchFamily="34" charset="0"/>
              </a:rPr>
              <a:t>Discrete molecular structures </a:t>
            </a:r>
          </a:p>
          <a:p>
            <a:r>
              <a:rPr lang="en-GB" sz="2800" dirty="0">
                <a:cs typeface="Calibri" panose="020F0502020204030204" pitchFamily="34" charset="0"/>
              </a:rPr>
              <a:t>Often act as oxidising agents (oxygen)</a:t>
            </a:r>
          </a:p>
        </p:txBody>
      </p:sp>
      <p:sp>
        <p:nvSpPr>
          <p:cNvPr id="12" name="TextBox 11">
            <a:extLst>
              <a:ext uri="{FF2B5EF4-FFF2-40B4-BE49-F238E27FC236}">
                <a16:creationId xmlns:a16="http://schemas.microsoft.com/office/drawing/2014/main" id="{ACD109B9-5610-4BDB-AE03-BFEC297B590B}"/>
              </a:ext>
            </a:extLst>
          </p:cNvPr>
          <p:cNvSpPr txBox="1"/>
          <p:nvPr/>
        </p:nvSpPr>
        <p:spPr>
          <a:xfrm>
            <a:off x="4344071" y="1744293"/>
            <a:ext cx="3600400" cy="2677656"/>
          </a:xfrm>
          <a:prstGeom prst="rect">
            <a:avLst/>
          </a:prstGeom>
          <a:noFill/>
          <a:ln w="28575">
            <a:solidFill>
              <a:srgbClr val="92D050"/>
            </a:solidFill>
          </a:ln>
        </p:spPr>
        <p:txBody>
          <a:bodyPr wrap="square">
            <a:spAutoFit/>
          </a:bodyPr>
          <a:lstStyle/>
          <a:p>
            <a:r>
              <a:rPr lang="en-GB" sz="2800" b="1" dirty="0">
                <a:solidFill>
                  <a:srgbClr val="00B050"/>
                </a:solidFill>
                <a:cs typeface="Calibri" panose="020F0502020204030204" pitchFamily="34" charset="0"/>
              </a:rPr>
              <a:t>Metalloids:</a:t>
            </a:r>
            <a:r>
              <a:rPr lang="en-GB" sz="2800" dirty="0">
                <a:solidFill>
                  <a:srgbClr val="00B050"/>
                </a:solidFill>
                <a:cs typeface="Calibri" panose="020F0502020204030204" pitchFamily="34" charset="0"/>
              </a:rPr>
              <a:t> </a:t>
            </a:r>
          </a:p>
          <a:p>
            <a:r>
              <a:rPr lang="en-GB" sz="2800" dirty="0">
                <a:cs typeface="Calibri" panose="020F0502020204030204" pitchFamily="34" charset="0"/>
              </a:rPr>
              <a:t>Solids </a:t>
            </a:r>
          </a:p>
          <a:p>
            <a:r>
              <a:rPr lang="en-GB" sz="2800" dirty="0">
                <a:cs typeface="Calibri" panose="020F0502020204030204" pitchFamily="34" charset="0"/>
              </a:rPr>
              <a:t>Giant molecular structures </a:t>
            </a:r>
          </a:p>
          <a:p>
            <a:r>
              <a:rPr lang="en-GB" sz="2800" dirty="0">
                <a:cs typeface="Calibri" panose="020F0502020204030204" pitchFamily="34" charset="0"/>
              </a:rPr>
              <a:t>High melting points </a:t>
            </a:r>
          </a:p>
          <a:p>
            <a:r>
              <a:rPr lang="en-GB" sz="2800" dirty="0">
                <a:cs typeface="Calibri" panose="020F0502020204030204" pitchFamily="34" charset="0"/>
              </a:rPr>
              <a:t>Semiconductors (Silicon)</a:t>
            </a:r>
          </a:p>
        </p:txBody>
      </p:sp>
      <p:sp>
        <p:nvSpPr>
          <p:cNvPr id="15" name="Title 1">
            <a:extLst>
              <a:ext uri="{FF2B5EF4-FFF2-40B4-BE49-F238E27FC236}">
                <a16:creationId xmlns:a16="http://schemas.microsoft.com/office/drawing/2014/main" id="{1E8DB9A2-B07B-4DA8-A7D1-4509E17D7EBF}"/>
              </a:ext>
            </a:extLst>
          </p:cNvPr>
          <p:cNvSpPr txBox="1">
            <a:spLocks/>
          </p:cNvSpPr>
          <p:nvPr/>
        </p:nvSpPr>
        <p:spPr>
          <a:xfrm>
            <a:off x="1055440" y="136633"/>
            <a:ext cx="10364451" cy="94593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METALS, non-metals, metalloids</a:t>
            </a:r>
          </a:p>
        </p:txBody>
      </p:sp>
      <p:sp>
        <p:nvSpPr>
          <p:cNvPr id="3" name="Footer Placeholder 2">
            <a:extLst>
              <a:ext uri="{FF2B5EF4-FFF2-40B4-BE49-F238E27FC236}">
                <a16:creationId xmlns:a16="http://schemas.microsoft.com/office/drawing/2014/main" id="{8DC3B724-60B2-4D55-806F-A230D2CABC93}"/>
              </a:ext>
            </a:extLst>
          </p:cNvPr>
          <p:cNvSpPr>
            <a:spLocks noGrp="1"/>
          </p:cNvSpPr>
          <p:nvPr>
            <p:ph type="ftr" sz="quarter" idx="11"/>
          </p:nvPr>
        </p:nvSpPr>
        <p:spPr>
          <a:xfrm>
            <a:off x="1" y="6490047"/>
            <a:ext cx="1343472" cy="365125"/>
          </a:xfrm>
        </p:spPr>
        <p:txBody>
          <a:bodyPr/>
          <a:lstStyle/>
          <a:p>
            <a:r>
              <a:rPr lang="es-ES" altLang="en-US" dirty="0"/>
              <a:t>ACDB4011, T2 2024</a:t>
            </a:r>
          </a:p>
        </p:txBody>
      </p:sp>
    </p:spTree>
    <p:extLst>
      <p:ext uri="{BB962C8B-B14F-4D97-AF65-F5344CB8AC3E}">
        <p14:creationId xmlns:p14="http://schemas.microsoft.com/office/powerpoint/2010/main" val="2579165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D6CAAD98-31D0-42C7-9B1D-94C201137A4E}"/>
              </a:ext>
            </a:extLst>
          </p:cNvPr>
          <p:cNvSpPr txBox="1"/>
          <p:nvPr/>
        </p:nvSpPr>
        <p:spPr>
          <a:xfrm>
            <a:off x="263352" y="6009536"/>
            <a:ext cx="4626076" cy="461665"/>
          </a:xfrm>
          <a:prstGeom prst="rect">
            <a:avLst/>
          </a:prstGeom>
          <a:noFill/>
        </p:spPr>
        <p:txBody>
          <a:bodyPr wrap="square">
            <a:spAutoFit/>
          </a:bodyPr>
          <a:lstStyle/>
          <a:p>
            <a:r>
              <a:rPr lang="en-GB" sz="2400" u="sng" dirty="0">
                <a:solidFill>
                  <a:srgbClr val="000000"/>
                </a:solidFill>
                <a:ea typeface="Times New Roman" panose="02020603050405020304" pitchFamily="18" charset="0"/>
                <a:cs typeface="Calibri" panose="020F0502020204030204" pitchFamily="34" charset="0"/>
                <a:hlinkClick r:id="rId3"/>
              </a:rPr>
              <a:t>https://youtu.be/6ZY6d6jrq-0</a:t>
            </a:r>
            <a:endParaRPr lang="en-GB" sz="2400" dirty="0">
              <a:ea typeface="DengXian" panose="02010600030101010101" pitchFamily="2" charset="-122"/>
              <a:cs typeface="Calibri" panose="020F0502020204030204" pitchFamily="34" charset="0"/>
            </a:endParaRPr>
          </a:p>
        </p:txBody>
      </p:sp>
      <p:sp>
        <p:nvSpPr>
          <p:cNvPr id="2" name="TextBox 1">
            <a:extLst>
              <a:ext uri="{FF2B5EF4-FFF2-40B4-BE49-F238E27FC236}">
                <a16:creationId xmlns:a16="http://schemas.microsoft.com/office/drawing/2014/main" id="{D16C5188-2789-4BB7-8765-756B093A5509}"/>
              </a:ext>
            </a:extLst>
          </p:cNvPr>
          <p:cNvSpPr txBox="1"/>
          <p:nvPr/>
        </p:nvSpPr>
        <p:spPr>
          <a:xfrm>
            <a:off x="335360" y="980649"/>
            <a:ext cx="5021888" cy="461665"/>
          </a:xfrm>
          <a:prstGeom prst="rect">
            <a:avLst/>
          </a:prstGeom>
          <a:noFill/>
        </p:spPr>
        <p:txBody>
          <a:bodyPr wrap="none" rtlCol="0">
            <a:spAutoFit/>
          </a:bodyPr>
          <a:lstStyle/>
          <a:p>
            <a:r>
              <a:rPr lang="en-GB" sz="2400" b="1" dirty="0">
                <a:solidFill>
                  <a:srgbClr val="00B0F0"/>
                </a:solidFill>
                <a:cs typeface="Calibri" panose="020F0502020204030204" pitchFamily="34" charset="0"/>
              </a:rPr>
              <a:t>Group 1 elements:</a:t>
            </a:r>
            <a:r>
              <a:rPr lang="en-GB" sz="2400" dirty="0">
                <a:cs typeface="Calibri" panose="020F0502020204030204" pitchFamily="34" charset="0"/>
              </a:rPr>
              <a:t> </a:t>
            </a:r>
            <a:r>
              <a:rPr lang="en-GB" sz="2400" dirty="0">
                <a:solidFill>
                  <a:srgbClr val="00B0F0"/>
                </a:solidFill>
                <a:cs typeface="Calibri" panose="020F0502020204030204" pitchFamily="34" charset="0"/>
              </a:rPr>
              <a:t>Li, Na, K, Rb, Cs, Fr </a:t>
            </a:r>
          </a:p>
        </p:txBody>
      </p:sp>
      <p:sp>
        <p:nvSpPr>
          <p:cNvPr id="9" name="TextBox 8">
            <a:extLst>
              <a:ext uri="{FF2B5EF4-FFF2-40B4-BE49-F238E27FC236}">
                <a16:creationId xmlns:a16="http://schemas.microsoft.com/office/drawing/2014/main" id="{42B6EF73-0F22-45C8-BA9D-B783D49EACDA}"/>
              </a:ext>
            </a:extLst>
          </p:cNvPr>
          <p:cNvSpPr txBox="1"/>
          <p:nvPr/>
        </p:nvSpPr>
        <p:spPr>
          <a:xfrm>
            <a:off x="406767" y="1502176"/>
            <a:ext cx="4569392" cy="461665"/>
          </a:xfrm>
          <a:prstGeom prst="rect">
            <a:avLst/>
          </a:prstGeom>
          <a:noFill/>
        </p:spPr>
        <p:txBody>
          <a:bodyPr wrap="none" rtlCol="0">
            <a:spAutoFit/>
          </a:bodyPr>
          <a:lstStyle/>
          <a:p>
            <a:r>
              <a:rPr lang="en-GB" sz="2400" dirty="0">
                <a:solidFill>
                  <a:srgbClr val="0000FF"/>
                </a:solidFill>
                <a:cs typeface="Calibri" panose="020F0502020204030204" pitchFamily="34" charset="0"/>
              </a:rPr>
              <a:t>Reaction of Alkali metals with water</a:t>
            </a:r>
          </a:p>
        </p:txBody>
      </p:sp>
      <p:pic>
        <p:nvPicPr>
          <p:cNvPr id="17" name="Picture 16">
            <a:extLst>
              <a:ext uri="{FF2B5EF4-FFF2-40B4-BE49-F238E27FC236}">
                <a16:creationId xmlns:a16="http://schemas.microsoft.com/office/drawing/2014/main" id="{BEDBE2C4-F9E8-4274-8B47-F38D0BB93E02}"/>
              </a:ext>
            </a:extLst>
          </p:cNvPr>
          <p:cNvPicPr>
            <a:picLocks noChangeAspect="1"/>
          </p:cNvPicPr>
          <p:nvPr/>
        </p:nvPicPr>
        <p:blipFill rotWithShape="1">
          <a:blip r:embed="rId4"/>
          <a:srcRect l="67168" t="9318" r="15485" b="60215"/>
          <a:stretch/>
        </p:blipFill>
        <p:spPr>
          <a:xfrm>
            <a:off x="335360" y="2157451"/>
            <a:ext cx="5328592" cy="3804346"/>
          </a:xfrm>
          <a:prstGeom prst="rect">
            <a:avLst/>
          </a:prstGeom>
        </p:spPr>
      </p:pic>
      <p:sp>
        <p:nvSpPr>
          <p:cNvPr id="15" name="Title 14">
            <a:extLst>
              <a:ext uri="{FF2B5EF4-FFF2-40B4-BE49-F238E27FC236}">
                <a16:creationId xmlns:a16="http://schemas.microsoft.com/office/drawing/2014/main" id="{0AE8C653-648E-42F6-A41C-E0F6E313019D}"/>
              </a:ext>
            </a:extLst>
          </p:cNvPr>
          <p:cNvSpPr>
            <a:spLocks noGrp="1"/>
          </p:cNvSpPr>
          <p:nvPr>
            <p:ph type="title"/>
          </p:nvPr>
        </p:nvSpPr>
        <p:spPr>
          <a:xfrm>
            <a:off x="3504887" y="344440"/>
            <a:ext cx="5182226" cy="435576"/>
          </a:xfrm>
        </p:spPr>
        <p:txBody>
          <a:bodyPr>
            <a:normAutofit fontScale="90000"/>
          </a:bodyPr>
          <a:lstStyle/>
          <a:p>
            <a:r>
              <a:rPr lang="en-GB" dirty="0"/>
              <a:t>Periodic properties</a:t>
            </a:r>
          </a:p>
        </p:txBody>
      </p:sp>
      <p:pic>
        <p:nvPicPr>
          <p:cNvPr id="11" name="Picture 10">
            <a:extLst>
              <a:ext uri="{FF2B5EF4-FFF2-40B4-BE49-F238E27FC236}">
                <a16:creationId xmlns:a16="http://schemas.microsoft.com/office/drawing/2014/main" id="{7A8485C7-78A7-4EDE-BF14-5ECC9FB7615F}"/>
              </a:ext>
            </a:extLst>
          </p:cNvPr>
          <p:cNvPicPr>
            <a:picLocks noChangeAspect="1"/>
          </p:cNvPicPr>
          <p:nvPr/>
        </p:nvPicPr>
        <p:blipFill>
          <a:blip r:embed="rId5"/>
          <a:stretch>
            <a:fillRect/>
          </a:stretch>
        </p:blipFill>
        <p:spPr>
          <a:xfrm>
            <a:off x="5807968" y="2162516"/>
            <a:ext cx="6220186" cy="3794216"/>
          </a:xfrm>
          <a:prstGeom prst="rect">
            <a:avLst/>
          </a:prstGeom>
        </p:spPr>
      </p:pic>
      <p:sp>
        <p:nvSpPr>
          <p:cNvPr id="18" name="TextBox 17">
            <a:extLst>
              <a:ext uri="{FF2B5EF4-FFF2-40B4-BE49-F238E27FC236}">
                <a16:creationId xmlns:a16="http://schemas.microsoft.com/office/drawing/2014/main" id="{F41082F5-A69D-4D75-811A-E80BF8EEB1AA}"/>
              </a:ext>
            </a:extLst>
          </p:cNvPr>
          <p:cNvSpPr txBox="1"/>
          <p:nvPr/>
        </p:nvSpPr>
        <p:spPr>
          <a:xfrm>
            <a:off x="5735960" y="6039961"/>
            <a:ext cx="5133978" cy="461665"/>
          </a:xfrm>
          <a:prstGeom prst="rect">
            <a:avLst/>
          </a:prstGeom>
          <a:noFill/>
        </p:spPr>
        <p:txBody>
          <a:bodyPr wrap="square">
            <a:spAutoFit/>
          </a:bodyPr>
          <a:lstStyle/>
          <a:p>
            <a:r>
              <a:rPr lang="en-GB" sz="2400" u="sng" dirty="0">
                <a:solidFill>
                  <a:srgbClr val="00B0F0"/>
                </a:solidFill>
              </a:rPr>
              <a:t>https://youtu.be/u2ogMUDBaf4</a:t>
            </a:r>
          </a:p>
        </p:txBody>
      </p:sp>
      <p:sp>
        <p:nvSpPr>
          <p:cNvPr id="19" name="TextBox 18">
            <a:extLst>
              <a:ext uri="{FF2B5EF4-FFF2-40B4-BE49-F238E27FC236}">
                <a16:creationId xmlns:a16="http://schemas.microsoft.com/office/drawing/2014/main" id="{C674AD30-8A1E-4030-BD84-659742D7DC0E}"/>
              </a:ext>
            </a:extLst>
          </p:cNvPr>
          <p:cNvSpPr txBox="1"/>
          <p:nvPr/>
        </p:nvSpPr>
        <p:spPr>
          <a:xfrm>
            <a:off x="6312024" y="1502176"/>
            <a:ext cx="4557914" cy="461665"/>
          </a:xfrm>
          <a:prstGeom prst="rect">
            <a:avLst/>
          </a:prstGeom>
          <a:noFill/>
        </p:spPr>
        <p:txBody>
          <a:bodyPr wrap="none" rtlCol="0">
            <a:spAutoFit/>
          </a:bodyPr>
          <a:lstStyle/>
          <a:p>
            <a:r>
              <a:rPr lang="en-GB" sz="2400" dirty="0">
                <a:solidFill>
                  <a:srgbClr val="0000FF"/>
                </a:solidFill>
                <a:cs typeface="Calibri" panose="020F0502020204030204" pitchFamily="34" charset="0"/>
              </a:rPr>
              <a:t>Reaction of Halogens with </a:t>
            </a:r>
            <a:r>
              <a:rPr lang="en-GB" sz="2400" dirty="0" err="1">
                <a:solidFill>
                  <a:srgbClr val="0000FF"/>
                </a:solidFill>
                <a:cs typeface="Calibri" panose="020F0502020204030204" pitchFamily="34" charset="0"/>
              </a:rPr>
              <a:t>aluminum</a:t>
            </a:r>
            <a:endParaRPr lang="en-GB" sz="2400" dirty="0">
              <a:solidFill>
                <a:srgbClr val="0000FF"/>
              </a:solidFill>
              <a:cs typeface="Calibri" panose="020F0502020204030204" pitchFamily="34" charset="0"/>
            </a:endParaRPr>
          </a:p>
        </p:txBody>
      </p:sp>
      <p:sp>
        <p:nvSpPr>
          <p:cNvPr id="20" name="TextBox 19">
            <a:extLst>
              <a:ext uri="{FF2B5EF4-FFF2-40B4-BE49-F238E27FC236}">
                <a16:creationId xmlns:a16="http://schemas.microsoft.com/office/drawing/2014/main" id="{BAD279B7-B714-4D08-B549-41205F903E74}"/>
              </a:ext>
            </a:extLst>
          </p:cNvPr>
          <p:cNvSpPr txBox="1"/>
          <p:nvPr/>
        </p:nvSpPr>
        <p:spPr>
          <a:xfrm>
            <a:off x="6312024" y="1018484"/>
            <a:ext cx="5608267" cy="461665"/>
          </a:xfrm>
          <a:prstGeom prst="rect">
            <a:avLst/>
          </a:prstGeom>
          <a:noFill/>
        </p:spPr>
        <p:txBody>
          <a:bodyPr wrap="none" rtlCol="0">
            <a:spAutoFit/>
          </a:bodyPr>
          <a:lstStyle/>
          <a:p>
            <a:r>
              <a:rPr lang="en-GB" sz="2400" b="1" dirty="0">
                <a:solidFill>
                  <a:srgbClr val="00B0F0"/>
                </a:solidFill>
                <a:cs typeface="Calibri" panose="020F0502020204030204" pitchFamily="34" charset="0"/>
              </a:rPr>
              <a:t>Group 7 elements:</a:t>
            </a:r>
            <a:r>
              <a:rPr lang="en-GB" sz="2400" dirty="0">
                <a:cs typeface="Calibri" panose="020F0502020204030204" pitchFamily="34" charset="0"/>
              </a:rPr>
              <a:t> </a:t>
            </a:r>
            <a:r>
              <a:rPr lang="en-GB" sz="2400" dirty="0">
                <a:solidFill>
                  <a:srgbClr val="00B0F0"/>
                </a:solidFill>
                <a:cs typeface="Calibri" panose="020F0502020204030204" pitchFamily="34" charset="0"/>
              </a:rPr>
              <a:t>F, Cl, Br, I (F</a:t>
            </a:r>
            <a:r>
              <a:rPr lang="en-GB" sz="2400" baseline="-25000" dirty="0">
                <a:solidFill>
                  <a:srgbClr val="00B0F0"/>
                </a:solidFill>
                <a:cs typeface="Calibri" panose="020F0502020204030204" pitchFamily="34" charset="0"/>
              </a:rPr>
              <a:t>2</a:t>
            </a:r>
            <a:r>
              <a:rPr lang="en-GB" sz="2400" dirty="0">
                <a:solidFill>
                  <a:srgbClr val="00B0F0"/>
                </a:solidFill>
                <a:cs typeface="Calibri" panose="020F0502020204030204" pitchFamily="34" charset="0"/>
              </a:rPr>
              <a:t>, Cl</a:t>
            </a:r>
            <a:r>
              <a:rPr lang="en-GB" sz="2400" baseline="-25000" dirty="0">
                <a:solidFill>
                  <a:srgbClr val="00B0F0"/>
                </a:solidFill>
                <a:cs typeface="Calibri" panose="020F0502020204030204" pitchFamily="34" charset="0"/>
              </a:rPr>
              <a:t>2</a:t>
            </a:r>
            <a:r>
              <a:rPr lang="en-GB" sz="2400" dirty="0">
                <a:solidFill>
                  <a:srgbClr val="00B0F0"/>
                </a:solidFill>
                <a:cs typeface="Calibri" panose="020F0502020204030204" pitchFamily="34" charset="0"/>
              </a:rPr>
              <a:t>, Br</a:t>
            </a:r>
            <a:r>
              <a:rPr lang="en-GB" sz="2400" baseline="-25000" dirty="0">
                <a:solidFill>
                  <a:srgbClr val="00B0F0"/>
                </a:solidFill>
                <a:cs typeface="Calibri" panose="020F0502020204030204" pitchFamily="34" charset="0"/>
              </a:rPr>
              <a:t>2</a:t>
            </a:r>
            <a:r>
              <a:rPr lang="en-GB" sz="2400" dirty="0">
                <a:solidFill>
                  <a:srgbClr val="00B0F0"/>
                </a:solidFill>
                <a:cs typeface="Calibri" panose="020F0502020204030204" pitchFamily="34" charset="0"/>
              </a:rPr>
              <a:t>, I</a:t>
            </a:r>
            <a:r>
              <a:rPr lang="en-GB" sz="2400" baseline="-25000" dirty="0">
                <a:solidFill>
                  <a:srgbClr val="00B0F0"/>
                </a:solidFill>
                <a:cs typeface="Calibri" panose="020F0502020204030204" pitchFamily="34" charset="0"/>
              </a:rPr>
              <a:t>2</a:t>
            </a:r>
            <a:r>
              <a:rPr lang="en-GB" sz="2400" dirty="0">
                <a:solidFill>
                  <a:srgbClr val="00B0F0"/>
                </a:solidFill>
                <a:cs typeface="Calibri" panose="020F0502020204030204" pitchFamily="34" charset="0"/>
              </a:rPr>
              <a:t>)</a:t>
            </a:r>
          </a:p>
        </p:txBody>
      </p:sp>
      <p:sp>
        <p:nvSpPr>
          <p:cNvPr id="3" name="Footer Placeholder 2">
            <a:extLst>
              <a:ext uri="{FF2B5EF4-FFF2-40B4-BE49-F238E27FC236}">
                <a16:creationId xmlns:a16="http://schemas.microsoft.com/office/drawing/2014/main" id="{32133C62-831C-449A-9BA8-1FF9B85DC908}"/>
              </a:ext>
            </a:extLst>
          </p:cNvPr>
          <p:cNvSpPr>
            <a:spLocks noGrp="1"/>
          </p:cNvSpPr>
          <p:nvPr>
            <p:ph type="ftr" sz="quarter" idx="11"/>
          </p:nvPr>
        </p:nvSpPr>
        <p:spPr/>
        <p:txBody>
          <a:bodyPr/>
          <a:lstStyle/>
          <a:p>
            <a:r>
              <a:rPr lang="es-ES" altLang="en-US"/>
              <a:t>ACDB4011, T2 2024</a:t>
            </a:r>
          </a:p>
        </p:txBody>
      </p:sp>
    </p:spTree>
    <p:extLst>
      <p:ext uri="{BB962C8B-B14F-4D97-AF65-F5344CB8AC3E}">
        <p14:creationId xmlns:p14="http://schemas.microsoft.com/office/powerpoint/2010/main" val="1427041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AE42CB12-270D-4F1E-ACFA-CC6332972A10}"/>
              </a:ext>
            </a:extLst>
          </p:cNvPr>
          <p:cNvSpPr txBox="1"/>
          <p:nvPr/>
        </p:nvSpPr>
        <p:spPr>
          <a:xfrm>
            <a:off x="1199456" y="1052736"/>
            <a:ext cx="9793088" cy="454720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800" dirty="0">
                <a:cs typeface="Calibri" panose="020F0502020204030204" pitchFamily="34" charset="0"/>
              </a:rPr>
              <a:t>Elements of the same kind are made of the same atoms</a:t>
            </a:r>
          </a:p>
          <a:p>
            <a:pPr marL="285750" indent="-285750">
              <a:lnSpc>
                <a:spcPct val="150000"/>
              </a:lnSpc>
              <a:buFont typeface="Arial" panose="020B0604020202020204" pitchFamily="34" charset="0"/>
              <a:buChar char="•"/>
            </a:pPr>
            <a:r>
              <a:rPr lang="en-GB" sz="2800" dirty="0">
                <a:cs typeface="Calibri" panose="020F0502020204030204" pitchFamily="34" charset="0"/>
              </a:rPr>
              <a:t>Atoms of a given element have the same average mass</a:t>
            </a:r>
          </a:p>
          <a:p>
            <a:pPr marL="285750" indent="-285750">
              <a:lnSpc>
                <a:spcPct val="150000"/>
              </a:lnSpc>
              <a:buFont typeface="Arial" panose="020B0604020202020204" pitchFamily="34" charset="0"/>
              <a:buChar char="•"/>
            </a:pPr>
            <a:r>
              <a:rPr lang="en-GB" sz="2800" dirty="0">
                <a:cs typeface="Calibri" panose="020F0502020204030204" pitchFamily="34" charset="0"/>
              </a:rPr>
              <a:t>Elements are arranged in a periodic table according to their number of PROTONS !!!</a:t>
            </a:r>
          </a:p>
          <a:p>
            <a:pPr marL="285750" indent="-285750">
              <a:lnSpc>
                <a:spcPct val="150000"/>
              </a:lnSpc>
              <a:buFont typeface="Arial" panose="020B0604020202020204" pitchFamily="34" charset="0"/>
              <a:buChar char="•"/>
            </a:pPr>
            <a:r>
              <a:rPr lang="en-GB" sz="2800" dirty="0">
                <a:cs typeface="Calibri" panose="020F0502020204030204" pitchFamily="34" charset="0"/>
              </a:rPr>
              <a:t>Periodic table consists of vertical groups and horizontal periods</a:t>
            </a:r>
          </a:p>
          <a:p>
            <a:pPr marL="285750" indent="-285750">
              <a:lnSpc>
                <a:spcPct val="150000"/>
              </a:lnSpc>
              <a:buFont typeface="Arial" panose="020B0604020202020204" pitchFamily="34" charset="0"/>
              <a:buChar char="•"/>
            </a:pPr>
            <a:r>
              <a:rPr lang="en-GB" sz="2800" dirty="0">
                <a:cs typeface="Calibri" panose="020F0502020204030204" pitchFamily="34" charset="0"/>
              </a:rPr>
              <a:t>Elements are either metals, non-metals, or metalloids</a:t>
            </a:r>
          </a:p>
          <a:p>
            <a:pPr marL="285750" indent="-285750">
              <a:lnSpc>
                <a:spcPct val="150000"/>
              </a:lnSpc>
              <a:buFont typeface="Arial" panose="020B0604020202020204" pitchFamily="34" charset="0"/>
              <a:buChar char="•"/>
            </a:pPr>
            <a:r>
              <a:rPr lang="en-GB" sz="2800" dirty="0">
                <a:cs typeface="Calibri" panose="020F0502020204030204" pitchFamily="34" charset="0"/>
              </a:rPr>
              <a:t>Elements in the same group have similar properties</a:t>
            </a:r>
          </a:p>
        </p:txBody>
      </p:sp>
      <p:sp>
        <p:nvSpPr>
          <p:cNvPr id="5" name="Title 4">
            <a:extLst>
              <a:ext uri="{FF2B5EF4-FFF2-40B4-BE49-F238E27FC236}">
                <a16:creationId xmlns:a16="http://schemas.microsoft.com/office/drawing/2014/main" id="{87E26464-FDD6-4477-874F-4ED2707B2BEE}"/>
              </a:ext>
            </a:extLst>
          </p:cNvPr>
          <p:cNvSpPr>
            <a:spLocks noGrp="1"/>
          </p:cNvSpPr>
          <p:nvPr>
            <p:ph type="title"/>
          </p:nvPr>
        </p:nvSpPr>
        <p:spPr>
          <a:xfrm>
            <a:off x="965443" y="0"/>
            <a:ext cx="10364451" cy="838215"/>
          </a:xfrm>
        </p:spPr>
        <p:txBody>
          <a:bodyPr/>
          <a:lstStyle/>
          <a:p>
            <a:r>
              <a:rPr lang="en-GB" dirty="0"/>
              <a:t>SUMMARY</a:t>
            </a:r>
          </a:p>
        </p:txBody>
      </p:sp>
      <p:pic>
        <p:nvPicPr>
          <p:cNvPr id="4" name="Picture 3">
            <a:extLst>
              <a:ext uri="{FF2B5EF4-FFF2-40B4-BE49-F238E27FC236}">
                <a16:creationId xmlns:a16="http://schemas.microsoft.com/office/drawing/2014/main" id="{6DABD4C9-9F2E-4ACC-A2DE-EDCA84E8BE37}"/>
              </a:ext>
            </a:extLst>
          </p:cNvPr>
          <p:cNvPicPr>
            <a:picLocks noChangeAspect="1"/>
          </p:cNvPicPr>
          <p:nvPr/>
        </p:nvPicPr>
        <p:blipFill>
          <a:blip r:embed="rId3"/>
          <a:stretch>
            <a:fillRect/>
          </a:stretch>
        </p:blipFill>
        <p:spPr>
          <a:xfrm>
            <a:off x="9771678" y="-13529"/>
            <a:ext cx="2420322" cy="1390008"/>
          </a:xfrm>
          <a:prstGeom prst="rect">
            <a:avLst/>
          </a:prstGeom>
        </p:spPr>
      </p:pic>
      <p:sp>
        <p:nvSpPr>
          <p:cNvPr id="3" name="Footer Placeholder 2">
            <a:extLst>
              <a:ext uri="{FF2B5EF4-FFF2-40B4-BE49-F238E27FC236}">
                <a16:creationId xmlns:a16="http://schemas.microsoft.com/office/drawing/2014/main" id="{34C2DAFF-8BB5-4AE8-88AC-E735C0F1C283}"/>
              </a:ext>
            </a:extLst>
          </p:cNvPr>
          <p:cNvSpPr>
            <a:spLocks noGrp="1"/>
          </p:cNvSpPr>
          <p:nvPr>
            <p:ph type="ftr" sz="quarter" idx="11"/>
          </p:nvPr>
        </p:nvSpPr>
        <p:spPr/>
        <p:txBody>
          <a:bodyPr/>
          <a:lstStyle/>
          <a:p>
            <a:r>
              <a:rPr lang="es-ES" altLang="en-US"/>
              <a:t>ACDB4011, T2 2024</a:t>
            </a:r>
          </a:p>
        </p:txBody>
      </p:sp>
    </p:spTree>
    <p:extLst>
      <p:ext uri="{BB962C8B-B14F-4D97-AF65-F5344CB8AC3E}">
        <p14:creationId xmlns:p14="http://schemas.microsoft.com/office/powerpoint/2010/main" val="35986618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C2126-1D9E-4382-A4DB-5DF9969A5211}"/>
              </a:ext>
            </a:extLst>
          </p:cNvPr>
          <p:cNvSpPr>
            <a:spLocks noGrp="1"/>
          </p:cNvSpPr>
          <p:nvPr>
            <p:ph type="title"/>
          </p:nvPr>
        </p:nvSpPr>
        <p:spPr>
          <a:xfrm>
            <a:off x="983432" y="116632"/>
            <a:ext cx="10364451" cy="648072"/>
          </a:xfrm>
        </p:spPr>
        <p:txBody>
          <a:bodyPr/>
          <a:lstStyle/>
          <a:p>
            <a:r>
              <a:rPr lang="en-GB" dirty="0"/>
              <a:t>Sample problems</a:t>
            </a:r>
          </a:p>
        </p:txBody>
      </p:sp>
      <p:sp>
        <p:nvSpPr>
          <p:cNvPr id="4" name="Content Placeholder 3">
            <a:extLst>
              <a:ext uri="{FF2B5EF4-FFF2-40B4-BE49-F238E27FC236}">
                <a16:creationId xmlns:a16="http://schemas.microsoft.com/office/drawing/2014/main" id="{D1A5048C-B22D-4352-A21A-97F9615EE441}"/>
              </a:ext>
            </a:extLst>
          </p:cNvPr>
          <p:cNvSpPr>
            <a:spLocks noGrp="1"/>
          </p:cNvSpPr>
          <p:nvPr>
            <p:ph sz="quarter" idx="13"/>
          </p:nvPr>
        </p:nvSpPr>
        <p:spPr>
          <a:xfrm>
            <a:off x="766783" y="980728"/>
            <a:ext cx="10363826" cy="4896544"/>
          </a:xfrm>
        </p:spPr>
        <p:txBody>
          <a:bodyPr>
            <a:noAutofit/>
          </a:bodyPr>
          <a:lstStyle/>
          <a:p>
            <a:r>
              <a:rPr lang="en-GB" sz="2400" b="1" dirty="0"/>
              <a:t>PROBLEM 1:</a:t>
            </a:r>
          </a:p>
          <a:p>
            <a:pPr marL="0" indent="0">
              <a:buNone/>
            </a:pPr>
            <a:r>
              <a:rPr lang="en-GB" sz="2400" cap="none" dirty="0"/>
              <a:t>Name the elements: a) P, b) Sb, c) Fe, d) Ag. Give their group and period numbers in the periodic table. What is the atomic number? Identify each element as metal, non-metal or metalloid. </a:t>
            </a:r>
          </a:p>
          <a:p>
            <a:r>
              <a:rPr lang="en-GB" sz="2400" b="1" dirty="0"/>
              <a:t>Problem 2: </a:t>
            </a:r>
          </a:p>
          <a:p>
            <a:pPr marL="0" indent="0">
              <a:buNone/>
            </a:pPr>
            <a:r>
              <a:rPr lang="en-GB" sz="2400" cap="none" dirty="0"/>
              <a:t>Identify the isotope that has atoms with a) 63 neutrons, 48 protons, 48 electrons, b) 6 neutrons, 5 protons, 5 electrons. </a:t>
            </a:r>
            <a:endParaRPr lang="en-GB" sz="2400" dirty="0"/>
          </a:p>
          <a:p>
            <a:r>
              <a:rPr lang="en-GB" sz="2400" b="1" dirty="0"/>
              <a:t>Problem 3:</a:t>
            </a:r>
          </a:p>
          <a:p>
            <a:pPr marL="0" indent="0">
              <a:buNone/>
            </a:pPr>
            <a:r>
              <a:rPr lang="en-GB" sz="2400" cap="none" dirty="0"/>
              <a:t>State the number of protons, neutrons and electrons in an atom of: a) carbon-13, b) </a:t>
            </a:r>
            <a:r>
              <a:rPr lang="en-GB" sz="2400" cap="none" baseline="30000" dirty="0"/>
              <a:t>60</a:t>
            </a:r>
            <a:r>
              <a:rPr lang="en-GB" sz="2400" cap="none" dirty="0"/>
              <a:t>Co, c) chlorine-35.</a:t>
            </a:r>
          </a:p>
          <a:p>
            <a:endParaRPr lang="en-GB" sz="2400" dirty="0"/>
          </a:p>
          <a:p>
            <a:endParaRPr lang="en-GB" sz="2400" dirty="0"/>
          </a:p>
        </p:txBody>
      </p:sp>
      <p:sp>
        <p:nvSpPr>
          <p:cNvPr id="5" name="Footer Placeholder 4">
            <a:extLst>
              <a:ext uri="{FF2B5EF4-FFF2-40B4-BE49-F238E27FC236}">
                <a16:creationId xmlns:a16="http://schemas.microsoft.com/office/drawing/2014/main" id="{CFBE93C5-27E2-4BCD-BB6F-759B056BB837}"/>
              </a:ext>
            </a:extLst>
          </p:cNvPr>
          <p:cNvSpPr>
            <a:spLocks noGrp="1"/>
          </p:cNvSpPr>
          <p:nvPr>
            <p:ph type="ftr" sz="quarter" idx="11"/>
          </p:nvPr>
        </p:nvSpPr>
        <p:spPr>
          <a:xfrm>
            <a:off x="0" y="6469087"/>
            <a:ext cx="6672887" cy="365125"/>
          </a:xfrm>
        </p:spPr>
        <p:txBody>
          <a:bodyPr/>
          <a:lstStyle/>
          <a:p>
            <a:r>
              <a:rPr lang="es-ES" altLang="en-US" dirty="0"/>
              <a:t>ACDB4011, T2 2024</a:t>
            </a:r>
          </a:p>
        </p:txBody>
      </p:sp>
    </p:spTree>
    <p:extLst>
      <p:ext uri="{BB962C8B-B14F-4D97-AF65-F5344CB8AC3E}">
        <p14:creationId xmlns:p14="http://schemas.microsoft.com/office/powerpoint/2010/main" val="27166932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15755A-EC04-40D1-A2D5-60968D4BB15B}"/>
              </a:ext>
            </a:extLst>
          </p:cNvPr>
          <p:cNvSpPr>
            <a:spLocks noGrp="1"/>
          </p:cNvSpPr>
          <p:nvPr>
            <p:ph type="ftr" sz="quarter" idx="11"/>
          </p:nvPr>
        </p:nvSpPr>
        <p:spPr>
          <a:xfrm>
            <a:off x="0" y="6492875"/>
            <a:ext cx="6672887" cy="365125"/>
          </a:xfrm>
        </p:spPr>
        <p:txBody>
          <a:bodyPr/>
          <a:lstStyle/>
          <a:p>
            <a:r>
              <a:rPr lang="es-ES" altLang="en-US" dirty="0"/>
              <a:t>ACDB4011, T2 2024</a:t>
            </a:r>
          </a:p>
        </p:txBody>
      </p:sp>
      <p:pic>
        <p:nvPicPr>
          <p:cNvPr id="9" name="Online Media 8" title="The Periodic Table: Crash Course Chemistry #4">
            <a:hlinkClick r:id="" action="ppaction://media"/>
            <a:extLst>
              <a:ext uri="{FF2B5EF4-FFF2-40B4-BE49-F238E27FC236}">
                <a16:creationId xmlns:a16="http://schemas.microsoft.com/office/drawing/2014/main" id="{7A6605C0-FBA7-499D-A28A-11A9D7DDCD8F}"/>
              </a:ext>
            </a:extLst>
          </p:cNvPr>
          <p:cNvPicPr>
            <a:picLocks noRot="1" noChangeAspect="1"/>
          </p:cNvPicPr>
          <p:nvPr>
            <a:videoFile r:link="rId1"/>
          </p:nvPr>
        </p:nvPicPr>
        <p:blipFill>
          <a:blip r:embed="rId5"/>
          <a:stretch>
            <a:fillRect/>
          </a:stretch>
        </p:blipFill>
        <p:spPr>
          <a:xfrm>
            <a:off x="551384" y="332656"/>
            <a:ext cx="4392488" cy="2481756"/>
          </a:xfrm>
          <a:prstGeom prst="rect">
            <a:avLst/>
          </a:prstGeom>
        </p:spPr>
      </p:pic>
      <p:pic>
        <p:nvPicPr>
          <p:cNvPr id="10" name="Online Media 9" title="What is the Periodic Table?  How are Elements Organized?">
            <a:hlinkClick r:id="" action="ppaction://media"/>
            <a:extLst>
              <a:ext uri="{FF2B5EF4-FFF2-40B4-BE49-F238E27FC236}">
                <a16:creationId xmlns:a16="http://schemas.microsoft.com/office/drawing/2014/main" id="{9542A73C-89ED-47AC-8DCB-C4DCB7EFF7BA}"/>
              </a:ext>
            </a:extLst>
          </p:cNvPr>
          <p:cNvPicPr>
            <a:picLocks noRot="1" noChangeAspect="1"/>
          </p:cNvPicPr>
          <p:nvPr>
            <a:videoFile r:link="rId2"/>
          </p:nvPr>
        </p:nvPicPr>
        <p:blipFill>
          <a:blip r:embed="rId6"/>
          <a:stretch>
            <a:fillRect/>
          </a:stretch>
        </p:blipFill>
        <p:spPr>
          <a:xfrm>
            <a:off x="552972" y="3429000"/>
            <a:ext cx="4392488" cy="2481756"/>
          </a:xfrm>
          <a:prstGeom prst="rect">
            <a:avLst/>
          </a:prstGeom>
        </p:spPr>
      </p:pic>
    </p:spTree>
    <p:extLst>
      <p:ext uri="{BB962C8B-B14F-4D97-AF65-F5344CB8AC3E}">
        <p14:creationId xmlns:p14="http://schemas.microsoft.com/office/powerpoint/2010/main" val="1168145911"/>
      </p:ext>
    </p:extLst>
  </p:cSld>
  <p:clrMapOvr>
    <a:masterClrMapping/>
  </p:clrMapOvr>
  <p:timing>
    <p:tnLst>
      <p:par>
        <p:cTn id="1" dur="indefinite" restart="never" nodeType="tmRoot">
          <p:childTnLst>
            <p:video>
              <p:cMediaNode vol="80000">
                <p:cTn id="2" fill="hold" display="0">
                  <p:stCondLst>
                    <p:cond delay="indefinite"/>
                  </p:stCondLst>
                </p:cTn>
                <p:tgtEl>
                  <p:spTgt spid="9"/>
                </p:tgtEl>
              </p:cMediaNode>
            </p:video>
            <p:video>
              <p:cMediaNode vol="80000">
                <p:cTn id="3" fill="hold" display="0">
                  <p:stCondLst>
                    <p:cond delay="indefinite"/>
                  </p:stCondLst>
                </p:cTn>
                <p:tgtEl>
                  <p:spTgt spid="10"/>
                </p:tgtEl>
              </p:cMediaNode>
            </p:video>
          </p:childTnLst>
        </p:cTn>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1574</Words>
  <Application>Microsoft Office PowerPoint</Application>
  <PresentationFormat>Widescreen</PresentationFormat>
  <Paragraphs>271</Paragraphs>
  <Slides>23</Slides>
  <Notes>23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Tw Cen MT</vt:lpstr>
      <vt:lpstr>Droplet</vt:lpstr>
      <vt:lpstr>Periodic table</vt:lpstr>
      <vt:lpstr>Objectives </vt:lpstr>
      <vt:lpstr>PERIODIC TABLE –BASIC TOOLBOX OF EVERY CHEMIST  </vt:lpstr>
      <vt:lpstr>PERIODIC TABLE OF ELEMENTS</vt:lpstr>
      <vt:lpstr>Why do we need a periodic table?</vt:lpstr>
      <vt:lpstr>1869 – Dmitri Mendeleev</vt:lpstr>
      <vt:lpstr>PowerPoint Presentation</vt:lpstr>
      <vt:lpstr>PERIODIC TABLE OF ELEMENTS</vt:lpstr>
      <vt:lpstr>PowerPoint Presentation</vt:lpstr>
      <vt:lpstr>Groups (columns) in Periodic table</vt:lpstr>
      <vt:lpstr>Groups in PERIODIC TABLE </vt:lpstr>
      <vt:lpstr>Periods (rows) in periodic table</vt:lpstr>
      <vt:lpstr>PERIODIC TABLE OF ELEMENTS</vt:lpstr>
      <vt:lpstr>PowerPoint Presentation</vt:lpstr>
      <vt:lpstr>Atomic and mass numbers</vt:lpstr>
      <vt:lpstr>isotopes</vt:lpstr>
      <vt:lpstr>(average) atomic mass</vt:lpstr>
      <vt:lpstr>METALS, non-metals, metalloids</vt:lpstr>
      <vt:lpstr>PowerPoint Presentation</vt:lpstr>
      <vt:lpstr>Periodic properties</vt:lpstr>
      <vt:lpstr>SUMMARY</vt:lpstr>
      <vt:lpstr>Sample problems</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207</cp:revision>
  <cp:lastPrinted>2024-02-13T13:47:20Z</cp:lastPrinted>
  <dcterms:created xsi:type="dcterms:W3CDTF">2010-05-23T14:28:12Z</dcterms:created>
  <dcterms:modified xsi:type="dcterms:W3CDTF">2024-02-13T13:47:31Z</dcterms:modified>
</cp:coreProperties>
</file>