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62" r:id="rId3"/>
    <p:sldId id="263" r:id="rId4"/>
    <p:sldId id="257" r:id="rId5"/>
    <p:sldId id="258" r:id="rId6"/>
    <p:sldId id="259" r:id="rId7"/>
    <p:sldId id="260" r:id="rId8"/>
    <p:sldId id="261"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724957-420B-4341-9EE2-96194C9AC86B}" v="76" dt="2019-03-25T18:49:05.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9" autoAdjust="0"/>
    <p:restoredTop sz="94660"/>
  </p:normalViewPr>
  <p:slideViewPr>
    <p:cSldViewPr snapToGrid="0">
      <p:cViewPr varScale="1">
        <p:scale>
          <a:sx n="116" d="100"/>
          <a:sy n="116" d="100"/>
        </p:scale>
        <p:origin x="120"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is Allen" userId="9f07df6a6d6aef93" providerId="LiveId" clId="{75724957-420B-4341-9EE2-96194C9AC86B}"/>
    <pc:docChg chg="undo custSel addSld modSld sldOrd">
      <pc:chgData name="Kris Allen" userId="9f07df6a6d6aef93" providerId="LiveId" clId="{75724957-420B-4341-9EE2-96194C9AC86B}" dt="2019-03-25T20:22:17.343" v="2253" actId="1076"/>
      <pc:docMkLst>
        <pc:docMk/>
      </pc:docMkLst>
      <pc:sldChg chg="addSp modSp">
        <pc:chgData name="Kris Allen" userId="9f07df6a6d6aef93" providerId="LiveId" clId="{75724957-420B-4341-9EE2-96194C9AC86B}" dt="2019-03-23T13:48:25.829" v="505" actId="1076"/>
        <pc:sldMkLst>
          <pc:docMk/>
          <pc:sldMk cId="1024959803" sldId="256"/>
        </pc:sldMkLst>
        <pc:spChg chg="mod">
          <ac:chgData name="Kris Allen" userId="9f07df6a6d6aef93" providerId="LiveId" clId="{75724957-420B-4341-9EE2-96194C9AC86B}" dt="2019-03-23T09:46:36.736" v="51" actId="120"/>
          <ac:spMkLst>
            <pc:docMk/>
            <pc:sldMk cId="1024959803" sldId="256"/>
            <ac:spMk id="3" creationId="{9202E07A-0529-40A3-B280-6D1A74E072F7}"/>
          </ac:spMkLst>
        </pc:spChg>
        <pc:spChg chg="add mod">
          <ac:chgData name="Kris Allen" userId="9f07df6a6d6aef93" providerId="LiveId" clId="{75724957-420B-4341-9EE2-96194C9AC86B}" dt="2019-03-23T09:48:24.222" v="122" actId="1076"/>
          <ac:spMkLst>
            <pc:docMk/>
            <pc:sldMk cId="1024959803" sldId="256"/>
            <ac:spMk id="4" creationId="{7C7DFF75-00D9-4B7B-BABF-BC77E29CB802}"/>
          </ac:spMkLst>
        </pc:spChg>
        <pc:spChg chg="add mod">
          <ac:chgData name="Kris Allen" userId="9f07df6a6d6aef93" providerId="LiveId" clId="{75724957-420B-4341-9EE2-96194C9AC86B}" dt="2019-03-23T09:48:18.460" v="121" actId="1076"/>
          <ac:spMkLst>
            <pc:docMk/>
            <pc:sldMk cId="1024959803" sldId="256"/>
            <ac:spMk id="22" creationId="{19A2A004-1BE9-4640-ADC6-B04C0B5643EF}"/>
          </ac:spMkLst>
        </pc:spChg>
        <pc:picChg chg="mod">
          <ac:chgData name="Kris Allen" userId="9f07df6a6d6aef93" providerId="LiveId" clId="{75724957-420B-4341-9EE2-96194C9AC86B}" dt="2019-03-23T13:48:25.829" v="505" actId="1076"/>
          <ac:picMkLst>
            <pc:docMk/>
            <pc:sldMk cId="1024959803" sldId="256"/>
            <ac:picMk id="1026" creationId="{998EE291-C88C-42AC-987C-0F7CC83F5EE2}"/>
          </ac:picMkLst>
        </pc:picChg>
      </pc:sldChg>
      <pc:sldChg chg="addSp delSp modSp">
        <pc:chgData name="Kris Allen" userId="9f07df6a6d6aef93" providerId="LiveId" clId="{75724957-420B-4341-9EE2-96194C9AC86B}" dt="2019-03-25T18:49:10.853" v="2246" actId="2711"/>
        <pc:sldMkLst>
          <pc:docMk/>
          <pc:sldMk cId="3633462142" sldId="257"/>
        </pc:sldMkLst>
        <pc:spChg chg="mod">
          <ac:chgData name="Kris Allen" userId="9f07df6a6d6aef93" providerId="LiveId" clId="{75724957-420B-4341-9EE2-96194C9AC86B}" dt="2019-03-23T09:50:30.625" v="161" actId="20577"/>
          <ac:spMkLst>
            <pc:docMk/>
            <pc:sldMk cId="3633462142" sldId="257"/>
            <ac:spMk id="2" creationId="{D200FB8F-1583-4CC2-AAAA-A54D4EF1BA3A}"/>
          </ac:spMkLst>
        </pc:spChg>
        <pc:spChg chg="del mod">
          <ac:chgData name="Kris Allen" userId="9f07df6a6d6aef93" providerId="LiveId" clId="{75724957-420B-4341-9EE2-96194C9AC86B}" dt="2019-03-25T11:04:35.052" v="635"/>
          <ac:spMkLst>
            <pc:docMk/>
            <pc:sldMk cId="3633462142" sldId="257"/>
            <ac:spMk id="3" creationId="{09B056BB-E3D4-4AC7-A920-A6D5DEB5789B}"/>
          </ac:spMkLst>
        </pc:spChg>
        <pc:spChg chg="add del mod">
          <ac:chgData name="Kris Allen" userId="9f07df6a6d6aef93" providerId="LiveId" clId="{75724957-420B-4341-9EE2-96194C9AC86B}" dt="2019-03-25T15:21:45.873" v="1105" actId="478"/>
          <ac:spMkLst>
            <pc:docMk/>
            <pc:sldMk cId="3633462142" sldId="257"/>
            <ac:spMk id="8" creationId="{A0E5A084-8721-41A6-9755-DF8A155AC442}"/>
          </ac:spMkLst>
        </pc:spChg>
        <pc:spChg chg="add mod">
          <ac:chgData name="Kris Allen" userId="9f07df6a6d6aef93" providerId="LiveId" clId="{75724957-420B-4341-9EE2-96194C9AC86B}" dt="2019-03-25T18:49:10.853" v="2246" actId="2711"/>
          <ac:spMkLst>
            <pc:docMk/>
            <pc:sldMk cId="3633462142" sldId="257"/>
            <ac:spMk id="9" creationId="{752DA01D-A467-4C0F-A1E4-801D50A15BF7}"/>
          </ac:spMkLst>
        </pc:spChg>
        <pc:picChg chg="add mod">
          <ac:chgData name="Kris Allen" userId="9f07df6a6d6aef93" providerId="LiveId" clId="{75724957-420B-4341-9EE2-96194C9AC86B}" dt="2019-03-25T15:06:17.609" v="1045" actId="14100"/>
          <ac:picMkLst>
            <pc:docMk/>
            <pc:sldMk cId="3633462142" sldId="257"/>
            <ac:picMk id="4" creationId="{15EF4170-D234-4C64-81AB-27F66688F64B}"/>
          </ac:picMkLst>
        </pc:picChg>
        <pc:picChg chg="add">
          <ac:chgData name="Kris Allen" userId="9f07df6a6d6aef93" providerId="LiveId" clId="{75724957-420B-4341-9EE2-96194C9AC86B}" dt="2019-03-23T13:48:46.089" v="511"/>
          <ac:picMkLst>
            <pc:docMk/>
            <pc:sldMk cId="3633462142" sldId="257"/>
            <ac:picMk id="5" creationId="{79F0284A-3667-4C48-B0C7-F65E5BF0DC19}"/>
          </ac:picMkLst>
        </pc:picChg>
        <pc:picChg chg="add del mod">
          <ac:chgData name="Kris Allen" userId="9f07df6a6d6aef93" providerId="LiveId" clId="{75724957-420B-4341-9EE2-96194C9AC86B}" dt="2019-03-25T15:19:11.938" v="1082" actId="478"/>
          <ac:picMkLst>
            <pc:docMk/>
            <pc:sldMk cId="3633462142" sldId="257"/>
            <ac:picMk id="6" creationId="{E42E3EED-42E4-4CDE-B8F5-96F781056011}"/>
          </ac:picMkLst>
        </pc:picChg>
      </pc:sldChg>
      <pc:sldChg chg="addSp delSp modSp">
        <pc:chgData name="Kris Allen" userId="9f07df6a6d6aef93" providerId="LiveId" clId="{75724957-420B-4341-9EE2-96194C9AC86B}" dt="2019-03-25T18:49:21.375" v="2247" actId="2711"/>
        <pc:sldMkLst>
          <pc:docMk/>
          <pc:sldMk cId="4065824655" sldId="258"/>
        </pc:sldMkLst>
        <pc:spChg chg="mod">
          <ac:chgData name="Kris Allen" userId="9f07df6a6d6aef93" providerId="LiveId" clId="{75724957-420B-4341-9EE2-96194C9AC86B}" dt="2019-03-23T09:52:12.761" v="257" actId="20577"/>
          <ac:spMkLst>
            <pc:docMk/>
            <pc:sldMk cId="4065824655" sldId="258"/>
            <ac:spMk id="2" creationId="{F6CB180A-940D-4D1C-87D6-A13B46AECAC3}"/>
          </ac:spMkLst>
        </pc:spChg>
        <pc:spChg chg="add del">
          <ac:chgData name="Kris Allen" userId="9f07df6a6d6aef93" providerId="LiveId" clId="{75724957-420B-4341-9EE2-96194C9AC86B}" dt="2019-03-23T09:50:48.651" v="168"/>
          <ac:spMkLst>
            <pc:docMk/>
            <pc:sldMk cId="4065824655" sldId="258"/>
            <ac:spMk id="3" creationId="{32B5BC93-41E5-46B8-9F56-194A905CA392}"/>
          </ac:spMkLst>
        </pc:spChg>
        <pc:spChg chg="add del mod">
          <ac:chgData name="Kris Allen" userId="9f07df6a6d6aef93" providerId="LiveId" clId="{75724957-420B-4341-9EE2-96194C9AC86B}" dt="2019-03-25T15:20:56.700" v="1093"/>
          <ac:spMkLst>
            <pc:docMk/>
            <pc:sldMk cId="4065824655" sldId="258"/>
            <ac:spMk id="3" creationId="{F8549F76-5CB6-4300-BE47-56E54FA49C52}"/>
          </ac:spMkLst>
        </pc:spChg>
        <pc:spChg chg="add mod">
          <ac:chgData name="Kris Allen" userId="9f07df6a6d6aef93" providerId="LiveId" clId="{75724957-420B-4341-9EE2-96194C9AC86B}" dt="2019-03-25T18:49:21.375" v="2247" actId="2711"/>
          <ac:spMkLst>
            <pc:docMk/>
            <pc:sldMk cId="4065824655" sldId="258"/>
            <ac:spMk id="5" creationId="{05756CF5-36CE-48EC-9A2B-E7F300837963}"/>
          </ac:spMkLst>
        </pc:spChg>
        <pc:spChg chg="add del mod">
          <ac:chgData name="Kris Allen" userId="9f07df6a6d6aef93" providerId="LiveId" clId="{75724957-420B-4341-9EE2-96194C9AC86B}" dt="2019-03-23T09:50:45.433" v="165"/>
          <ac:spMkLst>
            <pc:docMk/>
            <pc:sldMk cId="4065824655" sldId="258"/>
            <ac:spMk id="5" creationId="{9AEDD00C-40E0-4EF2-BA4A-40230EF359E9}"/>
          </ac:spMkLst>
        </pc:spChg>
        <pc:spChg chg="add del mod">
          <ac:chgData name="Kris Allen" userId="9f07df6a6d6aef93" providerId="LiveId" clId="{75724957-420B-4341-9EE2-96194C9AC86B}" dt="2019-03-23T09:51:30.785" v="182"/>
          <ac:spMkLst>
            <pc:docMk/>
            <pc:sldMk cId="4065824655" sldId="258"/>
            <ac:spMk id="7" creationId="{7BABA4CC-A43F-49D4-AFCD-9F324DE5FBA8}"/>
          </ac:spMkLst>
        </pc:spChg>
        <pc:picChg chg="add del mod">
          <ac:chgData name="Kris Allen" userId="9f07df6a6d6aef93" providerId="LiveId" clId="{75724957-420B-4341-9EE2-96194C9AC86B}" dt="2019-03-23T09:50:46.799" v="167"/>
          <ac:picMkLst>
            <pc:docMk/>
            <pc:sldMk cId="4065824655" sldId="258"/>
            <ac:picMk id="4" creationId="{4726FE23-DC15-46A5-80C6-71FAAE7449ED}"/>
          </ac:picMkLst>
        </pc:picChg>
        <pc:picChg chg="add">
          <ac:chgData name="Kris Allen" userId="9f07df6a6d6aef93" providerId="LiveId" clId="{75724957-420B-4341-9EE2-96194C9AC86B}" dt="2019-03-23T13:48:47.854" v="512"/>
          <ac:picMkLst>
            <pc:docMk/>
            <pc:sldMk cId="4065824655" sldId="258"/>
            <ac:picMk id="4" creationId="{8FF94336-CF83-480A-8549-728D29CB82AB}"/>
          </ac:picMkLst>
        </pc:picChg>
        <pc:picChg chg="add mod">
          <ac:chgData name="Kris Allen" userId="9f07df6a6d6aef93" providerId="LiveId" clId="{75724957-420B-4341-9EE2-96194C9AC86B}" dt="2019-03-25T16:26:53.679" v="1331" actId="14100"/>
          <ac:picMkLst>
            <pc:docMk/>
            <pc:sldMk cId="4065824655" sldId="258"/>
            <ac:picMk id="6" creationId="{3975D6DD-A6DA-4E67-BA9C-E58BB9E9637F}"/>
          </ac:picMkLst>
        </pc:picChg>
      </pc:sldChg>
      <pc:sldChg chg="addSp delSp modSp">
        <pc:chgData name="Kris Allen" userId="9f07df6a6d6aef93" providerId="LiveId" clId="{75724957-420B-4341-9EE2-96194C9AC86B}" dt="2019-03-25T17:47:24.915" v="1961" actId="313"/>
        <pc:sldMkLst>
          <pc:docMk/>
          <pc:sldMk cId="2335119973" sldId="259"/>
        </pc:sldMkLst>
        <pc:spChg chg="mod">
          <ac:chgData name="Kris Allen" userId="9f07df6a6d6aef93" providerId="LiveId" clId="{75724957-420B-4341-9EE2-96194C9AC86B}" dt="2019-03-23T09:55:52.094" v="325" actId="20577"/>
          <ac:spMkLst>
            <pc:docMk/>
            <pc:sldMk cId="2335119973" sldId="259"/>
            <ac:spMk id="2" creationId="{9A2462F8-FCDB-4928-9F56-6D3A8928A96C}"/>
          </ac:spMkLst>
        </pc:spChg>
        <pc:spChg chg="add mod">
          <ac:chgData name="Kris Allen" userId="9f07df6a6d6aef93" providerId="LiveId" clId="{75724957-420B-4341-9EE2-96194C9AC86B}" dt="2019-03-25T17:47:24.915" v="1961" actId="313"/>
          <ac:spMkLst>
            <pc:docMk/>
            <pc:sldMk cId="2335119973" sldId="259"/>
            <ac:spMk id="3" creationId="{09AF3127-083F-4F5F-BE37-EF5B1479C2CC}"/>
          </ac:spMkLst>
        </pc:spChg>
        <pc:spChg chg="del">
          <ac:chgData name="Kris Allen" userId="9f07df6a6d6aef93" providerId="LiveId" clId="{75724957-420B-4341-9EE2-96194C9AC86B}" dt="2019-03-23T09:52:21.201" v="258"/>
          <ac:spMkLst>
            <pc:docMk/>
            <pc:sldMk cId="2335119973" sldId="259"/>
            <ac:spMk id="3" creationId="{4BD488DD-20F8-4FBC-A8CA-CDBCEA05E0ED}"/>
          </ac:spMkLst>
        </pc:spChg>
        <pc:picChg chg="add mod">
          <ac:chgData name="Kris Allen" userId="9f07df6a6d6aef93" providerId="LiveId" clId="{75724957-420B-4341-9EE2-96194C9AC86B}" dt="2019-03-23T09:52:24.901" v="261" actId="1076"/>
          <ac:picMkLst>
            <pc:docMk/>
            <pc:sldMk cId="2335119973" sldId="259"/>
            <ac:picMk id="4" creationId="{480D95F6-3CA5-4E01-949E-0B21E40D0946}"/>
          </ac:picMkLst>
        </pc:picChg>
        <pc:picChg chg="add">
          <ac:chgData name="Kris Allen" userId="9f07df6a6d6aef93" providerId="LiveId" clId="{75724957-420B-4341-9EE2-96194C9AC86B}" dt="2019-03-23T13:48:49.270" v="513"/>
          <ac:picMkLst>
            <pc:docMk/>
            <pc:sldMk cId="2335119973" sldId="259"/>
            <ac:picMk id="5" creationId="{C6525083-C609-412B-AF0E-99AFD2ACD7E3}"/>
          </ac:picMkLst>
        </pc:picChg>
      </pc:sldChg>
      <pc:sldChg chg="addSp delSp modSp">
        <pc:chgData name="Kris Allen" userId="9f07df6a6d6aef93" providerId="LiveId" clId="{75724957-420B-4341-9EE2-96194C9AC86B}" dt="2019-03-25T18:21:21.456" v="2209" actId="1076"/>
        <pc:sldMkLst>
          <pc:docMk/>
          <pc:sldMk cId="792502742" sldId="260"/>
        </pc:sldMkLst>
        <pc:spChg chg="mod">
          <ac:chgData name="Kris Allen" userId="9f07df6a6d6aef93" providerId="LiveId" clId="{75724957-420B-4341-9EE2-96194C9AC86B}" dt="2019-03-23T09:55:05.124" v="315" actId="20577"/>
          <ac:spMkLst>
            <pc:docMk/>
            <pc:sldMk cId="792502742" sldId="260"/>
            <ac:spMk id="2" creationId="{37AE6115-E6E1-4DCB-9357-D826275AE57B}"/>
          </ac:spMkLst>
        </pc:spChg>
        <pc:spChg chg="del">
          <ac:chgData name="Kris Allen" userId="9f07df6a6d6aef93" providerId="LiveId" clId="{75724957-420B-4341-9EE2-96194C9AC86B}" dt="2019-03-25T17:50:26.070" v="1963" actId="478"/>
          <ac:spMkLst>
            <pc:docMk/>
            <pc:sldMk cId="792502742" sldId="260"/>
            <ac:spMk id="3" creationId="{16E84511-6AFA-4DD9-A9D9-50FFE1FAADEA}"/>
          </ac:spMkLst>
        </pc:spChg>
        <pc:picChg chg="add mod">
          <ac:chgData name="Kris Allen" userId="9f07df6a6d6aef93" providerId="LiveId" clId="{75724957-420B-4341-9EE2-96194C9AC86B}" dt="2019-03-23T09:54:37.818" v="297" actId="1076"/>
          <ac:picMkLst>
            <pc:docMk/>
            <pc:sldMk cId="792502742" sldId="260"/>
            <ac:picMk id="4" creationId="{4359C0A7-635B-46D2-AB54-76AF4AD36964}"/>
          </ac:picMkLst>
        </pc:picChg>
        <pc:picChg chg="add del mod">
          <ac:chgData name="Kris Allen" userId="9f07df6a6d6aef93" providerId="LiveId" clId="{75724957-420B-4341-9EE2-96194C9AC86B}" dt="2019-03-25T18:15:40.354" v="2203" actId="478"/>
          <ac:picMkLst>
            <pc:docMk/>
            <pc:sldMk cId="792502742" sldId="260"/>
            <ac:picMk id="5" creationId="{70DBE198-F028-48A1-9D42-353131AA7554}"/>
          </ac:picMkLst>
        </pc:picChg>
        <pc:picChg chg="add">
          <ac:chgData name="Kris Allen" userId="9f07df6a6d6aef93" providerId="LiveId" clId="{75724957-420B-4341-9EE2-96194C9AC86B}" dt="2019-03-23T13:48:50.667" v="514"/>
          <ac:picMkLst>
            <pc:docMk/>
            <pc:sldMk cId="792502742" sldId="260"/>
            <ac:picMk id="6" creationId="{41A2E208-1680-4D17-B6F5-EE572CBAC738}"/>
          </ac:picMkLst>
        </pc:picChg>
        <pc:picChg chg="add del mod">
          <ac:chgData name="Kris Allen" userId="9f07df6a6d6aef93" providerId="LiveId" clId="{75724957-420B-4341-9EE2-96194C9AC86B}" dt="2019-03-25T18:15:41.687" v="2204" actId="478"/>
          <ac:picMkLst>
            <pc:docMk/>
            <pc:sldMk cId="792502742" sldId="260"/>
            <ac:picMk id="7" creationId="{E1F3618D-99D3-4F9F-804B-6742A035CD69}"/>
          </ac:picMkLst>
        </pc:picChg>
        <pc:picChg chg="add del mod">
          <ac:chgData name="Kris Allen" userId="9f07df6a6d6aef93" providerId="LiveId" clId="{75724957-420B-4341-9EE2-96194C9AC86B}" dt="2019-03-25T18:15:37.272" v="2201" actId="478"/>
          <ac:picMkLst>
            <pc:docMk/>
            <pc:sldMk cId="792502742" sldId="260"/>
            <ac:picMk id="9" creationId="{05D5FE41-7236-4310-B9E1-11B3E0315C98}"/>
          </ac:picMkLst>
        </pc:picChg>
        <pc:picChg chg="add mod">
          <ac:chgData name="Kris Allen" userId="9f07df6a6d6aef93" providerId="LiveId" clId="{75724957-420B-4341-9EE2-96194C9AC86B}" dt="2019-03-25T18:21:21.456" v="2209" actId="1076"/>
          <ac:picMkLst>
            <pc:docMk/>
            <pc:sldMk cId="792502742" sldId="260"/>
            <ac:picMk id="10" creationId="{7136542F-E131-44D1-A815-8C52C9F94968}"/>
          </ac:picMkLst>
        </pc:picChg>
        <pc:picChg chg="add del">
          <ac:chgData name="Kris Allen" userId="9f07df6a6d6aef93" providerId="LiveId" clId="{75724957-420B-4341-9EE2-96194C9AC86B}" dt="2019-03-25T18:14:42.043" v="2198" actId="478"/>
          <ac:picMkLst>
            <pc:docMk/>
            <pc:sldMk cId="792502742" sldId="260"/>
            <ac:picMk id="1026" creationId="{F38197DA-EAD9-4CA0-A6D8-10654926719F}"/>
          </ac:picMkLst>
        </pc:picChg>
      </pc:sldChg>
      <pc:sldChg chg="addSp delSp modSp">
        <pc:chgData name="Kris Allen" userId="9f07df6a6d6aef93" providerId="LiveId" clId="{75724957-420B-4341-9EE2-96194C9AC86B}" dt="2019-03-25T20:22:17.343" v="2253" actId="1076"/>
        <pc:sldMkLst>
          <pc:docMk/>
          <pc:sldMk cId="830341533" sldId="261"/>
        </pc:sldMkLst>
        <pc:spChg chg="mod">
          <ac:chgData name="Kris Allen" userId="9f07df6a6d6aef93" providerId="LiveId" clId="{75724957-420B-4341-9EE2-96194C9AC86B}" dt="2019-03-23T09:55:38.538" v="319" actId="115"/>
          <ac:spMkLst>
            <pc:docMk/>
            <pc:sldMk cId="830341533" sldId="261"/>
            <ac:spMk id="2" creationId="{6D48BB50-372B-4F7B-BD85-E00D24183034}"/>
          </ac:spMkLst>
        </pc:spChg>
        <pc:spChg chg="del">
          <ac:chgData name="Kris Allen" userId="9f07df6a6d6aef93" providerId="LiveId" clId="{75724957-420B-4341-9EE2-96194C9AC86B}" dt="2019-03-23T09:55:15.273" v="316"/>
          <ac:spMkLst>
            <pc:docMk/>
            <pc:sldMk cId="830341533" sldId="261"/>
            <ac:spMk id="3" creationId="{07F8510E-CBFE-491A-96F7-490E15E1B037}"/>
          </ac:spMkLst>
        </pc:spChg>
        <pc:spChg chg="add mod">
          <ac:chgData name="Kris Allen" userId="9f07df6a6d6aef93" providerId="LiveId" clId="{75724957-420B-4341-9EE2-96194C9AC86B}" dt="2019-03-25T20:21:59.834" v="2249" actId="1076"/>
          <ac:spMkLst>
            <pc:docMk/>
            <pc:sldMk cId="830341533" sldId="261"/>
            <ac:spMk id="7" creationId="{5A6B27AB-942A-45AF-85BC-4A4E9F266FD3}"/>
          </ac:spMkLst>
        </pc:spChg>
        <pc:spChg chg="add mod">
          <ac:chgData name="Kris Allen" userId="9f07df6a6d6aef93" providerId="LiveId" clId="{75724957-420B-4341-9EE2-96194C9AC86B}" dt="2019-03-25T20:22:12.556" v="2252" actId="1076"/>
          <ac:spMkLst>
            <pc:docMk/>
            <pc:sldMk cId="830341533" sldId="261"/>
            <ac:spMk id="8" creationId="{A49E315A-EEE0-46E1-B66C-0FB8B54F1AE6}"/>
          </ac:spMkLst>
        </pc:spChg>
        <pc:spChg chg="add mod">
          <ac:chgData name="Kris Allen" userId="9f07df6a6d6aef93" providerId="LiveId" clId="{75724957-420B-4341-9EE2-96194C9AC86B}" dt="2019-03-25T20:22:10.155" v="2251" actId="1076"/>
          <ac:spMkLst>
            <pc:docMk/>
            <pc:sldMk cId="830341533" sldId="261"/>
            <ac:spMk id="9" creationId="{3EAE0E1C-2FCB-4EBA-9326-5E3EE754BD0B}"/>
          </ac:spMkLst>
        </pc:spChg>
        <pc:picChg chg="add mod">
          <ac:chgData name="Kris Allen" userId="9f07df6a6d6aef93" providerId="LiveId" clId="{75724957-420B-4341-9EE2-96194C9AC86B}" dt="2019-03-25T20:21:54.083" v="2248" actId="1076"/>
          <ac:picMkLst>
            <pc:docMk/>
            <pc:sldMk cId="830341533" sldId="261"/>
            <ac:picMk id="4" creationId="{492CF922-4EB9-4783-9B93-A66D8E5C6692}"/>
          </ac:picMkLst>
        </pc:picChg>
        <pc:picChg chg="add mod">
          <ac:chgData name="Kris Allen" userId="9f07df6a6d6aef93" providerId="LiveId" clId="{75724957-420B-4341-9EE2-96194C9AC86B}" dt="2019-03-25T20:22:17.343" v="2253" actId="1076"/>
          <ac:picMkLst>
            <pc:docMk/>
            <pc:sldMk cId="830341533" sldId="261"/>
            <ac:picMk id="5" creationId="{0A45E947-AF72-428F-98AB-1C5A7677126A}"/>
          </ac:picMkLst>
        </pc:picChg>
        <pc:picChg chg="add">
          <ac:chgData name="Kris Allen" userId="9f07df6a6d6aef93" providerId="LiveId" clId="{75724957-420B-4341-9EE2-96194C9AC86B}" dt="2019-03-23T13:48:52.600" v="515"/>
          <ac:picMkLst>
            <pc:docMk/>
            <pc:sldMk cId="830341533" sldId="261"/>
            <ac:picMk id="6" creationId="{2790131E-CBBB-4A3A-AE63-D1F044D16BEC}"/>
          </ac:picMkLst>
        </pc:picChg>
      </pc:sldChg>
      <pc:sldChg chg="addSp modSp ord">
        <pc:chgData name="Kris Allen" userId="9f07df6a6d6aef93" providerId="LiveId" clId="{75724957-420B-4341-9EE2-96194C9AC86B}" dt="2019-03-25T18:48:09.746" v="2238" actId="207"/>
        <pc:sldMkLst>
          <pc:docMk/>
          <pc:sldMk cId="1979049885" sldId="262"/>
        </pc:sldMkLst>
        <pc:spChg chg="mod">
          <ac:chgData name="Kris Allen" userId="9f07df6a6d6aef93" providerId="LiveId" clId="{75724957-420B-4341-9EE2-96194C9AC86B}" dt="2019-03-23T09:58:11.008" v="371" actId="20577"/>
          <ac:spMkLst>
            <pc:docMk/>
            <pc:sldMk cId="1979049885" sldId="262"/>
            <ac:spMk id="2" creationId="{7A09CFC8-0BCA-40AC-BB79-01B9D5AA51E1}"/>
          </ac:spMkLst>
        </pc:spChg>
        <pc:spChg chg="mod">
          <ac:chgData name="Kris Allen" userId="9f07df6a6d6aef93" providerId="LiveId" clId="{75724957-420B-4341-9EE2-96194C9AC86B}" dt="2019-03-25T18:48:09.746" v="2238" actId="207"/>
          <ac:spMkLst>
            <pc:docMk/>
            <pc:sldMk cId="1979049885" sldId="262"/>
            <ac:spMk id="3" creationId="{28B0EF94-6622-4020-93AF-71C2F556EC4F}"/>
          </ac:spMkLst>
        </pc:spChg>
        <pc:picChg chg="add mod">
          <ac:chgData name="Kris Allen" userId="9f07df6a6d6aef93" providerId="LiveId" clId="{75724957-420B-4341-9EE2-96194C9AC86B}" dt="2019-03-23T13:48:38.696" v="509" actId="14100"/>
          <ac:picMkLst>
            <pc:docMk/>
            <pc:sldMk cId="1979049885" sldId="262"/>
            <ac:picMk id="4" creationId="{42B1277D-0D77-49AB-AC3E-5AA81B5E11EC}"/>
          </ac:picMkLst>
        </pc:picChg>
      </pc:sldChg>
      <pc:sldChg chg="addSp delSp modSp ord">
        <pc:chgData name="Kris Allen" userId="9f07df6a6d6aef93" providerId="LiveId" clId="{75724957-420B-4341-9EE2-96194C9AC86B}" dt="2019-03-25T18:48:57.950" v="2244" actId="2711"/>
        <pc:sldMkLst>
          <pc:docMk/>
          <pc:sldMk cId="4173210679" sldId="263"/>
        </pc:sldMkLst>
        <pc:spChg chg="mod">
          <ac:chgData name="Kris Allen" userId="9f07df6a6d6aef93" providerId="LiveId" clId="{75724957-420B-4341-9EE2-96194C9AC86B}" dt="2019-03-23T13:47:32.541" v="500" actId="20577"/>
          <ac:spMkLst>
            <pc:docMk/>
            <pc:sldMk cId="4173210679" sldId="263"/>
            <ac:spMk id="2" creationId="{67CDEB3C-2CBD-469E-998D-09C8506B0F6D}"/>
          </ac:spMkLst>
        </pc:spChg>
        <pc:spChg chg="add del">
          <ac:chgData name="Kris Allen" userId="9f07df6a6d6aef93" providerId="LiveId" clId="{75724957-420B-4341-9EE2-96194C9AC86B}" dt="2019-03-23T13:46:19.963" v="481"/>
          <ac:spMkLst>
            <pc:docMk/>
            <pc:sldMk cId="4173210679" sldId="263"/>
            <ac:spMk id="3" creationId="{578BB4A5-5EB1-4FFD-A96E-92AB56B3522D}"/>
          </ac:spMkLst>
        </pc:spChg>
        <pc:spChg chg="add mod">
          <ac:chgData name="Kris Allen" userId="9f07df6a6d6aef93" providerId="LiveId" clId="{75724957-420B-4341-9EE2-96194C9AC86B}" dt="2019-03-25T18:48:49.771" v="2243" actId="2711"/>
          <ac:spMkLst>
            <pc:docMk/>
            <pc:sldMk cId="4173210679" sldId="263"/>
            <ac:spMk id="3" creationId="{5E72EEC7-FE92-45D6-AA3B-8F6F183ECD13}"/>
          </ac:spMkLst>
        </pc:spChg>
        <pc:spChg chg="add del">
          <ac:chgData name="Kris Allen" userId="9f07df6a6d6aef93" providerId="LiveId" clId="{75724957-420B-4341-9EE2-96194C9AC86B}" dt="2019-03-23T13:46:18.411" v="480"/>
          <ac:spMkLst>
            <pc:docMk/>
            <pc:sldMk cId="4173210679" sldId="263"/>
            <ac:spMk id="4" creationId="{D889E447-E74D-4BD4-80E8-2F62B7CDA027}"/>
          </ac:spMkLst>
        </pc:spChg>
        <pc:spChg chg="add del mod">
          <ac:chgData name="Kris Allen" userId="9f07df6a6d6aef93" providerId="LiveId" clId="{75724957-420B-4341-9EE2-96194C9AC86B}" dt="2019-03-25T17:58:25.203" v="2015" actId="478"/>
          <ac:spMkLst>
            <pc:docMk/>
            <pc:sldMk cId="4173210679" sldId="263"/>
            <ac:spMk id="5" creationId="{B933C3F8-F62D-4FB1-ABA9-935B575DD4A2}"/>
          </ac:spMkLst>
        </pc:spChg>
        <pc:spChg chg="add del mod">
          <ac:chgData name="Kris Allen" userId="9f07df6a6d6aef93" providerId="LiveId" clId="{75724957-420B-4341-9EE2-96194C9AC86B}" dt="2019-03-25T17:58:27.543" v="2016" actId="478"/>
          <ac:spMkLst>
            <pc:docMk/>
            <pc:sldMk cId="4173210679" sldId="263"/>
            <ac:spMk id="7" creationId="{2ECFB34E-7777-4E33-8543-6017B1F44A91}"/>
          </ac:spMkLst>
        </pc:spChg>
        <pc:spChg chg="add mod">
          <ac:chgData name="Kris Allen" userId="9f07df6a6d6aef93" providerId="LiveId" clId="{75724957-420B-4341-9EE2-96194C9AC86B}" dt="2019-03-25T18:48:57.950" v="2244" actId="2711"/>
          <ac:spMkLst>
            <pc:docMk/>
            <pc:sldMk cId="4173210679" sldId="263"/>
            <ac:spMk id="8" creationId="{FBBA64E8-ABFB-4BAB-9259-0FF30DC3F027}"/>
          </ac:spMkLst>
        </pc:spChg>
        <pc:picChg chg="add">
          <ac:chgData name="Kris Allen" userId="9f07df6a6d6aef93" providerId="LiveId" clId="{75724957-420B-4341-9EE2-96194C9AC86B}" dt="2019-03-23T13:48:41.954" v="510"/>
          <ac:picMkLst>
            <pc:docMk/>
            <pc:sldMk cId="4173210679" sldId="263"/>
            <ac:picMk id="6" creationId="{EE085199-63A9-4D65-B5AA-001F801D71CB}"/>
          </ac:picMkLst>
        </pc:picChg>
      </pc:sldChg>
      <pc:sldChg chg="addSp modSp">
        <pc:chgData name="Kris Allen" userId="9f07df6a6d6aef93" providerId="LiveId" clId="{75724957-420B-4341-9EE2-96194C9AC86B}" dt="2019-03-25T18:48:16.774" v="2239" actId="207"/>
        <pc:sldMkLst>
          <pc:docMk/>
          <pc:sldMk cId="2130410337" sldId="264"/>
        </pc:sldMkLst>
        <pc:spChg chg="mod">
          <ac:chgData name="Kris Allen" userId="9f07df6a6d6aef93" providerId="LiveId" clId="{75724957-420B-4341-9EE2-96194C9AC86B}" dt="2019-03-23T15:49:57.154" v="624" actId="20577"/>
          <ac:spMkLst>
            <pc:docMk/>
            <pc:sldMk cId="2130410337" sldId="264"/>
            <ac:spMk id="2" creationId="{87103C05-7E64-4D0F-BDC6-A0ABC7A7D520}"/>
          </ac:spMkLst>
        </pc:spChg>
        <pc:spChg chg="mod">
          <ac:chgData name="Kris Allen" userId="9f07df6a6d6aef93" providerId="LiveId" clId="{75724957-420B-4341-9EE2-96194C9AC86B}" dt="2019-03-25T18:48:16.774" v="2239" actId="207"/>
          <ac:spMkLst>
            <pc:docMk/>
            <pc:sldMk cId="2130410337" sldId="264"/>
            <ac:spMk id="3" creationId="{C330CB3E-4C3F-4BC3-A131-5B445A13AB9B}"/>
          </ac:spMkLst>
        </pc:spChg>
        <pc:picChg chg="add">
          <ac:chgData name="Kris Allen" userId="9f07df6a6d6aef93" providerId="LiveId" clId="{75724957-420B-4341-9EE2-96194C9AC86B}" dt="2019-03-23T13:48:53.902" v="516"/>
          <ac:picMkLst>
            <pc:docMk/>
            <pc:sldMk cId="2130410337" sldId="264"/>
            <ac:picMk id="4" creationId="{73E4A964-F7DF-499E-B880-C719A0E395EE}"/>
          </ac:picMkLst>
        </pc:picChg>
      </pc:sldChg>
      <pc:sldChg chg="modSp add">
        <pc:chgData name="Kris Allen" userId="9f07df6a6d6aef93" providerId="LiveId" clId="{75724957-420B-4341-9EE2-96194C9AC86B}" dt="2019-03-25T18:48:23.801" v="2242" actId="207"/>
        <pc:sldMkLst>
          <pc:docMk/>
          <pc:sldMk cId="3122987206" sldId="265"/>
        </pc:sldMkLst>
        <pc:spChg chg="mod">
          <ac:chgData name="Kris Allen" userId="9f07df6a6d6aef93" providerId="LiveId" clId="{75724957-420B-4341-9EE2-96194C9AC86B}" dt="2019-03-25T18:23:05.013" v="2223" actId="20577"/>
          <ac:spMkLst>
            <pc:docMk/>
            <pc:sldMk cId="3122987206" sldId="265"/>
            <ac:spMk id="2" creationId="{0EE3A4D9-022C-4999-9D7C-35D4EB5AAC85}"/>
          </ac:spMkLst>
        </pc:spChg>
        <pc:spChg chg="mod">
          <ac:chgData name="Kris Allen" userId="9f07df6a6d6aef93" providerId="LiveId" clId="{75724957-420B-4341-9EE2-96194C9AC86B}" dt="2019-03-25T18:48:23.801" v="2242" actId="207"/>
          <ac:spMkLst>
            <pc:docMk/>
            <pc:sldMk cId="3122987206" sldId="265"/>
            <ac:spMk id="3" creationId="{B0E99E57-ADB6-44F0-B2AA-B2C5EDEF5CC0}"/>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4AEEF8-481C-40D0-B4EC-34E60FDEF836}"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07FA3863-7B8B-4D76-8E3E-FC6878B8F4A2}" type="slidenum">
              <a:rPr lang="en-GB" smtClean="0"/>
              <a:t>‹#›</a:t>
            </a:fld>
            <a:endParaRPr lang="en-GB"/>
          </a:p>
        </p:txBody>
      </p:sp>
    </p:spTree>
    <p:extLst>
      <p:ext uri="{BB962C8B-B14F-4D97-AF65-F5344CB8AC3E}">
        <p14:creationId xmlns:p14="http://schemas.microsoft.com/office/powerpoint/2010/main" val="1549737299"/>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4AEEF8-481C-40D0-B4EC-34E60FDEF836}"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FA3863-7B8B-4D76-8E3E-FC6878B8F4A2}" type="slidenum">
              <a:rPr lang="en-GB" smtClean="0"/>
              <a:t>‹#›</a:t>
            </a:fld>
            <a:endParaRPr lang="en-GB"/>
          </a:p>
        </p:txBody>
      </p:sp>
    </p:spTree>
    <p:extLst>
      <p:ext uri="{BB962C8B-B14F-4D97-AF65-F5344CB8AC3E}">
        <p14:creationId xmlns:p14="http://schemas.microsoft.com/office/powerpoint/2010/main" val="1690011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4AEEF8-481C-40D0-B4EC-34E60FDEF836}"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07FA3863-7B8B-4D76-8E3E-FC6878B8F4A2}" type="slidenum">
              <a:rPr lang="en-GB" smtClean="0"/>
              <a:t>‹#›</a:t>
            </a:fld>
            <a:endParaRPr lang="en-GB"/>
          </a:p>
        </p:txBody>
      </p:sp>
    </p:spTree>
    <p:extLst>
      <p:ext uri="{BB962C8B-B14F-4D97-AF65-F5344CB8AC3E}">
        <p14:creationId xmlns:p14="http://schemas.microsoft.com/office/powerpoint/2010/main" val="911636565"/>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74AEEF8-481C-40D0-B4EC-34E60FDEF836}"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3863-7B8B-4D76-8E3E-FC6878B8F4A2}" type="slidenum">
              <a:rPr lang="en-GB" smtClean="0"/>
              <a:t>‹#›</a:t>
            </a:fld>
            <a:endParaRPr lang="en-GB"/>
          </a:p>
        </p:txBody>
      </p:sp>
    </p:spTree>
    <p:extLst>
      <p:ext uri="{BB962C8B-B14F-4D97-AF65-F5344CB8AC3E}">
        <p14:creationId xmlns:p14="http://schemas.microsoft.com/office/powerpoint/2010/main" val="3646282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4AEEF8-481C-40D0-B4EC-34E60FDEF836}" type="datetimeFigureOut">
              <a:rPr lang="en-GB" smtClean="0"/>
              <a:t>25/03/2019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FA3863-7B8B-4D76-8E3E-FC6878B8F4A2}" type="slidenum">
              <a:rPr lang="en-GB" smtClean="0"/>
              <a:t>‹#›</a:t>
            </a:fld>
            <a:endParaRPr lang="en-GB"/>
          </a:p>
        </p:txBody>
      </p:sp>
    </p:spTree>
    <p:extLst>
      <p:ext uri="{BB962C8B-B14F-4D97-AF65-F5344CB8AC3E}">
        <p14:creationId xmlns:p14="http://schemas.microsoft.com/office/powerpoint/2010/main" val="282669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74AEEF8-481C-40D0-B4EC-34E60FDEF836}" type="datetimeFigureOut">
              <a:rPr lang="en-GB" smtClean="0"/>
              <a:t>25/03/2019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FA3863-7B8B-4D76-8E3E-FC6878B8F4A2}" type="slidenum">
              <a:rPr lang="en-GB" smtClean="0"/>
              <a:t>‹#›</a:t>
            </a:fld>
            <a:endParaRPr lang="en-GB"/>
          </a:p>
        </p:txBody>
      </p:sp>
    </p:spTree>
    <p:extLst>
      <p:ext uri="{BB962C8B-B14F-4D97-AF65-F5344CB8AC3E}">
        <p14:creationId xmlns:p14="http://schemas.microsoft.com/office/powerpoint/2010/main" val="3959787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A74AEEF8-481C-40D0-B4EC-34E60FDEF836}" type="datetimeFigureOut">
              <a:rPr lang="en-GB" smtClean="0"/>
              <a:t>25/03/2019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FA3863-7B8B-4D76-8E3E-FC6878B8F4A2}" type="slidenum">
              <a:rPr lang="en-GB" smtClean="0"/>
              <a:t>‹#›</a:t>
            </a:fld>
            <a:endParaRPr lang="en-GB"/>
          </a:p>
        </p:txBody>
      </p:sp>
    </p:spTree>
    <p:extLst>
      <p:ext uri="{BB962C8B-B14F-4D97-AF65-F5344CB8AC3E}">
        <p14:creationId xmlns:p14="http://schemas.microsoft.com/office/powerpoint/2010/main" val="1958054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4AEEF8-481C-40D0-B4EC-34E60FDEF836}"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3863-7B8B-4D76-8E3E-FC6878B8F4A2}" type="slidenum">
              <a:rPr lang="en-GB" smtClean="0"/>
              <a:t>‹#›</a:t>
            </a:fld>
            <a:endParaRPr lang="en-GB"/>
          </a:p>
        </p:txBody>
      </p:sp>
    </p:spTree>
    <p:extLst>
      <p:ext uri="{BB962C8B-B14F-4D97-AF65-F5344CB8AC3E}">
        <p14:creationId xmlns:p14="http://schemas.microsoft.com/office/powerpoint/2010/main" val="69188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4AEEF8-481C-40D0-B4EC-34E60FDEF836}"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3863-7B8B-4D76-8E3E-FC6878B8F4A2}" type="slidenum">
              <a:rPr lang="en-GB" smtClean="0"/>
              <a:t>‹#›</a:t>
            </a:fld>
            <a:endParaRPr lang="en-GB"/>
          </a:p>
        </p:txBody>
      </p:sp>
    </p:spTree>
    <p:extLst>
      <p:ext uri="{BB962C8B-B14F-4D97-AF65-F5344CB8AC3E}">
        <p14:creationId xmlns:p14="http://schemas.microsoft.com/office/powerpoint/2010/main" val="443353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4AEEF8-481C-40D0-B4EC-34E60FDEF836}"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07FA3863-7B8B-4D76-8E3E-FC6878B8F4A2}" type="slidenum">
              <a:rPr lang="en-GB" smtClean="0"/>
              <a:t>‹#›</a:t>
            </a:fld>
            <a:endParaRPr lang="en-GB"/>
          </a:p>
        </p:txBody>
      </p:sp>
    </p:spTree>
    <p:extLst>
      <p:ext uri="{BB962C8B-B14F-4D97-AF65-F5344CB8AC3E}">
        <p14:creationId xmlns:p14="http://schemas.microsoft.com/office/powerpoint/2010/main" val="1677653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4AEEF8-481C-40D0-B4EC-34E60FDEF836}"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07FA3863-7B8B-4D76-8E3E-FC6878B8F4A2}" type="slidenum">
              <a:rPr lang="en-GB" smtClean="0"/>
              <a:t>‹#›</a:t>
            </a:fld>
            <a:endParaRPr lang="en-GB"/>
          </a:p>
        </p:txBody>
      </p:sp>
    </p:spTree>
    <p:extLst>
      <p:ext uri="{BB962C8B-B14F-4D97-AF65-F5344CB8AC3E}">
        <p14:creationId xmlns:p14="http://schemas.microsoft.com/office/powerpoint/2010/main" val="1541908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4AEEF8-481C-40D0-B4EC-34E60FDEF836}"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7FA3863-7B8B-4D76-8E3E-FC6878B8F4A2}"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197255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74AEEF8-481C-40D0-B4EC-34E60FDEF836}" type="datetimeFigureOut">
              <a:rPr lang="en-GB" smtClean="0"/>
              <a:t>25/03/2019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7FA3863-7B8B-4D76-8E3E-FC6878B8F4A2}" type="slidenum">
              <a:rPr lang="en-GB" smtClean="0"/>
              <a:t>‹#›</a:t>
            </a:fld>
            <a:endParaRPr lang="en-GB"/>
          </a:p>
        </p:txBody>
      </p:sp>
    </p:spTree>
    <p:extLst>
      <p:ext uri="{BB962C8B-B14F-4D97-AF65-F5344CB8AC3E}">
        <p14:creationId xmlns:p14="http://schemas.microsoft.com/office/powerpoint/2010/main" val="9107589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74AEEF8-481C-40D0-B4EC-34E60FDEF836}" type="datetimeFigureOut">
              <a:rPr lang="en-GB" smtClean="0"/>
              <a:t>25/03/2019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FA3863-7B8B-4D76-8E3E-FC6878B8F4A2}" type="slidenum">
              <a:rPr lang="en-GB" smtClean="0"/>
              <a:t>‹#›</a:t>
            </a:fld>
            <a:endParaRPr lang="en-GB"/>
          </a:p>
        </p:txBody>
      </p:sp>
    </p:spTree>
    <p:extLst>
      <p:ext uri="{BB962C8B-B14F-4D97-AF65-F5344CB8AC3E}">
        <p14:creationId xmlns:p14="http://schemas.microsoft.com/office/powerpoint/2010/main" val="8377901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74AEEF8-481C-40D0-B4EC-34E60FDEF836}" type="datetimeFigureOut">
              <a:rPr lang="en-GB" smtClean="0"/>
              <a:t>25/03/2019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FA3863-7B8B-4D76-8E3E-FC6878B8F4A2}" type="slidenum">
              <a:rPr lang="en-GB" smtClean="0"/>
              <a:t>‹#›</a:t>
            </a:fld>
            <a:endParaRPr lang="en-GB"/>
          </a:p>
        </p:txBody>
      </p:sp>
    </p:spTree>
    <p:extLst>
      <p:ext uri="{BB962C8B-B14F-4D97-AF65-F5344CB8AC3E}">
        <p14:creationId xmlns:p14="http://schemas.microsoft.com/office/powerpoint/2010/main" val="3161955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4AEEF8-481C-40D0-B4EC-34E60FDEF836}" type="datetimeFigureOut">
              <a:rPr lang="en-GB" smtClean="0"/>
              <a:t>25/03/2019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FA3863-7B8B-4D76-8E3E-FC6878B8F4A2}" type="slidenum">
              <a:rPr lang="en-GB" smtClean="0"/>
              <a:t>‹#›</a:t>
            </a:fld>
            <a:endParaRPr lang="en-GB"/>
          </a:p>
        </p:txBody>
      </p:sp>
    </p:spTree>
    <p:extLst>
      <p:ext uri="{BB962C8B-B14F-4D97-AF65-F5344CB8AC3E}">
        <p14:creationId xmlns:p14="http://schemas.microsoft.com/office/powerpoint/2010/main" val="4294862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A74AEEF8-481C-40D0-B4EC-34E60FDEF836}" type="datetimeFigureOut">
              <a:rPr lang="en-GB" smtClean="0"/>
              <a:t>25/03/2019</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07FA3863-7B8B-4D76-8E3E-FC6878B8F4A2}" type="slidenum">
              <a:rPr lang="en-GB" smtClean="0"/>
              <a:t>‹#›</a:t>
            </a:fld>
            <a:endParaRPr lang="en-GB"/>
          </a:p>
        </p:txBody>
      </p:sp>
    </p:spTree>
    <p:extLst>
      <p:ext uri="{BB962C8B-B14F-4D97-AF65-F5344CB8AC3E}">
        <p14:creationId xmlns:p14="http://schemas.microsoft.com/office/powerpoint/2010/main" val="892717868"/>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74AEEF8-481C-40D0-B4EC-34E60FDEF836}" type="datetimeFigureOut">
              <a:rPr lang="en-GB" smtClean="0"/>
              <a:t>25/03/2019</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07FA3863-7B8B-4D76-8E3E-FC6878B8F4A2}" type="slidenum">
              <a:rPr lang="en-GB" smtClean="0"/>
              <a:t>‹#›</a:t>
            </a:fld>
            <a:endParaRPr lang="en-GB"/>
          </a:p>
        </p:txBody>
      </p:sp>
    </p:spTree>
    <p:extLst>
      <p:ext uri="{BB962C8B-B14F-4D97-AF65-F5344CB8AC3E}">
        <p14:creationId xmlns:p14="http://schemas.microsoft.com/office/powerpoint/2010/main" val="67386039"/>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87C031CB-DEB3-405F-9996-5322C24A6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9">
            <a:extLst>
              <a:ext uri="{FF2B5EF4-FFF2-40B4-BE49-F238E27FC236}">
                <a16:creationId xmlns:a16="http://schemas.microsoft.com/office/drawing/2014/main" id="{92031F0E-C3FA-4DAF-BD13-4AC665CFF0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7" name="Picture 11">
            <a:extLst>
              <a:ext uri="{FF2B5EF4-FFF2-40B4-BE49-F238E27FC236}">
                <a16:creationId xmlns:a16="http://schemas.microsoft.com/office/drawing/2014/main" id="{BE685C68-BF28-4330-A4FE-33ABD88511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5349629"/>
            <a:ext cx="11525954" cy="275942"/>
          </a:xfrm>
          <a:prstGeom prst="rect">
            <a:avLst/>
          </a:prstGeom>
        </p:spPr>
      </p:pic>
      <p:sp>
        <p:nvSpPr>
          <p:cNvPr id="19" name="Rectangle 13">
            <a:extLst>
              <a:ext uri="{FF2B5EF4-FFF2-40B4-BE49-F238E27FC236}">
                <a16:creationId xmlns:a16="http://schemas.microsoft.com/office/drawing/2014/main" id="{273350E1-40B5-47D9-8DDD-3C2A17B4B6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1525954" cy="5379499"/>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Subtitle 2">
            <a:extLst>
              <a:ext uri="{FF2B5EF4-FFF2-40B4-BE49-F238E27FC236}">
                <a16:creationId xmlns:a16="http://schemas.microsoft.com/office/drawing/2014/main" id="{9202E07A-0529-40A3-B280-6D1A74E072F7}"/>
              </a:ext>
            </a:extLst>
          </p:cNvPr>
          <p:cNvSpPr>
            <a:spLocks noGrp="1"/>
          </p:cNvSpPr>
          <p:nvPr>
            <p:ph type="subTitle" idx="1"/>
          </p:nvPr>
        </p:nvSpPr>
        <p:spPr>
          <a:xfrm>
            <a:off x="3158759" y="3353314"/>
            <a:ext cx="5874479" cy="1241761"/>
          </a:xfrm>
        </p:spPr>
        <p:txBody>
          <a:bodyPr anchor="ctr">
            <a:normAutofit/>
          </a:bodyPr>
          <a:lstStyle/>
          <a:p>
            <a:pPr algn="l"/>
            <a:r>
              <a:rPr lang="en-GB" dirty="0">
                <a:solidFill>
                  <a:schemeClr val="accent1"/>
                </a:solidFill>
              </a:rPr>
              <a:t>A Strategic Formulation Framework for Netflix</a:t>
            </a:r>
          </a:p>
        </p:txBody>
      </p:sp>
      <p:pic>
        <p:nvPicPr>
          <p:cNvPr id="20" name="Picture 15">
            <a:extLst>
              <a:ext uri="{FF2B5EF4-FFF2-40B4-BE49-F238E27FC236}">
                <a16:creationId xmlns:a16="http://schemas.microsoft.com/office/drawing/2014/main" id="{A1500D0A-0DCA-4E06-8B25-618E6299CC9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4686838"/>
            <a:ext cx="1602997" cy="144270"/>
          </a:xfrm>
          <a:prstGeom prst="rect">
            <a:avLst/>
          </a:prstGeom>
        </p:spPr>
      </p:pic>
      <p:sp>
        <p:nvSpPr>
          <p:cNvPr id="21" name="Rectangle 17">
            <a:extLst>
              <a:ext uri="{FF2B5EF4-FFF2-40B4-BE49-F238E27FC236}">
                <a16:creationId xmlns:a16="http://schemas.microsoft.com/office/drawing/2014/main" id="{108AC4DC-69B5-4DD1-84BC-850C5A286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3034068"/>
            <a:ext cx="1602997"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26" name="Picture 2" descr="Image result for netflix logo png">
            <a:extLst>
              <a:ext uri="{FF2B5EF4-FFF2-40B4-BE49-F238E27FC236}">
                <a16:creationId xmlns:a16="http://schemas.microsoft.com/office/drawing/2014/main" id="{998EE291-C88C-42AC-987C-0F7CC83F5E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29763" y="284536"/>
            <a:ext cx="4866428" cy="274953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C7DFF75-00D9-4B7B-BABF-BC77E29CB802}"/>
              </a:ext>
            </a:extLst>
          </p:cNvPr>
          <p:cNvSpPr txBox="1"/>
          <p:nvPr/>
        </p:nvSpPr>
        <p:spPr>
          <a:xfrm>
            <a:off x="2174337" y="6371443"/>
            <a:ext cx="1968843" cy="369332"/>
          </a:xfrm>
          <a:prstGeom prst="rect">
            <a:avLst/>
          </a:prstGeom>
          <a:noFill/>
        </p:spPr>
        <p:txBody>
          <a:bodyPr wrap="square" rtlCol="0">
            <a:spAutoFit/>
          </a:bodyPr>
          <a:lstStyle/>
          <a:p>
            <a:r>
              <a:rPr lang="en-GB" dirty="0"/>
              <a:t>By Kristofer Allen</a:t>
            </a:r>
          </a:p>
        </p:txBody>
      </p:sp>
      <p:sp>
        <p:nvSpPr>
          <p:cNvPr id="22" name="TextBox 21">
            <a:extLst>
              <a:ext uri="{FF2B5EF4-FFF2-40B4-BE49-F238E27FC236}">
                <a16:creationId xmlns:a16="http://schemas.microsoft.com/office/drawing/2014/main" id="{19A2A004-1BE9-4640-ADC6-B04C0B5643EF}"/>
              </a:ext>
            </a:extLst>
          </p:cNvPr>
          <p:cNvSpPr txBox="1"/>
          <p:nvPr/>
        </p:nvSpPr>
        <p:spPr>
          <a:xfrm>
            <a:off x="6684742" y="6380125"/>
            <a:ext cx="2348496" cy="369332"/>
          </a:xfrm>
          <a:prstGeom prst="rect">
            <a:avLst/>
          </a:prstGeom>
          <a:noFill/>
        </p:spPr>
        <p:txBody>
          <a:bodyPr wrap="square" rtlCol="0">
            <a:spAutoFit/>
          </a:bodyPr>
          <a:lstStyle/>
          <a:p>
            <a:r>
              <a:rPr lang="en-GB" dirty="0"/>
              <a:t>Student ID: 1602418</a:t>
            </a:r>
          </a:p>
        </p:txBody>
      </p:sp>
    </p:spTree>
    <p:extLst>
      <p:ext uri="{BB962C8B-B14F-4D97-AF65-F5344CB8AC3E}">
        <p14:creationId xmlns:p14="http://schemas.microsoft.com/office/powerpoint/2010/main" val="1024959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9CFC8-0BCA-40AC-BB79-01B9D5AA51E1}"/>
              </a:ext>
            </a:extLst>
          </p:cNvPr>
          <p:cNvSpPr>
            <a:spLocks noGrp="1"/>
          </p:cNvSpPr>
          <p:nvPr>
            <p:ph type="title"/>
          </p:nvPr>
        </p:nvSpPr>
        <p:spPr/>
        <p:txBody>
          <a:bodyPr/>
          <a:lstStyle/>
          <a:p>
            <a:r>
              <a:rPr lang="en-GB" dirty="0"/>
              <a:t>History of Netflix</a:t>
            </a:r>
          </a:p>
        </p:txBody>
      </p:sp>
      <p:sp>
        <p:nvSpPr>
          <p:cNvPr id="3" name="Content Placeholder 2">
            <a:extLst>
              <a:ext uri="{FF2B5EF4-FFF2-40B4-BE49-F238E27FC236}">
                <a16:creationId xmlns:a16="http://schemas.microsoft.com/office/drawing/2014/main" id="{28B0EF94-6622-4020-93AF-71C2F556EC4F}"/>
              </a:ext>
            </a:extLst>
          </p:cNvPr>
          <p:cNvSpPr>
            <a:spLocks noGrp="1"/>
          </p:cNvSpPr>
          <p:nvPr>
            <p:ph idx="1"/>
          </p:nvPr>
        </p:nvSpPr>
        <p:spPr>
          <a:xfrm>
            <a:off x="680321" y="2139165"/>
            <a:ext cx="9613861" cy="4138067"/>
          </a:xfrm>
        </p:spPr>
        <p:txBody>
          <a:bodyPr>
            <a:normAutofit fontScale="92500"/>
          </a:bodyPr>
          <a:lstStyle/>
          <a:p>
            <a:r>
              <a:rPr lang="en-GB" dirty="0">
                <a:solidFill>
                  <a:schemeClr val="bg1"/>
                </a:solidFill>
              </a:rPr>
              <a:t>Netflix was founded in 1997 </a:t>
            </a:r>
          </a:p>
          <a:p>
            <a:r>
              <a:rPr lang="en-GB" dirty="0">
                <a:solidFill>
                  <a:schemeClr val="bg1"/>
                </a:solidFill>
              </a:rPr>
              <a:t>2007 - they began to offer the streaming of movies over the internet</a:t>
            </a:r>
          </a:p>
          <a:p>
            <a:r>
              <a:rPr lang="en-GB" b="1" dirty="0">
                <a:solidFill>
                  <a:schemeClr val="bg1"/>
                </a:solidFill>
              </a:rPr>
              <a:t>2010 </a:t>
            </a:r>
            <a:r>
              <a:rPr lang="en-GB" dirty="0">
                <a:solidFill>
                  <a:schemeClr val="bg1"/>
                </a:solidFill>
              </a:rPr>
              <a:t>- Netflix is available on the Apple iPad, iPhone and iPod Touch, the Nintendo Wii, and other Internet connected devices. Netflix launches its service in Canada.</a:t>
            </a:r>
          </a:p>
          <a:p>
            <a:r>
              <a:rPr lang="en-GB" dirty="0">
                <a:solidFill>
                  <a:schemeClr val="bg1"/>
                </a:solidFill>
              </a:rPr>
              <a:t>In 2011- onwards Netflix expanded to Latin America and the Caribbean and is now available in over 180 countries worldwide</a:t>
            </a:r>
          </a:p>
          <a:p>
            <a:r>
              <a:rPr lang="en-GB" b="1" dirty="0">
                <a:solidFill>
                  <a:schemeClr val="bg1"/>
                </a:solidFill>
              </a:rPr>
              <a:t>2016</a:t>
            </a:r>
            <a:r>
              <a:rPr lang="en-GB" dirty="0">
                <a:solidFill>
                  <a:schemeClr val="bg1"/>
                </a:solidFill>
              </a:rPr>
              <a:t> - Netflix is available worldwide. Netflix launches in 130 countries bringing their global entertainment service to 190 total countries around the world. Netflix premieres Stranger Things, which would go on to become an acclaimed and award-winning worldwide phenomenon.</a:t>
            </a:r>
          </a:p>
          <a:p>
            <a:endParaRPr lang="en-GB" dirty="0"/>
          </a:p>
        </p:txBody>
      </p:sp>
      <p:pic>
        <p:nvPicPr>
          <p:cNvPr id="4" name="Picture 2" descr="Image result for netflix logo png">
            <a:extLst>
              <a:ext uri="{FF2B5EF4-FFF2-40B4-BE49-F238E27FC236}">
                <a16:creationId xmlns:a16="http://schemas.microsoft.com/office/drawing/2014/main" id="{42B1277D-0D77-49AB-AC3E-5AA81B5E11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83695" y="846245"/>
            <a:ext cx="1608306" cy="8949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90498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DEB3C-2CBD-469E-998D-09C8506B0F6D}"/>
              </a:ext>
            </a:extLst>
          </p:cNvPr>
          <p:cNvSpPr>
            <a:spLocks noGrp="1"/>
          </p:cNvSpPr>
          <p:nvPr>
            <p:ph type="title"/>
          </p:nvPr>
        </p:nvSpPr>
        <p:spPr/>
        <p:txBody>
          <a:bodyPr/>
          <a:lstStyle/>
          <a:p>
            <a:r>
              <a:rPr lang="en-GB" dirty="0"/>
              <a:t>Mission Statement/Vision </a:t>
            </a:r>
          </a:p>
        </p:txBody>
      </p:sp>
      <p:pic>
        <p:nvPicPr>
          <p:cNvPr id="6" name="Picture 2" descr="Image result for netflix logo png">
            <a:extLst>
              <a:ext uri="{FF2B5EF4-FFF2-40B4-BE49-F238E27FC236}">
                <a16:creationId xmlns:a16="http://schemas.microsoft.com/office/drawing/2014/main" id="{EE085199-63A9-4D65-B5AA-001F801D71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83695" y="846245"/>
            <a:ext cx="1608306" cy="89490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E72EEC7-FE92-45D6-AA3B-8F6F183ECD13}"/>
              </a:ext>
            </a:extLst>
          </p:cNvPr>
          <p:cNvSpPr txBox="1"/>
          <p:nvPr/>
        </p:nvSpPr>
        <p:spPr>
          <a:xfrm>
            <a:off x="680321" y="2351041"/>
            <a:ext cx="3597588" cy="1754326"/>
          </a:xfrm>
          <a:prstGeom prst="rect">
            <a:avLst/>
          </a:prstGeom>
          <a:noFill/>
        </p:spPr>
        <p:txBody>
          <a:bodyPr wrap="none" rtlCol="0">
            <a:spAutoFit/>
          </a:bodyPr>
          <a:lstStyle/>
          <a:p>
            <a:r>
              <a:rPr lang="en-US" altLang="en-US" u="sng" dirty="0">
                <a:solidFill>
                  <a:schemeClr val="bg1"/>
                </a:solidFill>
              </a:rPr>
              <a:t>2013 Vision: </a:t>
            </a:r>
          </a:p>
          <a:p>
            <a:endParaRPr lang="en-US" altLang="en-US" dirty="0">
              <a:solidFill>
                <a:schemeClr val="bg1"/>
              </a:solidFill>
            </a:endParaRPr>
          </a:p>
          <a:p>
            <a:r>
              <a:rPr lang="en-US" altLang="en-US" dirty="0">
                <a:solidFill>
                  <a:schemeClr val="bg1"/>
                </a:solidFill>
              </a:rPr>
              <a:t>To become the number one mail </a:t>
            </a:r>
          </a:p>
          <a:p>
            <a:r>
              <a:rPr lang="en-US" altLang="en-US" dirty="0">
                <a:solidFill>
                  <a:schemeClr val="bg1"/>
                </a:solidFill>
              </a:rPr>
              <a:t>order and live streaming movie </a:t>
            </a:r>
          </a:p>
          <a:p>
            <a:r>
              <a:rPr lang="en-US" altLang="en-US" dirty="0">
                <a:solidFill>
                  <a:schemeClr val="bg1"/>
                </a:solidFill>
              </a:rPr>
              <a:t>company in the world.</a:t>
            </a:r>
          </a:p>
          <a:p>
            <a:endParaRPr lang="en-GB" dirty="0"/>
          </a:p>
        </p:txBody>
      </p:sp>
      <p:sp>
        <p:nvSpPr>
          <p:cNvPr id="8" name="TextBox 7">
            <a:extLst>
              <a:ext uri="{FF2B5EF4-FFF2-40B4-BE49-F238E27FC236}">
                <a16:creationId xmlns:a16="http://schemas.microsoft.com/office/drawing/2014/main" id="{FBBA64E8-ABFB-4BAB-9259-0FF30DC3F027}"/>
              </a:ext>
            </a:extLst>
          </p:cNvPr>
          <p:cNvSpPr txBox="1"/>
          <p:nvPr/>
        </p:nvSpPr>
        <p:spPr>
          <a:xfrm>
            <a:off x="5487251" y="2224216"/>
            <a:ext cx="5898291" cy="3693319"/>
          </a:xfrm>
          <a:prstGeom prst="rect">
            <a:avLst/>
          </a:prstGeom>
          <a:noFill/>
        </p:spPr>
        <p:txBody>
          <a:bodyPr wrap="square" rtlCol="0">
            <a:spAutoFit/>
          </a:bodyPr>
          <a:lstStyle/>
          <a:p>
            <a:pPr lvl="0" defTabSz="914400" eaLnBrk="0" fontAlgn="base" hangingPunct="0">
              <a:spcBef>
                <a:spcPct val="0"/>
              </a:spcBef>
              <a:spcAft>
                <a:spcPct val="0"/>
              </a:spcAft>
            </a:pPr>
            <a:r>
              <a:rPr lang="en-US" altLang="en-US" u="sng" dirty="0">
                <a:solidFill>
                  <a:schemeClr val="bg1"/>
                </a:solidFill>
              </a:rPr>
              <a:t>2019 Vision:</a:t>
            </a:r>
          </a:p>
          <a:p>
            <a:pPr lvl="0" defTabSz="914400" eaLnBrk="0" fontAlgn="base" hangingPunct="0">
              <a:spcBef>
                <a:spcPct val="0"/>
              </a:spcBef>
              <a:spcAft>
                <a:spcPct val="0"/>
              </a:spcAft>
            </a:pPr>
            <a:endParaRPr lang="en-US" altLang="en-US" dirty="0">
              <a:solidFill>
                <a:schemeClr val="bg1"/>
              </a:solidFill>
            </a:endParaRPr>
          </a:p>
          <a:p>
            <a:pPr lvl="0" defTabSz="914400" eaLnBrk="0" fontAlgn="base" hangingPunct="0">
              <a:spcBef>
                <a:spcPct val="0"/>
              </a:spcBef>
              <a:spcAft>
                <a:spcPct val="0"/>
              </a:spcAft>
            </a:pPr>
            <a:r>
              <a:rPr lang="en-US" altLang="en-US" dirty="0">
                <a:solidFill>
                  <a:schemeClr val="bg1"/>
                </a:solidFill>
              </a:rPr>
              <a:t>"Our core strategy is to grow our streaming </a:t>
            </a:r>
          </a:p>
          <a:p>
            <a:pPr lvl="0" defTabSz="914400" eaLnBrk="0" fontAlgn="base" hangingPunct="0">
              <a:spcBef>
                <a:spcPct val="0"/>
              </a:spcBef>
              <a:spcAft>
                <a:spcPct val="0"/>
              </a:spcAft>
            </a:pPr>
            <a:r>
              <a:rPr lang="en-US" altLang="en-US" dirty="0">
                <a:solidFill>
                  <a:schemeClr val="bg1"/>
                </a:solidFill>
              </a:rPr>
              <a:t>subscription business domestically and globally. </a:t>
            </a:r>
          </a:p>
          <a:p>
            <a:pPr lvl="0" defTabSz="914400" eaLnBrk="0" fontAlgn="base" hangingPunct="0">
              <a:spcBef>
                <a:spcPct val="0"/>
              </a:spcBef>
              <a:spcAft>
                <a:spcPct val="0"/>
              </a:spcAft>
            </a:pPr>
            <a:r>
              <a:rPr lang="en-US" altLang="en-US" dirty="0">
                <a:solidFill>
                  <a:schemeClr val="bg1"/>
                </a:solidFill>
              </a:rPr>
              <a:t>We are continuously improving the customer experience, with a focus on expanding our streaming content, enhancing our user interface and extending our streaming service to even more Internet-connected devices, while staying within the parameters of our consolidated </a:t>
            </a:r>
          </a:p>
          <a:p>
            <a:pPr lvl="0" defTabSz="914400" eaLnBrk="0" fontAlgn="base" hangingPunct="0">
              <a:spcBef>
                <a:spcPct val="0"/>
              </a:spcBef>
              <a:spcAft>
                <a:spcPct val="0"/>
              </a:spcAft>
            </a:pPr>
            <a:r>
              <a:rPr lang="en-US" altLang="en-US" dirty="0">
                <a:solidFill>
                  <a:schemeClr val="bg1"/>
                </a:solidFill>
              </a:rPr>
              <a:t>net income and operating segment contribution profit targets.</a:t>
            </a:r>
          </a:p>
          <a:p>
            <a:endParaRPr lang="en-GB" dirty="0"/>
          </a:p>
        </p:txBody>
      </p:sp>
    </p:spTree>
    <p:extLst>
      <p:ext uri="{BB962C8B-B14F-4D97-AF65-F5344CB8AC3E}">
        <p14:creationId xmlns:p14="http://schemas.microsoft.com/office/powerpoint/2010/main" val="41732106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0FB8F-1583-4CC2-AAAA-A54D4EF1BA3A}"/>
              </a:ext>
            </a:extLst>
          </p:cNvPr>
          <p:cNvSpPr>
            <a:spLocks noGrp="1"/>
          </p:cNvSpPr>
          <p:nvPr>
            <p:ph type="title"/>
          </p:nvPr>
        </p:nvSpPr>
        <p:spPr/>
        <p:txBody>
          <a:bodyPr/>
          <a:lstStyle/>
          <a:p>
            <a:r>
              <a:rPr lang="en-GB" dirty="0"/>
              <a:t>External Factor Analysis (EFE)</a:t>
            </a:r>
          </a:p>
        </p:txBody>
      </p:sp>
      <p:pic>
        <p:nvPicPr>
          <p:cNvPr id="4" name="Picture 3">
            <a:extLst>
              <a:ext uri="{FF2B5EF4-FFF2-40B4-BE49-F238E27FC236}">
                <a16:creationId xmlns:a16="http://schemas.microsoft.com/office/drawing/2014/main" id="{15EF4170-D234-4C64-81AB-27F66688F64B}"/>
              </a:ext>
            </a:extLst>
          </p:cNvPr>
          <p:cNvPicPr/>
          <p:nvPr/>
        </p:nvPicPr>
        <p:blipFill>
          <a:blip r:embed="rId2">
            <a:extLst>
              <a:ext uri="{28A0092B-C50C-407E-A947-70E740481C1C}">
                <a14:useLocalDpi xmlns:a14="http://schemas.microsoft.com/office/drawing/2010/main" val="0"/>
              </a:ext>
            </a:extLst>
          </a:blip>
          <a:stretch>
            <a:fillRect/>
          </a:stretch>
        </p:blipFill>
        <p:spPr>
          <a:xfrm>
            <a:off x="680321" y="2336873"/>
            <a:ext cx="5259160" cy="3640724"/>
          </a:xfrm>
          <a:prstGeom prst="rect">
            <a:avLst/>
          </a:prstGeom>
        </p:spPr>
      </p:pic>
      <p:pic>
        <p:nvPicPr>
          <p:cNvPr id="5" name="Picture 2" descr="Image result for netflix logo png">
            <a:extLst>
              <a:ext uri="{FF2B5EF4-FFF2-40B4-BE49-F238E27FC236}">
                <a16:creationId xmlns:a16="http://schemas.microsoft.com/office/drawing/2014/main" id="{79F0284A-3667-4C48-B0C7-F65E5BF0DC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3695" y="846245"/>
            <a:ext cx="1608306" cy="894903"/>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752DA01D-A467-4C0F-A1E4-801D50A15BF7}"/>
              </a:ext>
            </a:extLst>
          </p:cNvPr>
          <p:cNvSpPr/>
          <p:nvPr/>
        </p:nvSpPr>
        <p:spPr>
          <a:xfrm>
            <a:off x="6096000" y="2108886"/>
            <a:ext cx="4813391" cy="3693319"/>
          </a:xfrm>
          <a:prstGeom prst="rect">
            <a:avLst/>
          </a:prstGeom>
        </p:spPr>
        <p:txBody>
          <a:bodyPr wrap="square">
            <a:spAutoFit/>
          </a:bodyPr>
          <a:lstStyle/>
          <a:p>
            <a:r>
              <a:rPr lang="en-GB" u="sng" dirty="0">
                <a:solidFill>
                  <a:schemeClr val="bg1"/>
                </a:solidFill>
              </a:rPr>
              <a:t>Opportunities</a:t>
            </a:r>
          </a:p>
          <a:p>
            <a:pPr marL="285750" indent="-285750">
              <a:buFont typeface="Arial" panose="020B0604020202020204" pitchFamily="34" charset="0"/>
              <a:buChar char="•"/>
            </a:pPr>
            <a:r>
              <a:rPr lang="en-GB" dirty="0">
                <a:solidFill>
                  <a:schemeClr val="bg1"/>
                </a:solidFill>
              </a:rPr>
              <a:t>4 billion internet users compared to 3 million in 2016.</a:t>
            </a:r>
          </a:p>
          <a:p>
            <a:pPr marL="285750" indent="-285750">
              <a:buFont typeface="Arial" panose="020B0604020202020204" pitchFamily="34" charset="0"/>
              <a:buChar char="•"/>
            </a:pPr>
            <a:r>
              <a:rPr lang="en-GB" dirty="0">
                <a:solidFill>
                  <a:schemeClr val="bg1"/>
                </a:solidFill>
              </a:rPr>
              <a:t>Improve internet, improve Netflix.</a:t>
            </a:r>
          </a:p>
          <a:p>
            <a:pPr marL="285750" indent="-285750">
              <a:buFont typeface="Arial" panose="020B0604020202020204" pitchFamily="34" charset="0"/>
              <a:buChar char="•"/>
            </a:pPr>
            <a:r>
              <a:rPr lang="en-GB" dirty="0">
                <a:solidFill>
                  <a:schemeClr val="bg1"/>
                </a:solidFill>
              </a:rPr>
              <a:t>“Original” shows leads to niche markets.</a:t>
            </a:r>
          </a:p>
          <a:p>
            <a:pPr marL="285750" indent="-285750">
              <a:buFont typeface="Arial" panose="020B0604020202020204" pitchFamily="34" charset="0"/>
              <a:buChar char="•"/>
            </a:pPr>
            <a:r>
              <a:rPr lang="en-GB" dirty="0">
                <a:solidFill>
                  <a:schemeClr val="bg1"/>
                </a:solidFill>
              </a:rPr>
              <a:t>Expand to China due to increased market.</a:t>
            </a:r>
          </a:p>
          <a:p>
            <a:pPr marL="285750" indent="-285750">
              <a:buFont typeface="Arial" panose="020B0604020202020204" pitchFamily="34" charset="0"/>
              <a:buChar char="•"/>
            </a:pPr>
            <a:endParaRPr lang="en-GB" dirty="0">
              <a:solidFill>
                <a:schemeClr val="bg1"/>
              </a:solidFill>
            </a:endParaRPr>
          </a:p>
          <a:p>
            <a:r>
              <a:rPr lang="en-GB" u="sng" dirty="0">
                <a:solidFill>
                  <a:schemeClr val="bg1"/>
                </a:solidFill>
              </a:rPr>
              <a:t>Threats</a:t>
            </a:r>
          </a:p>
          <a:p>
            <a:pPr marL="285750" indent="-285750">
              <a:buFont typeface="Arial" panose="020B0604020202020204" pitchFamily="34" charset="0"/>
              <a:buChar char="•"/>
            </a:pPr>
            <a:r>
              <a:rPr lang="en-GB" dirty="0">
                <a:solidFill>
                  <a:schemeClr val="bg1"/>
                </a:solidFill>
              </a:rPr>
              <a:t>Different rating system for “Original” shows.</a:t>
            </a:r>
          </a:p>
          <a:p>
            <a:pPr marL="285750" indent="-285750">
              <a:buFont typeface="Arial" panose="020B0604020202020204" pitchFamily="34" charset="0"/>
              <a:buChar char="•"/>
            </a:pPr>
            <a:r>
              <a:rPr lang="en-GB" dirty="0">
                <a:solidFill>
                  <a:schemeClr val="bg1"/>
                </a:solidFill>
              </a:rPr>
              <a:t>Other companies starting streaming platforms.</a:t>
            </a:r>
          </a:p>
          <a:p>
            <a:pPr marL="285750" indent="-285750">
              <a:buFont typeface="Arial" panose="020B0604020202020204" pitchFamily="34" charset="0"/>
              <a:buChar char="•"/>
            </a:pPr>
            <a:r>
              <a:rPr lang="en-GB" dirty="0">
                <a:solidFill>
                  <a:schemeClr val="bg1"/>
                </a:solidFill>
              </a:rPr>
              <a:t>Piracy has lead to 5.4bn downloads.</a:t>
            </a:r>
          </a:p>
        </p:txBody>
      </p:sp>
    </p:spTree>
    <p:extLst>
      <p:ext uri="{BB962C8B-B14F-4D97-AF65-F5344CB8AC3E}">
        <p14:creationId xmlns:p14="http://schemas.microsoft.com/office/powerpoint/2010/main" val="3633462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B180A-940D-4D1C-87D6-A13B46AECAC3}"/>
              </a:ext>
            </a:extLst>
          </p:cNvPr>
          <p:cNvSpPr>
            <a:spLocks noGrp="1"/>
          </p:cNvSpPr>
          <p:nvPr>
            <p:ph type="title"/>
          </p:nvPr>
        </p:nvSpPr>
        <p:spPr/>
        <p:txBody>
          <a:bodyPr/>
          <a:lstStyle/>
          <a:p>
            <a:r>
              <a:rPr lang="en-GB" dirty="0"/>
              <a:t>Internal Factor Evaluation Matrix (IFE)</a:t>
            </a:r>
          </a:p>
        </p:txBody>
      </p:sp>
      <p:pic>
        <p:nvPicPr>
          <p:cNvPr id="6" name="Content Placeholder 3">
            <a:extLst>
              <a:ext uri="{FF2B5EF4-FFF2-40B4-BE49-F238E27FC236}">
                <a16:creationId xmlns:a16="http://schemas.microsoft.com/office/drawing/2014/main" id="{3975D6DD-A6DA-4E67-BA9C-E58BB9E9637F}"/>
              </a:ext>
            </a:extLst>
          </p:cNvPr>
          <p:cNvPicPr>
            <a:picLocks noGrp="1"/>
          </p:cNvPicPr>
          <p:nvPr>
            <p:ph idx="1"/>
          </p:nvPr>
        </p:nvPicPr>
        <p:blipFill>
          <a:blip r:embed="rId2"/>
          <a:stretch>
            <a:fillRect/>
          </a:stretch>
        </p:blipFill>
        <p:spPr>
          <a:xfrm>
            <a:off x="621751" y="2277774"/>
            <a:ext cx="5325968" cy="3804518"/>
          </a:xfrm>
          <a:prstGeom prst="rect">
            <a:avLst/>
          </a:prstGeom>
        </p:spPr>
      </p:pic>
      <p:pic>
        <p:nvPicPr>
          <p:cNvPr id="4" name="Picture 2" descr="Image result for netflix logo png">
            <a:extLst>
              <a:ext uri="{FF2B5EF4-FFF2-40B4-BE49-F238E27FC236}">
                <a16:creationId xmlns:a16="http://schemas.microsoft.com/office/drawing/2014/main" id="{8FF94336-CF83-480A-8549-728D29CB82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3695" y="846245"/>
            <a:ext cx="1608306" cy="89490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5756CF5-36CE-48EC-9A2B-E7F300837963}"/>
              </a:ext>
            </a:extLst>
          </p:cNvPr>
          <p:cNvSpPr txBox="1"/>
          <p:nvPr/>
        </p:nvSpPr>
        <p:spPr>
          <a:xfrm>
            <a:off x="6474939" y="2388973"/>
            <a:ext cx="4108755" cy="3693319"/>
          </a:xfrm>
          <a:prstGeom prst="rect">
            <a:avLst/>
          </a:prstGeom>
          <a:noFill/>
        </p:spPr>
        <p:txBody>
          <a:bodyPr wrap="square" rtlCol="0">
            <a:spAutoFit/>
          </a:bodyPr>
          <a:lstStyle/>
          <a:p>
            <a:r>
              <a:rPr lang="en-GB" u="sng" dirty="0">
                <a:solidFill>
                  <a:schemeClr val="bg1"/>
                </a:solidFill>
              </a:rPr>
              <a:t>Strengths</a:t>
            </a:r>
          </a:p>
          <a:p>
            <a:pPr marL="285750" indent="-285750">
              <a:buFont typeface="Arial" panose="020B0604020202020204" pitchFamily="34" charset="0"/>
              <a:buChar char="•"/>
            </a:pPr>
            <a:r>
              <a:rPr lang="en-GB" dirty="0">
                <a:solidFill>
                  <a:schemeClr val="bg1"/>
                </a:solidFill>
              </a:rPr>
              <a:t>Leading online streaming service</a:t>
            </a:r>
          </a:p>
          <a:p>
            <a:pPr marL="285750" indent="-285750">
              <a:buFont typeface="Arial" panose="020B0604020202020204" pitchFamily="34" charset="0"/>
              <a:buChar char="•"/>
            </a:pPr>
            <a:r>
              <a:rPr lang="en-GB" dirty="0">
                <a:solidFill>
                  <a:schemeClr val="bg1"/>
                </a:solidFill>
              </a:rPr>
              <a:t>139 million current subscribers.</a:t>
            </a:r>
          </a:p>
          <a:p>
            <a:pPr marL="285750" indent="-285750">
              <a:buFont typeface="Arial" panose="020B0604020202020204" pitchFamily="34" charset="0"/>
              <a:buChar char="•"/>
            </a:pPr>
            <a:r>
              <a:rPr lang="en-GB" dirty="0">
                <a:solidFill>
                  <a:schemeClr val="bg1"/>
                </a:solidFill>
              </a:rPr>
              <a:t>Wins first Oscar for “The White Helmets” in 2017.</a:t>
            </a:r>
          </a:p>
          <a:p>
            <a:pPr marL="285750" indent="-285750">
              <a:buFont typeface="Arial" panose="020B0604020202020204" pitchFamily="34" charset="0"/>
              <a:buChar char="•"/>
            </a:pPr>
            <a:r>
              <a:rPr lang="en-GB" dirty="0">
                <a:solidFill>
                  <a:schemeClr val="bg1"/>
                </a:solidFill>
              </a:rPr>
              <a:t>Most nominated service in 2018 with over 112 nominations.</a:t>
            </a:r>
          </a:p>
          <a:p>
            <a:pPr marL="285750" indent="-285750">
              <a:buFont typeface="Arial" panose="020B0604020202020204" pitchFamily="34" charset="0"/>
              <a:buChar char="•"/>
            </a:pPr>
            <a:endParaRPr lang="en-GB" u="sng" dirty="0">
              <a:solidFill>
                <a:schemeClr val="bg1"/>
              </a:solidFill>
            </a:endParaRPr>
          </a:p>
          <a:p>
            <a:r>
              <a:rPr lang="en-GB" u="sng" dirty="0">
                <a:solidFill>
                  <a:schemeClr val="bg1"/>
                </a:solidFill>
              </a:rPr>
              <a:t>Weaknesses</a:t>
            </a:r>
          </a:p>
          <a:p>
            <a:pPr marL="285750" indent="-285750">
              <a:buFont typeface="Arial" panose="020B0604020202020204" pitchFamily="34" charset="0"/>
              <a:buChar char="•"/>
            </a:pPr>
            <a:r>
              <a:rPr lang="en-GB" dirty="0">
                <a:solidFill>
                  <a:schemeClr val="bg1"/>
                </a:solidFill>
              </a:rPr>
              <a:t>High costing “Original” shows</a:t>
            </a:r>
          </a:p>
          <a:p>
            <a:pPr marL="285750" indent="-285750">
              <a:buFont typeface="Arial" panose="020B0604020202020204" pitchFamily="34" charset="0"/>
              <a:buChar char="•"/>
            </a:pPr>
            <a:r>
              <a:rPr lang="en-GB" dirty="0">
                <a:solidFill>
                  <a:schemeClr val="bg1"/>
                </a:solidFill>
              </a:rPr>
              <a:t>Including partners, electricity usage was 140,000 MWhs.</a:t>
            </a:r>
          </a:p>
          <a:p>
            <a:pPr marL="285750" indent="-285750">
              <a:buFont typeface="Arial" panose="020B0604020202020204" pitchFamily="34" charset="0"/>
              <a:buChar char="•"/>
            </a:pPr>
            <a:r>
              <a:rPr lang="en-GB" dirty="0">
                <a:solidFill>
                  <a:schemeClr val="bg1"/>
                </a:solidFill>
              </a:rPr>
              <a:t>High turnover rate for shows</a:t>
            </a:r>
          </a:p>
        </p:txBody>
      </p:sp>
    </p:spTree>
    <p:extLst>
      <p:ext uri="{BB962C8B-B14F-4D97-AF65-F5344CB8AC3E}">
        <p14:creationId xmlns:p14="http://schemas.microsoft.com/office/powerpoint/2010/main" val="4065824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462F8-FCDB-4928-9F56-6D3A8928A96C}"/>
              </a:ext>
            </a:extLst>
          </p:cNvPr>
          <p:cNvSpPr>
            <a:spLocks noGrp="1"/>
          </p:cNvSpPr>
          <p:nvPr>
            <p:ph type="title"/>
          </p:nvPr>
        </p:nvSpPr>
        <p:spPr/>
        <p:txBody>
          <a:bodyPr/>
          <a:lstStyle/>
          <a:p>
            <a:r>
              <a:rPr lang="en-GB" dirty="0"/>
              <a:t>Competitive Profile Matrix (CPM)</a:t>
            </a:r>
          </a:p>
        </p:txBody>
      </p:sp>
      <p:pic>
        <p:nvPicPr>
          <p:cNvPr id="4" name="Content Placeholder 3">
            <a:extLst>
              <a:ext uri="{FF2B5EF4-FFF2-40B4-BE49-F238E27FC236}">
                <a16:creationId xmlns:a16="http://schemas.microsoft.com/office/drawing/2014/main" id="{480D95F6-3CA5-4E01-949E-0B21E40D0946}"/>
              </a:ext>
            </a:extLst>
          </p:cNvPr>
          <p:cNvPicPr>
            <a:picLocks noGrp="1"/>
          </p:cNvPicPr>
          <p:nvPr>
            <p:ph idx="1"/>
          </p:nvPr>
        </p:nvPicPr>
        <p:blipFill>
          <a:blip r:embed="rId2"/>
          <a:stretch>
            <a:fillRect/>
          </a:stretch>
        </p:blipFill>
        <p:spPr>
          <a:xfrm>
            <a:off x="610913" y="2302797"/>
            <a:ext cx="5662398" cy="3598863"/>
          </a:xfrm>
          <a:prstGeom prst="rect">
            <a:avLst/>
          </a:prstGeom>
        </p:spPr>
      </p:pic>
      <p:pic>
        <p:nvPicPr>
          <p:cNvPr id="5" name="Picture 2" descr="Image result for netflix logo png">
            <a:extLst>
              <a:ext uri="{FF2B5EF4-FFF2-40B4-BE49-F238E27FC236}">
                <a16:creationId xmlns:a16="http://schemas.microsoft.com/office/drawing/2014/main" id="{C6525083-C609-412B-AF0E-99AFD2ACD7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3695" y="846245"/>
            <a:ext cx="1608306" cy="89490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9AF3127-083F-4F5F-BE37-EF5B1479C2CC}"/>
              </a:ext>
            </a:extLst>
          </p:cNvPr>
          <p:cNvSpPr txBox="1"/>
          <p:nvPr/>
        </p:nvSpPr>
        <p:spPr>
          <a:xfrm>
            <a:off x="7018638" y="2718486"/>
            <a:ext cx="4697120" cy="3139321"/>
          </a:xfrm>
          <a:prstGeom prst="rect">
            <a:avLst/>
          </a:prstGeom>
          <a:noFill/>
        </p:spPr>
        <p:txBody>
          <a:bodyPr wrap="none" rtlCol="0">
            <a:spAutoFit/>
          </a:bodyPr>
          <a:lstStyle/>
          <a:p>
            <a:pPr marL="285750" indent="-285750">
              <a:buFont typeface="Arial" panose="020B0604020202020204" pitchFamily="34" charset="0"/>
              <a:buChar char="•"/>
            </a:pPr>
            <a:r>
              <a:rPr lang="en-GB" dirty="0">
                <a:solidFill>
                  <a:schemeClr val="bg1"/>
                </a:solidFill>
              </a:rPr>
              <a:t>Netflix is struggling the most </a:t>
            </a:r>
          </a:p>
          <a:p>
            <a:r>
              <a:rPr lang="en-GB" dirty="0">
                <a:solidFill>
                  <a:schemeClr val="bg1"/>
                </a:solidFill>
              </a:rPr>
              <a:t>with advertising due to the benefits </a:t>
            </a:r>
          </a:p>
          <a:p>
            <a:r>
              <a:rPr lang="en-GB" dirty="0">
                <a:solidFill>
                  <a:schemeClr val="bg1"/>
                </a:solidFill>
              </a:rPr>
              <a:t>of subscription for customers.</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High brand image and online presence</a:t>
            </a:r>
          </a:p>
          <a:p>
            <a:r>
              <a:rPr lang="en-GB" dirty="0">
                <a:solidFill>
                  <a:schemeClr val="bg1"/>
                </a:solidFill>
              </a:rPr>
              <a:t> due to being leading media streaming site.</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Award wining “Netflix Originals” show </a:t>
            </a:r>
          </a:p>
          <a:p>
            <a:r>
              <a:rPr lang="en-GB" dirty="0">
                <a:solidFill>
                  <a:schemeClr val="bg1"/>
                </a:solidFill>
              </a:rPr>
              <a:t>production quality.</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335119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E6115-E6E1-4DCB-9357-D826275AE57B}"/>
              </a:ext>
            </a:extLst>
          </p:cNvPr>
          <p:cNvSpPr>
            <a:spLocks noGrp="1"/>
          </p:cNvSpPr>
          <p:nvPr>
            <p:ph type="title"/>
          </p:nvPr>
        </p:nvSpPr>
        <p:spPr/>
        <p:txBody>
          <a:bodyPr/>
          <a:lstStyle/>
          <a:p>
            <a:r>
              <a:rPr lang="en-GB" dirty="0"/>
              <a:t>Space Matrix</a:t>
            </a:r>
          </a:p>
        </p:txBody>
      </p:sp>
      <p:pic>
        <p:nvPicPr>
          <p:cNvPr id="4" name="Picture 3">
            <a:extLst>
              <a:ext uri="{FF2B5EF4-FFF2-40B4-BE49-F238E27FC236}">
                <a16:creationId xmlns:a16="http://schemas.microsoft.com/office/drawing/2014/main" id="{4359C0A7-635B-46D2-AB54-76AF4AD36964}"/>
              </a:ext>
            </a:extLst>
          </p:cNvPr>
          <p:cNvPicPr>
            <a:picLocks noChangeAspect="1"/>
          </p:cNvPicPr>
          <p:nvPr/>
        </p:nvPicPr>
        <p:blipFill>
          <a:blip r:embed="rId2"/>
          <a:stretch>
            <a:fillRect/>
          </a:stretch>
        </p:blipFill>
        <p:spPr>
          <a:xfrm>
            <a:off x="680321" y="2336873"/>
            <a:ext cx="4640710" cy="3712877"/>
          </a:xfrm>
          <a:prstGeom prst="rect">
            <a:avLst/>
          </a:prstGeom>
        </p:spPr>
      </p:pic>
      <p:pic>
        <p:nvPicPr>
          <p:cNvPr id="6" name="Picture 2" descr="Image result for netflix logo png">
            <a:extLst>
              <a:ext uri="{FF2B5EF4-FFF2-40B4-BE49-F238E27FC236}">
                <a16:creationId xmlns:a16="http://schemas.microsoft.com/office/drawing/2014/main" id="{41A2E208-1680-4D17-B6F5-EE572CBAC7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3695" y="846245"/>
            <a:ext cx="1608306" cy="89490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7136542F-E131-44D1-A815-8C52C9F94968}"/>
              </a:ext>
            </a:extLst>
          </p:cNvPr>
          <p:cNvPicPr>
            <a:picLocks noChangeAspect="1"/>
          </p:cNvPicPr>
          <p:nvPr/>
        </p:nvPicPr>
        <p:blipFill>
          <a:blip r:embed="rId4"/>
          <a:stretch>
            <a:fillRect/>
          </a:stretch>
        </p:blipFill>
        <p:spPr>
          <a:xfrm>
            <a:off x="6096000" y="2336873"/>
            <a:ext cx="4220953" cy="3712877"/>
          </a:xfrm>
          <a:prstGeom prst="rect">
            <a:avLst/>
          </a:prstGeom>
        </p:spPr>
      </p:pic>
    </p:spTree>
    <p:extLst>
      <p:ext uri="{BB962C8B-B14F-4D97-AF65-F5344CB8AC3E}">
        <p14:creationId xmlns:p14="http://schemas.microsoft.com/office/powerpoint/2010/main" val="792502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8BB50-372B-4F7B-BD85-E00D24183034}"/>
              </a:ext>
            </a:extLst>
          </p:cNvPr>
          <p:cNvSpPr>
            <a:spLocks noGrp="1"/>
          </p:cNvSpPr>
          <p:nvPr>
            <p:ph type="title"/>
          </p:nvPr>
        </p:nvSpPr>
        <p:spPr/>
        <p:txBody>
          <a:bodyPr/>
          <a:lstStyle/>
          <a:p>
            <a:r>
              <a:rPr lang="en-GB" dirty="0"/>
              <a:t>Quantitative Strategic Planning Matrix (QSPM)</a:t>
            </a:r>
          </a:p>
        </p:txBody>
      </p:sp>
      <p:pic>
        <p:nvPicPr>
          <p:cNvPr id="4" name="Content Placeholder 3">
            <a:extLst>
              <a:ext uri="{FF2B5EF4-FFF2-40B4-BE49-F238E27FC236}">
                <a16:creationId xmlns:a16="http://schemas.microsoft.com/office/drawing/2014/main" id="{492CF922-4EB9-4783-9B93-A66D8E5C6692}"/>
              </a:ext>
            </a:extLst>
          </p:cNvPr>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231298" y="2732624"/>
            <a:ext cx="4808005" cy="2940756"/>
          </a:xfrm>
          <a:prstGeom prst="rect">
            <a:avLst/>
          </a:prstGeom>
        </p:spPr>
      </p:pic>
      <p:pic>
        <p:nvPicPr>
          <p:cNvPr id="5" name="Picture 4">
            <a:extLst>
              <a:ext uri="{FF2B5EF4-FFF2-40B4-BE49-F238E27FC236}">
                <a16:creationId xmlns:a16="http://schemas.microsoft.com/office/drawing/2014/main" id="{0A45E947-AF72-428F-98AB-1C5A7677126A}"/>
              </a:ext>
            </a:extLst>
          </p:cNvPr>
          <p:cNvPicPr/>
          <p:nvPr/>
        </p:nvPicPr>
        <p:blipFill>
          <a:blip r:embed="rId3"/>
          <a:stretch>
            <a:fillRect/>
          </a:stretch>
        </p:blipFill>
        <p:spPr>
          <a:xfrm>
            <a:off x="5487251" y="2732624"/>
            <a:ext cx="5658339" cy="2940756"/>
          </a:xfrm>
          <a:prstGeom prst="rect">
            <a:avLst/>
          </a:prstGeom>
        </p:spPr>
      </p:pic>
      <p:pic>
        <p:nvPicPr>
          <p:cNvPr id="6" name="Picture 2" descr="Image result for netflix logo png">
            <a:extLst>
              <a:ext uri="{FF2B5EF4-FFF2-40B4-BE49-F238E27FC236}">
                <a16:creationId xmlns:a16="http://schemas.microsoft.com/office/drawing/2014/main" id="{2790131E-CBBB-4A3A-AE63-D1F044D16B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83695" y="846245"/>
            <a:ext cx="1608306" cy="894903"/>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2">
            <a:extLst>
              <a:ext uri="{FF2B5EF4-FFF2-40B4-BE49-F238E27FC236}">
                <a16:creationId xmlns:a16="http://schemas.microsoft.com/office/drawing/2014/main" id="{5A6B27AB-942A-45AF-85BC-4A4E9F266FD3}"/>
              </a:ext>
            </a:extLst>
          </p:cNvPr>
          <p:cNvSpPr txBox="1">
            <a:spLocks noChangeArrowheads="1"/>
          </p:cNvSpPr>
          <p:nvPr/>
        </p:nvSpPr>
        <p:spPr bwMode="auto">
          <a:xfrm>
            <a:off x="2534185" y="2212930"/>
            <a:ext cx="825829" cy="515277"/>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6000"/>
              </a:lnSpc>
              <a:spcAft>
                <a:spcPts val="800"/>
              </a:spcAft>
            </a:pPr>
            <a:r>
              <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Increase “Original” budget by 15%</a:t>
            </a:r>
          </a:p>
        </p:txBody>
      </p:sp>
      <p:sp>
        <p:nvSpPr>
          <p:cNvPr id="8" name="Text Box 2">
            <a:extLst>
              <a:ext uri="{FF2B5EF4-FFF2-40B4-BE49-F238E27FC236}">
                <a16:creationId xmlns:a16="http://schemas.microsoft.com/office/drawing/2014/main" id="{A49E315A-EEE0-46E1-B66C-0FB8B54F1AE6}"/>
              </a:ext>
            </a:extLst>
          </p:cNvPr>
          <p:cNvSpPr txBox="1">
            <a:spLocks noChangeArrowheads="1"/>
          </p:cNvSpPr>
          <p:nvPr/>
        </p:nvSpPr>
        <p:spPr bwMode="auto">
          <a:xfrm>
            <a:off x="3360014" y="2217348"/>
            <a:ext cx="893538" cy="515277"/>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6000"/>
              </a:lnSpc>
              <a:spcAft>
                <a:spcPts val="800"/>
              </a:spcAft>
            </a:pPr>
            <a:r>
              <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Expand by 20% into Asia, Europe and Africa</a:t>
            </a:r>
          </a:p>
        </p:txBody>
      </p:sp>
      <p:sp>
        <p:nvSpPr>
          <p:cNvPr id="9" name="Text Box 2">
            <a:extLst>
              <a:ext uri="{FF2B5EF4-FFF2-40B4-BE49-F238E27FC236}">
                <a16:creationId xmlns:a16="http://schemas.microsoft.com/office/drawing/2014/main" id="{3EAE0E1C-2FCB-4EBA-9326-5E3EE754BD0B}"/>
              </a:ext>
            </a:extLst>
          </p:cNvPr>
          <p:cNvSpPr txBox="1">
            <a:spLocks noChangeArrowheads="1"/>
          </p:cNvSpPr>
          <p:nvPr/>
        </p:nvSpPr>
        <p:spPr bwMode="auto">
          <a:xfrm>
            <a:off x="4193435" y="2217348"/>
            <a:ext cx="825829" cy="515276"/>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6000"/>
              </a:lnSpc>
              <a:spcAft>
                <a:spcPts val="800"/>
              </a:spcAft>
            </a:pPr>
            <a:r>
              <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Add adverts to website</a:t>
            </a:r>
          </a:p>
        </p:txBody>
      </p:sp>
    </p:spTree>
    <p:extLst>
      <p:ext uri="{BB962C8B-B14F-4D97-AF65-F5344CB8AC3E}">
        <p14:creationId xmlns:p14="http://schemas.microsoft.com/office/powerpoint/2010/main" val="830341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03C05-7E64-4D0F-BDC6-A0ABC7A7D520}"/>
              </a:ext>
            </a:extLst>
          </p:cNvPr>
          <p:cNvSpPr>
            <a:spLocks noGrp="1"/>
          </p:cNvSpPr>
          <p:nvPr>
            <p:ph type="title"/>
          </p:nvPr>
        </p:nvSpPr>
        <p:spPr/>
        <p:txBody>
          <a:bodyPr/>
          <a:lstStyle/>
          <a:p>
            <a:r>
              <a:rPr lang="en-GB" dirty="0"/>
              <a:t>Thank you for listening!</a:t>
            </a:r>
          </a:p>
        </p:txBody>
      </p:sp>
      <p:sp>
        <p:nvSpPr>
          <p:cNvPr id="3" name="Content Placeholder 2">
            <a:extLst>
              <a:ext uri="{FF2B5EF4-FFF2-40B4-BE49-F238E27FC236}">
                <a16:creationId xmlns:a16="http://schemas.microsoft.com/office/drawing/2014/main" id="{C330CB3E-4C3F-4BC3-A131-5B445A13AB9B}"/>
              </a:ext>
            </a:extLst>
          </p:cNvPr>
          <p:cNvSpPr>
            <a:spLocks noGrp="1"/>
          </p:cNvSpPr>
          <p:nvPr>
            <p:ph idx="1"/>
          </p:nvPr>
        </p:nvSpPr>
        <p:spPr/>
        <p:txBody>
          <a:bodyPr/>
          <a:lstStyle/>
          <a:p>
            <a:pPr algn="ctr"/>
            <a:endParaRPr lang="en-GB" dirty="0"/>
          </a:p>
          <a:p>
            <a:pPr algn="ctr"/>
            <a:endParaRPr lang="en-GB" dirty="0"/>
          </a:p>
          <a:p>
            <a:pPr algn="ctr"/>
            <a:endParaRPr lang="en-GB" dirty="0"/>
          </a:p>
          <a:p>
            <a:pPr algn="ctr"/>
            <a:r>
              <a:rPr lang="en-GB" sz="4400" dirty="0">
                <a:solidFill>
                  <a:schemeClr val="bg1"/>
                </a:solidFill>
              </a:rPr>
              <a:t>Any questions?</a:t>
            </a:r>
          </a:p>
        </p:txBody>
      </p:sp>
      <p:pic>
        <p:nvPicPr>
          <p:cNvPr id="4" name="Picture 2" descr="Image result for netflix logo png">
            <a:extLst>
              <a:ext uri="{FF2B5EF4-FFF2-40B4-BE49-F238E27FC236}">
                <a16:creationId xmlns:a16="http://schemas.microsoft.com/office/drawing/2014/main" id="{73E4A964-F7DF-499E-B880-C719A0E395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83695" y="846245"/>
            <a:ext cx="1608306" cy="8949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0410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3A4D9-022C-4999-9D7C-35D4EB5AAC85}"/>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0E99E57-ADB6-44F0-B2AA-B2C5EDEF5CC0}"/>
              </a:ext>
            </a:extLst>
          </p:cNvPr>
          <p:cNvSpPr>
            <a:spLocks noGrp="1"/>
          </p:cNvSpPr>
          <p:nvPr>
            <p:ph idx="1"/>
          </p:nvPr>
        </p:nvSpPr>
        <p:spPr/>
        <p:txBody>
          <a:bodyPr>
            <a:noAutofit/>
          </a:bodyPr>
          <a:lstStyle/>
          <a:p>
            <a:r>
              <a:rPr lang="en-US" sz="1000" u="sng" dirty="0">
                <a:solidFill>
                  <a:schemeClr val="bg1"/>
                </a:solidFill>
                <a:latin typeface="Calibri" panose="020F0502020204030204" pitchFamily="34" charset="0"/>
                <a:cs typeface="Calibri" panose="020F0502020204030204" pitchFamily="34" charset="0"/>
              </a:rPr>
              <a:t>BBC. (2018, 1 23). </a:t>
            </a:r>
            <a:r>
              <a:rPr lang="en-US" sz="1000" i="1" u="sng" dirty="0">
                <a:solidFill>
                  <a:schemeClr val="bg1"/>
                </a:solidFill>
                <a:latin typeface="Calibri" panose="020F0502020204030204" pitchFamily="34" charset="0"/>
                <a:cs typeface="Calibri" panose="020F0502020204030204" pitchFamily="34" charset="0"/>
              </a:rPr>
              <a:t>Netflix's history: From DVD rentals to streaming success</a:t>
            </a:r>
            <a:r>
              <a:rPr lang="en-US" sz="1000" u="sng" dirty="0">
                <a:solidFill>
                  <a:schemeClr val="bg1"/>
                </a:solidFill>
                <a:latin typeface="Calibri" panose="020F0502020204030204" pitchFamily="34" charset="0"/>
                <a:cs typeface="Calibri" panose="020F0502020204030204" pitchFamily="34" charset="0"/>
              </a:rPr>
              <a:t>. Retrieved from Newsbeat: http://www.bbc.co.uk/newsbeat/article/42787047/netflixs-history-from-dvd-rentals-to-streaming-success</a:t>
            </a:r>
            <a:endParaRPr lang="en-GB" sz="1000" u="sng" dirty="0">
              <a:solidFill>
                <a:schemeClr val="bg1"/>
              </a:solidFill>
              <a:latin typeface="Calibri" panose="020F0502020204030204" pitchFamily="34" charset="0"/>
              <a:cs typeface="Calibri" panose="020F0502020204030204" pitchFamily="34" charset="0"/>
            </a:endParaRPr>
          </a:p>
          <a:p>
            <a:r>
              <a:rPr lang="en-US" sz="1000" u="sng" dirty="0">
                <a:solidFill>
                  <a:schemeClr val="bg1"/>
                </a:solidFill>
                <a:latin typeface="Calibri" panose="020F0502020204030204" pitchFamily="34" charset="0"/>
                <a:cs typeface="Calibri" panose="020F0502020204030204" pitchFamily="34" charset="0"/>
              </a:rPr>
              <a:t>Gauvin, T. (2013). Retrieved from perleybrook.umfk.maine.edu: perleybrook.umfk.maine.edu/slides/Spring13/BUS411/Netflix.pptx</a:t>
            </a:r>
            <a:endParaRPr lang="en-GB" sz="1000" u="sng" dirty="0">
              <a:solidFill>
                <a:schemeClr val="bg1"/>
              </a:solidFill>
              <a:latin typeface="Calibri" panose="020F0502020204030204" pitchFamily="34" charset="0"/>
              <a:cs typeface="Calibri" panose="020F0502020204030204" pitchFamily="34" charset="0"/>
            </a:endParaRPr>
          </a:p>
          <a:p>
            <a:r>
              <a:rPr lang="en-US" sz="1000" u="sng" dirty="0">
                <a:solidFill>
                  <a:schemeClr val="bg1"/>
                </a:solidFill>
                <a:latin typeface="Calibri" panose="020F0502020204030204" pitchFamily="34" charset="0"/>
                <a:cs typeface="Calibri" panose="020F0502020204030204" pitchFamily="34" charset="0"/>
              </a:rPr>
              <a:t>Hughes, M. (2019, 3 18). </a:t>
            </a:r>
            <a:r>
              <a:rPr lang="en-US" sz="1000" i="1" u="sng" dirty="0">
                <a:solidFill>
                  <a:schemeClr val="bg1"/>
                </a:solidFill>
                <a:latin typeface="Calibri" panose="020F0502020204030204" pitchFamily="34" charset="0"/>
                <a:cs typeface="Calibri" panose="020F0502020204030204" pitchFamily="34" charset="0"/>
              </a:rPr>
              <a:t>The Real Reasons Netflix Is Cancelling Its Marvel Shows</a:t>
            </a:r>
            <a:r>
              <a:rPr lang="en-US" sz="1000" u="sng" dirty="0">
                <a:solidFill>
                  <a:schemeClr val="bg1"/>
                </a:solidFill>
                <a:latin typeface="Calibri" panose="020F0502020204030204" pitchFamily="34" charset="0"/>
                <a:cs typeface="Calibri" panose="020F0502020204030204" pitchFamily="34" charset="0"/>
              </a:rPr>
              <a:t>. Retrieved from Forbes: https://www.forbes.com/sites/markhughes/2018/11/30/the-real-reasons-netflix-is-cancelling-their-marvel-shows/#39a0b371196c</a:t>
            </a:r>
            <a:endParaRPr lang="en-GB" sz="1000" u="sng" dirty="0">
              <a:solidFill>
                <a:schemeClr val="bg1"/>
              </a:solidFill>
              <a:latin typeface="Calibri" panose="020F0502020204030204" pitchFamily="34" charset="0"/>
              <a:cs typeface="Calibri" panose="020F0502020204030204" pitchFamily="34" charset="0"/>
            </a:endParaRPr>
          </a:p>
          <a:p>
            <a:r>
              <a:rPr lang="en-US" sz="1000" u="sng" dirty="0">
                <a:solidFill>
                  <a:schemeClr val="bg1"/>
                </a:solidFill>
                <a:latin typeface="Calibri" panose="020F0502020204030204" pitchFamily="34" charset="0"/>
                <a:cs typeface="Calibri" panose="020F0502020204030204" pitchFamily="34" charset="0"/>
              </a:rPr>
              <a:t>Internet World Stats. (2019, 3). </a:t>
            </a:r>
            <a:r>
              <a:rPr lang="en-US" sz="1000" i="1" u="sng" dirty="0" err="1">
                <a:solidFill>
                  <a:schemeClr val="bg1"/>
                </a:solidFill>
                <a:latin typeface="Calibri" panose="020F0502020204030204" pitchFamily="34" charset="0"/>
                <a:cs typeface="Calibri" panose="020F0502020204030204" pitchFamily="34" charset="0"/>
              </a:rPr>
              <a:t>Uage</a:t>
            </a:r>
            <a:r>
              <a:rPr lang="en-US" sz="1000" i="1" u="sng" dirty="0">
                <a:solidFill>
                  <a:schemeClr val="bg1"/>
                </a:solidFill>
                <a:latin typeface="Calibri" panose="020F0502020204030204" pitchFamily="34" charset="0"/>
                <a:cs typeface="Calibri" panose="020F0502020204030204" pitchFamily="34" charset="0"/>
              </a:rPr>
              <a:t> and Population </a:t>
            </a:r>
            <a:r>
              <a:rPr lang="en-US" sz="1000" i="1" u="sng" dirty="0" err="1">
                <a:solidFill>
                  <a:schemeClr val="bg1"/>
                </a:solidFill>
                <a:latin typeface="Calibri" panose="020F0502020204030204" pitchFamily="34" charset="0"/>
                <a:cs typeface="Calibri" panose="020F0502020204030204" pitchFamily="34" charset="0"/>
              </a:rPr>
              <a:t>Stastistics</a:t>
            </a:r>
            <a:r>
              <a:rPr lang="en-US" sz="1000" u="sng" dirty="0">
                <a:solidFill>
                  <a:schemeClr val="bg1"/>
                </a:solidFill>
                <a:latin typeface="Calibri" panose="020F0502020204030204" pitchFamily="34" charset="0"/>
                <a:cs typeface="Calibri" panose="020F0502020204030204" pitchFamily="34" charset="0"/>
              </a:rPr>
              <a:t>. Retrieved from Internetworldstats.com: https://www.internetworldstats.com/stats.htm</a:t>
            </a:r>
            <a:endParaRPr lang="en-GB" sz="1000" u="sng" dirty="0">
              <a:solidFill>
                <a:schemeClr val="bg1"/>
              </a:solidFill>
              <a:latin typeface="Calibri" panose="020F0502020204030204" pitchFamily="34" charset="0"/>
              <a:cs typeface="Calibri" panose="020F0502020204030204" pitchFamily="34" charset="0"/>
            </a:endParaRPr>
          </a:p>
          <a:p>
            <a:r>
              <a:rPr lang="en-US" sz="1000" u="sng" dirty="0" err="1">
                <a:solidFill>
                  <a:schemeClr val="bg1"/>
                </a:solidFill>
                <a:latin typeface="Calibri" panose="020F0502020204030204" pitchFamily="34" charset="0"/>
                <a:cs typeface="Calibri" panose="020F0502020204030204" pitchFamily="34" charset="0"/>
              </a:rPr>
              <a:t>Kraue</a:t>
            </a:r>
            <a:r>
              <a:rPr lang="en-US" sz="1000" u="sng" dirty="0">
                <a:solidFill>
                  <a:schemeClr val="bg1"/>
                </a:solidFill>
                <a:latin typeface="Calibri" panose="020F0502020204030204" pitchFamily="34" charset="0"/>
                <a:cs typeface="Calibri" panose="020F0502020204030204" pitchFamily="34" charset="0"/>
              </a:rPr>
              <a:t> Fund Research. (2017, 11 10). </a:t>
            </a:r>
            <a:r>
              <a:rPr lang="en-US" sz="1000" i="1" u="sng" dirty="0">
                <a:solidFill>
                  <a:schemeClr val="bg1"/>
                </a:solidFill>
                <a:latin typeface="Calibri" panose="020F0502020204030204" pitchFamily="34" charset="0"/>
                <a:cs typeface="Calibri" panose="020F0502020204030204" pitchFamily="34" charset="0"/>
              </a:rPr>
              <a:t>Netflix Inc.</a:t>
            </a:r>
            <a:r>
              <a:rPr lang="en-US" sz="1000" u="sng" dirty="0">
                <a:solidFill>
                  <a:schemeClr val="bg1"/>
                </a:solidFill>
                <a:latin typeface="Calibri" panose="020F0502020204030204" pitchFamily="34" charset="0"/>
                <a:cs typeface="Calibri" panose="020F0502020204030204" pitchFamily="34" charset="0"/>
              </a:rPr>
              <a:t> Retrieved from Tippie.uiowa.edu: https://tippie.uiowa.edu/sites/tippie.uiowa.edu/files/documents/krause/f17_nflx.pdf</a:t>
            </a:r>
            <a:endParaRPr lang="en-GB" sz="1000" u="sng" dirty="0">
              <a:solidFill>
                <a:schemeClr val="bg1"/>
              </a:solidFill>
              <a:latin typeface="Calibri" panose="020F0502020204030204" pitchFamily="34" charset="0"/>
              <a:cs typeface="Calibri" panose="020F0502020204030204" pitchFamily="34" charset="0"/>
            </a:endParaRPr>
          </a:p>
          <a:p>
            <a:r>
              <a:rPr lang="en-US" sz="1000" u="sng" dirty="0">
                <a:solidFill>
                  <a:schemeClr val="bg1"/>
                </a:solidFill>
                <a:latin typeface="Calibri" panose="020F0502020204030204" pitchFamily="34" charset="0"/>
                <a:cs typeface="Calibri" panose="020F0502020204030204" pitchFamily="34" charset="0"/>
              </a:rPr>
              <a:t>Macrotrends. (2018, 12 31). </a:t>
            </a:r>
            <a:r>
              <a:rPr lang="en-US" sz="1000" i="1" u="sng" dirty="0">
                <a:solidFill>
                  <a:schemeClr val="bg1"/>
                </a:solidFill>
                <a:latin typeface="Calibri" panose="020F0502020204030204" pitchFamily="34" charset="0"/>
                <a:cs typeface="Calibri" panose="020F0502020204030204" pitchFamily="34" charset="0"/>
              </a:rPr>
              <a:t>Netflix Debt to Equity Ratio 2006-2018 | NFLX</a:t>
            </a:r>
            <a:r>
              <a:rPr lang="en-US" sz="1000" u="sng" dirty="0">
                <a:solidFill>
                  <a:schemeClr val="bg1"/>
                </a:solidFill>
                <a:latin typeface="Calibri" panose="020F0502020204030204" pitchFamily="34" charset="0"/>
                <a:cs typeface="Calibri" panose="020F0502020204030204" pitchFamily="34" charset="0"/>
              </a:rPr>
              <a:t>. Retrieved from macrotrends.com: https://www.macrotrends.net/stocks/charts/NFLX/netflix/debt-equity-ratio</a:t>
            </a:r>
            <a:endParaRPr lang="en-GB" sz="1000" u="sng" dirty="0">
              <a:solidFill>
                <a:schemeClr val="bg1"/>
              </a:solidFill>
              <a:latin typeface="Calibri" panose="020F0502020204030204" pitchFamily="34" charset="0"/>
              <a:cs typeface="Calibri" panose="020F0502020204030204" pitchFamily="34" charset="0"/>
            </a:endParaRPr>
          </a:p>
          <a:p>
            <a:r>
              <a:rPr lang="en-US" sz="1000" u="sng" dirty="0">
                <a:solidFill>
                  <a:schemeClr val="bg1"/>
                </a:solidFill>
                <a:latin typeface="Calibri" panose="020F0502020204030204" pitchFamily="34" charset="0"/>
                <a:cs typeface="Calibri" panose="020F0502020204030204" pitchFamily="34" charset="0"/>
              </a:rPr>
              <a:t>Moore, K. (2018, 8 19). </a:t>
            </a:r>
            <a:r>
              <a:rPr lang="en-US" sz="1000" i="1" u="sng" dirty="0">
                <a:solidFill>
                  <a:schemeClr val="bg1"/>
                </a:solidFill>
                <a:latin typeface="Calibri" panose="020F0502020204030204" pitchFamily="34" charset="0"/>
                <a:cs typeface="Calibri" panose="020F0502020204030204" pitchFamily="34" charset="0"/>
              </a:rPr>
              <a:t>The Netflix Ad Controversy and How to Turn Them Off</a:t>
            </a:r>
            <a:r>
              <a:rPr lang="en-US" sz="1000" u="sng" dirty="0">
                <a:solidFill>
                  <a:schemeClr val="bg1"/>
                </a:solidFill>
                <a:latin typeface="Calibri" panose="020F0502020204030204" pitchFamily="34" charset="0"/>
                <a:cs typeface="Calibri" panose="020F0502020204030204" pitchFamily="34" charset="0"/>
              </a:rPr>
              <a:t>. Retrieved from whats-on-netflix.com: https://www.whats-on-netflix.com/news/the-netflix-ad-controversy-and-how-to-turn-them-off/</a:t>
            </a:r>
            <a:endParaRPr lang="en-GB" sz="1000" u="sng" dirty="0">
              <a:solidFill>
                <a:schemeClr val="bg1"/>
              </a:solidFill>
              <a:latin typeface="Calibri" panose="020F0502020204030204" pitchFamily="34" charset="0"/>
              <a:cs typeface="Calibri" panose="020F0502020204030204" pitchFamily="34" charset="0"/>
            </a:endParaRPr>
          </a:p>
          <a:p>
            <a:r>
              <a:rPr lang="en-US" sz="1000" u="sng" dirty="0">
                <a:solidFill>
                  <a:schemeClr val="bg1"/>
                </a:solidFill>
                <a:latin typeface="Calibri" panose="020F0502020204030204" pitchFamily="34" charset="0"/>
                <a:cs typeface="Calibri" panose="020F0502020204030204" pitchFamily="34" charset="0"/>
              </a:rPr>
              <a:t>Netflix. (2017, 6 14). </a:t>
            </a:r>
            <a:r>
              <a:rPr lang="en-US" sz="1000" i="1" u="sng" dirty="0">
                <a:solidFill>
                  <a:schemeClr val="bg1"/>
                </a:solidFill>
                <a:latin typeface="Calibri" panose="020F0502020204030204" pitchFamily="34" charset="0"/>
                <a:cs typeface="Calibri" panose="020F0502020204030204" pitchFamily="34" charset="0"/>
              </a:rPr>
              <a:t>Renewable Energy at Netflix: An Update</a:t>
            </a:r>
            <a:r>
              <a:rPr lang="en-US" sz="1000" u="sng" dirty="0">
                <a:solidFill>
                  <a:schemeClr val="bg1"/>
                </a:solidFill>
                <a:latin typeface="Calibri" panose="020F0502020204030204" pitchFamily="34" charset="0"/>
                <a:cs typeface="Calibri" panose="020F0502020204030204" pitchFamily="34" charset="0"/>
              </a:rPr>
              <a:t>. Retrieved from Netflix: https://media.netflix.com/en/company-blog/renewable-energy-at-netflix-an-update</a:t>
            </a:r>
            <a:endParaRPr lang="en-GB" sz="1000" u="sng" dirty="0">
              <a:solidFill>
                <a:schemeClr val="bg1"/>
              </a:solidFill>
              <a:latin typeface="Calibri" panose="020F0502020204030204" pitchFamily="34" charset="0"/>
              <a:cs typeface="Calibri" panose="020F0502020204030204" pitchFamily="34" charset="0"/>
            </a:endParaRPr>
          </a:p>
          <a:p>
            <a:r>
              <a:rPr lang="en-US" sz="1000" u="sng" dirty="0">
                <a:solidFill>
                  <a:schemeClr val="bg1"/>
                </a:solidFill>
                <a:latin typeface="Calibri" panose="020F0502020204030204" pitchFamily="34" charset="0"/>
                <a:cs typeface="Calibri" panose="020F0502020204030204" pitchFamily="34" charset="0"/>
              </a:rPr>
              <a:t>Netflix. (2018). </a:t>
            </a:r>
            <a:r>
              <a:rPr lang="en-US" sz="1000" i="1" u="sng" dirty="0">
                <a:solidFill>
                  <a:schemeClr val="bg1"/>
                </a:solidFill>
                <a:latin typeface="Calibri" panose="020F0502020204030204" pitchFamily="34" charset="0"/>
                <a:cs typeface="Calibri" panose="020F0502020204030204" pitchFamily="34" charset="0"/>
              </a:rPr>
              <a:t>2018 Quarterly Earnings.</a:t>
            </a:r>
            <a:r>
              <a:rPr lang="en-US" sz="1000" u="sng" dirty="0">
                <a:solidFill>
                  <a:schemeClr val="bg1"/>
                </a:solidFill>
                <a:latin typeface="Calibri" panose="020F0502020204030204" pitchFamily="34" charset="0"/>
                <a:cs typeface="Calibri" panose="020F0502020204030204" pitchFamily="34" charset="0"/>
              </a:rPr>
              <a:t> Retrieved from Netflixinvestor.com: https://www.netflixinvestor.com/financials/quarterly-earnings/default.aspx</a:t>
            </a:r>
            <a:endParaRPr lang="en-GB" sz="1000" u="sng" dirty="0">
              <a:solidFill>
                <a:schemeClr val="bg1"/>
              </a:solidFill>
              <a:latin typeface="Calibri" panose="020F0502020204030204" pitchFamily="34" charset="0"/>
              <a:cs typeface="Calibri" panose="020F0502020204030204" pitchFamily="34" charset="0"/>
            </a:endParaRPr>
          </a:p>
          <a:p>
            <a:r>
              <a:rPr lang="en-US" sz="1000" u="sng" dirty="0">
                <a:solidFill>
                  <a:schemeClr val="bg1"/>
                </a:solidFill>
                <a:latin typeface="Calibri" panose="020F0502020204030204" pitchFamily="34" charset="0"/>
                <a:cs typeface="Calibri" panose="020F0502020204030204" pitchFamily="34" charset="0"/>
              </a:rPr>
              <a:t>Netflix. (2019, 3 18). </a:t>
            </a:r>
            <a:r>
              <a:rPr lang="en-US" sz="1000" i="1" u="sng" dirty="0">
                <a:solidFill>
                  <a:schemeClr val="bg1"/>
                </a:solidFill>
                <a:latin typeface="Calibri" panose="020F0502020204030204" pitchFamily="34" charset="0"/>
                <a:cs typeface="Calibri" panose="020F0502020204030204" pitchFamily="34" charset="0"/>
              </a:rPr>
              <a:t>A renewable energy update from us.</a:t>
            </a:r>
            <a:r>
              <a:rPr lang="en-US" sz="1000" u="sng" dirty="0">
                <a:solidFill>
                  <a:schemeClr val="bg1"/>
                </a:solidFill>
                <a:latin typeface="Calibri" panose="020F0502020204030204" pitchFamily="34" charset="0"/>
                <a:cs typeface="Calibri" panose="020F0502020204030204" pitchFamily="34" charset="0"/>
              </a:rPr>
              <a:t> Retrieved from netflix.com: https://media.netflix.com/en/company-blog/a-renewable-energy-update-from-us</a:t>
            </a:r>
            <a:endParaRPr lang="en-GB" sz="1000" u="sng" dirty="0">
              <a:solidFill>
                <a:schemeClr val="bg1"/>
              </a:solidFill>
              <a:latin typeface="Calibri" panose="020F0502020204030204" pitchFamily="34" charset="0"/>
              <a:cs typeface="Calibri" panose="020F0502020204030204" pitchFamily="34" charset="0"/>
            </a:endParaRPr>
          </a:p>
          <a:p>
            <a:r>
              <a:rPr lang="en-US" sz="1000" u="sng" dirty="0">
                <a:solidFill>
                  <a:schemeClr val="bg1"/>
                </a:solidFill>
                <a:latin typeface="Calibri" panose="020F0502020204030204" pitchFamily="34" charset="0"/>
                <a:cs typeface="Calibri" panose="020F0502020204030204" pitchFamily="34" charset="0"/>
              </a:rPr>
              <a:t>Netflix. (2019, 3 18). </a:t>
            </a:r>
            <a:r>
              <a:rPr lang="en-US" sz="1000" i="1" u="sng" dirty="0">
                <a:solidFill>
                  <a:schemeClr val="bg1"/>
                </a:solidFill>
                <a:latin typeface="Calibri" panose="020F0502020204030204" pitchFamily="34" charset="0"/>
                <a:cs typeface="Calibri" panose="020F0502020204030204" pitchFamily="34" charset="0"/>
              </a:rPr>
              <a:t>Netflix Timeline</a:t>
            </a:r>
            <a:r>
              <a:rPr lang="en-US" sz="1000" u="sng" dirty="0">
                <a:solidFill>
                  <a:schemeClr val="bg1"/>
                </a:solidFill>
                <a:latin typeface="Calibri" panose="020F0502020204030204" pitchFamily="34" charset="0"/>
                <a:cs typeface="Calibri" panose="020F0502020204030204" pitchFamily="34" charset="0"/>
              </a:rPr>
              <a:t>. Retrieved from Netflix.com: https://media.netflix.com/en/about-netflix</a:t>
            </a:r>
            <a:endParaRPr lang="en-GB" sz="1000" u="sng" dirty="0">
              <a:solidFill>
                <a:schemeClr val="bg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22987206"/>
      </p:ext>
    </p:extLst>
  </p:cSld>
  <p:clrMapOvr>
    <a:masterClrMapping/>
  </p:clrMapOvr>
</p:sld>
</file>

<file path=ppt/theme/theme1.xml><?xml version="1.0" encoding="utf-8"?>
<a:theme xmlns:a="http://schemas.openxmlformats.org/drawingml/2006/main" name="Berlin">
  <a:themeElements>
    <a:clrScheme name="Custom 3">
      <a:dk1>
        <a:sysClr val="windowText" lastClr="000000"/>
      </a:dk1>
      <a:lt1>
        <a:sysClr val="window" lastClr="FFFFFF"/>
      </a:lt1>
      <a:dk2>
        <a:srgbClr val="FF0000"/>
      </a:dk2>
      <a:lt2>
        <a:srgbClr val="E7E6E6"/>
      </a:lt2>
      <a:accent1>
        <a:srgbClr val="FF0000"/>
      </a:accent1>
      <a:accent2>
        <a:srgbClr val="C1B56B"/>
      </a:accent2>
      <a:accent3>
        <a:srgbClr val="4BAF73"/>
      </a:accent3>
      <a:accent4>
        <a:srgbClr val="5AA6C0"/>
      </a:accent4>
      <a:accent5>
        <a:srgbClr val="D17DF9"/>
      </a:accent5>
      <a:accent6>
        <a:srgbClr val="FA7E5C"/>
      </a:accent6>
      <a:hlink>
        <a:srgbClr val="000000"/>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otalTime>854</TotalTime>
  <Words>733</Words>
  <Application>Microsoft Office PowerPoint</Application>
  <PresentationFormat>Widescreen</PresentationFormat>
  <Paragraphs>75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Trebuchet MS</vt:lpstr>
      <vt:lpstr>Berlin</vt:lpstr>
      <vt:lpstr>PowerPoint Presentation</vt:lpstr>
      <vt:lpstr>History of Netflix</vt:lpstr>
      <vt:lpstr>Mission Statement/Vision </vt:lpstr>
      <vt:lpstr>External Factor Analysis (EFE)</vt:lpstr>
      <vt:lpstr>Internal Factor Evaluation Matrix (IFE)</vt:lpstr>
      <vt:lpstr>Competitive Profile Matrix (CPM)</vt:lpstr>
      <vt:lpstr>Space Matrix</vt:lpstr>
      <vt:lpstr>Quantitative Strategic Planning Matrix (QSPM)</vt:lpstr>
      <vt:lpstr>Thank you for listening!</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Kris Allen</dc:creator>
  <cp:lastModifiedBy>Kris Allen</cp:lastModifiedBy>
  <cp:revision>1</cp:revision>
  <dcterms:created xsi:type="dcterms:W3CDTF">2019-03-23T09:33:23Z</dcterms:created>
  <dcterms:modified xsi:type="dcterms:W3CDTF">2019-03-25T20:22:19Z</dcterms:modified>
</cp:coreProperties>
</file>