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6" r:id="rId2"/>
    <p:sldId id="256" r:id="rId3"/>
    <p:sldId id="264" r:id="rId4"/>
    <p:sldId id="258" r:id="rId5"/>
    <p:sldId id="259" r:id="rId6"/>
    <p:sldId id="260"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5ED5F8-D0FA-4485-86F6-9E155038A989}" v="41" dt="2026-07-24T19:43:30.5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1" d="100"/>
          <a:sy n="71" d="100"/>
        </p:scale>
        <p:origin x="106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arat Bi" userId="e6d650fd8b8a9058" providerId="LiveId" clId="{060CB80B-36A9-49A9-9D73-6F162AB846A9}"/>
    <pc:docChg chg="undo redo custSel addSld delSld modSld sldOrd">
      <pc:chgData name="Musarat Bi" userId="e6d650fd8b8a9058" providerId="LiveId" clId="{060CB80B-36A9-49A9-9D73-6F162AB846A9}" dt="2026-07-24T19:47:01.062" v="2817" actId="20577"/>
      <pc:docMkLst>
        <pc:docMk/>
      </pc:docMkLst>
      <pc:sldChg chg="addSp delSp modSp mod">
        <pc:chgData name="Musarat Bi" userId="e6d650fd8b8a9058" providerId="LiveId" clId="{060CB80B-36A9-49A9-9D73-6F162AB846A9}" dt="2026-07-24T18:02:26.045" v="2128" actId="26606"/>
        <pc:sldMkLst>
          <pc:docMk/>
          <pc:sldMk cId="1655858399" sldId="256"/>
        </pc:sldMkLst>
        <pc:spChg chg="mod">
          <ac:chgData name="Musarat Bi" userId="e6d650fd8b8a9058" providerId="LiveId" clId="{060CB80B-36A9-49A9-9D73-6F162AB846A9}" dt="2026-07-24T18:02:26.045" v="2128" actId="26606"/>
          <ac:spMkLst>
            <pc:docMk/>
            <pc:sldMk cId="1655858399" sldId="256"/>
            <ac:spMk id="2" creationId="{49D9512A-B32D-35F8-00AD-027B024225AC}"/>
          </ac:spMkLst>
        </pc:spChg>
        <pc:spChg chg="mod">
          <ac:chgData name="Musarat Bi" userId="e6d650fd8b8a9058" providerId="LiveId" clId="{060CB80B-36A9-49A9-9D73-6F162AB846A9}" dt="2026-07-24T18:02:26.045" v="2128" actId="26606"/>
          <ac:spMkLst>
            <pc:docMk/>
            <pc:sldMk cId="1655858399" sldId="256"/>
            <ac:spMk id="3" creationId="{069F6263-8030-B82E-C4E3-0312F630A54A}"/>
          </ac:spMkLst>
        </pc:spChg>
        <pc:spChg chg="del">
          <ac:chgData name="Musarat Bi" userId="e6d650fd8b8a9058" providerId="LiveId" clId="{060CB80B-36A9-49A9-9D73-6F162AB846A9}" dt="2026-07-24T18:02:26.045" v="2128" actId="26606"/>
          <ac:spMkLst>
            <pc:docMk/>
            <pc:sldMk cId="1655858399" sldId="256"/>
            <ac:spMk id="212" creationId="{787F4F1C-8D3D-4EC1-B72D-A0470A5A08B8}"/>
          </ac:spMkLst>
        </pc:spChg>
        <pc:spChg chg="add">
          <ac:chgData name="Musarat Bi" userId="e6d650fd8b8a9058" providerId="LiveId" clId="{060CB80B-36A9-49A9-9D73-6F162AB846A9}" dt="2026-07-24T18:02:26.045" v="2128" actId="26606"/>
          <ac:spMkLst>
            <pc:docMk/>
            <pc:sldMk cId="1655858399" sldId="256"/>
            <ac:spMk id="221" creationId="{E8A8EAB8-D2FF-444D-B34B-7D32F106AD0E}"/>
          </ac:spMkLst>
        </pc:spChg>
        <pc:grpChg chg="del">
          <ac:chgData name="Musarat Bi" userId="e6d650fd8b8a9058" providerId="LiveId" clId="{060CB80B-36A9-49A9-9D73-6F162AB846A9}" dt="2026-07-24T18:02:26.045" v="2128" actId="26606"/>
          <ac:grpSpMkLst>
            <pc:docMk/>
            <pc:sldMk cId="1655858399" sldId="256"/>
            <ac:grpSpMk id="213" creationId="{D1E3DD61-64DB-46AD-B249-E273CD86B051}"/>
          </ac:grpSpMkLst>
        </pc:grpChg>
        <pc:cxnChg chg="add">
          <ac:chgData name="Musarat Bi" userId="e6d650fd8b8a9058" providerId="LiveId" clId="{060CB80B-36A9-49A9-9D73-6F162AB846A9}" dt="2026-07-24T18:02:26.045" v="2128" actId="26606"/>
          <ac:cxnSpMkLst>
            <pc:docMk/>
            <pc:sldMk cId="1655858399" sldId="256"/>
            <ac:cxnSpMk id="223" creationId="{067633D1-6EE6-4118-B9F0-B363477BEE7A}"/>
          </ac:cxnSpMkLst>
        </pc:cxnChg>
        <pc:cxnChg chg="add">
          <ac:chgData name="Musarat Bi" userId="e6d650fd8b8a9058" providerId="LiveId" clId="{060CB80B-36A9-49A9-9D73-6F162AB846A9}" dt="2026-07-24T18:02:26.045" v="2128" actId="26606"/>
          <ac:cxnSpMkLst>
            <pc:docMk/>
            <pc:sldMk cId="1655858399" sldId="256"/>
            <ac:cxnSpMk id="225" creationId="{4AD7FFC6-42A9-49CB-B5E9-B3F6B038331B}"/>
          </ac:cxnSpMkLst>
        </pc:cxnChg>
      </pc:sldChg>
      <pc:sldChg chg="addSp delSp modSp del mod setBg delDesignElem chgLayout">
        <pc:chgData name="Musarat Bi" userId="e6d650fd8b8a9058" providerId="LiveId" clId="{060CB80B-36A9-49A9-9D73-6F162AB846A9}" dt="2026-07-24T17:54:27.332" v="1759" actId="2696"/>
        <pc:sldMkLst>
          <pc:docMk/>
          <pc:sldMk cId="2446988397" sldId="257"/>
        </pc:sldMkLst>
        <pc:spChg chg="mod ord">
          <ac:chgData name="Musarat Bi" userId="e6d650fd8b8a9058" providerId="LiveId" clId="{060CB80B-36A9-49A9-9D73-6F162AB846A9}" dt="2026-07-24T17:53:31.831" v="1755" actId="6264"/>
          <ac:spMkLst>
            <pc:docMk/>
            <pc:sldMk cId="2446988397" sldId="257"/>
            <ac:spMk id="2" creationId="{04D01E5E-1380-9765-A793-9DDA180EBF26}"/>
          </ac:spMkLst>
        </pc:spChg>
        <pc:spChg chg="add del mod">
          <ac:chgData name="Musarat Bi" userId="e6d650fd8b8a9058" providerId="LiveId" clId="{060CB80B-36A9-49A9-9D73-6F162AB846A9}" dt="2026-07-24T17:36:44.927" v="1334" actId="26606"/>
          <ac:spMkLst>
            <pc:docMk/>
            <pc:sldMk cId="2446988397" sldId="257"/>
            <ac:spMk id="3" creationId="{13AB3537-2708-03A4-2F85-6773F633AD6E}"/>
          </ac:spMkLst>
        </pc:spChg>
        <pc:spChg chg="add del mod">
          <ac:chgData name="Musarat Bi" userId="e6d650fd8b8a9058" providerId="LiveId" clId="{060CB80B-36A9-49A9-9D73-6F162AB846A9}" dt="2026-07-24T17:53:31.831" v="1755" actId="6264"/>
          <ac:spMkLst>
            <pc:docMk/>
            <pc:sldMk cId="2446988397" sldId="257"/>
            <ac:spMk id="4" creationId="{0DAA857F-80F8-094B-E484-A7D802F6EA57}"/>
          </ac:spMkLst>
        </pc:spChg>
        <pc:spChg chg="add del">
          <ac:chgData name="Musarat Bi" userId="e6d650fd8b8a9058" providerId="LiveId" clId="{060CB80B-36A9-49A9-9D73-6F162AB846A9}" dt="2026-07-24T17:36:44.868" v="1333" actId="26606"/>
          <ac:spMkLst>
            <pc:docMk/>
            <pc:sldMk cId="2446988397" sldId="257"/>
            <ac:spMk id="8" creationId="{C2554CA6-288E-4202-BC52-2E5A8F0C0AED}"/>
          </ac:spMkLst>
        </pc:spChg>
        <pc:spChg chg="add del">
          <ac:chgData name="Musarat Bi" userId="e6d650fd8b8a9058" providerId="LiveId" clId="{060CB80B-36A9-49A9-9D73-6F162AB846A9}" dt="2026-07-24T17:53:31.831" v="1755" actId="6264"/>
          <ac:spMkLst>
            <pc:docMk/>
            <pc:sldMk cId="2446988397" sldId="257"/>
            <ac:spMk id="9" creationId="{BACC6370-2D7E-4714-9D71-7542949D7D5D}"/>
          </ac:spMkLst>
        </pc:spChg>
        <pc:spChg chg="add del">
          <ac:chgData name="Musarat Bi" userId="e6d650fd8b8a9058" providerId="LiveId" clId="{060CB80B-36A9-49A9-9D73-6F162AB846A9}" dt="2026-07-24T17:36:35.600" v="1329" actId="26606"/>
          <ac:spMkLst>
            <pc:docMk/>
            <pc:sldMk cId="2446988397" sldId="257"/>
            <ac:spMk id="10" creationId="{EDDBB197-D710-4A4F-A9CA-FD2177498BE8}"/>
          </ac:spMkLst>
        </pc:spChg>
        <pc:spChg chg="add del">
          <ac:chgData name="Musarat Bi" userId="e6d650fd8b8a9058" providerId="LiveId" clId="{060CB80B-36A9-49A9-9D73-6F162AB846A9}" dt="2026-07-24T17:53:31.831" v="1755" actId="6264"/>
          <ac:spMkLst>
            <pc:docMk/>
            <pc:sldMk cId="2446988397" sldId="257"/>
            <ac:spMk id="11" creationId="{F68B3F68-107C-434F-AA38-110D5EA91B85}"/>
          </ac:spMkLst>
        </pc:spChg>
        <pc:spChg chg="add del">
          <ac:chgData name="Musarat Bi" userId="e6d650fd8b8a9058" providerId="LiveId" clId="{060CB80B-36A9-49A9-9D73-6F162AB846A9}" dt="2026-07-24T17:36:35.600" v="1329" actId="26606"/>
          <ac:spMkLst>
            <pc:docMk/>
            <pc:sldMk cId="2446988397" sldId="257"/>
            <ac:spMk id="12" creationId="{975D1CFA-2CDB-4B64-BD9F-85744E8DA12F}"/>
          </ac:spMkLst>
        </pc:spChg>
        <pc:spChg chg="add del">
          <ac:chgData name="Musarat Bi" userId="e6d650fd8b8a9058" providerId="LiveId" clId="{060CB80B-36A9-49A9-9D73-6F162AB846A9}" dt="2026-07-24T17:53:31.831" v="1755" actId="6264"/>
          <ac:spMkLst>
            <pc:docMk/>
            <pc:sldMk cId="2446988397" sldId="257"/>
            <ac:spMk id="13" creationId="{AAD0DBB9-1A4B-4391-81D4-CB19F9AB918A}"/>
          </ac:spMkLst>
        </pc:spChg>
        <pc:spChg chg="add del">
          <ac:chgData name="Musarat Bi" userId="e6d650fd8b8a9058" providerId="LiveId" clId="{060CB80B-36A9-49A9-9D73-6F162AB846A9}" dt="2026-07-24T17:53:31.831" v="1755" actId="6264"/>
          <ac:spMkLst>
            <pc:docMk/>
            <pc:sldMk cId="2446988397" sldId="257"/>
            <ac:spMk id="15" creationId="{063BBA22-50EA-4C4D-BE05-F1CE4E63AA56}"/>
          </ac:spMkLst>
        </pc:spChg>
        <pc:spChg chg="add del mod">
          <ac:chgData name="Musarat Bi" userId="e6d650fd8b8a9058" providerId="LiveId" clId="{060CB80B-36A9-49A9-9D73-6F162AB846A9}" dt="2026-07-24T17:53:31.831" v="1755" actId="6264"/>
          <ac:spMkLst>
            <pc:docMk/>
            <pc:sldMk cId="2446988397" sldId="257"/>
            <ac:spMk id="19" creationId="{87765CEE-A67F-6D46-48DE-3F1AC42920CF}"/>
          </ac:spMkLst>
        </pc:spChg>
        <pc:spChg chg="add del">
          <ac:chgData name="Musarat Bi" userId="e6d650fd8b8a9058" providerId="LiveId" clId="{060CB80B-36A9-49A9-9D73-6F162AB846A9}" dt="2026-07-24T17:36:39.963" v="1331" actId="26606"/>
          <ac:spMkLst>
            <pc:docMk/>
            <pc:sldMk cId="2446988397" sldId="257"/>
            <ac:spMk id="20" creationId="{B50AB553-2A96-4A92-96F2-93548E096954}"/>
          </ac:spMkLst>
        </pc:spChg>
        <pc:spChg chg="add del">
          <ac:chgData name="Musarat Bi" userId="e6d650fd8b8a9058" providerId="LiveId" clId="{060CB80B-36A9-49A9-9D73-6F162AB846A9}" dt="2026-07-24T17:36:44.868" v="1333" actId="26606"/>
          <ac:spMkLst>
            <pc:docMk/>
            <pc:sldMk cId="2446988397" sldId="257"/>
            <ac:spMk id="22" creationId="{B10BB131-AC8E-4A8E-A5D1-36260F720C3B}"/>
          </ac:spMkLst>
        </pc:spChg>
        <pc:spChg chg="add del">
          <ac:chgData name="Musarat Bi" userId="e6d650fd8b8a9058" providerId="LiveId" clId="{060CB80B-36A9-49A9-9D73-6F162AB846A9}" dt="2026-07-24T17:36:44.868" v="1333" actId="26606"/>
          <ac:spMkLst>
            <pc:docMk/>
            <pc:sldMk cId="2446988397" sldId="257"/>
            <ac:spMk id="23" creationId="{5B7778FC-632E-4DCA-A7CB-0D7731CCF970}"/>
          </ac:spMkLst>
        </pc:spChg>
        <pc:spChg chg="add del">
          <ac:chgData name="Musarat Bi" userId="e6d650fd8b8a9058" providerId="LiveId" clId="{060CB80B-36A9-49A9-9D73-6F162AB846A9}" dt="2026-07-24T17:36:44.868" v="1333" actId="26606"/>
          <ac:spMkLst>
            <pc:docMk/>
            <pc:sldMk cId="2446988397" sldId="257"/>
            <ac:spMk id="24" creationId="{FA23A907-97FB-4A8F-880A-DD77401C4296}"/>
          </ac:spMkLst>
        </pc:spChg>
        <pc:spChg chg="add del">
          <ac:chgData name="Musarat Bi" userId="e6d650fd8b8a9058" providerId="LiveId" clId="{060CB80B-36A9-49A9-9D73-6F162AB846A9}" dt="2026-07-24T17:36:44.868" v="1333" actId="26606"/>
          <ac:spMkLst>
            <pc:docMk/>
            <pc:sldMk cId="2446988397" sldId="257"/>
            <ac:spMk id="25" creationId="{13AB3537-2708-03A4-2F85-6773F633AD6E}"/>
          </ac:spMkLst>
        </pc:spChg>
        <pc:grpChg chg="add del">
          <ac:chgData name="Musarat Bi" userId="e6d650fd8b8a9058" providerId="LiveId" clId="{060CB80B-36A9-49A9-9D73-6F162AB846A9}" dt="2026-07-24T17:36:35.600" v="1329" actId="26606"/>
          <ac:grpSpMkLst>
            <pc:docMk/>
            <pc:sldMk cId="2446988397" sldId="257"/>
            <ac:grpSpMk id="14" creationId="{25EE5136-01F1-466C-962D-BA9B4C6757AA}"/>
          </ac:grpSpMkLst>
        </pc:grpChg>
        <pc:graphicFrameChg chg="add del">
          <ac:chgData name="Musarat Bi" userId="e6d650fd8b8a9058" providerId="LiveId" clId="{060CB80B-36A9-49A9-9D73-6F162AB846A9}" dt="2026-07-24T17:36:39.963" v="1331" actId="26606"/>
          <ac:graphicFrameMkLst>
            <pc:docMk/>
            <pc:sldMk cId="2446988397" sldId="257"/>
            <ac:graphicFrameMk id="5" creationId="{C3697096-EA79-38A3-71CE-898673874870}"/>
          </ac:graphicFrameMkLst>
        </pc:graphicFrameChg>
        <pc:graphicFrameChg chg="add mod">
          <ac:chgData name="Musarat Bi" userId="e6d650fd8b8a9058" providerId="LiveId" clId="{060CB80B-36A9-49A9-9D73-6F162AB846A9}" dt="2026-07-24T17:53:19.555" v="1754"/>
          <ac:graphicFrameMkLst>
            <pc:docMk/>
            <pc:sldMk cId="2446988397" sldId="257"/>
            <ac:graphicFrameMk id="21" creationId="{D53A7803-444E-9C3B-6661-3923FF623ED8}"/>
          </ac:graphicFrameMkLst>
        </pc:graphicFrameChg>
        <pc:graphicFrameChg chg="add mod ord modGraphic">
          <ac:chgData name="Musarat Bi" userId="e6d650fd8b8a9058" providerId="LiveId" clId="{060CB80B-36A9-49A9-9D73-6F162AB846A9}" dt="2026-07-24T17:53:31.831" v="1755" actId="6264"/>
          <ac:graphicFrameMkLst>
            <pc:docMk/>
            <pc:sldMk cId="2446988397" sldId="257"/>
            <ac:graphicFrameMk id="27" creationId="{F31CE145-C6C8-5B1C-B4FC-8D421F0DB947}"/>
          </ac:graphicFrameMkLst>
        </pc:graphicFrameChg>
        <pc:picChg chg="add del">
          <ac:chgData name="Musarat Bi" userId="e6d650fd8b8a9058" providerId="LiveId" clId="{060CB80B-36A9-49A9-9D73-6F162AB846A9}" dt="2026-07-24T17:36:39.963" v="1331" actId="26606"/>
          <ac:picMkLst>
            <pc:docMk/>
            <pc:sldMk cId="2446988397" sldId="257"/>
            <ac:picMk id="6" creationId="{9C69F17F-3EFE-2F6F-9D48-7C8D6F220F2B}"/>
          </ac:picMkLst>
        </pc:picChg>
        <pc:picChg chg="add del">
          <ac:chgData name="Musarat Bi" userId="e6d650fd8b8a9058" providerId="LiveId" clId="{060CB80B-36A9-49A9-9D73-6F162AB846A9}" dt="2026-07-24T17:36:35.600" v="1329" actId="26606"/>
          <ac:picMkLst>
            <pc:docMk/>
            <pc:sldMk cId="2446988397" sldId="257"/>
            <ac:picMk id="7" creationId="{BF940C2E-F8DD-81BD-DE9A-2F69F4D8A3C9}"/>
          </ac:picMkLst>
        </pc:picChg>
      </pc:sldChg>
      <pc:sldChg chg="addSp delSp modSp mod setBg">
        <pc:chgData name="Musarat Bi" userId="e6d650fd8b8a9058" providerId="LiveId" clId="{060CB80B-36A9-49A9-9D73-6F162AB846A9}" dt="2026-07-24T18:02:48.331" v="2130" actId="26606"/>
        <pc:sldMkLst>
          <pc:docMk/>
          <pc:sldMk cId="274731615" sldId="258"/>
        </pc:sldMkLst>
        <pc:spChg chg="mod">
          <ac:chgData name="Musarat Bi" userId="e6d650fd8b8a9058" providerId="LiveId" clId="{060CB80B-36A9-49A9-9D73-6F162AB846A9}" dt="2026-07-24T18:02:48.331" v="2130" actId="26606"/>
          <ac:spMkLst>
            <pc:docMk/>
            <pc:sldMk cId="274731615" sldId="258"/>
            <ac:spMk id="2" creationId="{0AC89A7F-9F8F-E703-E8D6-4D87198E73E5}"/>
          </ac:spMkLst>
        </pc:spChg>
        <pc:spChg chg="mod">
          <ac:chgData name="Musarat Bi" userId="e6d650fd8b8a9058" providerId="LiveId" clId="{060CB80B-36A9-49A9-9D73-6F162AB846A9}" dt="2026-07-24T18:02:48.331" v="2130" actId="26606"/>
          <ac:spMkLst>
            <pc:docMk/>
            <pc:sldMk cId="274731615" sldId="258"/>
            <ac:spMk id="3" creationId="{C2138013-4B17-4297-9A2A-0ADA564024FC}"/>
          </ac:spMkLst>
        </pc:spChg>
        <pc:spChg chg="add del">
          <ac:chgData name="Musarat Bi" userId="e6d650fd8b8a9058" providerId="LiveId" clId="{060CB80B-36A9-49A9-9D73-6F162AB846A9}" dt="2026-07-24T18:02:48.331" v="2130" actId="26606"/>
          <ac:spMkLst>
            <pc:docMk/>
            <pc:sldMk cId="274731615" sldId="258"/>
            <ac:spMk id="8" creationId="{1B15ED52-F352-441B-82BF-E0EA34836D08}"/>
          </ac:spMkLst>
        </pc:spChg>
        <pc:spChg chg="add del">
          <ac:chgData name="Musarat Bi" userId="e6d650fd8b8a9058" providerId="LiveId" clId="{060CB80B-36A9-49A9-9D73-6F162AB846A9}" dt="2026-07-24T18:02:48.331" v="2130" actId="26606"/>
          <ac:spMkLst>
            <pc:docMk/>
            <pc:sldMk cId="274731615" sldId="258"/>
            <ac:spMk id="10" creationId="{3B2E3793-BFE6-45A2-9B7B-E18844431C99}"/>
          </ac:spMkLst>
        </pc:spChg>
        <pc:spChg chg="add del">
          <ac:chgData name="Musarat Bi" userId="e6d650fd8b8a9058" providerId="LiveId" clId="{060CB80B-36A9-49A9-9D73-6F162AB846A9}" dt="2026-07-24T18:02:48.331" v="2130" actId="26606"/>
          <ac:spMkLst>
            <pc:docMk/>
            <pc:sldMk cId="274731615" sldId="258"/>
            <ac:spMk id="12" creationId="{BC4C4868-CB8F-4AF9-9CDB-8108F2C19B67}"/>
          </ac:spMkLst>
        </pc:spChg>
        <pc:spChg chg="add del">
          <ac:chgData name="Musarat Bi" userId="e6d650fd8b8a9058" providerId="LiveId" clId="{060CB80B-36A9-49A9-9D73-6F162AB846A9}" dt="2026-07-24T18:02:48.331" v="2130" actId="26606"/>
          <ac:spMkLst>
            <pc:docMk/>
            <pc:sldMk cId="274731615" sldId="258"/>
            <ac:spMk id="14" creationId="{375E0459-6403-40CD-989D-56A4407CA12E}"/>
          </ac:spMkLst>
        </pc:spChg>
        <pc:spChg chg="add del">
          <ac:chgData name="Musarat Bi" userId="e6d650fd8b8a9058" providerId="LiveId" clId="{060CB80B-36A9-49A9-9D73-6F162AB846A9}" dt="2026-07-24T18:02:48.331" v="2130" actId="26606"/>
          <ac:spMkLst>
            <pc:docMk/>
            <pc:sldMk cId="274731615" sldId="258"/>
            <ac:spMk id="16" creationId="{53E5B1A8-3AC9-4BD1-9BBC-78CA94F2D1BA}"/>
          </ac:spMkLst>
        </pc:spChg>
        <pc:spChg chg="add">
          <ac:chgData name="Musarat Bi" userId="e6d650fd8b8a9058" providerId="LiveId" clId="{060CB80B-36A9-49A9-9D73-6F162AB846A9}" dt="2026-07-24T18:02:48.331" v="2130" actId="26606"/>
          <ac:spMkLst>
            <pc:docMk/>
            <pc:sldMk cId="274731615" sldId="258"/>
            <ac:spMk id="21" creationId="{A7AE9375-4664-4DB2-922D-2782A6E439AC}"/>
          </ac:spMkLst>
        </pc:spChg>
        <pc:spChg chg="add">
          <ac:chgData name="Musarat Bi" userId="e6d650fd8b8a9058" providerId="LiveId" clId="{060CB80B-36A9-49A9-9D73-6F162AB846A9}" dt="2026-07-24T18:02:48.331" v="2130" actId="26606"/>
          <ac:spMkLst>
            <pc:docMk/>
            <pc:sldMk cId="274731615" sldId="258"/>
            <ac:spMk id="25" creationId="{9DD005C1-8C51-42D6-9BEE-B9B83849743D}"/>
          </ac:spMkLst>
        </pc:spChg>
        <pc:cxnChg chg="add">
          <ac:chgData name="Musarat Bi" userId="e6d650fd8b8a9058" providerId="LiveId" clId="{060CB80B-36A9-49A9-9D73-6F162AB846A9}" dt="2026-07-24T18:02:48.331" v="2130" actId="26606"/>
          <ac:cxnSpMkLst>
            <pc:docMk/>
            <pc:sldMk cId="274731615" sldId="258"/>
            <ac:cxnSpMk id="23" creationId="{EE504C98-6397-41C1-A8D8-2D9C4ED307E0}"/>
          </ac:cxnSpMkLst>
        </pc:cxnChg>
      </pc:sldChg>
      <pc:sldChg chg="addSp delSp modSp mod ord setBg">
        <pc:chgData name="Musarat Bi" userId="e6d650fd8b8a9058" providerId="LiveId" clId="{060CB80B-36A9-49A9-9D73-6F162AB846A9}" dt="2026-07-24T18:02:54.949" v="2131" actId="26606"/>
        <pc:sldMkLst>
          <pc:docMk/>
          <pc:sldMk cId="1443152425" sldId="259"/>
        </pc:sldMkLst>
        <pc:spChg chg="mod">
          <ac:chgData name="Musarat Bi" userId="e6d650fd8b8a9058" providerId="LiveId" clId="{060CB80B-36A9-49A9-9D73-6F162AB846A9}" dt="2026-07-24T18:02:54.949" v="2131" actId="26606"/>
          <ac:spMkLst>
            <pc:docMk/>
            <pc:sldMk cId="1443152425" sldId="259"/>
            <ac:spMk id="2" creationId="{004E3E98-C2C9-6631-E792-F0FB435763A1}"/>
          </ac:spMkLst>
        </pc:spChg>
        <pc:spChg chg="mod">
          <ac:chgData name="Musarat Bi" userId="e6d650fd8b8a9058" providerId="LiveId" clId="{060CB80B-36A9-49A9-9D73-6F162AB846A9}" dt="2026-07-24T18:02:54.949" v="2131" actId="26606"/>
          <ac:spMkLst>
            <pc:docMk/>
            <pc:sldMk cId="1443152425" sldId="259"/>
            <ac:spMk id="3" creationId="{D0695C8D-BF07-9DEB-0F3F-DB292994AA84}"/>
          </ac:spMkLst>
        </pc:spChg>
        <pc:spChg chg="add del">
          <ac:chgData name="Musarat Bi" userId="e6d650fd8b8a9058" providerId="LiveId" clId="{060CB80B-36A9-49A9-9D73-6F162AB846A9}" dt="2026-07-24T18:02:54.949" v="2131" actId="26606"/>
          <ac:spMkLst>
            <pc:docMk/>
            <pc:sldMk cId="1443152425" sldId="259"/>
            <ac:spMk id="8" creationId="{1B15ED52-F352-441B-82BF-E0EA34836D08}"/>
          </ac:spMkLst>
        </pc:spChg>
        <pc:spChg chg="add del">
          <ac:chgData name="Musarat Bi" userId="e6d650fd8b8a9058" providerId="LiveId" clId="{060CB80B-36A9-49A9-9D73-6F162AB846A9}" dt="2026-07-24T18:02:54.949" v="2131" actId="26606"/>
          <ac:spMkLst>
            <pc:docMk/>
            <pc:sldMk cId="1443152425" sldId="259"/>
            <ac:spMk id="10" creationId="{3B2E3793-BFE6-45A2-9B7B-E18844431C99}"/>
          </ac:spMkLst>
        </pc:spChg>
        <pc:spChg chg="add del">
          <ac:chgData name="Musarat Bi" userId="e6d650fd8b8a9058" providerId="LiveId" clId="{060CB80B-36A9-49A9-9D73-6F162AB846A9}" dt="2026-07-24T18:02:54.949" v="2131" actId="26606"/>
          <ac:spMkLst>
            <pc:docMk/>
            <pc:sldMk cId="1443152425" sldId="259"/>
            <ac:spMk id="12" creationId="{BC4C4868-CB8F-4AF9-9CDB-8108F2C19B67}"/>
          </ac:spMkLst>
        </pc:spChg>
        <pc:spChg chg="add del">
          <ac:chgData name="Musarat Bi" userId="e6d650fd8b8a9058" providerId="LiveId" clId="{060CB80B-36A9-49A9-9D73-6F162AB846A9}" dt="2026-07-24T18:02:54.949" v="2131" actId="26606"/>
          <ac:spMkLst>
            <pc:docMk/>
            <pc:sldMk cId="1443152425" sldId="259"/>
            <ac:spMk id="14" creationId="{375E0459-6403-40CD-989D-56A4407CA12E}"/>
          </ac:spMkLst>
        </pc:spChg>
        <pc:spChg chg="add del">
          <ac:chgData name="Musarat Bi" userId="e6d650fd8b8a9058" providerId="LiveId" clId="{060CB80B-36A9-49A9-9D73-6F162AB846A9}" dt="2026-07-24T18:02:54.949" v="2131" actId="26606"/>
          <ac:spMkLst>
            <pc:docMk/>
            <pc:sldMk cId="1443152425" sldId="259"/>
            <ac:spMk id="16" creationId="{53E5B1A8-3AC9-4BD1-9BBC-78CA94F2D1BA}"/>
          </ac:spMkLst>
        </pc:spChg>
        <pc:spChg chg="add">
          <ac:chgData name="Musarat Bi" userId="e6d650fd8b8a9058" providerId="LiveId" clId="{060CB80B-36A9-49A9-9D73-6F162AB846A9}" dt="2026-07-24T18:02:54.949" v="2131" actId="26606"/>
          <ac:spMkLst>
            <pc:docMk/>
            <pc:sldMk cId="1443152425" sldId="259"/>
            <ac:spMk id="21" creationId="{A7AE9375-4664-4DB2-922D-2782A6E439AC}"/>
          </ac:spMkLst>
        </pc:spChg>
        <pc:spChg chg="add">
          <ac:chgData name="Musarat Bi" userId="e6d650fd8b8a9058" providerId="LiveId" clId="{060CB80B-36A9-49A9-9D73-6F162AB846A9}" dt="2026-07-24T18:02:54.949" v="2131" actId="26606"/>
          <ac:spMkLst>
            <pc:docMk/>
            <pc:sldMk cId="1443152425" sldId="259"/>
            <ac:spMk id="25" creationId="{9DD005C1-8C51-42D6-9BEE-B9B83849743D}"/>
          </ac:spMkLst>
        </pc:spChg>
        <pc:cxnChg chg="add">
          <ac:chgData name="Musarat Bi" userId="e6d650fd8b8a9058" providerId="LiveId" clId="{060CB80B-36A9-49A9-9D73-6F162AB846A9}" dt="2026-07-24T18:02:54.949" v="2131" actId="26606"/>
          <ac:cxnSpMkLst>
            <pc:docMk/>
            <pc:sldMk cId="1443152425" sldId="259"/>
            <ac:cxnSpMk id="23" creationId="{EE504C98-6397-41C1-A8D8-2D9C4ED307E0}"/>
          </ac:cxnSpMkLst>
        </pc:cxnChg>
      </pc:sldChg>
      <pc:sldChg chg="addSp delSp modSp mod setBg">
        <pc:chgData name="Musarat Bi" userId="e6d650fd8b8a9058" providerId="LiveId" clId="{060CB80B-36A9-49A9-9D73-6F162AB846A9}" dt="2026-07-24T18:07:03.062" v="2247" actId="313"/>
        <pc:sldMkLst>
          <pc:docMk/>
          <pc:sldMk cId="1560441926" sldId="260"/>
        </pc:sldMkLst>
        <pc:spChg chg="mod">
          <ac:chgData name="Musarat Bi" userId="e6d650fd8b8a9058" providerId="LiveId" clId="{060CB80B-36A9-49A9-9D73-6F162AB846A9}" dt="2026-07-24T18:03:46.093" v="2162" actId="20577"/>
          <ac:spMkLst>
            <pc:docMk/>
            <pc:sldMk cId="1560441926" sldId="260"/>
            <ac:spMk id="2" creationId="{C4BDD43D-54CF-1296-EC7C-D628E52C16BA}"/>
          </ac:spMkLst>
        </pc:spChg>
        <pc:spChg chg="add del">
          <ac:chgData name="Musarat Bi" userId="e6d650fd8b8a9058" providerId="LiveId" clId="{060CB80B-36A9-49A9-9D73-6F162AB846A9}" dt="2026-07-24T17:42:06.447" v="1360" actId="3680"/>
          <ac:spMkLst>
            <pc:docMk/>
            <pc:sldMk cId="1560441926" sldId="260"/>
            <ac:spMk id="3" creationId="{9181EC01-8AFD-C755-E59D-A210C4D3B86A}"/>
          </ac:spMkLst>
        </pc:spChg>
        <pc:spChg chg="add">
          <ac:chgData name="Musarat Bi" userId="e6d650fd8b8a9058" providerId="LiveId" clId="{060CB80B-36A9-49A9-9D73-6F162AB846A9}" dt="2026-07-24T18:03:03.909" v="2132" actId="26606"/>
          <ac:spMkLst>
            <pc:docMk/>
            <pc:sldMk cId="1560441926" sldId="260"/>
            <ac:spMk id="10" creationId="{A7AE9375-4664-4DB2-922D-2782A6E439AC}"/>
          </ac:spMkLst>
        </pc:spChg>
        <pc:graphicFrameChg chg="add del mod ord modGraphic">
          <ac:chgData name="Musarat Bi" userId="e6d650fd8b8a9058" providerId="LiveId" clId="{060CB80B-36A9-49A9-9D73-6F162AB846A9}" dt="2026-07-24T17:41:55.651" v="1358" actId="3680"/>
          <ac:graphicFrameMkLst>
            <pc:docMk/>
            <pc:sldMk cId="1560441926" sldId="260"/>
            <ac:graphicFrameMk id="4" creationId="{50DCF826-820F-61A8-3A9E-F1C92B973AE5}"/>
          </ac:graphicFrameMkLst>
        </pc:graphicFrameChg>
        <pc:graphicFrameChg chg="add mod ord modGraphic">
          <ac:chgData name="Musarat Bi" userId="e6d650fd8b8a9058" providerId="LiveId" clId="{060CB80B-36A9-49A9-9D73-6F162AB846A9}" dt="2026-07-24T18:07:03.062" v="2247" actId="313"/>
          <ac:graphicFrameMkLst>
            <pc:docMk/>
            <pc:sldMk cId="1560441926" sldId="260"/>
            <ac:graphicFrameMk id="5" creationId="{4510CC1C-E596-E7C3-D272-A418917636C7}"/>
          </ac:graphicFrameMkLst>
        </pc:graphicFrameChg>
        <pc:cxnChg chg="add">
          <ac:chgData name="Musarat Bi" userId="e6d650fd8b8a9058" providerId="LiveId" clId="{060CB80B-36A9-49A9-9D73-6F162AB846A9}" dt="2026-07-24T18:03:03.909" v="2132" actId="26606"/>
          <ac:cxnSpMkLst>
            <pc:docMk/>
            <pc:sldMk cId="1560441926" sldId="260"/>
            <ac:cxnSpMk id="12" creationId="{EE504C98-6397-41C1-A8D8-2D9C4ED307E0}"/>
          </ac:cxnSpMkLst>
        </pc:cxnChg>
        <pc:cxnChg chg="add">
          <ac:chgData name="Musarat Bi" userId="e6d650fd8b8a9058" providerId="LiveId" clId="{060CB80B-36A9-49A9-9D73-6F162AB846A9}" dt="2026-07-24T18:03:03.909" v="2132" actId="26606"/>
          <ac:cxnSpMkLst>
            <pc:docMk/>
            <pc:sldMk cId="1560441926" sldId="260"/>
            <ac:cxnSpMk id="14" creationId="{17C2F6CE-0CF2-4DDD-85F5-96799A328F15}"/>
          </ac:cxnSpMkLst>
        </pc:cxnChg>
      </pc:sldChg>
      <pc:sldChg chg="del">
        <pc:chgData name="Musarat Bi" userId="e6d650fd8b8a9058" providerId="LiveId" clId="{060CB80B-36A9-49A9-9D73-6F162AB846A9}" dt="2026-07-24T18:07:27.742" v="2250" actId="2696"/>
        <pc:sldMkLst>
          <pc:docMk/>
          <pc:sldMk cId="2536218691" sldId="261"/>
        </pc:sldMkLst>
      </pc:sldChg>
      <pc:sldChg chg="del">
        <pc:chgData name="Musarat Bi" userId="e6d650fd8b8a9058" providerId="LiveId" clId="{060CB80B-36A9-49A9-9D73-6F162AB846A9}" dt="2026-07-24T18:07:24.585" v="2249" actId="2696"/>
        <pc:sldMkLst>
          <pc:docMk/>
          <pc:sldMk cId="1090420442" sldId="262"/>
        </pc:sldMkLst>
      </pc:sldChg>
      <pc:sldChg chg="del">
        <pc:chgData name="Musarat Bi" userId="e6d650fd8b8a9058" providerId="LiveId" clId="{060CB80B-36A9-49A9-9D73-6F162AB846A9}" dt="2026-07-24T18:07:20.125" v="2248" actId="2696"/>
        <pc:sldMkLst>
          <pc:docMk/>
          <pc:sldMk cId="2249246862" sldId="263"/>
        </pc:sldMkLst>
      </pc:sldChg>
      <pc:sldChg chg="addSp delSp modSp new mod setBg modClrScheme chgLayout">
        <pc:chgData name="Musarat Bi" userId="e6d650fd8b8a9058" providerId="LiveId" clId="{060CB80B-36A9-49A9-9D73-6F162AB846A9}" dt="2026-07-24T18:02:42.942" v="2129" actId="26606"/>
        <pc:sldMkLst>
          <pc:docMk/>
          <pc:sldMk cId="427090583" sldId="264"/>
        </pc:sldMkLst>
        <pc:spChg chg="mod ord">
          <ac:chgData name="Musarat Bi" userId="e6d650fd8b8a9058" providerId="LiveId" clId="{060CB80B-36A9-49A9-9D73-6F162AB846A9}" dt="2026-07-24T18:02:42.942" v="2129" actId="26606"/>
          <ac:spMkLst>
            <pc:docMk/>
            <pc:sldMk cId="427090583" sldId="264"/>
            <ac:spMk id="2" creationId="{BC1D5B98-049E-39AA-74D0-7457CC9F4BD6}"/>
          </ac:spMkLst>
        </pc:spChg>
        <pc:spChg chg="del mod ord">
          <ac:chgData name="Musarat Bi" userId="e6d650fd8b8a9058" providerId="LiveId" clId="{060CB80B-36A9-49A9-9D73-6F162AB846A9}" dt="2026-07-24T17:54:50.417" v="1768" actId="700"/>
          <ac:spMkLst>
            <pc:docMk/>
            <pc:sldMk cId="427090583" sldId="264"/>
            <ac:spMk id="3" creationId="{ED92A5D7-4C33-7355-7A52-5AFB8FF3B6E3}"/>
          </ac:spMkLst>
        </pc:spChg>
        <pc:spChg chg="add del mod ord">
          <ac:chgData name="Musarat Bi" userId="e6d650fd8b8a9058" providerId="LiveId" clId="{060CB80B-36A9-49A9-9D73-6F162AB846A9}" dt="2026-07-24T18:02:42.942" v="2129" actId="26606"/>
          <ac:spMkLst>
            <pc:docMk/>
            <pc:sldMk cId="427090583" sldId="264"/>
            <ac:spMk id="4" creationId="{A0AE34E0-B681-1105-3FCD-A3968A978805}"/>
          </ac:spMkLst>
        </pc:spChg>
        <pc:spChg chg="add">
          <ac:chgData name="Musarat Bi" userId="e6d650fd8b8a9058" providerId="LiveId" clId="{060CB80B-36A9-49A9-9D73-6F162AB846A9}" dt="2026-07-24T18:02:42.942" v="2129" actId="26606"/>
          <ac:spMkLst>
            <pc:docMk/>
            <pc:sldMk cId="427090583" sldId="264"/>
            <ac:spMk id="9" creationId="{A7AE9375-4664-4DB2-922D-2782A6E439AC}"/>
          </ac:spMkLst>
        </pc:spChg>
        <pc:spChg chg="add del">
          <ac:chgData name="Musarat Bi" userId="e6d650fd8b8a9058" providerId="LiveId" clId="{060CB80B-36A9-49A9-9D73-6F162AB846A9}" dt="2026-07-24T18:02:14.371" v="2127" actId="26606"/>
          <ac:spMkLst>
            <pc:docMk/>
            <pc:sldMk cId="427090583" sldId="264"/>
            <ac:spMk id="10" creationId="{56E9B3E6-E277-4D68-BA48-9CB43FFBD6E2}"/>
          </ac:spMkLst>
        </pc:spChg>
        <pc:spChg chg="add">
          <ac:chgData name="Musarat Bi" userId="e6d650fd8b8a9058" providerId="LiveId" clId="{060CB80B-36A9-49A9-9D73-6F162AB846A9}" dt="2026-07-24T18:02:42.942" v="2129" actId="26606"/>
          <ac:spMkLst>
            <pc:docMk/>
            <pc:sldMk cId="427090583" sldId="264"/>
            <ac:spMk id="13" creationId="{9DD005C1-8C51-42D6-9BEE-B9B83849743D}"/>
          </ac:spMkLst>
        </pc:spChg>
        <pc:spChg chg="add del">
          <ac:chgData name="Musarat Bi" userId="e6d650fd8b8a9058" providerId="LiveId" clId="{060CB80B-36A9-49A9-9D73-6F162AB846A9}" dt="2026-07-24T18:02:14.371" v="2127" actId="26606"/>
          <ac:spMkLst>
            <pc:docMk/>
            <pc:sldMk cId="427090583" sldId="264"/>
            <ac:spMk id="17" creationId="{D5B0017B-2ECA-49AF-B397-DC140825DF8D}"/>
          </ac:spMkLst>
        </pc:spChg>
        <pc:grpChg chg="add del">
          <ac:chgData name="Musarat Bi" userId="e6d650fd8b8a9058" providerId="LiveId" clId="{060CB80B-36A9-49A9-9D73-6F162AB846A9}" dt="2026-07-24T18:02:14.371" v="2127" actId="26606"/>
          <ac:grpSpMkLst>
            <pc:docMk/>
            <pc:sldMk cId="427090583" sldId="264"/>
            <ac:grpSpMk id="12" creationId="{AE1C45F0-260A-458C-96ED-C1F6D2151219}"/>
          </ac:grpSpMkLst>
        </pc:grpChg>
        <pc:graphicFrameChg chg="add del">
          <ac:chgData name="Musarat Bi" userId="e6d650fd8b8a9058" providerId="LiveId" clId="{060CB80B-36A9-49A9-9D73-6F162AB846A9}" dt="2026-07-24T18:02:14.371" v="2127" actId="26606"/>
          <ac:graphicFrameMkLst>
            <pc:docMk/>
            <pc:sldMk cId="427090583" sldId="264"/>
            <ac:graphicFrameMk id="6" creationId="{7A4AB99A-C68C-7982-F234-D3CF2019B86E}"/>
          </ac:graphicFrameMkLst>
        </pc:graphicFrameChg>
        <pc:cxnChg chg="add">
          <ac:chgData name="Musarat Bi" userId="e6d650fd8b8a9058" providerId="LiveId" clId="{060CB80B-36A9-49A9-9D73-6F162AB846A9}" dt="2026-07-24T18:02:42.942" v="2129" actId="26606"/>
          <ac:cxnSpMkLst>
            <pc:docMk/>
            <pc:sldMk cId="427090583" sldId="264"/>
            <ac:cxnSpMk id="11" creationId="{EE504C98-6397-41C1-A8D8-2D9C4ED307E0}"/>
          </ac:cxnSpMkLst>
        </pc:cxnChg>
        <pc:cxnChg chg="add del">
          <ac:chgData name="Musarat Bi" userId="e6d650fd8b8a9058" providerId="LiveId" clId="{060CB80B-36A9-49A9-9D73-6F162AB846A9}" dt="2026-07-24T18:02:14.371" v="2127" actId="26606"/>
          <ac:cxnSpMkLst>
            <pc:docMk/>
            <pc:sldMk cId="427090583" sldId="264"/>
            <ac:cxnSpMk id="19" creationId="{6CF1BAF6-AD41-4082-B212-8A1F9A2E8779}"/>
          </ac:cxnSpMkLst>
        </pc:cxnChg>
      </pc:sldChg>
      <pc:sldChg chg="addSp delSp modSp new mod setBg modClrScheme chgLayout">
        <pc:chgData name="Musarat Bi" userId="e6d650fd8b8a9058" providerId="LiveId" clId="{060CB80B-36A9-49A9-9D73-6F162AB846A9}" dt="2026-07-24T19:37:03.992" v="2596" actId="1076"/>
        <pc:sldMkLst>
          <pc:docMk/>
          <pc:sldMk cId="1285630363" sldId="265"/>
        </pc:sldMkLst>
        <pc:spChg chg="del mod ord">
          <ac:chgData name="Musarat Bi" userId="e6d650fd8b8a9058" providerId="LiveId" clId="{060CB80B-36A9-49A9-9D73-6F162AB846A9}" dt="2026-07-24T18:34:50.453" v="2275" actId="700"/>
          <ac:spMkLst>
            <pc:docMk/>
            <pc:sldMk cId="1285630363" sldId="265"/>
            <ac:spMk id="2" creationId="{EFD1CBA4-6C57-4185-9A0D-DCDFBDFCBDE5}"/>
          </ac:spMkLst>
        </pc:spChg>
        <pc:spChg chg="del mod ord">
          <ac:chgData name="Musarat Bi" userId="e6d650fd8b8a9058" providerId="LiveId" clId="{060CB80B-36A9-49A9-9D73-6F162AB846A9}" dt="2026-07-24T18:34:50.453" v="2275" actId="700"/>
          <ac:spMkLst>
            <pc:docMk/>
            <pc:sldMk cId="1285630363" sldId="265"/>
            <ac:spMk id="3" creationId="{7C5E45A8-158F-192A-745A-1FC57B8A8203}"/>
          </ac:spMkLst>
        </pc:spChg>
        <pc:spChg chg="add del mod ord">
          <ac:chgData name="Musarat Bi" userId="e6d650fd8b8a9058" providerId="LiveId" clId="{060CB80B-36A9-49A9-9D73-6F162AB846A9}" dt="2026-07-24T18:34:53.544" v="2276" actId="700"/>
          <ac:spMkLst>
            <pc:docMk/>
            <pc:sldMk cId="1285630363" sldId="265"/>
            <ac:spMk id="4" creationId="{1A3E2204-ADD2-3714-C10D-3CBA8F639722}"/>
          </ac:spMkLst>
        </pc:spChg>
        <pc:spChg chg="add del mod ord">
          <ac:chgData name="Musarat Bi" userId="e6d650fd8b8a9058" providerId="LiveId" clId="{060CB80B-36A9-49A9-9D73-6F162AB846A9}" dt="2026-07-24T18:34:53.544" v="2276" actId="700"/>
          <ac:spMkLst>
            <pc:docMk/>
            <pc:sldMk cId="1285630363" sldId="265"/>
            <ac:spMk id="5" creationId="{EE6DE9E2-249E-DE5E-3824-D4B8E4AC8230}"/>
          </ac:spMkLst>
        </pc:spChg>
        <pc:spChg chg="add mod ord">
          <ac:chgData name="Musarat Bi" userId="e6d650fd8b8a9058" providerId="LiveId" clId="{060CB80B-36A9-49A9-9D73-6F162AB846A9}" dt="2026-07-24T19:35:43.704" v="2591" actId="26606"/>
          <ac:spMkLst>
            <pc:docMk/>
            <pc:sldMk cId="1285630363" sldId="265"/>
            <ac:spMk id="6" creationId="{B5F6BA56-BB42-9AFF-6574-6504A194AB39}"/>
          </ac:spMkLst>
        </pc:spChg>
        <pc:spChg chg="add del mod ord">
          <ac:chgData name="Musarat Bi" userId="e6d650fd8b8a9058" providerId="LiveId" clId="{060CB80B-36A9-49A9-9D73-6F162AB846A9}" dt="2026-07-24T19:37:03.992" v="2596" actId="1076"/>
          <ac:spMkLst>
            <pc:docMk/>
            <pc:sldMk cId="1285630363" sldId="265"/>
            <ac:spMk id="7" creationId="{F28E1893-D943-281A-D485-8188D538DF27}"/>
          </ac:spMkLst>
        </pc:spChg>
        <pc:spChg chg="add del">
          <ac:chgData name="Musarat Bi" userId="e6d650fd8b8a9058" providerId="LiveId" clId="{060CB80B-36A9-49A9-9D73-6F162AB846A9}" dt="2026-07-24T19:33:24.216" v="2558" actId="26606"/>
          <ac:spMkLst>
            <pc:docMk/>
            <pc:sldMk cId="1285630363" sldId="265"/>
            <ac:spMk id="18" creationId="{70DFC902-7D23-471A-B557-B6B6917D7A0D}"/>
          </ac:spMkLst>
        </pc:spChg>
        <pc:spChg chg="add del mod">
          <ac:chgData name="Musarat Bi" userId="e6d650fd8b8a9058" providerId="LiveId" clId="{060CB80B-36A9-49A9-9D73-6F162AB846A9}" dt="2026-07-24T19:26:24.947" v="2532" actId="478"/>
          <ac:spMkLst>
            <pc:docMk/>
            <pc:sldMk cId="1285630363" sldId="265"/>
            <ac:spMk id="19" creationId="{2AAC023D-AA07-2AFB-AC2D-2DEDF37D6675}"/>
          </ac:spMkLst>
        </pc:spChg>
        <pc:spChg chg="add del">
          <ac:chgData name="Musarat Bi" userId="e6d650fd8b8a9058" providerId="LiveId" clId="{060CB80B-36A9-49A9-9D73-6F162AB846A9}" dt="2026-07-24T19:33:24.216" v="2558" actId="26606"/>
          <ac:spMkLst>
            <pc:docMk/>
            <pc:sldMk cId="1285630363" sldId="265"/>
            <ac:spMk id="20" creationId="{A55D5633-D557-4DCA-982C-FF36EB7A1C00}"/>
          </ac:spMkLst>
        </pc:spChg>
        <pc:spChg chg="add del">
          <ac:chgData name="Musarat Bi" userId="e6d650fd8b8a9058" providerId="LiveId" clId="{060CB80B-36A9-49A9-9D73-6F162AB846A9}" dt="2026-07-24T19:33:24.216" v="2558" actId="26606"/>
          <ac:spMkLst>
            <pc:docMk/>
            <pc:sldMk cId="1285630363" sldId="265"/>
            <ac:spMk id="21" creationId="{450D3AD2-FA80-415F-A9CE-54D884561CD7}"/>
          </ac:spMkLst>
        </pc:spChg>
        <pc:spChg chg="add">
          <ac:chgData name="Musarat Bi" userId="e6d650fd8b8a9058" providerId="LiveId" clId="{060CB80B-36A9-49A9-9D73-6F162AB846A9}" dt="2026-07-24T19:35:43.704" v="2591" actId="26606"/>
          <ac:spMkLst>
            <pc:docMk/>
            <pc:sldMk cId="1285630363" sldId="265"/>
            <ac:spMk id="22" creationId="{70DFC902-7D23-471A-B557-B6B6917D7A0D}"/>
          </ac:spMkLst>
        </pc:spChg>
        <pc:spChg chg="add del">
          <ac:chgData name="Musarat Bi" userId="e6d650fd8b8a9058" providerId="LiveId" clId="{060CB80B-36A9-49A9-9D73-6F162AB846A9}" dt="2026-07-24T19:35:38.507" v="2590" actId="26606"/>
          <ac:spMkLst>
            <pc:docMk/>
            <pc:sldMk cId="1285630363" sldId="265"/>
            <ac:spMk id="23" creationId="{A7AE9375-4664-4DB2-922D-2782A6E439AC}"/>
          </ac:spMkLst>
        </pc:spChg>
        <pc:spChg chg="add del">
          <ac:chgData name="Musarat Bi" userId="e6d650fd8b8a9058" providerId="LiveId" clId="{060CB80B-36A9-49A9-9D73-6F162AB846A9}" dt="2026-07-24T19:35:38.507" v="2590" actId="26606"/>
          <ac:spMkLst>
            <pc:docMk/>
            <pc:sldMk cId="1285630363" sldId="265"/>
            <ac:spMk id="25" creationId="{9DD005C1-8C51-42D6-9BEE-B9B83849743D}"/>
          </ac:spMkLst>
        </pc:spChg>
        <pc:spChg chg="add">
          <ac:chgData name="Musarat Bi" userId="e6d650fd8b8a9058" providerId="LiveId" clId="{060CB80B-36A9-49A9-9D73-6F162AB846A9}" dt="2026-07-24T19:35:43.704" v="2591" actId="26606"/>
          <ac:spMkLst>
            <pc:docMk/>
            <pc:sldMk cId="1285630363" sldId="265"/>
            <ac:spMk id="26" creationId="{A55D5633-D557-4DCA-982C-FF36EB7A1C00}"/>
          </ac:spMkLst>
        </pc:spChg>
        <pc:spChg chg="add">
          <ac:chgData name="Musarat Bi" userId="e6d650fd8b8a9058" providerId="LiveId" clId="{060CB80B-36A9-49A9-9D73-6F162AB846A9}" dt="2026-07-24T19:35:43.704" v="2591" actId="26606"/>
          <ac:spMkLst>
            <pc:docMk/>
            <pc:sldMk cId="1285630363" sldId="265"/>
            <ac:spMk id="27" creationId="{450D3AD2-FA80-415F-A9CE-54D884561CD7}"/>
          </ac:spMkLst>
        </pc:spChg>
        <pc:spChg chg="add del">
          <ac:chgData name="Musarat Bi" userId="e6d650fd8b8a9058" providerId="LiveId" clId="{060CB80B-36A9-49A9-9D73-6F162AB846A9}" dt="2026-07-24T19:34:32.343" v="2572" actId="26606"/>
          <ac:spMkLst>
            <pc:docMk/>
            <pc:sldMk cId="1285630363" sldId="265"/>
            <ac:spMk id="30" creationId="{E38F5530-DA31-4B62-8DF9-56A1A3B6B614}"/>
          </ac:spMkLst>
        </pc:spChg>
        <pc:spChg chg="add del">
          <ac:chgData name="Musarat Bi" userId="e6d650fd8b8a9058" providerId="LiveId" clId="{060CB80B-36A9-49A9-9D73-6F162AB846A9}" dt="2026-07-24T19:34:32.343" v="2572" actId="26606"/>
          <ac:spMkLst>
            <pc:docMk/>
            <pc:sldMk cId="1285630363" sldId="265"/>
            <ac:spMk id="32" creationId="{4AEFAF95-013F-4375-AAF4-033AC93F5550}"/>
          </ac:spMkLst>
        </pc:spChg>
        <pc:spChg chg="add del">
          <ac:chgData name="Musarat Bi" userId="e6d650fd8b8a9058" providerId="LiveId" clId="{060CB80B-36A9-49A9-9D73-6F162AB846A9}" dt="2026-07-24T19:34:32.343" v="2572" actId="26606"/>
          <ac:spMkLst>
            <pc:docMk/>
            <pc:sldMk cId="1285630363" sldId="265"/>
            <ac:spMk id="42" creationId="{FBB336D1-2562-4680-B29B-E22C603C0ED9}"/>
          </ac:spMkLst>
        </pc:spChg>
        <pc:spChg chg="add del">
          <ac:chgData name="Musarat Bi" userId="e6d650fd8b8a9058" providerId="LiveId" clId="{060CB80B-36A9-49A9-9D73-6F162AB846A9}" dt="2026-07-24T19:34:32.343" v="2572" actId="26606"/>
          <ac:spMkLst>
            <pc:docMk/>
            <pc:sldMk cId="1285630363" sldId="265"/>
            <ac:spMk id="50" creationId="{B4806F9C-3233-4FC3-B300-D5AA58A5CD8F}"/>
          </ac:spMkLst>
        </pc:spChg>
        <pc:spChg chg="add del">
          <ac:chgData name="Musarat Bi" userId="e6d650fd8b8a9058" providerId="LiveId" clId="{060CB80B-36A9-49A9-9D73-6F162AB846A9}" dt="2026-07-24T19:35:30.324" v="2584" actId="26606"/>
          <ac:spMkLst>
            <pc:docMk/>
            <pc:sldMk cId="1285630363" sldId="265"/>
            <ac:spMk id="58" creationId="{A7AE9375-4664-4DB2-922D-2782A6E439AC}"/>
          </ac:spMkLst>
        </pc:spChg>
        <pc:spChg chg="add del">
          <ac:chgData name="Musarat Bi" userId="e6d650fd8b8a9058" providerId="LiveId" clId="{060CB80B-36A9-49A9-9D73-6F162AB846A9}" dt="2026-07-24T19:35:30.324" v="2584" actId="26606"/>
          <ac:spMkLst>
            <pc:docMk/>
            <pc:sldMk cId="1285630363" sldId="265"/>
            <ac:spMk id="60" creationId="{9DD005C1-8C51-42D6-9BEE-B9B83849743D}"/>
          </ac:spMkLst>
        </pc:spChg>
        <pc:grpChg chg="add">
          <ac:chgData name="Musarat Bi" userId="e6d650fd8b8a9058" providerId="LiveId" clId="{060CB80B-36A9-49A9-9D73-6F162AB846A9}" dt="2026-07-24T19:34:19.387" v="2571" actId="26606"/>
          <ac:grpSpMkLst>
            <pc:docMk/>
            <pc:sldMk cId="1285630363" sldId="265"/>
            <ac:grpSpMk id="34" creationId="{68735E28-7236-42D8-A5E1-A0F302FE879A}"/>
          </ac:grpSpMkLst>
        </pc:grpChg>
        <pc:grpChg chg="add del">
          <ac:chgData name="Musarat Bi" userId="e6d650fd8b8a9058" providerId="LiveId" clId="{060CB80B-36A9-49A9-9D73-6F162AB846A9}" dt="2026-07-24T19:34:32.343" v="2572" actId="26606"/>
          <ac:grpSpMkLst>
            <pc:docMk/>
            <pc:sldMk cId="1285630363" sldId="265"/>
            <ac:grpSpMk id="44" creationId="{9EED3885-4010-4FBE-A045-DC59CAE78290}"/>
          </ac:grpSpMkLst>
        </pc:grpChg>
        <pc:grpChg chg="del">
          <ac:chgData name="Musarat Bi" userId="e6d650fd8b8a9058" providerId="LiveId" clId="{060CB80B-36A9-49A9-9D73-6F162AB846A9}" dt="2026-07-24T19:34:32.343" v="2572" actId="26606"/>
          <ac:grpSpMkLst>
            <pc:docMk/>
            <pc:sldMk cId="1285630363" sldId="265"/>
            <ac:grpSpMk id="52" creationId="{70E3F9FC-BB7B-433D-8A4F-1BCFA582E019}"/>
          </ac:grpSpMkLst>
        </pc:grpChg>
        <pc:graphicFrameChg chg="add del mod">
          <ac:chgData name="Musarat Bi" userId="e6d650fd8b8a9058" providerId="LiveId" clId="{060CB80B-36A9-49A9-9D73-6F162AB846A9}" dt="2026-07-24T18:37:57.227" v="2294" actId="478"/>
          <ac:graphicFrameMkLst>
            <pc:docMk/>
            <pc:sldMk cId="1285630363" sldId="265"/>
            <ac:graphicFrameMk id="8" creationId="{69AC4C5D-61D0-AD12-408E-DB5D8FEA1FA9}"/>
          </ac:graphicFrameMkLst>
        </pc:graphicFrameChg>
        <pc:graphicFrameChg chg="add del mod modGraphic">
          <ac:chgData name="Musarat Bi" userId="e6d650fd8b8a9058" providerId="LiveId" clId="{060CB80B-36A9-49A9-9D73-6F162AB846A9}" dt="2026-07-24T18:43:02.058" v="2315" actId="478"/>
          <ac:graphicFrameMkLst>
            <pc:docMk/>
            <pc:sldMk cId="1285630363" sldId="265"/>
            <ac:graphicFrameMk id="9" creationId="{4261982C-CFB0-276F-F2FA-FD1EC96CDEB6}"/>
          </ac:graphicFrameMkLst>
        </pc:graphicFrameChg>
        <pc:graphicFrameChg chg="add del mod modGraphic">
          <ac:chgData name="Musarat Bi" userId="e6d650fd8b8a9058" providerId="LiveId" clId="{060CB80B-36A9-49A9-9D73-6F162AB846A9}" dt="2026-07-24T18:45:27.986" v="2332" actId="21"/>
          <ac:graphicFrameMkLst>
            <pc:docMk/>
            <pc:sldMk cId="1285630363" sldId="265"/>
            <ac:graphicFrameMk id="10" creationId="{5E02618B-7D05-F8D8-9347-C0525EDC8D61}"/>
          </ac:graphicFrameMkLst>
        </pc:graphicFrameChg>
        <pc:graphicFrameChg chg="add del mod modGraphic">
          <ac:chgData name="Musarat Bi" userId="e6d650fd8b8a9058" providerId="LiveId" clId="{060CB80B-36A9-49A9-9D73-6F162AB846A9}" dt="2026-07-24T18:56:12.929" v="2386" actId="478"/>
          <ac:graphicFrameMkLst>
            <pc:docMk/>
            <pc:sldMk cId="1285630363" sldId="265"/>
            <ac:graphicFrameMk id="11" creationId="{CB6FD8DB-821B-5283-B21E-8177E720A8A1}"/>
          </ac:graphicFrameMkLst>
        </pc:graphicFrameChg>
        <pc:graphicFrameChg chg="add del mod modGraphic">
          <ac:chgData name="Musarat Bi" userId="e6d650fd8b8a9058" providerId="LiveId" clId="{060CB80B-36A9-49A9-9D73-6F162AB846A9}" dt="2026-07-24T18:54:43.738" v="2359" actId="21"/>
          <ac:graphicFrameMkLst>
            <pc:docMk/>
            <pc:sldMk cId="1285630363" sldId="265"/>
            <ac:graphicFrameMk id="12" creationId="{66779FD6-0FE4-4C4E-053B-5FD54190C64B}"/>
          </ac:graphicFrameMkLst>
        </pc:graphicFrameChg>
        <pc:graphicFrameChg chg="add del mod modGraphic">
          <ac:chgData name="Musarat Bi" userId="e6d650fd8b8a9058" providerId="LiveId" clId="{060CB80B-36A9-49A9-9D73-6F162AB846A9}" dt="2026-07-24T18:55:36.909" v="2364" actId="478"/>
          <ac:graphicFrameMkLst>
            <pc:docMk/>
            <pc:sldMk cId="1285630363" sldId="265"/>
            <ac:graphicFrameMk id="13" creationId="{BD4A2904-7234-7985-61DA-690B2F9D5573}"/>
          </ac:graphicFrameMkLst>
        </pc:graphicFrameChg>
        <pc:graphicFrameChg chg="add del mod modGraphic">
          <ac:chgData name="Musarat Bi" userId="e6d650fd8b8a9058" providerId="LiveId" clId="{060CB80B-36A9-49A9-9D73-6F162AB846A9}" dt="2026-07-24T19:07:18.412" v="2421" actId="478"/>
          <ac:graphicFrameMkLst>
            <pc:docMk/>
            <pc:sldMk cId="1285630363" sldId="265"/>
            <ac:graphicFrameMk id="14" creationId="{0F35AB54-3042-DD5F-ECA1-268FC5557C0A}"/>
          </ac:graphicFrameMkLst>
        </pc:graphicFrameChg>
        <pc:graphicFrameChg chg="add del mod modGraphic">
          <ac:chgData name="Musarat Bi" userId="e6d650fd8b8a9058" providerId="LiveId" clId="{060CB80B-36A9-49A9-9D73-6F162AB846A9}" dt="2026-07-24T19:08:33.152" v="2441" actId="478"/>
          <ac:graphicFrameMkLst>
            <pc:docMk/>
            <pc:sldMk cId="1285630363" sldId="265"/>
            <ac:graphicFrameMk id="15" creationId="{EC9F5C38-DACC-1D50-B9B5-8BF90BA4A590}"/>
          </ac:graphicFrameMkLst>
        </pc:graphicFrameChg>
        <pc:graphicFrameChg chg="add del mod modGraphic">
          <ac:chgData name="Musarat Bi" userId="e6d650fd8b8a9058" providerId="LiveId" clId="{060CB80B-36A9-49A9-9D73-6F162AB846A9}" dt="2026-07-24T19:10:56.214" v="2452" actId="478"/>
          <ac:graphicFrameMkLst>
            <pc:docMk/>
            <pc:sldMk cId="1285630363" sldId="265"/>
            <ac:graphicFrameMk id="16" creationId="{CCF6DE45-E234-117E-7830-41551A4FD8B7}"/>
          </ac:graphicFrameMkLst>
        </pc:graphicFrameChg>
        <pc:graphicFrameChg chg="add del mod modGraphic">
          <ac:chgData name="Musarat Bi" userId="e6d650fd8b8a9058" providerId="LiveId" clId="{060CB80B-36A9-49A9-9D73-6F162AB846A9}" dt="2026-07-24T19:27:06.441" v="2537" actId="478"/>
          <ac:graphicFrameMkLst>
            <pc:docMk/>
            <pc:sldMk cId="1285630363" sldId="265"/>
            <ac:graphicFrameMk id="17" creationId="{F6F68D83-5D38-6070-4A6E-69E84FE9D072}"/>
          </ac:graphicFrameMkLst>
        </pc:graphicFrameChg>
        <pc:cxnChg chg="add del">
          <ac:chgData name="Musarat Bi" userId="e6d650fd8b8a9058" providerId="LiveId" clId="{060CB80B-36A9-49A9-9D73-6F162AB846A9}" dt="2026-07-24T19:35:38.507" v="2590" actId="26606"/>
          <ac:cxnSpMkLst>
            <pc:docMk/>
            <pc:sldMk cId="1285630363" sldId="265"/>
            <ac:cxnSpMk id="24" creationId="{EE504C98-6397-41C1-A8D8-2D9C4ED307E0}"/>
          </ac:cxnSpMkLst>
        </pc:cxnChg>
        <pc:cxnChg chg="add del">
          <ac:chgData name="Musarat Bi" userId="e6d650fd8b8a9058" providerId="LiveId" clId="{060CB80B-36A9-49A9-9D73-6F162AB846A9}" dt="2026-07-24T19:35:30.324" v="2584" actId="26606"/>
          <ac:cxnSpMkLst>
            <pc:docMk/>
            <pc:sldMk cId="1285630363" sldId="265"/>
            <ac:cxnSpMk id="59" creationId="{EE504C98-6397-41C1-A8D8-2D9C4ED307E0}"/>
          </ac:cxnSpMkLst>
        </pc:cxnChg>
      </pc:sldChg>
      <pc:sldChg chg="new del">
        <pc:chgData name="Musarat Bi" userId="e6d650fd8b8a9058" providerId="LiveId" clId="{060CB80B-36A9-49A9-9D73-6F162AB846A9}" dt="2026-07-24T17:54:43.022" v="1767" actId="2696"/>
        <pc:sldMkLst>
          <pc:docMk/>
          <pc:sldMk cId="1552291665" sldId="265"/>
        </pc:sldMkLst>
      </pc:sldChg>
      <pc:sldChg chg="addSp delSp modSp new del mod setBg">
        <pc:chgData name="Musarat Bi" userId="e6d650fd8b8a9058" providerId="LiveId" clId="{060CB80B-36A9-49A9-9D73-6F162AB846A9}" dt="2026-07-24T18:34:19.267" v="2273" actId="2696"/>
        <pc:sldMkLst>
          <pc:docMk/>
          <pc:sldMk cId="3268925658" sldId="265"/>
        </pc:sldMkLst>
        <pc:spChg chg="mod">
          <ac:chgData name="Musarat Bi" userId="e6d650fd8b8a9058" providerId="LiveId" clId="{060CB80B-36A9-49A9-9D73-6F162AB846A9}" dt="2026-07-24T18:34:09.669" v="2272" actId="313"/>
          <ac:spMkLst>
            <pc:docMk/>
            <pc:sldMk cId="3268925658" sldId="265"/>
            <ac:spMk id="2" creationId="{467A6D64-8363-3A91-D94C-1E901F4A4CD0}"/>
          </ac:spMkLst>
        </pc:spChg>
        <pc:spChg chg="del">
          <ac:chgData name="Musarat Bi" userId="e6d650fd8b8a9058" providerId="LiveId" clId="{060CB80B-36A9-49A9-9D73-6F162AB846A9}" dt="2026-07-24T18:33:07.008" v="2261" actId="26606"/>
          <ac:spMkLst>
            <pc:docMk/>
            <pc:sldMk cId="3268925658" sldId="265"/>
            <ac:spMk id="3" creationId="{B418E382-4ADB-7A06-7558-58B04847341B}"/>
          </ac:spMkLst>
        </pc:spChg>
        <pc:spChg chg="add del mod">
          <ac:chgData name="Musarat Bi" userId="e6d650fd8b8a9058" providerId="LiveId" clId="{060CB80B-36A9-49A9-9D73-6F162AB846A9}" dt="2026-07-24T18:34:01.788" v="2271"/>
          <ac:spMkLst>
            <pc:docMk/>
            <pc:sldMk cId="3268925658" sldId="265"/>
            <ac:spMk id="4" creationId="{EC7C7E55-2B50-ABEA-EA91-D62759F7AC65}"/>
          </ac:spMkLst>
        </pc:spChg>
        <pc:spChg chg="add">
          <ac:chgData name="Musarat Bi" userId="e6d650fd8b8a9058" providerId="LiveId" clId="{060CB80B-36A9-49A9-9D73-6F162AB846A9}" dt="2026-07-24T18:33:57.360" v="2268" actId="22"/>
          <ac:spMkLst>
            <pc:docMk/>
            <pc:sldMk cId="3268925658" sldId="265"/>
            <ac:spMk id="6" creationId="{55C3779C-0783-84BA-2B5E-A2A23FD27104}"/>
          </ac:spMkLst>
        </pc:spChg>
        <pc:spChg chg="add">
          <ac:chgData name="Musarat Bi" userId="e6d650fd8b8a9058" providerId="LiveId" clId="{060CB80B-36A9-49A9-9D73-6F162AB846A9}" dt="2026-07-24T18:33:07.008" v="2261" actId="26606"/>
          <ac:spMkLst>
            <pc:docMk/>
            <pc:sldMk cId="3268925658" sldId="265"/>
            <ac:spMk id="8" creationId="{C3896A03-3945-419A-B66B-4EE266EDD152}"/>
          </ac:spMkLst>
        </pc:spChg>
        <pc:spChg chg="add">
          <ac:chgData name="Musarat Bi" userId="e6d650fd8b8a9058" providerId="LiveId" clId="{060CB80B-36A9-49A9-9D73-6F162AB846A9}" dt="2026-07-24T18:33:07.008" v="2261" actId="26606"/>
          <ac:spMkLst>
            <pc:docMk/>
            <pc:sldMk cId="3268925658" sldId="265"/>
            <ac:spMk id="10" creationId="{B34F5AD2-EDBD-4BBD-A55C-EAFFD0C7097A}"/>
          </ac:spMkLst>
        </pc:spChg>
        <pc:picChg chg="add">
          <ac:chgData name="Musarat Bi" userId="e6d650fd8b8a9058" providerId="LiveId" clId="{060CB80B-36A9-49A9-9D73-6F162AB846A9}" dt="2026-07-24T18:34:00.224" v="2269" actId="22"/>
          <ac:picMkLst>
            <pc:docMk/>
            <pc:sldMk cId="3268925658" sldId="265"/>
            <ac:picMk id="9" creationId="{CDA23A04-3291-F535-A86E-B63B42591B1B}"/>
          </ac:picMkLst>
        </pc:picChg>
      </pc:sldChg>
      <pc:sldChg chg="addSp delSp modSp new mod ord setBg addAnim delAnim">
        <pc:chgData name="Musarat Bi" userId="e6d650fd8b8a9058" providerId="LiveId" clId="{060CB80B-36A9-49A9-9D73-6F162AB846A9}" dt="2026-07-24T19:47:01.062" v="2817" actId="20577"/>
        <pc:sldMkLst>
          <pc:docMk/>
          <pc:sldMk cId="3835206948" sldId="266"/>
        </pc:sldMkLst>
        <pc:spChg chg="del mod">
          <ac:chgData name="Musarat Bi" userId="e6d650fd8b8a9058" providerId="LiveId" clId="{060CB80B-36A9-49A9-9D73-6F162AB846A9}" dt="2026-07-24T19:41:55.263" v="2739" actId="478"/>
          <ac:spMkLst>
            <pc:docMk/>
            <pc:sldMk cId="3835206948" sldId="266"/>
            <ac:spMk id="2" creationId="{9B932244-B599-5DCE-38AB-923CF318C02D}"/>
          </ac:spMkLst>
        </pc:spChg>
        <pc:spChg chg="add mod">
          <ac:chgData name="Musarat Bi" userId="e6d650fd8b8a9058" providerId="LiveId" clId="{060CB80B-36A9-49A9-9D73-6F162AB846A9}" dt="2026-07-24T19:47:01.062" v="2817" actId="20577"/>
          <ac:spMkLst>
            <pc:docMk/>
            <pc:sldMk cId="3835206948" sldId="266"/>
            <ac:spMk id="4" creationId="{B82B9337-E252-0D81-4AA1-6DD01E10378B}"/>
          </ac:spMkLst>
        </pc:spChg>
        <pc:spChg chg="add del">
          <ac:chgData name="Musarat Bi" userId="e6d650fd8b8a9058" providerId="LiveId" clId="{060CB80B-36A9-49A9-9D73-6F162AB846A9}" dt="2026-07-24T19:39:37.737" v="2649" actId="26606"/>
          <ac:spMkLst>
            <pc:docMk/>
            <pc:sldMk cId="3835206948" sldId="266"/>
            <ac:spMk id="7" creationId="{3677BAFB-3BD3-41BB-9107-FAE224AE21C4}"/>
          </ac:spMkLst>
        </pc:spChg>
        <pc:spChg chg="add del">
          <ac:chgData name="Musarat Bi" userId="e6d650fd8b8a9058" providerId="LiveId" clId="{060CB80B-36A9-49A9-9D73-6F162AB846A9}" dt="2026-07-24T19:39:37.737" v="2649" actId="26606"/>
          <ac:spMkLst>
            <pc:docMk/>
            <pc:sldMk cId="3835206948" sldId="266"/>
            <ac:spMk id="9" creationId="{E6823A9B-C188-42D4-847C-3AD928DB145C}"/>
          </ac:spMkLst>
        </pc:spChg>
        <pc:spChg chg="add del">
          <ac:chgData name="Musarat Bi" userId="e6d650fd8b8a9058" providerId="LiveId" clId="{060CB80B-36A9-49A9-9D73-6F162AB846A9}" dt="2026-07-24T19:39:37.737" v="2649" actId="26606"/>
          <ac:spMkLst>
            <pc:docMk/>
            <pc:sldMk cId="3835206948" sldId="266"/>
            <ac:spMk id="11" creationId="{34B557F3-1A0C-4749-A6DB-EAC082DF390B}"/>
          </ac:spMkLst>
        </pc:spChg>
        <pc:spChg chg="add del">
          <ac:chgData name="Musarat Bi" userId="e6d650fd8b8a9058" providerId="LiveId" clId="{060CB80B-36A9-49A9-9D73-6F162AB846A9}" dt="2026-07-24T19:39:37.737" v="2649" actId="26606"/>
          <ac:spMkLst>
            <pc:docMk/>
            <pc:sldMk cId="3835206948" sldId="266"/>
            <ac:spMk id="13" creationId="{55D55AA6-3751-494F-868A-DCEDC5CE82BF}"/>
          </ac:spMkLst>
        </pc:spChg>
        <pc:spChg chg="add del">
          <ac:chgData name="Musarat Bi" userId="e6d650fd8b8a9058" providerId="LiveId" clId="{060CB80B-36A9-49A9-9D73-6F162AB846A9}" dt="2026-07-24T19:39:37.737" v="2649" actId="26606"/>
          <ac:spMkLst>
            <pc:docMk/>
            <pc:sldMk cId="3835206948" sldId="266"/>
            <ac:spMk id="15" creationId="{4D4C00DC-4DC6-4CD2-9E31-F17E6CEBC5A6}"/>
          </ac:spMkLst>
        </pc:spChg>
        <pc:spChg chg="add del">
          <ac:chgData name="Musarat Bi" userId="e6d650fd8b8a9058" providerId="LiveId" clId="{060CB80B-36A9-49A9-9D73-6F162AB846A9}" dt="2026-07-24T19:39:37.737" v="2649" actId="26606"/>
          <ac:spMkLst>
            <pc:docMk/>
            <pc:sldMk cId="3835206948" sldId="266"/>
            <ac:spMk id="17" creationId="{D82AB1B2-7970-42CF-8BF5-567C69E9FFFB}"/>
          </ac:spMkLst>
        </pc:spChg>
        <pc:spChg chg="add del">
          <ac:chgData name="Musarat Bi" userId="e6d650fd8b8a9058" providerId="LiveId" clId="{060CB80B-36A9-49A9-9D73-6F162AB846A9}" dt="2026-07-24T19:39:37.737" v="2649" actId="26606"/>
          <ac:spMkLst>
            <pc:docMk/>
            <pc:sldMk cId="3835206948" sldId="266"/>
            <ac:spMk id="23" creationId="{C10FB9CA-E7FA-462C-B537-F1224ED1ACF4}"/>
          </ac:spMkLst>
        </pc:spChg>
        <pc:spChg chg="add del">
          <ac:chgData name="Musarat Bi" userId="e6d650fd8b8a9058" providerId="LiveId" clId="{060CB80B-36A9-49A9-9D73-6F162AB846A9}" dt="2026-07-24T19:39:37.737" v="2649" actId="26606"/>
          <ac:spMkLst>
            <pc:docMk/>
            <pc:sldMk cId="3835206948" sldId="266"/>
            <ac:spMk id="25" creationId="{D8469AE7-A75B-4F37-850B-EF5974ABED2C}"/>
          </ac:spMkLst>
        </pc:spChg>
        <pc:spChg chg="add">
          <ac:chgData name="Musarat Bi" userId="e6d650fd8b8a9058" providerId="LiveId" clId="{060CB80B-36A9-49A9-9D73-6F162AB846A9}" dt="2026-07-24T19:39:37.752" v="2650" actId="26606"/>
          <ac:spMkLst>
            <pc:docMk/>
            <pc:sldMk cId="3835206948" sldId="266"/>
            <ac:spMk id="198" creationId="{FB5B0058-AF13-4859-B429-4EDDE2A26F7F}"/>
          </ac:spMkLst>
        </pc:spChg>
        <pc:spChg chg="add">
          <ac:chgData name="Musarat Bi" userId="e6d650fd8b8a9058" providerId="LiveId" clId="{060CB80B-36A9-49A9-9D73-6F162AB846A9}" dt="2026-07-24T19:39:37.752" v="2650" actId="26606"/>
          <ac:spMkLst>
            <pc:docMk/>
            <pc:sldMk cId="3835206948" sldId="266"/>
            <ac:spMk id="199" creationId="{81BD432D-FAB3-4B5D-BF27-4DA7C75B3238}"/>
          </ac:spMkLst>
        </pc:spChg>
        <pc:grpChg chg="add">
          <ac:chgData name="Musarat Bi" userId="e6d650fd8b8a9058" providerId="LiveId" clId="{060CB80B-36A9-49A9-9D73-6F162AB846A9}" dt="2026-07-24T19:39:28.811" v="2647" actId="26606"/>
          <ac:grpSpMkLst>
            <pc:docMk/>
            <pc:sldMk cId="3835206948" sldId="266"/>
            <ac:grpSpMk id="19" creationId="{66FB5A75-BDE2-4F12-A95B-C48788A7685C}"/>
          </ac:grpSpMkLst>
        </pc:grpChg>
        <pc:grpChg chg="del">
          <ac:chgData name="Musarat Bi" userId="e6d650fd8b8a9058" providerId="LiveId" clId="{060CB80B-36A9-49A9-9D73-6F162AB846A9}" dt="2026-07-24T19:39:37.737" v="2649" actId="26606"/>
          <ac:grpSpMkLst>
            <pc:docMk/>
            <pc:sldMk cId="3835206948" sldId="266"/>
            <ac:grpSpMk id="27" creationId="{63301095-70B2-49AA-8DA9-A35629AD621C}"/>
          </ac:grpSpMkLst>
        </pc:grpChg>
        <pc:cxnChg chg="add">
          <ac:chgData name="Musarat Bi" userId="e6d650fd8b8a9058" providerId="LiveId" clId="{060CB80B-36A9-49A9-9D73-6F162AB846A9}" dt="2026-07-24T19:39:37.752" v="2650" actId="26606"/>
          <ac:cxnSpMkLst>
            <pc:docMk/>
            <pc:sldMk cId="3835206948" sldId="266"/>
            <ac:cxnSpMk id="200" creationId="{E6D6B450-4278-45B8-88C7-C061710E3C7E}"/>
          </ac:cxnSpMkLst>
        </pc:cxnChg>
        <pc:cxnChg chg="add">
          <ac:chgData name="Musarat Bi" userId="e6d650fd8b8a9058" providerId="LiveId" clId="{060CB80B-36A9-49A9-9D73-6F162AB846A9}" dt="2026-07-24T19:39:37.752" v="2650" actId="26606"/>
          <ac:cxnSpMkLst>
            <pc:docMk/>
            <pc:sldMk cId="3835206948" sldId="266"/>
            <ac:cxnSpMk id="201" creationId="{74234A4C-A256-4139-A5F4-27078F0D679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F9D5D-FFEF-43F5-8EFF-F835E288DD1E}"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A1F6BB-13C4-4E38-A522-776F5BB271FE}" type="slidenum">
              <a:rPr lang="en-GB" smtClean="0"/>
              <a:t>‹#›</a:t>
            </a:fld>
            <a:endParaRPr lang="en-GB"/>
          </a:p>
        </p:txBody>
      </p:sp>
    </p:spTree>
    <p:extLst>
      <p:ext uri="{BB962C8B-B14F-4D97-AF65-F5344CB8AC3E}">
        <p14:creationId xmlns:p14="http://schemas.microsoft.com/office/powerpoint/2010/main" val="281565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A1F6BB-13C4-4E38-A522-776F5BB271FE}" type="slidenum">
              <a:rPr lang="en-GB" smtClean="0"/>
              <a:t>7</a:t>
            </a:fld>
            <a:endParaRPr lang="en-GB"/>
          </a:p>
        </p:txBody>
      </p:sp>
    </p:spTree>
    <p:extLst>
      <p:ext uri="{BB962C8B-B14F-4D97-AF65-F5344CB8AC3E}">
        <p14:creationId xmlns:p14="http://schemas.microsoft.com/office/powerpoint/2010/main" val="2214360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133C-A8A1-D690-013B-E7CA282788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5002E8-A859-372C-9803-724FE04604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DABC12-368D-77F6-FBF4-099EB7C4B29F}"/>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C4AB48F4-9C68-01B0-2663-BBA2059FE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C2CCF-74FF-0CAF-0EE5-39D50F124B99}"/>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240619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EF2C-91EB-ABD0-3688-A8A4D905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FBB06-0975-5B79-76DE-9E0CB28E66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55EA17-EB75-63AA-AC82-AA35B3DCB3A1}"/>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50D5D48C-5483-EA29-1752-1C805833B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657CE-56C9-88F5-1835-557E9BDF4AF8}"/>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3071906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2A13F-89DE-B1DE-0990-801639A9E4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1BFA90-DC1F-FF76-05F3-E20E36D5F1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5C51B0-6261-0F47-E937-E17318B7D081}"/>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9CC44C94-EFEA-2FDE-A6C0-B308F7188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2AE7F-26F7-3710-39C0-2D4DE746BD94}"/>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3866246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ACC55-B0D0-7223-278E-9A467C57EB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17BA3-31A8-84B8-FF6F-66D2232650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BF9412-7820-AC17-8924-D585A17AF1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840577-4A90-1277-B108-B673EF05342A}"/>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6" name="Footer Placeholder 5">
            <a:extLst>
              <a:ext uri="{FF2B5EF4-FFF2-40B4-BE49-F238E27FC236}">
                <a16:creationId xmlns:a16="http://schemas.microsoft.com/office/drawing/2014/main" id="{3748A68D-06E8-AADD-96DB-2D919EC30B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3E6B9-F4AE-BCFF-2D18-3F8E942C8E9F}"/>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3512025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3F9EB-8C7D-8785-0F71-BD6D6357EE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7525E3-5691-76A9-35B1-160C6DD357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556232-710B-E86F-C79A-F88B9015FD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61DED0-FC81-9287-D161-B599F4FE27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EE280E-2660-E48E-D6B7-5CA30694D3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4087BA-6F9A-4E79-77BC-38045FE7F13F}"/>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8" name="Footer Placeholder 7">
            <a:extLst>
              <a:ext uri="{FF2B5EF4-FFF2-40B4-BE49-F238E27FC236}">
                <a16:creationId xmlns:a16="http://schemas.microsoft.com/office/drawing/2014/main" id="{5255DA78-010D-F14D-9E01-F8A169320E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9B8078-C4FB-D926-6A5D-A2EF708DE286}"/>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179667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7C54-D1FA-29B6-40B5-F48B783577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3B0A0-7F73-86A6-9B09-377067A8C590}"/>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4" name="Footer Placeholder 3">
            <a:extLst>
              <a:ext uri="{FF2B5EF4-FFF2-40B4-BE49-F238E27FC236}">
                <a16:creationId xmlns:a16="http://schemas.microsoft.com/office/drawing/2014/main" id="{1FC46FF7-381F-0A55-54B0-66D72D2B6E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C80B2F-8A9C-DA43-842B-C6B47393E97F}"/>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1322016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DC9EA5-97BE-5EAD-9E9A-A926E32424E0}"/>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3" name="Footer Placeholder 2">
            <a:extLst>
              <a:ext uri="{FF2B5EF4-FFF2-40B4-BE49-F238E27FC236}">
                <a16:creationId xmlns:a16="http://schemas.microsoft.com/office/drawing/2014/main" id="{F4686EC8-C1D3-9A0F-407A-8B7062AEDA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3720A0-B093-7FA6-F9BC-259E45FA3466}"/>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103428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17F1-AAC3-BDB2-F571-F621E229DA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ADF95E-C2C6-2CCF-24C6-0676B1BF64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387B11-B906-41A0-3481-FA33B53C10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C3F766-0A2B-4268-E8A3-1332D6CEB08A}"/>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6" name="Footer Placeholder 5">
            <a:extLst>
              <a:ext uri="{FF2B5EF4-FFF2-40B4-BE49-F238E27FC236}">
                <a16:creationId xmlns:a16="http://schemas.microsoft.com/office/drawing/2014/main" id="{E8ECE292-18F9-2CC0-AD67-869B58EF9D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FA0CF-EC1E-4D07-5A65-106C83B04A1C}"/>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631050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56F2-658F-CB6D-8F7F-4879B1C7FB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DD9D01-70BE-DBBD-2378-70C1051D06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DC833B-E998-9571-3B30-0CF5075947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46DB51-D2D5-C202-BFF1-A1D7F5B86F46}"/>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6" name="Footer Placeholder 5">
            <a:extLst>
              <a:ext uri="{FF2B5EF4-FFF2-40B4-BE49-F238E27FC236}">
                <a16:creationId xmlns:a16="http://schemas.microsoft.com/office/drawing/2014/main" id="{141A4ABC-01E7-5DC4-C1E4-67D6C9A3B3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2D12A-4265-3905-856A-A805CAC05C41}"/>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258896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838DE-0961-336F-C1E4-E14B364310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D6B08E-53DC-8573-9793-FA335FCBAE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E5321-AC67-AEFA-96C3-751FC468A79F}"/>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8DC865FE-934E-CE7C-097D-045AD63488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28CF7-1B49-8EBF-56FB-D7A63DA9BF8F}"/>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2713682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7AB5C9-75F4-2BAF-B13A-EC37AFF48C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6D62B-BEB4-8771-DE84-803CE6DB4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67A77D-EE54-55BC-6F69-EC18A69123BC}"/>
              </a:ext>
            </a:extLst>
          </p:cNvPr>
          <p:cNvSpPr>
            <a:spLocks noGrp="1"/>
          </p:cNvSpPr>
          <p:nvPr>
            <p:ph type="dt" sz="half" idx="10"/>
          </p:nvPr>
        </p:nvSpPr>
        <p:spPr/>
        <p:txBody>
          <a:body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F081E3FC-80FB-EBE7-5ADD-F2E3B320E6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F0CF4-0DF1-6CD9-20A0-4B140A19DE76}"/>
              </a:ext>
            </a:extLst>
          </p:cNvPr>
          <p:cNvSpPr>
            <a:spLocks noGrp="1"/>
          </p:cNvSpPr>
          <p:nvPr>
            <p:ph type="sldNum" sz="quarter" idx="12"/>
          </p:nvPr>
        </p:nvSpPr>
        <p:spPr/>
        <p:txBody>
          <a:bodyPr/>
          <a:lstStyle/>
          <a:p>
            <a:fld id="{040A05E2-3026-485A-9D39-9695B832252A}" type="slidenum">
              <a:rPr lang="en-GB" smtClean="0"/>
              <a:t>‹#›</a:t>
            </a:fld>
            <a:endParaRPr lang="en-GB"/>
          </a:p>
        </p:txBody>
      </p:sp>
    </p:spTree>
    <p:extLst>
      <p:ext uri="{BB962C8B-B14F-4D97-AF65-F5344CB8AC3E}">
        <p14:creationId xmlns:p14="http://schemas.microsoft.com/office/powerpoint/2010/main" val="4023602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A722A-B95D-5752-3369-9996543FF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F02B6B-9510-E9CB-48F2-6E31A74C5F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EBAB0C-1FF5-AB5C-CEE3-4E0240CCF8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4E8DE7-D809-4FF3-8A0A-75EBD0ED9235}" type="datetimeFigureOut">
              <a:rPr lang="en-GB" smtClean="0"/>
              <a:t>24/07/2026</a:t>
            </a:fld>
            <a:endParaRPr lang="en-GB"/>
          </a:p>
        </p:txBody>
      </p:sp>
      <p:sp>
        <p:nvSpPr>
          <p:cNvPr id="5" name="Footer Placeholder 4">
            <a:extLst>
              <a:ext uri="{FF2B5EF4-FFF2-40B4-BE49-F238E27FC236}">
                <a16:creationId xmlns:a16="http://schemas.microsoft.com/office/drawing/2014/main" id="{7CAA6C53-F12C-B093-857D-2C9B767234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C50697-2138-97FE-4B57-00CC18672E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40A05E2-3026-485A-9D39-9695B832252A}" type="slidenum">
              <a:rPr lang="en-GB" smtClean="0"/>
              <a:t>‹#›</a:t>
            </a:fld>
            <a:endParaRPr lang="en-GB"/>
          </a:p>
        </p:txBody>
      </p:sp>
    </p:spTree>
    <p:extLst>
      <p:ext uri="{BB962C8B-B14F-4D97-AF65-F5344CB8AC3E}">
        <p14:creationId xmlns:p14="http://schemas.microsoft.com/office/powerpoint/2010/main" val="3112160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 name="Rectangle 19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9" name="Rectangle 198">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0" name="Straight Connector 199">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1883640"/>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5066757"/>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82B9337-E252-0D81-4AA1-6DD01E10378B}"/>
              </a:ext>
            </a:extLst>
          </p:cNvPr>
          <p:cNvSpPr txBox="1"/>
          <p:nvPr/>
        </p:nvSpPr>
        <p:spPr>
          <a:xfrm>
            <a:off x="2638313" y="1998834"/>
            <a:ext cx="6094206" cy="2308324"/>
          </a:xfrm>
          <a:prstGeom prst="rect">
            <a:avLst/>
          </a:prstGeom>
          <a:noFill/>
        </p:spPr>
        <p:txBody>
          <a:bodyPr wrap="square">
            <a:spAutoFit/>
          </a:bodyPr>
          <a:lstStyle/>
          <a:p>
            <a:pPr algn="ctr"/>
            <a:r>
              <a:rPr lang="en-US" sz="3600" kern="1200" dirty="0">
                <a:solidFill>
                  <a:schemeClr val="bg1"/>
                </a:solidFill>
                <a:latin typeface="+mj-lt"/>
                <a:ea typeface="+mj-ea"/>
                <a:cs typeface="+mj-cs"/>
              </a:rPr>
              <a:t>Name-</a:t>
            </a:r>
            <a:r>
              <a:rPr lang="en-US" sz="3600" kern="1200" dirty="0" err="1">
                <a:solidFill>
                  <a:schemeClr val="bg1"/>
                </a:solidFill>
                <a:latin typeface="+mj-lt"/>
                <a:ea typeface="+mj-ea"/>
                <a:cs typeface="+mj-cs"/>
              </a:rPr>
              <a:t>Musurat</a:t>
            </a:r>
            <a:r>
              <a:rPr lang="en-US" sz="3600" kern="1200" dirty="0">
                <a:solidFill>
                  <a:schemeClr val="bg1"/>
                </a:solidFill>
                <a:latin typeface="+mj-lt"/>
                <a:ea typeface="+mj-ea"/>
                <a:cs typeface="+mj-cs"/>
              </a:rPr>
              <a:t> Bi</a:t>
            </a:r>
            <a:br>
              <a:rPr lang="en-US" sz="3600" kern="1200" dirty="0">
                <a:solidFill>
                  <a:schemeClr val="bg1"/>
                </a:solidFill>
                <a:latin typeface="+mj-lt"/>
                <a:ea typeface="+mj-ea"/>
                <a:cs typeface="+mj-cs"/>
              </a:rPr>
            </a:br>
            <a:r>
              <a:rPr lang="en-US" sz="3600" kern="1200" dirty="0">
                <a:solidFill>
                  <a:schemeClr val="bg1"/>
                </a:solidFill>
                <a:latin typeface="+mj-lt"/>
                <a:ea typeface="+mj-ea"/>
                <a:cs typeface="+mj-cs"/>
              </a:rPr>
              <a:t>student number-2511528</a:t>
            </a:r>
            <a:br>
              <a:rPr lang="en-US" sz="3600" kern="1200" dirty="0">
                <a:solidFill>
                  <a:schemeClr val="bg1"/>
                </a:solidFill>
                <a:latin typeface="+mj-lt"/>
                <a:ea typeface="+mj-ea"/>
                <a:cs typeface="+mj-cs"/>
              </a:rPr>
            </a:br>
            <a:r>
              <a:rPr lang="en-US" sz="3600" kern="1200" dirty="0">
                <a:solidFill>
                  <a:schemeClr val="bg1"/>
                </a:solidFill>
                <a:latin typeface="+mj-lt"/>
                <a:ea typeface="+mj-ea"/>
                <a:cs typeface="+mj-cs"/>
              </a:rPr>
              <a:t>component 1 presentation</a:t>
            </a:r>
            <a:br>
              <a:rPr lang="en-US" sz="3600" kern="1200" dirty="0">
                <a:solidFill>
                  <a:schemeClr val="bg1"/>
                </a:solidFill>
                <a:latin typeface="+mj-lt"/>
                <a:ea typeface="+mj-ea"/>
                <a:cs typeface="+mj-cs"/>
              </a:rPr>
            </a:br>
            <a:r>
              <a:rPr lang="en-US" sz="3600" kern="1200" dirty="0">
                <a:solidFill>
                  <a:schemeClr val="bg1"/>
                </a:solidFill>
                <a:latin typeface="+mj-lt"/>
                <a:ea typeface="+mj-ea"/>
                <a:cs typeface="+mj-cs"/>
              </a:rPr>
              <a:t>Le</a:t>
            </a:r>
            <a:r>
              <a:rPr lang="en-US" sz="3600" dirty="0">
                <a:solidFill>
                  <a:schemeClr val="bg1"/>
                </a:solidFill>
                <a:latin typeface="+mj-lt"/>
                <a:ea typeface="+mj-ea"/>
                <a:cs typeface="+mj-cs"/>
              </a:rPr>
              <a:t>cturer name-</a:t>
            </a:r>
            <a:r>
              <a:rPr lang="en-US" sz="3600" dirty="0" err="1">
                <a:solidFill>
                  <a:schemeClr val="bg1"/>
                </a:solidFill>
                <a:latin typeface="+mj-lt"/>
                <a:ea typeface="+mj-ea"/>
                <a:cs typeface="+mj-cs"/>
              </a:rPr>
              <a:t>Aliyuda</a:t>
            </a:r>
            <a:r>
              <a:rPr lang="en-US" sz="3600" dirty="0">
                <a:solidFill>
                  <a:schemeClr val="bg1"/>
                </a:solidFill>
                <a:latin typeface="+mj-lt"/>
                <a:ea typeface="+mj-ea"/>
                <a:cs typeface="+mj-cs"/>
              </a:rPr>
              <a:t> Ali</a:t>
            </a:r>
            <a:r>
              <a:rPr lang="en-GB" dirty="0">
                <a:solidFill>
                  <a:srgbClr val="FF0000"/>
                </a:solidFill>
                <a:highlight>
                  <a:srgbClr val="FFFF00"/>
                </a:highlight>
              </a:rPr>
              <a:t> </a:t>
            </a:r>
            <a:endParaRPr lang="en-US" sz="3600" kern="1200" dirty="0">
              <a:solidFill>
                <a:srgbClr val="FF0000"/>
              </a:solidFill>
              <a:highlight>
                <a:srgbClr val="FFFF00"/>
              </a:highlight>
              <a:latin typeface="+mj-lt"/>
              <a:ea typeface="+mj-ea"/>
              <a:cs typeface="+mj-cs"/>
            </a:endParaRPr>
          </a:p>
        </p:txBody>
      </p:sp>
    </p:spTree>
    <p:extLst>
      <p:ext uri="{BB962C8B-B14F-4D97-AF65-F5344CB8AC3E}">
        <p14:creationId xmlns:p14="http://schemas.microsoft.com/office/powerpoint/2010/main" val="3835206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1" name="Rectangle 22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9D9512A-B32D-35F8-00AD-027B024225AC}"/>
              </a:ext>
            </a:extLst>
          </p:cNvPr>
          <p:cNvSpPr>
            <a:spLocks noGrp="1"/>
          </p:cNvSpPr>
          <p:nvPr>
            <p:ph type="ctrTitle"/>
          </p:nvPr>
        </p:nvSpPr>
        <p:spPr>
          <a:xfrm>
            <a:off x="1014141" y="1450655"/>
            <a:ext cx="3932030" cy="3956690"/>
          </a:xfrm>
        </p:spPr>
        <p:txBody>
          <a:bodyPr vert="horz" lIns="91440" tIns="45720" rIns="91440" bIns="45720" rtlCol="0" anchor="ctr">
            <a:normAutofit/>
          </a:bodyPr>
          <a:lstStyle/>
          <a:p>
            <a:pPr algn="l"/>
            <a:r>
              <a:rPr lang="en-US" sz="4400" kern="1200">
                <a:solidFill>
                  <a:schemeClr val="bg1"/>
                </a:solidFill>
                <a:latin typeface="+mj-lt"/>
                <a:ea typeface="+mj-ea"/>
                <a:cs typeface="+mj-cs"/>
              </a:rPr>
              <a:t>INTRODUCTION</a:t>
            </a:r>
          </a:p>
        </p:txBody>
      </p:sp>
      <p:cxnSp>
        <p:nvCxnSpPr>
          <p:cNvPr id="223" name="Straight Connector 22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69F6263-8030-B82E-C4E3-0312F630A54A}"/>
              </a:ext>
            </a:extLst>
          </p:cNvPr>
          <p:cNvSpPr>
            <a:spLocks noGrp="1"/>
          </p:cNvSpPr>
          <p:nvPr>
            <p:ph type="subTitle" idx="1"/>
          </p:nvPr>
        </p:nvSpPr>
        <p:spPr>
          <a:xfrm>
            <a:off x="6096000" y="1108061"/>
            <a:ext cx="5008901" cy="4571972"/>
          </a:xfrm>
        </p:spPr>
        <p:txBody>
          <a:bodyPr vert="horz" lIns="91440" tIns="45720" rIns="91440" bIns="45720" rtlCol="0" anchor="ctr">
            <a:normAutofit/>
          </a:bodyPr>
          <a:lstStyle/>
          <a:p>
            <a:pPr indent="-228600" algn="l">
              <a:buFont typeface="Arial" panose="020B0604020202020204" pitchFamily="34" charset="0"/>
              <a:buChar char="•"/>
            </a:pPr>
            <a:r>
              <a:rPr lang="en-US" sz="2000">
                <a:solidFill>
                  <a:schemeClr val="bg1"/>
                </a:solidFill>
              </a:rPr>
              <a:t>This presentation will focus on two tools from Microsoft 365.</a:t>
            </a:r>
          </a:p>
          <a:p>
            <a:pPr indent="-228600" algn="l">
              <a:buFont typeface="Arial" panose="020B0604020202020204" pitchFamily="34" charset="0"/>
              <a:buChar char="•"/>
            </a:pPr>
            <a:r>
              <a:rPr lang="en-US" sz="2000">
                <a:solidFill>
                  <a:schemeClr val="bg1"/>
                </a:solidFill>
              </a:rPr>
              <a:t>Microsoft Teams</a:t>
            </a:r>
          </a:p>
          <a:p>
            <a:pPr indent="-228600" algn="l">
              <a:buFont typeface="Arial" panose="020B0604020202020204" pitchFamily="34" charset="0"/>
              <a:buChar char="•"/>
            </a:pPr>
            <a:r>
              <a:rPr lang="en-US" sz="2000">
                <a:solidFill>
                  <a:schemeClr val="bg1"/>
                </a:solidFill>
              </a:rPr>
              <a:t>Microsoft Excel</a:t>
            </a:r>
          </a:p>
          <a:p>
            <a:pPr indent="-228600" algn="l">
              <a:buFont typeface="Arial" panose="020B0604020202020204" pitchFamily="34" charset="0"/>
              <a:buChar char="•"/>
            </a:pPr>
            <a:r>
              <a:rPr lang="en-US" sz="2000">
                <a:solidFill>
                  <a:schemeClr val="bg1"/>
                </a:solidFill>
              </a:rPr>
              <a:t>It will explain their main features and how they are used in Health and Social Care it shall also explain important guidance for keeping information secure compliant with UK standards and explain how these features are used to support safe, efficient work in this service.</a:t>
            </a:r>
          </a:p>
        </p:txBody>
      </p:sp>
    </p:spTree>
    <p:extLst>
      <p:ext uri="{BB962C8B-B14F-4D97-AF65-F5344CB8AC3E}">
        <p14:creationId xmlns:p14="http://schemas.microsoft.com/office/powerpoint/2010/main" val="1655858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C1D5B98-049E-39AA-74D0-7457CC9F4BD6}"/>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excel</a:t>
            </a:r>
            <a:endParaRPr lang="en-GB">
              <a:solidFill>
                <a:schemeClr val="bg1"/>
              </a:solidFill>
            </a:endParaRPr>
          </a:p>
        </p:txBody>
      </p:sp>
      <p:cxnSp>
        <p:nvCxnSpPr>
          <p:cNvPr id="11" name="Straight Connector 1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0AE34E0-B681-1105-3FCD-A3968A978805}"/>
              </a:ext>
            </a:extLst>
          </p:cNvPr>
          <p:cNvSpPr>
            <a:spLocks noGrp="1"/>
          </p:cNvSpPr>
          <p:nvPr>
            <p:ph idx="1"/>
          </p:nvPr>
        </p:nvSpPr>
        <p:spPr>
          <a:xfrm>
            <a:off x="1392667" y="2398957"/>
            <a:ext cx="9406666" cy="3526144"/>
          </a:xfrm>
        </p:spPr>
        <p:txBody>
          <a:bodyPr>
            <a:normAutofit/>
          </a:bodyPr>
          <a:lstStyle/>
          <a:p>
            <a:pPr marL="0" indent="0">
              <a:buNone/>
            </a:pPr>
            <a:r>
              <a:rPr lang="en-US" sz="2000" dirty="0">
                <a:solidFill>
                  <a:schemeClr val="bg1"/>
                </a:solidFill>
              </a:rPr>
              <a:t>Microsoft excel has built in features.</a:t>
            </a:r>
          </a:p>
          <a:p>
            <a:pPr marL="0" indent="0">
              <a:buNone/>
            </a:pPr>
            <a:r>
              <a:rPr lang="en-GB" sz="2000" dirty="0">
                <a:solidFill>
                  <a:schemeClr val="bg1"/>
                </a:solidFill>
              </a:rPr>
              <a:t>Most important feature is controlled blinding.</a:t>
            </a:r>
          </a:p>
          <a:p>
            <a:pPr marL="0" indent="0">
              <a:buNone/>
            </a:pPr>
            <a:r>
              <a:rPr lang="en-GB" sz="2000" dirty="0">
                <a:solidFill>
                  <a:schemeClr val="bg1"/>
                </a:solidFill>
              </a:rPr>
              <a:t>Guarantee no mix up or confusion.</a:t>
            </a:r>
          </a:p>
          <a:p>
            <a:pPr marL="0" indent="0">
              <a:buNone/>
            </a:pPr>
            <a:r>
              <a:rPr lang="en-GB" sz="2000" dirty="0">
                <a:solidFill>
                  <a:schemeClr val="bg1"/>
                </a:solidFill>
              </a:rPr>
              <a:t>Consist portal structure.</a:t>
            </a:r>
          </a:p>
          <a:p>
            <a:pPr marL="0" indent="0">
              <a:buNone/>
            </a:pPr>
            <a:r>
              <a:rPr lang="en-GB" sz="2000" dirty="0">
                <a:solidFill>
                  <a:schemeClr val="bg1"/>
                </a:solidFill>
              </a:rPr>
              <a:t>The built-up features enable transformation between formal systems.</a:t>
            </a:r>
          </a:p>
          <a:p>
            <a:pPr marL="0" indent="0">
              <a:buNone/>
            </a:pPr>
            <a:r>
              <a:rPr lang="en-GB" sz="2000" dirty="0">
                <a:solidFill>
                  <a:schemeClr val="bg1"/>
                </a:solidFill>
              </a:rPr>
              <a:t>(Dutt and Gajski,1988).</a:t>
            </a:r>
          </a:p>
        </p:txBody>
      </p:sp>
      <p:sp>
        <p:nvSpPr>
          <p:cNvPr id="13" name="Rectangle 1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090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AC89A7F-9F8F-E703-E8D6-4D87198E73E5}"/>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Teams</a:t>
            </a:r>
            <a:endParaRPr lang="en-GB">
              <a:solidFill>
                <a:schemeClr val="bg1"/>
              </a:solidFill>
            </a:endParaRP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138013-4B17-4297-9A2A-0ADA564024FC}"/>
              </a:ext>
            </a:extLst>
          </p:cNvPr>
          <p:cNvSpPr>
            <a:spLocks noGrp="1"/>
          </p:cNvSpPr>
          <p:nvPr>
            <p:ph idx="1"/>
          </p:nvPr>
        </p:nvSpPr>
        <p:spPr>
          <a:xfrm>
            <a:off x="1392667" y="2398957"/>
            <a:ext cx="9406666" cy="3526144"/>
          </a:xfrm>
        </p:spPr>
        <p:txBody>
          <a:bodyPr>
            <a:normAutofit/>
          </a:bodyPr>
          <a:lstStyle/>
          <a:p>
            <a:r>
              <a:rPr lang="en-US" sz="2000">
                <a:solidFill>
                  <a:schemeClr val="bg1"/>
                </a:solidFill>
              </a:rPr>
              <a:t>Microsoft Teams most important feature</a:t>
            </a:r>
          </a:p>
          <a:p>
            <a:r>
              <a:rPr lang="en-US" sz="2000">
                <a:solidFill>
                  <a:schemeClr val="bg1"/>
                </a:solidFill>
              </a:rPr>
              <a:t>Singal ununified collaboration hub.</a:t>
            </a:r>
          </a:p>
          <a:p>
            <a:r>
              <a:rPr lang="en-US" sz="2000">
                <a:solidFill>
                  <a:schemeClr val="bg1"/>
                </a:solidFill>
              </a:rPr>
              <a:t>Combines and brings different parts together.</a:t>
            </a:r>
          </a:p>
          <a:p>
            <a:r>
              <a:rPr lang="en-US" sz="2000">
                <a:solidFill>
                  <a:schemeClr val="bg1"/>
                </a:solidFill>
              </a:rPr>
              <a:t>Ability to integrate communication.</a:t>
            </a:r>
          </a:p>
          <a:p>
            <a:r>
              <a:rPr lang="en-US" sz="2000">
                <a:solidFill>
                  <a:schemeClr val="bg1"/>
                </a:solidFill>
              </a:rPr>
              <a:t>An online learning platform.</a:t>
            </a:r>
          </a:p>
          <a:p>
            <a:r>
              <a:rPr lang="en-US" sz="2000">
                <a:solidFill>
                  <a:schemeClr val="bg1"/>
                </a:solidFill>
              </a:rPr>
              <a:t>Chat group features are known as “Teams”.</a:t>
            </a:r>
            <a:endParaRPr lang="en-GB" sz="2000">
              <a:solidFill>
                <a:schemeClr val="bg1"/>
              </a:solidFill>
            </a:endParaRPr>
          </a:p>
        </p:txBody>
      </p:sp>
      <p:sp>
        <p:nvSpPr>
          <p:cNvPr id="25" name="Rectangle 2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731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04E3E98-C2C9-6631-E792-F0FB435763A1}"/>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Backup Digital Safety Plan</a:t>
            </a:r>
            <a:endParaRPr lang="en-GB">
              <a:solidFill>
                <a:schemeClr val="bg1"/>
              </a:solidFill>
            </a:endParaRP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695C8D-BF07-9DEB-0F3F-DB292994AA84}"/>
              </a:ext>
            </a:extLst>
          </p:cNvPr>
          <p:cNvSpPr>
            <a:spLocks noGrp="1"/>
          </p:cNvSpPr>
          <p:nvPr>
            <p:ph idx="1"/>
          </p:nvPr>
        </p:nvSpPr>
        <p:spPr>
          <a:xfrm>
            <a:off x="1392667" y="2398957"/>
            <a:ext cx="9406666" cy="3526144"/>
          </a:xfrm>
        </p:spPr>
        <p:txBody>
          <a:bodyPr>
            <a:normAutofit/>
          </a:bodyPr>
          <a:lstStyle/>
          <a:p>
            <a:r>
              <a:rPr lang="en-US" sz="2000">
                <a:solidFill>
                  <a:schemeClr val="bg1"/>
                </a:solidFill>
              </a:rPr>
              <a:t>Confidentiality and compliance aim is to protect everyone and Health Information.</a:t>
            </a:r>
          </a:p>
          <a:p>
            <a:r>
              <a:rPr lang="en-US" sz="2000">
                <a:solidFill>
                  <a:schemeClr val="bg1"/>
                </a:solidFill>
              </a:rPr>
              <a:t>Meet all legal requirements</a:t>
            </a:r>
          </a:p>
          <a:p>
            <a:r>
              <a:rPr lang="en-US" sz="2000">
                <a:solidFill>
                  <a:schemeClr val="bg1"/>
                </a:solidFill>
              </a:rPr>
              <a:t>Email awareness objective is to use email securely.</a:t>
            </a:r>
          </a:p>
          <a:p>
            <a:r>
              <a:rPr lang="en-US" sz="2000">
                <a:solidFill>
                  <a:schemeClr val="bg1"/>
                </a:solidFill>
              </a:rPr>
              <a:t>Access is secured goal is only authorized approved people can Access.</a:t>
            </a:r>
            <a:endParaRPr lang="en-GB" sz="2000">
              <a:solidFill>
                <a:schemeClr val="bg1"/>
              </a:solidFill>
            </a:endParaRPr>
          </a:p>
        </p:txBody>
      </p:sp>
      <p:sp>
        <p:nvSpPr>
          <p:cNvPr id="25" name="Rectangle 2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3152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4BDD43D-54CF-1296-EC7C-D628E52C16BA}"/>
              </a:ext>
            </a:extLst>
          </p:cNvPr>
          <p:cNvSpPr>
            <a:spLocks noGrp="1"/>
          </p:cNvSpPr>
          <p:nvPr>
            <p:ph type="title"/>
          </p:nvPr>
        </p:nvSpPr>
        <p:spPr>
          <a:xfrm>
            <a:off x="838199" y="388308"/>
            <a:ext cx="7188989" cy="1021424"/>
          </a:xfrm>
        </p:spPr>
        <p:txBody>
          <a:bodyPr anchor="b">
            <a:normAutofit/>
          </a:bodyPr>
          <a:lstStyle/>
          <a:p>
            <a:r>
              <a:rPr lang="en-US" sz="4000" dirty="0">
                <a:solidFill>
                  <a:schemeClr val="bg1"/>
                </a:solidFill>
              </a:rPr>
              <a:t>Digital safety action plan</a:t>
            </a:r>
            <a:endParaRPr lang="en-GB" sz="4000" dirty="0">
              <a:solidFill>
                <a:schemeClr val="bg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4510CC1C-E596-E7C3-D272-A418917636C7}"/>
              </a:ext>
            </a:extLst>
          </p:cNvPr>
          <p:cNvGraphicFramePr>
            <a:graphicFrameLocks noGrp="1"/>
          </p:cNvGraphicFramePr>
          <p:nvPr>
            <p:ph idx="1"/>
            <p:extLst>
              <p:ext uri="{D42A27DB-BD31-4B8C-83A1-F6EECF244321}">
                <p14:modId xmlns:p14="http://schemas.microsoft.com/office/powerpoint/2010/main" val="3277034181"/>
              </p:ext>
            </p:extLst>
          </p:nvPr>
        </p:nvGraphicFramePr>
        <p:xfrm>
          <a:off x="1392238" y="1887031"/>
          <a:ext cx="9407526" cy="4232969"/>
        </p:xfrm>
        <a:graphic>
          <a:graphicData uri="http://schemas.openxmlformats.org/drawingml/2006/table">
            <a:tbl>
              <a:tblPr firstRow="1" bandRow="1">
                <a:tableStyleId>{073A0DAA-6AF3-43AB-8588-CEC1D06C72B9}</a:tableStyleId>
              </a:tblPr>
              <a:tblGrid>
                <a:gridCol w="4607697">
                  <a:extLst>
                    <a:ext uri="{9D8B030D-6E8A-4147-A177-3AD203B41FA5}">
                      <a16:colId xmlns:a16="http://schemas.microsoft.com/office/drawing/2014/main" val="1103374745"/>
                    </a:ext>
                  </a:extLst>
                </a:gridCol>
                <a:gridCol w="4799829">
                  <a:extLst>
                    <a:ext uri="{9D8B030D-6E8A-4147-A177-3AD203B41FA5}">
                      <a16:colId xmlns:a16="http://schemas.microsoft.com/office/drawing/2014/main" val="3746142091"/>
                    </a:ext>
                  </a:extLst>
                </a:gridCol>
              </a:tblGrid>
              <a:tr h="553343">
                <a:tc>
                  <a:txBody>
                    <a:bodyPr/>
                    <a:lstStyle/>
                    <a:p>
                      <a:r>
                        <a:rPr lang="en-US" sz="2500"/>
                        <a:t>area</a:t>
                      </a:r>
                      <a:endParaRPr lang="en-GB" sz="2500"/>
                    </a:p>
                  </a:txBody>
                  <a:tcPr marL="125760" marR="125760" marT="62880" marB="62880"/>
                </a:tc>
                <a:tc>
                  <a:txBody>
                    <a:bodyPr/>
                    <a:lstStyle/>
                    <a:p>
                      <a:r>
                        <a:rPr lang="en-US" sz="2500"/>
                        <a:t>Action to complete</a:t>
                      </a:r>
                      <a:endParaRPr lang="en-GB" sz="2500"/>
                    </a:p>
                  </a:txBody>
                  <a:tcPr marL="125760" marR="125760" marT="62880" marB="62880"/>
                </a:tc>
                <a:extLst>
                  <a:ext uri="{0D108BD9-81ED-4DB2-BD59-A6C34878D82A}">
                    <a16:rowId xmlns:a16="http://schemas.microsoft.com/office/drawing/2014/main" val="29141237"/>
                  </a:ext>
                </a:extLst>
              </a:tr>
              <a:tr h="930622">
                <a:tc>
                  <a:txBody>
                    <a:bodyPr/>
                    <a:lstStyle/>
                    <a:p>
                      <a:r>
                        <a:rPr lang="en-US" sz="2500" dirty="0"/>
                        <a:t>Confidentially and compliance</a:t>
                      </a:r>
                      <a:endParaRPr lang="en-GB" sz="2500" dirty="0"/>
                    </a:p>
                  </a:txBody>
                  <a:tcPr marL="125760" marR="125760" marT="62880" marB="62880"/>
                </a:tc>
                <a:tc>
                  <a:txBody>
                    <a:bodyPr/>
                    <a:lstStyle/>
                    <a:p>
                      <a:r>
                        <a:rPr lang="en-US" sz="2500"/>
                        <a:t>Only share information to those who need to know</a:t>
                      </a:r>
                      <a:endParaRPr lang="en-GB" sz="2500"/>
                    </a:p>
                  </a:txBody>
                  <a:tcPr marL="125760" marR="125760" marT="62880" marB="62880"/>
                </a:tc>
                <a:extLst>
                  <a:ext uri="{0D108BD9-81ED-4DB2-BD59-A6C34878D82A}">
                    <a16:rowId xmlns:a16="http://schemas.microsoft.com/office/drawing/2014/main" val="1838537515"/>
                  </a:ext>
                </a:extLst>
              </a:tr>
              <a:tr h="930622">
                <a:tc>
                  <a:txBody>
                    <a:bodyPr/>
                    <a:lstStyle/>
                    <a:p>
                      <a:r>
                        <a:rPr lang="en-US" sz="2500"/>
                        <a:t>Secure access</a:t>
                      </a:r>
                      <a:endParaRPr lang="en-GB" sz="2500"/>
                    </a:p>
                  </a:txBody>
                  <a:tcPr marL="125760" marR="125760" marT="62880" marB="62880"/>
                </a:tc>
                <a:tc>
                  <a:txBody>
                    <a:bodyPr/>
                    <a:lstStyle/>
                    <a:p>
                      <a:r>
                        <a:rPr lang="en-US" sz="2500"/>
                        <a:t>Unique logins and strong passwords</a:t>
                      </a:r>
                      <a:endParaRPr lang="en-GB" sz="2500"/>
                    </a:p>
                  </a:txBody>
                  <a:tcPr marL="125760" marR="125760" marT="62880" marB="62880"/>
                </a:tc>
                <a:extLst>
                  <a:ext uri="{0D108BD9-81ED-4DB2-BD59-A6C34878D82A}">
                    <a16:rowId xmlns:a16="http://schemas.microsoft.com/office/drawing/2014/main" val="1329542493"/>
                  </a:ext>
                </a:extLst>
              </a:tr>
              <a:tr h="930622">
                <a:tc>
                  <a:txBody>
                    <a:bodyPr/>
                    <a:lstStyle/>
                    <a:p>
                      <a:r>
                        <a:rPr lang="en-US" sz="2500"/>
                        <a:t>Data management</a:t>
                      </a:r>
                      <a:endParaRPr lang="en-GB" sz="2500"/>
                    </a:p>
                  </a:txBody>
                  <a:tcPr marL="125760" marR="125760" marT="62880" marB="62880"/>
                </a:tc>
                <a:tc>
                  <a:txBody>
                    <a:bodyPr/>
                    <a:lstStyle/>
                    <a:p>
                      <a:r>
                        <a:rPr lang="en-US" sz="2500"/>
                        <a:t>Save files only to approved encrypted system</a:t>
                      </a:r>
                      <a:endParaRPr lang="en-GB" sz="2500"/>
                    </a:p>
                  </a:txBody>
                  <a:tcPr marL="125760" marR="125760" marT="62880" marB="62880"/>
                </a:tc>
                <a:extLst>
                  <a:ext uri="{0D108BD9-81ED-4DB2-BD59-A6C34878D82A}">
                    <a16:rowId xmlns:a16="http://schemas.microsoft.com/office/drawing/2014/main" val="3053406137"/>
                  </a:ext>
                </a:extLst>
              </a:tr>
              <a:tr h="553343">
                <a:tc>
                  <a:txBody>
                    <a:bodyPr/>
                    <a:lstStyle/>
                    <a:p>
                      <a:r>
                        <a:rPr lang="en-US" sz="2500"/>
                        <a:t>Email awareness</a:t>
                      </a:r>
                      <a:endParaRPr lang="en-GB" sz="2500"/>
                    </a:p>
                  </a:txBody>
                  <a:tcPr marL="125760" marR="125760" marT="62880" marB="62880"/>
                </a:tc>
                <a:tc>
                  <a:txBody>
                    <a:bodyPr/>
                    <a:lstStyle/>
                    <a:p>
                      <a:r>
                        <a:rPr lang="en-US" sz="2500" dirty="0"/>
                        <a:t>Only use NHS mail, accredited secure email</a:t>
                      </a:r>
                      <a:endParaRPr lang="en-GB" sz="2500" dirty="0"/>
                    </a:p>
                  </a:txBody>
                  <a:tcPr marL="125760" marR="125760" marT="62880" marB="62880"/>
                </a:tc>
                <a:extLst>
                  <a:ext uri="{0D108BD9-81ED-4DB2-BD59-A6C34878D82A}">
                    <a16:rowId xmlns:a16="http://schemas.microsoft.com/office/drawing/2014/main" val="907846989"/>
                  </a:ext>
                </a:extLst>
              </a:tr>
            </a:tbl>
          </a:graphicData>
        </a:graphic>
      </p:graphicFrame>
    </p:spTree>
    <p:extLst>
      <p:ext uri="{BB962C8B-B14F-4D97-AF65-F5344CB8AC3E}">
        <p14:creationId xmlns:p14="http://schemas.microsoft.com/office/powerpoint/2010/main" val="1560441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5F6BA56-BB42-9AFF-6574-6504A194AB3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a:t>
            </a:r>
          </a:p>
        </p:txBody>
      </p:sp>
      <p:sp>
        <p:nvSpPr>
          <p:cNvPr id="26" name="Rectangle 2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F28E1893-D943-281A-D485-8188D538DF27}"/>
              </a:ext>
            </a:extLst>
          </p:cNvPr>
          <p:cNvSpPr>
            <a:spLocks noGrp="1"/>
          </p:cNvSpPr>
          <p:nvPr>
            <p:ph idx="1"/>
          </p:nvPr>
        </p:nvSpPr>
        <p:spPr>
          <a:xfrm>
            <a:off x="385928" y="1688641"/>
            <a:ext cx="9880893" cy="3959619"/>
          </a:xfrm>
        </p:spPr>
        <p:txBody>
          <a:bodyPr>
            <a:noAutofit/>
          </a:bodyPr>
          <a:lstStyle/>
          <a:p>
            <a:pPr marL="0" marR="0" indent="0">
              <a:buNone/>
            </a:pPr>
            <a:r>
              <a:rPr lang="en-GB" sz="1100" b="0" i="0" dirty="0">
                <a:effectLst/>
                <a:latin typeface="Helvetica" panose="020B0604020202020204" pitchFamily="34" charset="0"/>
              </a:rPr>
              <a:t>Harvard</a:t>
            </a:r>
          </a:p>
          <a:p>
            <a:pPr marL="0" marR="0" indent="0">
              <a:buNone/>
            </a:pPr>
            <a:r>
              <a:rPr lang="en-GB" sz="1100" b="0" i="0" dirty="0">
                <a:effectLst/>
                <a:latin typeface="Helvetica" panose="020B0604020202020204" pitchFamily="34" charset="0"/>
              </a:rPr>
              <a:t>Khidir, M. and Saari, S.N.A., 2022. Comparative Analysis Of Microsoft Team And Moodle For A Better Learning Management System. EPRA International Journal of Multidisciplinary Research (IJMR), 266â, 269</a:t>
            </a:r>
          </a:p>
          <a:p>
            <a:pPr marL="0" indent="0">
              <a:buNone/>
            </a:pPr>
            <a:r>
              <a:rPr lang="en-GB" sz="1100" dirty="0"/>
              <a:t>Harvard</a:t>
            </a:r>
          </a:p>
          <a:p>
            <a:pPr marL="0" indent="0">
              <a:buNone/>
            </a:pPr>
            <a:r>
              <a:rPr lang="en-GB" sz="1100" dirty="0">
                <a:latin typeface="Helvetica" panose="020B0604020202020204" pitchFamily="34" charset="0"/>
              </a:rPr>
              <a:t>Nolin, L. and </a:t>
            </a:r>
            <a:r>
              <a:rPr lang="en-GB" sz="1100" dirty="0" err="1">
                <a:latin typeface="Helvetica" panose="020B0604020202020204" pitchFamily="34" charset="0"/>
              </a:rPr>
              <a:t>Ruggiu</a:t>
            </a:r>
            <a:r>
              <a:rPr lang="en-GB" sz="1100" dirty="0">
                <a:latin typeface="Helvetica" panose="020B0604020202020204" pitchFamily="34" charset="0"/>
              </a:rPr>
              <a:t>, G., 1973, October. Formalization of EXEL. In Proceedings of the 1st annual ACM SIGACT-SIGPLAN symposium on Principles of programming languages (pp. 108-119).</a:t>
            </a:r>
          </a:p>
          <a:p>
            <a:pPr marL="0" indent="0">
              <a:buNone/>
            </a:pPr>
            <a:r>
              <a:rPr lang="en-GB" sz="1100" dirty="0"/>
              <a:t>Harvard</a:t>
            </a:r>
          </a:p>
          <a:p>
            <a:pPr marL="0" indent="0">
              <a:buNone/>
            </a:pPr>
            <a:r>
              <a:rPr lang="en-GB" sz="1100" dirty="0" err="1"/>
              <a:t>Juanis</a:t>
            </a:r>
            <a:r>
              <a:rPr lang="en-GB" sz="1100" dirty="0"/>
              <a:t>, A.A. and </a:t>
            </a:r>
            <a:r>
              <a:rPr lang="en-GB" sz="1100" dirty="0" err="1"/>
              <a:t>Nurdiyana</a:t>
            </a:r>
            <a:r>
              <a:rPr lang="en-GB" sz="1100" dirty="0"/>
              <a:t>, D., 2020. Microsoft Teams as an online learning tool: Exploring the students perspective.</a:t>
            </a:r>
          </a:p>
          <a:p>
            <a:pPr marL="0" indent="0">
              <a:buNone/>
            </a:pPr>
            <a:r>
              <a:rPr lang="en-GB" sz="1100" dirty="0"/>
              <a:t>MULTIDISCIPLINARY APPROACHES IN SOCIAL SCIENCES, ISLAMIC &amp; TECHNOLOGY (ICMASIT 2020), p.440.</a:t>
            </a:r>
          </a:p>
          <a:p>
            <a:pPr marL="0" indent="0">
              <a:buNone/>
            </a:pPr>
            <a:r>
              <a:rPr lang="en-GB" sz="1100" dirty="0"/>
              <a:t>Harvard</a:t>
            </a:r>
          </a:p>
          <a:p>
            <a:pPr marL="0" indent="0">
              <a:buNone/>
            </a:pPr>
            <a:r>
              <a:rPr lang="en-GB" sz="1100" dirty="0"/>
              <a:t>Bax, L., Yu, L.M., Ikeda, N., Tsuruta, H. and Moons, K.G.,</a:t>
            </a:r>
          </a:p>
          <a:p>
            <a:pPr marL="0" indent="0">
              <a:buNone/>
            </a:pPr>
            <a:r>
              <a:rPr lang="en-GB" sz="1100" dirty="0"/>
              <a:t>2006. Development and validation of MIX: comprehensive free software for meta-analysis of causal research data. BMC medical research methodology, 6(1), p.50.</a:t>
            </a:r>
          </a:p>
          <a:p>
            <a:pPr marL="0" indent="0" fontAlgn="base">
              <a:buNone/>
            </a:pPr>
            <a:r>
              <a:rPr lang="en-GB" sz="1100" dirty="0"/>
              <a:t>Harvard</a:t>
            </a:r>
          </a:p>
          <a:p>
            <a:pPr marL="0" indent="0" fontAlgn="base">
              <a:buNone/>
            </a:pPr>
            <a:r>
              <a:rPr lang="en-GB" sz="1100" dirty="0"/>
              <a:t>SEISMED Consortium, 1996. Data security for health care (Vol. 1). IOS Press.</a:t>
            </a:r>
          </a:p>
          <a:p>
            <a:pPr marL="0" indent="0" fontAlgn="base">
              <a:buNone/>
            </a:pPr>
            <a:r>
              <a:rPr lang="en-GB" sz="1100" dirty="0"/>
              <a:t>Harvard</a:t>
            </a:r>
          </a:p>
          <a:p>
            <a:pPr marL="0" indent="0" fontAlgn="base">
              <a:buNone/>
            </a:pPr>
            <a:r>
              <a:rPr lang="en-GB" sz="1100" dirty="0"/>
              <a:t>Chan, T., Di </a:t>
            </a:r>
            <a:r>
              <a:rPr lang="en-GB" sz="1100" dirty="0" err="1"/>
              <a:t>lorio</a:t>
            </a:r>
            <a:r>
              <a:rPr lang="en-GB" sz="1100" dirty="0"/>
              <a:t>, C.T., </a:t>
            </a:r>
            <a:r>
              <a:rPr lang="en-GB" sz="1100" dirty="0" err="1"/>
              <a:t>Kuziemsky</a:t>
            </a:r>
            <a:r>
              <a:rPr lang="en-GB" sz="1100" dirty="0"/>
              <a:t>, C., Liaw, S.T., De Lusignan, S. and Russo, D.L., 2016. The UK National Data Guardian for health and care's review of data security, consent and opt-outs: leadership in balancing public health with rights to privacy?. BMJ Health &amp; Care Informatics, 23(3).</a:t>
            </a:r>
          </a:p>
          <a:p>
            <a:pPr marL="0" indent="0" fontAlgn="base">
              <a:buNone/>
            </a:pPr>
            <a:r>
              <a:rPr lang="en-GB" sz="1100" dirty="0"/>
              <a:t>Harvard </a:t>
            </a:r>
          </a:p>
          <a:p>
            <a:pPr marL="0" indent="0" fontAlgn="base">
              <a:buNone/>
            </a:pPr>
            <a:r>
              <a:rPr lang="en-GB" sz="1100" dirty="0"/>
              <a:t>Lomas, E., 2010. Information governance: information security and access within a UK context. Records Management Journal, 20(2), pp. 182-198</a:t>
            </a:r>
            <a:br>
              <a:rPr lang="en-GB" sz="1100" dirty="0"/>
            </a:br>
            <a:endParaRPr lang="en-GB" sz="1100" dirty="0"/>
          </a:p>
        </p:txBody>
      </p:sp>
    </p:spTree>
    <p:extLst>
      <p:ext uri="{BB962C8B-B14F-4D97-AF65-F5344CB8AC3E}">
        <p14:creationId xmlns:p14="http://schemas.microsoft.com/office/powerpoint/2010/main" val="1285630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224</TotalTime>
  <Words>542</Words>
  <Application>Microsoft Office PowerPoint</Application>
  <PresentationFormat>Widescreen</PresentationFormat>
  <Paragraphs>54</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Helvetica</vt:lpstr>
      <vt:lpstr>Office Theme</vt:lpstr>
      <vt:lpstr>PowerPoint Presentation</vt:lpstr>
      <vt:lpstr>INTRODUCTION</vt:lpstr>
      <vt:lpstr>excel</vt:lpstr>
      <vt:lpstr>Teams</vt:lpstr>
      <vt:lpstr>Backup Digital Safety Plan</vt:lpstr>
      <vt:lpstr>Digital safety action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Musurat Bi (2511528)</dc:creator>
  <cp:lastModifiedBy>Musarat Bi</cp:lastModifiedBy>
  <cp:revision>1</cp:revision>
  <dcterms:created xsi:type="dcterms:W3CDTF">2026-07-24T12:36:39Z</dcterms:created>
  <dcterms:modified xsi:type="dcterms:W3CDTF">2026-07-24T19:47:07Z</dcterms:modified>
</cp:coreProperties>
</file>