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61"/>
  </p:notesMasterIdLst>
  <p:sldIdLst>
    <p:sldId id="292" r:id="rId9"/>
    <p:sldId id="294" r:id="rId10"/>
    <p:sldId id="295" r:id="rId11"/>
    <p:sldId id="1195" r:id="rId12"/>
    <p:sldId id="786" r:id="rId13"/>
    <p:sldId id="1334" r:id="rId14"/>
    <p:sldId id="1336" r:id="rId15"/>
    <p:sldId id="1262" r:id="rId16"/>
    <p:sldId id="1335" r:id="rId17"/>
    <p:sldId id="1339" r:id="rId18"/>
    <p:sldId id="1338" r:id="rId19"/>
    <p:sldId id="1325" r:id="rId20"/>
    <p:sldId id="1341" r:id="rId21"/>
    <p:sldId id="1340" r:id="rId22"/>
    <p:sldId id="1342" r:id="rId23"/>
    <p:sldId id="1337" r:id="rId24"/>
    <p:sldId id="1263" r:id="rId25"/>
    <p:sldId id="1322" r:id="rId26"/>
    <p:sldId id="1313" r:id="rId27"/>
    <p:sldId id="1312" r:id="rId28"/>
    <p:sldId id="1343" r:id="rId29"/>
    <p:sldId id="1344" r:id="rId30"/>
    <p:sldId id="1345" r:id="rId31"/>
    <p:sldId id="1346" r:id="rId32"/>
    <p:sldId id="1348" r:id="rId33"/>
    <p:sldId id="1349" r:id="rId34"/>
    <p:sldId id="1350" r:id="rId35"/>
    <p:sldId id="1351" r:id="rId36"/>
    <p:sldId id="1352" r:id="rId37"/>
    <p:sldId id="1353" r:id="rId38"/>
    <p:sldId id="1354" r:id="rId39"/>
    <p:sldId id="1347" r:id="rId40"/>
    <p:sldId id="1323" r:id="rId41"/>
    <p:sldId id="1355" r:id="rId42"/>
    <p:sldId id="1356" r:id="rId43"/>
    <p:sldId id="1357" r:id="rId44"/>
    <p:sldId id="1324" r:id="rId45"/>
    <p:sldId id="1358" r:id="rId46"/>
    <p:sldId id="358" r:id="rId47"/>
    <p:sldId id="1359" r:id="rId48"/>
    <p:sldId id="372" r:id="rId49"/>
    <p:sldId id="374" r:id="rId50"/>
    <p:sldId id="1360" r:id="rId51"/>
    <p:sldId id="1361" r:id="rId52"/>
    <p:sldId id="376" r:id="rId53"/>
    <p:sldId id="383" r:id="rId54"/>
    <p:sldId id="385" r:id="rId55"/>
    <p:sldId id="1362" r:id="rId56"/>
    <p:sldId id="1363" r:id="rId57"/>
    <p:sldId id="1364" r:id="rId58"/>
    <p:sldId id="1365" r:id="rId59"/>
    <p:sldId id="405"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4561"/>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6A3991-6593-4CCC-A7FB-FD0DE11D7A97}" v="280" dt="2021-10-31T17:20:32.9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3079" autoAdjust="0"/>
  </p:normalViewPr>
  <p:slideViewPr>
    <p:cSldViewPr snapToGrid="0">
      <p:cViewPr varScale="1">
        <p:scale>
          <a:sx n="82" d="100"/>
          <a:sy n="82" d="100"/>
        </p:scale>
        <p:origin x="429"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356A3991-6593-4CCC-A7FB-FD0DE11D7A97}"/>
    <pc:docChg chg="undo custSel addSld delSld modSld sldOrd">
      <pc:chgData name="Nitheesh Kaliyamurthy" userId="2821ebda-f4ac-4963-9a4e-a836dfc45829" providerId="ADAL" clId="{356A3991-6593-4CCC-A7FB-FD0DE11D7A97}" dt="2021-10-31T17:21:13.365" v="3548" actId="1076"/>
      <pc:docMkLst>
        <pc:docMk/>
      </pc:docMkLst>
      <pc:sldChg chg="del">
        <pc:chgData name="Nitheesh Kaliyamurthy" userId="2821ebda-f4ac-4963-9a4e-a836dfc45829" providerId="ADAL" clId="{356A3991-6593-4CCC-A7FB-FD0DE11D7A97}" dt="2021-10-31T16:42:11.312" v="3106" actId="47"/>
        <pc:sldMkLst>
          <pc:docMk/>
          <pc:sldMk cId="2540227003" sldId="281"/>
        </pc:sldMkLst>
      </pc:sldChg>
      <pc:sldChg chg="modSp mod">
        <pc:chgData name="Nitheesh Kaliyamurthy" userId="2821ebda-f4ac-4963-9a4e-a836dfc45829" providerId="ADAL" clId="{356A3991-6593-4CCC-A7FB-FD0DE11D7A97}" dt="2021-10-31T10:07:34.571" v="6" actId="20577"/>
        <pc:sldMkLst>
          <pc:docMk/>
          <pc:sldMk cId="4059603072" sldId="294"/>
        </pc:sldMkLst>
        <pc:spChg chg="mod">
          <ac:chgData name="Nitheesh Kaliyamurthy" userId="2821ebda-f4ac-4963-9a4e-a836dfc45829" providerId="ADAL" clId="{356A3991-6593-4CCC-A7FB-FD0DE11D7A97}" dt="2021-10-31T10:07:34.571" v="6" actId="20577"/>
          <ac:spMkLst>
            <pc:docMk/>
            <pc:sldMk cId="4059603072" sldId="294"/>
            <ac:spMk id="2" creationId="{EDD4C10A-E4A0-4C54-98D4-C13432B17C16}"/>
          </ac:spMkLst>
        </pc:spChg>
      </pc:sldChg>
      <pc:sldChg chg="modSp mod">
        <pc:chgData name="Nitheesh Kaliyamurthy" userId="2821ebda-f4ac-4963-9a4e-a836dfc45829" providerId="ADAL" clId="{356A3991-6593-4CCC-A7FB-FD0DE11D7A97}" dt="2021-10-31T10:09:51.884" v="101" actId="1076"/>
        <pc:sldMkLst>
          <pc:docMk/>
          <pc:sldMk cId="3229398234" sldId="295"/>
        </pc:sldMkLst>
        <pc:spChg chg="mod">
          <ac:chgData name="Nitheesh Kaliyamurthy" userId="2821ebda-f4ac-4963-9a4e-a836dfc45829" providerId="ADAL" clId="{356A3991-6593-4CCC-A7FB-FD0DE11D7A97}" dt="2021-10-31T10:09:26.984" v="97" actId="20577"/>
          <ac:spMkLst>
            <pc:docMk/>
            <pc:sldMk cId="3229398234" sldId="295"/>
            <ac:spMk id="3" creationId="{00000000-0000-0000-0000-000000000000}"/>
          </ac:spMkLst>
        </pc:spChg>
        <pc:spChg chg="mod">
          <ac:chgData name="Nitheesh Kaliyamurthy" userId="2821ebda-f4ac-4963-9a4e-a836dfc45829" providerId="ADAL" clId="{356A3991-6593-4CCC-A7FB-FD0DE11D7A97}" dt="2021-10-31T10:09:51.884" v="101" actId="1076"/>
          <ac:spMkLst>
            <pc:docMk/>
            <pc:sldMk cId="3229398234" sldId="295"/>
            <ac:spMk id="6" creationId="{3FB78745-3ADB-471E-BE5B-B948A3D845D5}"/>
          </ac:spMkLst>
        </pc:spChg>
      </pc:sldChg>
      <pc:sldChg chg="addSp delSp modSp mod">
        <pc:chgData name="Nitheesh Kaliyamurthy" userId="2821ebda-f4ac-4963-9a4e-a836dfc45829" providerId="ADAL" clId="{356A3991-6593-4CCC-A7FB-FD0DE11D7A97}" dt="2021-10-31T16:32:22.699" v="3026" actId="27636"/>
        <pc:sldMkLst>
          <pc:docMk/>
          <pc:sldMk cId="1331181431" sldId="358"/>
        </pc:sldMkLst>
        <pc:spChg chg="mod">
          <ac:chgData name="Nitheesh Kaliyamurthy" userId="2821ebda-f4ac-4963-9a4e-a836dfc45829" providerId="ADAL" clId="{356A3991-6593-4CCC-A7FB-FD0DE11D7A97}" dt="2021-10-31T16:32:22.699" v="3026" actId="27636"/>
          <ac:spMkLst>
            <pc:docMk/>
            <pc:sldMk cId="1331181431" sldId="358"/>
            <ac:spMk id="2" creationId="{00000000-0000-0000-0000-000000000000}"/>
          </ac:spMkLst>
        </pc:spChg>
        <pc:spChg chg="mod">
          <ac:chgData name="Nitheesh Kaliyamurthy" userId="2821ebda-f4ac-4963-9a4e-a836dfc45829" providerId="ADAL" clId="{356A3991-6593-4CCC-A7FB-FD0DE11D7A97}" dt="2021-10-31T16:29:56.575" v="2997" actId="21"/>
          <ac:spMkLst>
            <pc:docMk/>
            <pc:sldMk cId="1331181431" sldId="358"/>
            <ac:spMk id="3" creationId="{00000000-0000-0000-0000-000000000000}"/>
          </ac:spMkLst>
        </pc:spChg>
        <pc:spChg chg="add del">
          <ac:chgData name="Nitheesh Kaliyamurthy" userId="2821ebda-f4ac-4963-9a4e-a836dfc45829" providerId="ADAL" clId="{356A3991-6593-4CCC-A7FB-FD0DE11D7A97}" dt="2021-10-31T16:28:36.432" v="2983" actId="22"/>
          <ac:spMkLst>
            <pc:docMk/>
            <pc:sldMk cId="1331181431" sldId="358"/>
            <ac:spMk id="5" creationId="{CD393A32-18C3-4BE0-A68D-C3D9254FC00D}"/>
          </ac:spMkLst>
        </pc:spChg>
        <pc:spChg chg="add mod">
          <ac:chgData name="Nitheesh Kaliyamurthy" userId="2821ebda-f4ac-4963-9a4e-a836dfc45829" providerId="ADAL" clId="{356A3991-6593-4CCC-A7FB-FD0DE11D7A97}" dt="2021-10-31T16:30:51.607" v="3010" actId="12"/>
          <ac:spMkLst>
            <pc:docMk/>
            <pc:sldMk cId="1331181431" sldId="358"/>
            <ac:spMk id="8" creationId="{2D84D25C-B41B-4149-80B5-2EAC9664BD5E}"/>
          </ac:spMkLst>
        </pc:spChg>
        <pc:graphicFrameChg chg="add mod modGraphic">
          <ac:chgData name="Nitheesh Kaliyamurthy" userId="2821ebda-f4ac-4963-9a4e-a836dfc45829" providerId="ADAL" clId="{356A3991-6593-4CCC-A7FB-FD0DE11D7A97}" dt="2021-10-31T16:30:59.773" v="3012" actId="1076"/>
          <ac:graphicFrameMkLst>
            <pc:docMk/>
            <pc:sldMk cId="1331181431" sldId="358"/>
            <ac:graphicFrameMk id="6" creationId="{2A130C60-5051-4D74-A631-567C71BFF04E}"/>
          </ac:graphicFrameMkLst>
        </pc:graphicFrameChg>
      </pc:sldChg>
      <pc:sldChg chg="modSp del mod">
        <pc:chgData name="Nitheesh Kaliyamurthy" userId="2821ebda-f4ac-4963-9a4e-a836dfc45829" providerId="ADAL" clId="{356A3991-6593-4CCC-A7FB-FD0DE11D7A97}" dt="2021-10-31T16:31:38.922" v="3013" actId="47"/>
        <pc:sldMkLst>
          <pc:docMk/>
          <pc:sldMk cId="1352540721" sldId="359"/>
        </pc:sldMkLst>
        <pc:spChg chg="mod">
          <ac:chgData name="Nitheesh Kaliyamurthy" userId="2821ebda-f4ac-4963-9a4e-a836dfc45829" providerId="ADAL" clId="{356A3991-6593-4CCC-A7FB-FD0DE11D7A97}" dt="2021-10-31T16:24:55.017" v="2903" actId="27636"/>
          <ac:spMkLst>
            <pc:docMk/>
            <pc:sldMk cId="1352540721" sldId="359"/>
            <ac:spMk id="13" creationId="{00000000-0000-0000-0000-000000000000}"/>
          </ac:spMkLst>
        </pc:spChg>
      </pc:sldChg>
      <pc:sldChg chg="del">
        <pc:chgData name="Nitheesh Kaliyamurthy" userId="2821ebda-f4ac-4963-9a4e-a836dfc45829" providerId="ADAL" clId="{356A3991-6593-4CCC-A7FB-FD0DE11D7A97}" dt="2021-10-31T16:35:15.047" v="3045" actId="47"/>
        <pc:sldMkLst>
          <pc:docMk/>
          <pc:sldMk cId="1189258162" sldId="360"/>
        </pc:sldMkLst>
      </pc:sldChg>
      <pc:sldChg chg="addSp modSp mod modNotesTx">
        <pc:chgData name="Nitheesh Kaliyamurthy" userId="2821ebda-f4ac-4963-9a4e-a836dfc45829" providerId="ADAL" clId="{356A3991-6593-4CCC-A7FB-FD0DE11D7A97}" dt="2021-10-31T16:38:51.390" v="3076"/>
        <pc:sldMkLst>
          <pc:docMk/>
          <pc:sldMk cId="4195411630" sldId="372"/>
        </pc:sldMkLst>
        <pc:spChg chg="add mod">
          <ac:chgData name="Nitheesh Kaliyamurthy" userId="2821ebda-f4ac-4963-9a4e-a836dfc45829" providerId="ADAL" clId="{356A3991-6593-4CCC-A7FB-FD0DE11D7A97}" dt="2021-10-31T16:38:33.017" v="3073" actId="123"/>
          <ac:spMkLst>
            <pc:docMk/>
            <pc:sldMk cId="4195411630" sldId="372"/>
            <ac:spMk id="5" creationId="{9726B6D2-37E4-4DF6-A6ED-81E89EDDA119}"/>
          </ac:spMkLst>
        </pc:spChg>
        <pc:spChg chg="mod">
          <ac:chgData name="Nitheesh Kaliyamurthy" userId="2821ebda-f4ac-4963-9a4e-a836dfc45829" providerId="ADAL" clId="{356A3991-6593-4CCC-A7FB-FD0DE11D7A97}" dt="2021-10-31T16:36:40.411" v="3055" actId="1076"/>
          <ac:spMkLst>
            <pc:docMk/>
            <pc:sldMk cId="4195411630" sldId="372"/>
            <ac:spMk id="967711" creationId="{00000000-0000-0000-0000-000000000000}"/>
          </ac:spMkLst>
        </pc:spChg>
        <pc:spChg chg="mod">
          <ac:chgData name="Nitheesh Kaliyamurthy" userId="2821ebda-f4ac-4963-9a4e-a836dfc45829" providerId="ADAL" clId="{356A3991-6593-4CCC-A7FB-FD0DE11D7A97}" dt="2021-10-31T16:37:41.558" v="3063" actId="113"/>
          <ac:spMkLst>
            <pc:docMk/>
            <pc:sldMk cId="4195411630" sldId="372"/>
            <ac:spMk id="967712" creationId="{00000000-0000-0000-0000-000000000000}"/>
          </ac:spMkLst>
        </pc:spChg>
      </pc:sldChg>
      <pc:sldChg chg="del">
        <pc:chgData name="Nitheesh Kaliyamurthy" userId="2821ebda-f4ac-4963-9a4e-a836dfc45829" providerId="ADAL" clId="{356A3991-6593-4CCC-A7FB-FD0DE11D7A97}" dt="2021-10-31T16:39:02.490" v="3077" actId="47"/>
        <pc:sldMkLst>
          <pc:docMk/>
          <pc:sldMk cId="1320934485" sldId="373"/>
        </pc:sldMkLst>
      </pc:sldChg>
      <pc:sldChg chg="modSp mod modNotesTx">
        <pc:chgData name="Nitheesh Kaliyamurthy" userId="2821ebda-f4ac-4963-9a4e-a836dfc45829" providerId="ADAL" clId="{356A3991-6593-4CCC-A7FB-FD0DE11D7A97}" dt="2021-10-31T16:40:57.298" v="3104"/>
        <pc:sldMkLst>
          <pc:docMk/>
          <pc:sldMk cId="1137179455" sldId="374"/>
        </pc:sldMkLst>
        <pc:spChg chg="mod">
          <ac:chgData name="Nitheesh Kaliyamurthy" userId="2821ebda-f4ac-4963-9a4e-a836dfc45829" providerId="ADAL" clId="{356A3991-6593-4CCC-A7FB-FD0DE11D7A97}" dt="2021-10-31T16:39:28.972" v="3083" actId="1076"/>
          <ac:spMkLst>
            <pc:docMk/>
            <pc:sldMk cId="1137179455" sldId="374"/>
            <ac:spMk id="973833" creationId="{00000000-0000-0000-0000-000000000000}"/>
          </ac:spMkLst>
        </pc:spChg>
        <pc:spChg chg="mod">
          <ac:chgData name="Nitheesh Kaliyamurthy" userId="2821ebda-f4ac-4963-9a4e-a836dfc45829" providerId="ADAL" clId="{356A3991-6593-4CCC-A7FB-FD0DE11D7A97}" dt="2021-10-31T16:40:35.139" v="3096" actId="12"/>
          <ac:spMkLst>
            <pc:docMk/>
            <pc:sldMk cId="1137179455" sldId="374"/>
            <ac:spMk id="973834" creationId="{00000000-0000-0000-0000-000000000000}"/>
          </ac:spMkLst>
        </pc:spChg>
      </pc:sldChg>
      <pc:sldChg chg="del">
        <pc:chgData name="Nitheesh Kaliyamurthy" userId="2821ebda-f4ac-4963-9a4e-a836dfc45829" providerId="ADAL" clId="{356A3991-6593-4CCC-A7FB-FD0DE11D7A97}" dt="2021-10-31T16:41:18.228" v="3105" actId="47"/>
        <pc:sldMkLst>
          <pc:docMk/>
          <pc:sldMk cId="934701359" sldId="375"/>
        </pc:sldMkLst>
      </pc:sldChg>
      <pc:sldChg chg="modSp mod">
        <pc:chgData name="Nitheesh Kaliyamurthy" userId="2821ebda-f4ac-4963-9a4e-a836dfc45829" providerId="ADAL" clId="{356A3991-6593-4CCC-A7FB-FD0DE11D7A97}" dt="2021-10-31T16:44:05.590" v="3127" actId="403"/>
        <pc:sldMkLst>
          <pc:docMk/>
          <pc:sldMk cId="630614638" sldId="376"/>
        </pc:sldMkLst>
        <pc:spChg chg="mod">
          <ac:chgData name="Nitheesh Kaliyamurthy" userId="2821ebda-f4ac-4963-9a4e-a836dfc45829" providerId="ADAL" clId="{356A3991-6593-4CCC-A7FB-FD0DE11D7A97}" dt="2021-10-31T16:42:56.542" v="3110" actId="1076"/>
          <ac:spMkLst>
            <pc:docMk/>
            <pc:sldMk cId="630614638" sldId="376"/>
            <ac:spMk id="2" creationId="{00000000-0000-0000-0000-000000000000}"/>
          </ac:spMkLst>
        </pc:spChg>
        <pc:spChg chg="mod">
          <ac:chgData name="Nitheesh Kaliyamurthy" userId="2821ebda-f4ac-4963-9a4e-a836dfc45829" providerId="ADAL" clId="{356A3991-6593-4CCC-A7FB-FD0DE11D7A97}" dt="2021-10-31T16:44:05.590" v="3127" actId="403"/>
          <ac:spMkLst>
            <pc:docMk/>
            <pc:sldMk cId="630614638" sldId="376"/>
            <ac:spMk id="3" creationId="{00000000-0000-0000-0000-000000000000}"/>
          </ac:spMkLst>
        </pc:spChg>
      </pc:sldChg>
      <pc:sldChg chg="modSp del mod">
        <pc:chgData name="Nitheesh Kaliyamurthy" userId="2821ebda-f4ac-4963-9a4e-a836dfc45829" providerId="ADAL" clId="{356A3991-6593-4CCC-A7FB-FD0DE11D7A97}" dt="2021-10-31T16:47:41.388" v="3157" actId="47"/>
        <pc:sldMkLst>
          <pc:docMk/>
          <pc:sldMk cId="277300714" sldId="377"/>
        </pc:sldMkLst>
        <pc:spChg chg="mod">
          <ac:chgData name="Nitheesh Kaliyamurthy" userId="2821ebda-f4ac-4963-9a4e-a836dfc45829" providerId="ADAL" clId="{356A3991-6593-4CCC-A7FB-FD0DE11D7A97}" dt="2021-10-31T16:36:21.877" v="3046" actId="27636"/>
          <ac:spMkLst>
            <pc:docMk/>
            <pc:sldMk cId="277300714" sldId="377"/>
            <ac:spMk id="11" creationId="{00000000-0000-0000-0000-000000000000}"/>
          </ac:spMkLst>
        </pc:spChg>
      </pc:sldChg>
      <pc:sldChg chg="modSp del mod">
        <pc:chgData name="Nitheesh Kaliyamurthy" userId="2821ebda-f4ac-4963-9a4e-a836dfc45829" providerId="ADAL" clId="{356A3991-6593-4CCC-A7FB-FD0DE11D7A97}" dt="2021-10-31T16:51:24.402" v="3198" actId="47"/>
        <pc:sldMkLst>
          <pc:docMk/>
          <pc:sldMk cId="341998777" sldId="378"/>
        </pc:sldMkLst>
        <pc:spChg chg="mod">
          <ac:chgData name="Nitheesh Kaliyamurthy" userId="2821ebda-f4ac-4963-9a4e-a836dfc45829" providerId="ADAL" clId="{356A3991-6593-4CCC-A7FB-FD0DE11D7A97}" dt="2021-10-31T16:49:39.634" v="3177" actId="1035"/>
          <ac:spMkLst>
            <pc:docMk/>
            <pc:sldMk cId="341998777" sldId="378"/>
            <ac:spMk id="20" creationId="{00000000-0000-0000-0000-000000000000}"/>
          </ac:spMkLst>
        </pc:spChg>
      </pc:sldChg>
      <pc:sldChg chg="modSp del mod">
        <pc:chgData name="Nitheesh Kaliyamurthy" userId="2821ebda-f4ac-4963-9a4e-a836dfc45829" providerId="ADAL" clId="{356A3991-6593-4CCC-A7FB-FD0DE11D7A97}" dt="2021-10-31T16:56:46.489" v="3249" actId="47"/>
        <pc:sldMkLst>
          <pc:docMk/>
          <pc:sldMk cId="1572929977" sldId="379"/>
        </pc:sldMkLst>
        <pc:spChg chg="mod">
          <ac:chgData name="Nitheesh Kaliyamurthy" userId="2821ebda-f4ac-4963-9a4e-a836dfc45829" providerId="ADAL" clId="{356A3991-6593-4CCC-A7FB-FD0DE11D7A97}" dt="2021-10-31T16:36:21.917" v="3048" actId="27636"/>
          <ac:spMkLst>
            <pc:docMk/>
            <pc:sldMk cId="1572929977" sldId="379"/>
            <ac:spMk id="11" creationId="{00000000-0000-0000-0000-000000000000}"/>
          </ac:spMkLst>
        </pc:spChg>
        <pc:spChg chg="mod">
          <ac:chgData name="Nitheesh Kaliyamurthy" userId="2821ebda-f4ac-4963-9a4e-a836dfc45829" providerId="ADAL" clId="{356A3991-6593-4CCC-A7FB-FD0DE11D7A97}" dt="2021-10-31T16:36:21.909" v="3047" actId="27636"/>
          <ac:spMkLst>
            <pc:docMk/>
            <pc:sldMk cId="1572929977" sldId="379"/>
            <ac:spMk id="13" creationId="{00000000-0000-0000-0000-000000000000}"/>
          </ac:spMkLst>
        </pc:spChg>
      </pc:sldChg>
      <pc:sldChg chg="modSp del mod">
        <pc:chgData name="Nitheesh Kaliyamurthy" userId="2821ebda-f4ac-4963-9a4e-a836dfc45829" providerId="ADAL" clId="{356A3991-6593-4CCC-A7FB-FD0DE11D7A97}" dt="2021-10-31T16:59:06.460" v="3277" actId="47"/>
        <pc:sldMkLst>
          <pc:docMk/>
          <pc:sldMk cId="2803665866" sldId="380"/>
        </pc:sldMkLst>
        <pc:spChg chg="mod">
          <ac:chgData name="Nitheesh Kaliyamurthy" userId="2821ebda-f4ac-4963-9a4e-a836dfc45829" providerId="ADAL" clId="{356A3991-6593-4CCC-A7FB-FD0DE11D7A97}" dt="2021-10-31T16:57:14.701" v="3252" actId="27636"/>
          <ac:spMkLst>
            <pc:docMk/>
            <pc:sldMk cId="2803665866" sldId="380"/>
            <ac:spMk id="11" creationId="{00000000-0000-0000-0000-000000000000}"/>
          </ac:spMkLst>
        </pc:spChg>
      </pc:sldChg>
      <pc:sldChg chg="delSp del modNotes">
        <pc:chgData name="Nitheesh Kaliyamurthy" userId="2821ebda-f4ac-4963-9a4e-a836dfc45829" providerId="ADAL" clId="{356A3991-6593-4CCC-A7FB-FD0DE11D7A97}" dt="2021-10-31T16:59:55.995" v="3285" actId="47"/>
        <pc:sldMkLst>
          <pc:docMk/>
          <pc:sldMk cId="3752790048" sldId="381"/>
        </pc:sldMkLst>
        <pc:spChg chg="del">
          <ac:chgData name="Nitheesh Kaliyamurthy" userId="2821ebda-f4ac-4963-9a4e-a836dfc45829" providerId="ADAL" clId="{356A3991-6593-4CCC-A7FB-FD0DE11D7A97}" dt="2021-10-31T16:59:30.630" v="3280" actId="21"/>
          <ac:spMkLst>
            <pc:docMk/>
            <pc:sldMk cId="3752790048" sldId="381"/>
            <ac:spMk id="33" creationId="{00000000-0000-0000-0000-000000000000}"/>
          </ac:spMkLst>
        </pc:spChg>
        <pc:grpChg chg="del">
          <ac:chgData name="Nitheesh Kaliyamurthy" userId="2821ebda-f4ac-4963-9a4e-a836dfc45829" providerId="ADAL" clId="{356A3991-6593-4CCC-A7FB-FD0DE11D7A97}" dt="2021-10-31T16:59:30.630" v="3280" actId="21"/>
          <ac:grpSpMkLst>
            <pc:docMk/>
            <pc:sldMk cId="3752790048" sldId="381"/>
            <ac:grpSpMk id="5" creationId="{00000000-0000-0000-0000-000000000000}"/>
          </ac:grpSpMkLst>
        </pc:grpChg>
      </pc:sldChg>
      <pc:sldChg chg="modSp del mod">
        <pc:chgData name="Nitheesh Kaliyamurthy" userId="2821ebda-f4ac-4963-9a4e-a836dfc45829" providerId="ADAL" clId="{356A3991-6593-4CCC-A7FB-FD0DE11D7A97}" dt="2021-10-31T17:02:08.205" v="3296" actId="47"/>
        <pc:sldMkLst>
          <pc:docMk/>
          <pc:sldMk cId="3454561589" sldId="382"/>
        </pc:sldMkLst>
        <pc:spChg chg="mod">
          <ac:chgData name="Nitheesh Kaliyamurthy" userId="2821ebda-f4ac-4963-9a4e-a836dfc45829" providerId="ADAL" clId="{356A3991-6593-4CCC-A7FB-FD0DE11D7A97}" dt="2021-10-31T17:00:07.808" v="3286" actId="21"/>
          <ac:spMkLst>
            <pc:docMk/>
            <pc:sldMk cId="3454561589" sldId="382"/>
            <ac:spMk id="33" creationId="{00000000-0000-0000-0000-000000000000}"/>
          </ac:spMkLst>
        </pc:spChg>
      </pc:sldChg>
      <pc:sldChg chg="addSp modSp mod modNotesTx">
        <pc:chgData name="Nitheesh Kaliyamurthy" userId="2821ebda-f4ac-4963-9a4e-a836dfc45829" providerId="ADAL" clId="{356A3991-6593-4CCC-A7FB-FD0DE11D7A97}" dt="2021-10-31T17:03:33.312" v="3315"/>
        <pc:sldMkLst>
          <pc:docMk/>
          <pc:sldMk cId="1053089651" sldId="383"/>
        </pc:sldMkLst>
        <pc:spChg chg="mod">
          <ac:chgData name="Nitheesh Kaliyamurthy" userId="2821ebda-f4ac-4963-9a4e-a836dfc45829" providerId="ADAL" clId="{356A3991-6593-4CCC-A7FB-FD0DE11D7A97}" dt="2021-10-31T17:02:47.661" v="3305" actId="14100"/>
          <ac:spMkLst>
            <pc:docMk/>
            <pc:sldMk cId="1053089651" sldId="383"/>
            <ac:spMk id="4" creationId="{00000000-0000-0000-0000-000000000000}"/>
          </ac:spMkLst>
        </pc:spChg>
        <pc:spChg chg="add mod">
          <ac:chgData name="Nitheesh Kaliyamurthy" userId="2821ebda-f4ac-4963-9a4e-a836dfc45829" providerId="ADAL" clId="{356A3991-6593-4CCC-A7FB-FD0DE11D7A97}" dt="2021-10-31T17:03:09.837" v="3309" actId="1076"/>
          <ac:spMkLst>
            <pc:docMk/>
            <pc:sldMk cId="1053089651" sldId="383"/>
            <ac:spMk id="5" creationId="{095973E3-DFFD-477E-91F9-6A59A1C619A9}"/>
          </ac:spMkLst>
        </pc:spChg>
        <pc:spChg chg="mod">
          <ac:chgData name="Nitheesh Kaliyamurthy" userId="2821ebda-f4ac-4963-9a4e-a836dfc45829" providerId="ADAL" clId="{356A3991-6593-4CCC-A7FB-FD0DE11D7A97}" dt="2021-10-31T17:02:25.410" v="3300" actId="1076"/>
          <ac:spMkLst>
            <pc:docMk/>
            <pc:sldMk cId="1053089651" sldId="383"/>
            <ac:spMk id="990210" creationId="{00000000-0000-0000-0000-000000000000}"/>
          </ac:spMkLst>
        </pc:spChg>
      </pc:sldChg>
      <pc:sldChg chg="delSp del mod">
        <pc:chgData name="Nitheesh Kaliyamurthy" userId="2821ebda-f4ac-4963-9a4e-a836dfc45829" providerId="ADAL" clId="{356A3991-6593-4CCC-A7FB-FD0DE11D7A97}" dt="2021-10-31T17:04:00.556" v="3316" actId="47"/>
        <pc:sldMkLst>
          <pc:docMk/>
          <pc:sldMk cId="1361207465" sldId="384"/>
        </pc:sldMkLst>
        <pc:spChg chg="del">
          <ac:chgData name="Nitheesh Kaliyamurthy" userId="2821ebda-f4ac-4963-9a4e-a836dfc45829" providerId="ADAL" clId="{356A3991-6593-4CCC-A7FB-FD0DE11D7A97}" dt="2021-10-31T17:02:35.566" v="3302" actId="21"/>
          <ac:spMkLst>
            <pc:docMk/>
            <pc:sldMk cId="1361207465" sldId="384"/>
            <ac:spMk id="990216" creationId="{00000000-0000-0000-0000-000000000000}"/>
          </ac:spMkLst>
        </pc:spChg>
      </pc:sldChg>
      <pc:sldChg chg="addSp modSp mod modNotesTx">
        <pc:chgData name="Nitheesh Kaliyamurthy" userId="2821ebda-f4ac-4963-9a4e-a836dfc45829" providerId="ADAL" clId="{356A3991-6593-4CCC-A7FB-FD0DE11D7A97}" dt="2021-10-31T17:06:30.321" v="3340"/>
        <pc:sldMkLst>
          <pc:docMk/>
          <pc:sldMk cId="708597753" sldId="385"/>
        </pc:sldMkLst>
        <pc:spChg chg="mod">
          <ac:chgData name="Nitheesh Kaliyamurthy" userId="2821ebda-f4ac-4963-9a4e-a836dfc45829" providerId="ADAL" clId="{356A3991-6593-4CCC-A7FB-FD0DE11D7A97}" dt="2021-10-31T17:06:09.821" v="3335" actId="1076"/>
          <ac:spMkLst>
            <pc:docMk/>
            <pc:sldMk cId="708597753" sldId="385"/>
            <ac:spMk id="4" creationId="{00000000-0000-0000-0000-000000000000}"/>
          </ac:spMkLst>
        </pc:spChg>
        <pc:spChg chg="add mod">
          <ac:chgData name="Nitheesh Kaliyamurthy" userId="2821ebda-f4ac-4963-9a4e-a836dfc45829" providerId="ADAL" clId="{356A3991-6593-4CCC-A7FB-FD0DE11D7A97}" dt="2021-10-31T17:06:22.925" v="3338" actId="1076"/>
          <ac:spMkLst>
            <pc:docMk/>
            <pc:sldMk cId="708597753" sldId="385"/>
            <ac:spMk id="5" creationId="{DA30F3DC-835D-40E6-8249-7D4E1A6C6A59}"/>
          </ac:spMkLst>
        </pc:spChg>
        <pc:spChg chg="add mod">
          <ac:chgData name="Nitheesh Kaliyamurthy" userId="2821ebda-f4ac-4963-9a4e-a836dfc45829" providerId="ADAL" clId="{356A3991-6593-4CCC-A7FB-FD0DE11D7A97}" dt="2021-10-31T17:06:06.891" v="3334" actId="1076"/>
          <ac:spMkLst>
            <pc:docMk/>
            <pc:sldMk cId="708597753" sldId="385"/>
            <ac:spMk id="6" creationId="{12F8DC7B-64CA-4684-91FC-49AB0C229284}"/>
          </ac:spMkLst>
        </pc:spChg>
        <pc:spChg chg="mod">
          <ac:chgData name="Nitheesh Kaliyamurthy" userId="2821ebda-f4ac-4963-9a4e-a836dfc45829" providerId="ADAL" clId="{356A3991-6593-4CCC-A7FB-FD0DE11D7A97}" dt="2021-10-31T17:04:38.377" v="3320" actId="1076"/>
          <ac:spMkLst>
            <pc:docMk/>
            <pc:sldMk cId="708597753" sldId="385"/>
            <ac:spMk id="990210" creationId="{00000000-0000-0000-0000-000000000000}"/>
          </ac:spMkLst>
        </pc:spChg>
        <pc:spChg chg="mod">
          <ac:chgData name="Nitheesh Kaliyamurthy" userId="2821ebda-f4ac-4963-9a4e-a836dfc45829" providerId="ADAL" clId="{356A3991-6593-4CCC-A7FB-FD0DE11D7A97}" dt="2021-10-31T17:04:44.585" v="3321" actId="1076"/>
          <ac:spMkLst>
            <pc:docMk/>
            <pc:sldMk cId="708597753" sldId="385"/>
            <ac:spMk id="990216" creationId="{00000000-0000-0000-0000-000000000000}"/>
          </ac:spMkLst>
        </pc:spChg>
      </pc:sldChg>
      <pc:sldChg chg="del">
        <pc:chgData name="Nitheesh Kaliyamurthy" userId="2821ebda-f4ac-4963-9a4e-a836dfc45829" providerId="ADAL" clId="{356A3991-6593-4CCC-A7FB-FD0DE11D7A97}" dt="2021-10-31T17:06:32.303" v="3341" actId="47"/>
        <pc:sldMkLst>
          <pc:docMk/>
          <pc:sldMk cId="3449776423" sldId="386"/>
        </pc:sldMkLst>
      </pc:sldChg>
      <pc:sldChg chg="addSp delSp modSp mod">
        <pc:chgData name="Nitheesh Kaliyamurthy" userId="2821ebda-f4ac-4963-9a4e-a836dfc45829" providerId="ADAL" clId="{356A3991-6593-4CCC-A7FB-FD0DE11D7A97}" dt="2021-10-31T10:20:05.049" v="594" actId="20577"/>
        <pc:sldMkLst>
          <pc:docMk/>
          <pc:sldMk cId="1065710895" sldId="786"/>
        </pc:sldMkLst>
        <pc:spChg chg="mod">
          <ac:chgData name="Nitheesh Kaliyamurthy" userId="2821ebda-f4ac-4963-9a4e-a836dfc45829" providerId="ADAL" clId="{356A3991-6593-4CCC-A7FB-FD0DE11D7A97}" dt="2021-10-31T10:20:05.049" v="594" actId="20577"/>
          <ac:spMkLst>
            <pc:docMk/>
            <pc:sldMk cId="1065710895" sldId="786"/>
            <ac:spMk id="66" creationId="{FD5A6874-7D1D-4533-8AAB-C8CD6DE7CAB8}"/>
          </ac:spMkLst>
        </pc:spChg>
        <pc:spChg chg="mod">
          <ac:chgData name="Nitheesh Kaliyamurthy" userId="2821ebda-f4ac-4963-9a4e-a836dfc45829" providerId="ADAL" clId="{356A3991-6593-4CCC-A7FB-FD0DE11D7A97}" dt="2021-10-31T10:13:45.207" v="528" actId="20577"/>
          <ac:spMkLst>
            <pc:docMk/>
            <pc:sldMk cId="1065710895" sldId="786"/>
            <ac:spMk id="4098" creationId="{00000000-0000-0000-0000-000000000000}"/>
          </ac:spMkLst>
        </pc:spChg>
        <pc:grpChg chg="del">
          <ac:chgData name="Nitheesh Kaliyamurthy" userId="2821ebda-f4ac-4963-9a4e-a836dfc45829" providerId="ADAL" clId="{356A3991-6593-4CCC-A7FB-FD0DE11D7A97}" dt="2021-10-31T10:13:53.474" v="530" actId="478"/>
          <ac:grpSpMkLst>
            <pc:docMk/>
            <pc:sldMk cId="1065710895" sldId="786"/>
            <ac:grpSpMk id="43" creationId="{7558981C-D150-4292-BF49-E2A2180A5973}"/>
          </ac:grpSpMkLst>
        </pc:grpChg>
        <pc:grpChg chg="del">
          <ac:chgData name="Nitheesh Kaliyamurthy" userId="2821ebda-f4ac-4963-9a4e-a836dfc45829" providerId="ADAL" clId="{356A3991-6593-4CCC-A7FB-FD0DE11D7A97}" dt="2021-10-31T10:13:54.274" v="531" actId="478"/>
          <ac:grpSpMkLst>
            <pc:docMk/>
            <pc:sldMk cId="1065710895" sldId="786"/>
            <ac:grpSpMk id="50" creationId="{50B9DB1D-90A4-4EDE-A767-2E86CA6A284B}"/>
          </ac:grpSpMkLst>
        </pc:grpChg>
        <pc:grpChg chg="del">
          <ac:chgData name="Nitheesh Kaliyamurthy" userId="2821ebda-f4ac-4963-9a4e-a836dfc45829" providerId="ADAL" clId="{356A3991-6593-4CCC-A7FB-FD0DE11D7A97}" dt="2021-10-31T10:13:55.044" v="532" actId="478"/>
          <ac:grpSpMkLst>
            <pc:docMk/>
            <pc:sldMk cId="1065710895" sldId="786"/>
            <ac:grpSpMk id="61" creationId="{00263F45-B065-4E77-B09B-9CB87BB7DECE}"/>
          </ac:grpSpMkLst>
        </pc:grpChg>
        <pc:graphicFrameChg chg="add mod modGraphic">
          <ac:chgData name="Nitheesh Kaliyamurthy" userId="2821ebda-f4ac-4963-9a4e-a836dfc45829" providerId="ADAL" clId="{356A3991-6593-4CCC-A7FB-FD0DE11D7A97}" dt="2021-10-31T10:18:26.588" v="579" actId="1076"/>
          <ac:graphicFrameMkLst>
            <pc:docMk/>
            <pc:sldMk cId="1065710895" sldId="786"/>
            <ac:graphicFrameMk id="26" creationId="{AE83BDF0-19D2-4A8C-9E81-ED86E7BDE9F9}"/>
          </ac:graphicFrameMkLst>
        </pc:graphicFrameChg>
        <pc:picChg chg="del">
          <ac:chgData name="Nitheesh Kaliyamurthy" userId="2821ebda-f4ac-4963-9a4e-a836dfc45829" providerId="ADAL" clId="{356A3991-6593-4CCC-A7FB-FD0DE11D7A97}" dt="2021-10-31T10:13:51.474" v="529" actId="478"/>
          <ac:picMkLst>
            <pc:docMk/>
            <pc:sldMk cId="1065710895" sldId="786"/>
            <ac:picMk id="25" creationId="{27688023-0303-4C01-B777-08B392935715}"/>
          </ac:picMkLst>
        </pc:picChg>
      </pc:sldChg>
      <pc:sldChg chg="del">
        <pc:chgData name="Nitheesh Kaliyamurthy" userId="2821ebda-f4ac-4963-9a4e-a836dfc45829" providerId="ADAL" clId="{356A3991-6593-4CCC-A7FB-FD0DE11D7A97}" dt="2021-10-31T16:42:11.312" v="3106" actId="47"/>
        <pc:sldMkLst>
          <pc:docMk/>
          <pc:sldMk cId="3846167052" sldId="1166"/>
        </pc:sldMkLst>
      </pc:sldChg>
      <pc:sldChg chg="del">
        <pc:chgData name="Nitheesh Kaliyamurthy" userId="2821ebda-f4ac-4963-9a4e-a836dfc45829" providerId="ADAL" clId="{356A3991-6593-4CCC-A7FB-FD0DE11D7A97}" dt="2021-10-31T16:42:11.312" v="3106" actId="47"/>
        <pc:sldMkLst>
          <pc:docMk/>
          <pc:sldMk cId="1562437203" sldId="1183"/>
        </pc:sldMkLst>
      </pc:sldChg>
      <pc:sldChg chg="del">
        <pc:chgData name="Nitheesh Kaliyamurthy" userId="2821ebda-f4ac-4963-9a4e-a836dfc45829" providerId="ADAL" clId="{356A3991-6593-4CCC-A7FB-FD0DE11D7A97}" dt="2021-10-31T16:42:11.312" v="3106" actId="47"/>
        <pc:sldMkLst>
          <pc:docMk/>
          <pc:sldMk cId="4191838092" sldId="1184"/>
        </pc:sldMkLst>
      </pc:sldChg>
      <pc:sldChg chg="del">
        <pc:chgData name="Nitheesh Kaliyamurthy" userId="2821ebda-f4ac-4963-9a4e-a836dfc45829" providerId="ADAL" clId="{356A3991-6593-4CCC-A7FB-FD0DE11D7A97}" dt="2021-10-31T16:42:11.312" v="3106" actId="47"/>
        <pc:sldMkLst>
          <pc:docMk/>
          <pc:sldMk cId="1800574635" sldId="1186"/>
        </pc:sldMkLst>
      </pc:sldChg>
      <pc:sldChg chg="modSp mod">
        <pc:chgData name="Nitheesh Kaliyamurthy" userId="2821ebda-f4ac-4963-9a4e-a836dfc45829" providerId="ADAL" clId="{356A3991-6593-4CCC-A7FB-FD0DE11D7A97}" dt="2021-10-31T10:13:31.390" v="520" actId="20577"/>
        <pc:sldMkLst>
          <pc:docMk/>
          <pc:sldMk cId="1194686220" sldId="1195"/>
        </pc:sldMkLst>
        <pc:spChg chg="mod">
          <ac:chgData name="Nitheesh Kaliyamurthy" userId="2821ebda-f4ac-4963-9a4e-a836dfc45829" providerId="ADAL" clId="{356A3991-6593-4CCC-A7FB-FD0DE11D7A97}" dt="2021-10-31T10:10:28.336" v="195" actId="20577"/>
          <ac:spMkLst>
            <pc:docMk/>
            <pc:sldMk cId="1194686220" sldId="1195"/>
            <ac:spMk id="3" creationId="{00000000-0000-0000-0000-000000000000}"/>
          </ac:spMkLst>
        </pc:spChg>
        <pc:spChg chg="mod">
          <ac:chgData name="Nitheesh Kaliyamurthy" userId="2821ebda-f4ac-4963-9a4e-a836dfc45829" providerId="ADAL" clId="{356A3991-6593-4CCC-A7FB-FD0DE11D7A97}" dt="2021-10-31T10:13:31.390" v="520" actId="20577"/>
          <ac:spMkLst>
            <pc:docMk/>
            <pc:sldMk cId="1194686220" sldId="1195"/>
            <ac:spMk id="4" creationId="{00000000-0000-0000-0000-000000000000}"/>
          </ac:spMkLst>
        </pc:spChg>
        <pc:spChg chg="mod">
          <ac:chgData name="Nitheesh Kaliyamurthy" userId="2821ebda-f4ac-4963-9a4e-a836dfc45829" providerId="ADAL" clId="{356A3991-6593-4CCC-A7FB-FD0DE11D7A97}" dt="2021-10-31T10:10:56.854" v="234" actId="20577"/>
          <ac:spMkLst>
            <pc:docMk/>
            <pc:sldMk cId="1194686220" sldId="1195"/>
            <ac:spMk id="6" creationId="{3FB78745-3ADB-471E-BE5B-B948A3D845D5}"/>
          </ac:spMkLst>
        </pc:spChg>
      </pc:sldChg>
      <pc:sldChg chg="addSp delSp modSp mod delAnim">
        <pc:chgData name="Nitheesh Kaliyamurthy" userId="2821ebda-f4ac-4963-9a4e-a836dfc45829" providerId="ADAL" clId="{356A3991-6593-4CCC-A7FB-FD0DE11D7A97}" dt="2021-10-31T10:55:40.400" v="763" actId="478"/>
        <pc:sldMkLst>
          <pc:docMk/>
          <pc:sldMk cId="2275564592" sldId="1262"/>
        </pc:sldMkLst>
        <pc:spChg chg="del">
          <ac:chgData name="Nitheesh Kaliyamurthy" userId="2821ebda-f4ac-4963-9a4e-a836dfc45829" providerId="ADAL" clId="{356A3991-6593-4CCC-A7FB-FD0DE11D7A97}" dt="2021-10-31T10:30:53.417" v="659" actId="478"/>
          <ac:spMkLst>
            <pc:docMk/>
            <pc:sldMk cId="2275564592" sldId="1262"/>
            <ac:spMk id="26" creationId="{8430BD5A-24AC-4392-87CB-6FF4CF66387C}"/>
          </ac:spMkLst>
        </pc:spChg>
        <pc:spChg chg="del">
          <ac:chgData name="Nitheesh Kaliyamurthy" userId="2821ebda-f4ac-4963-9a4e-a836dfc45829" providerId="ADAL" clId="{356A3991-6593-4CCC-A7FB-FD0DE11D7A97}" dt="2021-10-31T10:30:51.230" v="658" actId="478"/>
          <ac:spMkLst>
            <pc:docMk/>
            <pc:sldMk cId="2275564592" sldId="1262"/>
            <ac:spMk id="51" creationId="{1BAEEA66-1E8B-4CB3-B929-31AEE538CF8A}"/>
          </ac:spMkLst>
        </pc:spChg>
        <pc:spChg chg="mod">
          <ac:chgData name="Nitheesh Kaliyamurthy" userId="2821ebda-f4ac-4963-9a4e-a836dfc45829" providerId="ADAL" clId="{356A3991-6593-4CCC-A7FB-FD0DE11D7A97}" dt="2021-10-31T10:30:13.166" v="634" actId="20577"/>
          <ac:spMkLst>
            <pc:docMk/>
            <pc:sldMk cId="2275564592" sldId="1262"/>
            <ac:spMk id="4098" creationId="{00000000-0000-0000-0000-000000000000}"/>
          </ac:spMkLst>
        </pc:spChg>
        <pc:spChg chg="mod">
          <ac:chgData name="Nitheesh Kaliyamurthy" userId="2821ebda-f4ac-4963-9a4e-a836dfc45829" providerId="ADAL" clId="{356A3991-6593-4CCC-A7FB-FD0DE11D7A97}" dt="2021-10-31T10:55:39.503" v="762" actId="27636"/>
          <ac:spMkLst>
            <pc:docMk/>
            <pc:sldMk cId="2275564592" sldId="1262"/>
            <ac:spMk id="4099" creationId="{00000000-0000-0000-0000-000000000000}"/>
          </ac:spMkLst>
        </pc:spChg>
        <pc:grpChg chg="del">
          <ac:chgData name="Nitheesh Kaliyamurthy" userId="2821ebda-f4ac-4963-9a4e-a836dfc45829" providerId="ADAL" clId="{356A3991-6593-4CCC-A7FB-FD0DE11D7A97}" dt="2021-10-31T10:30:55.778" v="661" actId="478"/>
          <ac:grpSpMkLst>
            <pc:docMk/>
            <pc:sldMk cId="2275564592" sldId="1262"/>
            <ac:grpSpMk id="4" creationId="{F2C1AFEC-EAF8-40A3-A022-569B4291A524}"/>
          </ac:grpSpMkLst>
        </pc:grpChg>
        <pc:grpChg chg="del">
          <ac:chgData name="Nitheesh Kaliyamurthy" userId="2821ebda-f4ac-4963-9a4e-a836dfc45829" providerId="ADAL" clId="{356A3991-6593-4CCC-A7FB-FD0DE11D7A97}" dt="2021-10-31T10:30:55.018" v="660" actId="478"/>
          <ac:grpSpMkLst>
            <pc:docMk/>
            <pc:sldMk cId="2275564592" sldId="1262"/>
            <ac:grpSpMk id="27" creationId="{07B3DE79-42C9-4195-A941-9E47FFCF5B50}"/>
          </ac:grpSpMkLst>
        </pc:grpChg>
        <pc:graphicFrameChg chg="add del mod modGraphic">
          <ac:chgData name="Nitheesh Kaliyamurthy" userId="2821ebda-f4ac-4963-9a4e-a836dfc45829" providerId="ADAL" clId="{356A3991-6593-4CCC-A7FB-FD0DE11D7A97}" dt="2021-10-31T10:53:25.639" v="718" actId="478"/>
          <ac:graphicFrameMkLst>
            <pc:docMk/>
            <pc:sldMk cId="2275564592" sldId="1262"/>
            <ac:graphicFrameMk id="52" creationId="{4B2D7B0E-D93B-4E96-A1AA-244B46C31871}"/>
          </ac:graphicFrameMkLst>
        </pc:graphicFrameChg>
        <pc:picChg chg="add del mod modCrop">
          <ac:chgData name="Nitheesh Kaliyamurthy" userId="2821ebda-f4ac-4963-9a4e-a836dfc45829" providerId="ADAL" clId="{356A3991-6593-4CCC-A7FB-FD0DE11D7A97}" dt="2021-10-31T10:55:40.400" v="763" actId="478"/>
          <ac:picMkLst>
            <pc:docMk/>
            <pc:sldMk cId="2275564592" sldId="1262"/>
            <ac:picMk id="50" creationId="{15422CA7-6930-4F88-A2B0-B0E4A915B4A0}"/>
          </ac:picMkLst>
        </pc:picChg>
        <pc:picChg chg="add del mod modCrop">
          <ac:chgData name="Nitheesh Kaliyamurthy" userId="2821ebda-f4ac-4963-9a4e-a836dfc45829" providerId="ADAL" clId="{356A3991-6593-4CCC-A7FB-FD0DE11D7A97}" dt="2021-10-31T10:53:49.938" v="725" actId="478"/>
          <ac:picMkLst>
            <pc:docMk/>
            <pc:sldMk cId="2275564592" sldId="1262"/>
            <ac:picMk id="53" creationId="{34912646-B043-429B-B36B-CDF0E6D38B25}"/>
          </ac:picMkLst>
        </pc:picChg>
      </pc:sldChg>
      <pc:sldChg chg="addSp delSp modSp mod">
        <pc:chgData name="Nitheesh Kaliyamurthy" userId="2821ebda-f4ac-4963-9a4e-a836dfc45829" providerId="ADAL" clId="{356A3991-6593-4CCC-A7FB-FD0DE11D7A97}" dt="2021-10-31T12:00:48.968" v="1392" actId="113"/>
        <pc:sldMkLst>
          <pc:docMk/>
          <pc:sldMk cId="2465793591" sldId="1263"/>
        </pc:sldMkLst>
        <pc:spChg chg="del">
          <ac:chgData name="Nitheesh Kaliyamurthy" userId="2821ebda-f4ac-4963-9a4e-a836dfc45829" providerId="ADAL" clId="{356A3991-6593-4CCC-A7FB-FD0DE11D7A97}" dt="2021-10-31T11:53:59.106" v="1308" actId="478"/>
          <ac:spMkLst>
            <pc:docMk/>
            <pc:sldMk cId="2465793591" sldId="1263"/>
            <ac:spMk id="6" creationId="{6AE3C344-62D8-4EA9-BDDB-EA1155A732F3}"/>
          </ac:spMkLst>
        </pc:spChg>
        <pc:spChg chg="mod">
          <ac:chgData name="Nitheesh Kaliyamurthy" userId="2821ebda-f4ac-4963-9a4e-a836dfc45829" providerId="ADAL" clId="{356A3991-6593-4CCC-A7FB-FD0DE11D7A97}" dt="2021-10-31T11:57:02.849" v="1371" actId="20577"/>
          <ac:spMkLst>
            <pc:docMk/>
            <pc:sldMk cId="2465793591" sldId="1263"/>
            <ac:spMk id="4098" creationId="{00000000-0000-0000-0000-000000000000}"/>
          </ac:spMkLst>
        </pc:spChg>
        <pc:spChg chg="mod">
          <ac:chgData name="Nitheesh Kaliyamurthy" userId="2821ebda-f4ac-4963-9a4e-a836dfc45829" providerId="ADAL" clId="{356A3991-6593-4CCC-A7FB-FD0DE11D7A97}" dt="2021-10-31T12:00:48.968" v="1392" actId="113"/>
          <ac:spMkLst>
            <pc:docMk/>
            <pc:sldMk cId="2465793591" sldId="1263"/>
            <ac:spMk id="4099" creationId="{00000000-0000-0000-0000-000000000000}"/>
          </ac:spMkLst>
        </pc:spChg>
        <pc:graphicFrameChg chg="del">
          <ac:chgData name="Nitheesh Kaliyamurthy" userId="2821ebda-f4ac-4963-9a4e-a836dfc45829" providerId="ADAL" clId="{356A3991-6593-4CCC-A7FB-FD0DE11D7A97}" dt="2021-10-31T11:54:28.433" v="1319" actId="478"/>
          <ac:graphicFrameMkLst>
            <pc:docMk/>
            <pc:sldMk cId="2465793591" sldId="1263"/>
            <ac:graphicFrameMk id="8" creationId="{378E6EEE-A973-4003-9C63-53CBC466849F}"/>
          </ac:graphicFrameMkLst>
        </pc:graphicFrameChg>
        <pc:picChg chg="add del mod modCrop">
          <ac:chgData name="Nitheesh Kaliyamurthy" userId="2821ebda-f4ac-4963-9a4e-a836dfc45829" providerId="ADAL" clId="{356A3991-6593-4CCC-A7FB-FD0DE11D7A97}" dt="2021-10-31T11:56:39.672" v="1344" actId="21"/>
          <ac:picMkLst>
            <pc:docMk/>
            <pc:sldMk cId="2465793591" sldId="1263"/>
            <ac:picMk id="7" creationId="{208E2FBB-8DC9-4065-AE1C-1ED5088A6524}"/>
          </ac:picMkLst>
        </pc:picChg>
        <pc:picChg chg="add mod">
          <ac:chgData name="Nitheesh Kaliyamurthy" userId="2821ebda-f4ac-4963-9a4e-a836dfc45829" providerId="ADAL" clId="{356A3991-6593-4CCC-A7FB-FD0DE11D7A97}" dt="2021-10-31T11:57:11.611" v="1373" actId="1076"/>
          <ac:picMkLst>
            <pc:docMk/>
            <pc:sldMk cId="2465793591" sldId="1263"/>
            <ac:picMk id="9" creationId="{5F57E2F4-9521-4DDE-A51E-7FBA6B640776}"/>
          </ac:picMkLst>
        </pc:picChg>
      </pc:sldChg>
      <pc:sldChg chg="del">
        <pc:chgData name="Nitheesh Kaliyamurthy" userId="2821ebda-f4ac-4963-9a4e-a836dfc45829" providerId="ADAL" clId="{356A3991-6593-4CCC-A7FB-FD0DE11D7A97}" dt="2021-10-31T16:42:11.312" v="3106" actId="47"/>
        <pc:sldMkLst>
          <pc:docMk/>
          <pc:sldMk cId="374379357" sldId="1264"/>
        </pc:sldMkLst>
      </pc:sldChg>
      <pc:sldChg chg="del">
        <pc:chgData name="Nitheesh Kaliyamurthy" userId="2821ebda-f4ac-4963-9a4e-a836dfc45829" providerId="ADAL" clId="{356A3991-6593-4CCC-A7FB-FD0DE11D7A97}" dt="2021-10-31T16:42:11.312" v="3106" actId="47"/>
        <pc:sldMkLst>
          <pc:docMk/>
          <pc:sldMk cId="870759796" sldId="1265"/>
        </pc:sldMkLst>
      </pc:sldChg>
      <pc:sldChg chg="addSp delSp modSp mod ord modNotesTx">
        <pc:chgData name="Nitheesh Kaliyamurthy" userId="2821ebda-f4ac-4963-9a4e-a836dfc45829" providerId="ADAL" clId="{356A3991-6593-4CCC-A7FB-FD0DE11D7A97}" dt="2021-10-31T13:29:46.101" v="1653"/>
        <pc:sldMkLst>
          <pc:docMk/>
          <pc:sldMk cId="2291745454" sldId="1312"/>
        </pc:sldMkLst>
        <pc:spChg chg="del">
          <ac:chgData name="Nitheesh Kaliyamurthy" userId="2821ebda-f4ac-4963-9a4e-a836dfc45829" providerId="ADAL" clId="{356A3991-6593-4CCC-A7FB-FD0DE11D7A97}" dt="2021-10-31T11:33:03.669" v="1087" actId="478"/>
          <ac:spMkLst>
            <pc:docMk/>
            <pc:sldMk cId="2291745454" sldId="1312"/>
            <ac:spMk id="6" creationId="{5F634E01-B132-4F8C-8914-BE686BD9BDA3}"/>
          </ac:spMkLst>
        </pc:spChg>
        <pc:spChg chg="add mod">
          <ac:chgData name="Nitheesh Kaliyamurthy" userId="2821ebda-f4ac-4963-9a4e-a836dfc45829" providerId="ADAL" clId="{356A3991-6593-4CCC-A7FB-FD0DE11D7A97}" dt="2021-10-31T13:28:23.503" v="1641" actId="1076"/>
          <ac:spMkLst>
            <pc:docMk/>
            <pc:sldMk cId="2291745454" sldId="1312"/>
            <ac:spMk id="51" creationId="{2260A2B8-E826-4222-85F3-04B75F0623C8}"/>
          </ac:spMkLst>
        </pc:spChg>
        <pc:spChg chg="add mod">
          <ac:chgData name="Nitheesh Kaliyamurthy" userId="2821ebda-f4ac-4963-9a4e-a836dfc45829" providerId="ADAL" clId="{356A3991-6593-4CCC-A7FB-FD0DE11D7A97}" dt="2021-10-31T13:28:28.102" v="1642" actId="1076"/>
          <ac:spMkLst>
            <pc:docMk/>
            <pc:sldMk cId="2291745454" sldId="1312"/>
            <ac:spMk id="54" creationId="{786103BD-3CC0-46F4-B490-EC58AE8EDBC2}"/>
          </ac:spMkLst>
        </pc:spChg>
        <pc:spChg chg="add mod">
          <ac:chgData name="Nitheesh Kaliyamurthy" userId="2821ebda-f4ac-4963-9a4e-a836dfc45829" providerId="ADAL" clId="{356A3991-6593-4CCC-A7FB-FD0DE11D7A97}" dt="2021-10-31T13:28:41.961" v="1648" actId="207"/>
          <ac:spMkLst>
            <pc:docMk/>
            <pc:sldMk cId="2291745454" sldId="1312"/>
            <ac:spMk id="55" creationId="{286B07A5-1D03-4FDB-8BD2-2F0B3D103819}"/>
          </ac:spMkLst>
        </pc:spChg>
        <pc:spChg chg="mod">
          <ac:chgData name="Nitheesh Kaliyamurthy" userId="2821ebda-f4ac-4963-9a4e-a836dfc45829" providerId="ADAL" clId="{356A3991-6593-4CCC-A7FB-FD0DE11D7A97}" dt="2021-10-31T11:32:53.490" v="1086" actId="20577"/>
          <ac:spMkLst>
            <pc:docMk/>
            <pc:sldMk cId="2291745454" sldId="1312"/>
            <ac:spMk id="4098" creationId="{00000000-0000-0000-0000-000000000000}"/>
          </ac:spMkLst>
        </pc:spChg>
        <pc:grpChg chg="del">
          <ac:chgData name="Nitheesh Kaliyamurthy" userId="2821ebda-f4ac-4963-9a4e-a836dfc45829" providerId="ADAL" clId="{356A3991-6593-4CCC-A7FB-FD0DE11D7A97}" dt="2021-10-31T11:33:04.417" v="1088" actId="478"/>
          <ac:grpSpMkLst>
            <pc:docMk/>
            <pc:sldMk cId="2291745454" sldId="1312"/>
            <ac:grpSpMk id="7" creationId="{CD15C498-BA8F-43E3-9AD0-519D5E7B49F9}"/>
          </ac:grpSpMkLst>
        </pc:grpChg>
        <pc:graphicFrameChg chg="del">
          <ac:chgData name="Nitheesh Kaliyamurthy" userId="2821ebda-f4ac-4963-9a4e-a836dfc45829" providerId="ADAL" clId="{356A3991-6593-4CCC-A7FB-FD0DE11D7A97}" dt="2021-10-31T11:33:06.089" v="1089" actId="478"/>
          <ac:graphicFrameMkLst>
            <pc:docMk/>
            <pc:sldMk cId="2291745454" sldId="1312"/>
            <ac:graphicFrameMk id="52" creationId="{D471FDFF-BCC2-4F64-A328-FDD7D092835A}"/>
          </ac:graphicFrameMkLst>
        </pc:graphicFrameChg>
        <pc:picChg chg="add mod">
          <ac:chgData name="Nitheesh Kaliyamurthy" userId="2821ebda-f4ac-4963-9a4e-a836dfc45829" providerId="ADAL" clId="{356A3991-6593-4CCC-A7FB-FD0DE11D7A97}" dt="2021-10-31T13:28:30.193" v="1643" actId="1076"/>
          <ac:picMkLst>
            <pc:docMk/>
            <pc:sldMk cId="2291745454" sldId="1312"/>
            <ac:picMk id="53" creationId="{322B0117-E218-4223-9134-FC06F00E6424}"/>
          </ac:picMkLst>
        </pc:picChg>
      </pc:sldChg>
      <pc:sldChg chg="addSp delSp modSp mod modNotesTx">
        <pc:chgData name="Nitheesh Kaliyamurthy" userId="2821ebda-f4ac-4963-9a4e-a836dfc45829" providerId="ADAL" clId="{356A3991-6593-4CCC-A7FB-FD0DE11D7A97}" dt="2021-10-31T12:17:31.715" v="1579"/>
        <pc:sldMkLst>
          <pc:docMk/>
          <pc:sldMk cId="3785131721" sldId="1313"/>
        </pc:sldMkLst>
        <pc:spChg chg="del">
          <ac:chgData name="Nitheesh Kaliyamurthy" userId="2821ebda-f4ac-4963-9a4e-a836dfc45829" providerId="ADAL" clId="{356A3991-6593-4CCC-A7FB-FD0DE11D7A97}" dt="2021-10-31T12:07:59.054" v="1488" actId="478"/>
          <ac:spMkLst>
            <pc:docMk/>
            <pc:sldMk cId="3785131721" sldId="1313"/>
            <ac:spMk id="9" creationId="{B10EFF0F-EB1E-4CDC-A263-B925706CCA5A}"/>
          </ac:spMkLst>
        </pc:spChg>
        <pc:spChg chg="del">
          <ac:chgData name="Nitheesh Kaliyamurthy" userId="2821ebda-f4ac-4963-9a4e-a836dfc45829" providerId="ADAL" clId="{356A3991-6593-4CCC-A7FB-FD0DE11D7A97}" dt="2021-10-31T12:07:54.731" v="1486" actId="478"/>
          <ac:spMkLst>
            <pc:docMk/>
            <pc:sldMk cId="3785131721" sldId="1313"/>
            <ac:spMk id="10" creationId="{20E4BDEF-D4E3-4139-8743-052D661451D2}"/>
          </ac:spMkLst>
        </pc:spChg>
        <pc:spChg chg="del">
          <ac:chgData name="Nitheesh Kaliyamurthy" userId="2821ebda-f4ac-4963-9a4e-a836dfc45829" providerId="ADAL" clId="{356A3991-6593-4CCC-A7FB-FD0DE11D7A97}" dt="2021-10-31T12:07:53.599" v="1485" actId="478"/>
          <ac:spMkLst>
            <pc:docMk/>
            <pc:sldMk cId="3785131721" sldId="1313"/>
            <ac:spMk id="11" creationId="{7222D60B-AF8C-42CB-827A-33EE4CCC6FBE}"/>
          </ac:spMkLst>
        </pc:spChg>
        <pc:spChg chg="mod">
          <ac:chgData name="Nitheesh Kaliyamurthy" userId="2821ebda-f4ac-4963-9a4e-a836dfc45829" providerId="ADAL" clId="{356A3991-6593-4CCC-A7FB-FD0DE11D7A97}" dt="2021-10-31T12:10:32.529" v="1508" actId="14100"/>
          <ac:spMkLst>
            <pc:docMk/>
            <pc:sldMk cId="3785131721" sldId="1313"/>
            <ac:spMk id="38" creationId="{0790C74F-E482-4F12-92A1-B74D8FCCD283}"/>
          </ac:spMkLst>
        </pc:spChg>
        <pc:spChg chg="mod">
          <ac:chgData name="Nitheesh Kaliyamurthy" userId="2821ebda-f4ac-4963-9a4e-a836dfc45829" providerId="ADAL" clId="{356A3991-6593-4CCC-A7FB-FD0DE11D7A97}" dt="2021-10-31T12:07:56.096" v="1487"/>
          <ac:spMkLst>
            <pc:docMk/>
            <pc:sldMk cId="3785131721" sldId="1313"/>
            <ac:spMk id="39" creationId="{74400A8D-B157-4848-B180-EEF0C2C50E2F}"/>
          </ac:spMkLst>
        </pc:spChg>
        <pc:spChg chg="mod">
          <ac:chgData name="Nitheesh Kaliyamurthy" userId="2821ebda-f4ac-4963-9a4e-a836dfc45829" providerId="ADAL" clId="{356A3991-6593-4CCC-A7FB-FD0DE11D7A97}" dt="2021-10-31T12:10:39.691" v="1510" actId="14100"/>
          <ac:spMkLst>
            <pc:docMk/>
            <pc:sldMk cId="3785131721" sldId="1313"/>
            <ac:spMk id="40" creationId="{368B669F-572A-41F7-B9D2-EAA117232579}"/>
          </ac:spMkLst>
        </pc:spChg>
        <pc:spChg chg="mod">
          <ac:chgData name="Nitheesh Kaliyamurthy" userId="2821ebda-f4ac-4963-9a4e-a836dfc45829" providerId="ADAL" clId="{356A3991-6593-4CCC-A7FB-FD0DE11D7A97}" dt="2021-10-31T12:07:56.096" v="1487"/>
          <ac:spMkLst>
            <pc:docMk/>
            <pc:sldMk cId="3785131721" sldId="1313"/>
            <ac:spMk id="41" creationId="{9CC7942B-E3F8-46C5-95F5-F83B1ED45DF7}"/>
          </ac:spMkLst>
        </pc:spChg>
        <pc:spChg chg="mod">
          <ac:chgData name="Nitheesh Kaliyamurthy" userId="2821ebda-f4ac-4963-9a4e-a836dfc45829" providerId="ADAL" clId="{356A3991-6593-4CCC-A7FB-FD0DE11D7A97}" dt="2021-10-31T12:12:29.610" v="1531" actId="1076"/>
          <ac:spMkLst>
            <pc:docMk/>
            <pc:sldMk cId="3785131721" sldId="1313"/>
            <ac:spMk id="42" creationId="{CFDA38BC-F698-4832-88A5-416505E70504}"/>
          </ac:spMkLst>
        </pc:spChg>
        <pc:spChg chg="mod">
          <ac:chgData name="Nitheesh Kaliyamurthy" userId="2821ebda-f4ac-4963-9a4e-a836dfc45829" providerId="ADAL" clId="{356A3991-6593-4CCC-A7FB-FD0DE11D7A97}" dt="2021-10-31T12:12:33.233" v="1532" actId="1076"/>
          <ac:spMkLst>
            <pc:docMk/>
            <pc:sldMk cId="3785131721" sldId="1313"/>
            <ac:spMk id="43" creationId="{387BDA5C-A5F5-4718-90BD-B38CAB0888B5}"/>
          </ac:spMkLst>
        </pc:spChg>
        <pc:spChg chg="mod">
          <ac:chgData name="Nitheesh Kaliyamurthy" userId="2821ebda-f4ac-4963-9a4e-a836dfc45829" providerId="ADAL" clId="{356A3991-6593-4CCC-A7FB-FD0DE11D7A97}" dt="2021-10-31T12:12:38.558" v="1533" actId="1076"/>
          <ac:spMkLst>
            <pc:docMk/>
            <pc:sldMk cId="3785131721" sldId="1313"/>
            <ac:spMk id="44" creationId="{180F33FF-2761-465F-BA00-3645C1495AC3}"/>
          </ac:spMkLst>
        </pc:spChg>
        <pc:spChg chg="mod">
          <ac:chgData name="Nitheesh Kaliyamurthy" userId="2821ebda-f4ac-4963-9a4e-a836dfc45829" providerId="ADAL" clId="{356A3991-6593-4CCC-A7FB-FD0DE11D7A97}" dt="2021-10-31T12:12:13.162" v="1530" actId="1076"/>
          <ac:spMkLst>
            <pc:docMk/>
            <pc:sldMk cId="3785131721" sldId="1313"/>
            <ac:spMk id="45" creationId="{613679A4-A42F-4D83-A66E-6DC207086279}"/>
          </ac:spMkLst>
        </pc:spChg>
        <pc:spChg chg="mod">
          <ac:chgData name="Nitheesh Kaliyamurthy" userId="2821ebda-f4ac-4963-9a4e-a836dfc45829" providerId="ADAL" clId="{356A3991-6593-4CCC-A7FB-FD0DE11D7A97}" dt="2021-10-31T12:11:52.506" v="1526" actId="1076"/>
          <ac:spMkLst>
            <pc:docMk/>
            <pc:sldMk cId="3785131721" sldId="1313"/>
            <ac:spMk id="46" creationId="{766098F3-C596-445D-AFF8-F79AA7EA1C65}"/>
          </ac:spMkLst>
        </pc:spChg>
        <pc:spChg chg="mod">
          <ac:chgData name="Nitheesh Kaliyamurthy" userId="2821ebda-f4ac-4963-9a4e-a836dfc45829" providerId="ADAL" clId="{356A3991-6593-4CCC-A7FB-FD0DE11D7A97}" dt="2021-10-31T12:11:45.705" v="1525" actId="1076"/>
          <ac:spMkLst>
            <pc:docMk/>
            <pc:sldMk cId="3785131721" sldId="1313"/>
            <ac:spMk id="47" creationId="{BF4186C1-E268-4DD5-961D-CB0595A906E3}"/>
          </ac:spMkLst>
        </pc:spChg>
        <pc:spChg chg="mod">
          <ac:chgData name="Nitheesh Kaliyamurthy" userId="2821ebda-f4ac-4963-9a4e-a836dfc45829" providerId="ADAL" clId="{356A3991-6593-4CCC-A7FB-FD0DE11D7A97}" dt="2021-10-31T12:10:48.451" v="1512" actId="14100"/>
          <ac:spMkLst>
            <pc:docMk/>
            <pc:sldMk cId="3785131721" sldId="1313"/>
            <ac:spMk id="50" creationId="{9EE09135-F94C-475B-911B-6AB917CD235E}"/>
          </ac:spMkLst>
        </pc:spChg>
        <pc:spChg chg="mod">
          <ac:chgData name="Nitheesh Kaliyamurthy" userId="2821ebda-f4ac-4963-9a4e-a836dfc45829" providerId="ADAL" clId="{356A3991-6593-4CCC-A7FB-FD0DE11D7A97}" dt="2021-10-31T12:10:51.809" v="1513" actId="1076"/>
          <ac:spMkLst>
            <pc:docMk/>
            <pc:sldMk cId="3785131721" sldId="1313"/>
            <ac:spMk id="51" creationId="{B369354A-D378-4B20-B7E8-1B21ACDD63F0}"/>
          </ac:spMkLst>
        </pc:spChg>
        <pc:spChg chg="mod">
          <ac:chgData name="Nitheesh Kaliyamurthy" userId="2821ebda-f4ac-4963-9a4e-a836dfc45829" providerId="ADAL" clId="{356A3991-6593-4CCC-A7FB-FD0DE11D7A97}" dt="2021-10-31T12:10:54.632" v="1514" actId="1076"/>
          <ac:spMkLst>
            <pc:docMk/>
            <pc:sldMk cId="3785131721" sldId="1313"/>
            <ac:spMk id="52" creationId="{9EC2F3E6-6FEB-43E1-B344-44315CD04C2A}"/>
          </ac:spMkLst>
        </pc:spChg>
        <pc:spChg chg="mod">
          <ac:chgData name="Nitheesh Kaliyamurthy" userId="2821ebda-f4ac-4963-9a4e-a836dfc45829" providerId="ADAL" clId="{356A3991-6593-4CCC-A7FB-FD0DE11D7A97}" dt="2021-10-31T12:10:56.505" v="1515" actId="1076"/>
          <ac:spMkLst>
            <pc:docMk/>
            <pc:sldMk cId="3785131721" sldId="1313"/>
            <ac:spMk id="53" creationId="{6F829E34-8921-4095-A153-4F0A3CBD8E3E}"/>
          </ac:spMkLst>
        </pc:spChg>
        <pc:spChg chg="mod">
          <ac:chgData name="Nitheesh Kaliyamurthy" userId="2821ebda-f4ac-4963-9a4e-a836dfc45829" providerId="ADAL" clId="{356A3991-6593-4CCC-A7FB-FD0DE11D7A97}" dt="2021-10-31T12:10:58.849" v="1516" actId="1076"/>
          <ac:spMkLst>
            <pc:docMk/>
            <pc:sldMk cId="3785131721" sldId="1313"/>
            <ac:spMk id="54" creationId="{DA8384A9-B838-459C-8DC1-FB26ECA68CB8}"/>
          </ac:spMkLst>
        </pc:spChg>
        <pc:spChg chg="mod">
          <ac:chgData name="Nitheesh Kaliyamurthy" userId="2821ebda-f4ac-4963-9a4e-a836dfc45829" providerId="ADAL" clId="{356A3991-6593-4CCC-A7FB-FD0DE11D7A97}" dt="2021-10-31T12:11:01.058" v="1517" actId="1076"/>
          <ac:spMkLst>
            <pc:docMk/>
            <pc:sldMk cId="3785131721" sldId="1313"/>
            <ac:spMk id="55" creationId="{BBD45D89-ED45-4A04-9121-9156253584B2}"/>
          </ac:spMkLst>
        </pc:spChg>
        <pc:spChg chg="del mod">
          <ac:chgData name="Nitheesh Kaliyamurthy" userId="2821ebda-f4ac-4963-9a4e-a836dfc45829" providerId="ADAL" clId="{356A3991-6593-4CCC-A7FB-FD0DE11D7A97}" dt="2021-10-31T12:10:35.314" v="1509" actId="478"/>
          <ac:spMkLst>
            <pc:docMk/>
            <pc:sldMk cId="3785131721" sldId="1313"/>
            <ac:spMk id="56" creationId="{056010F5-B2C7-4DB1-AECA-8B46B5E75686}"/>
          </ac:spMkLst>
        </pc:spChg>
        <pc:spChg chg="mod">
          <ac:chgData name="Nitheesh Kaliyamurthy" userId="2821ebda-f4ac-4963-9a4e-a836dfc45829" providerId="ADAL" clId="{356A3991-6593-4CCC-A7FB-FD0DE11D7A97}" dt="2021-10-31T12:11:56.160" v="1527" actId="1076"/>
          <ac:spMkLst>
            <pc:docMk/>
            <pc:sldMk cId="3785131721" sldId="1313"/>
            <ac:spMk id="59" creationId="{14851AD8-6915-44E5-B9DC-B8E322AC5CF5}"/>
          </ac:spMkLst>
        </pc:spChg>
        <pc:spChg chg="mod">
          <ac:chgData name="Nitheesh Kaliyamurthy" userId="2821ebda-f4ac-4963-9a4e-a836dfc45829" providerId="ADAL" clId="{356A3991-6593-4CCC-A7FB-FD0DE11D7A97}" dt="2021-10-31T12:09:10.531" v="1498"/>
          <ac:spMkLst>
            <pc:docMk/>
            <pc:sldMk cId="3785131721" sldId="1313"/>
            <ac:spMk id="65" creationId="{0EA75FAE-1E14-421F-A4CF-AA88F613148C}"/>
          </ac:spMkLst>
        </pc:spChg>
        <pc:spChg chg="mod">
          <ac:chgData name="Nitheesh Kaliyamurthy" userId="2821ebda-f4ac-4963-9a4e-a836dfc45829" providerId="ADAL" clId="{356A3991-6593-4CCC-A7FB-FD0DE11D7A97}" dt="2021-10-31T12:09:10.531" v="1498"/>
          <ac:spMkLst>
            <pc:docMk/>
            <pc:sldMk cId="3785131721" sldId="1313"/>
            <ac:spMk id="66" creationId="{CF9430C0-0486-48C8-893E-2C53FCD3CC15}"/>
          </ac:spMkLst>
        </pc:spChg>
        <pc:spChg chg="mod">
          <ac:chgData name="Nitheesh Kaliyamurthy" userId="2821ebda-f4ac-4963-9a4e-a836dfc45829" providerId="ADAL" clId="{356A3991-6593-4CCC-A7FB-FD0DE11D7A97}" dt="2021-10-31T12:09:10.531" v="1498"/>
          <ac:spMkLst>
            <pc:docMk/>
            <pc:sldMk cId="3785131721" sldId="1313"/>
            <ac:spMk id="67" creationId="{FB91FF2A-249B-4A73-81B5-447D3D125159}"/>
          </ac:spMkLst>
        </pc:spChg>
        <pc:spChg chg="mod">
          <ac:chgData name="Nitheesh Kaliyamurthy" userId="2821ebda-f4ac-4963-9a4e-a836dfc45829" providerId="ADAL" clId="{356A3991-6593-4CCC-A7FB-FD0DE11D7A97}" dt="2021-10-31T12:09:10.531" v="1498"/>
          <ac:spMkLst>
            <pc:docMk/>
            <pc:sldMk cId="3785131721" sldId="1313"/>
            <ac:spMk id="68" creationId="{B510BF3C-CF6C-40F8-98E9-3678C59C20B7}"/>
          </ac:spMkLst>
        </pc:spChg>
        <pc:spChg chg="mod">
          <ac:chgData name="Nitheesh Kaliyamurthy" userId="2821ebda-f4ac-4963-9a4e-a836dfc45829" providerId="ADAL" clId="{356A3991-6593-4CCC-A7FB-FD0DE11D7A97}" dt="2021-10-31T12:09:10.531" v="1498"/>
          <ac:spMkLst>
            <pc:docMk/>
            <pc:sldMk cId="3785131721" sldId="1313"/>
            <ac:spMk id="69" creationId="{C63AA8AF-89AA-47B1-995F-E9306E65C6A9}"/>
          </ac:spMkLst>
        </pc:spChg>
        <pc:spChg chg="mod">
          <ac:chgData name="Nitheesh Kaliyamurthy" userId="2821ebda-f4ac-4963-9a4e-a836dfc45829" providerId="ADAL" clId="{356A3991-6593-4CCC-A7FB-FD0DE11D7A97}" dt="2021-10-31T12:09:10.531" v="1498"/>
          <ac:spMkLst>
            <pc:docMk/>
            <pc:sldMk cId="3785131721" sldId="1313"/>
            <ac:spMk id="70" creationId="{92B55516-0C8B-4C5F-8C75-BE94CC34A4A4}"/>
          </ac:spMkLst>
        </pc:spChg>
        <pc:spChg chg="mod">
          <ac:chgData name="Nitheesh Kaliyamurthy" userId="2821ebda-f4ac-4963-9a4e-a836dfc45829" providerId="ADAL" clId="{356A3991-6593-4CCC-A7FB-FD0DE11D7A97}" dt="2021-10-31T12:09:10.531" v="1498"/>
          <ac:spMkLst>
            <pc:docMk/>
            <pc:sldMk cId="3785131721" sldId="1313"/>
            <ac:spMk id="71" creationId="{A150C0AE-6A71-4B5B-AF18-FF28DF0BA431}"/>
          </ac:spMkLst>
        </pc:spChg>
        <pc:spChg chg="mod">
          <ac:chgData name="Nitheesh Kaliyamurthy" userId="2821ebda-f4ac-4963-9a4e-a836dfc45829" providerId="ADAL" clId="{356A3991-6593-4CCC-A7FB-FD0DE11D7A97}" dt="2021-10-31T12:09:10.531" v="1498"/>
          <ac:spMkLst>
            <pc:docMk/>
            <pc:sldMk cId="3785131721" sldId="1313"/>
            <ac:spMk id="72" creationId="{3168AFCE-B741-4632-A92C-6A9AEA116EF0}"/>
          </ac:spMkLst>
        </pc:spChg>
        <pc:spChg chg="mod">
          <ac:chgData name="Nitheesh Kaliyamurthy" userId="2821ebda-f4ac-4963-9a4e-a836dfc45829" providerId="ADAL" clId="{356A3991-6593-4CCC-A7FB-FD0DE11D7A97}" dt="2021-10-31T12:09:10.531" v="1498"/>
          <ac:spMkLst>
            <pc:docMk/>
            <pc:sldMk cId="3785131721" sldId="1313"/>
            <ac:spMk id="75" creationId="{3685D72E-0B10-4A37-8BFE-1C3B7CB22A25}"/>
          </ac:spMkLst>
        </pc:spChg>
        <pc:spChg chg="mod">
          <ac:chgData name="Nitheesh Kaliyamurthy" userId="2821ebda-f4ac-4963-9a4e-a836dfc45829" providerId="ADAL" clId="{356A3991-6593-4CCC-A7FB-FD0DE11D7A97}" dt="2021-10-31T12:09:10.531" v="1498"/>
          <ac:spMkLst>
            <pc:docMk/>
            <pc:sldMk cId="3785131721" sldId="1313"/>
            <ac:spMk id="77" creationId="{AD836AB7-FABF-4260-B136-F8E433DB3D3F}"/>
          </ac:spMkLst>
        </pc:spChg>
        <pc:spChg chg="mod">
          <ac:chgData name="Nitheesh Kaliyamurthy" userId="2821ebda-f4ac-4963-9a4e-a836dfc45829" providerId="ADAL" clId="{356A3991-6593-4CCC-A7FB-FD0DE11D7A97}" dt="2021-10-31T12:09:10.531" v="1498"/>
          <ac:spMkLst>
            <pc:docMk/>
            <pc:sldMk cId="3785131721" sldId="1313"/>
            <ac:spMk id="78" creationId="{0D3C3B7E-8532-417B-BF4B-42EEC5401DB9}"/>
          </ac:spMkLst>
        </pc:spChg>
        <pc:spChg chg="mod">
          <ac:chgData name="Nitheesh Kaliyamurthy" userId="2821ebda-f4ac-4963-9a4e-a836dfc45829" providerId="ADAL" clId="{356A3991-6593-4CCC-A7FB-FD0DE11D7A97}" dt="2021-10-31T12:09:10.531" v="1498"/>
          <ac:spMkLst>
            <pc:docMk/>
            <pc:sldMk cId="3785131721" sldId="1313"/>
            <ac:spMk id="80" creationId="{FFE3776D-1120-4361-AA6B-863E5E5B6E61}"/>
          </ac:spMkLst>
        </pc:spChg>
        <pc:spChg chg="mod">
          <ac:chgData name="Nitheesh Kaliyamurthy" userId="2821ebda-f4ac-4963-9a4e-a836dfc45829" providerId="ADAL" clId="{356A3991-6593-4CCC-A7FB-FD0DE11D7A97}" dt="2021-10-31T12:09:10.531" v="1498"/>
          <ac:spMkLst>
            <pc:docMk/>
            <pc:sldMk cId="3785131721" sldId="1313"/>
            <ac:spMk id="81" creationId="{B0104152-F14B-4ACB-B8D0-ED687184CC5D}"/>
          </ac:spMkLst>
        </pc:spChg>
        <pc:spChg chg="mod">
          <ac:chgData name="Nitheesh Kaliyamurthy" userId="2821ebda-f4ac-4963-9a4e-a836dfc45829" providerId="ADAL" clId="{356A3991-6593-4CCC-A7FB-FD0DE11D7A97}" dt="2021-10-31T12:09:10.531" v="1498"/>
          <ac:spMkLst>
            <pc:docMk/>
            <pc:sldMk cId="3785131721" sldId="1313"/>
            <ac:spMk id="82" creationId="{CC0B9432-39CE-4B5A-A9AB-DC657B4BD39E}"/>
          </ac:spMkLst>
        </pc:spChg>
        <pc:spChg chg="mod">
          <ac:chgData name="Nitheesh Kaliyamurthy" userId="2821ebda-f4ac-4963-9a4e-a836dfc45829" providerId="ADAL" clId="{356A3991-6593-4CCC-A7FB-FD0DE11D7A97}" dt="2021-10-31T12:09:10.531" v="1498"/>
          <ac:spMkLst>
            <pc:docMk/>
            <pc:sldMk cId="3785131721" sldId="1313"/>
            <ac:spMk id="84" creationId="{B8F2DC0D-7A5B-4404-A91C-1B461E6711FE}"/>
          </ac:spMkLst>
        </pc:spChg>
        <pc:spChg chg="mod">
          <ac:chgData name="Nitheesh Kaliyamurthy" userId="2821ebda-f4ac-4963-9a4e-a836dfc45829" providerId="ADAL" clId="{356A3991-6593-4CCC-A7FB-FD0DE11D7A97}" dt="2021-10-31T12:09:10.531" v="1498"/>
          <ac:spMkLst>
            <pc:docMk/>
            <pc:sldMk cId="3785131721" sldId="1313"/>
            <ac:spMk id="86" creationId="{172E19A8-7BCA-42CA-9DAC-AD61D866880D}"/>
          </ac:spMkLst>
        </pc:spChg>
        <pc:spChg chg="mod">
          <ac:chgData name="Nitheesh Kaliyamurthy" userId="2821ebda-f4ac-4963-9a4e-a836dfc45829" providerId="ADAL" clId="{356A3991-6593-4CCC-A7FB-FD0DE11D7A97}" dt="2021-10-31T12:09:10.531" v="1498"/>
          <ac:spMkLst>
            <pc:docMk/>
            <pc:sldMk cId="3785131721" sldId="1313"/>
            <ac:spMk id="88" creationId="{0C599432-29C6-4929-AAFD-AEAB179B9CFE}"/>
          </ac:spMkLst>
        </pc:spChg>
        <pc:spChg chg="add mod">
          <ac:chgData name="Nitheesh Kaliyamurthy" userId="2821ebda-f4ac-4963-9a4e-a836dfc45829" providerId="ADAL" clId="{356A3991-6593-4CCC-A7FB-FD0DE11D7A97}" dt="2021-10-31T12:13:59.295" v="1547" actId="1076"/>
          <ac:spMkLst>
            <pc:docMk/>
            <pc:sldMk cId="3785131721" sldId="1313"/>
            <ac:spMk id="90" creationId="{488AA7BF-A7BE-4C46-95D9-4F807D0ED197}"/>
          </ac:spMkLst>
        </pc:spChg>
        <pc:spChg chg="add mod">
          <ac:chgData name="Nitheesh Kaliyamurthy" userId="2821ebda-f4ac-4963-9a4e-a836dfc45829" providerId="ADAL" clId="{356A3991-6593-4CCC-A7FB-FD0DE11D7A97}" dt="2021-10-31T12:11:23.801" v="1522" actId="1076"/>
          <ac:spMkLst>
            <pc:docMk/>
            <pc:sldMk cId="3785131721" sldId="1313"/>
            <ac:spMk id="91" creationId="{64083263-419E-44D9-AFCD-93F453856FE9}"/>
          </ac:spMkLst>
        </pc:spChg>
        <pc:spChg chg="add mod">
          <ac:chgData name="Nitheesh Kaliyamurthy" userId="2821ebda-f4ac-4963-9a4e-a836dfc45829" providerId="ADAL" clId="{356A3991-6593-4CCC-A7FB-FD0DE11D7A97}" dt="2021-10-31T12:13:08.969" v="1539" actId="1076"/>
          <ac:spMkLst>
            <pc:docMk/>
            <pc:sldMk cId="3785131721" sldId="1313"/>
            <ac:spMk id="99" creationId="{8C1BB628-07BC-46AA-A11C-B8075291D4F2}"/>
          </ac:spMkLst>
        </pc:spChg>
        <pc:spChg chg="add mod">
          <ac:chgData name="Nitheesh Kaliyamurthy" userId="2821ebda-f4ac-4963-9a4e-a836dfc45829" providerId="ADAL" clId="{356A3991-6593-4CCC-A7FB-FD0DE11D7A97}" dt="2021-10-31T12:14:15.345" v="1551" actId="1076"/>
          <ac:spMkLst>
            <pc:docMk/>
            <pc:sldMk cId="3785131721" sldId="1313"/>
            <ac:spMk id="102" creationId="{37C90A97-B407-4510-AA4C-7D5BAFE7626A}"/>
          </ac:spMkLst>
        </pc:spChg>
        <pc:spChg chg="add mod">
          <ac:chgData name="Nitheesh Kaliyamurthy" userId="2821ebda-f4ac-4963-9a4e-a836dfc45829" providerId="ADAL" clId="{356A3991-6593-4CCC-A7FB-FD0DE11D7A97}" dt="2021-10-31T12:14:03.544" v="1548" actId="1076"/>
          <ac:spMkLst>
            <pc:docMk/>
            <pc:sldMk cId="3785131721" sldId="1313"/>
            <ac:spMk id="105" creationId="{BCB00130-5055-4FCA-BD15-A6A006C2004E}"/>
          </ac:spMkLst>
        </pc:spChg>
        <pc:spChg chg="add mod">
          <ac:chgData name="Nitheesh Kaliyamurthy" userId="2821ebda-f4ac-4963-9a4e-a836dfc45829" providerId="ADAL" clId="{356A3991-6593-4CCC-A7FB-FD0DE11D7A97}" dt="2021-10-31T12:15:04.705" v="1557" actId="1076"/>
          <ac:spMkLst>
            <pc:docMk/>
            <pc:sldMk cId="3785131721" sldId="1313"/>
            <ac:spMk id="110" creationId="{D51C3F8F-E8D0-455C-811E-52003B9F2CAC}"/>
          </ac:spMkLst>
        </pc:spChg>
        <pc:spChg chg="add mod">
          <ac:chgData name="Nitheesh Kaliyamurthy" userId="2821ebda-f4ac-4963-9a4e-a836dfc45829" providerId="ADAL" clId="{356A3991-6593-4CCC-A7FB-FD0DE11D7A97}" dt="2021-10-31T12:15:49.338" v="1563" actId="1076"/>
          <ac:spMkLst>
            <pc:docMk/>
            <pc:sldMk cId="3785131721" sldId="1313"/>
            <ac:spMk id="116" creationId="{A9E2F22F-ED7A-458B-B5EA-5A18F5AE51F2}"/>
          </ac:spMkLst>
        </pc:spChg>
        <pc:spChg chg="add mod">
          <ac:chgData name="Nitheesh Kaliyamurthy" userId="2821ebda-f4ac-4963-9a4e-a836dfc45829" providerId="ADAL" clId="{356A3991-6593-4CCC-A7FB-FD0DE11D7A97}" dt="2021-10-31T12:16:20.138" v="1568" actId="1076"/>
          <ac:spMkLst>
            <pc:docMk/>
            <pc:sldMk cId="3785131721" sldId="1313"/>
            <ac:spMk id="119" creationId="{442EEEFC-0445-4C8C-87AB-B9726F92A947}"/>
          </ac:spMkLst>
        </pc:spChg>
        <pc:spChg chg="add mod">
          <ac:chgData name="Nitheesh Kaliyamurthy" userId="2821ebda-f4ac-4963-9a4e-a836dfc45829" providerId="ADAL" clId="{356A3991-6593-4CCC-A7FB-FD0DE11D7A97}" dt="2021-10-31T12:17:02.553" v="1575" actId="1076"/>
          <ac:spMkLst>
            <pc:docMk/>
            <pc:sldMk cId="3785131721" sldId="1313"/>
            <ac:spMk id="122" creationId="{08C8ECB9-777D-47BD-8E37-560414719B12}"/>
          </ac:spMkLst>
        </pc:spChg>
        <pc:spChg chg="add mod">
          <ac:chgData name="Nitheesh Kaliyamurthy" userId="2821ebda-f4ac-4963-9a4e-a836dfc45829" providerId="ADAL" clId="{356A3991-6593-4CCC-A7FB-FD0DE11D7A97}" dt="2021-10-31T12:17:08.896" v="1577" actId="1076"/>
          <ac:spMkLst>
            <pc:docMk/>
            <pc:sldMk cId="3785131721" sldId="1313"/>
            <ac:spMk id="123" creationId="{2F591BF9-8273-418D-A72B-980B8F602915}"/>
          </ac:spMkLst>
        </pc:spChg>
        <pc:spChg chg="mod">
          <ac:chgData name="Nitheesh Kaliyamurthy" userId="2821ebda-f4ac-4963-9a4e-a836dfc45829" providerId="ADAL" clId="{356A3991-6593-4CCC-A7FB-FD0DE11D7A97}" dt="2021-10-31T12:07:49.780" v="1483" actId="20577"/>
          <ac:spMkLst>
            <pc:docMk/>
            <pc:sldMk cId="3785131721" sldId="1313"/>
            <ac:spMk id="4098" creationId="{00000000-0000-0000-0000-000000000000}"/>
          </ac:spMkLst>
        </pc:spChg>
        <pc:grpChg chg="del">
          <ac:chgData name="Nitheesh Kaliyamurthy" userId="2821ebda-f4ac-4963-9a4e-a836dfc45829" providerId="ADAL" clId="{356A3991-6593-4CCC-A7FB-FD0DE11D7A97}" dt="2021-10-31T12:07:52.389" v="1484" actId="478"/>
          <ac:grpSpMkLst>
            <pc:docMk/>
            <pc:sldMk cId="3785131721" sldId="1313"/>
            <ac:grpSpMk id="12" creationId="{8D363463-F4AE-4F58-9B02-B815A78C9697}"/>
          </ac:grpSpMkLst>
        </pc:grpChg>
        <pc:grpChg chg="add mod">
          <ac:chgData name="Nitheesh Kaliyamurthy" userId="2821ebda-f4ac-4963-9a4e-a836dfc45829" providerId="ADAL" clId="{356A3991-6593-4CCC-A7FB-FD0DE11D7A97}" dt="2021-10-31T12:12:06.618" v="1529" actId="1076"/>
          <ac:grpSpMkLst>
            <pc:docMk/>
            <pc:sldMk cId="3785131721" sldId="1313"/>
            <ac:grpSpMk id="37" creationId="{832F6C37-71B4-4DC8-B4C6-06A87D6E2C1E}"/>
          </ac:grpSpMkLst>
        </pc:grpChg>
        <pc:grpChg chg="add del mod">
          <ac:chgData name="Nitheesh Kaliyamurthy" userId="2821ebda-f4ac-4963-9a4e-a836dfc45829" providerId="ADAL" clId="{356A3991-6593-4CCC-A7FB-FD0DE11D7A97}" dt="2021-10-31T12:12:01.736" v="1528" actId="478"/>
          <ac:grpSpMkLst>
            <pc:docMk/>
            <pc:sldMk cId="3785131721" sldId="1313"/>
            <ac:grpSpMk id="64" creationId="{4FE42D6B-89D2-4511-9CBC-5274860AA680}"/>
          </ac:grpSpMkLst>
        </pc:grpChg>
        <pc:cxnChg chg="mod">
          <ac:chgData name="Nitheesh Kaliyamurthy" userId="2821ebda-f4ac-4963-9a4e-a836dfc45829" providerId="ADAL" clId="{356A3991-6593-4CCC-A7FB-FD0DE11D7A97}" dt="2021-10-31T12:13:17.407" v="1541" actId="14100"/>
          <ac:cxnSpMkLst>
            <pc:docMk/>
            <pc:sldMk cId="3785131721" sldId="1313"/>
            <ac:cxnSpMk id="48" creationId="{17407DF4-19F2-4CE9-8F9E-831D09D06461}"/>
          </ac:cxnSpMkLst>
        </pc:cxnChg>
        <pc:cxnChg chg="mod">
          <ac:chgData name="Nitheesh Kaliyamurthy" userId="2821ebda-f4ac-4963-9a4e-a836dfc45829" providerId="ADAL" clId="{356A3991-6593-4CCC-A7FB-FD0DE11D7A97}" dt="2021-10-31T12:12:29.610" v="1531" actId="1076"/>
          <ac:cxnSpMkLst>
            <pc:docMk/>
            <pc:sldMk cId="3785131721" sldId="1313"/>
            <ac:cxnSpMk id="49" creationId="{18AA134E-D210-4B23-8362-28F216EAADA5}"/>
          </ac:cxnSpMkLst>
        </pc:cxnChg>
        <pc:cxnChg chg="mod">
          <ac:chgData name="Nitheesh Kaliyamurthy" userId="2821ebda-f4ac-4963-9a4e-a836dfc45829" providerId="ADAL" clId="{356A3991-6593-4CCC-A7FB-FD0DE11D7A97}" dt="2021-10-31T12:12:33.233" v="1532" actId="1076"/>
          <ac:cxnSpMkLst>
            <pc:docMk/>
            <pc:sldMk cId="3785131721" sldId="1313"/>
            <ac:cxnSpMk id="57" creationId="{95B3CF6E-D32E-4DC5-BF69-CB9E875EF05C}"/>
          </ac:cxnSpMkLst>
        </pc:cxnChg>
        <pc:cxnChg chg="mod">
          <ac:chgData name="Nitheesh Kaliyamurthy" userId="2821ebda-f4ac-4963-9a4e-a836dfc45829" providerId="ADAL" clId="{356A3991-6593-4CCC-A7FB-FD0DE11D7A97}" dt="2021-10-31T12:12:42.353" v="1534" actId="14100"/>
          <ac:cxnSpMkLst>
            <pc:docMk/>
            <pc:sldMk cId="3785131721" sldId="1313"/>
            <ac:cxnSpMk id="58" creationId="{CA7E5520-24CC-437C-92D5-67FAE2FCE954}"/>
          </ac:cxnSpMkLst>
        </pc:cxnChg>
        <pc:cxnChg chg="mod">
          <ac:chgData name="Nitheesh Kaliyamurthy" userId="2821ebda-f4ac-4963-9a4e-a836dfc45829" providerId="ADAL" clId="{356A3991-6593-4CCC-A7FB-FD0DE11D7A97}" dt="2021-10-31T12:11:56.160" v="1527" actId="1076"/>
          <ac:cxnSpMkLst>
            <pc:docMk/>
            <pc:sldMk cId="3785131721" sldId="1313"/>
            <ac:cxnSpMk id="60" creationId="{F055D6BE-659F-461D-B96D-69A6526B7D5A}"/>
          </ac:cxnSpMkLst>
        </pc:cxnChg>
        <pc:cxnChg chg="mod">
          <ac:chgData name="Nitheesh Kaliyamurthy" userId="2821ebda-f4ac-4963-9a4e-a836dfc45829" providerId="ADAL" clId="{356A3991-6593-4CCC-A7FB-FD0DE11D7A97}" dt="2021-10-31T12:12:13.162" v="1530" actId="1076"/>
          <ac:cxnSpMkLst>
            <pc:docMk/>
            <pc:sldMk cId="3785131721" sldId="1313"/>
            <ac:cxnSpMk id="61" creationId="{B4433330-919A-4A08-A4AE-EDBBDECAF214}"/>
          </ac:cxnSpMkLst>
        </pc:cxnChg>
        <pc:cxnChg chg="mod">
          <ac:chgData name="Nitheesh Kaliyamurthy" userId="2821ebda-f4ac-4963-9a4e-a836dfc45829" providerId="ADAL" clId="{356A3991-6593-4CCC-A7FB-FD0DE11D7A97}" dt="2021-10-31T12:11:52.506" v="1526" actId="1076"/>
          <ac:cxnSpMkLst>
            <pc:docMk/>
            <pc:sldMk cId="3785131721" sldId="1313"/>
            <ac:cxnSpMk id="62" creationId="{ECCD9A81-4FDD-4537-A5C1-A06CFEC8996A}"/>
          </ac:cxnSpMkLst>
        </pc:cxnChg>
        <pc:cxnChg chg="mod">
          <ac:chgData name="Nitheesh Kaliyamurthy" userId="2821ebda-f4ac-4963-9a4e-a836dfc45829" providerId="ADAL" clId="{356A3991-6593-4CCC-A7FB-FD0DE11D7A97}" dt="2021-10-31T12:11:39.810" v="1524" actId="14100"/>
          <ac:cxnSpMkLst>
            <pc:docMk/>
            <pc:sldMk cId="3785131721" sldId="1313"/>
            <ac:cxnSpMk id="63" creationId="{4CD98D9D-AD83-492C-B6B5-511937022C58}"/>
          </ac:cxnSpMkLst>
        </pc:cxnChg>
        <pc:cxnChg chg="mod">
          <ac:chgData name="Nitheesh Kaliyamurthy" userId="2821ebda-f4ac-4963-9a4e-a836dfc45829" providerId="ADAL" clId="{356A3991-6593-4CCC-A7FB-FD0DE11D7A97}" dt="2021-10-31T12:12:01.736" v="1528" actId="478"/>
          <ac:cxnSpMkLst>
            <pc:docMk/>
            <pc:sldMk cId="3785131721" sldId="1313"/>
            <ac:cxnSpMk id="73" creationId="{809944E1-6203-4A46-8234-CBF5F68377E3}"/>
          </ac:cxnSpMkLst>
        </pc:cxnChg>
        <pc:cxnChg chg="mod">
          <ac:chgData name="Nitheesh Kaliyamurthy" userId="2821ebda-f4ac-4963-9a4e-a836dfc45829" providerId="ADAL" clId="{356A3991-6593-4CCC-A7FB-FD0DE11D7A97}" dt="2021-10-31T12:12:01.736" v="1528" actId="478"/>
          <ac:cxnSpMkLst>
            <pc:docMk/>
            <pc:sldMk cId="3785131721" sldId="1313"/>
            <ac:cxnSpMk id="74" creationId="{962818BB-7407-4C90-B4BA-9E8F260E7037}"/>
          </ac:cxnSpMkLst>
        </pc:cxnChg>
        <pc:cxnChg chg="mod">
          <ac:chgData name="Nitheesh Kaliyamurthy" userId="2821ebda-f4ac-4963-9a4e-a836dfc45829" providerId="ADAL" clId="{356A3991-6593-4CCC-A7FB-FD0DE11D7A97}" dt="2021-10-31T12:12:01.736" v="1528" actId="478"/>
          <ac:cxnSpMkLst>
            <pc:docMk/>
            <pc:sldMk cId="3785131721" sldId="1313"/>
            <ac:cxnSpMk id="76" creationId="{B3943675-5275-426F-BB9C-C02026204AC5}"/>
          </ac:cxnSpMkLst>
        </pc:cxnChg>
        <pc:cxnChg chg="mod">
          <ac:chgData name="Nitheesh Kaliyamurthy" userId="2821ebda-f4ac-4963-9a4e-a836dfc45829" providerId="ADAL" clId="{356A3991-6593-4CCC-A7FB-FD0DE11D7A97}" dt="2021-10-31T12:12:01.736" v="1528" actId="478"/>
          <ac:cxnSpMkLst>
            <pc:docMk/>
            <pc:sldMk cId="3785131721" sldId="1313"/>
            <ac:cxnSpMk id="79" creationId="{2C63C3C0-EBAC-42E5-BB14-B292EF004EC2}"/>
          </ac:cxnSpMkLst>
        </pc:cxnChg>
        <pc:cxnChg chg="mod">
          <ac:chgData name="Nitheesh Kaliyamurthy" userId="2821ebda-f4ac-4963-9a4e-a836dfc45829" providerId="ADAL" clId="{356A3991-6593-4CCC-A7FB-FD0DE11D7A97}" dt="2021-10-31T12:12:01.736" v="1528" actId="478"/>
          <ac:cxnSpMkLst>
            <pc:docMk/>
            <pc:sldMk cId="3785131721" sldId="1313"/>
            <ac:cxnSpMk id="83" creationId="{EEF85319-FB68-4CCB-A147-5144A78D5CD9}"/>
          </ac:cxnSpMkLst>
        </pc:cxnChg>
        <pc:cxnChg chg="mod">
          <ac:chgData name="Nitheesh Kaliyamurthy" userId="2821ebda-f4ac-4963-9a4e-a836dfc45829" providerId="ADAL" clId="{356A3991-6593-4CCC-A7FB-FD0DE11D7A97}" dt="2021-10-31T12:12:01.736" v="1528" actId="478"/>
          <ac:cxnSpMkLst>
            <pc:docMk/>
            <pc:sldMk cId="3785131721" sldId="1313"/>
            <ac:cxnSpMk id="85" creationId="{231E79D6-D8CE-49A0-A8F6-65BBCA0E49B0}"/>
          </ac:cxnSpMkLst>
        </pc:cxnChg>
        <pc:cxnChg chg="mod">
          <ac:chgData name="Nitheesh Kaliyamurthy" userId="2821ebda-f4ac-4963-9a4e-a836dfc45829" providerId="ADAL" clId="{356A3991-6593-4CCC-A7FB-FD0DE11D7A97}" dt="2021-10-31T12:12:01.736" v="1528" actId="478"/>
          <ac:cxnSpMkLst>
            <pc:docMk/>
            <pc:sldMk cId="3785131721" sldId="1313"/>
            <ac:cxnSpMk id="87" creationId="{B2EF6AE2-4281-4FC3-AB24-5032D8A1B33B}"/>
          </ac:cxnSpMkLst>
        </pc:cxnChg>
        <pc:cxnChg chg="mod">
          <ac:chgData name="Nitheesh Kaliyamurthy" userId="2821ebda-f4ac-4963-9a4e-a836dfc45829" providerId="ADAL" clId="{356A3991-6593-4CCC-A7FB-FD0DE11D7A97}" dt="2021-10-31T12:12:01.736" v="1528" actId="478"/>
          <ac:cxnSpMkLst>
            <pc:docMk/>
            <pc:sldMk cId="3785131721" sldId="1313"/>
            <ac:cxnSpMk id="89" creationId="{6E0B760E-7AC6-46A7-B9C8-E66D201964D4}"/>
          </ac:cxnSpMkLst>
        </pc:cxnChg>
        <pc:cxnChg chg="add mod">
          <ac:chgData name="Nitheesh Kaliyamurthy" userId="2821ebda-f4ac-4963-9a4e-a836dfc45829" providerId="ADAL" clId="{356A3991-6593-4CCC-A7FB-FD0DE11D7A97}" dt="2021-10-31T12:14:17.994" v="1552" actId="14100"/>
          <ac:cxnSpMkLst>
            <pc:docMk/>
            <pc:sldMk cId="3785131721" sldId="1313"/>
            <ac:cxnSpMk id="103" creationId="{82EBE40A-A487-4402-B7E8-71901468C9C2}"/>
          </ac:cxnSpMkLst>
        </pc:cxnChg>
        <pc:cxnChg chg="add mod">
          <ac:chgData name="Nitheesh Kaliyamurthy" userId="2821ebda-f4ac-4963-9a4e-a836dfc45829" providerId="ADAL" clId="{356A3991-6593-4CCC-A7FB-FD0DE11D7A97}" dt="2021-10-31T12:15:29.001" v="1561" actId="14100"/>
          <ac:cxnSpMkLst>
            <pc:docMk/>
            <pc:sldMk cId="3785131721" sldId="1313"/>
            <ac:cxnSpMk id="106" creationId="{BD49F5A0-6603-4493-86E2-E2E402A4D26E}"/>
          </ac:cxnSpMkLst>
        </pc:cxnChg>
        <pc:cxnChg chg="add mod">
          <ac:chgData name="Nitheesh Kaliyamurthy" userId="2821ebda-f4ac-4963-9a4e-a836dfc45829" providerId="ADAL" clId="{356A3991-6593-4CCC-A7FB-FD0DE11D7A97}" dt="2021-10-31T12:15:08.192" v="1558" actId="14100"/>
          <ac:cxnSpMkLst>
            <pc:docMk/>
            <pc:sldMk cId="3785131721" sldId="1313"/>
            <ac:cxnSpMk id="111" creationId="{9F7F7255-096A-4182-B31D-3F28CBD97C91}"/>
          </ac:cxnSpMkLst>
        </pc:cxnChg>
        <pc:cxnChg chg="add mod">
          <ac:chgData name="Nitheesh Kaliyamurthy" userId="2821ebda-f4ac-4963-9a4e-a836dfc45829" providerId="ADAL" clId="{356A3991-6593-4CCC-A7FB-FD0DE11D7A97}" dt="2021-10-31T12:15:15.073" v="1560" actId="14100"/>
          <ac:cxnSpMkLst>
            <pc:docMk/>
            <pc:sldMk cId="3785131721" sldId="1313"/>
            <ac:cxnSpMk id="113" creationId="{4706C83C-9BBB-4EA1-8038-5C452CE4E458}"/>
          </ac:cxnSpMkLst>
        </pc:cxnChg>
        <pc:cxnChg chg="add mod">
          <ac:chgData name="Nitheesh Kaliyamurthy" userId="2821ebda-f4ac-4963-9a4e-a836dfc45829" providerId="ADAL" clId="{356A3991-6593-4CCC-A7FB-FD0DE11D7A97}" dt="2021-10-31T12:16:05.489" v="1566" actId="14100"/>
          <ac:cxnSpMkLst>
            <pc:docMk/>
            <pc:sldMk cId="3785131721" sldId="1313"/>
            <ac:cxnSpMk id="117" creationId="{967838E2-906D-40B0-8E38-82D33F9C3DD0}"/>
          </ac:cxnSpMkLst>
        </pc:cxnChg>
        <pc:cxnChg chg="add mod">
          <ac:chgData name="Nitheesh Kaliyamurthy" userId="2821ebda-f4ac-4963-9a4e-a836dfc45829" providerId="ADAL" clId="{356A3991-6593-4CCC-A7FB-FD0DE11D7A97}" dt="2021-10-31T12:16:26.064" v="1569" actId="14100"/>
          <ac:cxnSpMkLst>
            <pc:docMk/>
            <pc:sldMk cId="3785131721" sldId="1313"/>
            <ac:cxnSpMk id="120" creationId="{370EEB87-FB9D-47F1-AD40-7222499E3A7F}"/>
          </ac:cxnSpMkLst>
        </pc:cxnChg>
        <pc:cxnChg chg="add mod">
          <ac:chgData name="Nitheesh Kaliyamurthy" userId="2821ebda-f4ac-4963-9a4e-a836dfc45829" providerId="ADAL" clId="{356A3991-6593-4CCC-A7FB-FD0DE11D7A97}" dt="2021-10-31T12:17:16.320" v="1578" actId="14100"/>
          <ac:cxnSpMkLst>
            <pc:docMk/>
            <pc:sldMk cId="3785131721" sldId="1313"/>
            <ac:cxnSpMk id="124" creationId="{CAB13746-1789-4CB7-B0AB-8C86C0A5AC9E}"/>
          </ac:cxnSpMkLst>
        </pc:cxnChg>
        <pc:cxnChg chg="add mod">
          <ac:chgData name="Nitheesh Kaliyamurthy" userId="2821ebda-f4ac-4963-9a4e-a836dfc45829" providerId="ADAL" clId="{356A3991-6593-4CCC-A7FB-FD0DE11D7A97}" dt="2021-10-31T12:17:02.553" v="1575" actId="1076"/>
          <ac:cxnSpMkLst>
            <pc:docMk/>
            <pc:sldMk cId="3785131721" sldId="1313"/>
            <ac:cxnSpMk id="125" creationId="{0A3B6C7C-D034-4114-AD11-8CB89BBDC382}"/>
          </ac:cxnSpMkLst>
        </pc:cxnChg>
      </pc:sldChg>
      <pc:sldChg chg="del">
        <pc:chgData name="Nitheesh Kaliyamurthy" userId="2821ebda-f4ac-4963-9a4e-a836dfc45829" providerId="ADAL" clId="{356A3991-6593-4CCC-A7FB-FD0DE11D7A97}" dt="2021-10-31T16:42:11.312" v="3106" actId="47"/>
        <pc:sldMkLst>
          <pc:docMk/>
          <pc:sldMk cId="3816627196" sldId="1314"/>
        </pc:sldMkLst>
      </pc:sldChg>
      <pc:sldChg chg="del">
        <pc:chgData name="Nitheesh Kaliyamurthy" userId="2821ebda-f4ac-4963-9a4e-a836dfc45829" providerId="ADAL" clId="{356A3991-6593-4CCC-A7FB-FD0DE11D7A97}" dt="2021-10-31T16:42:11.312" v="3106" actId="47"/>
        <pc:sldMkLst>
          <pc:docMk/>
          <pc:sldMk cId="2166856860" sldId="1315"/>
        </pc:sldMkLst>
      </pc:sldChg>
      <pc:sldChg chg="del">
        <pc:chgData name="Nitheesh Kaliyamurthy" userId="2821ebda-f4ac-4963-9a4e-a836dfc45829" providerId="ADAL" clId="{356A3991-6593-4CCC-A7FB-FD0DE11D7A97}" dt="2021-10-31T16:42:11.312" v="3106" actId="47"/>
        <pc:sldMkLst>
          <pc:docMk/>
          <pc:sldMk cId="1283610396" sldId="1316"/>
        </pc:sldMkLst>
      </pc:sldChg>
      <pc:sldChg chg="del">
        <pc:chgData name="Nitheesh Kaliyamurthy" userId="2821ebda-f4ac-4963-9a4e-a836dfc45829" providerId="ADAL" clId="{356A3991-6593-4CCC-A7FB-FD0DE11D7A97}" dt="2021-10-31T16:42:11.312" v="3106" actId="47"/>
        <pc:sldMkLst>
          <pc:docMk/>
          <pc:sldMk cId="1205867149" sldId="1317"/>
        </pc:sldMkLst>
      </pc:sldChg>
      <pc:sldChg chg="del">
        <pc:chgData name="Nitheesh Kaliyamurthy" userId="2821ebda-f4ac-4963-9a4e-a836dfc45829" providerId="ADAL" clId="{356A3991-6593-4CCC-A7FB-FD0DE11D7A97}" dt="2021-10-31T16:42:11.312" v="3106" actId="47"/>
        <pc:sldMkLst>
          <pc:docMk/>
          <pc:sldMk cId="4028096043" sldId="1318"/>
        </pc:sldMkLst>
      </pc:sldChg>
      <pc:sldChg chg="del">
        <pc:chgData name="Nitheesh Kaliyamurthy" userId="2821ebda-f4ac-4963-9a4e-a836dfc45829" providerId="ADAL" clId="{356A3991-6593-4CCC-A7FB-FD0DE11D7A97}" dt="2021-10-31T16:42:11.312" v="3106" actId="47"/>
        <pc:sldMkLst>
          <pc:docMk/>
          <pc:sldMk cId="1902244000" sldId="1319"/>
        </pc:sldMkLst>
      </pc:sldChg>
      <pc:sldChg chg="del">
        <pc:chgData name="Nitheesh Kaliyamurthy" userId="2821ebda-f4ac-4963-9a4e-a836dfc45829" providerId="ADAL" clId="{356A3991-6593-4CCC-A7FB-FD0DE11D7A97}" dt="2021-10-31T16:42:11.312" v="3106" actId="47"/>
        <pc:sldMkLst>
          <pc:docMk/>
          <pc:sldMk cId="128523685" sldId="1320"/>
        </pc:sldMkLst>
      </pc:sldChg>
      <pc:sldChg chg="del">
        <pc:chgData name="Nitheesh Kaliyamurthy" userId="2821ebda-f4ac-4963-9a4e-a836dfc45829" providerId="ADAL" clId="{356A3991-6593-4CCC-A7FB-FD0DE11D7A97}" dt="2021-10-31T16:42:11.312" v="3106" actId="47"/>
        <pc:sldMkLst>
          <pc:docMk/>
          <pc:sldMk cId="950712577" sldId="1321"/>
        </pc:sldMkLst>
      </pc:sldChg>
      <pc:sldChg chg="addSp modSp mod">
        <pc:chgData name="Nitheesh Kaliyamurthy" userId="2821ebda-f4ac-4963-9a4e-a836dfc45829" providerId="ADAL" clId="{356A3991-6593-4CCC-A7FB-FD0DE11D7A97}" dt="2021-10-31T12:06:35.927" v="1467" actId="1076"/>
        <pc:sldMkLst>
          <pc:docMk/>
          <pc:sldMk cId="3787198616" sldId="1322"/>
        </pc:sldMkLst>
        <pc:spChg chg="add mod">
          <ac:chgData name="Nitheesh Kaliyamurthy" userId="2821ebda-f4ac-4963-9a4e-a836dfc45829" providerId="ADAL" clId="{356A3991-6593-4CCC-A7FB-FD0DE11D7A97}" dt="2021-10-31T12:06:10.794" v="1459" actId="1076"/>
          <ac:spMkLst>
            <pc:docMk/>
            <pc:sldMk cId="3787198616" sldId="1322"/>
            <ac:spMk id="7" creationId="{D70791B4-CA85-464C-895F-3757A3D08E7F}"/>
          </ac:spMkLst>
        </pc:spChg>
        <pc:spChg chg="add mod">
          <ac:chgData name="Nitheesh Kaliyamurthy" userId="2821ebda-f4ac-4963-9a4e-a836dfc45829" providerId="ADAL" clId="{356A3991-6593-4CCC-A7FB-FD0DE11D7A97}" dt="2021-10-31T12:06:10.794" v="1459" actId="1076"/>
          <ac:spMkLst>
            <pc:docMk/>
            <pc:sldMk cId="3787198616" sldId="1322"/>
            <ac:spMk id="8" creationId="{072F31ED-00E7-4A93-93BE-8CB5879C9983}"/>
          </ac:spMkLst>
        </pc:spChg>
        <pc:spChg chg="add mod">
          <ac:chgData name="Nitheesh Kaliyamurthy" userId="2821ebda-f4ac-4963-9a4e-a836dfc45829" providerId="ADAL" clId="{356A3991-6593-4CCC-A7FB-FD0DE11D7A97}" dt="2021-10-31T12:06:17.050" v="1461" actId="1076"/>
          <ac:spMkLst>
            <pc:docMk/>
            <pc:sldMk cId="3787198616" sldId="1322"/>
            <ac:spMk id="9" creationId="{4B8A4620-3587-4B2D-9139-5195DEA12341}"/>
          </ac:spMkLst>
        </pc:spChg>
        <pc:spChg chg="add mod">
          <ac:chgData name="Nitheesh Kaliyamurthy" userId="2821ebda-f4ac-4963-9a4e-a836dfc45829" providerId="ADAL" clId="{356A3991-6593-4CCC-A7FB-FD0DE11D7A97}" dt="2021-10-31T12:06:19.722" v="1462" actId="1076"/>
          <ac:spMkLst>
            <pc:docMk/>
            <pc:sldMk cId="3787198616" sldId="1322"/>
            <ac:spMk id="10" creationId="{023D7F77-7EFE-427C-BC52-61CBEF040953}"/>
          </ac:spMkLst>
        </pc:spChg>
        <pc:spChg chg="add mod">
          <ac:chgData name="Nitheesh Kaliyamurthy" userId="2821ebda-f4ac-4963-9a4e-a836dfc45829" providerId="ADAL" clId="{356A3991-6593-4CCC-A7FB-FD0DE11D7A97}" dt="2021-10-31T12:06:22.762" v="1463" actId="1076"/>
          <ac:spMkLst>
            <pc:docMk/>
            <pc:sldMk cId="3787198616" sldId="1322"/>
            <ac:spMk id="11" creationId="{4A6E13DF-6667-43EB-9156-AF2D9B275CAD}"/>
          </ac:spMkLst>
        </pc:spChg>
        <pc:spChg chg="add mod">
          <ac:chgData name="Nitheesh Kaliyamurthy" userId="2821ebda-f4ac-4963-9a4e-a836dfc45829" providerId="ADAL" clId="{356A3991-6593-4CCC-A7FB-FD0DE11D7A97}" dt="2021-10-31T12:06:13.504" v="1460" actId="1076"/>
          <ac:spMkLst>
            <pc:docMk/>
            <pc:sldMk cId="3787198616" sldId="1322"/>
            <ac:spMk id="13" creationId="{54157D4B-16FF-4915-A555-F464609D43C3}"/>
          </ac:spMkLst>
        </pc:spChg>
        <pc:spChg chg="mod">
          <ac:chgData name="Nitheesh Kaliyamurthy" userId="2821ebda-f4ac-4963-9a4e-a836dfc45829" providerId="ADAL" clId="{356A3991-6593-4CCC-A7FB-FD0DE11D7A97}" dt="2021-10-31T12:01:09.368" v="1408" actId="20577"/>
          <ac:spMkLst>
            <pc:docMk/>
            <pc:sldMk cId="3787198616" sldId="1322"/>
            <ac:spMk id="4098" creationId="{00000000-0000-0000-0000-000000000000}"/>
          </ac:spMkLst>
        </pc:spChg>
        <pc:spChg chg="mod">
          <ac:chgData name="Nitheesh Kaliyamurthy" userId="2821ebda-f4ac-4963-9a4e-a836dfc45829" providerId="ADAL" clId="{356A3991-6593-4CCC-A7FB-FD0DE11D7A97}" dt="2021-10-31T12:05:49.561" v="1454" actId="1076"/>
          <ac:spMkLst>
            <pc:docMk/>
            <pc:sldMk cId="3787198616" sldId="1322"/>
            <ac:spMk id="4099" creationId="{00000000-0000-0000-0000-000000000000}"/>
          </ac:spMkLst>
        </pc:spChg>
        <pc:graphicFrameChg chg="add mod">
          <ac:chgData name="Nitheesh Kaliyamurthy" userId="2821ebda-f4ac-4963-9a4e-a836dfc45829" providerId="ADAL" clId="{356A3991-6593-4CCC-A7FB-FD0DE11D7A97}" dt="2021-10-31T12:06:10.794" v="1459" actId="1076"/>
          <ac:graphicFrameMkLst>
            <pc:docMk/>
            <pc:sldMk cId="3787198616" sldId="1322"/>
            <ac:graphicFrameMk id="4" creationId="{91067FBA-A2D8-43C4-A3C6-9861FFAECD47}"/>
          </ac:graphicFrameMkLst>
        </pc:graphicFrameChg>
        <pc:graphicFrameChg chg="add mod">
          <ac:chgData name="Nitheesh Kaliyamurthy" userId="2821ebda-f4ac-4963-9a4e-a836dfc45829" providerId="ADAL" clId="{356A3991-6593-4CCC-A7FB-FD0DE11D7A97}" dt="2021-10-31T12:06:10.794" v="1459" actId="1076"/>
          <ac:graphicFrameMkLst>
            <pc:docMk/>
            <pc:sldMk cId="3787198616" sldId="1322"/>
            <ac:graphicFrameMk id="5" creationId="{ABA5ECFA-79EA-4216-BEF7-CF409E257CDE}"/>
          </ac:graphicFrameMkLst>
        </pc:graphicFrameChg>
        <pc:graphicFrameChg chg="add mod">
          <ac:chgData name="Nitheesh Kaliyamurthy" userId="2821ebda-f4ac-4963-9a4e-a836dfc45829" providerId="ADAL" clId="{356A3991-6593-4CCC-A7FB-FD0DE11D7A97}" dt="2021-10-31T12:06:10.794" v="1459" actId="1076"/>
          <ac:graphicFrameMkLst>
            <pc:docMk/>
            <pc:sldMk cId="3787198616" sldId="1322"/>
            <ac:graphicFrameMk id="6" creationId="{63458741-11D2-4A5D-8292-D91C053852E3}"/>
          </ac:graphicFrameMkLst>
        </pc:graphicFrameChg>
        <pc:picChg chg="add mod modCrop">
          <ac:chgData name="Nitheesh Kaliyamurthy" userId="2821ebda-f4ac-4963-9a4e-a836dfc45829" providerId="ADAL" clId="{356A3991-6593-4CCC-A7FB-FD0DE11D7A97}" dt="2021-10-31T12:06:35.927" v="1467" actId="1076"/>
          <ac:picMkLst>
            <pc:docMk/>
            <pc:sldMk cId="3787198616" sldId="1322"/>
            <ac:picMk id="14" creationId="{AD9D3E99-CE9C-4548-A5EE-D92BAEA4C2C5}"/>
          </ac:picMkLst>
        </pc:picChg>
      </pc:sldChg>
      <pc:sldChg chg="addSp delSp modSp mod modNotesTx">
        <pc:chgData name="Nitheesh Kaliyamurthy" userId="2821ebda-f4ac-4963-9a4e-a836dfc45829" providerId="ADAL" clId="{356A3991-6593-4CCC-A7FB-FD0DE11D7A97}" dt="2021-10-31T14:26:17.930" v="2593" actId="5793"/>
        <pc:sldMkLst>
          <pc:docMk/>
          <pc:sldMk cId="2616672068" sldId="1323"/>
        </pc:sldMkLst>
        <pc:spChg chg="mod">
          <ac:chgData name="Nitheesh Kaliyamurthy" userId="2821ebda-f4ac-4963-9a4e-a836dfc45829" providerId="ADAL" clId="{356A3991-6593-4CCC-A7FB-FD0DE11D7A97}" dt="2021-10-31T14:23:33.768" v="2554"/>
          <ac:spMkLst>
            <pc:docMk/>
            <pc:sldMk cId="2616672068" sldId="1323"/>
            <ac:spMk id="8" creationId="{0E043342-0D17-4537-BD76-8B08D574AC57}"/>
          </ac:spMkLst>
        </pc:spChg>
        <pc:spChg chg="mod">
          <ac:chgData name="Nitheesh Kaliyamurthy" userId="2821ebda-f4ac-4963-9a4e-a836dfc45829" providerId="ADAL" clId="{356A3991-6593-4CCC-A7FB-FD0DE11D7A97}" dt="2021-10-31T14:26:17.930" v="2593" actId="5793"/>
          <ac:spMkLst>
            <pc:docMk/>
            <pc:sldMk cId="2616672068" sldId="1323"/>
            <ac:spMk id="9" creationId="{B10EFF0F-EB1E-4CDC-A263-B925706CCA5A}"/>
          </ac:spMkLst>
        </pc:spChg>
        <pc:spChg chg="mod">
          <ac:chgData name="Nitheesh Kaliyamurthy" userId="2821ebda-f4ac-4963-9a4e-a836dfc45829" providerId="ADAL" clId="{356A3991-6593-4CCC-A7FB-FD0DE11D7A97}" dt="2021-10-31T14:23:33.768" v="2554"/>
          <ac:spMkLst>
            <pc:docMk/>
            <pc:sldMk cId="2616672068" sldId="1323"/>
            <ac:spMk id="10" creationId="{F24C10FD-A9D5-4602-87BF-6E5C72475C6D}"/>
          </ac:spMkLst>
        </pc:spChg>
        <pc:spChg chg="mod">
          <ac:chgData name="Nitheesh Kaliyamurthy" userId="2821ebda-f4ac-4963-9a4e-a836dfc45829" providerId="ADAL" clId="{356A3991-6593-4CCC-A7FB-FD0DE11D7A97}" dt="2021-10-31T14:23:33.768" v="2554"/>
          <ac:spMkLst>
            <pc:docMk/>
            <pc:sldMk cId="2616672068" sldId="1323"/>
            <ac:spMk id="11" creationId="{EDF59A9A-5E1A-4B83-B310-5431580B21B3}"/>
          </ac:spMkLst>
        </pc:spChg>
        <pc:spChg chg="mod">
          <ac:chgData name="Nitheesh Kaliyamurthy" userId="2821ebda-f4ac-4963-9a4e-a836dfc45829" providerId="ADAL" clId="{356A3991-6593-4CCC-A7FB-FD0DE11D7A97}" dt="2021-10-31T14:24:49.376" v="2579" actId="14100"/>
          <ac:spMkLst>
            <pc:docMk/>
            <pc:sldMk cId="2616672068" sldId="1323"/>
            <ac:spMk id="14" creationId="{919F28A5-5B65-498C-8D0C-43FD8421D1BF}"/>
          </ac:spMkLst>
        </pc:spChg>
        <pc:spChg chg="mod">
          <ac:chgData name="Nitheesh Kaliyamurthy" userId="2821ebda-f4ac-4963-9a4e-a836dfc45829" providerId="ADAL" clId="{356A3991-6593-4CCC-A7FB-FD0DE11D7A97}" dt="2021-10-31T14:23:33.768" v="2554"/>
          <ac:spMkLst>
            <pc:docMk/>
            <pc:sldMk cId="2616672068" sldId="1323"/>
            <ac:spMk id="15" creationId="{A00D538F-18C7-480D-85BB-9F8F9446EF80}"/>
          </ac:spMkLst>
        </pc:spChg>
        <pc:spChg chg="mod">
          <ac:chgData name="Nitheesh Kaliyamurthy" userId="2821ebda-f4ac-4963-9a4e-a836dfc45829" providerId="ADAL" clId="{356A3991-6593-4CCC-A7FB-FD0DE11D7A97}" dt="2021-10-31T14:25:18.834" v="2584" actId="1076"/>
          <ac:spMkLst>
            <pc:docMk/>
            <pc:sldMk cId="2616672068" sldId="1323"/>
            <ac:spMk id="20" creationId="{4B9F695A-4391-4DB0-8D69-7494C084C79C}"/>
          </ac:spMkLst>
        </pc:spChg>
        <pc:spChg chg="mod">
          <ac:chgData name="Nitheesh Kaliyamurthy" userId="2821ebda-f4ac-4963-9a4e-a836dfc45829" providerId="ADAL" clId="{356A3991-6593-4CCC-A7FB-FD0DE11D7A97}" dt="2021-10-31T14:25:22.697" v="2585" actId="1076"/>
          <ac:spMkLst>
            <pc:docMk/>
            <pc:sldMk cId="2616672068" sldId="1323"/>
            <ac:spMk id="21" creationId="{390A2BBD-FEF7-4B4B-9B3F-45BCAA5A3C24}"/>
          </ac:spMkLst>
        </pc:spChg>
        <pc:spChg chg="mod">
          <ac:chgData name="Nitheesh Kaliyamurthy" userId="2821ebda-f4ac-4963-9a4e-a836dfc45829" providerId="ADAL" clId="{356A3991-6593-4CCC-A7FB-FD0DE11D7A97}" dt="2021-10-31T14:24:08.011" v="2570" actId="14100"/>
          <ac:spMkLst>
            <pc:docMk/>
            <pc:sldMk cId="2616672068" sldId="1323"/>
            <ac:spMk id="22" creationId="{C507331D-665C-4CB1-B6E4-D0FC46FC5100}"/>
          </ac:spMkLst>
        </pc:spChg>
        <pc:spChg chg="mod">
          <ac:chgData name="Nitheesh Kaliyamurthy" userId="2821ebda-f4ac-4963-9a4e-a836dfc45829" providerId="ADAL" clId="{356A3991-6593-4CCC-A7FB-FD0DE11D7A97}" dt="2021-10-31T14:23:51.308" v="2561" actId="404"/>
          <ac:spMkLst>
            <pc:docMk/>
            <pc:sldMk cId="2616672068" sldId="1323"/>
            <ac:spMk id="23" creationId="{EADF0A8B-8435-4121-A67D-C4CC3C802036}"/>
          </ac:spMkLst>
        </pc:spChg>
        <pc:spChg chg="mod">
          <ac:chgData name="Nitheesh Kaliyamurthy" userId="2821ebda-f4ac-4963-9a4e-a836dfc45829" providerId="ADAL" clId="{356A3991-6593-4CCC-A7FB-FD0DE11D7A97}" dt="2021-10-31T14:23:33.768" v="2554"/>
          <ac:spMkLst>
            <pc:docMk/>
            <pc:sldMk cId="2616672068" sldId="1323"/>
            <ac:spMk id="26" creationId="{18080C37-6655-434D-A13E-22BFCD8352DB}"/>
          </ac:spMkLst>
        </pc:spChg>
        <pc:spChg chg="mod">
          <ac:chgData name="Nitheesh Kaliyamurthy" userId="2821ebda-f4ac-4963-9a4e-a836dfc45829" providerId="ADAL" clId="{356A3991-6593-4CCC-A7FB-FD0DE11D7A97}" dt="2021-10-31T14:24:59.185" v="2582" actId="404"/>
          <ac:spMkLst>
            <pc:docMk/>
            <pc:sldMk cId="2616672068" sldId="1323"/>
            <ac:spMk id="27" creationId="{21BF8F0B-4BC0-4F1B-A13F-FCABC23AE7A1}"/>
          </ac:spMkLst>
        </pc:spChg>
        <pc:spChg chg="mod">
          <ac:chgData name="Nitheesh Kaliyamurthy" userId="2821ebda-f4ac-4963-9a4e-a836dfc45829" providerId="ADAL" clId="{356A3991-6593-4CCC-A7FB-FD0DE11D7A97}" dt="2021-10-31T14:24:12.332" v="2573" actId="404"/>
          <ac:spMkLst>
            <pc:docMk/>
            <pc:sldMk cId="2616672068" sldId="1323"/>
            <ac:spMk id="28" creationId="{EED94EDD-DC0C-4D7C-A0DE-455199111815}"/>
          </ac:spMkLst>
        </pc:spChg>
        <pc:spChg chg="mod">
          <ac:chgData name="Nitheesh Kaliyamurthy" userId="2821ebda-f4ac-4963-9a4e-a836dfc45829" providerId="ADAL" clId="{356A3991-6593-4CCC-A7FB-FD0DE11D7A97}" dt="2021-10-31T14:23:33.768" v="2554"/>
          <ac:spMkLst>
            <pc:docMk/>
            <pc:sldMk cId="2616672068" sldId="1323"/>
            <ac:spMk id="29" creationId="{DD096A15-BE57-48F1-9E3C-DB5D12D5D689}"/>
          </ac:spMkLst>
        </pc:spChg>
        <pc:spChg chg="mod">
          <ac:chgData name="Nitheesh Kaliyamurthy" userId="2821ebda-f4ac-4963-9a4e-a836dfc45829" providerId="ADAL" clId="{356A3991-6593-4CCC-A7FB-FD0DE11D7A97}" dt="2021-10-31T14:23:57.593" v="2565" actId="14100"/>
          <ac:spMkLst>
            <pc:docMk/>
            <pc:sldMk cId="2616672068" sldId="1323"/>
            <ac:spMk id="30" creationId="{F8C598CB-9FB9-42C7-97E3-CAD83F73DB12}"/>
          </ac:spMkLst>
        </pc:spChg>
        <pc:spChg chg="mod">
          <ac:chgData name="Nitheesh Kaliyamurthy" userId="2821ebda-f4ac-4963-9a4e-a836dfc45829" providerId="ADAL" clId="{356A3991-6593-4CCC-A7FB-FD0DE11D7A97}" dt="2021-10-31T14:23:33.768" v="2554"/>
          <ac:spMkLst>
            <pc:docMk/>
            <pc:sldMk cId="2616672068" sldId="1323"/>
            <ac:spMk id="31" creationId="{FC52DED8-A2A6-4473-BE70-386F7529B181}"/>
          </ac:spMkLst>
        </pc:spChg>
        <pc:spChg chg="mod">
          <ac:chgData name="Nitheesh Kaliyamurthy" userId="2821ebda-f4ac-4963-9a4e-a836dfc45829" providerId="ADAL" clId="{356A3991-6593-4CCC-A7FB-FD0DE11D7A97}" dt="2021-10-31T14:23:33.768" v="2554"/>
          <ac:spMkLst>
            <pc:docMk/>
            <pc:sldMk cId="2616672068" sldId="1323"/>
            <ac:spMk id="32" creationId="{8A992C1B-D1A6-4116-8006-8670189ACFF7}"/>
          </ac:spMkLst>
        </pc:spChg>
        <pc:spChg chg="mod">
          <ac:chgData name="Nitheesh Kaliyamurthy" userId="2821ebda-f4ac-4963-9a4e-a836dfc45829" providerId="ADAL" clId="{356A3991-6593-4CCC-A7FB-FD0DE11D7A97}" dt="2021-10-31T14:23:33.768" v="2554"/>
          <ac:spMkLst>
            <pc:docMk/>
            <pc:sldMk cId="2616672068" sldId="1323"/>
            <ac:spMk id="33" creationId="{6F1DE475-9789-40B9-8436-C4C62CFE165F}"/>
          </ac:spMkLst>
        </pc:spChg>
        <pc:spChg chg="mod">
          <ac:chgData name="Nitheesh Kaliyamurthy" userId="2821ebda-f4ac-4963-9a4e-a836dfc45829" providerId="ADAL" clId="{356A3991-6593-4CCC-A7FB-FD0DE11D7A97}" dt="2021-10-31T14:24:16.051" v="2575" actId="404"/>
          <ac:spMkLst>
            <pc:docMk/>
            <pc:sldMk cId="2616672068" sldId="1323"/>
            <ac:spMk id="34" creationId="{E3F58864-7A8B-48CF-A7FF-4158CC6A0587}"/>
          </ac:spMkLst>
        </pc:spChg>
        <pc:spChg chg="mod">
          <ac:chgData name="Nitheesh Kaliyamurthy" userId="2821ebda-f4ac-4963-9a4e-a836dfc45829" providerId="ADAL" clId="{356A3991-6593-4CCC-A7FB-FD0DE11D7A97}" dt="2021-10-31T14:24:19.561" v="2577" actId="404"/>
          <ac:spMkLst>
            <pc:docMk/>
            <pc:sldMk cId="2616672068" sldId="1323"/>
            <ac:spMk id="35" creationId="{27B4B459-7BC4-4F7D-B647-6E2CC692637B}"/>
          </ac:spMkLst>
        </pc:spChg>
        <pc:spChg chg="del mod">
          <ac:chgData name="Nitheesh Kaliyamurthy" userId="2821ebda-f4ac-4963-9a4e-a836dfc45829" providerId="ADAL" clId="{356A3991-6593-4CCC-A7FB-FD0DE11D7A97}" dt="2021-10-31T14:25:10.750" v="2583" actId="478"/>
          <ac:spMkLst>
            <pc:docMk/>
            <pc:sldMk cId="2616672068" sldId="1323"/>
            <ac:spMk id="36" creationId="{70F6D6BF-C2A0-4466-B451-F51925B4E1C9}"/>
          </ac:spMkLst>
        </pc:spChg>
        <pc:spChg chg="mod">
          <ac:chgData name="Nitheesh Kaliyamurthy" userId="2821ebda-f4ac-4963-9a4e-a836dfc45829" providerId="ADAL" clId="{356A3991-6593-4CCC-A7FB-FD0DE11D7A97}" dt="2021-10-31T14:23:33.768" v="2554"/>
          <ac:spMkLst>
            <pc:docMk/>
            <pc:sldMk cId="2616672068" sldId="1323"/>
            <ac:spMk id="40" creationId="{4D00139A-EA73-4D39-896B-9D86AF7ACE04}"/>
          </ac:spMkLst>
        </pc:spChg>
        <pc:spChg chg="mod">
          <ac:chgData name="Nitheesh Kaliyamurthy" userId="2821ebda-f4ac-4963-9a4e-a836dfc45829" providerId="ADAL" clId="{356A3991-6593-4CCC-A7FB-FD0DE11D7A97}" dt="2021-10-31T14:23:33.768" v="2554"/>
          <ac:spMkLst>
            <pc:docMk/>
            <pc:sldMk cId="2616672068" sldId="1323"/>
            <ac:spMk id="41" creationId="{931A9375-697C-4BC6-9430-A234207109A2}"/>
          </ac:spMkLst>
        </pc:spChg>
        <pc:spChg chg="add mod">
          <ac:chgData name="Nitheesh Kaliyamurthy" userId="2821ebda-f4ac-4963-9a4e-a836dfc45829" providerId="ADAL" clId="{356A3991-6593-4CCC-A7FB-FD0DE11D7A97}" dt="2021-10-31T14:25:47.864" v="2588" actId="1076"/>
          <ac:spMkLst>
            <pc:docMk/>
            <pc:sldMk cId="2616672068" sldId="1323"/>
            <ac:spMk id="42" creationId="{4CA45C79-6A6E-48A8-910D-53CAC624192F}"/>
          </ac:spMkLst>
        </pc:spChg>
        <pc:spChg chg="add mod">
          <ac:chgData name="Nitheesh Kaliyamurthy" userId="2821ebda-f4ac-4963-9a4e-a836dfc45829" providerId="ADAL" clId="{356A3991-6593-4CCC-A7FB-FD0DE11D7A97}" dt="2021-10-31T14:25:47.864" v="2588" actId="1076"/>
          <ac:spMkLst>
            <pc:docMk/>
            <pc:sldMk cId="2616672068" sldId="1323"/>
            <ac:spMk id="43" creationId="{671716DA-2DA2-4478-AAE0-50D57C37957D}"/>
          </ac:spMkLst>
        </pc:spChg>
        <pc:spChg chg="add mod">
          <ac:chgData name="Nitheesh Kaliyamurthy" userId="2821ebda-f4ac-4963-9a4e-a836dfc45829" providerId="ADAL" clId="{356A3991-6593-4CCC-A7FB-FD0DE11D7A97}" dt="2021-10-31T14:25:59.112" v="2589" actId="1076"/>
          <ac:spMkLst>
            <pc:docMk/>
            <pc:sldMk cId="2616672068" sldId="1323"/>
            <ac:spMk id="44" creationId="{33A4EB12-088C-4F4B-9137-02D47A181374}"/>
          </ac:spMkLst>
        </pc:spChg>
        <pc:spChg chg="add mod">
          <ac:chgData name="Nitheesh Kaliyamurthy" userId="2821ebda-f4ac-4963-9a4e-a836dfc45829" providerId="ADAL" clId="{356A3991-6593-4CCC-A7FB-FD0DE11D7A97}" dt="2021-10-31T14:25:59.112" v="2589" actId="1076"/>
          <ac:spMkLst>
            <pc:docMk/>
            <pc:sldMk cId="2616672068" sldId="1323"/>
            <ac:spMk id="45" creationId="{48D7BD89-4CA0-47C6-8871-533A6709442A}"/>
          </ac:spMkLst>
        </pc:spChg>
        <pc:spChg chg="mod">
          <ac:chgData name="Nitheesh Kaliyamurthy" userId="2821ebda-f4ac-4963-9a4e-a836dfc45829" providerId="ADAL" clId="{356A3991-6593-4CCC-A7FB-FD0DE11D7A97}" dt="2021-10-31T14:20:45.347" v="2512" actId="20577"/>
          <ac:spMkLst>
            <pc:docMk/>
            <pc:sldMk cId="2616672068" sldId="1323"/>
            <ac:spMk id="4098" creationId="{00000000-0000-0000-0000-000000000000}"/>
          </ac:spMkLst>
        </pc:spChg>
        <pc:grpChg chg="add mod">
          <ac:chgData name="Nitheesh Kaliyamurthy" userId="2821ebda-f4ac-4963-9a4e-a836dfc45829" providerId="ADAL" clId="{356A3991-6593-4CCC-A7FB-FD0DE11D7A97}" dt="2021-10-31T14:23:41.376" v="2557" actId="1076"/>
          <ac:grpSpMkLst>
            <pc:docMk/>
            <pc:sldMk cId="2616672068" sldId="1323"/>
            <ac:grpSpMk id="7" creationId="{428843BD-2121-4844-84D9-DAB93A67327D}"/>
          </ac:grpSpMkLst>
        </pc:grpChg>
        <pc:picChg chg="mod">
          <ac:chgData name="Nitheesh Kaliyamurthy" userId="2821ebda-f4ac-4963-9a4e-a836dfc45829" providerId="ADAL" clId="{356A3991-6593-4CCC-A7FB-FD0DE11D7A97}" dt="2021-10-31T14:23:33.768" v="2554"/>
          <ac:picMkLst>
            <pc:docMk/>
            <pc:sldMk cId="2616672068" sldId="1323"/>
            <ac:picMk id="12" creationId="{4D11A099-40F2-4625-9EFE-3DB86B5C34C3}"/>
          </ac:picMkLst>
        </pc:picChg>
        <pc:picChg chg="mod">
          <ac:chgData name="Nitheesh Kaliyamurthy" userId="2821ebda-f4ac-4963-9a4e-a836dfc45829" providerId="ADAL" clId="{356A3991-6593-4CCC-A7FB-FD0DE11D7A97}" dt="2021-10-31T14:23:33.768" v="2554"/>
          <ac:picMkLst>
            <pc:docMk/>
            <pc:sldMk cId="2616672068" sldId="1323"/>
            <ac:picMk id="13" creationId="{1EF10950-01B3-4C96-AF32-359F7F4F0F7B}"/>
          </ac:picMkLst>
        </pc:picChg>
        <pc:picChg chg="mod">
          <ac:chgData name="Nitheesh Kaliyamurthy" userId="2821ebda-f4ac-4963-9a4e-a836dfc45829" providerId="ADAL" clId="{356A3991-6593-4CCC-A7FB-FD0DE11D7A97}" dt="2021-10-31T14:23:33.768" v="2554"/>
          <ac:picMkLst>
            <pc:docMk/>
            <pc:sldMk cId="2616672068" sldId="1323"/>
            <ac:picMk id="24" creationId="{A7AF8661-9EFE-4DD0-8882-41635CC14F6E}"/>
          </ac:picMkLst>
        </pc:picChg>
        <pc:picChg chg="mod">
          <ac:chgData name="Nitheesh Kaliyamurthy" userId="2821ebda-f4ac-4963-9a4e-a836dfc45829" providerId="ADAL" clId="{356A3991-6593-4CCC-A7FB-FD0DE11D7A97}" dt="2021-10-31T14:23:33.768" v="2554"/>
          <ac:picMkLst>
            <pc:docMk/>
            <pc:sldMk cId="2616672068" sldId="1323"/>
            <ac:picMk id="25" creationId="{2B4FEC41-C980-47C1-9E10-0EE5895C37F6}"/>
          </ac:picMkLst>
        </pc:picChg>
        <pc:picChg chg="del">
          <ac:chgData name="Nitheesh Kaliyamurthy" userId="2821ebda-f4ac-4963-9a4e-a836dfc45829" providerId="ADAL" clId="{356A3991-6593-4CCC-A7FB-FD0DE11D7A97}" dt="2021-10-31T14:22:17.062" v="2538" actId="478"/>
          <ac:picMkLst>
            <pc:docMk/>
            <pc:sldMk cId="2616672068" sldId="1323"/>
            <ac:picMk id="37" creationId="{3280CCBA-F262-49B1-81ED-1DE7E1B11D33}"/>
          </ac:picMkLst>
        </pc:picChg>
        <pc:picChg chg="del">
          <ac:chgData name="Nitheesh Kaliyamurthy" userId="2821ebda-f4ac-4963-9a4e-a836dfc45829" providerId="ADAL" clId="{356A3991-6593-4CCC-A7FB-FD0DE11D7A97}" dt="2021-10-31T14:21:21.751" v="2521" actId="478"/>
          <ac:picMkLst>
            <pc:docMk/>
            <pc:sldMk cId="2616672068" sldId="1323"/>
            <ac:picMk id="38" creationId="{93C4F646-7417-419E-9E7E-5F68601A4D84}"/>
          </ac:picMkLst>
        </pc:picChg>
        <pc:picChg chg="del">
          <ac:chgData name="Nitheesh Kaliyamurthy" userId="2821ebda-f4ac-4963-9a4e-a836dfc45829" providerId="ADAL" clId="{356A3991-6593-4CCC-A7FB-FD0DE11D7A97}" dt="2021-10-31T14:21:21.094" v="2520" actId="478"/>
          <ac:picMkLst>
            <pc:docMk/>
            <pc:sldMk cId="2616672068" sldId="1323"/>
            <ac:picMk id="39" creationId="{1BC783A7-160E-40FD-BB47-7AAB871D9E20}"/>
          </ac:picMkLst>
        </pc:picChg>
        <pc:cxnChg chg="mod">
          <ac:chgData name="Nitheesh Kaliyamurthy" userId="2821ebda-f4ac-4963-9a4e-a836dfc45829" providerId="ADAL" clId="{356A3991-6593-4CCC-A7FB-FD0DE11D7A97}" dt="2021-10-31T14:23:33.768" v="2554"/>
          <ac:cxnSpMkLst>
            <pc:docMk/>
            <pc:sldMk cId="2616672068" sldId="1323"/>
            <ac:cxnSpMk id="16" creationId="{067A13DA-19DC-43BC-84F1-E177FD9CAF49}"/>
          </ac:cxnSpMkLst>
        </pc:cxnChg>
        <pc:cxnChg chg="mod">
          <ac:chgData name="Nitheesh Kaliyamurthy" userId="2821ebda-f4ac-4963-9a4e-a836dfc45829" providerId="ADAL" clId="{356A3991-6593-4CCC-A7FB-FD0DE11D7A97}" dt="2021-10-31T14:23:33.768" v="2554"/>
          <ac:cxnSpMkLst>
            <pc:docMk/>
            <pc:sldMk cId="2616672068" sldId="1323"/>
            <ac:cxnSpMk id="17" creationId="{FEFA1F61-AF3E-4325-8DFB-FF920A2DF27C}"/>
          </ac:cxnSpMkLst>
        </pc:cxnChg>
        <pc:cxnChg chg="mod">
          <ac:chgData name="Nitheesh Kaliyamurthy" userId="2821ebda-f4ac-4963-9a4e-a836dfc45829" providerId="ADAL" clId="{356A3991-6593-4CCC-A7FB-FD0DE11D7A97}" dt="2021-10-31T14:23:33.768" v="2554"/>
          <ac:cxnSpMkLst>
            <pc:docMk/>
            <pc:sldMk cId="2616672068" sldId="1323"/>
            <ac:cxnSpMk id="18" creationId="{746FB80A-DD25-464E-A893-4FF4E0CCAA82}"/>
          </ac:cxnSpMkLst>
        </pc:cxnChg>
        <pc:cxnChg chg="mod">
          <ac:chgData name="Nitheesh Kaliyamurthy" userId="2821ebda-f4ac-4963-9a4e-a836dfc45829" providerId="ADAL" clId="{356A3991-6593-4CCC-A7FB-FD0DE11D7A97}" dt="2021-10-31T14:23:33.768" v="2554"/>
          <ac:cxnSpMkLst>
            <pc:docMk/>
            <pc:sldMk cId="2616672068" sldId="1323"/>
            <ac:cxnSpMk id="19" creationId="{0A383A26-D296-4AF5-8A54-884A8EEAB0E0}"/>
          </ac:cxnSpMkLst>
        </pc:cxnChg>
      </pc:sldChg>
      <pc:sldChg chg="addSp delSp modSp mod modAnim modNotesTx">
        <pc:chgData name="Nitheesh Kaliyamurthy" userId="2821ebda-f4ac-4963-9a4e-a836dfc45829" providerId="ADAL" clId="{356A3991-6593-4CCC-A7FB-FD0DE11D7A97}" dt="2021-10-31T16:12:53.950" v="2862" actId="113"/>
        <pc:sldMkLst>
          <pc:docMk/>
          <pc:sldMk cId="565587616" sldId="1324"/>
        </pc:sldMkLst>
        <pc:spChg chg="mod">
          <ac:chgData name="Nitheesh Kaliyamurthy" userId="2821ebda-f4ac-4963-9a4e-a836dfc45829" providerId="ADAL" clId="{356A3991-6593-4CCC-A7FB-FD0DE11D7A97}" dt="2021-10-31T16:04:33.731" v="2796" actId="20577"/>
          <ac:spMkLst>
            <pc:docMk/>
            <pc:sldMk cId="565587616" sldId="1324"/>
            <ac:spMk id="9" creationId="{B10EFF0F-EB1E-4CDC-A263-B925706CCA5A}"/>
          </ac:spMkLst>
        </pc:spChg>
        <pc:spChg chg="del">
          <ac:chgData name="Nitheesh Kaliyamurthy" userId="2821ebda-f4ac-4963-9a4e-a836dfc45829" providerId="ADAL" clId="{356A3991-6593-4CCC-A7FB-FD0DE11D7A97}" dt="2021-10-31T16:01:50.529" v="2764" actId="478"/>
          <ac:spMkLst>
            <pc:docMk/>
            <pc:sldMk cId="565587616" sldId="1324"/>
            <ac:spMk id="10" creationId="{3722B827-2177-4966-B4EC-4523479FBE2C}"/>
          </ac:spMkLst>
        </pc:spChg>
        <pc:spChg chg="mod">
          <ac:chgData name="Nitheesh Kaliyamurthy" userId="2821ebda-f4ac-4963-9a4e-a836dfc45829" providerId="ADAL" clId="{356A3991-6593-4CCC-A7FB-FD0DE11D7A97}" dt="2021-10-31T16:04:48.386" v="2799" actId="14100"/>
          <ac:spMkLst>
            <pc:docMk/>
            <pc:sldMk cId="565587616" sldId="1324"/>
            <ac:spMk id="11" creationId="{7407BCF4-CF9D-441A-9295-57E7F054B506}"/>
          </ac:spMkLst>
        </pc:spChg>
        <pc:spChg chg="mod">
          <ac:chgData name="Nitheesh Kaliyamurthy" userId="2821ebda-f4ac-4963-9a4e-a836dfc45829" providerId="ADAL" clId="{356A3991-6593-4CCC-A7FB-FD0DE11D7A97}" dt="2021-10-31T16:04:48.386" v="2799" actId="14100"/>
          <ac:spMkLst>
            <pc:docMk/>
            <pc:sldMk cId="565587616" sldId="1324"/>
            <ac:spMk id="12" creationId="{F2F1B3E3-CF89-463B-81D7-C154FF3440CE}"/>
          </ac:spMkLst>
        </pc:spChg>
        <pc:spChg chg="mod">
          <ac:chgData name="Nitheesh Kaliyamurthy" userId="2821ebda-f4ac-4963-9a4e-a836dfc45829" providerId="ADAL" clId="{356A3991-6593-4CCC-A7FB-FD0DE11D7A97}" dt="2021-10-31T16:05:19.783" v="2807" actId="1076"/>
          <ac:spMkLst>
            <pc:docMk/>
            <pc:sldMk cId="565587616" sldId="1324"/>
            <ac:spMk id="18" creationId="{0369E1CB-9623-4CE2-9A9D-F85211BFCD8D}"/>
          </ac:spMkLst>
        </pc:spChg>
        <pc:spChg chg="mod">
          <ac:chgData name="Nitheesh Kaliyamurthy" userId="2821ebda-f4ac-4963-9a4e-a836dfc45829" providerId="ADAL" clId="{356A3991-6593-4CCC-A7FB-FD0DE11D7A97}" dt="2021-10-31T16:05:26.003" v="2808" actId="1076"/>
          <ac:spMkLst>
            <pc:docMk/>
            <pc:sldMk cId="565587616" sldId="1324"/>
            <ac:spMk id="19" creationId="{88BBBB81-DE3E-4FB8-91EB-C56D85CEC777}"/>
          </ac:spMkLst>
        </pc:spChg>
        <pc:spChg chg="mod">
          <ac:chgData name="Nitheesh Kaliyamurthy" userId="2821ebda-f4ac-4963-9a4e-a836dfc45829" providerId="ADAL" clId="{356A3991-6593-4CCC-A7FB-FD0DE11D7A97}" dt="2021-10-31T16:04:48.386" v="2799" actId="14100"/>
          <ac:spMkLst>
            <pc:docMk/>
            <pc:sldMk cId="565587616" sldId="1324"/>
            <ac:spMk id="20" creationId="{99457225-26CE-437C-9AD8-96E438D42579}"/>
          </ac:spMkLst>
        </pc:spChg>
        <pc:spChg chg="mod">
          <ac:chgData name="Nitheesh Kaliyamurthy" userId="2821ebda-f4ac-4963-9a4e-a836dfc45829" providerId="ADAL" clId="{356A3991-6593-4CCC-A7FB-FD0DE11D7A97}" dt="2021-10-31T16:04:48.386" v="2799" actId="14100"/>
          <ac:spMkLst>
            <pc:docMk/>
            <pc:sldMk cId="565587616" sldId="1324"/>
            <ac:spMk id="21" creationId="{23984052-F159-43C3-B0B8-7D508C30A00F}"/>
          </ac:spMkLst>
        </pc:spChg>
        <pc:spChg chg="mod">
          <ac:chgData name="Nitheesh Kaliyamurthy" userId="2821ebda-f4ac-4963-9a4e-a836dfc45829" providerId="ADAL" clId="{356A3991-6593-4CCC-A7FB-FD0DE11D7A97}" dt="2021-10-31T16:05:13.004" v="2806" actId="404"/>
          <ac:spMkLst>
            <pc:docMk/>
            <pc:sldMk cId="565587616" sldId="1324"/>
            <ac:spMk id="22" creationId="{FC8B84D2-6574-4E82-BC39-4D2ACFBD47FD}"/>
          </ac:spMkLst>
        </pc:spChg>
        <pc:spChg chg="mod">
          <ac:chgData name="Nitheesh Kaliyamurthy" userId="2821ebda-f4ac-4963-9a4e-a836dfc45829" providerId="ADAL" clId="{356A3991-6593-4CCC-A7FB-FD0DE11D7A97}" dt="2021-10-31T16:04:48.386" v="2799" actId="14100"/>
          <ac:spMkLst>
            <pc:docMk/>
            <pc:sldMk cId="565587616" sldId="1324"/>
            <ac:spMk id="23" creationId="{05F1F2BE-15D0-4EA1-BBBE-5FE6E091FAE3}"/>
          </ac:spMkLst>
        </pc:spChg>
        <pc:spChg chg="mod">
          <ac:chgData name="Nitheesh Kaliyamurthy" userId="2821ebda-f4ac-4963-9a4e-a836dfc45829" providerId="ADAL" clId="{356A3991-6593-4CCC-A7FB-FD0DE11D7A97}" dt="2021-10-31T16:04:48.386" v="2799" actId="14100"/>
          <ac:spMkLst>
            <pc:docMk/>
            <pc:sldMk cId="565587616" sldId="1324"/>
            <ac:spMk id="24" creationId="{00C57628-8DEE-4766-93B1-9D2991FD3F76}"/>
          </ac:spMkLst>
        </pc:spChg>
        <pc:spChg chg="mod">
          <ac:chgData name="Nitheesh Kaliyamurthy" userId="2821ebda-f4ac-4963-9a4e-a836dfc45829" providerId="ADAL" clId="{356A3991-6593-4CCC-A7FB-FD0DE11D7A97}" dt="2021-10-31T16:05:06.144" v="2804" actId="1076"/>
          <ac:spMkLst>
            <pc:docMk/>
            <pc:sldMk cId="565587616" sldId="1324"/>
            <ac:spMk id="25" creationId="{CBCE0AAC-E345-4CBA-B20C-FFA484C0A3A0}"/>
          </ac:spMkLst>
        </pc:spChg>
        <pc:spChg chg="add mod">
          <ac:chgData name="Nitheesh Kaliyamurthy" userId="2821ebda-f4ac-4963-9a4e-a836dfc45829" providerId="ADAL" clId="{356A3991-6593-4CCC-A7FB-FD0DE11D7A97}" dt="2021-10-31T16:07:16.218" v="2820" actId="13926"/>
          <ac:spMkLst>
            <pc:docMk/>
            <pc:sldMk cId="565587616" sldId="1324"/>
            <ac:spMk id="26" creationId="{C4D3DBA0-BB7D-4BAF-B2CC-175A8CD4BC40}"/>
          </ac:spMkLst>
        </pc:spChg>
        <pc:spChg chg="add mod">
          <ac:chgData name="Nitheesh Kaliyamurthy" userId="2821ebda-f4ac-4963-9a4e-a836dfc45829" providerId="ADAL" clId="{356A3991-6593-4CCC-A7FB-FD0DE11D7A97}" dt="2021-10-31T16:10:36.303" v="2842" actId="1076"/>
          <ac:spMkLst>
            <pc:docMk/>
            <pc:sldMk cId="565587616" sldId="1324"/>
            <ac:spMk id="27" creationId="{EF2B66BE-048F-45F4-8EDD-0F1E3B7251E4}"/>
          </ac:spMkLst>
        </pc:spChg>
        <pc:spChg chg="mod">
          <ac:chgData name="Nitheesh Kaliyamurthy" userId="2821ebda-f4ac-4963-9a4e-a836dfc45829" providerId="ADAL" clId="{356A3991-6593-4CCC-A7FB-FD0DE11D7A97}" dt="2021-10-31T16:08:28.620" v="2824" actId="1076"/>
          <ac:spMkLst>
            <pc:docMk/>
            <pc:sldMk cId="565587616" sldId="1324"/>
            <ac:spMk id="30" creationId="{F75AB4E2-2190-48BA-A606-271E18C43366}"/>
          </ac:spMkLst>
        </pc:spChg>
        <pc:spChg chg="mod">
          <ac:chgData name="Nitheesh Kaliyamurthy" userId="2821ebda-f4ac-4963-9a4e-a836dfc45829" providerId="ADAL" clId="{356A3991-6593-4CCC-A7FB-FD0DE11D7A97}" dt="2021-10-31T16:08:28.620" v="2824" actId="1076"/>
          <ac:spMkLst>
            <pc:docMk/>
            <pc:sldMk cId="565587616" sldId="1324"/>
            <ac:spMk id="31" creationId="{30175581-56A4-4FB2-9C02-486AD92101E0}"/>
          </ac:spMkLst>
        </pc:spChg>
        <pc:spChg chg="mod">
          <ac:chgData name="Nitheesh Kaliyamurthy" userId="2821ebda-f4ac-4963-9a4e-a836dfc45829" providerId="ADAL" clId="{356A3991-6593-4CCC-A7FB-FD0DE11D7A97}" dt="2021-10-31T16:09:47.865" v="2837" actId="1076"/>
          <ac:spMkLst>
            <pc:docMk/>
            <pc:sldMk cId="565587616" sldId="1324"/>
            <ac:spMk id="37" creationId="{AA4917C9-E2C1-4AD4-B151-0B02FCAA7FC5}"/>
          </ac:spMkLst>
        </pc:spChg>
        <pc:spChg chg="mod">
          <ac:chgData name="Nitheesh Kaliyamurthy" userId="2821ebda-f4ac-4963-9a4e-a836dfc45829" providerId="ADAL" clId="{356A3991-6593-4CCC-A7FB-FD0DE11D7A97}" dt="2021-10-31T16:09:54.313" v="2838" actId="1076"/>
          <ac:spMkLst>
            <pc:docMk/>
            <pc:sldMk cId="565587616" sldId="1324"/>
            <ac:spMk id="38" creationId="{91DD4F2B-4DEB-4716-B708-706D0A92B1B3}"/>
          </ac:spMkLst>
        </pc:spChg>
        <pc:spChg chg="mod">
          <ac:chgData name="Nitheesh Kaliyamurthy" userId="2821ebda-f4ac-4963-9a4e-a836dfc45829" providerId="ADAL" clId="{356A3991-6593-4CCC-A7FB-FD0DE11D7A97}" dt="2021-10-31T16:08:28.620" v="2824" actId="1076"/>
          <ac:spMkLst>
            <pc:docMk/>
            <pc:sldMk cId="565587616" sldId="1324"/>
            <ac:spMk id="39" creationId="{ED32AF8B-9629-413A-8473-E9B7F05FA624}"/>
          </ac:spMkLst>
        </pc:spChg>
        <pc:spChg chg="mod">
          <ac:chgData name="Nitheesh Kaliyamurthy" userId="2821ebda-f4ac-4963-9a4e-a836dfc45829" providerId="ADAL" clId="{356A3991-6593-4CCC-A7FB-FD0DE11D7A97}" dt="2021-10-31T16:08:28.620" v="2824" actId="1076"/>
          <ac:spMkLst>
            <pc:docMk/>
            <pc:sldMk cId="565587616" sldId="1324"/>
            <ac:spMk id="40" creationId="{A580ECC8-24AE-46C2-83DD-08E18BA64BF1}"/>
          </ac:spMkLst>
        </pc:spChg>
        <pc:spChg chg="mod">
          <ac:chgData name="Nitheesh Kaliyamurthy" userId="2821ebda-f4ac-4963-9a4e-a836dfc45829" providerId="ADAL" clId="{356A3991-6593-4CCC-A7FB-FD0DE11D7A97}" dt="2021-10-31T16:09:28.161" v="2836" actId="404"/>
          <ac:spMkLst>
            <pc:docMk/>
            <pc:sldMk cId="565587616" sldId="1324"/>
            <ac:spMk id="41" creationId="{427E2D63-EE24-4C7C-A94F-29FB7DED5150}"/>
          </ac:spMkLst>
        </pc:spChg>
        <pc:spChg chg="mod">
          <ac:chgData name="Nitheesh Kaliyamurthy" userId="2821ebda-f4ac-4963-9a4e-a836dfc45829" providerId="ADAL" clId="{356A3991-6593-4CCC-A7FB-FD0DE11D7A97}" dt="2021-10-31T16:08:28.620" v="2824" actId="1076"/>
          <ac:spMkLst>
            <pc:docMk/>
            <pc:sldMk cId="565587616" sldId="1324"/>
            <ac:spMk id="42" creationId="{F32742B7-6B3F-44D0-8AD7-602CC633B563}"/>
          </ac:spMkLst>
        </pc:spChg>
        <pc:spChg chg="mod">
          <ac:chgData name="Nitheesh Kaliyamurthy" userId="2821ebda-f4ac-4963-9a4e-a836dfc45829" providerId="ADAL" clId="{356A3991-6593-4CCC-A7FB-FD0DE11D7A97}" dt="2021-10-31T16:08:28.620" v="2824" actId="1076"/>
          <ac:spMkLst>
            <pc:docMk/>
            <pc:sldMk cId="565587616" sldId="1324"/>
            <ac:spMk id="43" creationId="{7F6C463D-C177-4978-978D-D563318E5C2E}"/>
          </ac:spMkLst>
        </pc:spChg>
        <pc:spChg chg="mod">
          <ac:chgData name="Nitheesh Kaliyamurthy" userId="2821ebda-f4ac-4963-9a4e-a836dfc45829" providerId="ADAL" clId="{356A3991-6593-4CCC-A7FB-FD0DE11D7A97}" dt="2021-10-31T16:09:19.467" v="2834" actId="1076"/>
          <ac:spMkLst>
            <pc:docMk/>
            <pc:sldMk cId="565587616" sldId="1324"/>
            <ac:spMk id="44" creationId="{AD06E055-D2ED-42CC-8B39-09227FC10443}"/>
          </ac:spMkLst>
        </pc:spChg>
        <pc:spChg chg="mod">
          <ac:chgData name="Nitheesh Kaliyamurthy" userId="2821ebda-f4ac-4963-9a4e-a836dfc45829" providerId="ADAL" clId="{356A3991-6593-4CCC-A7FB-FD0DE11D7A97}" dt="2021-10-31T16:09:04.884" v="2831" actId="123"/>
          <ac:spMkLst>
            <pc:docMk/>
            <pc:sldMk cId="565587616" sldId="1324"/>
            <ac:spMk id="45" creationId="{0F100AB7-D4E7-477F-94E3-EA92DEC5EE75}"/>
          </ac:spMkLst>
        </pc:spChg>
        <pc:spChg chg="add mod">
          <ac:chgData name="Nitheesh Kaliyamurthy" userId="2821ebda-f4ac-4963-9a4e-a836dfc45829" providerId="ADAL" clId="{356A3991-6593-4CCC-A7FB-FD0DE11D7A97}" dt="2021-10-31T16:12:53.950" v="2862" actId="113"/>
          <ac:spMkLst>
            <pc:docMk/>
            <pc:sldMk cId="565587616" sldId="1324"/>
            <ac:spMk id="46" creationId="{AEEBBB4B-D51F-4718-B415-F9BDEB5505A0}"/>
          </ac:spMkLst>
        </pc:spChg>
        <pc:spChg chg="mod">
          <ac:chgData name="Nitheesh Kaliyamurthy" userId="2821ebda-f4ac-4963-9a4e-a836dfc45829" providerId="ADAL" clId="{356A3991-6593-4CCC-A7FB-FD0DE11D7A97}" dt="2021-10-31T16:02:20.637" v="2768"/>
          <ac:spMkLst>
            <pc:docMk/>
            <pc:sldMk cId="565587616" sldId="1324"/>
            <ac:spMk id="4098" creationId="{00000000-0000-0000-0000-000000000000}"/>
          </ac:spMkLst>
        </pc:spChg>
        <pc:grpChg chg="add mod">
          <ac:chgData name="Nitheesh Kaliyamurthy" userId="2821ebda-f4ac-4963-9a4e-a836dfc45829" providerId="ADAL" clId="{356A3991-6593-4CCC-A7FB-FD0DE11D7A97}" dt="2021-10-31T16:04:53.089" v="2800" actId="1076"/>
          <ac:grpSpMkLst>
            <pc:docMk/>
            <pc:sldMk cId="565587616" sldId="1324"/>
            <ac:grpSpMk id="6" creationId="{B232F981-6A0A-47C1-8607-11457E215F6A}"/>
          </ac:grpSpMkLst>
        </pc:grpChg>
        <pc:grpChg chg="add mod">
          <ac:chgData name="Nitheesh Kaliyamurthy" userId="2821ebda-f4ac-4963-9a4e-a836dfc45829" providerId="ADAL" clId="{356A3991-6593-4CCC-A7FB-FD0DE11D7A97}" dt="2021-10-31T16:08:44.623" v="2826" actId="1076"/>
          <ac:grpSpMkLst>
            <pc:docMk/>
            <pc:sldMk cId="565587616" sldId="1324"/>
            <ac:grpSpMk id="28" creationId="{1FB31E59-F9C5-4082-8B13-FD1A71170938}"/>
          </ac:grpSpMkLst>
        </pc:grpChg>
        <pc:picChg chg="del">
          <ac:chgData name="Nitheesh Kaliyamurthy" userId="2821ebda-f4ac-4963-9a4e-a836dfc45829" providerId="ADAL" clId="{356A3991-6593-4CCC-A7FB-FD0DE11D7A97}" dt="2021-10-31T16:01:52.174" v="2765" actId="478"/>
          <ac:picMkLst>
            <pc:docMk/>
            <pc:sldMk cId="565587616" sldId="1324"/>
            <ac:picMk id="7" creationId="{0EC3143B-44FC-4DB3-8FD0-C8B6785CB4B4}"/>
          </ac:picMkLst>
        </pc:picChg>
        <pc:picChg chg="mod">
          <ac:chgData name="Nitheesh Kaliyamurthy" userId="2821ebda-f4ac-4963-9a4e-a836dfc45829" providerId="ADAL" clId="{356A3991-6593-4CCC-A7FB-FD0DE11D7A97}" dt="2021-10-31T16:04:48.386" v="2799" actId="14100"/>
          <ac:picMkLst>
            <pc:docMk/>
            <pc:sldMk cId="565587616" sldId="1324"/>
            <ac:picMk id="13" creationId="{01108395-0E02-4048-ACF7-1D5B16B350CF}"/>
          </ac:picMkLst>
        </pc:picChg>
        <pc:picChg chg="mod">
          <ac:chgData name="Nitheesh Kaliyamurthy" userId="2821ebda-f4ac-4963-9a4e-a836dfc45829" providerId="ADAL" clId="{356A3991-6593-4CCC-A7FB-FD0DE11D7A97}" dt="2021-10-31T16:04:48.386" v="2799" actId="14100"/>
          <ac:picMkLst>
            <pc:docMk/>
            <pc:sldMk cId="565587616" sldId="1324"/>
            <ac:picMk id="14" creationId="{2C3C2A0B-63F4-4538-AD9D-9A5A0B31B391}"/>
          </ac:picMkLst>
        </pc:picChg>
        <pc:picChg chg="mod">
          <ac:chgData name="Nitheesh Kaliyamurthy" userId="2821ebda-f4ac-4963-9a4e-a836dfc45829" providerId="ADAL" clId="{356A3991-6593-4CCC-A7FB-FD0DE11D7A97}" dt="2021-10-31T16:08:28.620" v="2824" actId="1076"/>
          <ac:picMkLst>
            <pc:docMk/>
            <pc:sldMk cId="565587616" sldId="1324"/>
            <ac:picMk id="32" creationId="{D8C4DC39-FE56-4DA6-8A49-A2CFBE58ED62}"/>
          </ac:picMkLst>
        </pc:picChg>
        <pc:picChg chg="mod">
          <ac:chgData name="Nitheesh Kaliyamurthy" userId="2821ebda-f4ac-4963-9a4e-a836dfc45829" providerId="ADAL" clId="{356A3991-6593-4CCC-A7FB-FD0DE11D7A97}" dt="2021-10-31T16:08:28.620" v="2824" actId="1076"/>
          <ac:picMkLst>
            <pc:docMk/>
            <pc:sldMk cId="565587616" sldId="1324"/>
            <ac:picMk id="33" creationId="{EF36D352-AD08-473A-8617-F8A0D7315060}"/>
          </ac:picMkLst>
        </pc:picChg>
        <pc:cxnChg chg="mod">
          <ac:chgData name="Nitheesh Kaliyamurthy" userId="2821ebda-f4ac-4963-9a4e-a836dfc45829" providerId="ADAL" clId="{356A3991-6593-4CCC-A7FB-FD0DE11D7A97}" dt="2021-10-31T16:04:48.386" v="2799" actId="14100"/>
          <ac:cxnSpMkLst>
            <pc:docMk/>
            <pc:sldMk cId="565587616" sldId="1324"/>
            <ac:cxnSpMk id="8" creationId="{3375F415-C1CC-46D3-80D1-F5C4E8615D62}"/>
          </ac:cxnSpMkLst>
        </pc:cxnChg>
        <pc:cxnChg chg="mod">
          <ac:chgData name="Nitheesh Kaliyamurthy" userId="2821ebda-f4ac-4963-9a4e-a836dfc45829" providerId="ADAL" clId="{356A3991-6593-4CCC-A7FB-FD0DE11D7A97}" dt="2021-10-31T16:04:48.386" v="2799" actId="14100"/>
          <ac:cxnSpMkLst>
            <pc:docMk/>
            <pc:sldMk cId="565587616" sldId="1324"/>
            <ac:cxnSpMk id="15" creationId="{AF402943-7692-4DC8-A48C-99F6EF85B7DD}"/>
          </ac:cxnSpMkLst>
        </pc:cxnChg>
        <pc:cxnChg chg="mod">
          <ac:chgData name="Nitheesh Kaliyamurthy" userId="2821ebda-f4ac-4963-9a4e-a836dfc45829" providerId="ADAL" clId="{356A3991-6593-4CCC-A7FB-FD0DE11D7A97}" dt="2021-10-31T16:04:48.386" v="2799" actId="14100"/>
          <ac:cxnSpMkLst>
            <pc:docMk/>
            <pc:sldMk cId="565587616" sldId="1324"/>
            <ac:cxnSpMk id="16" creationId="{DCA4A6F3-A959-49AF-8391-6449383EAEF8}"/>
          </ac:cxnSpMkLst>
        </pc:cxnChg>
        <pc:cxnChg chg="mod">
          <ac:chgData name="Nitheesh Kaliyamurthy" userId="2821ebda-f4ac-4963-9a4e-a836dfc45829" providerId="ADAL" clId="{356A3991-6593-4CCC-A7FB-FD0DE11D7A97}" dt="2021-10-31T16:04:48.386" v="2799" actId="14100"/>
          <ac:cxnSpMkLst>
            <pc:docMk/>
            <pc:sldMk cId="565587616" sldId="1324"/>
            <ac:cxnSpMk id="17" creationId="{9AF8E632-C955-41A1-B8CA-11B95196BBCA}"/>
          </ac:cxnSpMkLst>
        </pc:cxnChg>
        <pc:cxnChg chg="mod">
          <ac:chgData name="Nitheesh Kaliyamurthy" userId="2821ebda-f4ac-4963-9a4e-a836dfc45829" providerId="ADAL" clId="{356A3991-6593-4CCC-A7FB-FD0DE11D7A97}" dt="2021-10-31T16:08:28.620" v="2824" actId="1076"/>
          <ac:cxnSpMkLst>
            <pc:docMk/>
            <pc:sldMk cId="565587616" sldId="1324"/>
            <ac:cxnSpMk id="29" creationId="{541E3C03-EBB4-4481-B027-4768D98FADC9}"/>
          </ac:cxnSpMkLst>
        </pc:cxnChg>
        <pc:cxnChg chg="mod">
          <ac:chgData name="Nitheesh Kaliyamurthy" userId="2821ebda-f4ac-4963-9a4e-a836dfc45829" providerId="ADAL" clId="{356A3991-6593-4CCC-A7FB-FD0DE11D7A97}" dt="2021-10-31T16:08:28.620" v="2824" actId="1076"/>
          <ac:cxnSpMkLst>
            <pc:docMk/>
            <pc:sldMk cId="565587616" sldId="1324"/>
            <ac:cxnSpMk id="34" creationId="{50F665BD-5784-4479-B577-019BA738DA9D}"/>
          </ac:cxnSpMkLst>
        </pc:cxnChg>
        <pc:cxnChg chg="mod">
          <ac:chgData name="Nitheesh Kaliyamurthy" userId="2821ebda-f4ac-4963-9a4e-a836dfc45829" providerId="ADAL" clId="{356A3991-6593-4CCC-A7FB-FD0DE11D7A97}" dt="2021-10-31T16:08:28.620" v="2824" actId="1076"/>
          <ac:cxnSpMkLst>
            <pc:docMk/>
            <pc:sldMk cId="565587616" sldId="1324"/>
            <ac:cxnSpMk id="35" creationId="{40DCB265-7545-40A9-A41F-63EE3B214DE2}"/>
          </ac:cxnSpMkLst>
        </pc:cxnChg>
        <pc:cxnChg chg="mod">
          <ac:chgData name="Nitheesh Kaliyamurthy" userId="2821ebda-f4ac-4963-9a4e-a836dfc45829" providerId="ADAL" clId="{356A3991-6593-4CCC-A7FB-FD0DE11D7A97}" dt="2021-10-31T16:08:28.620" v="2824" actId="1076"/>
          <ac:cxnSpMkLst>
            <pc:docMk/>
            <pc:sldMk cId="565587616" sldId="1324"/>
            <ac:cxnSpMk id="36" creationId="{C4A49828-9520-4509-9A9C-B4DE00AFB594}"/>
          </ac:cxnSpMkLst>
        </pc:cxnChg>
      </pc:sldChg>
      <pc:sldChg chg="addSp modSp mod">
        <pc:chgData name="Nitheesh Kaliyamurthy" userId="2821ebda-f4ac-4963-9a4e-a836dfc45829" providerId="ADAL" clId="{356A3991-6593-4CCC-A7FB-FD0DE11D7A97}" dt="2021-10-31T11:20:48.228" v="984" actId="5793"/>
        <pc:sldMkLst>
          <pc:docMk/>
          <pc:sldMk cId="2636902614" sldId="1325"/>
        </pc:sldMkLst>
        <pc:spChg chg="mod">
          <ac:chgData name="Nitheesh Kaliyamurthy" userId="2821ebda-f4ac-4963-9a4e-a836dfc45829" providerId="ADAL" clId="{356A3991-6593-4CCC-A7FB-FD0DE11D7A97}" dt="2021-10-31T11:01:16.354" v="823" actId="20577"/>
          <ac:spMkLst>
            <pc:docMk/>
            <pc:sldMk cId="2636902614" sldId="1325"/>
            <ac:spMk id="4098" creationId="{00000000-0000-0000-0000-000000000000}"/>
          </ac:spMkLst>
        </pc:spChg>
        <pc:spChg chg="mod">
          <ac:chgData name="Nitheesh Kaliyamurthy" userId="2821ebda-f4ac-4963-9a4e-a836dfc45829" providerId="ADAL" clId="{356A3991-6593-4CCC-A7FB-FD0DE11D7A97}" dt="2021-10-31T11:20:48.228" v="984" actId="5793"/>
          <ac:spMkLst>
            <pc:docMk/>
            <pc:sldMk cId="2636902614" sldId="1325"/>
            <ac:spMk id="4099" creationId="{00000000-0000-0000-0000-000000000000}"/>
          </ac:spMkLst>
        </pc:spChg>
        <pc:graphicFrameChg chg="add mod modGraphic">
          <ac:chgData name="Nitheesh Kaliyamurthy" userId="2821ebda-f4ac-4963-9a4e-a836dfc45829" providerId="ADAL" clId="{356A3991-6593-4CCC-A7FB-FD0DE11D7A97}" dt="2021-10-31T11:20:26.414" v="980" actId="207"/>
          <ac:graphicFrameMkLst>
            <pc:docMk/>
            <pc:sldMk cId="2636902614" sldId="1325"/>
            <ac:graphicFrameMk id="4" creationId="{E9F7A4B2-EAAE-4019-96B8-7B62FE0E436D}"/>
          </ac:graphicFrameMkLst>
        </pc:graphicFrameChg>
      </pc:sldChg>
      <pc:sldChg chg="del">
        <pc:chgData name="Nitheesh Kaliyamurthy" userId="2821ebda-f4ac-4963-9a4e-a836dfc45829" providerId="ADAL" clId="{356A3991-6593-4CCC-A7FB-FD0DE11D7A97}" dt="2021-10-31T16:42:11.312" v="3106" actId="47"/>
        <pc:sldMkLst>
          <pc:docMk/>
          <pc:sldMk cId="2923039096" sldId="1326"/>
        </pc:sldMkLst>
      </pc:sldChg>
      <pc:sldChg chg="del">
        <pc:chgData name="Nitheesh Kaliyamurthy" userId="2821ebda-f4ac-4963-9a4e-a836dfc45829" providerId="ADAL" clId="{356A3991-6593-4CCC-A7FB-FD0DE11D7A97}" dt="2021-10-31T16:42:11.312" v="3106" actId="47"/>
        <pc:sldMkLst>
          <pc:docMk/>
          <pc:sldMk cId="3134260788" sldId="1327"/>
        </pc:sldMkLst>
      </pc:sldChg>
      <pc:sldChg chg="del">
        <pc:chgData name="Nitheesh Kaliyamurthy" userId="2821ebda-f4ac-4963-9a4e-a836dfc45829" providerId="ADAL" clId="{356A3991-6593-4CCC-A7FB-FD0DE11D7A97}" dt="2021-10-31T16:42:11.312" v="3106" actId="47"/>
        <pc:sldMkLst>
          <pc:docMk/>
          <pc:sldMk cId="2643294891" sldId="1328"/>
        </pc:sldMkLst>
      </pc:sldChg>
      <pc:sldChg chg="del">
        <pc:chgData name="Nitheesh Kaliyamurthy" userId="2821ebda-f4ac-4963-9a4e-a836dfc45829" providerId="ADAL" clId="{356A3991-6593-4CCC-A7FB-FD0DE11D7A97}" dt="2021-10-31T16:42:11.312" v="3106" actId="47"/>
        <pc:sldMkLst>
          <pc:docMk/>
          <pc:sldMk cId="2658418182" sldId="1329"/>
        </pc:sldMkLst>
      </pc:sldChg>
      <pc:sldChg chg="del">
        <pc:chgData name="Nitheesh Kaliyamurthy" userId="2821ebda-f4ac-4963-9a4e-a836dfc45829" providerId="ADAL" clId="{356A3991-6593-4CCC-A7FB-FD0DE11D7A97}" dt="2021-10-31T16:42:11.312" v="3106" actId="47"/>
        <pc:sldMkLst>
          <pc:docMk/>
          <pc:sldMk cId="2986209487" sldId="1330"/>
        </pc:sldMkLst>
      </pc:sldChg>
      <pc:sldChg chg="del">
        <pc:chgData name="Nitheesh Kaliyamurthy" userId="2821ebda-f4ac-4963-9a4e-a836dfc45829" providerId="ADAL" clId="{356A3991-6593-4CCC-A7FB-FD0DE11D7A97}" dt="2021-10-31T16:42:11.312" v="3106" actId="47"/>
        <pc:sldMkLst>
          <pc:docMk/>
          <pc:sldMk cId="2028721545" sldId="1331"/>
        </pc:sldMkLst>
      </pc:sldChg>
      <pc:sldChg chg="del">
        <pc:chgData name="Nitheesh Kaliyamurthy" userId="2821ebda-f4ac-4963-9a4e-a836dfc45829" providerId="ADAL" clId="{356A3991-6593-4CCC-A7FB-FD0DE11D7A97}" dt="2021-10-31T16:42:11.312" v="3106" actId="47"/>
        <pc:sldMkLst>
          <pc:docMk/>
          <pc:sldMk cId="3288263180" sldId="1332"/>
        </pc:sldMkLst>
      </pc:sldChg>
      <pc:sldChg chg="del">
        <pc:chgData name="Nitheesh Kaliyamurthy" userId="2821ebda-f4ac-4963-9a4e-a836dfc45829" providerId="ADAL" clId="{356A3991-6593-4CCC-A7FB-FD0DE11D7A97}" dt="2021-10-31T16:42:11.312" v="3106" actId="47"/>
        <pc:sldMkLst>
          <pc:docMk/>
          <pc:sldMk cId="424148295" sldId="1333"/>
        </pc:sldMkLst>
      </pc:sldChg>
      <pc:sldChg chg="delSp modSp add mod">
        <pc:chgData name="Nitheesh Kaliyamurthy" userId="2821ebda-f4ac-4963-9a4e-a836dfc45829" providerId="ADAL" clId="{356A3991-6593-4CCC-A7FB-FD0DE11D7A97}" dt="2021-10-31T10:27:58.281" v="608" actId="12"/>
        <pc:sldMkLst>
          <pc:docMk/>
          <pc:sldMk cId="1329595706" sldId="1334"/>
        </pc:sldMkLst>
        <pc:spChg chg="mod">
          <ac:chgData name="Nitheesh Kaliyamurthy" userId="2821ebda-f4ac-4963-9a4e-a836dfc45829" providerId="ADAL" clId="{356A3991-6593-4CCC-A7FB-FD0DE11D7A97}" dt="2021-10-31T10:27:58.281" v="608" actId="12"/>
          <ac:spMkLst>
            <pc:docMk/>
            <pc:sldMk cId="1329595706" sldId="1334"/>
            <ac:spMk id="66" creationId="{FD5A6874-7D1D-4533-8AAB-C8CD6DE7CAB8}"/>
          </ac:spMkLst>
        </pc:spChg>
        <pc:graphicFrameChg chg="del">
          <ac:chgData name="Nitheesh Kaliyamurthy" userId="2821ebda-f4ac-4963-9a4e-a836dfc45829" providerId="ADAL" clId="{356A3991-6593-4CCC-A7FB-FD0DE11D7A97}" dt="2021-10-31T10:27:30.154" v="605" actId="478"/>
          <ac:graphicFrameMkLst>
            <pc:docMk/>
            <pc:sldMk cId="1329595706" sldId="1334"/>
            <ac:graphicFrameMk id="26" creationId="{AE83BDF0-19D2-4A8C-9E81-ED86E7BDE9F9}"/>
          </ac:graphicFrameMkLst>
        </pc:graphicFrameChg>
      </pc:sldChg>
      <pc:sldChg chg="add del">
        <pc:chgData name="Nitheesh Kaliyamurthy" userId="2821ebda-f4ac-4963-9a4e-a836dfc45829" providerId="ADAL" clId="{356A3991-6593-4CCC-A7FB-FD0DE11D7A97}" dt="2021-10-31T10:19:45.384" v="591" actId="47"/>
        <pc:sldMkLst>
          <pc:docMk/>
          <pc:sldMk cId="4109046976" sldId="1334"/>
        </pc:sldMkLst>
      </pc:sldChg>
      <pc:sldChg chg="addSp delSp modSp add mod">
        <pc:chgData name="Nitheesh Kaliyamurthy" userId="2821ebda-f4ac-4963-9a4e-a836dfc45829" providerId="ADAL" clId="{356A3991-6593-4CCC-A7FB-FD0DE11D7A97}" dt="2021-10-31T11:28:04.844" v="1011" actId="6549"/>
        <pc:sldMkLst>
          <pc:docMk/>
          <pc:sldMk cId="3207493058" sldId="1335"/>
        </pc:sldMkLst>
        <pc:spChg chg="add del mod">
          <ac:chgData name="Nitheesh Kaliyamurthy" userId="2821ebda-f4ac-4963-9a4e-a836dfc45829" providerId="ADAL" clId="{356A3991-6593-4CCC-A7FB-FD0DE11D7A97}" dt="2021-10-31T10:55:47.713" v="765" actId="478"/>
          <ac:spMkLst>
            <pc:docMk/>
            <pc:sldMk cId="3207493058" sldId="1335"/>
            <ac:spMk id="3" creationId="{E378813C-9476-4734-BC45-ACC4ADF34B00}"/>
          </ac:spMkLst>
        </pc:spChg>
        <pc:spChg chg="add mod">
          <ac:chgData name="Nitheesh Kaliyamurthy" userId="2821ebda-f4ac-4963-9a4e-a836dfc45829" providerId="ADAL" clId="{356A3991-6593-4CCC-A7FB-FD0DE11D7A97}" dt="2021-10-31T11:28:04.844" v="1011" actId="6549"/>
          <ac:spMkLst>
            <pc:docMk/>
            <pc:sldMk cId="3207493058" sldId="1335"/>
            <ac:spMk id="9" creationId="{D829EA8D-AFB2-42D2-B6FC-FCE010D354B8}"/>
          </ac:spMkLst>
        </pc:spChg>
        <pc:spChg chg="del">
          <ac:chgData name="Nitheesh Kaliyamurthy" userId="2821ebda-f4ac-4963-9a4e-a836dfc45829" providerId="ADAL" clId="{356A3991-6593-4CCC-A7FB-FD0DE11D7A97}" dt="2021-10-31T10:55:45.827" v="764" actId="478"/>
          <ac:spMkLst>
            <pc:docMk/>
            <pc:sldMk cId="3207493058" sldId="1335"/>
            <ac:spMk id="4099" creationId="{00000000-0000-0000-0000-000000000000}"/>
          </ac:spMkLst>
        </pc:spChg>
        <pc:graphicFrameChg chg="mod modGraphic">
          <ac:chgData name="Nitheesh Kaliyamurthy" userId="2821ebda-f4ac-4963-9a4e-a836dfc45829" providerId="ADAL" clId="{356A3991-6593-4CCC-A7FB-FD0DE11D7A97}" dt="2021-10-31T10:57:11.529" v="773" actId="1076"/>
          <ac:graphicFrameMkLst>
            <pc:docMk/>
            <pc:sldMk cId="3207493058" sldId="1335"/>
            <ac:graphicFrameMk id="52" creationId="{4B2D7B0E-D93B-4E96-A1AA-244B46C31871}"/>
          </ac:graphicFrameMkLst>
        </pc:graphicFrameChg>
        <pc:picChg chg="del">
          <ac:chgData name="Nitheesh Kaliyamurthy" userId="2821ebda-f4ac-4963-9a4e-a836dfc45829" providerId="ADAL" clId="{356A3991-6593-4CCC-A7FB-FD0DE11D7A97}" dt="2021-10-31T10:55:48.740" v="766" actId="478"/>
          <ac:picMkLst>
            <pc:docMk/>
            <pc:sldMk cId="3207493058" sldId="1335"/>
            <ac:picMk id="50" creationId="{15422CA7-6930-4F88-A2B0-B0E4A915B4A0}"/>
          </ac:picMkLst>
        </pc:picChg>
        <pc:picChg chg="mod">
          <ac:chgData name="Nitheesh Kaliyamurthy" userId="2821ebda-f4ac-4963-9a4e-a836dfc45829" providerId="ADAL" clId="{356A3991-6593-4CCC-A7FB-FD0DE11D7A97}" dt="2021-10-31T10:57:09.001" v="772" actId="1076"/>
          <ac:picMkLst>
            <pc:docMk/>
            <pc:sldMk cId="3207493058" sldId="1335"/>
            <ac:picMk id="53" creationId="{34912646-B043-429B-B36B-CDF0E6D38B25}"/>
          </ac:picMkLst>
        </pc:picChg>
      </pc:sldChg>
      <pc:sldChg chg="modSp add mod ord">
        <pc:chgData name="Nitheesh Kaliyamurthy" userId="2821ebda-f4ac-4963-9a4e-a836dfc45829" providerId="ADAL" clId="{356A3991-6593-4CCC-A7FB-FD0DE11D7A97}" dt="2021-10-31T10:55:34.898" v="760"/>
        <pc:sldMkLst>
          <pc:docMk/>
          <pc:sldMk cId="1891071555" sldId="1336"/>
        </pc:sldMkLst>
        <pc:spChg chg="mod">
          <ac:chgData name="Nitheesh Kaliyamurthy" userId="2821ebda-f4ac-4963-9a4e-a836dfc45829" providerId="ADAL" clId="{356A3991-6593-4CCC-A7FB-FD0DE11D7A97}" dt="2021-10-31T10:55:30.803" v="758" actId="20577"/>
          <ac:spMkLst>
            <pc:docMk/>
            <pc:sldMk cId="1891071555" sldId="1336"/>
            <ac:spMk id="4099" creationId="{00000000-0000-0000-0000-000000000000}"/>
          </ac:spMkLst>
        </pc:spChg>
        <pc:picChg chg="mod">
          <ac:chgData name="Nitheesh Kaliyamurthy" userId="2821ebda-f4ac-4963-9a4e-a836dfc45829" providerId="ADAL" clId="{356A3991-6593-4CCC-A7FB-FD0DE11D7A97}" dt="2021-10-31T10:55:24.225" v="753" actId="1076"/>
          <ac:picMkLst>
            <pc:docMk/>
            <pc:sldMk cId="1891071555" sldId="1336"/>
            <ac:picMk id="50" creationId="{15422CA7-6930-4F88-A2B0-B0E4A915B4A0}"/>
          </ac:picMkLst>
        </pc:picChg>
      </pc:sldChg>
      <pc:sldChg chg="addSp modSp add mod">
        <pc:chgData name="Nitheesh Kaliyamurthy" userId="2821ebda-f4ac-4963-9a4e-a836dfc45829" providerId="ADAL" clId="{356A3991-6593-4CCC-A7FB-FD0DE11D7A97}" dt="2021-10-31T11:17:44.277" v="953" actId="6549"/>
        <pc:sldMkLst>
          <pc:docMk/>
          <pc:sldMk cId="1993276108" sldId="1337"/>
        </pc:sldMkLst>
        <pc:spChg chg="add mod">
          <ac:chgData name="Nitheesh Kaliyamurthy" userId="2821ebda-f4ac-4963-9a4e-a836dfc45829" providerId="ADAL" clId="{356A3991-6593-4CCC-A7FB-FD0DE11D7A97}" dt="2021-10-31T11:17:44.277" v="953" actId="6549"/>
          <ac:spMkLst>
            <pc:docMk/>
            <pc:sldMk cId="1993276108" sldId="1337"/>
            <ac:spMk id="6" creationId="{6980E6F8-6869-4747-8F7C-2AF1EF748575}"/>
          </ac:spMkLst>
        </pc:spChg>
        <pc:spChg chg="mod">
          <ac:chgData name="Nitheesh Kaliyamurthy" userId="2821ebda-f4ac-4963-9a4e-a836dfc45829" providerId="ADAL" clId="{356A3991-6593-4CCC-A7FB-FD0DE11D7A97}" dt="2021-10-31T11:17:03.940" v="949" actId="1076"/>
          <ac:spMkLst>
            <pc:docMk/>
            <pc:sldMk cId="1993276108" sldId="1337"/>
            <ac:spMk id="4099" creationId="{00000000-0000-0000-0000-000000000000}"/>
          </ac:spMkLst>
        </pc:spChg>
        <pc:picChg chg="add mod modCrop">
          <ac:chgData name="Nitheesh Kaliyamurthy" userId="2821ebda-f4ac-4963-9a4e-a836dfc45829" providerId="ADAL" clId="{356A3991-6593-4CCC-A7FB-FD0DE11D7A97}" dt="2021-10-31T11:15:50.499" v="930" actId="1076"/>
          <ac:picMkLst>
            <pc:docMk/>
            <pc:sldMk cId="1993276108" sldId="1337"/>
            <ac:picMk id="4" creationId="{0FEF8618-9CFA-4151-BFA1-C97CB2A38566}"/>
          </ac:picMkLst>
        </pc:picChg>
      </pc:sldChg>
      <pc:sldChg chg="modSp add mod ord">
        <pc:chgData name="Nitheesh Kaliyamurthy" userId="2821ebda-f4ac-4963-9a4e-a836dfc45829" providerId="ADAL" clId="{356A3991-6593-4CCC-A7FB-FD0DE11D7A97}" dt="2021-10-31T11:22:27.156" v="988"/>
        <pc:sldMkLst>
          <pc:docMk/>
          <pc:sldMk cId="276229066" sldId="1338"/>
        </pc:sldMkLst>
        <pc:spChg chg="mod">
          <ac:chgData name="Nitheesh Kaliyamurthy" userId="2821ebda-f4ac-4963-9a4e-a836dfc45829" providerId="ADAL" clId="{356A3991-6593-4CCC-A7FB-FD0DE11D7A97}" dt="2021-10-31T11:22:23.707" v="986" actId="27636"/>
          <ac:spMkLst>
            <pc:docMk/>
            <pc:sldMk cId="276229066" sldId="1338"/>
            <ac:spMk id="4099" creationId="{00000000-0000-0000-0000-000000000000}"/>
          </ac:spMkLst>
        </pc:spChg>
      </pc:sldChg>
      <pc:sldChg chg="addSp modSp add mod ord">
        <pc:chgData name="Nitheesh Kaliyamurthy" userId="2821ebda-f4ac-4963-9a4e-a836dfc45829" providerId="ADAL" clId="{356A3991-6593-4CCC-A7FB-FD0DE11D7A97}" dt="2021-10-31T11:32:14.083" v="1075" actId="1076"/>
        <pc:sldMkLst>
          <pc:docMk/>
          <pc:sldMk cId="889809743" sldId="1339"/>
        </pc:sldMkLst>
        <pc:spChg chg="mod">
          <ac:chgData name="Nitheesh Kaliyamurthy" userId="2821ebda-f4ac-4963-9a4e-a836dfc45829" providerId="ADAL" clId="{356A3991-6593-4CCC-A7FB-FD0DE11D7A97}" dt="2021-10-31T11:31:27.624" v="1069" actId="12"/>
          <ac:spMkLst>
            <pc:docMk/>
            <pc:sldMk cId="889809743" sldId="1339"/>
            <ac:spMk id="4099" creationId="{00000000-0000-0000-0000-000000000000}"/>
          </ac:spMkLst>
        </pc:spChg>
        <pc:grpChg chg="add mod">
          <ac:chgData name="Nitheesh Kaliyamurthy" userId="2821ebda-f4ac-4963-9a4e-a836dfc45829" providerId="ADAL" clId="{356A3991-6593-4CCC-A7FB-FD0DE11D7A97}" dt="2021-10-31T11:32:14.083" v="1075" actId="1076"/>
          <ac:grpSpMkLst>
            <pc:docMk/>
            <pc:sldMk cId="889809743" sldId="1339"/>
            <ac:grpSpMk id="4" creationId="{8EC8BFF2-5CC2-4DF5-8C96-E9E958D05E0D}"/>
          </ac:grpSpMkLst>
        </pc:grpChg>
        <pc:picChg chg="mod">
          <ac:chgData name="Nitheesh Kaliyamurthy" userId="2821ebda-f4ac-4963-9a4e-a836dfc45829" providerId="ADAL" clId="{356A3991-6593-4CCC-A7FB-FD0DE11D7A97}" dt="2021-10-31T11:31:46.346" v="1070"/>
          <ac:picMkLst>
            <pc:docMk/>
            <pc:sldMk cId="889809743" sldId="1339"/>
            <ac:picMk id="5" creationId="{CD0C3E42-E6B8-4940-B62E-E63A6EE43EF1}"/>
          </ac:picMkLst>
        </pc:picChg>
        <pc:picChg chg="mod">
          <ac:chgData name="Nitheesh Kaliyamurthy" userId="2821ebda-f4ac-4963-9a4e-a836dfc45829" providerId="ADAL" clId="{356A3991-6593-4CCC-A7FB-FD0DE11D7A97}" dt="2021-10-31T11:31:46.346" v="1070"/>
          <ac:picMkLst>
            <pc:docMk/>
            <pc:sldMk cId="889809743" sldId="1339"/>
            <ac:picMk id="6" creationId="{535FC692-EDA1-4490-B9C7-56CA4DDC2A27}"/>
          </ac:picMkLst>
        </pc:picChg>
        <pc:picChg chg="mod">
          <ac:chgData name="Nitheesh Kaliyamurthy" userId="2821ebda-f4ac-4963-9a4e-a836dfc45829" providerId="ADAL" clId="{356A3991-6593-4CCC-A7FB-FD0DE11D7A97}" dt="2021-10-31T11:31:46.346" v="1070"/>
          <ac:picMkLst>
            <pc:docMk/>
            <pc:sldMk cId="889809743" sldId="1339"/>
            <ac:picMk id="7" creationId="{27347947-7B1F-42E0-ABB7-ED9F8C312535}"/>
          </ac:picMkLst>
        </pc:picChg>
        <pc:picChg chg="mod">
          <ac:chgData name="Nitheesh Kaliyamurthy" userId="2821ebda-f4ac-4963-9a4e-a836dfc45829" providerId="ADAL" clId="{356A3991-6593-4CCC-A7FB-FD0DE11D7A97}" dt="2021-10-31T11:31:46.346" v="1070"/>
          <ac:picMkLst>
            <pc:docMk/>
            <pc:sldMk cId="889809743" sldId="1339"/>
            <ac:picMk id="8" creationId="{E5443F55-6B79-4061-AF38-9F2CF0CC2A1A}"/>
          </ac:picMkLst>
        </pc:picChg>
        <pc:picChg chg="mod">
          <ac:chgData name="Nitheesh Kaliyamurthy" userId="2821ebda-f4ac-4963-9a4e-a836dfc45829" providerId="ADAL" clId="{356A3991-6593-4CCC-A7FB-FD0DE11D7A97}" dt="2021-10-31T11:31:46.346" v="1070"/>
          <ac:picMkLst>
            <pc:docMk/>
            <pc:sldMk cId="889809743" sldId="1339"/>
            <ac:picMk id="9" creationId="{CBF14E6D-087F-45F1-9F6E-ABBF4D1E0A49}"/>
          </ac:picMkLst>
        </pc:picChg>
        <pc:picChg chg="mod">
          <ac:chgData name="Nitheesh Kaliyamurthy" userId="2821ebda-f4ac-4963-9a4e-a836dfc45829" providerId="ADAL" clId="{356A3991-6593-4CCC-A7FB-FD0DE11D7A97}" dt="2021-10-31T11:31:46.346" v="1070"/>
          <ac:picMkLst>
            <pc:docMk/>
            <pc:sldMk cId="889809743" sldId="1339"/>
            <ac:picMk id="10" creationId="{303AB6BD-C4C3-418C-AA40-633D65F34A55}"/>
          </ac:picMkLst>
        </pc:picChg>
        <pc:picChg chg="mod">
          <ac:chgData name="Nitheesh Kaliyamurthy" userId="2821ebda-f4ac-4963-9a4e-a836dfc45829" providerId="ADAL" clId="{356A3991-6593-4CCC-A7FB-FD0DE11D7A97}" dt="2021-10-31T11:31:46.346" v="1070"/>
          <ac:picMkLst>
            <pc:docMk/>
            <pc:sldMk cId="889809743" sldId="1339"/>
            <ac:picMk id="11" creationId="{5DBB9931-6B22-49DC-975C-70D150AA444F}"/>
          </ac:picMkLst>
        </pc:picChg>
      </pc:sldChg>
      <pc:sldChg chg="addSp delSp modSp add mod">
        <pc:chgData name="Nitheesh Kaliyamurthy" userId="2821ebda-f4ac-4963-9a4e-a836dfc45829" providerId="ADAL" clId="{356A3991-6593-4CCC-A7FB-FD0DE11D7A97}" dt="2021-10-31T11:49:25.251" v="1261" actId="20577"/>
        <pc:sldMkLst>
          <pc:docMk/>
          <pc:sldMk cId="1585608875" sldId="1340"/>
        </pc:sldMkLst>
        <pc:spChg chg="add del mod topLvl">
          <ac:chgData name="Nitheesh Kaliyamurthy" userId="2821ebda-f4ac-4963-9a4e-a836dfc45829" providerId="ADAL" clId="{356A3991-6593-4CCC-A7FB-FD0DE11D7A97}" dt="2021-10-31T11:47:49.581" v="1243" actId="478"/>
          <ac:spMkLst>
            <pc:docMk/>
            <pc:sldMk cId="1585608875" sldId="1340"/>
            <ac:spMk id="7" creationId="{EC500706-D48F-41D7-9F9B-6F216DBEC434}"/>
          </ac:spMkLst>
        </pc:spChg>
        <pc:spChg chg="add mod">
          <ac:chgData name="Nitheesh Kaliyamurthy" userId="2821ebda-f4ac-4963-9a4e-a836dfc45829" providerId="ADAL" clId="{356A3991-6593-4CCC-A7FB-FD0DE11D7A97}" dt="2021-10-31T11:49:25.251" v="1261" actId="20577"/>
          <ac:spMkLst>
            <pc:docMk/>
            <pc:sldMk cId="1585608875" sldId="1340"/>
            <ac:spMk id="10" creationId="{D27FFF2E-2E95-4916-8921-93B3A28F1695}"/>
          </ac:spMkLst>
        </pc:spChg>
        <pc:spChg chg="mod">
          <ac:chgData name="Nitheesh Kaliyamurthy" userId="2821ebda-f4ac-4963-9a4e-a836dfc45829" providerId="ADAL" clId="{356A3991-6593-4CCC-A7FB-FD0DE11D7A97}" dt="2021-10-31T11:47:06.614" v="1241" actId="15"/>
          <ac:spMkLst>
            <pc:docMk/>
            <pc:sldMk cId="1585608875" sldId="1340"/>
            <ac:spMk id="4099" creationId="{00000000-0000-0000-0000-000000000000}"/>
          </ac:spMkLst>
        </pc:spChg>
        <pc:grpChg chg="add del mod">
          <ac:chgData name="Nitheesh Kaliyamurthy" userId="2821ebda-f4ac-4963-9a4e-a836dfc45829" providerId="ADAL" clId="{356A3991-6593-4CCC-A7FB-FD0DE11D7A97}" dt="2021-10-31T11:47:48.278" v="1242" actId="478"/>
          <ac:grpSpMkLst>
            <pc:docMk/>
            <pc:sldMk cId="1585608875" sldId="1340"/>
            <ac:grpSpMk id="2" creationId="{1F0C40CA-030A-4E22-B5FE-02D73CC92901}"/>
          </ac:grpSpMkLst>
        </pc:grpChg>
        <pc:graphicFrameChg chg="del">
          <ac:chgData name="Nitheesh Kaliyamurthy" userId="2821ebda-f4ac-4963-9a4e-a836dfc45829" providerId="ADAL" clId="{356A3991-6593-4CCC-A7FB-FD0DE11D7A97}" dt="2021-10-31T11:39:56.258" v="1146" actId="478"/>
          <ac:graphicFrameMkLst>
            <pc:docMk/>
            <pc:sldMk cId="1585608875" sldId="1340"/>
            <ac:graphicFrameMk id="4" creationId="{E9F7A4B2-EAAE-4019-96B8-7B62FE0E436D}"/>
          </ac:graphicFrameMkLst>
        </pc:graphicFrameChg>
        <pc:picChg chg="add del mod">
          <ac:chgData name="Nitheesh Kaliyamurthy" userId="2821ebda-f4ac-4963-9a4e-a836dfc45829" providerId="ADAL" clId="{356A3991-6593-4CCC-A7FB-FD0DE11D7A97}" dt="2021-10-31T11:47:50.999" v="1244" actId="478"/>
          <ac:picMkLst>
            <pc:docMk/>
            <pc:sldMk cId="1585608875" sldId="1340"/>
            <ac:picMk id="5" creationId="{170F5746-C780-495D-9226-70D0DD2C9B25}"/>
          </ac:picMkLst>
        </pc:picChg>
        <pc:picChg chg="add del mod topLvl modCrop">
          <ac:chgData name="Nitheesh Kaliyamurthy" userId="2821ebda-f4ac-4963-9a4e-a836dfc45829" providerId="ADAL" clId="{356A3991-6593-4CCC-A7FB-FD0DE11D7A97}" dt="2021-10-31T11:47:48.278" v="1242" actId="478"/>
          <ac:picMkLst>
            <pc:docMk/>
            <pc:sldMk cId="1585608875" sldId="1340"/>
            <ac:picMk id="6" creationId="{14ED49D3-47CF-4A2A-A81F-30511B530437}"/>
          </ac:picMkLst>
        </pc:picChg>
        <pc:picChg chg="add mod modCrop">
          <ac:chgData name="Nitheesh Kaliyamurthy" userId="2821ebda-f4ac-4963-9a4e-a836dfc45829" providerId="ADAL" clId="{356A3991-6593-4CCC-A7FB-FD0DE11D7A97}" dt="2021-10-31T11:48:15.818" v="1251" actId="1076"/>
          <ac:picMkLst>
            <pc:docMk/>
            <pc:sldMk cId="1585608875" sldId="1340"/>
            <ac:picMk id="9" creationId="{6C380DFA-9159-4535-9E77-8566D8E82016}"/>
          </ac:picMkLst>
        </pc:picChg>
      </pc:sldChg>
      <pc:sldChg chg="add ord">
        <pc:chgData name="Nitheesh Kaliyamurthy" userId="2821ebda-f4ac-4963-9a4e-a836dfc45829" providerId="ADAL" clId="{356A3991-6593-4CCC-A7FB-FD0DE11D7A97}" dt="2021-10-31T11:52:21.924" v="1294"/>
        <pc:sldMkLst>
          <pc:docMk/>
          <pc:sldMk cId="2916337782" sldId="1341"/>
        </pc:sldMkLst>
      </pc:sldChg>
      <pc:sldChg chg="addSp delSp modSp add mod">
        <pc:chgData name="Nitheesh Kaliyamurthy" userId="2821ebda-f4ac-4963-9a4e-a836dfc45829" providerId="ADAL" clId="{356A3991-6593-4CCC-A7FB-FD0DE11D7A97}" dt="2021-10-31T11:50:47.570" v="1290" actId="14100"/>
        <pc:sldMkLst>
          <pc:docMk/>
          <pc:sldMk cId="1388117060" sldId="1342"/>
        </pc:sldMkLst>
        <pc:spChg chg="del">
          <ac:chgData name="Nitheesh Kaliyamurthy" userId="2821ebda-f4ac-4963-9a4e-a836dfc45829" providerId="ADAL" clId="{356A3991-6593-4CCC-A7FB-FD0DE11D7A97}" dt="2021-10-31T11:50:35.855" v="1286" actId="478"/>
          <ac:spMkLst>
            <pc:docMk/>
            <pc:sldMk cId="1388117060" sldId="1342"/>
            <ac:spMk id="10" creationId="{D27FFF2E-2E95-4916-8921-93B3A28F1695}"/>
          </ac:spMkLst>
        </pc:spChg>
        <pc:spChg chg="mod">
          <ac:chgData name="Nitheesh Kaliyamurthy" userId="2821ebda-f4ac-4963-9a4e-a836dfc45829" providerId="ADAL" clId="{356A3991-6593-4CCC-A7FB-FD0DE11D7A97}" dt="2021-10-31T11:50:47.570" v="1290" actId="14100"/>
          <ac:spMkLst>
            <pc:docMk/>
            <pc:sldMk cId="1388117060" sldId="1342"/>
            <ac:spMk id="4099" creationId="{00000000-0000-0000-0000-000000000000}"/>
          </ac:spMkLst>
        </pc:spChg>
        <pc:picChg chg="add mod">
          <ac:chgData name="Nitheesh Kaliyamurthy" userId="2821ebda-f4ac-4963-9a4e-a836dfc45829" providerId="ADAL" clId="{356A3991-6593-4CCC-A7FB-FD0DE11D7A97}" dt="2021-10-31T11:50:44.715" v="1289" actId="1076"/>
          <ac:picMkLst>
            <pc:docMk/>
            <pc:sldMk cId="1388117060" sldId="1342"/>
            <ac:picMk id="6" creationId="{E75ECB98-3E57-4548-B0D3-57630A8B3E6B}"/>
          </ac:picMkLst>
        </pc:picChg>
        <pc:picChg chg="del">
          <ac:chgData name="Nitheesh Kaliyamurthy" userId="2821ebda-f4ac-4963-9a4e-a836dfc45829" providerId="ADAL" clId="{356A3991-6593-4CCC-A7FB-FD0DE11D7A97}" dt="2021-10-31T11:50:34.593" v="1285" actId="478"/>
          <ac:picMkLst>
            <pc:docMk/>
            <pc:sldMk cId="1388117060" sldId="1342"/>
            <ac:picMk id="9" creationId="{6C380DFA-9159-4535-9E77-8566D8E82016}"/>
          </ac:picMkLst>
        </pc:picChg>
      </pc:sldChg>
      <pc:sldChg chg="delSp modSp add mod modNotesTx">
        <pc:chgData name="Nitheesh Kaliyamurthy" userId="2821ebda-f4ac-4963-9a4e-a836dfc45829" providerId="ADAL" clId="{356A3991-6593-4CCC-A7FB-FD0DE11D7A97}" dt="2021-10-31T13:31:33.487" v="1679" actId="5793"/>
        <pc:sldMkLst>
          <pc:docMk/>
          <pc:sldMk cId="3262062513" sldId="1343"/>
        </pc:sldMkLst>
        <pc:spChg chg="mod">
          <ac:chgData name="Nitheesh Kaliyamurthy" userId="2821ebda-f4ac-4963-9a4e-a836dfc45829" providerId="ADAL" clId="{356A3991-6593-4CCC-A7FB-FD0DE11D7A97}" dt="2021-10-31T13:31:33.487" v="1679" actId="5793"/>
          <ac:spMkLst>
            <pc:docMk/>
            <pc:sldMk cId="3262062513" sldId="1343"/>
            <ac:spMk id="51" creationId="{2260A2B8-E826-4222-85F3-04B75F0623C8}"/>
          </ac:spMkLst>
        </pc:spChg>
        <pc:spChg chg="del">
          <ac:chgData name="Nitheesh Kaliyamurthy" userId="2821ebda-f4ac-4963-9a4e-a836dfc45829" providerId="ADAL" clId="{356A3991-6593-4CCC-A7FB-FD0DE11D7A97}" dt="2021-10-31T13:30:30.740" v="1659" actId="478"/>
          <ac:spMkLst>
            <pc:docMk/>
            <pc:sldMk cId="3262062513" sldId="1343"/>
            <ac:spMk id="54" creationId="{786103BD-3CC0-46F4-B490-EC58AE8EDBC2}"/>
          </ac:spMkLst>
        </pc:spChg>
        <pc:spChg chg="del">
          <ac:chgData name="Nitheesh Kaliyamurthy" userId="2821ebda-f4ac-4963-9a4e-a836dfc45829" providerId="ADAL" clId="{356A3991-6593-4CCC-A7FB-FD0DE11D7A97}" dt="2021-10-31T13:30:32.901" v="1661" actId="478"/>
          <ac:spMkLst>
            <pc:docMk/>
            <pc:sldMk cId="3262062513" sldId="1343"/>
            <ac:spMk id="55" creationId="{286B07A5-1D03-4FDB-8BD2-2F0B3D103819}"/>
          </ac:spMkLst>
        </pc:spChg>
        <pc:picChg chg="del">
          <ac:chgData name="Nitheesh Kaliyamurthy" userId="2821ebda-f4ac-4963-9a4e-a836dfc45829" providerId="ADAL" clId="{356A3991-6593-4CCC-A7FB-FD0DE11D7A97}" dt="2021-10-31T13:30:31.496" v="1660" actId="478"/>
          <ac:picMkLst>
            <pc:docMk/>
            <pc:sldMk cId="3262062513" sldId="1343"/>
            <ac:picMk id="53" creationId="{322B0117-E218-4223-9134-FC06F00E6424}"/>
          </ac:picMkLst>
        </pc:picChg>
      </pc:sldChg>
      <pc:sldChg chg="addSp modSp add mod">
        <pc:chgData name="Nitheesh Kaliyamurthy" userId="2821ebda-f4ac-4963-9a4e-a836dfc45829" providerId="ADAL" clId="{356A3991-6593-4CCC-A7FB-FD0DE11D7A97}" dt="2021-10-31T13:35:07.476" v="1746" actId="207"/>
        <pc:sldMkLst>
          <pc:docMk/>
          <pc:sldMk cId="2952627432" sldId="1344"/>
        </pc:sldMkLst>
        <pc:spChg chg="add mod">
          <ac:chgData name="Nitheesh Kaliyamurthy" userId="2821ebda-f4ac-4963-9a4e-a836dfc45829" providerId="ADAL" clId="{356A3991-6593-4CCC-A7FB-FD0DE11D7A97}" dt="2021-10-31T13:35:07.476" v="1746" actId="207"/>
          <ac:spMkLst>
            <pc:docMk/>
            <pc:sldMk cId="2952627432" sldId="1344"/>
            <ac:spMk id="6" creationId="{5D7F6EEE-56B7-4211-9D9A-4190FDA82251}"/>
          </ac:spMkLst>
        </pc:spChg>
        <pc:spChg chg="mod">
          <ac:chgData name="Nitheesh Kaliyamurthy" userId="2821ebda-f4ac-4963-9a4e-a836dfc45829" providerId="ADAL" clId="{356A3991-6593-4CCC-A7FB-FD0DE11D7A97}" dt="2021-10-31T13:34:30.618" v="1731" actId="21"/>
          <ac:spMkLst>
            <pc:docMk/>
            <pc:sldMk cId="2952627432" sldId="1344"/>
            <ac:spMk id="51" creationId="{2260A2B8-E826-4222-85F3-04B75F0623C8}"/>
          </ac:spMkLst>
        </pc:spChg>
        <pc:picChg chg="add mod modCrop">
          <ac:chgData name="Nitheesh Kaliyamurthy" userId="2821ebda-f4ac-4963-9a4e-a836dfc45829" providerId="ADAL" clId="{356A3991-6593-4CCC-A7FB-FD0DE11D7A97}" dt="2021-10-31T13:34:41.856" v="1734" actId="1076"/>
          <ac:picMkLst>
            <pc:docMk/>
            <pc:sldMk cId="2952627432" sldId="1344"/>
            <ac:picMk id="4" creationId="{C83045B1-6B51-47CE-8CAE-C3E8FA442ACE}"/>
          </ac:picMkLst>
        </pc:picChg>
      </pc:sldChg>
      <pc:sldChg chg="delSp modSp add mod modNotesTx">
        <pc:chgData name="Nitheesh Kaliyamurthy" userId="2821ebda-f4ac-4963-9a4e-a836dfc45829" providerId="ADAL" clId="{356A3991-6593-4CCC-A7FB-FD0DE11D7A97}" dt="2021-10-31T13:38:03.011" v="1848"/>
        <pc:sldMkLst>
          <pc:docMk/>
          <pc:sldMk cId="71945574" sldId="1345"/>
        </pc:sldMkLst>
        <pc:spChg chg="del">
          <ac:chgData name="Nitheesh Kaliyamurthy" userId="2821ebda-f4ac-4963-9a4e-a836dfc45829" providerId="ADAL" clId="{356A3991-6593-4CCC-A7FB-FD0DE11D7A97}" dt="2021-10-31T13:35:26.949" v="1749" actId="478"/>
          <ac:spMkLst>
            <pc:docMk/>
            <pc:sldMk cId="71945574" sldId="1345"/>
            <ac:spMk id="6" creationId="{5D7F6EEE-56B7-4211-9D9A-4190FDA82251}"/>
          </ac:spMkLst>
        </pc:spChg>
        <pc:spChg chg="mod">
          <ac:chgData name="Nitheesh Kaliyamurthy" userId="2821ebda-f4ac-4963-9a4e-a836dfc45829" providerId="ADAL" clId="{356A3991-6593-4CCC-A7FB-FD0DE11D7A97}" dt="2021-10-31T13:37:56.181" v="1847" actId="12"/>
          <ac:spMkLst>
            <pc:docMk/>
            <pc:sldMk cId="71945574" sldId="1345"/>
            <ac:spMk id="51" creationId="{2260A2B8-E826-4222-85F3-04B75F0623C8}"/>
          </ac:spMkLst>
        </pc:spChg>
        <pc:picChg chg="del">
          <ac:chgData name="Nitheesh Kaliyamurthy" userId="2821ebda-f4ac-4963-9a4e-a836dfc45829" providerId="ADAL" clId="{356A3991-6593-4CCC-A7FB-FD0DE11D7A97}" dt="2021-10-31T13:35:27.597" v="1750" actId="478"/>
          <ac:picMkLst>
            <pc:docMk/>
            <pc:sldMk cId="71945574" sldId="1345"/>
            <ac:picMk id="4" creationId="{C83045B1-6B51-47CE-8CAE-C3E8FA442ACE}"/>
          </ac:picMkLst>
        </pc:picChg>
      </pc:sldChg>
      <pc:sldChg chg="modSp add mod modNotesTx">
        <pc:chgData name="Nitheesh Kaliyamurthy" userId="2821ebda-f4ac-4963-9a4e-a836dfc45829" providerId="ADAL" clId="{356A3991-6593-4CCC-A7FB-FD0DE11D7A97}" dt="2021-10-31T13:41:32.099" v="1934" actId="20577"/>
        <pc:sldMkLst>
          <pc:docMk/>
          <pc:sldMk cId="419916046" sldId="1346"/>
        </pc:sldMkLst>
        <pc:spChg chg="mod">
          <ac:chgData name="Nitheesh Kaliyamurthy" userId="2821ebda-f4ac-4963-9a4e-a836dfc45829" providerId="ADAL" clId="{356A3991-6593-4CCC-A7FB-FD0DE11D7A97}" dt="2021-10-31T13:41:32.099" v="1934" actId="20577"/>
          <ac:spMkLst>
            <pc:docMk/>
            <pc:sldMk cId="419916046" sldId="1346"/>
            <ac:spMk id="51" creationId="{2260A2B8-E826-4222-85F3-04B75F0623C8}"/>
          </ac:spMkLst>
        </pc:spChg>
        <pc:spChg chg="mod">
          <ac:chgData name="Nitheesh Kaliyamurthy" userId="2821ebda-f4ac-4963-9a4e-a836dfc45829" providerId="ADAL" clId="{356A3991-6593-4CCC-A7FB-FD0DE11D7A97}" dt="2021-10-31T13:38:39.311" v="1881" actId="20577"/>
          <ac:spMkLst>
            <pc:docMk/>
            <pc:sldMk cId="419916046" sldId="1346"/>
            <ac:spMk id="4098" creationId="{00000000-0000-0000-0000-000000000000}"/>
          </ac:spMkLst>
        </pc:spChg>
      </pc:sldChg>
      <pc:sldChg chg="modSp add mod">
        <pc:chgData name="Nitheesh Kaliyamurthy" userId="2821ebda-f4ac-4963-9a4e-a836dfc45829" providerId="ADAL" clId="{356A3991-6593-4CCC-A7FB-FD0DE11D7A97}" dt="2021-10-31T13:42:28.505" v="1958" actId="20577"/>
        <pc:sldMkLst>
          <pc:docMk/>
          <pc:sldMk cId="2633968469" sldId="1347"/>
        </pc:sldMkLst>
        <pc:spChg chg="mod">
          <ac:chgData name="Nitheesh Kaliyamurthy" userId="2821ebda-f4ac-4963-9a4e-a836dfc45829" providerId="ADAL" clId="{356A3991-6593-4CCC-A7FB-FD0DE11D7A97}" dt="2021-10-31T13:42:28.505" v="1958" actId="20577"/>
          <ac:spMkLst>
            <pc:docMk/>
            <pc:sldMk cId="2633968469" sldId="1347"/>
            <ac:spMk id="51" creationId="{2260A2B8-E826-4222-85F3-04B75F0623C8}"/>
          </ac:spMkLst>
        </pc:spChg>
        <pc:spChg chg="mod">
          <ac:chgData name="Nitheesh Kaliyamurthy" userId="2821ebda-f4ac-4963-9a4e-a836dfc45829" providerId="ADAL" clId="{356A3991-6593-4CCC-A7FB-FD0DE11D7A97}" dt="2021-10-31T13:41:52.654" v="1947" actId="20577"/>
          <ac:spMkLst>
            <pc:docMk/>
            <pc:sldMk cId="2633968469" sldId="1347"/>
            <ac:spMk id="4098" creationId="{00000000-0000-0000-0000-000000000000}"/>
          </ac:spMkLst>
        </pc:spChg>
      </pc:sldChg>
      <pc:sldChg chg="addSp delSp modSp add mod modNotesTx">
        <pc:chgData name="Nitheesh Kaliyamurthy" userId="2821ebda-f4ac-4963-9a4e-a836dfc45829" providerId="ADAL" clId="{356A3991-6593-4CCC-A7FB-FD0DE11D7A97}" dt="2021-10-31T13:50:37.691" v="2144" actId="20577"/>
        <pc:sldMkLst>
          <pc:docMk/>
          <pc:sldMk cId="3726029584" sldId="1348"/>
        </pc:sldMkLst>
        <pc:spChg chg="add mod">
          <ac:chgData name="Nitheesh Kaliyamurthy" userId="2821ebda-f4ac-4963-9a4e-a836dfc45829" providerId="ADAL" clId="{356A3991-6593-4CCC-A7FB-FD0DE11D7A97}" dt="2021-10-31T13:43:04.864" v="1964" actId="21"/>
          <ac:spMkLst>
            <pc:docMk/>
            <pc:sldMk cId="3726029584" sldId="1348"/>
            <ac:spMk id="4" creationId="{867A4186-B6F5-44FF-A973-4F7C932566C8}"/>
          </ac:spMkLst>
        </pc:spChg>
        <pc:spChg chg="add del mod">
          <ac:chgData name="Nitheesh Kaliyamurthy" userId="2821ebda-f4ac-4963-9a4e-a836dfc45829" providerId="ADAL" clId="{356A3991-6593-4CCC-A7FB-FD0DE11D7A97}" dt="2021-10-31T13:43:29.234" v="1974" actId="478"/>
          <ac:spMkLst>
            <pc:docMk/>
            <pc:sldMk cId="3726029584" sldId="1348"/>
            <ac:spMk id="5" creationId="{C94DF1B2-D994-41BA-9B41-50F95CFA3FEA}"/>
          </ac:spMkLst>
        </pc:spChg>
        <pc:spChg chg="add mod">
          <ac:chgData name="Nitheesh Kaliyamurthy" userId="2821ebda-f4ac-4963-9a4e-a836dfc45829" providerId="ADAL" clId="{356A3991-6593-4CCC-A7FB-FD0DE11D7A97}" dt="2021-10-31T13:43:19.556" v="1968" actId="21"/>
          <ac:spMkLst>
            <pc:docMk/>
            <pc:sldMk cId="3726029584" sldId="1348"/>
            <ac:spMk id="6" creationId="{B92E8F39-64EA-4F9C-A311-04F4676CAACD}"/>
          </ac:spMkLst>
        </pc:spChg>
        <pc:spChg chg="mod">
          <ac:chgData name="Nitheesh Kaliyamurthy" userId="2821ebda-f4ac-4963-9a4e-a836dfc45829" providerId="ADAL" clId="{356A3991-6593-4CCC-A7FB-FD0DE11D7A97}" dt="2021-10-31T13:50:37.691" v="2144" actId="20577"/>
          <ac:spMkLst>
            <pc:docMk/>
            <pc:sldMk cId="3726029584" sldId="1348"/>
            <ac:spMk id="51" creationId="{2260A2B8-E826-4222-85F3-04B75F0623C8}"/>
          </ac:spMkLst>
        </pc:spChg>
      </pc:sldChg>
      <pc:sldChg chg="addSp delSp modSp add mod modNotesTx">
        <pc:chgData name="Nitheesh Kaliyamurthy" userId="2821ebda-f4ac-4963-9a4e-a836dfc45829" providerId="ADAL" clId="{356A3991-6593-4CCC-A7FB-FD0DE11D7A97}" dt="2021-10-31T14:01:10.371" v="2251"/>
        <pc:sldMkLst>
          <pc:docMk/>
          <pc:sldMk cId="3318294851" sldId="1349"/>
        </pc:sldMkLst>
        <pc:spChg chg="del">
          <ac:chgData name="Nitheesh Kaliyamurthy" userId="2821ebda-f4ac-4963-9a4e-a836dfc45829" providerId="ADAL" clId="{356A3991-6593-4CCC-A7FB-FD0DE11D7A97}" dt="2021-10-31T13:52:31.476" v="2158" actId="478"/>
          <ac:spMkLst>
            <pc:docMk/>
            <pc:sldMk cId="3318294851" sldId="1349"/>
            <ac:spMk id="6" creationId="{B92E8F39-64EA-4F9C-A311-04F4676CAACD}"/>
          </ac:spMkLst>
        </pc:spChg>
        <pc:spChg chg="add mod">
          <ac:chgData name="Nitheesh Kaliyamurthy" userId="2821ebda-f4ac-4963-9a4e-a836dfc45829" providerId="ADAL" clId="{356A3991-6593-4CCC-A7FB-FD0DE11D7A97}" dt="2021-10-31T13:58:21.783" v="2218" actId="1076"/>
          <ac:spMkLst>
            <pc:docMk/>
            <pc:sldMk cId="3318294851" sldId="1349"/>
            <ac:spMk id="7" creationId="{9C25E61C-4C49-4341-88B4-636F4F6BDD18}"/>
          </ac:spMkLst>
        </pc:spChg>
        <pc:spChg chg="add mod">
          <ac:chgData name="Nitheesh Kaliyamurthy" userId="2821ebda-f4ac-4963-9a4e-a836dfc45829" providerId="ADAL" clId="{356A3991-6593-4CCC-A7FB-FD0DE11D7A97}" dt="2021-10-31T13:58:41.577" v="2222" actId="1038"/>
          <ac:spMkLst>
            <pc:docMk/>
            <pc:sldMk cId="3318294851" sldId="1349"/>
            <ac:spMk id="8" creationId="{E199BA9E-C2A4-43AC-B25D-D088B72250C3}"/>
          </ac:spMkLst>
        </pc:spChg>
        <pc:spChg chg="mod">
          <ac:chgData name="Nitheesh Kaliyamurthy" userId="2821ebda-f4ac-4963-9a4e-a836dfc45829" providerId="ADAL" clId="{356A3991-6593-4CCC-A7FB-FD0DE11D7A97}" dt="2021-10-31T13:51:34.055" v="2149" actId="1076"/>
          <ac:spMkLst>
            <pc:docMk/>
            <pc:sldMk cId="3318294851" sldId="1349"/>
            <ac:spMk id="10" creationId="{A05539B9-36A1-4B84-B1AA-73A2F15D5C47}"/>
          </ac:spMkLst>
        </pc:spChg>
        <pc:spChg chg="mod">
          <ac:chgData name="Nitheesh Kaliyamurthy" userId="2821ebda-f4ac-4963-9a4e-a836dfc45829" providerId="ADAL" clId="{356A3991-6593-4CCC-A7FB-FD0DE11D7A97}" dt="2021-10-31T13:51:34.055" v="2149" actId="1076"/>
          <ac:spMkLst>
            <pc:docMk/>
            <pc:sldMk cId="3318294851" sldId="1349"/>
            <ac:spMk id="11" creationId="{F42D2B72-95FA-48A1-8355-F6A50AB36DB7}"/>
          </ac:spMkLst>
        </pc:spChg>
        <pc:spChg chg="mod">
          <ac:chgData name="Nitheesh Kaliyamurthy" userId="2821ebda-f4ac-4963-9a4e-a836dfc45829" providerId="ADAL" clId="{356A3991-6593-4CCC-A7FB-FD0DE11D7A97}" dt="2021-10-31T13:51:34.055" v="2149" actId="1076"/>
          <ac:spMkLst>
            <pc:docMk/>
            <pc:sldMk cId="3318294851" sldId="1349"/>
            <ac:spMk id="12" creationId="{022C20C0-DA19-43BC-AFA1-C3BF63F8ACF3}"/>
          </ac:spMkLst>
        </pc:spChg>
        <pc:spChg chg="mod">
          <ac:chgData name="Nitheesh Kaliyamurthy" userId="2821ebda-f4ac-4963-9a4e-a836dfc45829" providerId="ADAL" clId="{356A3991-6593-4CCC-A7FB-FD0DE11D7A97}" dt="2021-10-31T13:51:34.055" v="2149" actId="1076"/>
          <ac:spMkLst>
            <pc:docMk/>
            <pc:sldMk cId="3318294851" sldId="1349"/>
            <ac:spMk id="15" creationId="{9879827F-02ED-45CE-9C5E-5ABA6D0A4ED5}"/>
          </ac:spMkLst>
        </pc:spChg>
        <pc:spChg chg="mod">
          <ac:chgData name="Nitheesh Kaliyamurthy" userId="2821ebda-f4ac-4963-9a4e-a836dfc45829" providerId="ADAL" clId="{356A3991-6593-4CCC-A7FB-FD0DE11D7A97}" dt="2021-10-31T13:51:34.055" v="2149" actId="1076"/>
          <ac:spMkLst>
            <pc:docMk/>
            <pc:sldMk cId="3318294851" sldId="1349"/>
            <ac:spMk id="16" creationId="{ED41D8CD-7543-4F00-9FA9-AB880D4F05A2}"/>
          </ac:spMkLst>
        </pc:spChg>
        <pc:spChg chg="mod">
          <ac:chgData name="Nitheesh Kaliyamurthy" userId="2821ebda-f4ac-4963-9a4e-a836dfc45829" providerId="ADAL" clId="{356A3991-6593-4CCC-A7FB-FD0DE11D7A97}" dt="2021-10-31T13:51:34.055" v="2149" actId="1076"/>
          <ac:spMkLst>
            <pc:docMk/>
            <pc:sldMk cId="3318294851" sldId="1349"/>
            <ac:spMk id="21" creationId="{07B20C09-9411-4ED7-9F7C-A6C1C547C26F}"/>
          </ac:spMkLst>
        </pc:spChg>
        <pc:spChg chg="mod">
          <ac:chgData name="Nitheesh Kaliyamurthy" userId="2821ebda-f4ac-4963-9a4e-a836dfc45829" providerId="ADAL" clId="{356A3991-6593-4CCC-A7FB-FD0DE11D7A97}" dt="2021-10-31T13:51:34.055" v="2149" actId="1076"/>
          <ac:spMkLst>
            <pc:docMk/>
            <pc:sldMk cId="3318294851" sldId="1349"/>
            <ac:spMk id="22" creationId="{40047912-5B7F-4BD4-928D-F8FB578B17DA}"/>
          </ac:spMkLst>
        </pc:spChg>
        <pc:spChg chg="mod">
          <ac:chgData name="Nitheesh Kaliyamurthy" userId="2821ebda-f4ac-4963-9a4e-a836dfc45829" providerId="ADAL" clId="{356A3991-6593-4CCC-A7FB-FD0DE11D7A97}" dt="2021-10-31T13:51:34.055" v="2149" actId="1076"/>
          <ac:spMkLst>
            <pc:docMk/>
            <pc:sldMk cId="3318294851" sldId="1349"/>
            <ac:spMk id="23" creationId="{4B889AEC-61B5-4345-99FE-F65774408AAC}"/>
          </ac:spMkLst>
        </pc:spChg>
        <pc:spChg chg="mod">
          <ac:chgData name="Nitheesh Kaliyamurthy" userId="2821ebda-f4ac-4963-9a4e-a836dfc45829" providerId="ADAL" clId="{356A3991-6593-4CCC-A7FB-FD0DE11D7A97}" dt="2021-10-31T13:51:34.055" v="2149" actId="1076"/>
          <ac:spMkLst>
            <pc:docMk/>
            <pc:sldMk cId="3318294851" sldId="1349"/>
            <ac:spMk id="24" creationId="{72E928E9-0094-4ED9-985A-910AAC45E938}"/>
          </ac:spMkLst>
        </pc:spChg>
        <pc:spChg chg="mod">
          <ac:chgData name="Nitheesh Kaliyamurthy" userId="2821ebda-f4ac-4963-9a4e-a836dfc45829" providerId="ADAL" clId="{356A3991-6593-4CCC-A7FB-FD0DE11D7A97}" dt="2021-10-31T13:51:34.055" v="2149" actId="1076"/>
          <ac:spMkLst>
            <pc:docMk/>
            <pc:sldMk cId="3318294851" sldId="1349"/>
            <ac:spMk id="27" creationId="{F42566F4-0E5B-47B6-8E8C-814DB2C7A34D}"/>
          </ac:spMkLst>
        </pc:spChg>
        <pc:spChg chg="mod">
          <ac:chgData name="Nitheesh Kaliyamurthy" userId="2821ebda-f4ac-4963-9a4e-a836dfc45829" providerId="ADAL" clId="{356A3991-6593-4CCC-A7FB-FD0DE11D7A97}" dt="2021-10-31T13:51:34.055" v="2149" actId="1076"/>
          <ac:spMkLst>
            <pc:docMk/>
            <pc:sldMk cId="3318294851" sldId="1349"/>
            <ac:spMk id="28" creationId="{12DBCE99-2E55-4AEC-9B48-D04ACEAA42AC}"/>
          </ac:spMkLst>
        </pc:spChg>
        <pc:spChg chg="mod">
          <ac:chgData name="Nitheesh Kaliyamurthy" userId="2821ebda-f4ac-4963-9a4e-a836dfc45829" providerId="ADAL" clId="{356A3991-6593-4CCC-A7FB-FD0DE11D7A97}" dt="2021-10-31T13:51:34.055" v="2149" actId="1076"/>
          <ac:spMkLst>
            <pc:docMk/>
            <pc:sldMk cId="3318294851" sldId="1349"/>
            <ac:spMk id="29" creationId="{B1B4A1EC-EBCD-48DB-B70F-63335FFF22EF}"/>
          </ac:spMkLst>
        </pc:spChg>
        <pc:spChg chg="mod">
          <ac:chgData name="Nitheesh Kaliyamurthy" userId="2821ebda-f4ac-4963-9a4e-a836dfc45829" providerId="ADAL" clId="{356A3991-6593-4CCC-A7FB-FD0DE11D7A97}" dt="2021-10-31T13:51:34.055" v="2149" actId="1076"/>
          <ac:spMkLst>
            <pc:docMk/>
            <pc:sldMk cId="3318294851" sldId="1349"/>
            <ac:spMk id="30" creationId="{D192C8DC-6050-439F-BDD0-ECBFE744DFCC}"/>
          </ac:spMkLst>
        </pc:spChg>
        <pc:spChg chg="mod">
          <ac:chgData name="Nitheesh Kaliyamurthy" userId="2821ebda-f4ac-4963-9a4e-a836dfc45829" providerId="ADAL" clId="{356A3991-6593-4CCC-A7FB-FD0DE11D7A97}" dt="2021-10-31T13:51:34.055" v="2149" actId="1076"/>
          <ac:spMkLst>
            <pc:docMk/>
            <pc:sldMk cId="3318294851" sldId="1349"/>
            <ac:spMk id="31" creationId="{D79D2A71-1F3F-45B1-B9C5-B82EBF2E039F}"/>
          </ac:spMkLst>
        </pc:spChg>
        <pc:spChg chg="mod">
          <ac:chgData name="Nitheesh Kaliyamurthy" userId="2821ebda-f4ac-4963-9a4e-a836dfc45829" providerId="ADAL" clId="{356A3991-6593-4CCC-A7FB-FD0DE11D7A97}" dt="2021-10-31T13:51:34.055" v="2149" actId="1076"/>
          <ac:spMkLst>
            <pc:docMk/>
            <pc:sldMk cId="3318294851" sldId="1349"/>
            <ac:spMk id="32" creationId="{E5014B15-32B9-4939-BB23-A99EB98E39DB}"/>
          </ac:spMkLst>
        </pc:spChg>
        <pc:spChg chg="mod">
          <ac:chgData name="Nitheesh Kaliyamurthy" userId="2821ebda-f4ac-4963-9a4e-a836dfc45829" providerId="ADAL" clId="{356A3991-6593-4CCC-A7FB-FD0DE11D7A97}" dt="2021-10-31T13:51:34.055" v="2149" actId="1076"/>
          <ac:spMkLst>
            <pc:docMk/>
            <pc:sldMk cId="3318294851" sldId="1349"/>
            <ac:spMk id="33" creationId="{EB9E2F82-7A3F-4FF3-B02A-8243D3AA3716}"/>
          </ac:spMkLst>
        </pc:spChg>
        <pc:spChg chg="mod">
          <ac:chgData name="Nitheesh Kaliyamurthy" userId="2821ebda-f4ac-4963-9a4e-a836dfc45829" providerId="ADAL" clId="{356A3991-6593-4CCC-A7FB-FD0DE11D7A97}" dt="2021-10-31T13:51:34.055" v="2149" actId="1076"/>
          <ac:spMkLst>
            <pc:docMk/>
            <pc:sldMk cId="3318294851" sldId="1349"/>
            <ac:spMk id="34" creationId="{B3B4EC37-A011-4713-9303-B642E5BF7857}"/>
          </ac:spMkLst>
        </pc:spChg>
        <pc:spChg chg="mod">
          <ac:chgData name="Nitheesh Kaliyamurthy" userId="2821ebda-f4ac-4963-9a4e-a836dfc45829" providerId="ADAL" clId="{356A3991-6593-4CCC-A7FB-FD0DE11D7A97}" dt="2021-10-31T13:51:34.055" v="2149" actId="1076"/>
          <ac:spMkLst>
            <pc:docMk/>
            <pc:sldMk cId="3318294851" sldId="1349"/>
            <ac:spMk id="35" creationId="{FA096237-3670-4EB1-8208-56F17AD73D30}"/>
          </ac:spMkLst>
        </pc:spChg>
        <pc:spChg chg="mod">
          <ac:chgData name="Nitheesh Kaliyamurthy" userId="2821ebda-f4ac-4963-9a4e-a836dfc45829" providerId="ADAL" clId="{356A3991-6593-4CCC-A7FB-FD0DE11D7A97}" dt="2021-10-31T13:51:34.055" v="2149" actId="1076"/>
          <ac:spMkLst>
            <pc:docMk/>
            <pc:sldMk cId="3318294851" sldId="1349"/>
            <ac:spMk id="36" creationId="{2BB19F27-2C01-4E28-9600-5BCE0FA6B3EE}"/>
          </ac:spMkLst>
        </pc:spChg>
        <pc:spChg chg="mod">
          <ac:chgData name="Nitheesh Kaliyamurthy" userId="2821ebda-f4ac-4963-9a4e-a836dfc45829" providerId="ADAL" clId="{356A3991-6593-4CCC-A7FB-FD0DE11D7A97}" dt="2021-10-31T13:51:34.055" v="2149" actId="1076"/>
          <ac:spMkLst>
            <pc:docMk/>
            <pc:sldMk cId="3318294851" sldId="1349"/>
            <ac:spMk id="37" creationId="{FD2DD21B-2D6E-40A5-810C-0C0967B9B5E9}"/>
          </ac:spMkLst>
        </pc:spChg>
        <pc:spChg chg="mod">
          <ac:chgData name="Nitheesh Kaliyamurthy" userId="2821ebda-f4ac-4963-9a4e-a836dfc45829" providerId="ADAL" clId="{356A3991-6593-4CCC-A7FB-FD0DE11D7A97}" dt="2021-10-31T13:51:34.055" v="2149" actId="1076"/>
          <ac:spMkLst>
            <pc:docMk/>
            <pc:sldMk cId="3318294851" sldId="1349"/>
            <ac:spMk id="38" creationId="{21CA7DB2-1BF2-4F49-8D4C-FB23EE93A9D6}"/>
          </ac:spMkLst>
        </pc:spChg>
        <pc:spChg chg="mod">
          <ac:chgData name="Nitheesh Kaliyamurthy" userId="2821ebda-f4ac-4963-9a4e-a836dfc45829" providerId="ADAL" clId="{356A3991-6593-4CCC-A7FB-FD0DE11D7A97}" dt="2021-10-31T13:51:34.055" v="2149" actId="1076"/>
          <ac:spMkLst>
            <pc:docMk/>
            <pc:sldMk cId="3318294851" sldId="1349"/>
            <ac:spMk id="39" creationId="{80BA641C-A53B-4D70-B3F8-6038A69F9D2B}"/>
          </ac:spMkLst>
        </pc:spChg>
        <pc:spChg chg="add mod">
          <ac:chgData name="Nitheesh Kaliyamurthy" userId="2821ebda-f4ac-4963-9a4e-a836dfc45829" providerId="ADAL" clId="{356A3991-6593-4CCC-A7FB-FD0DE11D7A97}" dt="2021-10-31T13:58:26.639" v="2219" actId="1076"/>
          <ac:spMkLst>
            <pc:docMk/>
            <pc:sldMk cId="3318294851" sldId="1349"/>
            <ac:spMk id="40" creationId="{48A24D3A-DE43-4B6F-B00F-CE62D1A65949}"/>
          </ac:spMkLst>
        </pc:spChg>
        <pc:spChg chg="add del mod">
          <ac:chgData name="Nitheesh Kaliyamurthy" userId="2821ebda-f4ac-4963-9a4e-a836dfc45829" providerId="ADAL" clId="{356A3991-6593-4CCC-A7FB-FD0DE11D7A97}" dt="2021-10-31T13:53:03.952" v="2170" actId="478"/>
          <ac:spMkLst>
            <pc:docMk/>
            <pc:sldMk cId="3318294851" sldId="1349"/>
            <ac:spMk id="41" creationId="{D12D3E5D-910A-41A6-82C5-E881367364C2}"/>
          </ac:spMkLst>
        </pc:spChg>
        <pc:spChg chg="add del mod">
          <ac:chgData name="Nitheesh Kaliyamurthy" userId="2821ebda-f4ac-4963-9a4e-a836dfc45829" providerId="ADAL" clId="{356A3991-6593-4CCC-A7FB-FD0DE11D7A97}" dt="2021-10-31T13:53:04.727" v="2171" actId="478"/>
          <ac:spMkLst>
            <pc:docMk/>
            <pc:sldMk cId="3318294851" sldId="1349"/>
            <ac:spMk id="42" creationId="{FFB27883-8142-484B-9EFE-11EA1F3EA398}"/>
          </ac:spMkLst>
        </pc:spChg>
        <pc:spChg chg="add mod">
          <ac:chgData name="Nitheesh Kaliyamurthy" userId="2821ebda-f4ac-4963-9a4e-a836dfc45829" providerId="ADAL" clId="{356A3991-6593-4CCC-A7FB-FD0DE11D7A97}" dt="2021-10-31T13:58:48.609" v="2223" actId="1076"/>
          <ac:spMkLst>
            <pc:docMk/>
            <pc:sldMk cId="3318294851" sldId="1349"/>
            <ac:spMk id="43" creationId="{4540590A-E87A-450A-9929-FAE647AEA991}"/>
          </ac:spMkLst>
        </pc:spChg>
        <pc:spChg chg="add del mod">
          <ac:chgData name="Nitheesh Kaliyamurthy" userId="2821ebda-f4ac-4963-9a4e-a836dfc45829" providerId="ADAL" clId="{356A3991-6593-4CCC-A7FB-FD0DE11D7A97}" dt="2021-10-31T13:56:01.313" v="2210" actId="478"/>
          <ac:spMkLst>
            <pc:docMk/>
            <pc:sldMk cId="3318294851" sldId="1349"/>
            <ac:spMk id="45" creationId="{5E504022-C243-4AD5-8235-9C6A244BE54C}"/>
          </ac:spMkLst>
        </pc:spChg>
        <pc:spChg chg="add mod">
          <ac:chgData name="Nitheesh Kaliyamurthy" userId="2821ebda-f4ac-4963-9a4e-a836dfc45829" providerId="ADAL" clId="{356A3991-6593-4CCC-A7FB-FD0DE11D7A97}" dt="2021-10-31T14:00:33.368" v="2247" actId="1076"/>
          <ac:spMkLst>
            <pc:docMk/>
            <pc:sldMk cId="3318294851" sldId="1349"/>
            <ac:spMk id="46" creationId="{8525E882-5CE2-4456-B2F6-233883ED6F06}"/>
          </ac:spMkLst>
        </pc:spChg>
        <pc:spChg chg="add del">
          <ac:chgData name="Nitheesh Kaliyamurthy" userId="2821ebda-f4ac-4963-9a4e-a836dfc45829" providerId="ADAL" clId="{356A3991-6593-4CCC-A7FB-FD0DE11D7A97}" dt="2021-10-31T13:59:00.967" v="2226" actId="22"/>
          <ac:spMkLst>
            <pc:docMk/>
            <pc:sldMk cId="3318294851" sldId="1349"/>
            <ac:spMk id="48" creationId="{927E4112-BD18-411F-A2B5-64D184875859}"/>
          </ac:spMkLst>
        </pc:spChg>
        <pc:spChg chg="add mod">
          <ac:chgData name="Nitheesh Kaliyamurthy" userId="2821ebda-f4ac-4963-9a4e-a836dfc45829" providerId="ADAL" clId="{356A3991-6593-4CCC-A7FB-FD0DE11D7A97}" dt="2021-10-31T14:00:29.969" v="2246" actId="1076"/>
          <ac:spMkLst>
            <pc:docMk/>
            <pc:sldMk cId="3318294851" sldId="1349"/>
            <ac:spMk id="49" creationId="{FC03BDC1-B7E4-40B6-8B8A-0784D5C1D98F}"/>
          </ac:spMkLst>
        </pc:spChg>
        <pc:spChg chg="del mod">
          <ac:chgData name="Nitheesh Kaliyamurthy" userId="2821ebda-f4ac-4963-9a4e-a836dfc45829" providerId="ADAL" clId="{356A3991-6593-4CCC-A7FB-FD0DE11D7A97}" dt="2021-10-31T14:00:40.326" v="2248" actId="478"/>
          <ac:spMkLst>
            <pc:docMk/>
            <pc:sldMk cId="3318294851" sldId="1349"/>
            <ac:spMk id="51" creationId="{2260A2B8-E826-4222-85F3-04B75F0623C8}"/>
          </ac:spMkLst>
        </pc:spChg>
        <pc:grpChg chg="add mod">
          <ac:chgData name="Nitheesh Kaliyamurthy" userId="2821ebda-f4ac-4963-9a4e-a836dfc45829" providerId="ADAL" clId="{356A3991-6593-4CCC-A7FB-FD0DE11D7A97}" dt="2021-10-31T13:58:15.353" v="2217" actId="1076"/>
          <ac:grpSpMkLst>
            <pc:docMk/>
            <pc:sldMk cId="3318294851" sldId="1349"/>
            <ac:grpSpMk id="9" creationId="{457331E1-E141-4E99-BD8E-B55B205DE015}"/>
          </ac:grpSpMkLst>
        </pc:grpChg>
        <pc:picChg chg="mod">
          <ac:chgData name="Nitheesh Kaliyamurthy" userId="2821ebda-f4ac-4963-9a4e-a836dfc45829" providerId="ADAL" clId="{356A3991-6593-4CCC-A7FB-FD0DE11D7A97}" dt="2021-10-31T13:51:34.055" v="2149" actId="1076"/>
          <ac:picMkLst>
            <pc:docMk/>
            <pc:sldMk cId="3318294851" sldId="1349"/>
            <ac:picMk id="13" creationId="{4C5A1EC5-DADF-47DF-865F-528ADE3CC7D7}"/>
          </ac:picMkLst>
        </pc:picChg>
        <pc:picChg chg="mod">
          <ac:chgData name="Nitheesh Kaliyamurthy" userId="2821ebda-f4ac-4963-9a4e-a836dfc45829" providerId="ADAL" clId="{356A3991-6593-4CCC-A7FB-FD0DE11D7A97}" dt="2021-10-31T13:51:34.055" v="2149" actId="1076"/>
          <ac:picMkLst>
            <pc:docMk/>
            <pc:sldMk cId="3318294851" sldId="1349"/>
            <ac:picMk id="14" creationId="{16C1BDAC-75BF-412D-9C6B-98A1EEAF75F3}"/>
          </ac:picMkLst>
        </pc:picChg>
        <pc:picChg chg="mod">
          <ac:chgData name="Nitheesh Kaliyamurthy" userId="2821ebda-f4ac-4963-9a4e-a836dfc45829" providerId="ADAL" clId="{356A3991-6593-4CCC-A7FB-FD0DE11D7A97}" dt="2021-10-31T13:51:34.055" v="2149" actId="1076"/>
          <ac:picMkLst>
            <pc:docMk/>
            <pc:sldMk cId="3318294851" sldId="1349"/>
            <ac:picMk id="25" creationId="{64C0ACB9-239A-4E0C-AFFA-D8A205A3D352}"/>
          </ac:picMkLst>
        </pc:picChg>
        <pc:picChg chg="mod">
          <ac:chgData name="Nitheesh Kaliyamurthy" userId="2821ebda-f4ac-4963-9a4e-a836dfc45829" providerId="ADAL" clId="{356A3991-6593-4CCC-A7FB-FD0DE11D7A97}" dt="2021-10-31T13:51:34.055" v="2149" actId="1076"/>
          <ac:picMkLst>
            <pc:docMk/>
            <pc:sldMk cId="3318294851" sldId="1349"/>
            <ac:picMk id="26" creationId="{36AB2C56-BD42-46FA-927E-7E6401C4AD25}"/>
          </ac:picMkLst>
        </pc:picChg>
        <pc:cxnChg chg="mod">
          <ac:chgData name="Nitheesh Kaliyamurthy" userId="2821ebda-f4ac-4963-9a4e-a836dfc45829" providerId="ADAL" clId="{356A3991-6593-4CCC-A7FB-FD0DE11D7A97}" dt="2021-10-31T13:51:34.055" v="2149" actId="1076"/>
          <ac:cxnSpMkLst>
            <pc:docMk/>
            <pc:sldMk cId="3318294851" sldId="1349"/>
            <ac:cxnSpMk id="17" creationId="{201BD498-2BF3-4B27-B2CA-ADA5D100AC64}"/>
          </ac:cxnSpMkLst>
        </pc:cxnChg>
        <pc:cxnChg chg="mod">
          <ac:chgData name="Nitheesh Kaliyamurthy" userId="2821ebda-f4ac-4963-9a4e-a836dfc45829" providerId="ADAL" clId="{356A3991-6593-4CCC-A7FB-FD0DE11D7A97}" dt="2021-10-31T13:51:34.055" v="2149" actId="1076"/>
          <ac:cxnSpMkLst>
            <pc:docMk/>
            <pc:sldMk cId="3318294851" sldId="1349"/>
            <ac:cxnSpMk id="18" creationId="{C11CC0EC-24BE-4A71-B704-E70A1A92E553}"/>
          </ac:cxnSpMkLst>
        </pc:cxnChg>
        <pc:cxnChg chg="mod">
          <ac:chgData name="Nitheesh Kaliyamurthy" userId="2821ebda-f4ac-4963-9a4e-a836dfc45829" providerId="ADAL" clId="{356A3991-6593-4CCC-A7FB-FD0DE11D7A97}" dt="2021-10-31T13:51:34.055" v="2149" actId="1076"/>
          <ac:cxnSpMkLst>
            <pc:docMk/>
            <pc:sldMk cId="3318294851" sldId="1349"/>
            <ac:cxnSpMk id="19" creationId="{CAE6512F-23CF-406A-B66C-0A2F6336185F}"/>
          </ac:cxnSpMkLst>
        </pc:cxnChg>
        <pc:cxnChg chg="mod">
          <ac:chgData name="Nitheesh Kaliyamurthy" userId="2821ebda-f4ac-4963-9a4e-a836dfc45829" providerId="ADAL" clId="{356A3991-6593-4CCC-A7FB-FD0DE11D7A97}" dt="2021-10-31T13:51:34.055" v="2149" actId="1076"/>
          <ac:cxnSpMkLst>
            <pc:docMk/>
            <pc:sldMk cId="3318294851" sldId="1349"/>
            <ac:cxnSpMk id="20" creationId="{1DD01F4F-AB60-47F0-A189-1FCB39814093}"/>
          </ac:cxnSpMkLst>
        </pc:cxnChg>
      </pc:sldChg>
      <pc:sldChg chg="addSp delSp modSp add mod modNotesTx">
        <pc:chgData name="Nitheesh Kaliyamurthy" userId="2821ebda-f4ac-4963-9a4e-a836dfc45829" providerId="ADAL" clId="{356A3991-6593-4CCC-A7FB-FD0DE11D7A97}" dt="2021-10-31T14:04:15.898" v="2283" actId="1076"/>
        <pc:sldMkLst>
          <pc:docMk/>
          <pc:sldMk cId="3614988528" sldId="1350"/>
        </pc:sldMkLst>
        <pc:spChg chg="del">
          <ac:chgData name="Nitheesh Kaliyamurthy" userId="2821ebda-f4ac-4963-9a4e-a836dfc45829" providerId="ADAL" clId="{356A3991-6593-4CCC-A7FB-FD0DE11D7A97}" dt="2021-10-31T14:01:31.937" v="2255" actId="478"/>
          <ac:spMkLst>
            <pc:docMk/>
            <pc:sldMk cId="3614988528" sldId="1350"/>
            <ac:spMk id="7" creationId="{9C25E61C-4C49-4341-88B4-636F4F6BDD18}"/>
          </ac:spMkLst>
        </pc:spChg>
        <pc:spChg chg="del">
          <ac:chgData name="Nitheesh Kaliyamurthy" userId="2821ebda-f4ac-4963-9a4e-a836dfc45829" providerId="ADAL" clId="{356A3991-6593-4CCC-A7FB-FD0DE11D7A97}" dt="2021-10-31T14:01:32.956" v="2256" actId="478"/>
          <ac:spMkLst>
            <pc:docMk/>
            <pc:sldMk cId="3614988528" sldId="1350"/>
            <ac:spMk id="8" creationId="{E199BA9E-C2A4-43AC-B25D-D088B72250C3}"/>
          </ac:spMkLst>
        </pc:spChg>
        <pc:spChg chg="mod">
          <ac:chgData name="Nitheesh Kaliyamurthy" userId="2821ebda-f4ac-4963-9a4e-a836dfc45829" providerId="ADAL" clId="{356A3991-6593-4CCC-A7FB-FD0DE11D7A97}" dt="2021-10-31T14:01:51.194" v="2260" actId="404"/>
          <ac:spMkLst>
            <pc:docMk/>
            <pc:sldMk cId="3614988528" sldId="1350"/>
            <ac:spMk id="28" creationId="{12DBCE99-2E55-4AEC-9B48-D04ACEAA42AC}"/>
          </ac:spMkLst>
        </pc:spChg>
        <pc:spChg chg="mod">
          <ac:chgData name="Nitheesh Kaliyamurthy" userId="2821ebda-f4ac-4963-9a4e-a836dfc45829" providerId="ADAL" clId="{356A3991-6593-4CCC-A7FB-FD0DE11D7A97}" dt="2021-10-31T14:01:56.444" v="2262" actId="404"/>
          <ac:spMkLst>
            <pc:docMk/>
            <pc:sldMk cId="3614988528" sldId="1350"/>
            <ac:spMk id="34" creationId="{B3B4EC37-A011-4713-9303-B642E5BF7857}"/>
          </ac:spMkLst>
        </pc:spChg>
        <pc:spChg chg="mod">
          <ac:chgData name="Nitheesh Kaliyamurthy" userId="2821ebda-f4ac-4963-9a4e-a836dfc45829" providerId="ADAL" clId="{356A3991-6593-4CCC-A7FB-FD0DE11D7A97}" dt="2021-10-31T14:02:07.321" v="2263" actId="1076"/>
          <ac:spMkLst>
            <pc:docMk/>
            <pc:sldMk cId="3614988528" sldId="1350"/>
            <ac:spMk id="40" creationId="{48A24D3A-DE43-4B6F-B00F-CE62D1A65949}"/>
          </ac:spMkLst>
        </pc:spChg>
        <pc:spChg chg="add mod">
          <ac:chgData name="Nitheesh Kaliyamurthy" userId="2821ebda-f4ac-4963-9a4e-a836dfc45829" providerId="ADAL" clId="{356A3991-6593-4CCC-A7FB-FD0DE11D7A97}" dt="2021-10-31T14:02:30.129" v="2268" actId="13926"/>
          <ac:spMkLst>
            <pc:docMk/>
            <pc:sldMk cId="3614988528" sldId="1350"/>
            <ac:spMk id="41" creationId="{AB9B4E9D-A272-4C08-92EE-1824CE6E4618}"/>
          </ac:spMkLst>
        </pc:spChg>
        <pc:spChg chg="mod">
          <ac:chgData name="Nitheesh Kaliyamurthy" userId="2821ebda-f4ac-4963-9a4e-a836dfc45829" providerId="ADAL" clId="{356A3991-6593-4CCC-A7FB-FD0DE11D7A97}" dt="2021-10-31T14:01:42.089" v="2257" actId="1076"/>
          <ac:spMkLst>
            <pc:docMk/>
            <pc:sldMk cId="3614988528" sldId="1350"/>
            <ac:spMk id="43" creationId="{4540590A-E87A-450A-9929-FAE647AEA991}"/>
          </ac:spMkLst>
        </pc:spChg>
        <pc:spChg chg="add mod">
          <ac:chgData name="Nitheesh Kaliyamurthy" userId="2821ebda-f4ac-4963-9a4e-a836dfc45829" providerId="ADAL" clId="{356A3991-6593-4CCC-A7FB-FD0DE11D7A97}" dt="2021-10-31T14:04:15.898" v="2283" actId="1076"/>
          <ac:spMkLst>
            <pc:docMk/>
            <pc:sldMk cId="3614988528" sldId="1350"/>
            <ac:spMk id="44" creationId="{7FC09D60-F604-4B08-970C-C0FAC0B94398}"/>
          </ac:spMkLst>
        </pc:spChg>
        <pc:spChg chg="mod">
          <ac:chgData name="Nitheesh Kaliyamurthy" userId="2821ebda-f4ac-4963-9a4e-a836dfc45829" providerId="ADAL" clId="{356A3991-6593-4CCC-A7FB-FD0DE11D7A97}" dt="2021-10-31T14:01:42.089" v="2257" actId="1076"/>
          <ac:spMkLst>
            <pc:docMk/>
            <pc:sldMk cId="3614988528" sldId="1350"/>
            <ac:spMk id="46" creationId="{8525E882-5CE2-4456-B2F6-233883ED6F06}"/>
          </ac:spMkLst>
        </pc:spChg>
        <pc:spChg chg="mod">
          <ac:chgData name="Nitheesh Kaliyamurthy" userId="2821ebda-f4ac-4963-9a4e-a836dfc45829" providerId="ADAL" clId="{356A3991-6593-4CCC-A7FB-FD0DE11D7A97}" dt="2021-10-31T14:01:42.089" v="2257" actId="1076"/>
          <ac:spMkLst>
            <pc:docMk/>
            <pc:sldMk cId="3614988528" sldId="1350"/>
            <ac:spMk id="49" creationId="{FC03BDC1-B7E4-40B6-8B8A-0784D5C1D98F}"/>
          </ac:spMkLst>
        </pc:spChg>
        <pc:grpChg chg="mod">
          <ac:chgData name="Nitheesh Kaliyamurthy" userId="2821ebda-f4ac-4963-9a4e-a836dfc45829" providerId="ADAL" clId="{356A3991-6593-4CCC-A7FB-FD0DE11D7A97}" dt="2021-10-31T14:01:47.642" v="2259" actId="14100"/>
          <ac:grpSpMkLst>
            <pc:docMk/>
            <pc:sldMk cId="3614988528" sldId="1350"/>
            <ac:grpSpMk id="9" creationId="{457331E1-E141-4E99-BD8E-B55B205DE015}"/>
          </ac:grpSpMkLst>
        </pc:grpChg>
      </pc:sldChg>
      <pc:sldChg chg="addSp delSp modSp add mod ord modNotesTx">
        <pc:chgData name="Nitheesh Kaliyamurthy" userId="2821ebda-f4ac-4963-9a4e-a836dfc45829" providerId="ADAL" clId="{356A3991-6593-4CCC-A7FB-FD0DE11D7A97}" dt="2021-10-31T14:12:18.326" v="2381"/>
        <pc:sldMkLst>
          <pc:docMk/>
          <pc:sldMk cId="2925932080" sldId="1351"/>
        </pc:sldMkLst>
        <pc:spChg chg="mod">
          <ac:chgData name="Nitheesh Kaliyamurthy" userId="2821ebda-f4ac-4963-9a4e-a836dfc45829" providerId="ADAL" clId="{356A3991-6593-4CCC-A7FB-FD0DE11D7A97}" dt="2021-10-31T14:10:08.394" v="2347" actId="1076"/>
          <ac:spMkLst>
            <pc:docMk/>
            <pc:sldMk cId="2925932080" sldId="1351"/>
            <ac:spMk id="7" creationId="{9C25E61C-4C49-4341-88B4-636F4F6BDD18}"/>
          </ac:spMkLst>
        </pc:spChg>
        <pc:spChg chg="mod">
          <ac:chgData name="Nitheesh Kaliyamurthy" userId="2821ebda-f4ac-4963-9a4e-a836dfc45829" providerId="ADAL" clId="{356A3991-6593-4CCC-A7FB-FD0DE11D7A97}" dt="2021-10-31T14:10:53.658" v="2361" actId="14100"/>
          <ac:spMkLst>
            <pc:docMk/>
            <pc:sldMk cId="2925932080" sldId="1351"/>
            <ac:spMk id="8" creationId="{E199BA9E-C2A4-43AC-B25D-D088B72250C3}"/>
          </ac:spMkLst>
        </pc:spChg>
        <pc:spChg chg="mod">
          <ac:chgData name="Nitheesh Kaliyamurthy" userId="2821ebda-f4ac-4963-9a4e-a836dfc45829" providerId="ADAL" clId="{356A3991-6593-4CCC-A7FB-FD0DE11D7A97}" dt="2021-10-31T14:04:37.564" v="2291" actId="20577"/>
          <ac:spMkLst>
            <pc:docMk/>
            <pc:sldMk cId="2925932080" sldId="1351"/>
            <ac:spMk id="40" creationId="{48A24D3A-DE43-4B6F-B00F-CE62D1A65949}"/>
          </ac:spMkLst>
        </pc:spChg>
        <pc:spChg chg="add mod">
          <ac:chgData name="Nitheesh Kaliyamurthy" userId="2821ebda-f4ac-4963-9a4e-a836dfc45829" providerId="ADAL" clId="{356A3991-6593-4CCC-A7FB-FD0DE11D7A97}" dt="2021-10-31T14:08:46.285" v="2326" actId="13926"/>
          <ac:spMkLst>
            <pc:docMk/>
            <pc:sldMk cId="2925932080" sldId="1351"/>
            <ac:spMk id="41" creationId="{9B31191D-6C37-43F6-BF05-71C74F3A17B6}"/>
          </ac:spMkLst>
        </pc:spChg>
        <pc:spChg chg="add del mod">
          <ac:chgData name="Nitheesh Kaliyamurthy" userId="2821ebda-f4ac-4963-9a4e-a836dfc45829" providerId="ADAL" clId="{356A3991-6593-4CCC-A7FB-FD0DE11D7A97}" dt="2021-10-31T14:09:13.940" v="2331"/>
          <ac:spMkLst>
            <pc:docMk/>
            <pc:sldMk cId="2925932080" sldId="1351"/>
            <ac:spMk id="42" creationId="{CCC76DC8-8A46-46CE-B11F-E04DB950CC90}"/>
          </ac:spMkLst>
        </pc:spChg>
        <pc:spChg chg="del">
          <ac:chgData name="Nitheesh Kaliyamurthy" userId="2821ebda-f4ac-4963-9a4e-a836dfc45829" providerId="ADAL" clId="{356A3991-6593-4CCC-A7FB-FD0DE11D7A97}" dt="2021-10-31T14:07:16.182" v="2319" actId="478"/>
          <ac:spMkLst>
            <pc:docMk/>
            <pc:sldMk cId="2925932080" sldId="1351"/>
            <ac:spMk id="43" creationId="{4540590A-E87A-450A-9929-FAE647AEA991}"/>
          </ac:spMkLst>
        </pc:spChg>
        <pc:spChg chg="add del mod">
          <ac:chgData name="Nitheesh Kaliyamurthy" userId="2821ebda-f4ac-4963-9a4e-a836dfc45829" providerId="ADAL" clId="{356A3991-6593-4CCC-A7FB-FD0DE11D7A97}" dt="2021-10-31T14:09:24.308" v="2337"/>
          <ac:spMkLst>
            <pc:docMk/>
            <pc:sldMk cId="2925932080" sldId="1351"/>
            <ac:spMk id="44" creationId="{E3737A1F-8535-499A-8C83-2E63E674FC4E}"/>
          </ac:spMkLst>
        </pc:spChg>
        <pc:spChg chg="add del mod">
          <ac:chgData name="Nitheesh Kaliyamurthy" userId="2821ebda-f4ac-4963-9a4e-a836dfc45829" providerId="ADAL" clId="{356A3991-6593-4CCC-A7FB-FD0DE11D7A97}" dt="2021-10-31T14:09:47.878" v="2343" actId="478"/>
          <ac:spMkLst>
            <pc:docMk/>
            <pc:sldMk cId="2925932080" sldId="1351"/>
            <ac:spMk id="45" creationId="{BC7903A7-5F25-4C13-A82B-656019D22562}"/>
          </ac:spMkLst>
        </pc:spChg>
        <pc:spChg chg="del">
          <ac:chgData name="Nitheesh Kaliyamurthy" userId="2821ebda-f4ac-4963-9a4e-a836dfc45829" providerId="ADAL" clId="{356A3991-6593-4CCC-A7FB-FD0DE11D7A97}" dt="2021-10-31T14:07:13.708" v="2318" actId="478"/>
          <ac:spMkLst>
            <pc:docMk/>
            <pc:sldMk cId="2925932080" sldId="1351"/>
            <ac:spMk id="46" creationId="{8525E882-5CE2-4456-B2F6-233883ED6F06}"/>
          </ac:spMkLst>
        </pc:spChg>
        <pc:spChg chg="add mod">
          <ac:chgData name="Nitheesh Kaliyamurthy" userId="2821ebda-f4ac-4963-9a4e-a836dfc45829" providerId="ADAL" clId="{356A3991-6593-4CCC-A7FB-FD0DE11D7A97}" dt="2021-10-31T14:11:18.400" v="2365" actId="167"/>
          <ac:spMkLst>
            <pc:docMk/>
            <pc:sldMk cId="2925932080" sldId="1351"/>
            <ac:spMk id="47" creationId="{1CB6195B-C1DC-496C-9213-4B45E8C18117}"/>
          </ac:spMkLst>
        </pc:spChg>
        <pc:spChg chg="add del">
          <ac:chgData name="Nitheesh Kaliyamurthy" userId="2821ebda-f4ac-4963-9a4e-a836dfc45829" providerId="ADAL" clId="{356A3991-6593-4CCC-A7FB-FD0DE11D7A97}" dt="2021-10-31T14:11:23.221" v="2367" actId="22"/>
          <ac:spMkLst>
            <pc:docMk/>
            <pc:sldMk cId="2925932080" sldId="1351"/>
            <ac:spMk id="48" creationId="{2D54C2B6-548A-4476-9D21-8A596A45CDE9}"/>
          </ac:spMkLst>
        </pc:spChg>
        <pc:spChg chg="del">
          <ac:chgData name="Nitheesh Kaliyamurthy" userId="2821ebda-f4ac-4963-9a4e-a836dfc45829" providerId="ADAL" clId="{356A3991-6593-4CCC-A7FB-FD0DE11D7A97}" dt="2021-10-31T14:07:10.676" v="2317" actId="478"/>
          <ac:spMkLst>
            <pc:docMk/>
            <pc:sldMk cId="2925932080" sldId="1351"/>
            <ac:spMk id="49" creationId="{FC03BDC1-B7E4-40B6-8B8A-0784D5C1D98F}"/>
          </ac:spMkLst>
        </pc:spChg>
        <pc:spChg chg="add mod">
          <ac:chgData name="Nitheesh Kaliyamurthy" userId="2821ebda-f4ac-4963-9a4e-a836dfc45829" providerId="ADAL" clId="{356A3991-6593-4CCC-A7FB-FD0DE11D7A97}" dt="2021-10-31T14:12:09.801" v="2380" actId="1076"/>
          <ac:spMkLst>
            <pc:docMk/>
            <pc:sldMk cId="2925932080" sldId="1351"/>
            <ac:spMk id="50" creationId="{D5AF51E0-7AA4-49ED-BD60-9B5E67656B32}"/>
          </ac:spMkLst>
        </pc:spChg>
      </pc:sldChg>
      <pc:sldChg chg="addSp delSp modSp add mod modNotesTx">
        <pc:chgData name="Nitheesh Kaliyamurthy" userId="2821ebda-f4ac-4963-9a4e-a836dfc45829" providerId="ADAL" clId="{356A3991-6593-4CCC-A7FB-FD0DE11D7A97}" dt="2021-10-31T14:18:28.033" v="2468"/>
        <pc:sldMkLst>
          <pc:docMk/>
          <pc:sldMk cId="3054396925" sldId="1352"/>
        </pc:sldMkLst>
        <pc:spChg chg="mod">
          <ac:chgData name="Nitheesh Kaliyamurthy" userId="2821ebda-f4ac-4963-9a4e-a836dfc45829" providerId="ADAL" clId="{356A3991-6593-4CCC-A7FB-FD0DE11D7A97}" dt="2021-10-31T14:13:01.523" v="2389" actId="14100"/>
          <ac:spMkLst>
            <pc:docMk/>
            <pc:sldMk cId="3054396925" sldId="1352"/>
            <ac:spMk id="40" creationId="{48A24D3A-DE43-4B6F-B00F-CE62D1A65949}"/>
          </ac:spMkLst>
        </pc:spChg>
        <pc:spChg chg="del">
          <ac:chgData name="Nitheesh Kaliyamurthy" userId="2821ebda-f4ac-4963-9a4e-a836dfc45829" providerId="ADAL" clId="{356A3991-6593-4CCC-A7FB-FD0DE11D7A97}" dt="2021-10-31T14:13:08.410" v="2391" actId="478"/>
          <ac:spMkLst>
            <pc:docMk/>
            <pc:sldMk cId="3054396925" sldId="1352"/>
            <ac:spMk id="41" creationId="{9B31191D-6C37-43F6-BF05-71C74F3A17B6}"/>
          </ac:spMkLst>
        </pc:spChg>
        <pc:spChg chg="add mod">
          <ac:chgData name="Nitheesh Kaliyamurthy" userId="2821ebda-f4ac-4963-9a4e-a836dfc45829" providerId="ADAL" clId="{356A3991-6593-4CCC-A7FB-FD0DE11D7A97}" dt="2021-10-31T14:17:34.521" v="2450" actId="1076"/>
          <ac:spMkLst>
            <pc:docMk/>
            <pc:sldMk cId="3054396925" sldId="1352"/>
            <ac:spMk id="42" creationId="{18BC8FB1-96E9-462C-86E8-8BB5957983B6}"/>
          </ac:spMkLst>
        </pc:spChg>
        <pc:spChg chg="add mod">
          <ac:chgData name="Nitheesh Kaliyamurthy" userId="2821ebda-f4ac-4963-9a4e-a836dfc45829" providerId="ADAL" clId="{356A3991-6593-4CCC-A7FB-FD0DE11D7A97}" dt="2021-10-31T14:17:49.270" v="2453" actId="21"/>
          <ac:spMkLst>
            <pc:docMk/>
            <pc:sldMk cId="3054396925" sldId="1352"/>
            <ac:spMk id="43" creationId="{8D78747A-14D8-4424-90D8-1D242F4D38A6}"/>
          </ac:spMkLst>
        </pc:spChg>
        <pc:spChg chg="add mod">
          <ac:chgData name="Nitheesh Kaliyamurthy" userId="2821ebda-f4ac-4963-9a4e-a836dfc45829" providerId="ADAL" clId="{356A3991-6593-4CCC-A7FB-FD0DE11D7A97}" dt="2021-10-31T14:18:15.633" v="2465" actId="1076"/>
          <ac:spMkLst>
            <pc:docMk/>
            <pc:sldMk cId="3054396925" sldId="1352"/>
            <ac:spMk id="44" creationId="{B6025375-F8B4-425C-BBCB-F42C8A5B60CF}"/>
          </ac:spMkLst>
        </pc:spChg>
        <pc:spChg chg="del">
          <ac:chgData name="Nitheesh Kaliyamurthy" userId="2821ebda-f4ac-4963-9a4e-a836dfc45829" providerId="ADAL" clId="{356A3991-6593-4CCC-A7FB-FD0DE11D7A97}" dt="2021-10-31T14:13:06.963" v="2390" actId="478"/>
          <ac:spMkLst>
            <pc:docMk/>
            <pc:sldMk cId="3054396925" sldId="1352"/>
            <ac:spMk id="47" creationId="{1CB6195B-C1DC-496C-9213-4B45E8C18117}"/>
          </ac:spMkLst>
        </pc:spChg>
        <pc:spChg chg="del">
          <ac:chgData name="Nitheesh Kaliyamurthy" userId="2821ebda-f4ac-4963-9a4e-a836dfc45829" providerId="ADAL" clId="{356A3991-6593-4CCC-A7FB-FD0DE11D7A97}" dt="2021-10-31T14:13:09.696" v="2392" actId="478"/>
          <ac:spMkLst>
            <pc:docMk/>
            <pc:sldMk cId="3054396925" sldId="1352"/>
            <ac:spMk id="50" creationId="{D5AF51E0-7AA4-49ED-BD60-9B5E67656B32}"/>
          </ac:spMkLst>
        </pc:spChg>
      </pc:sldChg>
      <pc:sldChg chg="addSp delSp modSp add mod modNotesTx">
        <pc:chgData name="Nitheesh Kaliyamurthy" userId="2821ebda-f4ac-4963-9a4e-a836dfc45829" providerId="ADAL" clId="{356A3991-6593-4CCC-A7FB-FD0DE11D7A97}" dt="2021-10-31T14:17:18.218" v="2449"/>
        <pc:sldMkLst>
          <pc:docMk/>
          <pc:sldMk cId="387438992" sldId="1353"/>
        </pc:sldMkLst>
        <pc:spChg chg="del">
          <ac:chgData name="Nitheesh Kaliyamurthy" userId="2821ebda-f4ac-4963-9a4e-a836dfc45829" providerId="ADAL" clId="{356A3991-6593-4CCC-A7FB-FD0DE11D7A97}" dt="2021-10-31T14:16:39.594" v="2436" actId="478"/>
          <ac:spMkLst>
            <pc:docMk/>
            <pc:sldMk cId="387438992" sldId="1353"/>
            <ac:spMk id="7" creationId="{9C25E61C-4C49-4341-88B4-636F4F6BDD18}"/>
          </ac:spMkLst>
        </pc:spChg>
        <pc:spChg chg="del">
          <ac:chgData name="Nitheesh Kaliyamurthy" userId="2821ebda-f4ac-4963-9a4e-a836dfc45829" providerId="ADAL" clId="{356A3991-6593-4CCC-A7FB-FD0DE11D7A97}" dt="2021-10-31T14:16:38.293" v="2435" actId="478"/>
          <ac:spMkLst>
            <pc:docMk/>
            <pc:sldMk cId="387438992" sldId="1353"/>
            <ac:spMk id="8" creationId="{E199BA9E-C2A4-43AC-B25D-D088B72250C3}"/>
          </ac:spMkLst>
        </pc:spChg>
        <pc:spChg chg="add del mod">
          <ac:chgData name="Nitheesh Kaliyamurthy" userId="2821ebda-f4ac-4963-9a4e-a836dfc45829" providerId="ADAL" clId="{356A3991-6593-4CCC-A7FB-FD0DE11D7A97}" dt="2021-10-31T14:14:45.723" v="2407"/>
          <ac:spMkLst>
            <pc:docMk/>
            <pc:sldMk cId="387438992" sldId="1353"/>
            <ac:spMk id="41" creationId="{221892DB-8EEF-4724-B25E-3C12896CDF5C}"/>
          </ac:spMkLst>
        </pc:spChg>
        <pc:spChg chg="mod">
          <ac:chgData name="Nitheesh Kaliyamurthy" userId="2821ebda-f4ac-4963-9a4e-a836dfc45829" providerId="ADAL" clId="{356A3991-6593-4CCC-A7FB-FD0DE11D7A97}" dt="2021-10-31T14:15:44.986" v="2422" actId="14100"/>
          <ac:spMkLst>
            <pc:docMk/>
            <pc:sldMk cId="387438992" sldId="1353"/>
            <ac:spMk id="42" creationId="{18BC8FB1-96E9-462C-86E8-8BB5957983B6}"/>
          </ac:spMkLst>
        </pc:spChg>
        <pc:spChg chg="add del mod">
          <ac:chgData name="Nitheesh Kaliyamurthy" userId="2821ebda-f4ac-4963-9a4e-a836dfc45829" providerId="ADAL" clId="{356A3991-6593-4CCC-A7FB-FD0DE11D7A97}" dt="2021-10-31T14:14:45.723" v="2407"/>
          <ac:spMkLst>
            <pc:docMk/>
            <pc:sldMk cId="387438992" sldId="1353"/>
            <ac:spMk id="43" creationId="{146FC69B-07E1-4AE7-8BDD-06C0EA0C7CE8}"/>
          </ac:spMkLst>
        </pc:spChg>
        <pc:spChg chg="add del mod">
          <ac:chgData name="Nitheesh Kaliyamurthy" userId="2821ebda-f4ac-4963-9a4e-a836dfc45829" providerId="ADAL" clId="{356A3991-6593-4CCC-A7FB-FD0DE11D7A97}" dt="2021-10-31T14:14:45.723" v="2407"/>
          <ac:spMkLst>
            <pc:docMk/>
            <pc:sldMk cId="387438992" sldId="1353"/>
            <ac:spMk id="44" creationId="{37E6D0E3-F712-4B27-B228-5EFC7DA011D5}"/>
          </ac:spMkLst>
        </pc:spChg>
        <pc:spChg chg="add mod">
          <ac:chgData name="Nitheesh Kaliyamurthy" userId="2821ebda-f4ac-4963-9a4e-a836dfc45829" providerId="ADAL" clId="{356A3991-6593-4CCC-A7FB-FD0DE11D7A97}" dt="2021-10-31T14:17:06.480" v="2447" actId="20577"/>
          <ac:spMkLst>
            <pc:docMk/>
            <pc:sldMk cId="387438992" sldId="1353"/>
            <ac:spMk id="45" creationId="{44A6A367-9538-4695-8AFF-9C3C38FE108F}"/>
          </ac:spMkLst>
        </pc:spChg>
      </pc:sldChg>
      <pc:sldChg chg="delSp modSp add mod modNotesTx">
        <pc:chgData name="Nitheesh Kaliyamurthy" userId="2821ebda-f4ac-4963-9a4e-a836dfc45829" providerId="ADAL" clId="{356A3991-6593-4CCC-A7FB-FD0DE11D7A97}" dt="2021-10-31T14:20:18.922" v="2496" actId="14100"/>
        <pc:sldMkLst>
          <pc:docMk/>
          <pc:sldMk cId="995959895" sldId="1354"/>
        </pc:sldMkLst>
        <pc:spChg chg="del">
          <ac:chgData name="Nitheesh Kaliyamurthy" userId="2821ebda-f4ac-4963-9a4e-a836dfc45829" providerId="ADAL" clId="{356A3991-6593-4CCC-A7FB-FD0DE11D7A97}" dt="2021-10-31T14:20:02.789" v="2491" actId="478"/>
          <ac:spMkLst>
            <pc:docMk/>
            <pc:sldMk cId="995959895" sldId="1354"/>
            <ac:spMk id="40" creationId="{48A24D3A-DE43-4B6F-B00F-CE62D1A65949}"/>
          </ac:spMkLst>
        </pc:spChg>
        <pc:spChg chg="mod">
          <ac:chgData name="Nitheesh Kaliyamurthy" userId="2821ebda-f4ac-4963-9a4e-a836dfc45829" providerId="ADAL" clId="{356A3991-6593-4CCC-A7FB-FD0DE11D7A97}" dt="2021-10-31T14:19:06.782" v="2477" actId="27636"/>
          <ac:spMkLst>
            <pc:docMk/>
            <pc:sldMk cId="995959895" sldId="1354"/>
            <ac:spMk id="42" creationId="{18BC8FB1-96E9-462C-86E8-8BB5957983B6}"/>
          </ac:spMkLst>
        </pc:spChg>
        <pc:spChg chg="mod">
          <ac:chgData name="Nitheesh Kaliyamurthy" userId="2821ebda-f4ac-4963-9a4e-a836dfc45829" providerId="ADAL" clId="{356A3991-6593-4CCC-A7FB-FD0DE11D7A97}" dt="2021-10-31T14:20:18.922" v="2496" actId="14100"/>
          <ac:spMkLst>
            <pc:docMk/>
            <pc:sldMk cId="995959895" sldId="1354"/>
            <ac:spMk id="45" creationId="{44A6A367-9538-4695-8AFF-9C3C38FE108F}"/>
          </ac:spMkLst>
        </pc:spChg>
      </pc:sldChg>
      <pc:sldChg chg="delSp modSp add mod modNotesTx">
        <pc:chgData name="Nitheesh Kaliyamurthy" userId="2821ebda-f4ac-4963-9a4e-a836dfc45829" providerId="ADAL" clId="{356A3991-6593-4CCC-A7FB-FD0DE11D7A97}" dt="2021-10-31T14:33:36.320" v="2636" actId="15"/>
        <pc:sldMkLst>
          <pc:docMk/>
          <pc:sldMk cId="3747619893" sldId="1355"/>
        </pc:sldMkLst>
        <pc:spChg chg="mod">
          <ac:chgData name="Nitheesh Kaliyamurthy" userId="2821ebda-f4ac-4963-9a4e-a836dfc45829" providerId="ADAL" clId="{356A3991-6593-4CCC-A7FB-FD0DE11D7A97}" dt="2021-10-31T14:33:36.320" v="2636" actId="15"/>
          <ac:spMkLst>
            <pc:docMk/>
            <pc:sldMk cId="3747619893" sldId="1355"/>
            <ac:spMk id="9" creationId="{B10EFF0F-EB1E-4CDC-A263-B925706CCA5A}"/>
          </ac:spMkLst>
        </pc:spChg>
        <pc:spChg chg="del">
          <ac:chgData name="Nitheesh Kaliyamurthy" userId="2821ebda-f4ac-4963-9a4e-a836dfc45829" providerId="ADAL" clId="{356A3991-6593-4CCC-A7FB-FD0DE11D7A97}" dt="2021-10-31T14:30:16.169" v="2623" actId="478"/>
          <ac:spMkLst>
            <pc:docMk/>
            <pc:sldMk cId="3747619893" sldId="1355"/>
            <ac:spMk id="42" creationId="{4CA45C79-6A6E-48A8-910D-53CAC624192F}"/>
          </ac:spMkLst>
        </pc:spChg>
        <pc:spChg chg="del">
          <ac:chgData name="Nitheesh Kaliyamurthy" userId="2821ebda-f4ac-4963-9a4e-a836dfc45829" providerId="ADAL" clId="{356A3991-6593-4CCC-A7FB-FD0DE11D7A97}" dt="2021-10-31T14:30:15.280" v="2622" actId="478"/>
          <ac:spMkLst>
            <pc:docMk/>
            <pc:sldMk cId="3747619893" sldId="1355"/>
            <ac:spMk id="43" creationId="{671716DA-2DA2-4478-AAE0-50D57C37957D}"/>
          </ac:spMkLst>
        </pc:spChg>
        <pc:spChg chg="del">
          <ac:chgData name="Nitheesh Kaliyamurthy" userId="2821ebda-f4ac-4963-9a4e-a836dfc45829" providerId="ADAL" clId="{356A3991-6593-4CCC-A7FB-FD0DE11D7A97}" dt="2021-10-31T14:30:11.513" v="2620" actId="478"/>
          <ac:spMkLst>
            <pc:docMk/>
            <pc:sldMk cId="3747619893" sldId="1355"/>
            <ac:spMk id="44" creationId="{33A4EB12-088C-4F4B-9137-02D47A181374}"/>
          </ac:spMkLst>
        </pc:spChg>
        <pc:spChg chg="del">
          <ac:chgData name="Nitheesh Kaliyamurthy" userId="2821ebda-f4ac-4963-9a4e-a836dfc45829" providerId="ADAL" clId="{356A3991-6593-4CCC-A7FB-FD0DE11D7A97}" dt="2021-10-31T14:30:13.050" v="2621" actId="478"/>
          <ac:spMkLst>
            <pc:docMk/>
            <pc:sldMk cId="3747619893" sldId="1355"/>
            <ac:spMk id="45" creationId="{48D7BD89-4CA0-47C6-8871-533A6709442A}"/>
          </ac:spMkLst>
        </pc:spChg>
      </pc:sldChg>
      <pc:sldChg chg="addSp delSp modSp add mod ord modNotesTx">
        <pc:chgData name="Nitheesh Kaliyamurthy" userId="2821ebda-f4ac-4963-9a4e-a836dfc45829" providerId="ADAL" clId="{356A3991-6593-4CCC-A7FB-FD0DE11D7A97}" dt="2021-10-31T15:53:57.207" v="2697"/>
        <pc:sldMkLst>
          <pc:docMk/>
          <pc:sldMk cId="3321143042" sldId="1356"/>
        </pc:sldMkLst>
        <pc:spChg chg="del">
          <ac:chgData name="Nitheesh Kaliyamurthy" userId="2821ebda-f4ac-4963-9a4e-a836dfc45829" providerId="ADAL" clId="{356A3991-6593-4CCC-A7FB-FD0DE11D7A97}" dt="2021-10-31T14:36:06.184" v="2640" actId="478"/>
          <ac:spMkLst>
            <pc:docMk/>
            <pc:sldMk cId="3321143042" sldId="1356"/>
            <ac:spMk id="9" creationId="{B10EFF0F-EB1E-4CDC-A263-B925706CCA5A}"/>
          </ac:spMkLst>
        </pc:spChg>
        <pc:spChg chg="add mod">
          <ac:chgData name="Nitheesh Kaliyamurthy" userId="2821ebda-f4ac-4963-9a4e-a836dfc45829" providerId="ADAL" clId="{356A3991-6593-4CCC-A7FB-FD0DE11D7A97}" dt="2021-10-31T14:40:07.593" v="2669" actId="1076"/>
          <ac:spMkLst>
            <pc:docMk/>
            <pc:sldMk cId="3321143042" sldId="1356"/>
            <ac:spMk id="38" creationId="{39940FB6-8CEF-4421-8984-85A0CF6C51BE}"/>
          </ac:spMkLst>
        </pc:spChg>
        <pc:spChg chg="add mod">
          <ac:chgData name="Nitheesh Kaliyamurthy" userId="2821ebda-f4ac-4963-9a4e-a836dfc45829" providerId="ADAL" clId="{356A3991-6593-4CCC-A7FB-FD0DE11D7A97}" dt="2021-10-31T14:40:31.625" v="2674" actId="1076"/>
          <ac:spMkLst>
            <pc:docMk/>
            <pc:sldMk cId="3321143042" sldId="1356"/>
            <ac:spMk id="39" creationId="{69EB9F46-1CE4-4428-9A99-6D70D45836AF}"/>
          </ac:spMkLst>
        </pc:spChg>
        <pc:spChg chg="del">
          <ac:chgData name="Nitheesh Kaliyamurthy" userId="2821ebda-f4ac-4963-9a4e-a836dfc45829" providerId="ADAL" clId="{356A3991-6593-4CCC-A7FB-FD0DE11D7A97}" dt="2021-10-31T14:36:10.198" v="2645" actId="478"/>
          <ac:spMkLst>
            <pc:docMk/>
            <pc:sldMk cId="3321143042" sldId="1356"/>
            <ac:spMk id="42" creationId="{4CA45C79-6A6E-48A8-910D-53CAC624192F}"/>
          </ac:spMkLst>
        </pc:spChg>
        <pc:spChg chg="del">
          <ac:chgData name="Nitheesh Kaliyamurthy" userId="2821ebda-f4ac-4963-9a4e-a836dfc45829" providerId="ADAL" clId="{356A3991-6593-4CCC-A7FB-FD0DE11D7A97}" dt="2021-10-31T14:36:08.737" v="2643" actId="478"/>
          <ac:spMkLst>
            <pc:docMk/>
            <pc:sldMk cId="3321143042" sldId="1356"/>
            <ac:spMk id="43" creationId="{671716DA-2DA2-4478-AAE0-50D57C37957D}"/>
          </ac:spMkLst>
        </pc:spChg>
        <pc:spChg chg="del">
          <ac:chgData name="Nitheesh Kaliyamurthy" userId="2821ebda-f4ac-4963-9a4e-a836dfc45829" providerId="ADAL" clId="{356A3991-6593-4CCC-A7FB-FD0DE11D7A97}" dt="2021-10-31T14:36:07.159" v="2641" actId="478"/>
          <ac:spMkLst>
            <pc:docMk/>
            <pc:sldMk cId="3321143042" sldId="1356"/>
            <ac:spMk id="44" creationId="{33A4EB12-088C-4F4B-9137-02D47A181374}"/>
          </ac:spMkLst>
        </pc:spChg>
        <pc:spChg chg="del mod">
          <ac:chgData name="Nitheesh Kaliyamurthy" userId="2821ebda-f4ac-4963-9a4e-a836dfc45829" providerId="ADAL" clId="{356A3991-6593-4CCC-A7FB-FD0DE11D7A97}" dt="2021-10-31T14:36:09.505" v="2644" actId="478"/>
          <ac:spMkLst>
            <pc:docMk/>
            <pc:sldMk cId="3321143042" sldId="1356"/>
            <ac:spMk id="45" creationId="{48D7BD89-4CA0-47C6-8871-533A6709442A}"/>
          </ac:spMkLst>
        </pc:spChg>
        <pc:spChg chg="add mod">
          <ac:chgData name="Nitheesh Kaliyamurthy" userId="2821ebda-f4ac-4963-9a4e-a836dfc45829" providerId="ADAL" clId="{356A3991-6593-4CCC-A7FB-FD0DE11D7A97}" dt="2021-10-31T14:40:35.705" v="2675" actId="1076"/>
          <ac:spMkLst>
            <pc:docMk/>
            <pc:sldMk cId="3321143042" sldId="1356"/>
            <ac:spMk id="46" creationId="{499DE276-2380-4868-BFC5-767D616205AD}"/>
          </ac:spMkLst>
        </pc:spChg>
        <pc:spChg chg="add mod">
          <ac:chgData name="Nitheesh Kaliyamurthy" userId="2821ebda-f4ac-4963-9a4e-a836dfc45829" providerId="ADAL" clId="{356A3991-6593-4CCC-A7FB-FD0DE11D7A97}" dt="2021-10-31T14:41:21.865" v="2683" actId="14100"/>
          <ac:spMkLst>
            <pc:docMk/>
            <pc:sldMk cId="3321143042" sldId="1356"/>
            <ac:spMk id="47" creationId="{E34022D2-37FD-48ED-9968-BB586BEE5890}"/>
          </ac:spMkLst>
        </pc:spChg>
        <pc:spChg chg="add mod">
          <ac:chgData name="Nitheesh Kaliyamurthy" userId="2821ebda-f4ac-4963-9a4e-a836dfc45829" providerId="ADAL" clId="{356A3991-6593-4CCC-A7FB-FD0DE11D7A97}" dt="2021-10-31T14:41:57.939" v="2690" actId="13926"/>
          <ac:spMkLst>
            <pc:docMk/>
            <pc:sldMk cId="3321143042" sldId="1356"/>
            <ac:spMk id="48" creationId="{B7DA5CE9-4AA5-4C8C-AEB0-C1C19366F895}"/>
          </ac:spMkLst>
        </pc:spChg>
        <pc:grpChg chg="mod">
          <ac:chgData name="Nitheesh Kaliyamurthy" userId="2821ebda-f4ac-4963-9a4e-a836dfc45829" providerId="ADAL" clId="{356A3991-6593-4CCC-A7FB-FD0DE11D7A97}" dt="2021-10-31T14:40:26.563" v="2673" actId="1076"/>
          <ac:grpSpMkLst>
            <pc:docMk/>
            <pc:sldMk cId="3321143042" sldId="1356"/>
            <ac:grpSpMk id="7" creationId="{428843BD-2121-4844-84D9-DAB93A67327D}"/>
          </ac:grpSpMkLst>
        </pc:grpChg>
      </pc:sldChg>
      <pc:sldChg chg="add del">
        <pc:chgData name="Nitheesh Kaliyamurthy" userId="2821ebda-f4ac-4963-9a4e-a836dfc45829" providerId="ADAL" clId="{356A3991-6593-4CCC-A7FB-FD0DE11D7A97}" dt="2021-10-31T14:42:42.886" v="2692" actId="47"/>
        <pc:sldMkLst>
          <pc:docMk/>
          <pc:sldMk cId="170477621" sldId="1357"/>
        </pc:sldMkLst>
      </pc:sldChg>
      <pc:sldChg chg="addSp delSp modSp add mod ord modAnim modNotesTx">
        <pc:chgData name="Nitheesh Kaliyamurthy" userId="2821ebda-f4ac-4963-9a4e-a836dfc45829" providerId="ADAL" clId="{356A3991-6593-4CCC-A7FB-FD0DE11D7A97}" dt="2021-10-31T16:01:12.605" v="2761" actId="13926"/>
        <pc:sldMkLst>
          <pc:docMk/>
          <pc:sldMk cId="2615655161" sldId="1357"/>
        </pc:sldMkLst>
        <pc:spChg chg="mod">
          <ac:chgData name="Nitheesh Kaliyamurthy" userId="2821ebda-f4ac-4963-9a4e-a836dfc45829" providerId="ADAL" clId="{356A3991-6593-4CCC-A7FB-FD0DE11D7A97}" dt="2021-10-31T15:59:03.232" v="2747" actId="20577"/>
          <ac:spMkLst>
            <pc:docMk/>
            <pc:sldMk cId="2615655161" sldId="1357"/>
            <ac:spMk id="9" creationId="{B10EFF0F-EB1E-4CDC-A263-B925706CCA5A}"/>
          </ac:spMkLst>
        </pc:spChg>
        <pc:spChg chg="add del mod">
          <ac:chgData name="Nitheesh Kaliyamurthy" userId="2821ebda-f4ac-4963-9a4e-a836dfc45829" providerId="ADAL" clId="{356A3991-6593-4CCC-A7FB-FD0DE11D7A97}" dt="2021-10-31T15:58:12.893" v="2734" actId="478"/>
          <ac:spMkLst>
            <pc:docMk/>
            <pc:sldMk cId="2615655161" sldId="1357"/>
            <ac:spMk id="38" creationId="{C272607B-8FAF-4333-B066-0982613FA622}"/>
          </ac:spMkLst>
        </pc:spChg>
        <pc:spChg chg="add del mod">
          <ac:chgData name="Nitheesh Kaliyamurthy" userId="2821ebda-f4ac-4963-9a4e-a836dfc45829" providerId="ADAL" clId="{356A3991-6593-4CCC-A7FB-FD0DE11D7A97}" dt="2021-10-31T15:58:18.075" v="2737" actId="478"/>
          <ac:spMkLst>
            <pc:docMk/>
            <pc:sldMk cId="2615655161" sldId="1357"/>
            <ac:spMk id="39" creationId="{440E400D-07C7-4184-91EB-E5690DF63489}"/>
          </ac:spMkLst>
        </pc:spChg>
        <pc:spChg chg="del">
          <ac:chgData name="Nitheesh Kaliyamurthy" userId="2821ebda-f4ac-4963-9a4e-a836dfc45829" providerId="ADAL" clId="{356A3991-6593-4CCC-A7FB-FD0DE11D7A97}" dt="2021-10-31T15:58:25.807" v="2739" actId="478"/>
          <ac:spMkLst>
            <pc:docMk/>
            <pc:sldMk cId="2615655161" sldId="1357"/>
            <ac:spMk id="42" creationId="{4CA45C79-6A6E-48A8-910D-53CAC624192F}"/>
          </ac:spMkLst>
        </pc:spChg>
        <pc:spChg chg="del">
          <ac:chgData name="Nitheesh Kaliyamurthy" userId="2821ebda-f4ac-4963-9a4e-a836dfc45829" providerId="ADAL" clId="{356A3991-6593-4CCC-A7FB-FD0DE11D7A97}" dt="2021-10-31T15:58:21.421" v="2738" actId="478"/>
          <ac:spMkLst>
            <pc:docMk/>
            <pc:sldMk cId="2615655161" sldId="1357"/>
            <ac:spMk id="43" creationId="{671716DA-2DA2-4478-AAE0-50D57C37957D}"/>
          </ac:spMkLst>
        </pc:spChg>
        <pc:spChg chg="del">
          <ac:chgData name="Nitheesh Kaliyamurthy" userId="2821ebda-f4ac-4963-9a4e-a836dfc45829" providerId="ADAL" clId="{356A3991-6593-4CCC-A7FB-FD0DE11D7A97}" dt="2021-10-31T15:58:14.500" v="2735" actId="478"/>
          <ac:spMkLst>
            <pc:docMk/>
            <pc:sldMk cId="2615655161" sldId="1357"/>
            <ac:spMk id="44" creationId="{33A4EB12-088C-4F4B-9137-02D47A181374}"/>
          </ac:spMkLst>
        </pc:spChg>
        <pc:spChg chg="del">
          <ac:chgData name="Nitheesh Kaliyamurthy" userId="2821ebda-f4ac-4963-9a4e-a836dfc45829" providerId="ADAL" clId="{356A3991-6593-4CCC-A7FB-FD0DE11D7A97}" dt="2021-10-31T15:58:16.652" v="2736" actId="478"/>
          <ac:spMkLst>
            <pc:docMk/>
            <pc:sldMk cId="2615655161" sldId="1357"/>
            <ac:spMk id="45" creationId="{48D7BD89-4CA0-47C6-8871-533A6709442A}"/>
          </ac:spMkLst>
        </pc:spChg>
        <pc:spChg chg="add mod">
          <ac:chgData name="Nitheesh Kaliyamurthy" userId="2821ebda-f4ac-4963-9a4e-a836dfc45829" providerId="ADAL" clId="{356A3991-6593-4CCC-A7FB-FD0DE11D7A97}" dt="2021-10-31T15:59:24.050" v="2751" actId="13926"/>
          <ac:spMkLst>
            <pc:docMk/>
            <pc:sldMk cId="2615655161" sldId="1357"/>
            <ac:spMk id="46" creationId="{63C813F3-0371-4836-8A82-A31A5D81F5EC}"/>
          </ac:spMkLst>
        </pc:spChg>
        <pc:spChg chg="add mod">
          <ac:chgData name="Nitheesh Kaliyamurthy" userId="2821ebda-f4ac-4963-9a4e-a836dfc45829" providerId="ADAL" clId="{356A3991-6593-4CCC-A7FB-FD0DE11D7A97}" dt="2021-10-31T16:01:12.605" v="2761" actId="13926"/>
          <ac:spMkLst>
            <pc:docMk/>
            <pc:sldMk cId="2615655161" sldId="1357"/>
            <ac:spMk id="47" creationId="{4CE45343-26DB-4E76-8D04-BE4E836CBDB2}"/>
          </ac:spMkLst>
        </pc:spChg>
        <pc:grpChg chg="mod">
          <ac:chgData name="Nitheesh Kaliyamurthy" userId="2821ebda-f4ac-4963-9a4e-a836dfc45829" providerId="ADAL" clId="{356A3991-6593-4CCC-A7FB-FD0DE11D7A97}" dt="2021-10-31T15:59:08.591" v="2748" actId="1076"/>
          <ac:grpSpMkLst>
            <pc:docMk/>
            <pc:sldMk cId="2615655161" sldId="1357"/>
            <ac:grpSpMk id="7" creationId="{428843BD-2121-4844-84D9-DAB93A67327D}"/>
          </ac:grpSpMkLst>
        </pc:grpChg>
      </pc:sldChg>
      <pc:sldChg chg="addSp delSp modSp add mod delAnim modAnim modNotesTx">
        <pc:chgData name="Nitheesh Kaliyamurthy" userId="2821ebda-f4ac-4963-9a4e-a836dfc45829" providerId="ADAL" clId="{356A3991-6593-4CCC-A7FB-FD0DE11D7A97}" dt="2021-10-31T16:24:34.305" v="2902"/>
        <pc:sldMkLst>
          <pc:docMk/>
          <pc:sldMk cId="3704593076" sldId="1358"/>
        </pc:sldMkLst>
        <pc:spChg chg="del">
          <ac:chgData name="Nitheesh Kaliyamurthy" userId="2821ebda-f4ac-4963-9a4e-a836dfc45829" providerId="ADAL" clId="{356A3991-6593-4CCC-A7FB-FD0DE11D7A97}" dt="2021-10-31T16:22:00.198" v="2885" actId="478"/>
          <ac:spMkLst>
            <pc:docMk/>
            <pc:sldMk cId="3704593076" sldId="1358"/>
            <ac:spMk id="9" creationId="{B10EFF0F-EB1E-4CDC-A263-B925706CCA5A}"/>
          </ac:spMkLst>
        </pc:spChg>
        <pc:spChg chg="del">
          <ac:chgData name="Nitheesh Kaliyamurthy" userId="2821ebda-f4ac-4963-9a4e-a836dfc45829" providerId="ADAL" clId="{356A3991-6593-4CCC-A7FB-FD0DE11D7A97}" dt="2021-10-31T16:21:08.397" v="2866" actId="478"/>
          <ac:spMkLst>
            <pc:docMk/>
            <pc:sldMk cId="3704593076" sldId="1358"/>
            <ac:spMk id="26" creationId="{C4D3DBA0-BB7D-4BAF-B2CC-175A8CD4BC40}"/>
          </ac:spMkLst>
        </pc:spChg>
        <pc:spChg chg="del">
          <ac:chgData name="Nitheesh Kaliyamurthy" userId="2821ebda-f4ac-4963-9a4e-a836dfc45829" providerId="ADAL" clId="{356A3991-6593-4CCC-A7FB-FD0DE11D7A97}" dt="2021-10-31T16:20:41.794" v="2864" actId="478"/>
          <ac:spMkLst>
            <pc:docMk/>
            <pc:sldMk cId="3704593076" sldId="1358"/>
            <ac:spMk id="27" creationId="{EF2B66BE-048F-45F4-8EDD-0F1E3B7251E4}"/>
          </ac:spMkLst>
        </pc:spChg>
        <pc:spChg chg="mod">
          <ac:chgData name="Nitheesh Kaliyamurthy" userId="2821ebda-f4ac-4963-9a4e-a836dfc45829" providerId="ADAL" clId="{356A3991-6593-4CCC-A7FB-FD0DE11D7A97}" dt="2021-10-31T16:22:32.552" v="2888" actId="1076"/>
          <ac:spMkLst>
            <pc:docMk/>
            <pc:sldMk cId="3704593076" sldId="1358"/>
            <ac:spMk id="46" creationId="{AEEBBB4B-D51F-4718-B415-F9BDEB5505A0}"/>
          </ac:spMkLst>
        </pc:spChg>
        <pc:spChg chg="add mod">
          <ac:chgData name="Nitheesh Kaliyamurthy" userId="2821ebda-f4ac-4963-9a4e-a836dfc45829" providerId="ADAL" clId="{356A3991-6593-4CCC-A7FB-FD0DE11D7A97}" dt="2021-10-31T16:24:26.977" v="2901" actId="13926"/>
          <ac:spMkLst>
            <pc:docMk/>
            <pc:sldMk cId="3704593076" sldId="1358"/>
            <ac:spMk id="47" creationId="{2945D25E-C07B-49E0-A881-A3764E552471}"/>
          </ac:spMkLst>
        </pc:spChg>
        <pc:spChg chg="add del mod">
          <ac:chgData name="Nitheesh Kaliyamurthy" userId="2821ebda-f4ac-4963-9a4e-a836dfc45829" providerId="ADAL" clId="{356A3991-6593-4CCC-A7FB-FD0DE11D7A97}" dt="2021-10-31T16:23:36.931" v="2894" actId="478"/>
          <ac:spMkLst>
            <pc:docMk/>
            <pc:sldMk cId="3704593076" sldId="1358"/>
            <ac:spMk id="48" creationId="{B33C6E45-6ABB-4FB7-882F-DDD58C876296}"/>
          </ac:spMkLst>
        </pc:spChg>
        <pc:grpChg chg="mod">
          <ac:chgData name="Nitheesh Kaliyamurthy" userId="2821ebda-f4ac-4963-9a4e-a836dfc45829" providerId="ADAL" clId="{356A3991-6593-4CCC-A7FB-FD0DE11D7A97}" dt="2021-10-31T16:22:18.049" v="2887" actId="1076"/>
          <ac:grpSpMkLst>
            <pc:docMk/>
            <pc:sldMk cId="3704593076" sldId="1358"/>
            <ac:grpSpMk id="6" creationId="{B232F981-6A0A-47C1-8607-11457E215F6A}"/>
          </ac:grpSpMkLst>
        </pc:grpChg>
        <pc:grpChg chg="del">
          <ac:chgData name="Nitheesh Kaliyamurthy" userId="2821ebda-f4ac-4963-9a4e-a836dfc45829" providerId="ADAL" clId="{356A3991-6593-4CCC-A7FB-FD0DE11D7A97}" dt="2021-10-31T16:20:57.758" v="2865" actId="478"/>
          <ac:grpSpMkLst>
            <pc:docMk/>
            <pc:sldMk cId="3704593076" sldId="1358"/>
            <ac:grpSpMk id="28" creationId="{1FB31E59-F9C5-4082-8B13-FD1A71170938}"/>
          </ac:grpSpMkLst>
        </pc:grpChg>
      </pc:sldChg>
      <pc:sldChg chg="addSp delSp modSp add mod modNotesTx">
        <pc:chgData name="Nitheesh Kaliyamurthy" userId="2821ebda-f4ac-4963-9a4e-a836dfc45829" providerId="ADAL" clId="{356A3991-6593-4CCC-A7FB-FD0DE11D7A97}" dt="2021-10-31T16:35:10.223" v="3044"/>
        <pc:sldMkLst>
          <pc:docMk/>
          <pc:sldMk cId="1170315033" sldId="1359"/>
        </pc:sldMkLst>
        <pc:spChg chg="mod">
          <ac:chgData name="Nitheesh Kaliyamurthy" userId="2821ebda-f4ac-4963-9a4e-a836dfc45829" providerId="ADAL" clId="{356A3991-6593-4CCC-A7FB-FD0DE11D7A97}" dt="2021-10-31T16:32:10.881" v="3015"/>
          <ac:spMkLst>
            <pc:docMk/>
            <pc:sldMk cId="1170315033" sldId="1359"/>
            <ac:spMk id="2" creationId="{00000000-0000-0000-0000-000000000000}"/>
          </ac:spMkLst>
        </pc:spChg>
        <pc:spChg chg="del">
          <ac:chgData name="Nitheesh Kaliyamurthy" userId="2821ebda-f4ac-4963-9a4e-a836dfc45829" providerId="ADAL" clId="{356A3991-6593-4CCC-A7FB-FD0DE11D7A97}" dt="2021-10-31T16:32:54.828" v="3027" actId="478"/>
          <ac:spMkLst>
            <pc:docMk/>
            <pc:sldMk cId="1170315033" sldId="1359"/>
            <ac:spMk id="3" creationId="{00000000-0000-0000-0000-000000000000}"/>
          </ac:spMkLst>
        </pc:spChg>
        <pc:spChg chg="add del mod">
          <ac:chgData name="Nitheesh Kaliyamurthy" userId="2821ebda-f4ac-4963-9a4e-a836dfc45829" providerId="ADAL" clId="{356A3991-6593-4CCC-A7FB-FD0DE11D7A97}" dt="2021-10-31T16:32:57.803" v="3028" actId="478"/>
          <ac:spMkLst>
            <pc:docMk/>
            <pc:sldMk cId="1170315033" sldId="1359"/>
            <ac:spMk id="5" creationId="{AF132957-1E05-423E-99F1-ABB230AE941F}"/>
          </ac:spMkLst>
        </pc:spChg>
        <pc:spChg chg="del">
          <ac:chgData name="Nitheesh Kaliyamurthy" userId="2821ebda-f4ac-4963-9a4e-a836dfc45829" providerId="ADAL" clId="{356A3991-6593-4CCC-A7FB-FD0DE11D7A97}" dt="2021-10-31T16:33:04.301" v="3030" actId="478"/>
          <ac:spMkLst>
            <pc:docMk/>
            <pc:sldMk cId="1170315033" sldId="1359"/>
            <ac:spMk id="8" creationId="{2D84D25C-B41B-4149-80B5-2EAC9664BD5E}"/>
          </ac:spMkLst>
        </pc:spChg>
        <pc:spChg chg="add mod">
          <ac:chgData name="Nitheesh Kaliyamurthy" userId="2821ebda-f4ac-4963-9a4e-a836dfc45829" providerId="ADAL" clId="{356A3991-6593-4CCC-A7FB-FD0DE11D7A97}" dt="2021-10-31T16:34:23.440" v="3041" actId="1076"/>
          <ac:spMkLst>
            <pc:docMk/>
            <pc:sldMk cId="1170315033" sldId="1359"/>
            <ac:spMk id="9" creationId="{6287062D-C9D8-4E56-8B04-9FE2C72CCC96}"/>
          </ac:spMkLst>
        </pc:spChg>
        <pc:spChg chg="add mod">
          <ac:chgData name="Nitheesh Kaliyamurthy" userId="2821ebda-f4ac-4963-9a4e-a836dfc45829" providerId="ADAL" clId="{356A3991-6593-4CCC-A7FB-FD0DE11D7A97}" dt="2021-10-31T16:33:45.681" v="3035" actId="14100"/>
          <ac:spMkLst>
            <pc:docMk/>
            <pc:sldMk cId="1170315033" sldId="1359"/>
            <ac:spMk id="10" creationId="{15717BD5-B046-496F-86FA-BCDE54C5F69B}"/>
          </ac:spMkLst>
        </pc:spChg>
        <pc:spChg chg="add mod">
          <ac:chgData name="Nitheesh Kaliyamurthy" userId="2821ebda-f4ac-4963-9a4e-a836dfc45829" providerId="ADAL" clId="{356A3991-6593-4CCC-A7FB-FD0DE11D7A97}" dt="2021-10-31T16:33:59.665" v="3037" actId="14100"/>
          <ac:spMkLst>
            <pc:docMk/>
            <pc:sldMk cId="1170315033" sldId="1359"/>
            <ac:spMk id="11" creationId="{2B076ECB-BE83-4E7C-8379-E2C83F1FE08E}"/>
          </ac:spMkLst>
        </pc:spChg>
        <pc:spChg chg="mod">
          <ac:chgData name="Nitheesh Kaliyamurthy" userId="2821ebda-f4ac-4963-9a4e-a836dfc45829" providerId="ADAL" clId="{356A3991-6593-4CCC-A7FB-FD0DE11D7A97}" dt="2021-10-31T16:33:05.685" v="3031"/>
          <ac:spMkLst>
            <pc:docMk/>
            <pc:sldMk cId="1170315033" sldId="1359"/>
            <ac:spMk id="13" creationId="{40B08060-09C0-4B2E-B4E4-39CDEF1AC01D}"/>
          </ac:spMkLst>
        </pc:spChg>
        <pc:spChg chg="mod">
          <ac:chgData name="Nitheesh Kaliyamurthy" userId="2821ebda-f4ac-4963-9a4e-a836dfc45829" providerId="ADAL" clId="{356A3991-6593-4CCC-A7FB-FD0DE11D7A97}" dt="2021-10-31T16:33:05.685" v="3031"/>
          <ac:spMkLst>
            <pc:docMk/>
            <pc:sldMk cId="1170315033" sldId="1359"/>
            <ac:spMk id="17" creationId="{B87998E0-DBF9-4697-AD32-758045C79EA4}"/>
          </ac:spMkLst>
        </pc:spChg>
        <pc:spChg chg="mod">
          <ac:chgData name="Nitheesh Kaliyamurthy" userId="2821ebda-f4ac-4963-9a4e-a836dfc45829" providerId="ADAL" clId="{356A3991-6593-4CCC-A7FB-FD0DE11D7A97}" dt="2021-10-31T16:33:05.685" v="3031"/>
          <ac:spMkLst>
            <pc:docMk/>
            <pc:sldMk cId="1170315033" sldId="1359"/>
            <ac:spMk id="18" creationId="{AE8912C8-AE06-4F2B-8050-0E23AF991EDE}"/>
          </ac:spMkLst>
        </pc:spChg>
        <pc:spChg chg="mod">
          <ac:chgData name="Nitheesh Kaliyamurthy" userId="2821ebda-f4ac-4963-9a4e-a836dfc45829" providerId="ADAL" clId="{356A3991-6593-4CCC-A7FB-FD0DE11D7A97}" dt="2021-10-31T16:33:05.685" v="3031"/>
          <ac:spMkLst>
            <pc:docMk/>
            <pc:sldMk cId="1170315033" sldId="1359"/>
            <ac:spMk id="23" creationId="{2291A6EB-474A-48A1-A937-4280DA15FB60}"/>
          </ac:spMkLst>
        </pc:spChg>
        <pc:spChg chg="mod">
          <ac:chgData name="Nitheesh Kaliyamurthy" userId="2821ebda-f4ac-4963-9a4e-a836dfc45829" providerId="ADAL" clId="{356A3991-6593-4CCC-A7FB-FD0DE11D7A97}" dt="2021-10-31T16:33:05.685" v="3031"/>
          <ac:spMkLst>
            <pc:docMk/>
            <pc:sldMk cId="1170315033" sldId="1359"/>
            <ac:spMk id="24" creationId="{4E1C7167-2D1D-452B-B6B2-C5E267BE5311}"/>
          </ac:spMkLst>
        </pc:spChg>
        <pc:spChg chg="mod">
          <ac:chgData name="Nitheesh Kaliyamurthy" userId="2821ebda-f4ac-4963-9a4e-a836dfc45829" providerId="ADAL" clId="{356A3991-6593-4CCC-A7FB-FD0DE11D7A97}" dt="2021-10-31T16:33:05.685" v="3031"/>
          <ac:spMkLst>
            <pc:docMk/>
            <pc:sldMk cId="1170315033" sldId="1359"/>
            <ac:spMk id="25" creationId="{5713B56C-65B2-4370-B341-7926C392470C}"/>
          </ac:spMkLst>
        </pc:spChg>
        <pc:spChg chg="mod">
          <ac:chgData name="Nitheesh Kaliyamurthy" userId="2821ebda-f4ac-4963-9a4e-a836dfc45829" providerId="ADAL" clId="{356A3991-6593-4CCC-A7FB-FD0DE11D7A97}" dt="2021-10-31T16:33:05.685" v="3031"/>
          <ac:spMkLst>
            <pc:docMk/>
            <pc:sldMk cId="1170315033" sldId="1359"/>
            <ac:spMk id="26" creationId="{E9FF1AB9-28D6-4D6C-B6DF-27243E28F4BC}"/>
          </ac:spMkLst>
        </pc:spChg>
        <pc:spChg chg="mod">
          <ac:chgData name="Nitheesh Kaliyamurthy" userId="2821ebda-f4ac-4963-9a4e-a836dfc45829" providerId="ADAL" clId="{356A3991-6593-4CCC-A7FB-FD0DE11D7A97}" dt="2021-10-31T16:33:05.685" v="3031"/>
          <ac:spMkLst>
            <pc:docMk/>
            <pc:sldMk cId="1170315033" sldId="1359"/>
            <ac:spMk id="28" creationId="{5A089729-2547-4703-9CAF-D5A143732F6D}"/>
          </ac:spMkLst>
        </pc:spChg>
        <pc:spChg chg="mod">
          <ac:chgData name="Nitheesh Kaliyamurthy" userId="2821ebda-f4ac-4963-9a4e-a836dfc45829" providerId="ADAL" clId="{356A3991-6593-4CCC-A7FB-FD0DE11D7A97}" dt="2021-10-31T16:33:05.685" v="3031"/>
          <ac:spMkLst>
            <pc:docMk/>
            <pc:sldMk cId="1170315033" sldId="1359"/>
            <ac:spMk id="29" creationId="{B471ACC3-EBB5-4856-B9E4-63C7E801105B}"/>
          </ac:spMkLst>
        </pc:spChg>
        <pc:spChg chg="mod">
          <ac:chgData name="Nitheesh Kaliyamurthy" userId="2821ebda-f4ac-4963-9a4e-a836dfc45829" providerId="ADAL" clId="{356A3991-6593-4CCC-A7FB-FD0DE11D7A97}" dt="2021-10-31T16:33:05.685" v="3031"/>
          <ac:spMkLst>
            <pc:docMk/>
            <pc:sldMk cId="1170315033" sldId="1359"/>
            <ac:spMk id="30" creationId="{257569D4-8971-4573-ADED-72B8641F8648}"/>
          </ac:spMkLst>
        </pc:spChg>
        <pc:spChg chg="mod">
          <ac:chgData name="Nitheesh Kaliyamurthy" userId="2821ebda-f4ac-4963-9a4e-a836dfc45829" providerId="ADAL" clId="{356A3991-6593-4CCC-A7FB-FD0DE11D7A97}" dt="2021-10-31T16:33:05.685" v="3031"/>
          <ac:spMkLst>
            <pc:docMk/>
            <pc:sldMk cId="1170315033" sldId="1359"/>
            <ac:spMk id="31" creationId="{6DCF403B-912D-4C47-98EA-AF6A5252A24F}"/>
          </ac:spMkLst>
        </pc:spChg>
        <pc:spChg chg="mod">
          <ac:chgData name="Nitheesh Kaliyamurthy" userId="2821ebda-f4ac-4963-9a4e-a836dfc45829" providerId="ADAL" clId="{356A3991-6593-4CCC-A7FB-FD0DE11D7A97}" dt="2021-10-31T16:33:05.685" v="3031"/>
          <ac:spMkLst>
            <pc:docMk/>
            <pc:sldMk cId="1170315033" sldId="1359"/>
            <ac:spMk id="32" creationId="{D4743972-A9C5-4C1B-9D74-2587F8AE6BBA}"/>
          </ac:spMkLst>
        </pc:spChg>
        <pc:spChg chg="mod">
          <ac:chgData name="Nitheesh Kaliyamurthy" userId="2821ebda-f4ac-4963-9a4e-a836dfc45829" providerId="ADAL" clId="{356A3991-6593-4CCC-A7FB-FD0DE11D7A97}" dt="2021-10-31T16:33:05.685" v="3031"/>
          <ac:spMkLst>
            <pc:docMk/>
            <pc:sldMk cId="1170315033" sldId="1359"/>
            <ac:spMk id="33" creationId="{A7A72DAF-E121-40D4-85AC-431903921ECF}"/>
          </ac:spMkLst>
        </pc:spChg>
        <pc:spChg chg="mod">
          <ac:chgData name="Nitheesh Kaliyamurthy" userId="2821ebda-f4ac-4963-9a4e-a836dfc45829" providerId="ADAL" clId="{356A3991-6593-4CCC-A7FB-FD0DE11D7A97}" dt="2021-10-31T16:33:05.685" v="3031"/>
          <ac:spMkLst>
            <pc:docMk/>
            <pc:sldMk cId="1170315033" sldId="1359"/>
            <ac:spMk id="35" creationId="{A34E2B52-0C59-459A-83B7-8A3A041BA456}"/>
          </ac:spMkLst>
        </pc:spChg>
        <pc:spChg chg="add mod">
          <ac:chgData name="Nitheesh Kaliyamurthy" userId="2821ebda-f4ac-4963-9a4e-a836dfc45829" providerId="ADAL" clId="{356A3991-6593-4CCC-A7FB-FD0DE11D7A97}" dt="2021-10-31T16:34:34.619" v="3042" actId="1076"/>
          <ac:spMkLst>
            <pc:docMk/>
            <pc:sldMk cId="1170315033" sldId="1359"/>
            <ac:spMk id="36" creationId="{B1470585-A1E9-4F7B-9222-9C5E246EAACA}"/>
          </ac:spMkLst>
        </pc:spChg>
        <pc:spChg chg="add mod">
          <ac:chgData name="Nitheesh Kaliyamurthy" userId="2821ebda-f4ac-4963-9a4e-a836dfc45829" providerId="ADAL" clId="{356A3991-6593-4CCC-A7FB-FD0DE11D7A97}" dt="2021-10-31T16:34:40.169" v="3043" actId="1076"/>
          <ac:spMkLst>
            <pc:docMk/>
            <pc:sldMk cId="1170315033" sldId="1359"/>
            <ac:spMk id="37" creationId="{81EBE2E7-583D-4579-87E9-30E9BFBDAADF}"/>
          </ac:spMkLst>
        </pc:spChg>
        <pc:spChg chg="add mod">
          <ac:chgData name="Nitheesh Kaliyamurthy" userId="2821ebda-f4ac-4963-9a4e-a836dfc45829" providerId="ADAL" clId="{356A3991-6593-4CCC-A7FB-FD0DE11D7A97}" dt="2021-10-31T16:34:10.587" v="3039" actId="14100"/>
          <ac:spMkLst>
            <pc:docMk/>
            <pc:sldMk cId="1170315033" sldId="1359"/>
            <ac:spMk id="38" creationId="{E6D8BF19-635C-49F2-BACF-7FBA148F2E85}"/>
          </ac:spMkLst>
        </pc:spChg>
        <pc:grpChg chg="add mod">
          <ac:chgData name="Nitheesh Kaliyamurthy" userId="2821ebda-f4ac-4963-9a4e-a836dfc45829" providerId="ADAL" clId="{356A3991-6593-4CCC-A7FB-FD0DE11D7A97}" dt="2021-10-31T16:33:30.742" v="3032" actId="1076"/>
          <ac:grpSpMkLst>
            <pc:docMk/>
            <pc:sldMk cId="1170315033" sldId="1359"/>
            <ac:grpSpMk id="12" creationId="{EE245924-C606-4F09-89AB-802638FA4FCA}"/>
          </ac:grpSpMkLst>
        </pc:grpChg>
        <pc:graphicFrameChg chg="del">
          <ac:chgData name="Nitheesh Kaliyamurthy" userId="2821ebda-f4ac-4963-9a4e-a836dfc45829" providerId="ADAL" clId="{356A3991-6593-4CCC-A7FB-FD0DE11D7A97}" dt="2021-10-31T16:33:01.740" v="3029" actId="478"/>
          <ac:graphicFrameMkLst>
            <pc:docMk/>
            <pc:sldMk cId="1170315033" sldId="1359"/>
            <ac:graphicFrameMk id="6" creationId="{2A130C60-5051-4D74-A631-567C71BFF04E}"/>
          </ac:graphicFrameMkLst>
        </pc:graphicFrameChg>
        <pc:picChg chg="mod">
          <ac:chgData name="Nitheesh Kaliyamurthy" userId="2821ebda-f4ac-4963-9a4e-a836dfc45829" providerId="ADAL" clId="{356A3991-6593-4CCC-A7FB-FD0DE11D7A97}" dt="2021-10-31T16:33:05.685" v="3031"/>
          <ac:picMkLst>
            <pc:docMk/>
            <pc:sldMk cId="1170315033" sldId="1359"/>
            <ac:picMk id="14" creationId="{BEB1B3BD-F524-48C3-B9CD-2AD20E6F2E7D}"/>
          </ac:picMkLst>
        </pc:picChg>
        <pc:picChg chg="mod">
          <ac:chgData name="Nitheesh Kaliyamurthy" userId="2821ebda-f4ac-4963-9a4e-a836dfc45829" providerId="ADAL" clId="{356A3991-6593-4CCC-A7FB-FD0DE11D7A97}" dt="2021-10-31T16:33:05.685" v="3031"/>
          <ac:picMkLst>
            <pc:docMk/>
            <pc:sldMk cId="1170315033" sldId="1359"/>
            <ac:picMk id="15" creationId="{E4F26537-BF77-4C45-A2EE-AA7119149C04}"/>
          </ac:picMkLst>
        </pc:picChg>
        <pc:picChg chg="mod">
          <ac:chgData name="Nitheesh Kaliyamurthy" userId="2821ebda-f4ac-4963-9a4e-a836dfc45829" providerId="ADAL" clId="{356A3991-6593-4CCC-A7FB-FD0DE11D7A97}" dt="2021-10-31T16:33:05.685" v="3031"/>
          <ac:picMkLst>
            <pc:docMk/>
            <pc:sldMk cId="1170315033" sldId="1359"/>
            <ac:picMk id="16" creationId="{EDB6BF46-0F34-4C7B-8679-946E9BA9EC34}"/>
          </ac:picMkLst>
        </pc:picChg>
        <pc:picChg chg="mod">
          <ac:chgData name="Nitheesh Kaliyamurthy" userId="2821ebda-f4ac-4963-9a4e-a836dfc45829" providerId="ADAL" clId="{356A3991-6593-4CCC-A7FB-FD0DE11D7A97}" dt="2021-10-31T16:33:05.685" v="3031"/>
          <ac:picMkLst>
            <pc:docMk/>
            <pc:sldMk cId="1170315033" sldId="1359"/>
            <ac:picMk id="27" creationId="{3496626E-70AA-45C1-9676-75A0AC7D6800}"/>
          </ac:picMkLst>
        </pc:picChg>
        <pc:picChg chg="mod">
          <ac:chgData name="Nitheesh Kaliyamurthy" userId="2821ebda-f4ac-4963-9a4e-a836dfc45829" providerId="ADAL" clId="{356A3991-6593-4CCC-A7FB-FD0DE11D7A97}" dt="2021-10-31T16:33:05.685" v="3031"/>
          <ac:picMkLst>
            <pc:docMk/>
            <pc:sldMk cId="1170315033" sldId="1359"/>
            <ac:picMk id="34" creationId="{C2DE966A-365B-4CA3-81F1-DDBD34FE25CE}"/>
          </ac:picMkLst>
        </pc:picChg>
        <pc:cxnChg chg="mod">
          <ac:chgData name="Nitheesh Kaliyamurthy" userId="2821ebda-f4ac-4963-9a4e-a836dfc45829" providerId="ADAL" clId="{356A3991-6593-4CCC-A7FB-FD0DE11D7A97}" dt="2021-10-31T16:33:05.685" v="3031"/>
          <ac:cxnSpMkLst>
            <pc:docMk/>
            <pc:sldMk cId="1170315033" sldId="1359"/>
            <ac:cxnSpMk id="19" creationId="{9064BACF-B60F-42F6-A77B-DE46746C853D}"/>
          </ac:cxnSpMkLst>
        </pc:cxnChg>
        <pc:cxnChg chg="mod">
          <ac:chgData name="Nitheesh Kaliyamurthy" userId="2821ebda-f4ac-4963-9a4e-a836dfc45829" providerId="ADAL" clId="{356A3991-6593-4CCC-A7FB-FD0DE11D7A97}" dt="2021-10-31T16:33:05.685" v="3031"/>
          <ac:cxnSpMkLst>
            <pc:docMk/>
            <pc:sldMk cId="1170315033" sldId="1359"/>
            <ac:cxnSpMk id="20" creationId="{402F8B3F-008A-47F0-8B34-8E7CA4B13521}"/>
          </ac:cxnSpMkLst>
        </pc:cxnChg>
        <pc:cxnChg chg="mod">
          <ac:chgData name="Nitheesh Kaliyamurthy" userId="2821ebda-f4ac-4963-9a4e-a836dfc45829" providerId="ADAL" clId="{356A3991-6593-4CCC-A7FB-FD0DE11D7A97}" dt="2021-10-31T16:33:05.685" v="3031"/>
          <ac:cxnSpMkLst>
            <pc:docMk/>
            <pc:sldMk cId="1170315033" sldId="1359"/>
            <ac:cxnSpMk id="21" creationId="{5322245F-5F9F-4F55-8EF6-FB1AFFE7EE56}"/>
          </ac:cxnSpMkLst>
        </pc:cxnChg>
        <pc:cxnChg chg="mod">
          <ac:chgData name="Nitheesh Kaliyamurthy" userId="2821ebda-f4ac-4963-9a4e-a836dfc45829" providerId="ADAL" clId="{356A3991-6593-4CCC-A7FB-FD0DE11D7A97}" dt="2021-10-31T16:33:05.685" v="3031"/>
          <ac:cxnSpMkLst>
            <pc:docMk/>
            <pc:sldMk cId="1170315033" sldId="1359"/>
            <ac:cxnSpMk id="22" creationId="{C6F75ABE-EACE-49DC-B9C0-9BDD374F527C}"/>
          </ac:cxnSpMkLst>
        </pc:cxnChg>
      </pc:sldChg>
      <pc:sldChg chg="addSp delSp modSp add mod modNotesTx">
        <pc:chgData name="Nitheesh Kaliyamurthy" userId="2821ebda-f4ac-4963-9a4e-a836dfc45829" providerId="ADAL" clId="{356A3991-6593-4CCC-A7FB-FD0DE11D7A97}" dt="2021-10-31T16:58:57.641" v="3276"/>
        <pc:sldMkLst>
          <pc:docMk/>
          <pc:sldMk cId="3541881470" sldId="1360"/>
        </pc:sldMkLst>
        <pc:spChg chg="add del mod">
          <ac:chgData name="Nitheesh Kaliyamurthy" userId="2821ebda-f4ac-4963-9a4e-a836dfc45829" providerId="ADAL" clId="{356A3991-6593-4CCC-A7FB-FD0DE11D7A97}" dt="2021-10-31T16:53:03.164" v="3219" actId="478"/>
          <ac:spMkLst>
            <pc:docMk/>
            <pc:sldMk cId="3541881470" sldId="1360"/>
            <ac:spMk id="4" creationId="{79886F71-7510-4628-A10B-153BA409BCC8}"/>
          </ac:spMkLst>
        </pc:spChg>
        <pc:spChg chg="add del mod">
          <ac:chgData name="Nitheesh Kaliyamurthy" userId="2821ebda-f4ac-4963-9a4e-a836dfc45829" providerId="ADAL" clId="{356A3991-6593-4CCC-A7FB-FD0DE11D7A97}" dt="2021-10-31T16:56:30.591" v="3247" actId="478"/>
          <ac:spMkLst>
            <pc:docMk/>
            <pc:sldMk cId="3541881470" sldId="1360"/>
            <ac:spMk id="5" creationId="{CCB668FE-A8F1-47AE-AE2B-AE7AE546C01D}"/>
          </ac:spMkLst>
        </pc:spChg>
        <pc:spChg chg="add del mod">
          <ac:chgData name="Nitheesh Kaliyamurthy" userId="2821ebda-f4ac-4963-9a4e-a836dfc45829" providerId="ADAL" clId="{356A3991-6593-4CCC-A7FB-FD0DE11D7A97}" dt="2021-10-31T16:56:30.591" v="3247" actId="478"/>
          <ac:spMkLst>
            <pc:docMk/>
            <pc:sldMk cId="3541881470" sldId="1360"/>
            <ac:spMk id="6" creationId="{4CDEE1A7-F7C4-46D2-A6D1-5BC961E97A47}"/>
          </ac:spMkLst>
        </pc:spChg>
        <pc:spChg chg="add del mod">
          <ac:chgData name="Nitheesh Kaliyamurthy" userId="2821ebda-f4ac-4963-9a4e-a836dfc45829" providerId="ADAL" clId="{356A3991-6593-4CCC-A7FB-FD0DE11D7A97}" dt="2021-10-31T16:56:14.266" v="3246" actId="478"/>
          <ac:spMkLst>
            <pc:docMk/>
            <pc:sldMk cId="3541881470" sldId="1360"/>
            <ac:spMk id="7" creationId="{E91BED69-1E28-4E59-830D-9F85DC0F5F5F}"/>
          </ac:spMkLst>
        </pc:spChg>
        <pc:spChg chg="add del mod">
          <ac:chgData name="Nitheesh Kaliyamurthy" userId="2821ebda-f4ac-4963-9a4e-a836dfc45829" providerId="ADAL" clId="{356A3991-6593-4CCC-A7FB-FD0DE11D7A97}" dt="2021-10-31T16:56:11.048" v="3245" actId="478"/>
          <ac:spMkLst>
            <pc:docMk/>
            <pc:sldMk cId="3541881470" sldId="1360"/>
            <ac:spMk id="8" creationId="{28B0D43F-145D-49A8-A9E0-C48449CB4395}"/>
          </ac:spMkLst>
        </pc:spChg>
        <pc:spChg chg="add del mod">
          <ac:chgData name="Nitheesh Kaliyamurthy" userId="2821ebda-f4ac-4963-9a4e-a836dfc45829" providerId="ADAL" clId="{356A3991-6593-4CCC-A7FB-FD0DE11D7A97}" dt="2021-10-31T16:56:30.591" v="3247" actId="478"/>
          <ac:spMkLst>
            <pc:docMk/>
            <pc:sldMk cId="3541881470" sldId="1360"/>
            <ac:spMk id="9" creationId="{6118AF56-A13F-4A77-8F97-592108870990}"/>
          </ac:spMkLst>
        </pc:spChg>
        <pc:spChg chg="add del mod">
          <ac:chgData name="Nitheesh Kaliyamurthy" userId="2821ebda-f4ac-4963-9a4e-a836dfc45829" providerId="ADAL" clId="{356A3991-6593-4CCC-A7FB-FD0DE11D7A97}" dt="2021-10-31T16:53:05.674" v="3220" actId="478"/>
          <ac:spMkLst>
            <pc:docMk/>
            <pc:sldMk cId="3541881470" sldId="1360"/>
            <ac:spMk id="10" creationId="{DCC3E442-A061-426B-953B-6A36F53423BE}"/>
          </ac:spMkLst>
        </pc:spChg>
        <pc:spChg chg="mod">
          <ac:chgData name="Nitheesh Kaliyamurthy" userId="2821ebda-f4ac-4963-9a4e-a836dfc45829" providerId="ADAL" clId="{356A3991-6593-4CCC-A7FB-FD0DE11D7A97}" dt="2021-10-31T16:58:49.570" v="3275" actId="20577"/>
          <ac:spMkLst>
            <pc:docMk/>
            <pc:sldMk cId="3541881470" sldId="1360"/>
            <ac:spMk id="973834" creationId="{00000000-0000-0000-0000-000000000000}"/>
          </ac:spMkLst>
        </pc:spChg>
      </pc:sldChg>
      <pc:sldChg chg="addSp delSp modSp add mod modNotesTx">
        <pc:chgData name="Nitheesh Kaliyamurthy" userId="2821ebda-f4ac-4963-9a4e-a836dfc45829" providerId="ADAL" clId="{356A3991-6593-4CCC-A7FB-FD0DE11D7A97}" dt="2021-10-31T17:02:04.956" v="3295"/>
        <pc:sldMkLst>
          <pc:docMk/>
          <pc:sldMk cId="646328616" sldId="1361"/>
        </pc:sldMkLst>
        <pc:spChg chg="add mod">
          <ac:chgData name="Nitheesh Kaliyamurthy" userId="2821ebda-f4ac-4963-9a4e-a836dfc45829" providerId="ADAL" clId="{356A3991-6593-4CCC-A7FB-FD0DE11D7A97}" dt="2021-10-31T17:00:58.749" v="3289" actId="1076"/>
          <ac:spMkLst>
            <pc:docMk/>
            <pc:sldMk cId="646328616" sldId="1361"/>
            <ac:spMk id="4" creationId="{F48FAF7F-4CD0-4D26-AA5E-2FA0B5623BB3}"/>
          </ac:spMkLst>
        </pc:spChg>
        <pc:spChg chg="mod">
          <ac:chgData name="Nitheesh Kaliyamurthy" userId="2821ebda-f4ac-4963-9a4e-a836dfc45829" providerId="ADAL" clId="{356A3991-6593-4CCC-A7FB-FD0DE11D7A97}" dt="2021-10-31T16:59:36.096" v="3282"/>
          <ac:spMkLst>
            <pc:docMk/>
            <pc:sldMk cId="646328616" sldId="1361"/>
            <ac:spMk id="8" creationId="{7B2BCBA0-F54D-4257-A673-946E2CF6FC1C}"/>
          </ac:spMkLst>
        </pc:spChg>
        <pc:spChg chg="mod">
          <ac:chgData name="Nitheesh Kaliyamurthy" userId="2821ebda-f4ac-4963-9a4e-a836dfc45829" providerId="ADAL" clId="{356A3991-6593-4CCC-A7FB-FD0DE11D7A97}" dt="2021-10-31T16:59:36.096" v="3282"/>
          <ac:spMkLst>
            <pc:docMk/>
            <pc:sldMk cId="646328616" sldId="1361"/>
            <ac:spMk id="10" creationId="{A349B80D-7C7E-464B-BC6D-C01551A21D99}"/>
          </ac:spMkLst>
        </pc:spChg>
        <pc:spChg chg="mod">
          <ac:chgData name="Nitheesh Kaliyamurthy" userId="2821ebda-f4ac-4963-9a4e-a836dfc45829" providerId="ADAL" clId="{356A3991-6593-4CCC-A7FB-FD0DE11D7A97}" dt="2021-10-31T16:59:36.096" v="3282"/>
          <ac:spMkLst>
            <pc:docMk/>
            <pc:sldMk cId="646328616" sldId="1361"/>
            <ac:spMk id="15" creationId="{414829C8-007A-4E13-9440-5A8FB1A0BACB}"/>
          </ac:spMkLst>
        </pc:spChg>
        <pc:spChg chg="mod">
          <ac:chgData name="Nitheesh Kaliyamurthy" userId="2821ebda-f4ac-4963-9a4e-a836dfc45829" providerId="ADAL" clId="{356A3991-6593-4CCC-A7FB-FD0DE11D7A97}" dt="2021-10-31T16:59:36.096" v="3282"/>
          <ac:spMkLst>
            <pc:docMk/>
            <pc:sldMk cId="646328616" sldId="1361"/>
            <ac:spMk id="16" creationId="{A7817283-95C9-4D8A-A998-A45F45B67F6E}"/>
          </ac:spMkLst>
        </pc:spChg>
        <pc:spChg chg="mod">
          <ac:chgData name="Nitheesh Kaliyamurthy" userId="2821ebda-f4ac-4963-9a4e-a836dfc45829" providerId="ADAL" clId="{356A3991-6593-4CCC-A7FB-FD0DE11D7A97}" dt="2021-10-31T16:59:36.096" v="3282"/>
          <ac:spMkLst>
            <pc:docMk/>
            <pc:sldMk cId="646328616" sldId="1361"/>
            <ac:spMk id="17" creationId="{B4831D35-5626-46D8-95E3-4EB4701BA9F3}"/>
          </ac:spMkLst>
        </pc:spChg>
        <pc:spChg chg="mod">
          <ac:chgData name="Nitheesh Kaliyamurthy" userId="2821ebda-f4ac-4963-9a4e-a836dfc45829" providerId="ADAL" clId="{356A3991-6593-4CCC-A7FB-FD0DE11D7A97}" dt="2021-10-31T16:59:36.096" v="3282"/>
          <ac:spMkLst>
            <pc:docMk/>
            <pc:sldMk cId="646328616" sldId="1361"/>
            <ac:spMk id="18" creationId="{423748B3-2E0D-4612-A005-3F0D332A54D3}"/>
          </ac:spMkLst>
        </pc:spChg>
        <pc:spChg chg="mod">
          <ac:chgData name="Nitheesh Kaliyamurthy" userId="2821ebda-f4ac-4963-9a4e-a836dfc45829" providerId="ADAL" clId="{356A3991-6593-4CCC-A7FB-FD0DE11D7A97}" dt="2021-10-31T16:59:36.096" v="3282"/>
          <ac:spMkLst>
            <pc:docMk/>
            <pc:sldMk cId="646328616" sldId="1361"/>
            <ac:spMk id="19" creationId="{04E2D14B-DB55-4371-B03A-0B93A10D3A94}"/>
          </ac:spMkLst>
        </pc:spChg>
        <pc:spChg chg="mod">
          <ac:chgData name="Nitheesh Kaliyamurthy" userId="2821ebda-f4ac-4963-9a4e-a836dfc45829" providerId="ADAL" clId="{356A3991-6593-4CCC-A7FB-FD0DE11D7A97}" dt="2021-10-31T16:59:36.096" v="3282"/>
          <ac:spMkLst>
            <pc:docMk/>
            <pc:sldMk cId="646328616" sldId="1361"/>
            <ac:spMk id="20" creationId="{710B240E-F037-45F1-BB2D-BBF3378C4B43}"/>
          </ac:spMkLst>
        </pc:spChg>
        <pc:spChg chg="mod">
          <ac:chgData name="Nitheesh Kaliyamurthy" userId="2821ebda-f4ac-4963-9a4e-a836dfc45829" providerId="ADAL" clId="{356A3991-6593-4CCC-A7FB-FD0DE11D7A97}" dt="2021-10-31T16:59:36.096" v="3282"/>
          <ac:spMkLst>
            <pc:docMk/>
            <pc:sldMk cId="646328616" sldId="1361"/>
            <ac:spMk id="21" creationId="{317495E9-9066-4525-A431-8B8DF4C01691}"/>
          </ac:spMkLst>
        </pc:spChg>
        <pc:spChg chg="mod">
          <ac:chgData name="Nitheesh Kaliyamurthy" userId="2821ebda-f4ac-4963-9a4e-a836dfc45829" providerId="ADAL" clId="{356A3991-6593-4CCC-A7FB-FD0DE11D7A97}" dt="2021-10-31T16:59:36.096" v="3282"/>
          <ac:spMkLst>
            <pc:docMk/>
            <pc:sldMk cId="646328616" sldId="1361"/>
            <ac:spMk id="22" creationId="{5CB67459-16A5-4CBF-A808-63288AAAA9E7}"/>
          </ac:spMkLst>
        </pc:spChg>
        <pc:spChg chg="mod">
          <ac:chgData name="Nitheesh Kaliyamurthy" userId="2821ebda-f4ac-4963-9a4e-a836dfc45829" providerId="ADAL" clId="{356A3991-6593-4CCC-A7FB-FD0DE11D7A97}" dt="2021-10-31T16:59:36.096" v="3282"/>
          <ac:spMkLst>
            <pc:docMk/>
            <pc:sldMk cId="646328616" sldId="1361"/>
            <ac:spMk id="23" creationId="{01AF87FF-04EF-461D-A411-1B0F0F491714}"/>
          </ac:spMkLst>
        </pc:spChg>
        <pc:spChg chg="mod">
          <ac:chgData name="Nitheesh Kaliyamurthy" userId="2821ebda-f4ac-4963-9a4e-a836dfc45829" providerId="ADAL" clId="{356A3991-6593-4CCC-A7FB-FD0DE11D7A97}" dt="2021-10-31T16:59:36.096" v="3282"/>
          <ac:spMkLst>
            <pc:docMk/>
            <pc:sldMk cId="646328616" sldId="1361"/>
            <ac:spMk id="24" creationId="{537BB0BC-9836-4881-87B0-61706350D998}"/>
          </ac:spMkLst>
        </pc:spChg>
        <pc:spChg chg="mod">
          <ac:chgData name="Nitheesh Kaliyamurthy" userId="2821ebda-f4ac-4963-9a4e-a836dfc45829" providerId="ADAL" clId="{356A3991-6593-4CCC-A7FB-FD0DE11D7A97}" dt="2021-10-31T16:59:36.096" v="3282"/>
          <ac:spMkLst>
            <pc:docMk/>
            <pc:sldMk cId="646328616" sldId="1361"/>
            <ac:spMk id="25" creationId="{D6414BF2-01EA-4B06-B32E-6C1E6A21F293}"/>
          </ac:spMkLst>
        </pc:spChg>
        <pc:spChg chg="mod">
          <ac:chgData name="Nitheesh Kaliyamurthy" userId="2821ebda-f4ac-4963-9a4e-a836dfc45829" providerId="ADAL" clId="{356A3991-6593-4CCC-A7FB-FD0DE11D7A97}" dt="2021-10-31T16:59:36.096" v="3282"/>
          <ac:spMkLst>
            <pc:docMk/>
            <pc:sldMk cId="646328616" sldId="1361"/>
            <ac:spMk id="26" creationId="{1F5335D6-2498-4A82-903D-DEF5EDB1746F}"/>
          </ac:spMkLst>
        </pc:spChg>
        <pc:spChg chg="mod">
          <ac:chgData name="Nitheesh Kaliyamurthy" userId="2821ebda-f4ac-4963-9a4e-a836dfc45829" providerId="ADAL" clId="{356A3991-6593-4CCC-A7FB-FD0DE11D7A97}" dt="2021-10-31T16:59:36.096" v="3282"/>
          <ac:spMkLst>
            <pc:docMk/>
            <pc:sldMk cId="646328616" sldId="1361"/>
            <ac:spMk id="28" creationId="{6AE6DA79-997C-4A75-8A72-B57BC06C3932}"/>
          </ac:spMkLst>
        </pc:spChg>
        <pc:spChg chg="mod">
          <ac:chgData name="Nitheesh Kaliyamurthy" userId="2821ebda-f4ac-4963-9a4e-a836dfc45829" providerId="ADAL" clId="{356A3991-6593-4CCC-A7FB-FD0DE11D7A97}" dt="2021-10-31T16:59:36.096" v="3282"/>
          <ac:spMkLst>
            <pc:docMk/>
            <pc:sldMk cId="646328616" sldId="1361"/>
            <ac:spMk id="29" creationId="{AAAEBEB9-EC39-4B44-A39B-9208BFF2F1C5}"/>
          </ac:spMkLst>
        </pc:spChg>
        <pc:spChg chg="mod">
          <ac:chgData name="Nitheesh Kaliyamurthy" userId="2821ebda-f4ac-4963-9a4e-a836dfc45829" providerId="ADAL" clId="{356A3991-6593-4CCC-A7FB-FD0DE11D7A97}" dt="2021-10-31T16:59:36.096" v="3282"/>
          <ac:spMkLst>
            <pc:docMk/>
            <pc:sldMk cId="646328616" sldId="1361"/>
            <ac:spMk id="30" creationId="{EE43040A-D84F-4098-98A1-B7534486AAD3}"/>
          </ac:spMkLst>
        </pc:spChg>
        <pc:spChg chg="add mod">
          <ac:chgData name="Nitheesh Kaliyamurthy" userId="2821ebda-f4ac-4963-9a4e-a836dfc45829" providerId="ADAL" clId="{356A3991-6593-4CCC-A7FB-FD0DE11D7A97}" dt="2021-10-31T17:01:40.279" v="3293" actId="1076"/>
          <ac:spMkLst>
            <pc:docMk/>
            <pc:sldMk cId="646328616" sldId="1361"/>
            <ac:spMk id="31" creationId="{C922F721-945B-4FB2-BC73-C5C784F461A5}"/>
          </ac:spMkLst>
        </pc:spChg>
        <pc:spChg chg="del mod">
          <ac:chgData name="Nitheesh Kaliyamurthy" userId="2821ebda-f4ac-4963-9a4e-a836dfc45829" providerId="ADAL" clId="{356A3991-6593-4CCC-A7FB-FD0DE11D7A97}" dt="2021-10-31T16:59:35.117" v="3281" actId="478"/>
          <ac:spMkLst>
            <pc:docMk/>
            <pc:sldMk cId="646328616" sldId="1361"/>
            <ac:spMk id="973834" creationId="{00000000-0000-0000-0000-000000000000}"/>
          </ac:spMkLst>
        </pc:spChg>
        <pc:grpChg chg="add mod">
          <ac:chgData name="Nitheesh Kaliyamurthy" userId="2821ebda-f4ac-4963-9a4e-a836dfc45829" providerId="ADAL" clId="{356A3991-6593-4CCC-A7FB-FD0DE11D7A97}" dt="2021-10-31T17:01:46.957" v="3294" actId="1076"/>
          <ac:grpSpMkLst>
            <pc:docMk/>
            <pc:sldMk cId="646328616" sldId="1361"/>
            <ac:grpSpMk id="5" creationId="{2D6305A9-CF74-42D7-9FEB-19053CD7E1A5}"/>
          </ac:grpSpMkLst>
        </pc:grpChg>
        <pc:grpChg chg="mod">
          <ac:chgData name="Nitheesh Kaliyamurthy" userId="2821ebda-f4ac-4963-9a4e-a836dfc45829" providerId="ADAL" clId="{356A3991-6593-4CCC-A7FB-FD0DE11D7A97}" dt="2021-10-31T16:59:36.096" v="3282"/>
          <ac:grpSpMkLst>
            <pc:docMk/>
            <pc:sldMk cId="646328616" sldId="1361"/>
            <ac:grpSpMk id="6" creationId="{FA433776-6F23-4818-B505-1D234A4FAAE9}"/>
          </ac:grpSpMkLst>
        </pc:grpChg>
        <pc:grpChg chg="mod">
          <ac:chgData name="Nitheesh Kaliyamurthy" userId="2821ebda-f4ac-4963-9a4e-a836dfc45829" providerId="ADAL" clId="{356A3991-6593-4CCC-A7FB-FD0DE11D7A97}" dt="2021-10-31T16:59:36.096" v="3282"/>
          <ac:grpSpMkLst>
            <pc:docMk/>
            <pc:sldMk cId="646328616" sldId="1361"/>
            <ac:grpSpMk id="7" creationId="{B136B397-23B7-401F-862B-A172AE73019E}"/>
          </ac:grpSpMkLst>
        </pc:grpChg>
        <pc:picChg chg="mod">
          <ac:chgData name="Nitheesh Kaliyamurthy" userId="2821ebda-f4ac-4963-9a4e-a836dfc45829" providerId="ADAL" clId="{356A3991-6593-4CCC-A7FB-FD0DE11D7A97}" dt="2021-10-31T16:59:36.096" v="3282"/>
          <ac:picMkLst>
            <pc:docMk/>
            <pc:sldMk cId="646328616" sldId="1361"/>
            <ac:picMk id="9" creationId="{EB7723E7-BDAC-4CA6-B564-B207618746CF}"/>
          </ac:picMkLst>
        </pc:picChg>
        <pc:picChg chg="mod">
          <ac:chgData name="Nitheesh Kaliyamurthy" userId="2821ebda-f4ac-4963-9a4e-a836dfc45829" providerId="ADAL" clId="{356A3991-6593-4CCC-A7FB-FD0DE11D7A97}" dt="2021-10-31T16:59:36.096" v="3282"/>
          <ac:picMkLst>
            <pc:docMk/>
            <pc:sldMk cId="646328616" sldId="1361"/>
            <ac:picMk id="27" creationId="{2BD82A19-436E-46D2-ABF9-7E124C95C0D4}"/>
          </ac:picMkLst>
        </pc:picChg>
        <pc:cxnChg chg="mod">
          <ac:chgData name="Nitheesh Kaliyamurthy" userId="2821ebda-f4ac-4963-9a4e-a836dfc45829" providerId="ADAL" clId="{356A3991-6593-4CCC-A7FB-FD0DE11D7A97}" dt="2021-10-31T16:59:36.096" v="3282"/>
          <ac:cxnSpMkLst>
            <pc:docMk/>
            <pc:sldMk cId="646328616" sldId="1361"/>
            <ac:cxnSpMk id="11" creationId="{BD9B4322-D560-4F5B-9AE0-BFBBB5AAD9FE}"/>
          </ac:cxnSpMkLst>
        </pc:cxnChg>
        <pc:cxnChg chg="mod">
          <ac:chgData name="Nitheesh Kaliyamurthy" userId="2821ebda-f4ac-4963-9a4e-a836dfc45829" providerId="ADAL" clId="{356A3991-6593-4CCC-A7FB-FD0DE11D7A97}" dt="2021-10-31T16:59:36.096" v="3282"/>
          <ac:cxnSpMkLst>
            <pc:docMk/>
            <pc:sldMk cId="646328616" sldId="1361"/>
            <ac:cxnSpMk id="12" creationId="{BAE690EF-BD28-43E3-BD44-B33C87F490D0}"/>
          </ac:cxnSpMkLst>
        </pc:cxnChg>
        <pc:cxnChg chg="mod">
          <ac:chgData name="Nitheesh Kaliyamurthy" userId="2821ebda-f4ac-4963-9a4e-a836dfc45829" providerId="ADAL" clId="{356A3991-6593-4CCC-A7FB-FD0DE11D7A97}" dt="2021-10-31T16:59:36.096" v="3282"/>
          <ac:cxnSpMkLst>
            <pc:docMk/>
            <pc:sldMk cId="646328616" sldId="1361"/>
            <ac:cxnSpMk id="13" creationId="{50504385-4F28-46C8-A139-5B47E432D4CC}"/>
          </ac:cxnSpMkLst>
        </pc:cxnChg>
        <pc:cxnChg chg="mod">
          <ac:chgData name="Nitheesh Kaliyamurthy" userId="2821ebda-f4ac-4963-9a4e-a836dfc45829" providerId="ADAL" clId="{356A3991-6593-4CCC-A7FB-FD0DE11D7A97}" dt="2021-10-31T16:59:36.096" v="3282"/>
          <ac:cxnSpMkLst>
            <pc:docMk/>
            <pc:sldMk cId="646328616" sldId="1361"/>
            <ac:cxnSpMk id="14" creationId="{30956A3C-70C5-4B21-B63B-ABAB3FDD5714}"/>
          </ac:cxnSpMkLst>
        </pc:cxnChg>
      </pc:sldChg>
      <pc:sldChg chg="modSp add mod ord">
        <pc:chgData name="Nitheesh Kaliyamurthy" userId="2821ebda-f4ac-4963-9a4e-a836dfc45829" providerId="ADAL" clId="{356A3991-6593-4CCC-A7FB-FD0DE11D7A97}" dt="2021-10-31T17:09:08.227" v="3379" actId="108"/>
        <pc:sldMkLst>
          <pc:docMk/>
          <pc:sldMk cId="3719346912" sldId="1362"/>
        </pc:sldMkLst>
        <pc:spChg chg="mod">
          <ac:chgData name="Nitheesh Kaliyamurthy" userId="2821ebda-f4ac-4963-9a4e-a836dfc45829" providerId="ADAL" clId="{356A3991-6593-4CCC-A7FB-FD0DE11D7A97}" dt="2021-10-31T17:08:12.705" v="3367" actId="5793"/>
          <ac:spMkLst>
            <pc:docMk/>
            <pc:sldMk cId="3719346912" sldId="1362"/>
            <ac:spMk id="2" creationId="{00000000-0000-0000-0000-000000000000}"/>
          </ac:spMkLst>
        </pc:spChg>
        <pc:spChg chg="mod">
          <ac:chgData name="Nitheesh Kaliyamurthy" userId="2821ebda-f4ac-4963-9a4e-a836dfc45829" providerId="ADAL" clId="{356A3991-6593-4CCC-A7FB-FD0DE11D7A97}" dt="2021-10-31T17:09:08.227" v="3379" actId="108"/>
          <ac:spMkLst>
            <pc:docMk/>
            <pc:sldMk cId="3719346912" sldId="1362"/>
            <ac:spMk id="3" creationId="{00000000-0000-0000-0000-000000000000}"/>
          </ac:spMkLst>
        </pc:spChg>
      </pc:sldChg>
      <pc:sldChg chg="addSp modSp add mod modNotesTx">
        <pc:chgData name="Nitheesh Kaliyamurthy" userId="2821ebda-f4ac-4963-9a4e-a836dfc45829" providerId="ADAL" clId="{356A3991-6593-4CCC-A7FB-FD0DE11D7A97}" dt="2021-10-31T17:14:59.369" v="3441" actId="1076"/>
        <pc:sldMkLst>
          <pc:docMk/>
          <pc:sldMk cId="3568790948" sldId="1363"/>
        </pc:sldMkLst>
        <pc:spChg chg="mod">
          <ac:chgData name="Nitheesh Kaliyamurthy" userId="2821ebda-f4ac-4963-9a4e-a836dfc45829" providerId="ADAL" clId="{356A3991-6593-4CCC-A7FB-FD0DE11D7A97}" dt="2021-10-31T17:12:28.534" v="3431" actId="20577"/>
          <ac:spMkLst>
            <pc:docMk/>
            <pc:sldMk cId="3568790948" sldId="1363"/>
            <ac:spMk id="3" creationId="{00000000-0000-0000-0000-000000000000}"/>
          </ac:spMkLst>
        </pc:spChg>
        <pc:picChg chg="add mod ord modCrop">
          <ac:chgData name="Nitheesh Kaliyamurthy" userId="2821ebda-f4ac-4963-9a4e-a836dfc45829" providerId="ADAL" clId="{356A3991-6593-4CCC-A7FB-FD0DE11D7A97}" dt="2021-10-31T17:12:43.691" v="3433" actId="14100"/>
          <ac:picMkLst>
            <pc:docMk/>
            <pc:sldMk cId="3568790948" sldId="1363"/>
            <ac:picMk id="4" creationId="{B3B3FC68-79CC-4DAB-8D4F-69B9EC9E68B1}"/>
          </ac:picMkLst>
        </pc:picChg>
        <pc:picChg chg="add mod modCrop">
          <ac:chgData name="Nitheesh Kaliyamurthy" userId="2821ebda-f4ac-4963-9a4e-a836dfc45829" providerId="ADAL" clId="{356A3991-6593-4CCC-A7FB-FD0DE11D7A97}" dt="2021-10-31T17:12:50.739" v="3434" actId="1076"/>
          <ac:picMkLst>
            <pc:docMk/>
            <pc:sldMk cId="3568790948" sldId="1363"/>
            <ac:picMk id="5" creationId="{BE0287E4-874F-48EC-AC97-646BBE053047}"/>
          </ac:picMkLst>
        </pc:picChg>
        <pc:picChg chg="add mod modCrop">
          <ac:chgData name="Nitheesh Kaliyamurthy" userId="2821ebda-f4ac-4963-9a4e-a836dfc45829" providerId="ADAL" clId="{356A3991-6593-4CCC-A7FB-FD0DE11D7A97}" dt="2021-10-31T17:14:59.369" v="3441" actId="1076"/>
          <ac:picMkLst>
            <pc:docMk/>
            <pc:sldMk cId="3568790948" sldId="1363"/>
            <ac:picMk id="6" creationId="{763BD25D-02F8-4A79-8A88-B1AADA9C1E08}"/>
          </ac:picMkLst>
        </pc:picChg>
      </pc:sldChg>
      <pc:sldChg chg="addSp delSp modSp add mod">
        <pc:chgData name="Nitheesh Kaliyamurthy" userId="2821ebda-f4ac-4963-9a4e-a836dfc45829" providerId="ADAL" clId="{356A3991-6593-4CCC-A7FB-FD0DE11D7A97}" dt="2021-10-31T17:17:21.207" v="3466" actId="113"/>
        <pc:sldMkLst>
          <pc:docMk/>
          <pc:sldMk cId="2988535814" sldId="1364"/>
        </pc:sldMkLst>
        <pc:spChg chg="mod">
          <ac:chgData name="Nitheesh Kaliyamurthy" userId="2821ebda-f4ac-4963-9a4e-a836dfc45829" providerId="ADAL" clId="{356A3991-6593-4CCC-A7FB-FD0DE11D7A97}" dt="2021-10-31T17:17:21.207" v="3466" actId="113"/>
          <ac:spMkLst>
            <pc:docMk/>
            <pc:sldMk cId="2988535814" sldId="1364"/>
            <ac:spMk id="3" creationId="{00000000-0000-0000-0000-000000000000}"/>
          </ac:spMkLst>
        </pc:spChg>
        <pc:picChg chg="del">
          <ac:chgData name="Nitheesh Kaliyamurthy" userId="2821ebda-f4ac-4963-9a4e-a836dfc45829" providerId="ADAL" clId="{356A3991-6593-4CCC-A7FB-FD0DE11D7A97}" dt="2021-10-31T17:15:11.094" v="3443" actId="478"/>
          <ac:picMkLst>
            <pc:docMk/>
            <pc:sldMk cId="2988535814" sldId="1364"/>
            <ac:picMk id="5" creationId="{BE0287E4-874F-48EC-AC97-646BBE053047}"/>
          </ac:picMkLst>
        </pc:picChg>
        <pc:picChg chg="mod">
          <ac:chgData name="Nitheesh Kaliyamurthy" userId="2821ebda-f4ac-4963-9a4e-a836dfc45829" providerId="ADAL" clId="{356A3991-6593-4CCC-A7FB-FD0DE11D7A97}" dt="2021-10-31T17:15:46.838" v="3452" actId="1076"/>
          <ac:picMkLst>
            <pc:docMk/>
            <pc:sldMk cId="2988535814" sldId="1364"/>
            <ac:picMk id="6" creationId="{763BD25D-02F8-4A79-8A88-B1AADA9C1E08}"/>
          </ac:picMkLst>
        </pc:picChg>
        <pc:picChg chg="add mod modCrop">
          <ac:chgData name="Nitheesh Kaliyamurthy" userId="2821ebda-f4ac-4963-9a4e-a836dfc45829" providerId="ADAL" clId="{356A3991-6593-4CCC-A7FB-FD0DE11D7A97}" dt="2021-10-31T17:15:44.220" v="3451" actId="1076"/>
          <ac:picMkLst>
            <pc:docMk/>
            <pc:sldMk cId="2988535814" sldId="1364"/>
            <ac:picMk id="7" creationId="{AE5A69F4-AAF0-4F1F-A523-908812C8B4D8}"/>
          </ac:picMkLst>
        </pc:picChg>
      </pc:sldChg>
      <pc:sldChg chg="addSp delSp modSp add mod">
        <pc:chgData name="Nitheesh Kaliyamurthy" userId="2821ebda-f4ac-4963-9a4e-a836dfc45829" providerId="ADAL" clId="{356A3991-6593-4CCC-A7FB-FD0DE11D7A97}" dt="2021-10-31T17:21:13.365" v="3548" actId="1076"/>
        <pc:sldMkLst>
          <pc:docMk/>
          <pc:sldMk cId="2684916180" sldId="1365"/>
        </pc:sldMkLst>
        <pc:spChg chg="mod">
          <ac:chgData name="Nitheesh Kaliyamurthy" userId="2821ebda-f4ac-4963-9a4e-a836dfc45829" providerId="ADAL" clId="{356A3991-6593-4CCC-A7FB-FD0DE11D7A97}" dt="2021-10-31T17:20:25.498" v="3540" actId="1076"/>
          <ac:spMkLst>
            <pc:docMk/>
            <pc:sldMk cId="2684916180" sldId="1365"/>
            <ac:spMk id="3" creationId="{00000000-0000-0000-0000-000000000000}"/>
          </ac:spMkLst>
        </pc:spChg>
        <pc:picChg chg="del mod">
          <ac:chgData name="Nitheesh Kaliyamurthy" userId="2821ebda-f4ac-4963-9a4e-a836dfc45829" providerId="ADAL" clId="{356A3991-6593-4CCC-A7FB-FD0DE11D7A97}" dt="2021-10-31T17:20:13.269" v="3535" actId="478"/>
          <ac:picMkLst>
            <pc:docMk/>
            <pc:sldMk cId="2684916180" sldId="1365"/>
            <ac:picMk id="4" creationId="{B3B3FC68-79CC-4DAB-8D4F-69B9EC9E68B1}"/>
          </ac:picMkLst>
        </pc:picChg>
        <pc:picChg chg="del">
          <ac:chgData name="Nitheesh Kaliyamurthy" userId="2821ebda-f4ac-4963-9a4e-a836dfc45829" providerId="ADAL" clId="{356A3991-6593-4CCC-A7FB-FD0DE11D7A97}" dt="2021-10-31T17:19:42.275" v="3530" actId="478"/>
          <ac:picMkLst>
            <pc:docMk/>
            <pc:sldMk cId="2684916180" sldId="1365"/>
            <ac:picMk id="6" creationId="{763BD25D-02F8-4A79-8A88-B1AADA9C1E08}"/>
          </ac:picMkLst>
        </pc:picChg>
        <pc:picChg chg="del">
          <ac:chgData name="Nitheesh Kaliyamurthy" userId="2821ebda-f4ac-4963-9a4e-a836dfc45829" providerId="ADAL" clId="{356A3991-6593-4CCC-A7FB-FD0DE11D7A97}" dt="2021-10-31T17:19:44.143" v="3531" actId="478"/>
          <ac:picMkLst>
            <pc:docMk/>
            <pc:sldMk cId="2684916180" sldId="1365"/>
            <ac:picMk id="7" creationId="{AE5A69F4-AAF0-4F1F-A523-908812C8B4D8}"/>
          </ac:picMkLst>
        </pc:picChg>
        <pc:picChg chg="add mod modCrop">
          <ac:chgData name="Nitheesh Kaliyamurthy" userId="2821ebda-f4ac-4963-9a4e-a836dfc45829" providerId="ADAL" clId="{356A3991-6593-4CCC-A7FB-FD0DE11D7A97}" dt="2021-10-31T17:20:31.487" v="3542" actId="1076"/>
          <ac:picMkLst>
            <pc:docMk/>
            <pc:sldMk cId="2684916180" sldId="1365"/>
            <ac:picMk id="8" creationId="{7D48EF85-A734-45A8-8EA6-A1DCB583FD22}"/>
          </ac:picMkLst>
        </pc:picChg>
        <pc:picChg chg="add mod ord modCrop">
          <ac:chgData name="Nitheesh Kaliyamurthy" userId="2821ebda-f4ac-4963-9a4e-a836dfc45829" providerId="ADAL" clId="{356A3991-6593-4CCC-A7FB-FD0DE11D7A97}" dt="2021-10-31T17:20:27.713" v="3541" actId="1076"/>
          <ac:picMkLst>
            <pc:docMk/>
            <pc:sldMk cId="2684916180" sldId="1365"/>
            <ac:picMk id="9" creationId="{3EC208C5-55B2-4AB3-B10B-7280BC8CDC5A}"/>
          </ac:picMkLst>
        </pc:picChg>
        <pc:picChg chg="add mod modCrop">
          <ac:chgData name="Nitheesh Kaliyamurthy" userId="2821ebda-f4ac-4963-9a4e-a836dfc45829" providerId="ADAL" clId="{356A3991-6593-4CCC-A7FB-FD0DE11D7A97}" dt="2021-10-31T17:21:13.365" v="3548" actId="1076"/>
          <ac:picMkLst>
            <pc:docMk/>
            <pc:sldMk cId="2684916180" sldId="1365"/>
            <ac:picMk id="10" creationId="{8C49DD32-F90F-4F53-9899-EDC233A0D86C}"/>
          </ac:picMkLst>
        </pc:picChg>
      </pc:sldChg>
      <pc:sldMasterChg chg="delSldLayout">
        <pc:chgData name="Nitheesh Kaliyamurthy" userId="2821ebda-f4ac-4963-9a4e-a836dfc45829" providerId="ADAL" clId="{356A3991-6593-4CCC-A7FB-FD0DE11D7A97}" dt="2021-10-31T16:59:06.460" v="3277" actId="47"/>
        <pc:sldMasterMkLst>
          <pc:docMk/>
          <pc:sldMasterMk cId="4118905666" sldId="2147483678"/>
        </pc:sldMasterMkLst>
        <pc:sldLayoutChg chg="del">
          <pc:chgData name="Nitheesh Kaliyamurthy" userId="2821ebda-f4ac-4963-9a4e-a836dfc45829" providerId="ADAL" clId="{356A3991-6593-4CCC-A7FB-FD0DE11D7A97}" dt="2021-10-31T16:42:11.312" v="3106" actId="47"/>
          <pc:sldLayoutMkLst>
            <pc:docMk/>
            <pc:sldMasterMk cId="4118905666" sldId="2147483678"/>
            <pc:sldLayoutMk cId="1022873114" sldId="2147483686"/>
          </pc:sldLayoutMkLst>
        </pc:sldLayoutChg>
        <pc:sldLayoutChg chg="del">
          <pc:chgData name="Nitheesh Kaliyamurthy" userId="2821ebda-f4ac-4963-9a4e-a836dfc45829" providerId="ADAL" clId="{356A3991-6593-4CCC-A7FB-FD0DE11D7A97}" dt="2021-10-31T16:59:06.460" v="3277" actId="47"/>
          <pc:sldLayoutMkLst>
            <pc:docMk/>
            <pc:sldMasterMk cId="4118905666" sldId="2147483678"/>
            <pc:sldLayoutMk cId="521607634" sldId="2147483687"/>
          </pc:sldLayoutMkLst>
        </pc:sldLayoutChg>
        <pc:sldLayoutChg chg="del">
          <pc:chgData name="Nitheesh Kaliyamurthy" userId="2821ebda-f4ac-4963-9a4e-a836dfc45829" providerId="ADAL" clId="{356A3991-6593-4CCC-A7FB-FD0DE11D7A97}" dt="2021-10-31T16:31:38.922" v="3013" actId="47"/>
          <pc:sldLayoutMkLst>
            <pc:docMk/>
            <pc:sldMasterMk cId="4118905666" sldId="2147483678"/>
            <pc:sldLayoutMk cId="1213712151" sldId="2147483687"/>
          </pc:sldLayoutMkLst>
        </pc:sldLayoutChg>
        <pc:sldLayoutChg chg="del">
          <pc:chgData name="Nitheesh Kaliyamurthy" userId="2821ebda-f4ac-4963-9a4e-a836dfc45829" providerId="ADAL" clId="{356A3991-6593-4CCC-A7FB-FD0DE11D7A97}" dt="2021-10-31T16:35:15.047" v="3045" actId="47"/>
          <pc:sldLayoutMkLst>
            <pc:docMk/>
            <pc:sldMasterMk cId="4118905666" sldId="2147483678"/>
            <pc:sldLayoutMk cId="992878772"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31/10/2021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6</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775289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7</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991341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8</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529217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9</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93908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10</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050431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11</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4249002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4661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13</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3957605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762878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697818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16</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568862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17</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1406144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18</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3409939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19</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charset="0"/>
              </a:rPr>
              <a:t>The command output also lists the networks known by this router through the EIGRP routing process. The codes used in the first column of this output indicate the state of the entry. Passive and Active refer to the EIGRP state with respect to this destination. Update, Query, and Reply refer to the type of packet being sent. The codes are as follows:</a:t>
            </a:r>
          </a:p>
          <a:p>
            <a:pPr lvl="1"/>
            <a:r>
              <a:rPr lang="en-US" b="1" dirty="0">
                <a:latin typeface="Arial" charset="0"/>
              </a:rPr>
              <a:t>Passive (P)</a:t>
            </a:r>
            <a:r>
              <a:rPr lang="en-US" dirty="0">
                <a:latin typeface="Arial" charset="0"/>
              </a:rPr>
              <a:t>—This network is available, and installation can occur in the routing table. Passive is the correct state for a stable network, indicating that no EIGRP computations are being performed for this route.</a:t>
            </a:r>
          </a:p>
          <a:p>
            <a:pPr lvl="1"/>
            <a:r>
              <a:rPr lang="en-US" b="1" dirty="0">
                <a:latin typeface="Arial" charset="0"/>
              </a:rPr>
              <a:t>Active (A)</a:t>
            </a:r>
            <a:r>
              <a:rPr lang="en-US" dirty="0">
                <a:latin typeface="Arial" charset="0"/>
              </a:rPr>
              <a:t>—This network is currently unavailable, and installation cannot occur in the routing table. Being active means that outstanding queries exist for this network, indicating that EIGRP computations are being performed for this route.</a:t>
            </a:r>
          </a:p>
          <a:p>
            <a:pPr lvl="1"/>
            <a:r>
              <a:rPr lang="en-US" dirty="0">
                <a:latin typeface="Arial" charset="0"/>
              </a:rPr>
              <a:t> </a:t>
            </a:r>
            <a:r>
              <a:rPr lang="en-US" b="1" dirty="0">
                <a:latin typeface="Arial" charset="0"/>
              </a:rPr>
              <a:t>Update (U)</a:t>
            </a:r>
            <a:r>
              <a:rPr lang="en-US" dirty="0">
                <a:latin typeface="Arial" charset="0"/>
              </a:rPr>
              <a:t>—This network is being updated (indicating that an update packet is being sent). This code also applies if the router is waiting for an acknowledgment for this update packet.</a:t>
            </a:r>
          </a:p>
          <a:p>
            <a:pPr lvl="1"/>
            <a:r>
              <a:rPr lang="en-US" b="1" dirty="0">
                <a:latin typeface="Arial" charset="0"/>
              </a:rPr>
              <a:t>Query (Q)</a:t>
            </a:r>
            <a:r>
              <a:rPr lang="en-US" dirty="0">
                <a:latin typeface="Arial" charset="0"/>
              </a:rPr>
              <a:t>—There is an outstanding query packet for this network, indicating that a query packet was sent. This code also applies if the router is waiting for an acknowledgment for a query packet.</a:t>
            </a:r>
          </a:p>
          <a:p>
            <a:pPr lvl="1"/>
            <a:r>
              <a:rPr lang="en-US" b="1" dirty="0">
                <a:latin typeface="Arial" charset="0"/>
              </a:rPr>
              <a:t>Reply (R)</a:t>
            </a:r>
            <a:r>
              <a:rPr lang="en-US" dirty="0">
                <a:latin typeface="Arial" charset="0"/>
              </a:rPr>
              <a:t>—The router is generating a reply for this network, indicating that a reply packet was sent, or is waiting for an acknowledgment for the reply packet.</a:t>
            </a:r>
          </a:p>
          <a:p>
            <a:pPr marL="473575" lvl="1" indent="-118394" defTabSz="1001675" eaLnBrk="0" fontAlgn="base" hangingPunct="0">
              <a:lnSpc>
                <a:spcPct val="90000"/>
              </a:lnSpc>
              <a:spcBef>
                <a:spcPct val="35000"/>
              </a:spcBef>
              <a:spcAft>
                <a:spcPct val="0"/>
              </a:spcAft>
              <a:buSzPct val="100000"/>
              <a:buFontTx/>
              <a:buChar char="•"/>
              <a:defRPr/>
            </a:pPr>
            <a:r>
              <a:rPr lang="en-US" b="1" dirty="0">
                <a:latin typeface="Arial" charset="0"/>
              </a:rPr>
              <a:t>Stuck-in-active (S)</a:t>
            </a:r>
            <a:r>
              <a:rPr lang="en-US" dirty="0">
                <a:latin typeface="Arial" charset="0"/>
              </a:rPr>
              <a:t>—There is an EIGRP convergence problem for this network. </a:t>
            </a:r>
          </a:p>
          <a:p>
            <a:endParaRPr lang="en-US" dirty="0"/>
          </a:p>
          <a:p>
            <a:endParaRPr lang="en-GB" dirty="0"/>
          </a:p>
        </p:txBody>
      </p:sp>
    </p:spTree>
    <p:extLst>
      <p:ext uri="{BB962C8B-B14F-4D97-AF65-F5344CB8AC3E}">
        <p14:creationId xmlns:p14="http://schemas.microsoft.com/office/powerpoint/2010/main" val="42721803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20</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1" dirty="0">
                <a:solidFill>
                  <a:schemeClr val="tx1"/>
                </a:solidFill>
              </a:rPr>
              <a:t>Bandwidth: </a:t>
            </a:r>
            <a:r>
              <a:rPr lang="en-US" sz="1200" dirty="0">
                <a:solidFill>
                  <a:schemeClr val="tx1"/>
                </a:solidFill>
              </a:rPr>
              <a:t>Least value of the bandwidth for all links between the local router and the destination.</a:t>
            </a:r>
          </a:p>
          <a:p>
            <a:r>
              <a:rPr lang="en-US" sz="1200" b="1" dirty="0">
                <a:solidFill>
                  <a:schemeClr val="tx1"/>
                </a:solidFill>
              </a:rPr>
              <a:t>Delay: </a:t>
            </a:r>
            <a:r>
              <a:rPr lang="en-US" sz="1200" dirty="0">
                <a:solidFill>
                  <a:schemeClr val="tx1"/>
                </a:solidFill>
              </a:rPr>
              <a:t>Cumulative delay obtained as sum of values of all delays for all links between the source and destination.</a:t>
            </a:r>
          </a:p>
          <a:p>
            <a:r>
              <a:rPr lang="en-US" sz="1200" b="1" dirty="0">
                <a:solidFill>
                  <a:schemeClr val="tx1"/>
                </a:solidFill>
              </a:rPr>
              <a:t>Reliability: </a:t>
            </a:r>
            <a:r>
              <a:rPr lang="en-US" sz="1200" dirty="0">
                <a:solidFill>
                  <a:schemeClr val="tx1"/>
                </a:solidFill>
              </a:rPr>
              <a:t>This value represents the worst reliability between source and destination (based on keepalives).</a:t>
            </a:r>
          </a:p>
          <a:p>
            <a:r>
              <a:rPr lang="en-US" sz="1200" b="1" dirty="0">
                <a:solidFill>
                  <a:schemeClr val="tx1"/>
                </a:solidFill>
              </a:rPr>
              <a:t>Load: </a:t>
            </a:r>
            <a:r>
              <a:rPr lang="en-US" sz="1200" dirty="0">
                <a:solidFill>
                  <a:schemeClr val="tx1"/>
                </a:solidFill>
              </a:rPr>
              <a:t>This value represents the worst load on the link between the source and the destination (based on the packet rate and the configured bandwidth of the interface).</a:t>
            </a:r>
          </a:p>
          <a:p>
            <a:endParaRPr lang="en-US" sz="12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You might find it in many books or online articles that maximum transmission unit (MTU) is also used in EIGRP metric calculations. Although it is true that MTU value is exchanged in the routing updates together with other metric components, it is never used for the metric calculation. It is only used as a tie-breaker, when the router needs to ignore some equal-cost paths to the same destination, because of too many equal-cost paths. In such cases, the route with the highest minimum MTU is preferred.</a:t>
            </a:r>
            <a:endParaRPr lang="en-US"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The format of the delay and bandwidth values that are used for EIGRP metric calculations is different from those that are displayed by the </a:t>
            </a:r>
            <a:r>
              <a:rPr lang="en-US" sz="1200" b="1" i="0" u="none" strike="noStrike" kern="1200" baseline="0" dirty="0">
                <a:solidFill>
                  <a:schemeClr val="tx1"/>
                </a:solidFill>
                <a:latin typeface="Arial" charset="0"/>
                <a:ea typeface="+mn-ea"/>
                <a:cs typeface="+mn-cs"/>
              </a:rPr>
              <a:t>show interface </a:t>
            </a:r>
            <a:r>
              <a:rPr lang="en-US" sz="1200" b="0" i="0" u="none" strike="noStrike" kern="1200" baseline="0" dirty="0">
                <a:solidFill>
                  <a:schemeClr val="tx1"/>
                </a:solidFill>
                <a:latin typeface="Arial" charset="0"/>
                <a:ea typeface="+mn-ea"/>
                <a:cs typeface="+mn-cs"/>
              </a:rPr>
              <a:t>command. The EIGRP delay value is the sum of the delays in the path, in tens of microseconds, whereas the </a:t>
            </a:r>
            <a:r>
              <a:rPr lang="en-US" sz="1200" b="1" i="0" u="none" strike="noStrike" kern="1200" baseline="0" dirty="0">
                <a:solidFill>
                  <a:schemeClr val="tx1"/>
                </a:solidFill>
                <a:latin typeface="Arial" charset="0"/>
                <a:ea typeface="+mn-ea"/>
                <a:cs typeface="+mn-cs"/>
              </a:rPr>
              <a:t>show interface </a:t>
            </a:r>
            <a:r>
              <a:rPr lang="en-US" sz="1200" b="0" i="0" u="none" strike="noStrike" kern="1200" baseline="0" dirty="0">
                <a:solidFill>
                  <a:schemeClr val="tx1"/>
                </a:solidFill>
                <a:latin typeface="Arial" charset="0"/>
                <a:ea typeface="+mn-ea"/>
                <a:cs typeface="+mn-cs"/>
              </a:rPr>
              <a:t>output displays the delay in microseconds. The EIGRP bandwidth is calculated using the minimum bandwidth link along the path, in kilobits per second. The value 10 7 is divided by this value. Sum of bandwidth and delay is multiplied by 256 to ensure backward compatibility with the EIGRP predecessor IGRP.</a:t>
            </a:r>
            <a:endParaRPr lang="en-US" dirty="0"/>
          </a:p>
          <a:p>
            <a:endParaRPr lang="en-GB" dirty="0"/>
          </a:p>
        </p:txBody>
      </p:sp>
    </p:spTree>
    <p:extLst>
      <p:ext uri="{BB962C8B-B14F-4D97-AF65-F5344CB8AC3E}">
        <p14:creationId xmlns:p14="http://schemas.microsoft.com/office/powerpoint/2010/main" val="11696842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21</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41585362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7044552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23</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a:r>
              <a:rPr lang="en-US" b="1" dirty="0"/>
              <a:t>IP addressing plan</a:t>
            </a:r>
            <a:r>
              <a:rPr lang="en-US" dirty="0"/>
              <a:t>: </a:t>
            </a:r>
          </a:p>
          <a:p>
            <a:pPr lvl="1"/>
            <a:r>
              <a:rPr lang="en-US" dirty="0"/>
              <a:t>The IP addressing plan</a:t>
            </a:r>
            <a:r>
              <a:rPr lang="en-US" b="1" dirty="0"/>
              <a:t> </a:t>
            </a:r>
            <a:r>
              <a:rPr lang="en-US" dirty="0"/>
              <a:t>governs how EIGRP can be deployed and how well the EIGRP deployment will scale. A detailed IP subnet and addressing plan must be produced, and should be hierarchical to enable EIGRP summarization, allow the network to scale more easily, and to optimize EIGRP behavior.</a:t>
            </a:r>
          </a:p>
          <a:p>
            <a:pPr lvl="0"/>
            <a:r>
              <a:rPr lang="en-US" b="1" dirty="0"/>
              <a:t>Network topology: </a:t>
            </a:r>
          </a:p>
          <a:p>
            <a:pPr lvl="1"/>
            <a:r>
              <a:rPr lang="en-US" dirty="0"/>
              <a:t>The topology consists of the devices (routers, switches, and so on) and the links connecting them. A detailed network topology should be created to assess EIGRP scalability requirements and to determine which EIGRP features might be required (for example, EIGRP stub routing).</a:t>
            </a:r>
          </a:p>
          <a:p>
            <a:pPr lvl="0"/>
            <a:r>
              <a:rPr lang="en-US" b="1" dirty="0"/>
              <a:t>EIGRP traffic engineering: </a:t>
            </a:r>
          </a:p>
          <a:p>
            <a:pPr lvl="1"/>
            <a:r>
              <a:rPr lang="en-US" dirty="0"/>
              <a:t>By changing the interface metrics, EIGRP traffic engineering can be deployed to improve bandwidth utilization and enable the administrator to have control over traffic patterns. </a:t>
            </a:r>
          </a:p>
          <a:p>
            <a:endParaRPr lang="en-US" dirty="0"/>
          </a:p>
          <a:p>
            <a:endParaRPr lang="en-GB" dirty="0"/>
          </a:p>
        </p:txBody>
      </p:sp>
    </p:spTree>
    <p:extLst>
      <p:ext uri="{BB962C8B-B14F-4D97-AF65-F5344CB8AC3E}">
        <p14:creationId xmlns:p14="http://schemas.microsoft.com/office/powerpoint/2010/main" val="35212980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31006512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4325" indent="-224325"/>
            <a:r>
              <a:rPr lang="en-US" dirty="0"/>
              <a:t>To configure basic EIGRP for IP, perform the following steps:</a:t>
            </a:r>
          </a:p>
          <a:p>
            <a:pPr marL="224325" indent="-224325"/>
            <a:endParaRPr lang="en-US" b="1" dirty="0"/>
          </a:p>
          <a:p>
            <a:pPr marL="224325" indent="-224325"/>
            <a:r>
              <a:rPr lang="en-US" b="1" dirty="0"/>
              <a:t>Step 1:  </a:t>
            </a:r>
            <a:r>
              <a:rPr lang="en-US" dirty="0"/>
              <a:t>Enable EIGRP and define the autonomous system using the </a:t>
            </a:r>
            <a:r>
              <a:rPr lang="en-US" b="1" dirty="0"/>
              <a:t>router </a:t>
            </a:r>
            <a:r>
              <a:rPr lang="en-US" b="1" dirty="0" err="1"/>
              <a:t>eigrp</a:t>
            </a:r>
            <a:r>
              <a:rPr lang="en-US" dirty="0"/>
              <a:t> </a:t>
            </a:r>
            <a:r>
              <a:rPr lang="en-US" i="1" dirty="0"/>
              <a:t>autonomous-system-number</a:t>
            </a:r>
            <a:r>
              <a:rPr lang="en-US" b="1" dirty="0"/>
              <a:t> </a:t>
            </a:r>
            <a:r>
              <a:rPr lang="en-US" dirty="0"/>
              <a:t>command. The autonomous system number value must match on all routers within the autonomous system.</a:t>
            </a:r>
          </a:p>
          <a:p>
            <a:pPr marL="224325" indent="-224325"/>
            <a:r>
              <a:rPr lang="en-US" b="1" dirty="0"/>
              <a:t>Step 2:  </a:t>
            </a:r>
            <a:r>
              <a:rPr lang="en-US" dirty="0"/>
              <a:t>Indicate which networks are part of the EIGRP autonomous system using the </a:t>
            </a:r>
            <a:r>
              <a:rPr lang="en-US" b="1" dirty="0"/>
              <a:t>network</a:t>
            </a:r>
            <a:r>
              <a:rPr lang="en-US" dirty="0"/>
              <a:t> command</a:t>
            </a:r>
            <a:r>
              <a:rPr lang="en-US" b="1" dirty="0"/>
              <a:t>. </a:t>
            </a:r>
            <a:r>
              <a:rPr lang="en-US" dirty="0"/>
              <a:t>This command determines which interfaces of the router are participating in EIGRP and which networks the router advertises. The wildcard mask can be entered as a network mask or as an inverse mask.  It will be displayed as an inverse mask. </a:t>
            </a:r>
            <a:r>
              <a:rPr lang="en-US" sz="800" dirty="0">
                <a:latin typeface="Arial" charset="0"/>
              </a:rPr>
              <a:t>Network commands should only be configured for interfaces on which the router will send and receive updates. </a:t>
            </a:r>
          </a:p>
          <a:p>
            <a:pPr marL="224325" indent="-224325"/>
            <a:endParaRPr lang="en-US" sz="800" dirty="0">
              <a:latin typeface="Arial" charset="0"/>
            </a:endParaRPr>
          </a:p>
          <a:p>
            <a:r>
              <a:rPr lang="en-US" dirty="0">
                <a:latin typeface="Arial" charset="0"/>
              </a:rPr>
              <a:t>If you do not use the optional wildcard mask, the EIGRP process assumes that all directly connected networks that are part of the major network will participate in the EIGRP routing process, and EIGRP will attempt to establish EIGRP neighbor relationships from each interface that is part of the overall Class A, B, or C network.</a:t>
            </a:r>
          </a:p>
          <a:p>
            <a:r>
              <a:rPr lang="en-US" dirty="0">
                <a:latin typeface="Arial" charset="0"/>
              </a:rPr>
              <a:t>Use the optional wildcard mask to identify a specific IP address, subnet, or network. The router interprets the network number using the wildcard mask to determine which connected interfaces will participate in the EIGRP routing process; the router then attempts to establish neighbor relationships on those interfaces. If you want to specify an interface address, use the mask 0.0.0.0 to match all 4 octets of the address. An address and wildcard mask combination of 0.0.0.0 255.255.255.255 matches all interfaces on the router.</a:t>
            </a:r>
          </a:p>
          <a:p>
            <a:r>
              <a:rPr lang="en-US" dirty="0">
                <a:latin typeface="Arial" charset="0"/>
              </a:rPr>
              <a:t>There is no limit to the number of </a:t>
            </a:r>
            <a:r>
              <a:rPr lang="en-US" b="1" dirty="0">
                <a:latin typeface="Arial" charset="0"/>
              </a:rPr>
              <a:t>network</a:t>
            </a:r>
            <a:r>
              <a:rPr lang="en-US" dirty="0">
                <a:latin typeface="Arial" charset="0"/>
              </a:rPr>
              <a:t> commands that can be configured on the router. </a:t>
            </a:r>
          </a:p>
          <a:p>
            <a:pPr marL="224325" indent="-224325"/>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For serial links the link’s bandwidth may be specified for the purposes of sending routing update traffic on the link. If you do not define the bandwidth value for these interfaces, EIGRP assumes that the bandwidth on the link is the default, which varies with interface type. Recall that EIGRP uses bandwidth as part of its metric calculation. If the link is actually slower than the default, the router might not be able to converge, or routing updates might become lost. </a:t>
            </a:r>
            <a:endParaRPr lang="en-US" dirty="0"/>
          </a:p>
          <a:p>
            <a:endParaRPr lang="en-GB" dirty="0"/>
          </a:p>
        </p:txBody>
      </p:sp>
    </p:spTree>
    <p:extLst>
      <p:ext uri="{BB962C8B-B14F-4D97-AF65-F5344CB8AC3E}">
        <p14:creationId xmlns:p14="http://schemas.microsoft.com/office/powerpoint/2010/main" val="23939529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26</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Notice that </a:t>
            </a:r>
            <a:r>
              <a:rPr lang="en-US" baseline="0" dirty="0"/>
              <a:t>the R1 running configuration </a:t>
            </a:r>
            <a:r>
              <a:rPr lang="en-US" dirty="0"/>
              <a:t>did not recognize the specific configured subnets</a:t>
            </a:r>
            <a:r>
              <a:rPr lang="en-US" baseline="0" dirty="0"/>
              <a:t> but instead configured the classful networks.</a:t>
            </a:r>
          </a:p>
          <a:p>
            <a:r>
              <a:rPr lang="en-US" baseline="0" dirty="0"/>
              <a:t>As well, the R1 routing table only included the classful 172.17.0.0/16 network and not the more specific 172.17.2.0/24.</a:t>
            </a:r>
          </a:p>
          <a:p>
            <a:endParaRPr lang="en-US" dirty="0"/>
          </a:p>
          <a:p>
            <a:r>
              <a:rPr lang="en-US" dirty="0"/>
              <a:t>Notice that </a:t>
            </a:r>
            <a:r>
              <a:rPr lang="en-US" baseline="0" dirty="0"/>
              <a:t>the R2 running configuration </a:t>
            </a:r>
            <a:r>
              <a:rPr lang="en-US" dirty="0"/>
              <a:t>did not recognize the specific configured subnets</a:t>
            </a:r>
            <a:r>
              <a:rPr lang="en-US" baseline="0" dirty="0"/>
              <a:t> but instead configured the classful networks.</a:t>
            </a:r>
          </a:p>
          <a:p>
            <a:r>
              <a:rPr lang="en-US" baseline="0" dirty="0"/>
              <a:t>As well, the R2 routing table only included the classful 172.16.0.0/16 network and not the more specific 172.16.1.0/24.</a:t>
            </a:r>
          </a:p>
          <a:p>
            <a:r>
              <a:rPr lang="en-US" baseline="0" dirty="0"/>
              <a:t>However, pings to the R1 LAN would still be successful.</a:t>
            </a:r>
            <a:endParaRPr lang="en-US" dirty="0"/>
          </a:p>
          <a:p>
            <a:endParaRPr lang="en-GB" dirty="0"/>
          </a:p>
          <a:p>
            <a:r>
              <a:rPr lang="en-US" dirty="0"/>
              <a:t>On</a:t>
            </a:r>
            <a:r>
              <a:rPr lang="en-US" baseline="0" dirty="0"/>
              <a:t>e problem that arises from this automatic summarization configuration is that R2 not also advertises EIGRP messages out of its S0/0/0 interface, it also advertises out of its S0/0/1 interface to the non-EIGRP neighbor.</a:t>
            </a:r>
          </a:p>
          <a:p>
            <a:r>
              <a:rPr lang="en-US" baseline="0" dirty="0"/>
              <a:t>This is because R2 recognized the classful 192.168.1.0/24  and interface S0/0/1 is also on this classful network.</a:t>
            </a:r>
          </a:p>
          <a:p>
            <a:r>
              <a:rPr lang="en-US" baseline="0" dirty="0"/>
              <a:t>To rectify this situation, the networks should be configured to include the wildcard mask.</a:t>
            </a:r>
          </a:p>
          <a:p>
            <a:pPr marL="110605" indent="-110605" defTabSz="1001675" eaLnBrk="0" fontAlgn="base" hangingPunct="0">
              <a:lnSpc>
                <a:spcPct val="90000"/>
              </a:lnSpc>
              <a:spcBef>
                <a:spcPct val="50000"/>
              </a:spcBef>
              <a:spcAft>
                <a:spcPct val="0"/>
              </a:spcAft>
              <a:buSzPct val="100000"/>
              <a:buFontTx/>
              <a:buChar char="•"/>
              <a:defRPr/>
            </a:pPr>
            <a:r>
              <a:rPr lang="en-US" dirty="0"/>
              <a:t>Without the wildcard mask, R2 would still send EIGRP packets to the external network out of interface S0/0/1, which would waste bandwidth and CPU cycles and would provide unnecessary information to the external network. </a:t>
            </a:r>
          </a:p>
          <a:p>
            <a:endParaRPr lang="en-US" dirty="0"/>
          </a:p>
          <a:p>
            <a:endParaRPr lang="en-GB" dirty="0"/>
          </a:p>
        </p:txBody>
      </p:sp>
    </p:spTree>
    <p:extLst>
      <p:ext uri="{BB962C8B-B14F-4D97-AF65-F5344CB8AC3E}">
        <p14:creationId xmlns:p14="http://schemas.microsoft.com/office/powerpoint/2010/main" val="1174872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27</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0470893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28</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In this case, the router can be configured with a wildcard mask so the router does not try to form an adjacency with the router in the other AS.  </a:t>
            </a:r>
          </a:p>
          <a:p>
            <a:r>
              <a:rPr lang="en-US" dirty="0"/>
              <a:t>For example, on R2 the EIGRP 100 configuration is first erased and then reentered but now includes the wildcard</a:t>
            </a:r>
            <a:r>
              <a:rPr lang="en-US" baseline="0" dirty="0"/>
              <a:t> mask.</a:t>
            </a:r>
          </a:p>
          <a:p>
            <a:r>
              <a:rPr lang="en-US" baseline="0" dirty="0"/>
              <a:t>This makes </a:t>
            </a:r>
            <a:r>
              <a:rPr lang="en-US" dirty="0"/>
              <a:t>EIGRP send messages out</a:t>
            </a:r>
            <a:r>
              <a:rPr lang="en-US" baseline="0" dirty="0"/>
              <a:t> of interfaces Fa0/0 and S0/0/1 only.</a:t>
            </a:r>
          </a:p>
          <a:p>
            <a:r>
              <a:rPr lang="en-US" baseline="0" dirty="0"/>
              <a:t>Also notice that the mask is now included in the Routing for Networks section.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t>
            </a:r>
            <a:r>
              <a:rPr lang="en-US" b="1" dirty="0"/>
              <a:t>show </a:t>
            </a:r>
            <a:r>
              <a:rPr lang="en-US" b="1" dirty="0" err="1"/>
              <a:t>ip</a:t>
            </a:r>
            <a:r>
              <a:rPr lang="en-US" b="1" dirty="0"/>
              <a:t> protocols </a:t>
            </a:r>
            <a:r>
              <a:rPr lang="en-US" dirty="0"/>
              <a:t>command gives information about any and all dynamic routing protocols running on the router.</a:t>
            </a:r>
          </a:p>
          <a:p>
            <a:endParaRPr lang="en-GB" dirty="0"/>
          </a:p>
        </p:txBody>
      </p:sp>
    </p:spTree>
    <p:extLst>
      <p:ext uri="{BB962C8B-B14F-4D97-AF65-F5344CB8AC3E}">
        <p14:creationId xmlns:p14="http://schemas.microsoft.com/office/powerpoint/2010/main" val="11195352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29</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1001675" eaLnBrk="0" fontAlgn="base" hangingPunct="0">
              <a:lnSpc>
                <a:spcPct val="90000"/>
              </a:lnSpc>
              <a:spcBef>
                <a:spcPct val="50000"/>
              </a:spcBef>
              <a:spcAft>
                <a:spcPct val="0"/>
              </a:spcAft>
              <a:buSzPct val="100000"/>
              <a:defRPr/>
            </a:pPr>
            <a:r>
              <a:rPr lang="en-US" dirty="0">
                <a:latin typeface="Arial" charset="0"/>
              </a:rPr>
              <a:t>The EIGRP IP neighbor table can be displayed with the show </a:t>
            </a:r>
            <a:r>
              <a:rPr lang="en-US" dirty="0" err="1">
                <a:latin typeface="Arial" charset="0"/>
              </a:rPr>
              <a:t>ip</a:t>
            </a:r>
            <a:r>
              <a:rPr lang="en-US" dirty="0">
                <a:latin typeface="Arial" charset="0"/>
              </a:rPr>
              <a:t> </a:t>
            </a:r>
            <a:r>
              <a:rPr lang="en-US" dirty="0" err="1">
                <a:latin typeface="Arial" charset="0"/>
              </a:rPr>
              <a:t>eigrp</a:t>
            </a:r>
            <a:r>
              <a:rPr lang="en-US" dirty="0">
                <a:latin typeface="Arial" charset="0"/>
              </a:rPr>
              <a:t> neighbors command, as shown in the figure. This output table includes the following key elements:</a:t>
            </a:r>
          </a:p>
          <a:p>
            <a:pPr>
              <a:buFontTx/>
              <a:buNone/>
            </a:pPr>
            <a:endParaRPr lang="en-US" dirty="0">
              <a:latin typeface="Arial" charset="0"/>
            </a:endParaRPr>
          </a:p>
          <a:p>
            <a:r>
              <a:rPr lang="en-US" b="1" dirty="0"/>
              <a:t>H (handle):</a:t>
            </a:r>
            <a:r>
              <a:rPr lang="en-US" dirty="0"/>
              <a:t> A number used internally by the Cisco IOS software to track a neighbor.</a:t>
            </a:r>
            <a:endParaRPr lang="en-US" b="1" dirty="0"/>
          </a:p>
          <a:p>
            <a:r>
              <a:rPr lang="en-US" b="1" dirty="0"/>
              <a:t>Address:</a:t>
            </a:r>
            <a:r>
              <a:rPr lang="en-US" dirty="0"/>
              <a:t> The neighbor’s network-layer address.</a:t>
            </a:r>
            <a:endParaRPr lang="en-US" b="1" dirty="0"/>
          </a:p>
          <a:p>
            <a:r>
              <a:rPr lang="en-US" b="1" dirty="0"/>
              <a:t>Interface: </a:t>
            </a:r>
            <a:r>
              <a:rPr lang="en-US" dirty="0"/>
              <a:t>The interface on this router through which the neighbor can be reached.</a:t>
            </a:r>
            <a:endParaRPr lang="en-US" b="1" dirty="0"/>
          </a:p>
          <a:p>
            <a:r>
              <a:rPr lang="en-US" b="1" dirty="0"/>
              <a:t>Hold Time: </a:t>
            </a:r>
            <a:r>
              <a:rPr lang="en-US" dirty="0"/>
              <a:t>The maximum time, in seconds, that the router waits to hear from the neighbor without receiving anything from a neighbor before considering the link unavailable. Originally, the expected packet was a hello packet, but in current Cisco IOS software releases, any EIGRP packets received after the first hello from that neighbor resets the timer.</a:t>
            </a:r>
            <a:endParaRPr lang="en-US" b="1" dirty="0"/>
          </a:p>
          <a:p>
            <a:r>
              <a:rPr lang="en-US" b="1" dirty="0"/>
              <a:t>Uptime:</a:t>
            </a:r>
            <a:r>
              <a:rPr lang="en-US" dirty="0"/>
              <a:t> The elapsed time, in hours, minutes, and seconds since the local router first heard from this neighbor.</a:t>
            </a:r>
            <a:endParaRPr lang="en-US" b="1" dirty="0"/>
          </a:p>
          <a:p>
            <a:r>
              <a:rPr lang="en-US" b="1" dirty="0"/>
              <a:t>Smooth Round Trip Timer (SRTT):</a:t>
            </a:r>
            <a:r>
              <a:rPr lang="en-US" dirty="0"/>
              <a:t> The average number of milliseconds it takes for an EIGRP packet to be sent to this neighbor and for the local router to receive an acknowledgment of that packet. This timer is used to determine the retransmit interval, also known as the retransmit timeout (RTO).</a:t>
            </a:r>
            <a:endParaRPr lang="en-US" b="1" dirty="0"/>
          </a:p>
          <a:p>
            <a:r>
              <a:rPr lang="en-US" b="1" dirty="0"/>
              <a:t>RTO: </a:t>
            </a:r>
            <a:r>
              <a:rPr lang="en-US" dirty="0"/>
              <a:t>The amount of time, in milliseconds, that the router waits for an acknowledgment before retransmitting a reliable packet from the retransmission queue to a neighbor. </a:t>
            </a:r>
            <a:endParaRPr lang="en-US" b="1" dirty="0"/>
          </a:p>
          <a:p>
            <a:r>
              <a:rPr lang="en-US" b="1" dirty="0"/>
              <a:t>Queue count:</a:t>
            </a:r>
            <a:r>
              <a:rPr lang="en-US" dirty="0"/>
              <a:t> The number of packets waiting in the queue to be sent out. If this value is constantly higher than 0, a congestion problem might exist. A 0 indicates that no EIGRP packets are in the queue.</a:t>
            </a:r>
            <a:endParaRPr lang="en-US" b="1" dirty="0"/>
          </a:p>
          <a:p>
            <a:r>
              <a:rPr lang="en-US" b="1" dirty="0"/>
              <a:t>Seq Num:</a:t>
            </a:r>
            <a:r>
              <a:rPr lang="en-US" dirty="0"/>
              <a:t> The sequence number of the last update, query, or reply packet that was received from this neighbor.</a:t>
            </a:r>
          </a:p>
          <a:p>
            <a:pPr marL="224325" indent="-224325" defTabSz="1001675" eaLnBrk="0" fontAlgn="base" hangingPunct="0">
              <a:lnSpc>
                <a:spcPct val="90000"/>
              </a:lnSpc>
              <a:spcBef>
                <a:spcPct val="50000"/>
              </a:spcBef>
              <a:spcAft>
                <a:spcPct val="0"/>
              </a:spcAft>
              <a:buSzPct val="100000"/>
              <a:defRPr/>
            </a:pPr>
            <a:endParaRPr lang="en-US" dirty="0">
              <a:latin typeface="Arial" charset="0"/>
            </a:endParaRPr>
          </a:p>
          <a:p>
            <a:pPr defTabSz="1001675" eaLnBrk="0" fontAlgn="base" hangingPunct="0">
              <a:lnSpc>
                <a:spcPct val="90000"/>
              </a:lnSpc>
              <a:spcBef>
                <a:spcPct val="50000"/>
              </a:spcBef>
              <a:spcAft>
                <a:spcPct val="0"/>
              </a:spcAft>
              <a:buSzPct val="100000"/>
              <a:defRPr/>
            </a:pPr>
            <a:r>
              <a:rPr lang="en-US" dirty="0">
                <a:latin typeface="Arial" charset="0"/>
              </a:rPr>
              <a:t>The additional information provided in this command includes the number of items a packet has been retransmitted (2 in this example), the number of times an attempt was made to retransmit a packet (2 in this example), the packets that are currently waiting to be sent (R1 has 3 updates waiting to be sent in this example), and the neighboring router IOS version (12.4 in this example).</a:t>
            </a:r>
          </a:p>
          <a:p>
            <a:pPr defTabSz="1001675" eaLnBrk="0" fontAlgn="base" hangingPunct="0">
              <a:lnSpc>
                <a:spcPct val="90000"/>
              </a:lnSpc>
              <a:spcBef>
                <a:spcPct val="50000"/>
              </a:spcBef>
              <a:spcAft>
                <a:spcPct val="0"/>
              </a:spcAft>
              <a:buSzPct val="100000"/>
              <a:defRPr/>
            </a:pPr>
            <a:endParaRPr lang="en-US" dirty="0">
              <a:latin typeface="Arial" charset="0"/>
            </a:endParaRPr>
          </a:p>
          <a:p>
            <a:r>
              <a:rPr lang="en-US" dirty="0"/>
              <a:t>The </a:t>
            </a:r>
            <a:r>
              <a:rPr lang="en-US" b="1" dirty="0"/>
              <a:t>show </a:t>
            </a:r>
            <a:r>
              <a:rPr lang="en-US" b="1" dirty="0" err="1"/>
              <a:t>ip</a:t>
            </a:r>
            <a:r>
              <a:rPr lang="en-US" b="1" dirty="0"/>
              <a:t> </a:t>
            </a:r>
            <a:r>
              <a:rPr lang="en-US" b="1" dirty="0" err="1"/>
              <a:t>eigrp</a:t>
            </a:r>
            <a:r>
              <a:rPr lang="en-US" b="1" dirty="0"/>
              <a:t> interfaces </a:t>
            </a:r>
            <a:r>
              <a:rPr lang="en-US" dirty="0"/>
              <a:t>command displays information about interfaces configured for EIGRP. This output includes the following key elements:</a:t>
            </a:r>
            <a:endParaRPr lang="en-US" b="1" dirty="0"/>
          </a:p>
          <a:p>
            <a:r>
              <a:rPr lang="en-US" b="1" dirty="0"/>
              <a:t>Interface: </a:t>
            </a:r>
            <a:r>
              <a:rPr lang="en-US" dirty="0"/>
              <a:t>Interface over which EIGRP is configured</a:t>
            </a:r>
            <a:endParaRPr lang="en-US" b="1" dirty="0"/>
          </a:p>
          <a:p>
            <a:r>
              <a:rPr lang="en-US" b="1" dirty="0"/>
              <a:t>Peers:</a:t>
            </a:r>
            <a:r>
              <a:rPr lang="en-US" dirty="0"/>
              <a:t> Number of directly connected EIGRP neighbors</a:t>
            </a:r>
            <a:endParaRPr lang="en-US" b="1" dirty="0"/>
          </a:p>
          <a:p>
            <a:r>
              <a:rPr lang="en-US" b="1" dirty="0" err="1"/>
              <a:t>Xmit</a:t>
            </a:r>
            <a:r>
              <a:rPr lang="en-US" b="1" dirty="0"/>
              <a:t> Queue Un/Reliable:</a:t>
            </a:r>
            <a:r>
              <a:rPr lang="en-US" dirty="0"/>
              <a:t> Number of packets remaining in the Unreliable and Reliable transmit queues</a:t>
            </a:r>
            <a:endParaRPr lang="en-US" b="1" dirty="0"/>
          </a:p>
          <a:p>
            <a:r>
              <a:rPr lang="en-US" b="1" dirty="0"/>
              <a:t>Mean SRTT:</a:t>
            </a:r>
            <a:r>
              <a:rPr lang="en-US" dirty="0"/>
              <a:t> Mean </a:t>
            </a:r>
            <a:r>
              <a:rPr lang="en-US" altLang="ja-JP" dirty="0"/>
              <a:t>smoothed round trip time (SRTT) interval, in milliseconds</a:t>
            </a:r>
            <a:endParaRPr lang="en-US" altLang="ja-JP" b="1" dirty="0"/>
          </a:p>
          <a:p>
            <a:r>
              <a:rPr lang="en-US" altLang="ja-JP" b="1" dirty="0"/>
              <a:t>Pacing Time Un/Reliable:</a:t>
            </a:r>
            <a:r>
              <a:rPr lang="en-US" altLang="ja-JP" dirty="0"/>
              <a:t> Pacing time used to determine when EIGRP packets should be sent out the interface (unreliable and reliable packets)</a:t>
            </a:r>
            <a:endParaRPr lang="en-US" altLang="ja-JP" b="1" dirty="0"/>
          </a:p>
          <a:p>
            <a:r>
              <a:rPr lang="en-US" altLang="ja-JP" b="1" dirty="0"/>
              <a:t>Multicast Flow Timer:</a:t>
            </a:r>
            <a:r>
              <a:rPr lang="en-US" altLang="ja-JP" dirty="0"/>
              <a:t> Maximum number of seconds in which the router will send multicast EIGRP packets</a:t>
            </a:r>
            <a:endParaRPr lang="en-US" altLang="ja-JP" b="1" dirty="0"/>
          </a:p>
          <a:p>
            <a:r>
              <a:rPr lang="en-US" altLang="ja-JP" b="1" dirty="0"/>
              <a:t>Pending Routes:</a:t>
            </a:r>
            <a:r>
              <a:rPr lang="en-US" altLang="ja-JP" dirty="0"/>
              <a:t> Number of routes in the packets in the transmit queue waiting to be sent </a:t>
            </a:r>
            <a:endParaRPr lang="en-US" dirty="0"/>
          </a:p>
          <a:p>
            <a:pPr defTabSz="1001675" eaLnBrk="0" fontAlgn="base" hangingPunct="0">
              <a:lnSpc>
                <a:spcPct val="90000"/>
              </a:lnSpc>
              <a:spcBef>
                <a:spcPct val="50000"/>
              </a:spcBef>
              <a:spcAft>
                <a:spcPct val="0"/>
              </a:spcAft>
              <a:buSzPct val="100000"/>
              <a:defRPr/>
            </a:pPr>
            <a:endParaRPr lang="en-US" dirty="0"/>
          </a:p>
          <a:p>
            <a:endParaRPr lang="en-GB" dirty="0"/>
          </a:p>
        </p:txBody>
      </p:sp>
    </p:spTree>
    <p:extLst>
      <p:ext uri="{BB962C8B-B14F-4D97-AF65-F5344CB8AC3E}">
        <p14:creationId xmlns:p14="http://schemas.microsoft.com/office/powerpoint/2010/main" val="27623103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30</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As shown in the figure, this command output lists the networks known by this router through the EIGRP routing process. The codes in the command output are as follows:</a:t>
            </a:r>
          </a:p>
          <a:p>
            <a:pPr>
              <a:buNone/>
            </a:pPr>
            <a:endParaRPr lang="en-US" b="1" dirty="0"/>
          </a:p>
          <a:p>
            <a:r>
              <a:rPr lang="en-US" b="1" dirty="0"/>
              <a:t>Passive (P):</a:t>
            </a:r>
            <a:r>
              <a:rPr lang="en-US" dirty="0"/>
              <a:t> This network is available, and installation can occur in the routing table. Passive is the correct state for a stable network.</a:t>
            </a:r>
            <a:endParaRPr lang="en-US" b="1" dirty="0"/>
          </a:p>
          <a:p>
            <a:r>
              <a:rPr lang="en-US" b="1" dirty="0"/>
              <a:t>Active (A):</a:t>
            </a:r>
            <a:r>
              <a:rPr lang="en-US" dirty="0"/>
              <a:t> This network is currently unavailable, and installation cannot occur in the routing table. Being active means that there are outstanding queries for this network.</a:t>
            </a:r>
            <a:endParaRPr lang="en-US" b="1" dirty="0"/>
          </a:p>
          <a:p>
            <a:r>
              <a:rPr lang="en-US" b="1" dirty="0"/>
              <a:t>Update (U):</a:t>
            </a:r>
            <a:r>
              <a:rPr lang="en-US" dirty="0"/>
              <a:t> This code applies if a network is being updated (placed in an update packet). This code also applies if the router is waiting for an acknowledgment for this update packet.</a:t>
            </a:r>
            <a:endParaRPr lang="en-US" b="1" dirty="0"/>
          </a:p>
          <a:p>
            <a:r>
              <a:rPr lang="en-US" b="1" dirty="0"/>
              <a:t>Query (Q):</a:t>
            </a:r>
            <a:r>
              <a:rPr lang="en-US" dirty="0"/>
              <a:t> This code applies if there is an outstanding query packet for this network other than being in the active state. This code also applies if the router is waiting for an acknowledgment for a query packet.</a:t>
            </a:r>
            <a:endParaRPr lang="en-US" b="1" dirty="0"/>
          </a:p>
          <a:p>
            <a:r>
              <a:rPr lang="en-US" b="1" dirty="0"/>
              <a:t>Reply (R):</a:t>
            </a:r>
            <a:r>
              <a:rPr lang="en-US" dirty="0"/>
              <a:t> This code applies if the router is generating a reply for this network or is waiting for an acknowledgment for the reply packet.</a:t>
            </a:r>
            <a:endParaRPr lang="en-US" b="1" dirty="0"/>
          </a:p>
          <a:p>
            <a:r>
              <a:rPr lang="en-US" b="1" dirty="0"/>
              <a:t>Stuck-in-active (SIA) status:</a:t>
            </a:r>
            <a:r>
              <a:rPr lang="en-US" dirty="0"/>
              <a:t> This code signifies an EIGRP convergence problem for the network with which it is associated.</a:t>
            </a:r>
          </a:p>
          <a:p>
            <a:r>
              <a:rPr lang="en-US" dirty="0"/>
              <a:t>The number of successors available for a route is indicated in the command output. In this example, all networks have one successor. If there were equal-cost paths to the same network, a maximum of six paths would be shown. The number of successors corresponds to the number of best routes with equal cost. </a:t>
            </a:r>
          </a:p>
          <a:p>
            <a:endParaRPr lang="en-GB" dirty="0"/>
          </a:p>
          <a:p>
            <a:r>
              <a:rPr lang="en-US" dirty="0"/>
              <a:t>To verify that the router recognizes EIGRP routes for any neighbors, use the </a:t>
            </a:r>
            <a:r>
              <a:rPr lang="en-US" b="1" dirty="0"/>
              <a:t>show </a:t>
            </a:r>
            <a:r>
              <a:rPr lang="en-US" b="1" dirty="0" err="1"/>
              <a:t>ip</a:t>
            </a:r>
            <a:r>
              <a:rPr lang="en-US" b="1" dirty="0"/>
              <a:t> route</a:t>
            </a:r>
            <a:r>
              <a:rPr lang="en-US" dirty="0"/>
              <a:t> </a:t>
            </a:r>
            <a:r>
              <a:rPr lang="en-US" b="1" dirty="0" err="1"/>
              <a:t>eigrp</a:t>
            </a:r>
            <a:r>
              <a:rPr lang="en-US" dirty="0"/>
              <a:t> command, as shown in the figure. The figure also exhibits the </a:t>
            </a:r>
            <a:r>
              <a:rPr lang="en-US" b="1" dirty="0"/>
              <a:t>show </a:t>
            </a:r>
            <a:r>
              <a:rPr lang="en-US" b="1" dirty="0" err="1"/>
              <a:t>ip</a:t>
            </a:r>
            <a:r>
              <a:rPr lang="en-US" b="1" dirty="0"/>
              <a:t> route</a:t>
            </a:r>
            <a:r>
              <a:rPr lang="en-US" dirty="0"/>
              <a:t> command, which displays the full IP routing table, including the EIGRP routes.</a:t>
            </a:r>
          </a:p>
          <a:p>
            <a:r>
              <a:rPr lang="en-US" dirty="0"/>
              <a:t>EIGRP supports several route types: internal, external, and summary. EIGRP routes are identified with a D in the left column; any external EIGRP routes (from outside of this autonomous system) would be identified with a D EX. </a:t>
            </a:r>
          </a:p>
          <a:p>
            <a:r>
              <a:rPr lang="en-US" dirty="0"/>
              <a:t>After the network number, there is a field that looks similar to [90/40514560]. (The numbers may be different from the one in the example.) The second number in the brackets is the EIGRP metric; recall that the default EIGRP metric is the least-cost bandwidth plus the accumulated delays. </a:t>
            </a:r>
          </a:p>
          <a:p>
            <a:endParaRPr lang="en-GB" dirty="0"/>
          </a:p>
        </p:txBody>
      </p:sp>
    </p:spTree>
    <p:extLst>
      <p:ext uri="{BB962C8B-B14F-4D97-AF65-F5344CB8AC3E}">
        <p14:creationId xmlns:p14="http://schemas.microsoft.com/office/powerpoint/2010/main" val="3742624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31</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display the number of various EIGRP packets sent and received, use the </a:t>
            </a:r>
            <a:r>
              <a:rPr lang="en-US" b="1" dirty="0"/>
              <a:t>show </a:t>
            </a:r>
            <a:r>
              <a:rPr lang="en-US" b="1" dirty="0" err="1"/>
              <a:t>ip</a:t>
            </a:r>
            <a:r>
              <a:rPr lang="en-US" b="1" dirty="0"/>
              <a:t> </a:t>
            </a:r>
            <a:r>
              <a:rPr lang="en-US" b="1" dirty="0" err="1"/>
              <a:t>eigrp</a:t>
            </a:r>
            <a:r>
              <a:rPr lang="en-US" b="1" dirty="0"/>
              <a:t> traffic</a:t>
            </a:r>
            <a:r>
              <a:rPr lang="en-US" dirty="0"/>
              <a:t> command, as illustrated in the figure. For example, in this network, router R1 has sent 338 hello messages and received 166 hello messages. (this is because</a:t>
            </a:r>
            <a:r>
              <a:rPr lang="en-US" baseline="0" dirty="0"/>
              <a:t> it is sending messages out of two interfaces but only receiving EIGRP messages through the one interface with a peer.</a:t>
            </a:r>
            <a:endParaRPr lang="en-US" dirty="0"/>
          </a:p>
          <a:p>
            <a:endParaRPr lang="en-GB" dirty="0"/>
          </a:p>
        </p:txBody>
      </p:sp>
    </p:spTree>
    <p:extLst>
      <p:ext uri="{BB962C8B-B14F-4D97-AF65-F5344CB8AC3E}">
        <p14:creationId xmlns:p14="http://schemas.microsoft.com/office/powerpoint/2010/main" val="12968853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27763645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33</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In</a:t>
            </a:r>
            <a:r>
              <a:rPr lang="en-US" baseline="0" dirty="0"/>
              <a:t> this configuration, </a:t>
            </a:r>
            <a:r>
              <a:rPr lang="en-US" dirty="0"/>
              <a:t>routing updates are no longer sent on interface Fa0/0 of R1 and R2.</a:t>
            </a:r>
          </a:p>
          <a:p>
            <a:endParaRPr lang="en-US" dirty="0"/>
          </a:p>
          <a:p>
            <a:r>
              <a:rPr lang="en-US" dirty="0"/>
              <a:t>The alternative configuration makes all interfaces</a:t>
            </a:r>
            <a:r>
              <a:rPr lang="en-US" baseline="0" dirty="0"/>
              <a:t> passive and then makes interface S0/0/0 not passive. This method is efficient when there are many interface that should be passive and only a few that should not be passive.</a:t>
            </a:r>
          </a:p>
          <a:p>
            <a:endParaRPr lang="en-US" baseline="0" dirty="0"/>
          </a:p>
          <a:p>
            <a:r>
              <a:rPr lang="en-US" baseline="0" dirty="0"/>
              <a:t>Commands to verify include;</a:t>
            </a:r>
          </a:p>
          <a:p>
            <a:pPr lvl="1"/>
            <a:r>
              <a:rPr lang="en-US" b="1" baseline="0" dirty="0"/>
              <a:t>show </a:t>
            </a:r>
            <a:r>
              <a:rPr lang="en-US" b="1" baseline="0" dirty="0" err="1"/>
              <a:t>ip</a:t>
            </a:r>
            <a:r>
              <a:rPr lang="en-US" b="1" baseline="0" dirty="0"/>
              <a:t> protocols</a:t>
            </a:r>
          </a:p>
          <a:p>
            <a:pPr lvl="1"/>
            <a:r>
              <a:rPr lang="en-US" b="1" baseline="0" dirty="0"/>
              <a:t>show </a:t>
            </a:r>
            <a:r>
              <a:rPr lang="en-US" b="1" baseline="0" dirty="0" err="1"/>
              <a:t>ip</a:t>
            </a:r>
            <a:r>
              <a:rPr lang="en-US" b="1" baseline="0" dirty="0"/>
              <a:t> </a:t>
            </a:r>
            <a:r>
              <a:rPr lang="en-US" b="1" baseline="0" dirty="0" err="1"/>
              <a:t>eigrp</a:t>
            </a:r>
            <a:r>
              <a:rPr lang="en-US" b="1" baseline="0" dirty="0"/>
              <a:t> neighbors</a:t>
            </a:r>
            <a:endParaRPr lang="en-US" b="1" dirty="0"/>
          </a:p>
          <a:p>
            <a:endParaRPr lang="en-GB" dirty="0"/>
          </a:p>
        </p:txBody>
      </p:sp>
    </p:spTree>
    <p:extLst>
      <p:ext uri="{BB962C8B-B14F-4D97-AF65-F5344CB8AC3E}">
        <p14:creationId xmlns:p14="http://schemas.microsoft.com/office/powerpoint/2010/main" val="748488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1200" kern="0" dirty="0">
                <a:latin typeface="Arial" charset="0"/>
              </a:rPr>
              <a:t>An error will occur if the specified network is a classless (</a:t>
            </a:r>
            <a:r>
              <a:rPr lang="en-US" sz="1200" kern="0" dirty="0" err="1">
                <a:latin typeface="Arial" charset="0"/>
              </a:rPr>
              <a:t>subnetted</a:t>
            </a:r>
            <a:r>
              <a:rPr lang="en-US" sz="1200" kern="0" dirty="0">
                <a:latin typeface="Arial" charset="0"/>
              </a:rPr>
              <a:t>) network.</a:t>
            </a:r>
          </a:p>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1200" kern="0" dirty="0">
                <a:latin typeface="Arial" charset="0"/>
              </a:rPr>
              <a:t>If the network is not reachable, then the</a:t>
            </a:r>
            <a:r>
              <a:rPr lang="en-US" sz="1200" b="1" kern="0" dirty="0">
                <a:latin typeface="Courier New" pitchFamily="49" charset="0"/>
                <a:cs typeface="Courier New" pitchFamily="49" charset="0"/>
              </a:rPr>
              <a:t> </a:t>
            </a:r>
            <a:r>
              <a:rPr lang="en-US" sz="1200" b="1" kern="0" dirty="0" err="1">
                <a:latin typeface="Courier New" pitchFamily="49" charset="0"/>
                <a:cs typeface="Courier New" pitchFamily="49" charset="0"/>
              </a:rPr>
              <a:t>ip</a:t>
            </a:r>
            <a:r>
              <a:rPr lang="en-US" sz="1200" b="1" kern="0" dirty="0">
                <a:latin typeface="Courier New" pitchFamily="49" charset="0"/>
                <a:cs typeface="Courier New" pitchFamily="49" charset="0"/>
              </a:rPr>
              <a:t> default-network </a:t>
            </a:r>
            <a:r>
              <a:rPr lang="en-US" sz="1200" kern="0" dirty="0">
                <a:latin typeface="Arial" charset="0"/>
              </a:rPr>
              <a:t>command may have to be re-entered.</a:t>
            </a:r>
          </a:p>
          <a:p>
            <a:pPr marL="232115" indent="-232115" defTabSz="799159">
              <a:lnSpc>
                <a:spcPct val="95000"/>
              </a:lnSpc>
              <a:spcBef>
                <a:spcPct val="50000"/>
              </a:spcBef>
              <a:buClr>
                <a:srgbClr val="708CA1"/>
              </a:buClr>
              <a:buFont typeface="Wingdings" pitchFamily="2" charset="2"/>
              <a:buChar char="§"/>
              <a:defRPr/>
            </a:pPr>
            <a:r>
              <a:rPr lang="en-US" sz="1200" kern="0" dirty="0"/>
              <a:t>Multiple default networks can be configured.</a:t>
            </a:r>
          </a:p>
          <a:p>
            <a:pPr marL="224325" indent="-224325"/>
            <a:endParaRPr lang="en-US" dirty="0"/>
          </a:p>
          <a:p>
            <a:endParaRPr lang="en-GB" dirty="0"/>
          </a:p>
        </p:txBody>
      </p:sp>
    </p:spTree>
    <p:extLst>
      <p:ext uri="{BB962C8B-B14F-4D97-AF65-F5344CB8AC3E}">
        <p14:creationId xmlns:p14="http://schemas.microsoft.com/office/powerpoint/2010/main" val="41404320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35</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network must be reachable therefore, a static route to the desired destination  network is configured and connectivity to it verified.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a:t>
            </a:r>
            <a:r>
              <a:rPr lang="en-US" b="1" dirty="0" err="1">
                <a:latin typeface="Arial" charset="0"/>
              </a:rPr>
              <a:t>ip</a:t>
            </a:r>
            <a:r>
              <a:rPr lang="en-US" b="1" dirty="0">
                <a:latin typeface="Arial" charset="0"/>
              </a:rPr>
              <a:t> default-network </a:t>
            </a:r>
            <a:r>
              <a:rPr lang="en-US" dirty="0">
                <a:latin typeface="Arial" charset="0"/>
              </a:rPr>
              <a:t>command is then used to specify the network as the default gateway. This install the gateway of last resort in the routing  table of R2 but does not install it into the routing table of R1.</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static is then redistributed into EIGRP and automatically gets propagated to the R1 router.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routing table of R2 now has the gateway of last resort set and a static route identified as a candidate default route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R1 also has the gateway of last resort set and an EIGRP entry as a candidate default route that was learned from an external source (it was redistributed into EIGRP on R2) with an administrative distance of 170.</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endParaRPr lang="en-GB" dirty="0"/>
          </a:p>
        </p:txBody>
      </p:sp>
    </p:spTree>
    <p:extLst>
      <p:ext uri="{BB962C8B-B14F-4D97-AF65-F5344CB8AC3E}">
        <p14:creationId xmlns:p14="http://schemas.microsoft.com/office/powerpoint/2010/main" val="29008193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36</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r>
              <a:rPr lang="en-US" sz="1200" dirty="0"/>
              <a:t>The alternative to </a:t>
            </a:r>
            <a:r>
              <a:rPr lang="en-US" sz="1200" b="1" dirty="0"/>
              <a:t>the </a:t>
            </a:r>
            <a:r>
              <a:rPr lang="en-US" sz="1200" b="1" dirty="0" err="1"/>
              <a:t>ip</a:t>
            </a:r>
            <a:r>
              <a:rPr lang="en-US" sz="1200" b="1" dirty="0"/>
              <a:t> default-network </a:t>
            </a:r>
            <a:r>
              <a:rPr lang="en-US" sz="1200" dirty="0"/>
              <a:t>command is to use the </a:t>
            </a:r>
            <a:r>
              <a:rPr lang="en-US" sz="1200" b="1" dirty="0" err="1"/>
              <a:t>ip</a:t>
            </a:r>
            <a:r>
              <a:rPr lang="en-US" sz="1200" b="1" dirty="0"/>
              <a:t> route 0.0.0.0 0.0.0.0 </a:t>
            </a:r>
            <a:r>
              <a:rPr lang="en-US" sz="1200" dirty="0"/>
              <a:t>(quad zero) static default route.</a:t>
            </a:r>
          </a:p>
          <a:p>
            <a:pPr marL="232115" indent="-232115" defTabSz="799159" fontAlgn="base">
              <a:lnSpc>
                <a:spcPct val="95000"/>
              </a:lnSpc>
              <a:spcBef>
                <a:spcPct val="50000"/>
              </a:spcBef>
              <a:spcAft>
                <a:spcPct val="0"/>
              </a:spcAft>
              <a:buClr>
                <a:srgbClr val="708CA1"/>
              </a:buClr>
              <a:buSzPct val="100000"/>
              <a:buFont typeface="Wingdings" pitchFamily="2" charset="2"/>
              <a:buChar char="§"/>
              <a:defRPr/>
            </a:pPr>
            <a:endParaRPr lang="en-US" sz="1200" dirty="0"/>
          </a:p>
          <a:p>
            <a:pPr defTabSz="799159" fontAlgn="base">
              <a:lnSpc>
                <a:spcPct val="95000"/>
              </a:lnSpc>
              <a:spcBef>
                <a:spcPct val="50000"/>
              </a:spcBef>
              <a:spcAft>
                <a:spcPct val="0"/>
              </a:spcAft>
              <a:buClr>
                <a:srgbClr val="708CA1"/>
              </a:buClr>
              <a:buSzPct val="100000"/>
              <a:defRPr/>
            </a:pPr>
            <a:r>
              <a:rPr lang="en-US" sz="1200" b="1" dirty="0">
                <a:latin typeface="Arial" charset="0"/>
              </a:rPr>
              <a:t>Note:</a:t>
            </a:r>
            <a:r>
              <a:rPr lang="en-US" sz="1200" dirty="0">
                <a:latin typeface="Arial" charset="0"/>
              </a:rPr>
              <a:t>  EIGRP (and IGRP) behave differently than RIP when using the </a:t>
            </a:r>
            <a:r>
              <a:rPr lang="en-US" sz="1200" b="1" dirty="0" err="1">
                <a:latin typeface="Arial" charset="0"/>
              </a:rPr>
              <a:t>ip</a:t>
            </a:r>
            <a:r>
              <a:rPr lang="en-US" sz="1200" b="1" dirty="0">
                <a:latin typeface="Arial" charset="0"/>
              </a:rPr>
              <a:t> route 0.0.0.0 0.0.0.0 </a:t>
            </a:r>
            <a:r>
              <a:rPr lang="en-US" sz="1200" dirty="0">
                <a:latin typeface="Arial" charset="0"/>
              </a:rPr>
              <a:t>command. For example, EIGRP does not redistribute the 0.0.0.0 0.0.0.0 default route by default. However, if the </a:t>
            </a:r>
            <a:r>
              <a:rPr lang="en-US" sz="1200" b="1" dirty="0">
                <a:latin typeface="Arial" charset="0"/>
              </a:rPr>
              <a:t>network 0.0.0.0</a:t>
            </a:r>
            <a:r>
              <a:rPr lang="en-US" sz="1200" dirty="0">
                <a:latin typeface="Arial" charset="0"/>
              </a:rPr>
              <a:t> command is added to the EIGRP configuration, it redistributes a default route as a result of the </a:t>
            </a:r>
            <a:r>
              <a:rPr lang="en-US" sz="1200" b="1" dirty="0" err="1">
                <a:latin typeface="Arial" charset="0"/>
              </a:rPr>
              <a:t>ip</a:t>
            </a:r>
            <a:r>
              <a:rPr lang="en-US" sz="1200" b="1" dirty="0">
                <a:latin typeface="Arial" charset="0"/>
              </a:rPr>
              <a:t> route 0.0.0.0 0.0.0.0 </a:t>
            </a:r>
            <a:r>
              <a:rPr lang="en-US" sz="1200" i="1" dirty="0">
                <a:latin typeface="Arial" charset="0"/>
              </a:rPr>
              <a:t>interface </a:t>
            </a:r>
            <a:r>
              <a:rPr lang="en-US" sz="1200" dirty="0">
                <a:latin typeface="Arial" charset="0"/>
              </a:rPr>
              <a:t>command (but not as a result of the </a:t>
            </a:r>
            <a:r>
              <a:rPr lang="en-US" sz="1200" b="1" dirty="0" err="1">
                <a:latin typeface="Arial" charset="0"/>
              </a:rPr>
              <a:t>ip</a:t>
            </a:r>
            <a:r>
              <a:rPr lang="en-US" sz="1200" b="1" dirty="0">
                <a:latin typeface="Arial" charset="0"/>
              </a:rPr>
              <a:t> route 0.0.0.0 0.0.0.0 </a:t>
            </a:r>
            <a:r>
              <a:rPr lang="en-US" sz="1200" i="1" dirty="0">
                <a:latin typeface="Arial" charset="0"/>
              </a:rPr>
              <a:t>address</a:t>
            </a:r>
            <a:r>
              <a:rPr lang="en-US" sz="1200" dirty="0">
                <a:latin typeface="Arial" charset="0"/>
              </a:rPr>
              <a:t> or</a:t>
            </a:r>
            <a:r>
              <a:rPr lang="en-US" sz="1200" b="1" dirty="0">
                <a:latin typeface="Arial" charset="0"/>
              </a:rPr>
              <a:t> </a:t>
            </a:r>
            <a:r>
              <a:rPr lang="en-US" sz="1200" b="1" dirty="0" err="1">
                <a:latin typeface="Arial" charset="0"/>
              </a:rPr>
              <a:t>ip</a:t>
            </a:r>
            <a:r>
              <a:rPr lang="en-US" sz="1200" b="1" dirty="0">
                <a:latin typeface="Arial" charset="0"/>
              </a:rPr>
              <a:t> default-network</a:t>
            </a:r>
            <a:r>
              <a:rPr lang="en-US" sz="1200" dirty="0">
                <a:latin typeface="Arial" charset="0"/>
              </a:rPr>
              <a:t> command). </a:t>
            </a:r>
            <a:endParaRPr lang="en-US" sz="1200" dirty="0"/>
          </a:p>
          <a:p>
            <a:endParaRPr lang="en-GB" dirty="0"/>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Specify the outgoing interface creates.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Enter the </a:t>
            </a:r>
            <a:r>
              <a:rPr lang="en-US" b="1" dirty="0">
                <a:latin typeface="Arial" charset="0"/>
              </a:rPr>
              <a:t>network 0.0.0.0 </a:t>
            </a:r>
            <a:r>
              <a:rPr lang="en-US" dirty="0">
                <a:latin typeface="Arial" charset="0"/>
              </a:rPr>
              <a:t>command and the gateway of last resort is propagated to the EIGRP AS.</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An alternative is to specify the outgoing interface creates.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Enter the </a:t>
            </a:r>
            <a:r>
              <a:rPr lang="en-US" b="1" dirty="0">
                <a:latin typeface="Arial" charset="0"/>
              </a:rPr>
              <a:t>network 0.0.0.0 </a:t>
            </a:r>
            <a:r>
              <a:rPr lang="en-US" dirty="0">
                <a:latin typeface="Arial" charset="0"/>
              </a:rPr>
              <a:t>command.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Redistribute the static route.</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gateway of last resort is propagated to the EIGRP AS.</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endParaRPr lang="en-GB" dirty="0"/>
          </a:p>
        </p:txBody>
      </p:sp>
    </p:spTree>
    <p:extLst>
      <p:ext uri="{BB962C8B-B14F-4D97-AF65-F5344CB8AC3E}">
        <p14:creationId xmlns:p14="http://schemas.microsoft.com/office/powerpoint/2010/main" val="32312814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37</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Routers R1 and R2 have both been configured for EIGRP and are advertising their LAN and serial networks accordingly.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is connected to the 10.10.10.0 /24  network while R2 is connected to 10.20.20.0 /24 and that those networks are separated by a network that is not in the 10.0.0.0/8 network.</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Router R1 is configured to advertise the 10.10.10.0 /24 network, automatic summarization is configured (by default), and therefore it summarizes the 10.10.10/24 network to the classful 10.0.0./8 network when sending an update to R2.</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R2 ignores the 10.0.0.0/8 update from R1 because it is already connected to a 10.0.0.0/8 network.</a:t>
            </a:r>
          </a:p>
          <a:p>
            <a:pPr marL="110605" indent="-110605" defTabSz="1001675" eaLnBrk="0" fontAlgn="base" hangingPunct="0">
              <a:lnSpc>
                <a:spcPct val="90000"/>
              </a:lnSpc>
              <a:spcBef>
                <a:spcPct val="50000"/>
              </a:spcBef>
              <a:spcAft>
                <a:spcPct val="0"/>
              </a:spcAft>
              <a:buSzPct val="100000"/>
              <a:buFontTx/>
              <a:buChar char="•"/>
              <a:defRPr/>
            </a:pPr>
            <a:endParaRPr lang="en-US" dirty="0">
              <a:latin typeface="Arial" charset="0"/>
            </a:endParaRPr>
          </a:p>
          <a:p>
            <a:endParaRPr lang="en-GB" dirty="0"/>
          </a:p>
        </p:txBody>
      </p:sp>
    </p:spTree>
    <p:extLst>
      <p:ext uri="{BB962C8B-B14F-4D97-AF65-F5344CB8AC3E}">
        <p14:creationId xmlns:p14="http://schemas.microsoft.com/office/powerpoint/2010/main" val="8408766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38</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32115" indent="-232115" defTabSz="799159">
              <a:lnSpc>
                <a:spcPct val="95000"/>
              </a:lnSpc>
              <a:spcBef>
                <a:spcPct val="50000"/>
              </a:spcBef>
              <a:buClr>
                <a:srgbClr val="708CA1"/>
              </a:buClr>
              <a:buFont typeface="Wingdings" pitchFamily="2" charset="2"/>
              <a:buChar char="§"/>
            </a:pPr>
            <a:r>
              <a:rPr lang="en-US" sz="1200" dirty="0">
                <a:latin typeface="Arial" charset="0"/>
              </a:rPr>
              <a:t>Automatic summarization is disabled on R1 using the </a:t>
            </a:r>
            <a:r>
              <a:rPr lang="en-US" sz="1200" b="1" dirty="0">
                <a:latin typeface="Arial" charset="0"/>
              </a:rPr>
              <a:t>no auto-summary </a:t>
            </a:r>
            <a:r>
              <a:rPr lang="en-US" sz="1200" dirty="0">
                <a:latin typeface="Arial" charset="0"/>
              </a:rPr>
              <a:t> router configuration command.</a:t>
            </a:r>
          </a:p>
          <a:p>
            <a:pPr marL="232115" indent="-232115" defTabSz="799159">
              <a:lnSpc>
                <a:spcPct val="95000"/>
              </a:lnSpc>
              <a:spcBef>
                <a:spcPct val="50000"/>
              </a:spcBef>
              <a:buClr>
                <a:srgbClr val="708CA1"/>
              </a:buClr>
              <a:buFont typeface="Wingdings" pitchFamily="2" charset="2"/>
              <a:buChar char="§"/>
            </a:pPr>
            <a:r>
              <a:rPr lang="en-US" sz="1200" dirty="0">
                <a:latin typeface="Arial" charset="0"/>
              </a:rPr>
              <a:t>A DUAL neighbor change message appears occurs and R1 is no longer summarizing the 10.10.10/24 network to the 10.0.0.0/8 network.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charset="0"/>
              </a:rPr>
              <a:t>The R2 routing table now includes the R1 LAN.</a:t>
            </a:r>
          </a:p>
          <a:p>
            <a:endParaRPr lang="en-GB" dirty="0"/>
          </a:p>
        </p:txBody>
      </p:sp>
    </p:spTree>
    <p:extLst>
      <p:ext uri="{BB962C8B-B14F-4D97-AF65-F5344CB8AC3E}">
        <p14:creationId xmlns:p14="http://schemas.microsoft.com/office/powerpoint/2010/main" val="33659433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charset="0"/>
              </a:rPr>
              <a:t>Routers R1 and R2 are no longer auto summarizing at the major network boundary and all the subnet routes are carried into R3s routing table. </a:t>
            </a:r>
          </a:p>
          <a:p>
            <a:r>
              <a:rPr lang="en-US" dirty="0">
                <a:latin typeface="Arial" charset="0"/>
              </a:rPr>
              <a:t>R3 will not auto summarize the 10.10.10.0  and 10.10.20.0 subnets because it does not own the 10.0.0.0 network and would therefore send routing information about those subnets to the WAN.</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To correct this situation, configure the </a:t>
            </a:r>
            <a:r>
              <a:rPr lang="en-US" b="1" dirty="0" err="1">
                <a:latin typeface="Arial" charset="0"/>
              </a:rPr>
              <a:t>ip</a:t>
            </a:r>
            <a:r>
              <a:rPr lang="en-US" b="1" dirty="0">
                <a:latin typeface="Arial" charset="0"/>
              </a:rPr>
              <a:t> summary-address </a:t>
            </a:r>
            <a:r>
              <a:rPr lang="en-US" b="1" dirty="0" err="1">
                <a:latin typeface="Arial" charset="0"/>
              </a:rPr>
              <a:t>eigrp</a:t>
            </a:r>
            <a:r>
              <a:rPr lang="en-US" b="1" dirty="0">
                <a:latin typeface="Arial" charset="0"/>
              </a:rPr>
              <a:t> </a:t>
            </a:r>
            <a:r>
              <a:rPr lang="en-US" dirty="0">
                <a:latin typeface="Arial" charset="0"/>
              </a:rPr>
              <a:t>command.</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resulting configuration would make R3 advertise only one route (10.10. 0.0/16) to the WAN. </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40</a:t>
            </a:fld>
            <a:endParaRPr lang="en-GB"/>
          </a:p>
        </p:txBody>
      </p:sp>
    </p:spTree>
    <p:extLst>
      <p:ext uri="{BB962C8B-B14F-4D97-AF65-F5344CB8AC3E}">
        <p14:creationId xmlns:p14="http://schemas.microsoft.com/office/powerpoint/2010/main" val="12438610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DE5DA60-75D9-47D1-B3FC-D10DCC66F30C}" type="slidenum">
              <a:rPr lang="en-US"/>
              <a:pPr/>
              <a:t>41</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r>
              <a:rPr lang="en-US" dirty="0"/>
              <a:t>Neighbor router authentication (also called route authentication) can be configured such that routers only participate in routing based on predefined passwords. </a:t>
            </a:r>
          </a:p>
          <a:p>
            <a:pPr marL="224325" indent="-224325"/>
            <a:r>
              <a:rPr lang="en-US" dirty="0"/>
              <a:t>By default, no authentication is used for routing protocol packets. When neighbor router authentication has been configured on a router, the router authenticates the source of each routing update packet that it receives, which is accomplished by the exchange of an authentication key (also called a password) that is known to both the sending and the receiving router.</a:t>
            </a:r>
          </a:p>
          <a:p>
            <a:pPr marL="224325" indent="-224325"/>
            <a:r>
              <a:rPr lang="en-US" dirty="0"/>
              <a:t>There are two types of authentication: simple password authentication (also called plain text authentication) and MD5 authentication.</a:t>
            </a:r>
          </a:p>
          <a:p>
            <a:pPr marL="224325" indent="-224325"/>
            <a:r>
              <a:rPr lang="en-US" dirty="0"/>
              <a:t>Simple password authentication is supported by Integrated System-Integrated System (IS-IS), Open Shortest Path First (OSPF), and Routing Information Protocol version 2 (RIPv2). MD5 authentication is supported by OSPF, RIPv2, Border Gateway Protocol (BGP), and EIGRP. </a:t>
            </a:r>
          </a:p>
          <a:p>
            <a:pPr marL="224325" indent="-224325"/>
            <a:endParaRPr lang="en-US" b="1" dirty="0"/>
          </a:p>
          <a:p>
            <a:pPr marL="224325" indent="-224325"/>
            <a:r>
              <a:rPr lang="en-US" b="1" dirty="0"/>
              <a:t>NOTE: Authentication for EIGRP, OSPF, and BGP is covered in this course.</a:t>
            </a:r>
          </a:p>
          <a:p>
            <a:pPr marL="224325" indent="-224325"/>
            <a:endParaRPr lang="en-US" b="1" dirty="0"/>
          </a:p>
          <a:p>
            <a:pPr marL="224325" indent="-224325"/>
            <a:r>
              <a:rPr lang="en-US" dirty="0"/>
              <a:t>Both forms of authentication work in the same way, with the exception that MD5 sends a message digest instead of the authenticating key itself. The message digest is created using the key and a message, but the key itself is not sent, preventing it from being read while it is being transmitted. Simple password authentication sends the authenticating key itself over the wire. </a:t>
            </a:r>
          </a:p>
          <a:p>
            <a:pPr marL="224325" indent="-224325"/>
            <a:endParaRPr lang="en-US" b="1" dirty="0"/>
          </a:p>
          <a:p>
            <a:r>
              <a:rPr lang="en-US" b="1" dirty="0"/>
              <a:t>Note</a:t>
            </a:r>
            <a:r>
              <a:rPr lang="en-US" dirty="0"/>
              <a:t>:  Simple password authentication is not recommended for use as part of your security strategy, because it is vulnerable to passive attacks. Anybody with a link analyzer could easily view the password on the wire. The primary use of simple password authentication is to avoid accidental changes to the routing infrastructure. Using MD5 authentication, however, is a recommended security practice. </a:t>
            </a:r>
          </a:p>
          <a:p>
            <a:pPr marL="224325" indent="-224325"/>
            <a:endParaRPr lang="en-US" b="1" dirty="0"/>
          </a:p>
        </p:txBody>
      </p:sp>
    </p:spTree>
    <p:extLst>
      <p:ext uri="{BB962C8B-B14F-4D97-AF65-F5344CB8AC3E}">
        <p14:creationId xmlns:p14="http://schemas.microsoft.com/office/powerpoint/2010/main" val="34024522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D8542EC-FC14-451B-8E99-BDCEF1763880}" type="slidenum">
              <a:rPr lang="en-US"/>
              <a:pPr/>
              <a:t>42</a:t>
            </a:fld>
            <a:endParaRPr lang="en-US" dirty="0"/>
          </a:p>
        </p:txBody>
      </p:sp>
      <p:sp>
        <p:nvSpPr>
          <p:cNvPr id="974850" name="Rectangle 2"/>
          <p:cNvSpPr>
            <a:spLocks noGrp="1" noRot="1" noChangeAspect="1" noChangeArrowheads="1" noTextEdit="1"/>
          </p:cNvSpPr>
          <p:nvPr>
            <p:ph type="sldImg"/>
          </p:nvPr>
        </p:nvSpPr>
        <p:spPr>
          <a:xfrm>
            <a:off x="381000" y="687388"/>
            <a:ext cx="6096000" cy="3429000"/>
          </a:xfrm>
          <a:ln/>
        </p:spPr>
      </p:sp>
      <p:sp>
        <p:nvSpPr>
          <p:cNvPr id="974851" name="Rectangle 3"/>
          <p:cNvSpPr>
            <a:spLocks noGrp="1" noChangeArrowheads="1"/>
          </p:cNvSpPr>
          <p:nvPr>
            <p:ph type="body" idx="1"/>
          </p:nvPr>
        </p:nvSpPr>
        <p:spPr>
          <a:xfrm>
            <a:off x="914711" y="4344025"/>
            <a:ext cx="5028579" cy="4112926"/>
          </a:xfrm>
        </p:spPr>
        <p:txBody>
          <a:bodyPr/>
          <a:lstStyle/>
          <a:p>
            <a:r>
              <a:rPr lang="en-US" dirty="0"/>
              <a:t>EIGRP neighbor authentication (also called neighbor router authentication or route authentication) can be configured such that routers can participate in routing based on predefined passwords. </a:t>
            </a:r>
          </a:p>
          <a:p>
            <a:r>
              <a:rPr lang="en-US" dirty="0"/>
              <a:t>By default, no authentication is used for EIGRP packets. EIGRP can be configured to use MD5 authentication. </a:t>
            </a:r>
          </a:p>
          <a:p>
            <a:r>
              <a:rPr lang="en-US" dirty="0"/>
              <a:t>When neighbor authentication has been configured on a router, the router authenticates the source of each routing update packet that it receives. For EIGRP MD5 authentication, an authenticating key (sometimes </a:t>
            </a:r>
            <a:r>
              <a:rPr lang="en-US" dirty="0" err="1"/>
              <a:t>refered</a:t>
            </a:r>
            <a:r>
              <a:rPr lang="en-US" dirty="0"/>
              <a:t> to as a password) and a key-id must be configured on both the sending and the receiving router. </a:t>
            </a:r>
          </a:p>
          <a:p>
            <a:endParaRPr lang="en-US" dirty="0"/>
          </a:p>
          <a:p>
            <a:r>
              <a:rPr lang="en-US" dirty="0"/>
              <a:t>The MD5 keyed digest in each EIGRP packet prevents the introduction of unauthorized or false routing messages from unapproved sources. </a:t>
            </a:r>
          </a:p>
          <a:p>
            <a:r>
              <a:rPr lang="en-US" dirty="0"/>
              <a:t>Each key has its own key-id, which is stored locally. The combination of the key-id and the interface associated with the message uniquely identifies the authentication algorithm and MD5 authentication key in use. </a:t>
            </a:r>
          </a:p>
          <a:p>
            <a:r>
              <a:rPr lang="en-US" dirty="0"/>
              <a:t>EIGRP allows keys to be managed using key chains. Each key definition within the key chain can specify a time interval for which that key will be activated (its lifetime). Then, during a given key's lifetime, routing update packets are sent with this activated key. Only one authentication packet is sent, regardless of how many valid keys exist. The software examines the key numbers in order from lowest to highest, and it uses the first valid key it encounters.</a:t>
            </a:r>
          </a:p>
          <a:p>
            <a:r>
              <a:rPr lang="en-US" dirty="0"/>
              <a:t>Keys cannot be used during time periods for which they are not activated. Therefore, it is recommended that for a given key chain, key activation times overlap to avoid any period of time for which no key is activated. If a time period occurs during which no key is activated, neighbor authentication cannot occur, and therefore routing updates will fail. </a:t>
            </a:r>
          </a:p>
          <a:p>
            <a:r>
              <a:rPr lang="en-US" dirty="0"/>
              <a:t>Note that the router needs to know the time to be able to rotate through keys in synchronization with the other participating routers, so that all routers are using the same key at the same moment. Refer to the Network Time Protocol (NTP) and calendar commands in the “Performing Basic System Management” chapter of the </a:t>
            </a:r>
            <a:r>
              <a:rPr lang="en-US" i="1" dirty="0"/>
              <a:t>Cisco IOS Configuration Fundamentals Configuration Guide</a:t>
            </a:r>
            <a:r>
              <a:rPr lang="en-US" dirty="0"/>
              <a:t> for information about configuring time at your router. </a:t>
            </a:r>
          </a:p>
          <a:p>
            <a:endParaRPr lang="en-US" dirty="0"/>
          </a:p>
        </p:txBody>
      </p:sp>
    </p:spTree>
    <p:extLst>
      <p:ext uri="{BB962C8B-B14F-4D97-AF65-F5344CB8AC3E}">
        <p14:creationId xmlns:p14="http://schemas.microsoft.com/office/powerpoint/2010/main" val="37923349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D8542EC-FC14-451B-8E99-BDCEF1763880}" type="slidenum">
              <a:rPr lang="en-US"/>
              <a:pPr/>
              <a:t>43</a:t>
            </a:fld>
            <a:endParaRPr lang="en-US" dirty="0"/>
          </a:p>
        </p:txBody>
      </p:sp>
      <p:sp>
        <p:nvSpPr>
          <p:cNvPr id="974850" name="Rectangle 2"/>
          <p:cNvSpPr>
            <a:spLocks noGrp="1" noRot="1" noChangeAspect="1" noChangeArrowheads="1" noTextEdit="1"/>
          </p:cNvSpPr>
          <p:nvPr>
            <p:ph type="sldImg"/>
          </p:nvPr>
        </p:nvSpPr>
        <p:spPr>
          <a:xfrm>
            <a:off x="381000" y="687388"/>
            <a:ext cx="6096000" cy="3429000"/>
          </a:xfrm>
          <a:ln/>
        </p:spPr>
      </p:sp>
      <p:sp>
        <p:nvSpPr>
          <p:cNvPr id="974851" name="Rectangle 3"/>
          <p:cNvSpPr>
            <a:spLocks noGrp="1" noChangeArrowheads="1"/>
          </p:cNvSpPr>
          <p:nvPr>
            <p:ph type="body" idx="1"/>
          </p:nvPr>
        </p:nvSpPr>
        <p:spPr>
          <a:xfrm>
            <a:off x="914711" y="4344025"/>
            <a:ext cx="5028579" cy="4112926"/>
          </a:xfrm>
        </p:spPr>
        <p:txBody>
          <a:bodyPr/>
          <a:lstStyle/>
          <a:p>
            <a:pPr marL="224325" indent="-224325"/>
            <a:r>
              <a:rPr lang="en-US" dirty="0"/>
              <a:t>To configure MD5 authentication for EIGRP, complete the following steps:</a:t>
            </a:r>
          </a:p>
          <a:p>
            <a:endParaRPr lang="en-US" b="1" dirty="0"/>
          </a:p>
          <a:p>
            <a:r>
              <a:rPr lang="en-US" b="1" dirty="0"/>
              <a:t>Step 1:  </a:t>
            </a:r>
            <a:r>
              <a:rPr lang="en-US" dirty="0"/>
              <a:t>Specify MD5 authentication for EIGRP packets using the</a:t>
            </a:r>
            <a:r>
              <a:rPr lang="en-US" b="1" dirty="0"/>
              <a:t> </a:t>
            </a:r>
            <a:r>
              <a:rPr lang="en-US" b="1" dirty="0" err="1"/>
              <a:t>ip</a:t>
            </a:r>
            <a:r>
              <a:rPr lang="en-US" b="1" dirty="0"/>
              <a:t> authentication mode </a:t>
            </a:r>
            <a:r>
              <a:rPr lang="en-US" b="1" dirty="0" err="1"/>
              <a:t>eigrp</a:t>
            </a:r>
            <a:r>
              <a:rPr lang="en-US" b="1" dirty="0"/>
              <a:t> md5 </a:t>
            </a:r>
            <a:r>
              <a:rPr lang="en-US" dirty="0"/>
              <a:t>command, as shown in the figure. The following table describes the parameter in this command.</a:t>
            </a:r>
          </a:p>
          <a:p>
            <a:pPr marL="224325" indent="-224325" defTabSz="1001675" eaLnBrk="0" fontAlgn="base" hangingPunct="0">
              <a:lnSpc>
                <a:spcPct val="90000"/>
              </a:lnSpc>
              <a:spcBef>
                <a:spcPct val="50000"/>
              </a:spcBef>
              <a:spcAft>
                <a:spcPct val="0"/>
              </a:spcAft>
              <a:buSzPct val="100000"/>
              <a:buFontTx/>
              <a:buChar char="•"/>
              <a:defRPr/>
            </a:pPr>
            <a:r>
              <a:rPr lang="en-US" dirty="0"/>
              <a:t>Enable the authentication of EIGRP packets with a key specified in a key chain by using the </a:t>
            </a:r>
            <a:r>
              <a:rPr lang="en-US" b="1" dirty="0" err="1"/>
              <a:t>ip</a:t>
            </a:r>
            <a:r>
              <a:rPr lang="en-US" b="1" dirty="0"/>
              <a:t> authentication key-chain </a:t>
            </a:r>
            <a:r>
              <a:rPr lang="en-US" b="1" dirty="0" err="1"/>
              <a:t>eigrp</a:t>
            </a:r>
            <a:r>
              <a:rPr lang="en-US" b="1" dirty="0"/>
              <a:t> </a:t>
            </a:r>
            <a:r>
              <a:rPr lang="en-US" dirty="0"/>
              <a:t>command.</a:t>
            </a:r>
          </a:p>
          <a:p>
            <a:endParaRPr lang="en-US" dirty="0"/>
          </a:p>
          <a:p>
            <a:pPr marL="224325" indent="-224325"/>
            <a:r>
              <a:rPr lang="en-US" b="1" dirty="0"/>
              <a:t>Step 2:  </a:t>
            </a:r>
            <a:r>
              <a:rPr lang="en-US" dirty="0"/>
              <a:t>Enter the configuration mode for the key chain using the</a:t>
            </a:r>
            <a:r>
              <a:rPr lang="en-US" b="1" dirty="0"/>
              <a:t> key chain </a:t>
            </a:r>
            <a:r>
              <a:rPr lang="en-US" dirty="0"/>
              <a:t>command.</a:t>
            </a:r>
          </a:p>
          <a:p>
            <a:pPr marL="587295" lvl="1" indent="-224325"/>
            <a:r>
              <a:rPr lang="en-US" dirty="0"/>
              <a:t>Identify a </a:t>
            </a:r>
            <a:r>
              <a:rPr lang="en-US" b="1" i="1" dirty="0"/>
              <a:t>key-id</a:t>
            </a:r>
            <a:r>
              <a:rPr lang="en-US" dirty="0"/>
              <a:t> to use, and enter configuration mode for that key using the</a:t>
            </a:r>
            <a:r>
              <a:rPr lang="en-US" b="1" dirty="0"/>
              <a:t> key </a:t>
            </a:r>
            <a:r>
              <a:rPr lang="en-US" dirty="0"/>
              <a:t>command.</a:t>
            </a:r>
          </a:p>
          <a:p>
            <a:pPr marL="587295" lvl="1" indent="-224325" defTabSz="1001675" eaLnBrk="0" fontAlgn="base" hangingPunct="0">
              <a:lnSpc>
                <a:spcPct val="90000"/>
              </a:lnSpc>
              <a:spcBef>
                <a:spcPct val="50000"/>
              </a:spcBef>
              <a:spcAft>
                <a:spcPct val="0"/>
              </a:spcAft>
              <a:buSzPct val="100000"/>
              <a:buFontTx/>
              <a:buChar char="•"/>
              <a:defRPr/>
            </a:pPr>
            <a:r>
              <a:rPr lang="en-US" dirty="0"/>
              <a:t>Identify the key string (password) for this key using the</a:t>
            </a:r>
            <a:r>
              <a:rPr lang="en-US" b="1" dirty="0"/>
              <a:t> key-string </a:t>
            </a:r>
            <a:r>
              <a:rPr lang="en-US" dirty="0"/>
              <a:t>command.</a:t>
            </a:r>
          </a:p>
          <a:p>
            <a:pPr marL="224325" indent="-224325"/>
            <a:endParaRPr lang="en-US" dirty="0"/>
          </a:p>
          <a:p>
            <a:pPr marL="224325" indent="-224325"/>
            <a:endParaRPr lang="en-US" dirty="0"/>
          </a:p>
          <a:p>
            <a:r>
              <a:rPr lang="en-US" b="1" dirty="0"/>
              <a:t>Step 3:  </a:t>
            </a:r>
            <a:r>
              <a:rPr lang="en-US" dirty="0"/>
              <a:t>Optionally specify the time period during which this key will be accepted for use on received packets using the</a:t>
            </a:r>
            <a:r>
              <a:rPr lang="en-US" b="1" dirty="0"/>
              <a:t> accept-lifetime </a:t>
            </a:r>
            <a:r>
              <a:rPr lang="en-US" dirty="0"/>
              <a:t>command, as shown in the figure. The following table describes the parameters in this command.</a:t>
            </a:r>
          </a:p>
          <a:p>
            <a:pPr marL="224325" indent="-224325"/>
            <a:r>
              <a:rPr lang="en-US" dirty="0"/>
              <a:t>Optionally specify the time period during which this key can be used for sending packets using the </a:t>
            </a:r>
            <a:r>
              <a:rPr lang="en-US" b="1" dirty="0"/>
              <a:t>send-lifetime</a:t>
            </a:r>
            <a:r>
              <a:rPr lang="en-US" dirty="0"/>
              <a:t> command, as shown in the figure. The following table describes the parameters in this command.</a:t>
            </a:r>
            <a:endParaRPr lang="sl-SI" dirty="0"/>
          </a:p>
          <a:p>
            <a:endParaRPr lang="en-US" dirty="0"/>
          </a:p>
          <a:p>
            <a:pPr marL="224325" indent="-224325"/>
            <a:r>
              <a:rPr lang="en-US" b="1" dirty="0"/>
              <a:t>Step 4: </a:t>
            </a:r>
            <a:r>
              <a:rPr lang="en-US" dirty="0"/>
              <a:t>Enable the authentication of EIGRP packets with a key specified in a key chain by using the </a:t>
            </a:r>
            <a:r>
              <a:rPr lang="en-US" b="1" dirty="0" err="1"/>
              <a:t>ip</a:t>
            </a:r>
            <a:r>
              <a:rPr lang="en-US" b="1" dirty="0"/>
              <a:t> authentication key-chain </a:t>
            </a:r>
            <a:r>
              <a:rPr lang="en-US" b="1" dirty="0" err="1"/>
              <a:t>eigrp</a:t>
            </a:r>
            <a:r>
              <a:rPr lang="en-US" b="1" dirty="0"/>
              <a:t> </a:t>
            </a:r>
            <a:r>
              <a:rPr lang="en-US" dirty="0"/>
              <a:t>command. </a:t>
            </a:r>
          </a:p>
          <a:p>
            <a:pPr marL="224325" indent="-224325"/>
            <a:endParaRPr lang="en-US" dirty="0"/>
          </a:p>
          <a:p>
            <a:endParaRPr lang="en-US" dirty="0"/>
          </a:p>
        </p:txBody>
      </p:sp>
    </p:spTree>
    <p:extLst>
      <p:ext uri="{BB962C8B-B14F-4D97-AF65-F5344CB8AC3E}">
        <p14:creationId xmlns:p14="http://schemas.microsoft.com/office/powerpoint/2010/main" val="30093952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D8542EC-FC14-451B-8E99-BDCEF1763880}" type="slidenum">
              <a:rPr lang="en-US"/>
              <a:pPr/>
              <a:t>44</a:t>
            </a:fld>
            <a:endParaRPr lang="en-US" dirty="0"/>
          </a:p>
        </p:txBody>
      </p:sp>
      <p:sp>
        <p:nvSpPr>
          <p:cNvPr id="974850" name="Rectangle 2"/>
          <p:cNvSpPr>
            <a:spLocks noGrp="1" noRot="1" noChangeAspect="1" noChangeArrowheads="1" noTextEdit="1"/>
          </p:cNvSpPr>
          <p:nvPr>
            <p:ph type="sldImg"/>
          </p:nvPr>
        </p:nvSpPr>
        <p:spPr>
          <a:xfrm>
            <a:off x="381000" y="687388"/>
            <a:ext cx="6096000" cy="3429000"/>
          </a:xfrm>
          <a:ln/>
        </p:spPr>
      </p:sp>
      <p:sp>
        <p:nvSpPr>
          <p:cNvPr id="974851" name="Rectangle 3"/>
          <p:cNvSpPr>
            <a:spLocks noGrp="1" noChangeArrowheads="1"/>
          </p:cNvSpPr>
          <p:nvPr>
            <p:ph type="body" idx="1"/>
          </p:nvPr>
        </p:nvSpPr>
        <p:spPr>
          <a:xfrm>
            <a:off x="914711" y="4344025"/>
            <a:ext cx="5028579" cy="4112926"/>
          </a:xfrm>
        </p:spPr>
        <p:txBody>
          <a:bodyPr/>
          <a:lstStyle/>
          <a:p>
            <a:r>
              <a:rPr lang="en-US" dirty="0">
                <a:latin typeface="Arial" charset="0"/>
              </a:rPr>
              <a:t>MD5 authentication is configured on the serial 0/0/1 interface with the </a:t>
            </a:r>
            <a:r>
              <a:rPr lang="en-US" b="1" dirty="0" err="1">
                <a:latin typeface="Arial" charset="0"/>
              </a:rPr>
              <a:t>ip</a:t>
            </a:r>
            <a:r>
              <a:rPr lang="en-US" b="1" dirty="0">
                <a:latin typeface="Arial" charset="0"/>
              </a:rPr>
              <a:t> authentication mode </a:t>
            </a:r>
            <a:r>
              <a:rPr lang="en-US" b="1" dirty="0" err="1">
                <a:latin typeface="Arial" charset="0"/>
              </a:rPr>
              <a:t>eigrp</a:t>
            </a:r>
            <a:r>
              <a:rPr lang="en-US" b="1" dirty="0">
                <a:latin typeface="Arial" charset="0"/>
              </a:rPr>
              <a:t> 100 md5 </a:t>
            </a:r>
            <a:r>
              <a:rPr lang="en-US" dirty="0">
                <a:latin typeface="Arial" charset="0"/>
              </a:rPr>
              <a:t>command. When MD5 authentication is configured, an MD5 keyed digest is added to each EIGRP packet sent and is checked in each received EIGRP packet.</a:t>
            </a:r>
          </a:p>
          <a:p>
            <a:r>
              <a:rPr lang="en-US" dirty="0">
                <a:latin typeface="Arial" charset="0"/>
              </a:rPr>
              <a:t>The </a:t>
            </a:r>
            <a:r>
              <a:rPr lang="en-US" b="1" dirty="0">
                <a:latin typeface="Arial" charset="0"/>
              </a:rPr>
              <a:t>key chain R1chain </a:t>
            </a:r>
            <a:r>
              <a:rPr lang="en-US" dirty="0">
                <a:latin typeface="Arial" charset="0"/>
              </a:rPr>
              <a:t>command enters configuration mode for the </a:t>
            </a:r>
            <a:r>
              <a:rPr lang="en-US" i="1" dirty="0">
                <a:latin typeface="Arial" charset="0"/>
              </a:rPr>
              <a:t>R1chain</a:t>
            </a:r>
            <a:r>
              <a:rPr lang="en-US" dirty="0">
                <a:latin typeface="Arial" charset="0"/>
              </a:rPr>
              <a:t> key chain. Two keys are defined in this key chain. Each key has an authentication string and lifetime specified. The network administrator wants to change the keys on all the routers in the network each month to improve the security. The administrator configures an overlap of one week to change the keys on all the routers; the validity of key 2 is configured 1 week before the expiration of key 1 to allow the new key to be applied to all the routers in the network.</a:t>
            </a:r>
          </a:p>
          <a:p>
            <a:r>
              <a:rPr lang="en-US" dirty="0">
                <a:latin typeface="Arial" charset="0"/>
              </a:rPr>
              <a:t>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R1 from January 1, 2009 onward, as specified in the </a:t>
            </a:r>
            <a:r>
              <a:rPr lang="en-US" b="1" dirty="0">
                <a:latin typeface="Arial" charset="0"/>
              </a:rPr>
              <a:t>accept-lifetime 04:00:00 Jan 1 2009 infinite </a:t>
            </a:r>
            <a:r>
              <a:rPr lang="en-US" dirty="0">
                <a:latin typeface="Arial" charset="0"/>
              </a:rPr>
              <a:t>command. However, the </a:t>
            </a:r>
            <a:r>
              <a:rPr lang="en-US" b="1" dirty="0">
                <a:latin typeface="Arial" charset="0"/>
              </a:rPr>
              <a:t>send-lifetime 04:00:00 Jan 1 2009 04:00:00 Jan 31 2009 </a:t>
            </a:r>
            <a:r>
              <a:rPr lang="en-US" dirty="0">
                <a:latin typeface="Arial" charset="0"/>
              </a:rPr>
              <a:t>command specifies that this key was only valid for use when sending packets until January 31, 2009; it is no longer valid for use in sending packets after January 31st 2009.</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R1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The </a:t>
            </a:r>
            <a:r>
              <a:rPr lang="en-US" b="1" dirty="0" err="1">
                <a:latin typeface="Arial" charset="0"/>
              </a:rPr>
              <a:t>ip</a:t>
            </a:r>
            <a:r>
              <a:rPr lang="en-US" b="1" dirty="0">
                <a:latin typeface="Arial" charset="0"/>
              </a:rPr>
              <a:t> authentication key-chain </a:t>
            </a:r>
            <a:r>
              <a:rPr lang="en-US" b="1" dirty="0" err="1">
                <a:latin typeface="Arial" charset="0"/>
              </a:rPr>
              <a:t>eigrp</a:t>
            </a:r>
            <a:r>
              <a:rPr lang="en-US" b="1" dirty="0">
                <a:latin typeface="Arial" charset="0"/>
              </a:rPr>
              <a:t> 100 R1chain </a:t>
            </a:r>
            <a:r>
              <a:rPr lang="en-US" dirty="0">
                <a:latin typeface="Arial" charset="0"/>
              </a:rPr>
              <a:t>command configured on the Serial 0/0/1 interface specifies that the EIGRP key chain </a:t>
            </a:r>
            <a:r>
              <a:rPr lang="en-US" i="1" dirty="0">
                <a:latin typeface="Arial" charset="0"/>
              </a:rPr>
              <a:t>R1chain</a:t>
            </a:r>
            <a:r>
              <a:rPr lang="en-US" dirty="0">
                <a:latin typeface="Arial" charset="0"/>
              </a:rPr>
              <a:t> is to be used on this interface.</a:t>
            </a:r>
          </a:p>
          <a:p>
            <a:r>
              <a:rPr lang="en-US" dirty="0">
                <a:latin typeface="Arial" charset="0"/>
              </a:rPr>
              <a:t>Recall that the router uses the first, by key number, valid key for sending packets. As a result of this configuration, router R1 will use key 1 for sending, from January 1st to 31st, 2009, and will used key 2 for sending as of 4:00 am on January 31st 2009. Router R1 will accept key 1 for received packets, from January 1st 2009, and will also accept key 2 for received packets, from January 25th 2009. All other MD5 packets will be dropped.</a:t>
            </a:r>
          </a:p>
          <a:p>
            <a:r>
              <a:rPr lang="en-US" dirty="0">
                <a:latin typeface="Arial" charset="0"/>
              </a:rPr>
              <a:t>MD5 authentication is configured on the serial 0/0/1 interface with the </a:t>
            </a:r>
            <a:r>
              <a:rPr lang="en-US" b="1" dirty="0" err="1">
                <a:latin typeface="Arial" charset="0"/>
              </a:rPr>
              <a:t>ip</a:t>
            </a:r>
            <a:r>
              <a:rPr lang="en-US" b="1" dirty="0">
                <a:latin typeface="Arial" charset="0"/>
              </a:rPr>
              <a:t> authentication mode </a:t>
            </a:r>
            <a:r>
              <a:rPr lang="en-US" b="1" dirty="0" err="1">
                <a:latin typeface="Arial" charset="0"/>
              </a:rPr>
              <a:t>eigrp</a:t>
            </a:r>
            <a:r>
              <a:rPr lang="en-US" b="1" dirty="0">
                <a:latin typeface="Arial" charset="0"/>
              </a:rPr>
              <a:t> 100 md5 </a:t>
            </a:r>
            <a:r>
              <a:rPr lang="en-US" dirty="0">
                <a:latin typeface="Arial" charset="0"/>
              </a:rPr>
              <a:t>command. When MD5 authentication is configured, an MD5 keyed digest is added to each EIGRP packet sent and is checked in each received EIGRP packet.</a:t>
            </a:r>
          </a:p>
          <a:p>
            <a:r>
              <a:rPr lang="en-US" dirty="0">
                <a:latin typeface="Arial" charset="0"/>
              </a:rPr>
              <a:t>The </a:t>
            </a:r>
            <a:r>
              <a:rPr lang="en-US" b="1" dirty="0">
                <a:latin typeface="Arial" charset="0"/>
              </a:rPr>
              <a:t>key chain R1chain </a:t>
            </a:r>
            <a:r>
              <a:rPr lang="en-US" dirty="0">
                <a:latin typeface="Arial" charset="0"/>
              </a:rPr>
              <a:t>command enters configuration mode for the </a:t>
            </a:r>
            <a:r>
              <a:rPr lang="en-US" i="1" dirty="0">
                <a:latin typeface="Arial" charset="0"/>
              </a:rPr>
              <a:t>R1chain</a:t>
            </a:r>
            <a:r>
              <a:rPr lang="en-US" dirty="0">
                <a:latin typeface="Arial" charset="0"/>
              </a:rPr>
              <a:t> key chain. Two keys are defined in this key chain. Each key has an authentication string and lifetime specified. The network administrator wants to change the keys on all the routers in the network each month to improve the security. The administrator configures an overlap of one week to change the keys on all the routers; the validity of key 2 is configured 1 week before the expiration of key 1 to allow the new key to be applied to all the routers in the network.</a:t>
            </a:r>
          </a:p>
          <a:p>
            <a:r>
              <a:rPr lang="en-US" dirty="0">
                <a:latin typeface="Arial" charset="0"/>
              </a:rPr>
              <a:t>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R1 from January 1, 2009 onward, as specified in the </a:t>
            </a:r>
            <a:r>
              <a:rPr lang="en-US" b="1" dirty="0">
                <a:latin typeface="Arial" charset="0"/>
              </a:rPr>
              <a:t>accept-lifetime 04:00:00 Jan 1 2009 infinite </a:t>
            </a:r>
            <a:r>
              <a:rPr lang="en-US" dirty="0">
                <a:latin typeface="Arial" charset="0"/>
              </a:rPr>
              <a:t>command. However, the </a:t>
            </a:r>
            <a:r>
              <a:rPr lang="en-US" b="1" dirty="0">
                <a:latin typeface="Arial" charset="0"/>
              </a:rPr>
              <a:t>send-lifetime 04:00:00 Jan 1 2009 04:00:00 Jan 31 2009 </a:t>
            </a:r>
            <a:r>
              <a:rPr lang="en-US" dirty="0">
                <a:latin typeface="Arial" charset="0"/>
              </a:rPr>
              <a:t>command specifies that this key was only valid for use when sending packets until January 31, 2009; it is no longer valid for use in sending packets after January 31st 2009.</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R1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The </a:t>
            </a:r>
            <a:r>
              <a:rPr lang="en-US" b="1" dirty="0" err="1">
                <a:latin typeface="Arial" charset="0"/>
              </a:rPr>
              <a:t>ip</a:t>
            </a:r>
            <a:r>
              <a:rPr lang="en-US" b="1" dirty="0">
                <a:latin typeface="Arial" charset="0"/>
              </a:rPr>
              <a:t> authentication key-chain </a:t>
            </a:r>
            <a:r>
              <a:rPr lang="en-US" b="1" dirty="0" err="1">
                <a:latin typeface="Arial" charset="0"/>
              </a:rPr>
              <a:t>eigrp</a:t>
            </a:r>
            <a:r>
              <a:rPr lang="en-US" b="1" dirty="0">
                <a:latin typeface="Arial" charset="0"/>
              </a:rPr>
              <a:t> 100 R1chain </a:t>
            </a:r>
            <a:r>
              <a:rPr lang="en-US" dirty="0">
                <a:latin typeface="Arial" charset="0"/>
              </a:rPr>
              <a:t>command configured on the Serial 0/0/1 interface specifies that the EIGRP key chain </a:t>
            </a:r>
            <a:r>
              <a:rPr lang="en-US" i="1" dirty="0">
                <a:latin typeface="Arial" charset="0"/>
              </a:rPr>
              <a:t>R1chain</a:t>
            </a:r>
            <a:r>
              <a:rPr lang="en-US" dirty="0">
                <a:latin typeface="Arial" charset="0"/>
              </a:rPr>
              <a:t> is to be used on this interface.</a:t>
            </a:r>
          </a:p>
          <a:p>
            <a:r>
              <a:rPr lang="en-US" dirty="0">
                <a:latin typeface="Arial" charset="0"/>
              </a:rPr>
              <a:t>Recall that the router uses the first, by key number, valid key for sending packets. As a result of this configuration, router R1 will use key 1 for sending, from January 1st to 31st, 2009, and will used key 2 for sending as of 4:00 am on January 31st 2009. Router R1 will accept key 1 for received packets, from January 1st 2009, and will also accept key 2 for received packets, from January 25th 2009. All other MD5 packets will be dropped.</a:t>
            </a:r>
          </a:p>
          <a:p>
            <a:endParaRPr lang="en-US" dirty="0"/>
          </a:p>
          <a:p>
            <a:r>
              <a:rPr lang="en-US" dirty="0">
                <a:latin typeface="Arial" charset="0"/>
              </a:rPr>
              <a:t>The </a:t>
            </a:r>
            <a:r>
              <a:rPr lang="en-US" b="1" dirty="0">
                <a:latin typeface="Arial" charset="0"/>
              </a:rPr>
              <a:t>key chain R2chain </a:t>
            </a:r>
            <a:r>
              <a:rPr lang="en-US" dirty="0">
                <a:latin typeface="Arial" charset="0"/>
              </a:rPr>
              <a:t>command enters configuration mode for the </a:t>
            </a:r>
            <a:r>
              <a:rPr lang="en-US" i="1" dirty="0">
                <a:latin typeface="Arial" charset="0"/>
              </a:rPr>
              <a:t>R2chain</a:t>
            </a:r>
            <a:r>
              <a:rPr lang="en-US" dirty="0">
                <a:latin typeface="Arial" charset="0"/>
              </a:rPr>
              <a:t> key chain. Two keys are defined. Key 1 is set to </a:t>
            </a:r>
            <a:r>
              <a:rPr lang="en-US" i="1" dirty="0">
                <a:latin typeface="Arial" charset="0"/>
              </a:rPr>
              <a:t>FIRST-KEY</a:t>
            </a:r>
            <a:r>
              <a:rPr lang="en-US" dirty="0">
                <a:latin typeface="Arial" charset="0"/>
              </a:rPr>
              <a:t> with the </a:t>
            </a:r>
            <a:r>
              <a:rPr lang="en-US" b="1" dirty="0">
                <a:latin typeface="Arial" charset="0"/>
              </a:rPr>
              <a:t>key-string FIRST-KEY </a:t>
            </a:r>
            <a:r>
              <a:rPr lang="en-US" dirty="0">
                <a:latin typeface="Arial" charset="0"/>
              </a:rPr>
              <a:t>command. This key is acceptable for use on packets received by R2 from January 1, 2009 onward, as specified in the </a:t>
            </a:r>
            <a:r>
              <a:rPr lang="en-US" b="1" dirty="0">
                <a:latin typeface="Arial" charset="0"/>
              </a:rPr>
              <a:t>accept-lifetime 04:00:00 Jan 1 2009 infinite </a:t>
            </a:r>
            <a:r>
              <a:rPr lang="en-US" dirty="0">
                <a:latin typeface="Arial" charset="0"/>
              </a:rPr>
              <a:t>command. This key can also be used when sending packets from January 1, 2009 onward, as specified in the </a:t>
            </a:r>
            <a:r>
              <a:rPr lang="en-US" b="1" dirty="0">
                <a:latin typeface="Arial" charset="0"/>
              </a:rPr>
              <a:t>send-lifetime 04:00:00 Jan 1 2009 infinite </a:t>
            </a:r>
            <a:r>
              <a:rPr lang="en-US" dirty="0">
                <a:latin typeface="Arial" charset="0"/>
              </a:rPr>
              <a:t>command.</a:t>
            </a:r>
          </a:p>
          <a:p>
            <a:r>
              <a:rPr lang="en-US" dirty="0">
                <a:latin typeface="Arial" charset="0"/>
              </a:rPr>
              <a:t>Key 2 is set to </a:t>
            </a:r>
            <a:r>
              <a:rPr lang="en-US" i="1" dirty="0">
                <a:latin typeface="Arial" charset="0"/>
              </a:rPr>
              <a:t>SECOND-KEY</a:t>
            </a:r>
            <a:r>
              <a:rPr lang="en-US" b="1" dirty="0">
                <a:latin typeface="Arial" charset="0"/>
              </a:rPr>
              <a:t> </a:t>
            </a:r>
            <a:r>
              <a:rPr lang="en-US" dirty="0">
                <a:latin typeface="Arial" charset="0"/>
              </a:rPr>
              <a:t>with the </a:t>
            </a:r>
            <a:r>
              <a:rPr lang="en-US" b="1" dirty="0">
                <a:latin typeface="Arial" charset="0"/>
              </a:rPr>
              <a:t>key-string SECOND-KEY </a:t>
            </a:r>
            <a:r>
              <a:rPr lang="en-US" dirty="0">
                <a:latin typeface="Arial" charset="0"/>
              </a:rPr>
              <a:t>command. This key is acceptable for use on packets received by R2 from January 25, 2009 onward, as specified in the </a:t>
            </a:r>
            <a:r>
              <a:rPr lang="en-US" b="1" dirty="0">
                <a:latin typeface="Arial" charset="0"/>
              </a:rPr>
              <a:t>accept-lifetime 04:00:00 Jan 25 2009 infinite </a:t>
            </a:r>
            <a:r>
              <a:rPr lang="en-US" dirty="0">
                <a:latin typeface="Arial" charset="0"/>
              </a:rPr>
              <a:t>command. This key can also be used when sending packets from January 25, 2009 onward, as specified in the </a:t>
            </a:r>
            <a:r>
              <a:rPr lang="en-US" b="1" dirty="0">
                <a:latin typeface="Arial" charset="0"/>
              </a:rPr>
              <a:t>send-lifetime 04:00:00 Jan 25 2009 infinite </a:t>
            </a:r>
            <a:r>
              <a:rPr lang="en-US" dirty="0">
                <a:latin typeface="Arial" charset="0"/>
              </a:rPr>
              <a:t>command.</a:t>
            </a:r>
          </a:p>
          <a:p>
            <a:r>
              <a:rPr lang="en-US" dirty="0">
                <a:latin typeface="Arial" charset="0"/>
              </a:rPr>
              <a:t>As a result of this configuration, router R2 will use key 1 for sending, from January 1st 2009, because it is the first valid key in the key chain. (Of course, if key 1 is deleted in the future, key 2 would be used for sending.) Router R2 will accept key 1 for received packets, from January 1st 2009, and will also accept key 2 for received packets, from January 25th 2009. All other MD5 packets will be dropped.</a:t>
            </a:r>
          </a:p>
          <a:p>
            <a:endParaRPr lang="en-US" dirty="0"/>
          </a:p>
        </p:txBody>
      </p:sp>
    </p:spTree>
    <p:extLst>
      <p:ext uri="{BB962C8B-B14F-4D97-AF65-F5344CB8AC3E}">
        <p14:creationId xmlns:p14="http://schemas.microsoft.com/office/powerpoint/2010/main" val="37674275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45</a:t>
            </a:fld>
            <a:endParaRPr lang="en-US" dirty="0"/>
          </a:p>
        </p:txBody>
      </p:sp>
    </p:spTree>
    <p:extLst>
      <p:ext uri="{BB962C8B-B14F-4D97-AF65-F5344CB8AC3E}">
        <p14:creationId xmlns:p14="http://schemas.microsoft.com/office/powerpoint/2010/main" val="16528664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46</a:t>
            </a:fld>
            <a:endParaRPr lang="en-US" dirty="0"/>
          </a:p>
        </p:txBody>
      </p:sp>
      <p:sp>
        <p:nvSpPr>
          <p:cNvPr id="991234" name="Rectangle 2"/>
          <p:cNvSpPr>
            <a:spLocks noGrp="1" noRot="1" noChangeAspect="1" noChangeArrowheads="1" noTextEdit="1"/>
          </p:cNvSpPr>
          <p:nvPr>
            <p:ph type="sldImg"/>
          </p:nvPr>
        </p:nvSpPr>
        <p:spPr>
          <a:xfrm>
            <a:off x="-25400" y="239713"/>
            <a:ext cx="6977063"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t>The figure shows the output of the </a:t>
            </a:r>
            <a:r>
              <a:rPr lang="en-US" b="1" dirty="0"/>
              <a:t>show ip eigrp neighbors</a:t>
            </a:r>
            <a:r>
              <a:rPr lang="en-US" dirty="0"/>
              <a:t> and </a:t>
            </a:r>
            <a:r>
              <a:rPr lang="en-US" b="1" dirty="0"/>
              <a:t>show ip route</a:t>
            </a:r>
            <a:r>
              <a:rPr lang="en-US" dirty="0"/>
              <a:t> commands on the R1 router.</a:t>
            </a:r>
          </a:p>
          <a:p>
            <a:r>
              <a:rPr lang="en-US" dirty="0"/>
              <a:t>The neighbor table indicates that the two routers have successfully formed an EIGRP adjacency. The routing table verifies that the 172.17.0.0 network has been learned via EIGRP over the serial connection.</a:t>
            </a:r>
          </a:p>
          <a:p>
            <a:r>
              <a:rPr lang="en-US" dirty="0"/>
              <a:t>The results of a </a:t>
            </a:r>
            <a:r>
              <a:rPr lang="en-US" b="1" dirty="0"/>
              <a:t>ping</a:t>
            </a:r>
            <a:r>
              <a:rPr lang="en-US" dirty="0"/>
              <a:t> to the R2 Fast Ethernet interface address is also displayed to illustrate that the link is working.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Key chain </a:t>
            </a:r>
            <a:r>
              <a:rPr lang="en-US" b="1" dirty="0">
                <a:latin typeface="Arial" charset="0"/>
              </a:rPr>
              <a:t>R1chain</a:t>
            </a:r>
            <a:r>
              <a:rPr lang="en-US" dirty="0">
                <a:latin typeface="Arial" charset="0"/>
              </a:rPr>
              <a:t> and both keys </a:t>
            </a:r>
            <a:r>
              <a:rPr lang="en-US" b="1" dirty="0">
                <a:latin typeface="Arial" charset="0"/>
              </a:rPr>
              <a:t>key 1</a:t>
            </a:r>
            <a:r>
              <a:rPr lang="en-US" dirty="0">
                <a:latin typeface="Arial" charset="0"/>
              </a:rPr>
              <a:t> (with authentication string </a:t>
            </a:r>
            <a:r>
              <a:rPr lang="en-US" b="1" dirty="0">
                <a:latin typeface="Arial" charset="0"/>
              </a:rPr>
              <a:t>FIRST-KEY)</a:t>
            </a:r>
            <a:r>
              <a:rPr lang="en-US" dirty="0">
                <a:latin typeface="Arial" charset="0"/>
              </a:rPr>
              <a:t> and </a:t>
            </a:r>
            <a:r>
              <a:rPr lang="en-US" b="1" dirty="0">
                <a:latin typeface="Arial" charset="0"/>
              </a:rPr>
              <a:t>key 2</a:t>
            </a:r>
            <a:r>
              <a:rPr lang="en-US" dirty="0">
                <a:latin typeface="Arial" charset="0"/>
              </a:rPr>
              <a:t> (with authentication string </a:t>
            </a:r>
            <a:r>
              <a:rPr lang="en-US" b="1" dirty="0">
                <a:latin typeface="Arial" charset="0"/>
              </a:rPr>
              <a:t>SECOND-KEY)</a:t>
            </a:r>
            <a:r>
              <a:rPr lang="en-US" dirty="0">
                <a:latin typeface="Arial" charset="0"/>
              </a:rPr>
              <a:t> are displayed. Under each key, the lifetime of the key is also shown. By observing the same output from the neighboring router R2, the configuration can be verified.</a:t>
            </a:r>
          </a:p>
          <a:p>
            <a:endParaRPr lang="en-US" dirty="0"/>
          </a:p>
        </p:txBody>
      </p:sp>
    </p:spTree>
    <p:extLst>
      <p:ext uri="{BB962C8B-B14F-4D97-AF65-F5344CB8AC3E}">
        <p14:creationId xmlns:p14="http://schemas.microsoft.com/office/powerpoint/2010/main" val="29690452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47</a:t>
            </a:fld>
            <a:endParaRPr lang="en-US" dirty="0"/>
          </a:p>
        </p:txBody>
      </p:sp>
      <p:sp>
        <p:nvSpPr>
          <p:cNvPr id="991234" name="Rectangle 2"/>
          <p:cNvSpPr>
            <a:spLocks noGrp="1" noRot="1" noChangeAspect="1" noChangeArrowheads="1" noTextEdit="1"/>
          </p:cNvSpPr>
          <p:nvPr>
            <p:ph type="sldImg"/>
          </p:nvPr>
        </p:nvSpPr>
        <p:spPr>
          <a:xfrm>
            <a:off x="-25400" y="239713"/>
            <a:ext cx="6977063"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t>The output of the </a:t>
            </a:r>
            <a:r>
              <a:rPr lang="en-US" b="1" dirty="0"/>
              <a:t>debug eigrp packets</a:t>
            </a:r>
            <a:r>
              <a:rPr lang="en-US" dirty="0"/>
              <a:t> command on R1 shown in the figure illustrates that R1 is receiving EIGRP packets with MD5 authentication, with a key-id equal to 1, from R2.</a:t>
            </a:r>
          </a:p>
          <a:p>
            <a:r>
              <a:rPr lang="en-US" dirty="0"/>
              <a:t>Similarly, the output of the </a:t>
            </a:r>
            <a:r>
              <a:rPr lang="en-US" b="1" dirty="0"/>
              <a:t>debug eigrp packets</a:t>
            </a:r>
            <a:r>
              <a:rPr lang="en-US" dirty="0"/>
              <a:t> command on R2 shown in the figure illustrates that R2 is receiving EIGRP packets with MD5 authentication, with a key-id equal to 2, from R1.</a:t>
            </a:r>
          </a:p>
          <a:p>
            <a:pPr>
              <a:buNone/>
            </a:pPr>
            <a:r>
              <a:rPr lang="en-US" b="1" dirty="0"/>
              <a:t>MD5 authentication on both R1 and R2, but R1 key 2 (that it uses when sending) changed.</a:t>
            </a:r>
            <a:r>
              <a:rPr lang="en-US" b="1" i="1" dirty="0"/>
              <a:t> </a:t>
            </a:r>
          </a:p>
          <a:p>
            <a:endParaRPr lang="en-US" dirty="0"/>
          </a:p>
          <a:p>
            <a:r>
              <a:rPr lang="en-US" dirty="0"/>
              <a:t>The output of the </a:t>
            </a:r>
            <a:r>
              <a:rPr lang="en-US" b="1" dirty="0"/>
              <a:t>debug </a:t>
            </a:r>
            <a:r>
              <a:rPr lang="en-US" b="1" dirty="0" err="1"/>
              <a:t>eigrp</a:t>
            </a:r>
            <a:r>
              <a:rPr lang="en-US" b="1" dirty="0"/>
              <a:t> packets</a:t>
            </a:r>
            <a:r>
              <a:rPr lang="en-US" dirty="0"/>
              <a:t> command on R2 shown in the figure illustrates that R2 is receiving EIGRP packets with MD5 authentication, with a key-id equal to 2, from R1, but that there is an authentication mismatch. The EIGRP packets from R1 are ignored, and the neighbor relationship is declared to be down. The output of the </a:t>
            </a:r>
            <a:r>
              <a:rPr lang="en-US" b="1" dirty="0"/>
              <a:t>show </a:t>
            </a:r>
            <a:r>
              <a:rPr lang="en-US" b="1" dirty="0" err="1"/>
              <a:t>ip</a:t>
            </a:r>
            <a:r>
              <a:rPr lang="en-US" b="1" dirty="0"/>
              <a:t> </a:t>
            </a:r>
            <a:r>
              <a:rPr lang="en-US" b="1" dirty="0" err="1"/>
              <a:t>eigrp</a:t>
            </a:r>
            <a:r>
              <a:rPr lang="en-US" b="1" dirty="0"/>
              <a:t> neighbors</a:t>
            </a:r>
            <a:r>
              <a:rPr lang="en-US" dirty="0"/>
              <a:t> command confirms that R2 does not have any EIGRP neighbors.</a:t>
            </a:r>
          </a:p>
          <a:p>
            <a:r>
              <a:rPr lang="en-US" dirty="0"/>
              <a:t>The two routers keep trying to re-establish their neighbor relationship. Because of the different keys used by each router in this scenario, R1 will authenticate hello messages sent by R2 using key 1. However, when R1 sends a hello message back to R2 using key 2, there will be an authentication mismatch. From R1’s perspective, the relationship appears to be up for awhile, but then it times out, as illustrated by the following messages received on R1. The output of the </a:t>
            </a:r>
            <a:r>
              <a:rPr lang="en-US" b="1" dirty="0"/>
              <a:t>show </a:t>
            </a:r>
            <a:r>
              <a:rPr lang="en-US" b="1" dirty="0" err="1"/>
              <a:t>ip</a:t>
            </a:r>
            <a:r>
              <a:rPr lang="en-US" b="1" dirty="0"/>
              <a:t> </a:t>
            </a:r>
            <a:r>
              <a:rPr lang="en-US" b="1" dirty="0" err="1"/>
              <a:t>eigrp</a:t>
            </a:r>
            <a:r>
              <a:rPr lang="en-US" b="1" dirty="0"/>
              <a:t> neighbors</a:t>
            </a:r>
            <a:r>
              <a:rPr lang="en-US" dirty="0"/>
              <a:t> command on R1 also illustrates that R1 does have R2 in its neighbor table for a short time.</a:t>
            </a:r>
          </a:p>
          <a:p>
            <a:endParaRPr lang="en-US" dirty="0"/>
          </a:p>
        </p:txBody>
      </p:sp>
    </p:spTree>
    <p:extLst>
      <p:ext uri="{BB962C8B-B14F-4D97-AF65-F5344CB8AC3E}">
        <p14:creationId xmlns:p14="http://schemas.microsoft.com/office/powerpoint/2010/main" val="261382860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48</a:t>
            </a:fld>
            <a:endParaRPr lang="en-US" dirty="0"/>
          </a:p>
        </p:txBody>
      </p:sp>
    </p:spTree>
    <p:extLst>
      <p:ext uri="{BB962C8B-B14F-4D97-AF65-F5344CB8AC3E}">
        <p14:creationId xmlns:p14="http://schemas.microsoft.com/office/powerpoint/2010/main" val="40274640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If you have configured IPv6 routing protocols on the router, the command </a:t>
            </a:r>
            <a:r>
              <a:rPr lang="en-US" sz="1200" b="1" i="0" u="none" strike="noStrike" kern="1200" baseline="0" dirty="0">
                <a:solidFill>
                  <a:schemeClr val="tx1"/>
                </a:solidFill>
                <a:latin typeface="Arial" charset="0"/>
                <a:ea typeface="+mn-ea"/>
                <a:cs typeface="+mn-cs"/>
              </a:rPr>
              <a:t>no ipv6 unicast-routing </a:t>
            </a:r>
            <a:r>
              <a:rPr lang="en-US" sz="1200" b="0" i="0" u="none" strike="noStrike" kern="1200" baseline="0" dirty="0">
                <a:solidFill>
                  <a:schemeClr val="tx1"/>
                </a:solidFill>
                <a:latin typeface="Arial" charset="0"/>
                <a:ea typeface="+mn-ea"/>
                <a:cs typeface="+mn-cs"/>
              </a:rPr>
              <a:t>will remove all IPv6 routing protocol entries from the IPv6 routing table.</a:t>
            </a:r>
            <a:endParaRPr lang="en-US" sz="1100" kern="1200" dirty="0">
              <a:solidFill>
                <a:schemeClr val="tx1"/>
              </a:solidFill>
              <a:latin typeface="Arial" charset="0"/>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Each router participating in EIGRP for IPv4 and IPv6 is identified by a 32-bit router ID. Routers will try to determine the router ID based on the highest configured IPv4 address on a loopback interface or, if no loopback is configured, based on the highest configured IPv4 address on a physical interface. If no IPv4 interface is configured on the router, the router ID must be manually defined to make EIGRP for IPv6 operational.</a:t>
            </a:r>
            <a:endParaRPr lang="en-US" sz="1100" kern="120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49</a:t>
            </a:fld>
            <a:endParaRPr lang="en-US" dirty="0"/>
          </a:p>
        </p:txBody>
      </p:sp>
    </p:spTree>
    <p:extLst>
      <p:ext uri="{BB962C8B-B14F-4D97-AF65-F5344CB8AC3E}">
        <p14:creationId xmlns:p14="http://schemas.microsoft.com/office/powerpoint/2010/main" val="59376356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If you have configured IPv6 routing protocols on the router, the command </a:t>
            </a:r>
            <a:r>
              <a:rPr lang="en-US" sz="1200" b="1" i="0" u="none" strike="noStrike" kern="1200" baseline="0" dirty="0">
                <a:solidFill>
                  <a:schemeClr val="tx1"/>
                </a:solidFill>
                <a:latin typeface="Arial" charset="0"/>
                <a:ea typeface="+mn-ea"/>
                <a:cs typeface="+mn-cs"/>
              </a:rPr>
              <a:t>no ipv6 unicast-routing </a:t>
            </a:r>
            <a:r>
              <a:rPr lang="en-US" sz="1200" b="0" i="0" u="none" strike="noStrike" kern="1200" baseline="0" dirty="0">
                <a:solidFill>
                  <a:schemeClr val="tx1"/>
                </a:solidFill>
                <a:latin typeface="Arial" charset="0"/>
                <a:ea typeface="+mn-ea"/>
                <a:cs typeface="+mn-cs"/>
              </a:rPr>
              <a:t>will remove all IPv6 routing protocol entries from the IPv6 routing table.</a:t>
            </a:r>
            <a:endParaRPr lang="en-US" sz="1100" kern="1200" dirty="0">
              <a:solidFill>
                <a:schemeClr val="tx1"/>
              </a:solidFill>
              <a:latin typeface="Arial" charset="0"/>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Each router participating in EIGRP for IPv4 and IPv6 is identified by a 32-bit router ID. Routers will try to determine the router ID based on the highest configured IPv4 address on a loopback interface or, if no loopback is configured, based on the highest configured IPv4 address on a physical interface. If no IPv4 interface is configured on the router, the router ID must be manually defined to make EIGRP for IPv6 operational.</a:t>
            </a:r>
            <a:endParaRPr lang="en-US" sz="1100" kern="120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50</a:t>
            </a:fld>
            <a:endParaRPr lang="en-US" dirty="0"/>
          </a:p>
        </p:txBody>
      </p:sp>
    </p:spTree>
    <p:extLst>
      <p:ext uri="{BB962C8B-B14F-4D97-AF65-F5344CB8AC3E}">
        <p14:creationId xmlns:p14="http://schemas.microsoft.com/office/powerpoint/2010/main" val="44903126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If you have configured IPv6 routing protocols on the router, the command </a:t>
            </a:r>
            <a:r>
              <a:rPr lang="en-US" sz="1200" b="1" i="0" u="none" strike="noStrike" kern="1200" baseline="0" dirty="0">
                <a:solidFill>
                  <a:schemeClr val="tx1"/>
                </a:solidFill>
                <a:latin typeface="Arial" charset="0"/>
                <a:ea typeface="+mn-ea"/>
                <a:cs typeface="+mn-cs"/>
              </a:rPr>
              <a:t>no ipv6 unicast-routing </a:t>
            </a:r>
            <a:r>
              <a:rPr lang="en-US" sz="1200" b="0" i="0" u="none" strike="noStrike" kern="1200" baseline="0" dirty="0">
                <a:solidFill>
                  <a:schemeClr val="tx1"/>
                </a:solidFill>
                <a:latin typeface="Arial" charset="0"/>
                <a:ea typeface="+mn-ea"/>
                <a:cs typeface="+mn-cs"/>
              </a:rPr>
              <a:t>will remove all IPv6 routing protocol entries from the IPv6 routing table.</a:t>
            </a:r>
            <a:endParaRPr lang="en-US" sz="1100" kern="1200" dirty="0">
              <a:solidFill>
                <a:schemeClr val="tx1"/>
              </a:solidFill>
              <a:latin typeface="Arial" charset="0"/>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Each router participating in EIGRP for IPv4 and IPv6 is identified by a 32-bit router ID. Routers will try to determine the router ID based on the highest configured IPv4 address on a loopback interface or, if no loopback is configured, based on the highest configured IPv4 address on a physical interface. If no IPv4 interface is configured on the router, the router ID must be manually defined to make EIGRP for IPv6 operational.</a:t>
            </a:r>
            <a:endParaRPr lang="en-US" sz="1100" kern="120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51</a:t>
            </a:fld>
            <a:endParaRPr lang="en-US" dirty="0"/>
          </a:p>
        </p:txBody>
      </p:sp>
    </p:spTree>
    <p:extLst>
      <p:ext uri="{BB962C8B-B14F-4D97-AF65-F5344CB8AC3E}">
        <p14:creationId xmlns:p14="http://schemas.microsoft.com/office/powerpoint/2010/main" val="991743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accent1">
                    <a:lumMod val="50000"/>
                  </a:schemeClr>
                </a:solidFill>
              </a:defRPr>
            </a:lvl1p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fld id="{9C64F3F4-CE19-49F8-9EF4-FF4EE52031C2}" type="datetimeFigureOut">
              <a:rPr lang="en-GB" smtClean="0"/>
              <a:t>31/10/2021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36174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9" y="365379"/>
            <a:ext cx="11376212" cy="740664"/>
          </a:xfrm>
          <a:prstGeom prst="rect">
            <a:avLst/>
          </a:prstGeom>
        </p:spPr>
        <p:txBody>
          <a:bodyPr>
            <a:normAutofit/>
          </a:bodyPr>
          <a:lstStyle>
            <a:lvl1pPr>
              <a:defRPr/>
            </a:lvl1pPr>
          </a:lstStyle>
          <a:p>
            <a:r>
              <a:rPr lang="en-US"/>
              <a:t>Output</a:t>
            </a:r>
          </a:p>
        </p:txBody>
      </p:sp>
      <p:sp>
        <p:nvSpPr>
          <p:cNvPr id="5" name="Text Placeholder 4"/>
          <p:cNvSpPr>
            <a:spLocks noGrp="1"/>
          </p:cNvSpPr>
          <p:nvPr>
            <p:ph type="body" sz="quarter" idx="10" hasCustomPrompt="1"/>
          </p:nvPr>
        </p:nvSpPr>
        <p:spPr>
          <a:xfrm>
            <a:off x="372532" y="1183341"/>
            <a:ext cx="11374819" cy="5217459"/>
          </a:xfrm>
          <a:ln w="19050">
            <a:solidFill>
              <a:schemeClr val="tx1"/>
            </a:solidFill>
          </a:ln>
        </p:spPr>
        <p:txBody>
          <a:bodyPr/>
          <a:lstStyle>
            <a:lvl1pPr marL="0" indent="0">
              <a:lnSpc>
                <a:spcPct val="100000"/>
              </a:lnSpc>
              <a:spcBef>
                <a:spcPts val="0"/>
              </a:spcBef>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a:t>Router# show command</a:t>
            </a:r>
          </a:p>
          <a:p>
            <a:pPr lvl="0"/>
            <a:r>
              <a:rPr lang="en-US"/>
              <a:t>Output output output output output</a:t>
            </a:r>
          </a:p>
        </p:txBody>
      </p:sp>
    </p:spTree>
    <p:extLst>
      <p:ext uri="{BB962C8B-B14F-4D97-AF65-F5344CB8AC3E}">
        <p14:creationId xmlns:p14="http://schemas.microsoft.com/office/powerpoint/2010/main" val="1562409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10/31/2021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8" r:id="rId3"/>
    <p:sldLayoutId id="214748368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27.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28.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29.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30.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31.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34.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35.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36.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26.emf"/></Relationships>
</file>

<file path=ppt/slides/_rels/slide37.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25.wmf"/></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44.xml"/><Relationship Id="rId1" Type="http://schemas.openxmlformats.org/officeDocument/2006/relationships/slideLayout" Target="../slideLayouts/slideLayout4.xml"/><Relationship Id="rId5" Type="http://schemas.openxmlformats.org/officeDocument/2006/relationships/image" Target="../media/image29.emf"/><Relationship Id="rId4" Type="http://schemas.openxmlformats.org/officeDocument/2006/relationships/image" Target="../media/image28.emf"/></Relationships>
</file>

<file path=ppt/slides/_rels/slide50.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45.xml"/><Relationship Id="rId1" Type="http://schemas.openxmlformats.org/officeDocument/2006/relationships/slideLayout" Target="../slideLayouts/slideLayout4.xml"/><Relationship Id="rId5" Type="http://schemas.openxmlformats.org/officeDocument/2006/relationships/image" Target="../media/image30.emf"/><Relationship Id="rId4" Type="http://schemas.openxmlformats.org/officeDocument/2006/relationships/image" Target="../media/image29.emf"/></Relationships>
</file>

<file path=ppt/slides/_rels/slide5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46.xml"/><Relationship Id="rId1" Type="http://schemas.openxmlformats.org/officeDocument/2006/relationships/slideLayout" Target="../slideLayouts/slideLayout4.xml"/><Relationship Id="rId5" Type="http://schemas.openxmlformats.org/officeDocument/2006/relationships/image" Target="../media/image33.emf"/><Relationship Id="rId4" Type="http://schemas.openxmlformats.org/officeDocument/2006/relationships/image" Target="../media/image32.emf"/></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EIGRP</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Core Networking</a:t>
            </a:r>
          </a:p>
          <a:p>
            <a:r>
              <a:rPr lang="en-GB" i="1" dirty="0"/>
              <a:t>(ACCA7029)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884466" cy="2554545"/>
          </a:xfrm>
          <a:prstGeom prst="rect">
            <a:avLst/>
          </a:prstGeom>
        </p:spPr>
        <p:txBody>
          <a:bodyPr wrap="square">
            <a:spAutoFit/>
          </a:bodyPr>
          <a:lstStyle/>
          <a:p>
            <a:pPr>
              <a:tabLst>
                <a:tab pos="4308475" algn="l"/>
                <a:tab pos="4391025" algn="l"/>
              </a:tabLst>
            </a:pPr>
            <a:r>
              <a:rPr lang="en-US" sz="2000" b="1" i="1" dirty="0">
                <a:solidFill>
                  <a:schemeClr val="bg1"/>
                </a:solidFill>
              </a:rPr>
              <a:t>So far…</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Network Device Communication</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Forwarding Architectures</a:t>
            </a: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r>
              <a:rPr lang="en-US" sz="2000" b="1" i="1" dirty="0">
                <a:solidFill>
                  <a:schemeClr val="bg1"/>
                </a:solidFill>
              </a:rPr>
              <a:t>Implementing &amp; Troubleshooting STP, RSTP, </a:t>
            </a:r>
            <a:r>
              <a:rPr lang="pt-PT" sz="2000" b="1" i="1" dirty="0">
                <a:solidFill>
                  <a:schemeClr val="bg1"/>
                </a:solidFill>
              </a:rPr>
              <a:t>MSTP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VTP, DTP</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EtherChannel Bundle</a:t>
            </a:r>
            <a:r>
              <a:rPr lang="pt-PT" sz="2000" b="1" i="1" dirty="0">
                <a:solidFill>
                  <a:schemeClr val="bg1"/>
                </a:solidFill>
              </a:rPr>
              <a:t>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Routing Protocol, Path Selection,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Static Routing, VRF</a:t>
            </a:r>
          </a:p>
        </p:txBody>
      </p:sp>
      <p:sp>
        <p:nvSpPr>
          <p:cNvPr id="6" name="Rectangle 5">
            <a:extLst>
              <a:ext uri="{FF2B5EF4-FFF2-40B4-BE49-F238E27FC236}">
                <a16:creationId xmlns:a16="http://schemas.microsoft.com/office/drawing/2014/main" id="{3FB78745-3ADB-471E-BE5B-B948A3D845D5}"/>
              </a:ext>
            </a:extLst>
          </p:cNvPr>
          <p:cNvSpPr/>
          <p:nvPr/>
        </p:nvSpPr>
        <p:spPr>
          <a:xfrm>
            <a:off x="6521003" y="1089340"/>
            <a:ext cx="5670997" cy="4401205"/>
          </a:xfrm>
          <a:prstGeom prst="rect">
            <a:avLst/>
          </a:prstGeom>
        </p:spPr>
        <p:txBody>
          <a:bodyPr wrap="square">
            <a:spAutoFit/>
          </a:bodyPr>
          <a:lstStyle/>
          <a:p>
            <a:pPr algn="just">
              <a:tabLst>
                <a:tab pos="4308475" algn="l"/>
                <a:tab pos="4391025" algn="l"/>
              </a:tabLst>
            </a:pPr>
            <a:r>
              <a:rPr lang="en-GB" sz="2000" b="1" i="1" dirty="0">
                <a:solidFill>
                  <a:srgbClr val="0F4561"/>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basic settings in Switch and Router.</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and implement VLANs and Trunking.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Configure Inter-VLAN Routing.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Complete Inter-VLAN Routing Challenge (Packet Tracer Activity) 1.2.1</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Observe STP Changes (</a:t>
            </a:r>
            <a:r>
              <a:rPr lang="en-GB" sz="2000" b="1" i="1" dirty="0" err="1">
                <a:solidFill>
                  <a:srgbClr val="0F4561"/>
                </a:solidFill>
              </a:rPr>
              <a:t>pka</a:t>
            </a:r>
            <a:r>
              <a:rPr lang="en-GB" sz="2000" b="1" i="1" dirty="0">
                <a:solidFill>
                  <a:srgbClr val="0F4561"/>
                </a:solidFill>
              </a:rPr>
              <a:t>).</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RSTP.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Implement advanced STP modifications.</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MST </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VTP, DTP</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EtherChannel</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Static Routing</a:t>
            </a:r>
          </a:p>
          <a:p>
            <a:pPr marL="457200" indent="-457200" algn="just">
              <a:buFont typeface="Wingdings" panose="05000000000000000000" pitchFamily="2" charset="2"/>
              <a:buChar char="Ø"/>
              <a:tabLst>
                <a:tab pos="4308475" algn="l"/>
                <a:tab pos="4391025" algn="l"/>
              </a:tabLst>
            </a:pPr>
            <a:r>
              <a:rPr lang="en-GB" sz="2000" b="1" i="1" dirty="0">
                <a:solidFill>
                  <a:srgbClr val="0F4561"/>
                </a:solidFill>
              </a:rPr>
              <a:t>VRF</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1754326"/>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begin to understand the fundamentals of EIGRP, how it establishes neighbor adjacency, exchange routes, the path metric calculations to identify the best and alternate loop free paths, its convergence process and logic behind the summarization of routes.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1323439"/>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EIGRP Fundamentals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Path Metric Calculation</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Failure Detection and Timers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Route Summarization</a:t>
            </a:r>
          </a:p>
        </p:txBody>
      </p:sp>
      <p:sp>
        <p:nvSpPr>
          <p:cNvPr id="6" name="Rectangle 5">
            <a:extLst>
              <a:ext uri="{FF2B5EF4-FFF2-40B4-BE49-F238E27FC236}">
                <a16:creationId xmlns:a16="http://schemas.microsoft.com/office/drawing/2014/main" id="{3FB78745-3ADB-471E-BE5B-B948A3D845D5}"/>
              </a:ext>
            </a:extLst>
          </p:cNvPr>
          <p:cNvSpPr/>
          <p:nvPr/>
        </p:nvSpPr>
        <p:spPr>
          <a:xfrm>
            <a:off x="211534" y="2961456"/>
            <a:ext cx="5670997" cy="1323439"/>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EIGRP</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Troubleshoot EIGRP</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Packet Tracer Activities</a:t>
            </a:r>
          </a:p>
        </p:txBody>
      </p:sp>
    </p:spTree>
    <p:extLst>
      <p:ext uri="{BB962C8B-B14F-4D97-AF65-F5344CB8AC3E}">
        <p14:creationId xmlns:p14="http://schemas.microsoft.com/office/powerpoint/2010/main" val="1194686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4151586" cy="639706"/>
          </a:xfrm>
        </p:spPr>
        <p:txBody>
          <a:bodyPr>
            <a:normAutofit/>
          </a:bodyPr>
          <a:lstStyle/>
          <a:p>
            <a:r>
              <a:rPr lang="en-US" sz="2800" dirty="0">
                <a:solidFill>
                  <a:schemeClr val="accent1">
                    <a:lumMod val="50000"/>
                  </a:schemeClr>
                </a:solidFill>
              </a:rPr>
              <a:t>Routing Protocol - EIGRP</a:t>
            </a:r>
          </a:p>
        </p:txBody>
      </p:sp>
      <p:sp>
        <p:nvSpPr>
          <p:cNvPr id="66" name="TextBox 65">
            <a:extLst>
              <a:ext uri="{FF2B5EF4-FFF2-40B4-BE49-F238E27FC236}">
                <a16:creationId xmlns:a16="http://schemas.microsoft.com/office/drawing/2014/main" id="{FD5A6874-7D1D-4533-8AAB-C8CD6DE7CAB8}"/>
              </a:ext>
            </a:extLst>
          </p:cNvPr>
          <p:cNvSpPr txBox="1"/>
          <p:nvPr/>
        </p:nvSpPr>
        <p:spPr>
          <a:xfrm>
            <a:off x="106884" y="770323"/>
            <a:ext cx="5557944" cy="4558171"/>
          </a:xfrm>
          <a:prstGeom prst="rect">
            <a:avLst/>
          </a:prstGeom>
          <a:noFill/>
        </p:spPr>
        <p:txBody>
          <a:bodyPr wrap="square">
            <a:spAutoFit/>
          </a:bodyPr>
          <a:lstStyle/>
          <a:p>
            <a:pPr algn="just" fontAlgn="base">
              <a:lnSpc>
                <a:spcPct val="80000"/>
              </a:lnSpc>
              <a:spcBef>
                <a:spcPts val="1000"/>
              </a:spcBef>
              <a:spcAft>
                <a:spcPts val="600"/>
              </a:spcAft>
              <a:buClr>
                <a:schemeClr val="tx2"/>
              </a:buClr>
              <a:buSzPct val="90000"/>
            </a:pPr>
            <a:r>
              <a:rPr lang="en-US" b="1" i="1" dirty="0">
                <a:solidFill>
                  <a:schemeClr val="tx2"/>
                </a:solidFill>
              </a:rPr>
              <a:t>EIGRP is a Cisco-proprietary distance-vector protocol with link-state features. EIGRP features include:</a:t>
            </a:r>
          </a:p>
          <a:p>
            <a:pPr marL="285750" lvl="1" indent="-285750" algn="just" fontAlgn="base">
              <a:lnSpc>
                <a:spcPct val="80000"/>
              </a:lnSpc>
              <a:spcBef>
                <a:spcPts val="1000"/>
              </a:spcBef>
              <a:spcAft>
                <a:spcPts val="600"/>
              </a:spcAft>
              <a:buClr>
                <a:schemeClr val="tx2"/>
              </a:buClr>
              <a:buSzPct val="90000"/>
              <a:buFont typeface="Wingdings" panose="05000000000000000000" pitchFamily="2" charset="2"/>
              <a:buChar char="ü"/>
            </a:pPr>
            <a:r>
              <a:rPr lang="en-US" b="1" i="1" dirty="0">
                <a:solidFill>
                  <a:schemeClr val="tx2"/>
                </a:solidFill>
              </a:rPr>
              <a:t>Advanced distance vector</a:t>
            </a:r>
          </a:p>
          <a:p>
            <a:pPr marL="285750" lvl="1" indent="-285750" algn="just" fontAlgn="base">
              <a:lnSpc>
                <a:spcPct val="80000"/>
              </a:lnSpc>
              <a:spcBef>
                <a:spcPts val="1000"/>
              </a:spcBef>
              <a:spcAft>
                <a:spcPts val="600"/>
              </a:spcAft>
              <a:buClr>
                <a:schemeClr val="tx2"/>
              </a:buClr>
              <a:buSzPct val="90000"/>
              <a:buFont typeface="Wingdings" panose="05000000000000000000" pitchFamily="2" charset="2"/>
              <a:buChar char="ü"/>
            </a:pPr>
            <a:r>
              <a:rPr lang="en-US" b="1" i="1" dirty="0">
                <a:solidFill>
                  <a:schemeClr val="tx2"/>
                </a:solidFill>
              </a:rPr>
              <a:t>Fast convergence</a:t>
            </a:r>
          </a:p>
          <a:p>
            <a:pPr marL="285750" lvl="1" indent="-285750" algn="just" fontAlgn="base">
              <a:lnSpc>
                <a:spcPct val="80000"/>
              </a:lnSpc>
              <a:spcBef>
                <a:spcPts val="1000"/>
              </a:spcBef>
              <a:spcAft>
                <a:spcPts val="600"/>
              </a:spcAft>
              <a:buClr>
                <a:schemeClr val="tx2"/>
              </a:buClr>
              <a:buSzPct val="90000"/>
              <a:buFont typeface="Wingdings" panose="05000000000000000000" pitchFamily="2" charset="2"/>
              <a:buChar char="ü"/>
            </a:pPr>
            <a:r>
              <a:rPr lang="en-US" b="1" i="1" dirty="0">
                <a:solidFill>
                  <a:schemeClr val="tx2"/>
                </a:solidFill>
              </a:rPr>
              <a:t>Partial updates</a:t>
            </a:r>
          </a:p>
          <a:p>
            <a:pPr marL="285750" lvl="1" indent="-285750" algn="just" fontAlgn="base">
              <a:lnSpc>
                <a:spcPct val="80000"/>
              </a:lnSpc>
              <a:spcBef>
                <a:spcPts val="1000"/>
              </a:spcBef>
              <a:spcAft>
                <a:spcPts val="600"/>
              </a:spcAft>
              <a:buClr>
                <a:schemeClr val="tx2"/>
              </a:buClr>
              <a:buSzPct val="90000"/>
              <a:buFont typeface="Wingdings" panose="05000000000000000000" pitchFamily="2" charset="2"/>
              <a:buChar char="ü"/>
            </a:pPr>
            <a:r>
              <a:rPr lang="en-US" b="1" i="1" dirty="0">
                <a:solidFill>
                  <a:schemeClr val="tx2"/>
                </a:solidFill>
              </a:rPr>
              <a:t>Multiple network layer support</a:t>
            </a:r>
          </a:p>
          <a:p>
            <a:pPr marL="285750" lvl="1" indent="-285750" algn="just" fontAlgn="base">
              <a:lnSpc>
                <a:spcPct val="80000"/>
              </a:lnSpc>
              <a:spcBef>
                <a:spcPts val="1000"/>
              </a:spcBef>
              <a:spcAft>
                <a:spcPts val="600"/>
              </a:spcAft>
              <a:buClr>
                <a:schemeClr val="tx2"/>
              </a:buClr>
              <a:buSzPct val="90000"/>
              <a:buFont typeface="Wingdings" panose="05000000000000000000" pitchFamily="2" charset="2"/>
              <a:buChar char="ü"/>
            </a:pPr>
            <a:r>
              <a:rPr lang="en-US" b="1" i="1" dirty="0">
                <a:solidFill>
                  <a:schemeClr val="tx2"/>
                </a:solidFill>
              </a:rPr>
              <a:t>Use of multicast and unicast communication</a:t>
            </a:r>
          </a:p>
          <a:p>
            <a:pPr marL="285750" lvl="1" indent="-285750" algn="just" fontAlgn="base">
              <a:lnSpc>
                <a:spcPct val="80000"/>
              </a:lnSpc>
              <a:spcBef>
                <a:spcPts val="1000"/>
              </a:spcBef>
              <a:spcAft>
                <a:spcPts val="600"/>
              </a:spcAft>
              <a:buClr>
                <a:schemeClr val="tx2"/>
              </a:buClr>
              <a:buSzPct val="90000"/>
              <a:buFont typeface="Wingdings" panose="05000000000000000000" pitchFamily="2" charset="2"/>
              <a:buChar char="ü"/>
            </a:pPr>
            <a:r>
              <a:rPr lang="en-US" b="1" i="1" dirty="0">
                <a:solidFill>
                  <a:schemeClr val="tx2"/>
                </a:solidFill>
              </a:rPr>
              <a:t>Variable-length subnet masking (VLSM) support</a:t>
            </a:r>
          </a:p>
          <a:p>
            <a:pPr algn="just"/>
            <a:endParaRPr lang="en-US" b="1" i="1" dirty="0">
              <a:solidFill>
                <a:srgbClr val="FF0000"/>
              </a:solidFill>
            </a:endParaRPr>
          </a:p>
          <a:p>
            <a:pPr algn="just"/>
            <a:r>
              <a:rPr lang="en-US" b="1" i="1" dirty="0">
                <a:solidFill>
                  <a:srgbClr val="FF0000"/>
                </a:solidFill>
              </a:rPr>
              <a:t>EIGRP overcomes the deficiencies of other distance vector routing protocols with unequal-cost load balancing, support for networks 255 hops away, and rapid convergence features. </a:t>
            </a:r>
          </a:p>
        </p:txBody>
      </p:sp>
      <p:graphicFrame>
        <p:nvGraphicFramePr>
          <p:cNvPr id="26" name="Table 25">
            <a:extLst>
              <a:ext uri="{FF2B5EF4-FFF2-40B4-BE49-F238E27FC236}">
                <a16:creationId xmlns:a16="http://schemas.microsoft.com/office/drawing/2014/main" id="{AE83BDF0-19D2-4A8C-9E81-ED86E7BDE9F9}"/>
              </a:ext>
            </a:extLst>
          </p:cNvPr>
          <p:cNvGraphicFramePr>
            <a:graphicFrameLocks noGrp="1"/>
          </p:cNvGraphicFramePr>
          <p:nvPr>
            <p:extLst>
              <p:ext uri="{D42A27DB-BD31-4B8C-83A1-F6EECF244321}">
                <p14:modId xmlns:p14="http://schemas.microsoft.com/office/powerpoint/2010/main" val="91789827"/>
              </p:ext>
            </p:extLst>
          </p:nvPr>
        </p:nvGraphicFramePr>
        <p:xfrm>
          <a:off x="5664828" y="639706"/>
          <a:ext cx="6420288" cy="4482053"/>
        </p:xfrm>
        <a:graphic>
          <a:graphicData uri="http://schemas.openxmlformats.org/drawingml/2006/table">
            <a:tbl>
              <a:tblPr firstRow="1" bandRow="1">
                <a:tableStyleId>{073A0DAA-6AF3-43AB-8588-CEC1D06C72B9}</a:tableStyleId>
              </a:tblPr>
              <a:tblGrid>
                <a:gridCol w="1795735">
                  <a:extLst>
                    <a:ext uri="{9D8B030D-6E8A-4147-A177-3AD203B41FA5}">
                      <a16:colId xmlns:a16="http://schemas.microsoft.com/office/drawing/2014/main" val="20000"/>
                    </a:ext>
                  </a:extLst>
                </a:gridCol>
                <a:gridCol w="557048">
                  <a:extLst>
                    <a:ext uri="{9D8B030D-6E8A-4147-A177-3AD203B41FA5}">
                      <a16:colId xmlns:a16="http://schemas.microsoft.com/office/drawing/2014/main" val="20001"/>
                    </a:ext>
                  </a:extLst>
                </a:gridCol>
                <a:gridCol w="903890">
                  <a:extLst>
                    <a:ext uri="{9D8B030D-6E8A-4147-A177-3AD203B41FA5}">
                      <a16:colId xmlns:a16="http://schemas.microsoft.com/office/drawing/2014/main" val="20002"/>
                    </a:ext>
                  </a:extLst>
                </a:gridCol>
                <a:gridCol w="1019503">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83173">
                  <a:extLst>
                    <a:ext uri="{9D8B030D-6E8A-4147-A177-3AD203B41FA5}">
                      <a16:colId xmlns:a16="http://schemas.microsoft.com/office/drawing/2014/main" val="20005"/>
                    </a:ext>
                  </a:extLst>
                </a:gridCol>
                <a:gridCol w="851339">
                  <a:extLst>
                    <a:ext uri="{9D8B030D-6E8A-4147-A177-3AD203B41FA5}">
                      <a16:colId xmlns:a16="http://schemas.microsoft.com/office/drawing/2014/main" val="20006"/>
                    </a:ext>
                  </a:extLst>
                </a:gridCol>
              </a:tblGrid>
              <a:tr h="628316">
                <a:tc>
                  <a:txBody>
                    <a:bodyPr/>
                    <a:lstStyle/>
                    <a:p>
                      <a:pPr marL="0" marR="0" indent="0" algn="l" rtl="0" eaLnBrk="1" fontAlgn="ctr" latinLnBrk="0" hangingPunct="1">
                        <a:lnSpc>
                          <a:spcPct val="100000"/>
                        </a:lnSpc>
                        <a:spcBef>
                          <a:spcPts val="0"/>
                        </a:spcBef>
                        <a:spcAft>
                          <a:spcPts val="0"/>
                        </a:spcAft>
                      </a:pPr>
                      <a:r>
                        <a:rPr lang="en-US" sz="1400" b="1" u="none" strike="noStrike" kern="1200" dirty="0">
                          <a:solidFill>
                            <a:schemeClr val="bg1"/>
                          </a:solidFill>
                        </a:rPr>
                        <a:t>Characteristics</a:t>
                      </a:r>
                      <a:endParaRPr lang="en-US" sz="1400" b="1" i="0" u="none" strike="noStrike" kern="1200" dirty="0">
                        <a:solidFill>
                          <a:schemeClr val="bg1"/>
                        </a:solidFill>
                        <a:latin typeface="Arial"/>
                        <a:ea typeface="SimSun"/>
                        <a:cs typeface="Arial"/>
                      </a:endParaRPr>
                    </a:p>
                  </a:txBody>
                  <a:tcPr marL="70866" marR="70866" marT="9525"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a:solidFill>
                            <a:schemeClr val="bg1"/>
                          </a:solidFill>
                        </a:rPr>
                        <a:t>RIPv1</a:t>
                      </a:r>
                      <a:endParaRPr lang="en-US" sz="1400" b="1" i="0" u="none" strike="noStrike" kern="120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dirty="0">
                          <a:solidFill>
                            <a:schemeClr val="bg1"/>
                          </a:solidFill>
                        </a:rPr>
                        <a:t>RIPv2</a:t>
                      </a:r>
                      <a:endParaRPr lang="en-US" sz="1400" b="1" i="0" u="none" strike="noStrike" kern="1200" dirty="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dirty="0">
                          <a:solidFill>
                            <a:schemeClr val="bg1"/>
                          </a:solidFill>
                        </a:rPr>
                        <a:t>EIGRP</a:t>
                      </a:r>
                      <a:endParaRPr lang="en-US" sz="1400" b="1" i="0" u="none" strike="noStrike" kern="1200" dirty="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a:solidFill>
                            <a:schemeClr val="bg1"/>
                          </a:solidFill>
                        </a:rPr>
                        <a:t>IS-IS</a:t>
                      </a:r>
                      <a:endParaRPr lang="en-US" sz="1400" b="1" i="0" u="none" strike="noStrike" kern="120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dirty="0">
                          <a:solidFill>
                            <a:schemeClr val="bg1"/>
                          </a:solidFill>
                        </a:rPr>
                        <a:t>OSPF</a:t>
                      </a:r>
                      <a:endParaRPr lang="en-US" sz="1400" b="1" i="0" u="none" strike="noStrike" kern="1200" dirty="0">
                        <a:solidFill>
                          <a:schemeClr val="bg1"/>
                        </a:solidFill>
                        <a:latin typeface="Arial"/>
                        <a:ea typeface="SimSun"/>
                        <a:cs typeface="Arial"/>
                      </a:endParaRP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u="none" strike="noStrike" kern="1200">
                          <a:solidFill>
                            <a:schemeClr val="bg1"/>
                          </a:solidFill>
                        </a:rPr>
                        <a:t>BGP</a:t>
                      </a:r>
                      <a:endParaRPr lang="en-US" sz="1400" b="1" i="0" u="none" strike="noStrike" kern="1200">
                        <a:solidFill>
                          <a:schemeClr val="bg1"/>
                        </a:solidFill>
                        <a:latin typeface="Arial"/>
                        <a:ea typeface="SimSun"/>
                        <a:cs typeface="Arial"/>
                      </a:endParaRPr>
                    </a:p>
                  </a:txBody>
                  <a:tcPr marL="0" marR="0" marT="0" marB="0" anchor="ctr"/>
                </a:tc>
                <a:extLst>
                  <a:ext uri="{0D108BD9-81ED-4DB2-BD59-A6C34878D82A}">
                    <a16:rowId xmlns:a16="http://schemas.microsoft.com/office/drawing/2014/main" val="10000"/>
                  </a:ext>
                </a:extLst>
              </a:tr>
              <a:tr h="190572">
                <a:tc>
                  <a:txBody>
                    <a:bodyPr/>
                    <a:lstStyle/>
                    <a:p>
                      <a:pPr marL="0" marR="0" indent="0" algn="l" rtl="0" eaLnBrk="1" fontAlgn="ctr" latinLnBrk="0" hangingPunct="1">
                        <a:lnSpc>
                          <a:spcPct val="100000"/>
                        </a:lnSpc>
                        <a:spcBef>
                          <a:spcPts val="0"/>
                        </a:spcBef>
                        <a:spcAft>
                          <a:spcPts val="0"/>
                        </a:spcAft>
                      </a:pPr>
                      <a:r>
                        <a:rPr lang="en-US" sz="1600" b="1" u="none" strike="noStrike" kern="1200" dirty="0">
                          <a:solidFill>
                            <a:schemeClr val="dk1"/>
                          </a:solidFill>
                        </a:rPr>
                        <a:t>Distance vector</a:t>
                      </a:r>
                      <a:endParaRPr lang="en-US" sz="2400" b="0" i="0" u="none" strike="noStrike" dirty="0">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1"/>
                  </a:ext>
                </a:extLst>
              </a:tr>
              <a:tr h="19057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Link-state</a:t>
                      </a:r>
                      <a:endParaRPr lang="en-US" sz="2400" b="0" i="0" u="none" strike="noStrike">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2"/>
                  </a:ext>
                </a:extLst>
              </a:tr>
              <a:tr h="19057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Classless</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3"/>
                  </a:ext>
                </a:extLst>
              </a:tr>
              <a:tr h="19057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VLSM support</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dirty="0">
                          <a:solidFill>
                            <a:schemeClr val="dk1"/>
                          </a:solidFill>
                          <a:sym typeface="Wingdings"/>
                        </a:rPr>
                        <a:t></a:t>
                      </a:r>
                      <a:endParaRPr lang="en-US" sz="18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4"/>
                  </a:ext>
                </a:extLst>
              </a:tr>
              <a:tr h="626164">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Automatic route summarization</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dirty="0">
                          <a:solidFill>
                            <a:schemeClr val="dk1"/>
                          </a:solidFill>
                          <a:sym typeface="Wingdings"/>
                        </a:rPr>
                        <a:t></a:t>
                      </a:r>
                      <a:endParaRPr lang="en-US" sz="18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dirty="0">
                          <a:solidFill>
                            <a:schemeClr val="dk1"/>
                          </a:solidFill>
                          <a:sym typeface="Wingdings"/>
                        </a:rPr>
                        <a:t></a:t>
                      </a:r>
                      <a:endParaRPr lang="en-US" sz="1800" b="1" u="none" strike="noStrike" kern="1200" dirty="0">
                        <a:solidFill>
                          <a:schemeClr val="dk1"/>
                        </a:solidFill>
                      </a:endParaRPr>
                    </a:p>
                    <a:p>
                      <a:pPr marL="3175" marR="0" indent="0" algn="ctr" rtl="0" eaLnBrk="1" fontAlgn="ctr" latinLnBrk="0" hangingPunct="1">
                        <a:lnSpc>
                          <a:spcPct val="100000"/>
                        </a:lnSpc>
                        <a:spcBef>
                          <a:spcPts val="0"/>
                        </a:spcBef>
                        <a:spcAft>
                          <a:spcPts val="0"/>
                        </a:spcAft>
                      </a:pPr>
                      <a:r>
                        <a:rPr lang="en-US" sz="900" b="0" u="none" strike="noStrike" kern="1200" dirty="0">
                          <a:solidFill>
                            <a:srgbClr val="000000"/>
                          </a:solidFill>
                        </a:rPr>
                        <a:t>(can be disabled using </a:t>
                      </a:r>
                      <a:r>
                        <a:rPr lang="en-US" sz="900" b="1" u="none" strike="noStrike" kern="1200" dirty="0">
                          <a:solidFill>
                            <a:srgbClr val="000000"/>
                          </a:solidFill>
                        </a:rPr>
                        <a:t>no auto-summary</a:t>
                      </a:r>
                      <a:r>
                        <a:rPr lang="en-US" sz="900" b="0" u="none" strike="noStrike" kern="1200" dirty="0">
                          <a:solidFill>
                            <a:srgbClr val="000000"/>
                          </a:solidFill>
                        </a:rPr>
                        <a:t>)</a:t>
                      </a:r>
                      <a:endParaRPr lang="en-US" sz="1100" b="0" i="0" u="none" strike="noStrike" kern="1200" dirty="0">
                        <a:solidFill>
                          <a:srgbClr val="000000"/>
                        </a:solidFill>
                        <a:latin typeface="Arial"/>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800" b="1" u="none" strike="noStrike" kern="1200" dirty="0">
                          <a:solidFill>
                            <a:schemeClr val="dk1"/>
                          </a:solidFill>
                          <a:sym typeface="Wingdings"/>
                        </a:rPr>
                        <a:t></a:t>
                      </a:r>
                      <a:endParaRPr lang="en-US" sz="1800" b="1" u="none" strike="noStrike" kern="1200" dirty="0">
                        <a:solidFill>
                          <a:schemeClr val="dk1"/>
                        </a:solidFill>
                      </a:endParaRPr>
                    </a:p>
                    <a:p>
                      <a:pPr marL="3175" marR="0" indent="0" algn="ctr" rtl="0" eaLnBrk="1" fontAlgn="auto" latinLnBrk="0" hangingPunct="1">
                        <a:lnSpc>
                          <a:spcPct val="100000"/>
                        </a:lnSpc>
                        <a:spcBef>
                          <a:spcPts val="0"/>
                        </a:spcBef>
                        <a:spcAft>
                          <a:spcPts val="0"/>
                        </a:spcAft>
                      </a:pPr>
                      <a:r>
                        <a:rPr lang="en-US" sz="1200" b="0" u="none" strike="noStrike" kern="1200" dirty="0">
                          <a:solidFill>
                            <a:srgbClr val="000000"/>
                          </a:solidFill>
                        </a:rPr>
                        <a:t>(</a:t>
                      </a:r>
                      <a:r>
                        <a:rPr lang="en-US" sz="800" b="0" u="none" strike="noStrike" kern="1200" dirty="0">
                          <a:solidFill>
                            <a:srgbClr val="000000"/>
                          </a:solidFill>
                        </a:rPr>
                        <a:t>can be disabled using </a:t>
                      </a:r>
                      <a:r>
                        <a:rPr lang="en-US" sz="800" b="1" u="none" strike="noStrike" kern="1200" dirty="0">
                          <a:solidFill>
                            <a:srgbClr val="000000"/>
                          </a:solidFill>
                        </a:rPr>
                        <a:t>no auto-summary</a:t>
                      </a:r>
                      <a:r>
                        <a:rPr lang="en-US" sz="800" b="0" u="none" strike="noStrike" kern="1200" dirty="0">
                          <a:solidFill>
                            <a:srgbClr val="000000"/>
                          </a:solidFill>
                        </a:rPr>
                        <a:t>)</a:t>
                      </a:r>
                      <a:endParaRPr lang="en-US" sz="1600" b="0" i="0" u="none" strike="noStrike" dirty="0">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5"/>
                  </a:ext>
                </a:extLst>
              </a:tr>
              <a:tr h="33520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Manual route summarization</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dirty="0">
                          <a:solidFill>
                            <a:schemeClr val="dk1"/>
                          </a:solidFill>
                          <a:sym typeface="Wingdings"/>
                        </a:rPr>
                        <a:t></a:t>
                      </a:r>
                      <a:endParaRPr lang="en-US" sz="18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6"/>
                  </a:ext>
                </a:extLst>
              </a:tr>
              <a:tr h="33520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Hierarchical topology required</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800" b="1" u="none" strike="noStrike" kern="1200">
                          <a:solidFill>
                            <a:schemeClr val="dk1"/>
                          </a:solidFill>
                          <a:sym typeface="Wingdings"/>
                        </a:rPr>
                        <a:t></a:t>
                      </a:r>
                      <a:endParaRPr lang="en-US" sz="18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8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7"/>
                  </a:ext>
                </a:extLst>
              </a:tr>
              <a:tr h="171855">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Size of network</a:t>
                      </a:r>
                      <a:endParaRPr lang="en-US" sz="1600" b="1" i="0" u="none" strike="noStrike" kern="1200">
                        <a:solidFill>
                          <a:schemeClr val="dk1"/>
                        </a:solidFill>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Small</a:t>
                      </a:r>
                      <a:endParaRPr lang="en-US" sz="1600" b="0" i="0" u="none" strike="noStrike" kern="1200">
                        <a:solidFill>
                          <a:schemeClr val="dk1"/>
                        </a:solidFill>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Small</a:t>
                      </a:r>
                      <a:endParaRPr lang="en-US" sz="1600" b="0" i="0" u="none" strike="noStrike" kern="1200">
                        <a:solidFill>
                          <a:schemeClr val="dk1"/>
                        </a:solidFill>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dirty="0">
                          <a:solidFill>
                            <a:schemeClr val="dk1"/>
                          </a:solidFill>
                        </a:rPr>
                        <a:t>Large</a:t>
                      </a:r>
                      <a:endParaRPr lang="en-US" sz="1600" b="0" i="0" u="none" strike="noStrike" kern="1200" dirty="0">
                        <a:solidFill>
                          <a:schemeClr val="dk1"/>
                        </a:solidFill>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Large</a:t>
                      </a:r>
                      <a:endParaRPr lang="en-US" sz="1600" b="0" i="0" u="none" strike="noStrike" kern="1200">
                        <a:solidFill>
                          <a:schemeClr val="dk1"/>
                        </a:solidFill>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Large</a:t>
                      </a:r>
                      <a:endParaRPr lang="en-US" sz="1600" b="0" i="0" u="none" strike="noStrike" kern="1200">
                        <a:solidFill>
                          <a:schemeClr val="dk1"/>
                        </a:solidFill>
                        <a:latin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600" b="0" u="none" strike="noStrike" kern="1200">
                          <a:solidFill>
                            <a:schemeClr val="dk1"/>
                          </a:solidFill>
                        </a:rPr>
                        <a:t>Very large</a:t>
                      </a:r>
                      <a:endParaRPr lang="en-US" sz="2400" b="0" i="0" u="none" strike="noStrike">
                        <a:latin typeface="Arial"/>
                      </a:endParaRPr>
                    </a:p>
                  </a:txBody>
                  <a:tcPr marL="0" marR="0" marT="0" marB="0" anchor="ctr"/>
                </a:tc>
                <a:extLst>
                  <a:ext uri="{0D108BD9-81ED-4DB2-BD59-A6C34878D82A}">
                    <a16:rowId xmlns:a16="http://schemas.microsoft.com/office/drawing/2014/main" val="10008"/>
                  </a:ext>
                </a:extLst>
              </a:tr>
              <a:tr h="326694">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Metric</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Hops</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Hops</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dirty="0">
                          <a:solidFill>
                            <a:schemeClr val="dk1"/>
                          </a:solidFill>
                        </a:rPr>
                        <a:t>Composite metric</a:t>
                      </a:r>
                      <a:endParaRPr lang="en-US" sz="1600" b="0"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Metric</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Cost</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Path attributes</a:t>
                      </a:r>
                      <a:endParaRPr lang="en-US" sz="1600" b="0" i="0" u="none" strike="noStrike" kern="1200">
                        <a:solidFill>
                          <a:schemeClr val="dk1"/>
                        </a:solidFill>
                        <a:latin typeface="Arial"/>
                      </a:endParaRPr>
                    </a:p>
                  </a:txBody>
                  <a:tcPr marL="0" marR="0" marT="0" marB="0" anchor="ctr"/>
                </a:tc>
                <a:extLst>
                  <a:ext uri="{0D108BD9-81ED-4DB2-BD59-A6C34878D82A}">
                    <a16:rowId xmlns:a16="http://schemas.microsoft.com/office/drawing/2014/main" val="10009"/>
                  </a:ext>
                </a:extLst>
              </a:tr>
              <a:tr h="335202">
                <a:tc>
                  <a:txBody>
                    <a:bodyPr/>
                    <a:lstStyle/>
                    <a:p>
                      <a:pPr marL="0" marR="0" indent="0" algn="l" rtl="0" eaLnBrk="1" fontAlgn="ctr" latinLnBrk="0" hangingPunct="1">
                        <a:lnSpc>
                          <a:spcPct val="100000"/>
                        </a:lnSpc>
                        <a:spcBef>
                          <a:spcPts val="0"/>
                        </a:spcBef>
                        <a:spcAft>
                          <a:spcPts val="0"/>
                        </a:spcAft>
                      </a:pPr>
                      <a:r>
                        <a:rPr lang="en-US" sz="1600" b="1" u="none" strike="noStrike" kern="1200">
                          <a:solidFill>
                            <a:schemeClr val="dk1"/>
                          </a:solidFill>
                        </a:rPr>
                        <a:t>Convergence time</a:t>
                      </a:r>
                      <a:endParaRPr lang="en-US" sz="16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Slow</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dirty="0">
                          <a:solidFill>
                            <a:schemeClr val="dk1"/>
                          </a:solidFill>
                        </a:rPr>
                        <a:t>Slow</a:t>
                      </a:r>
                      <a:endParaRPr lang="en-US" sz="1600" b="0"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Very fast</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Fast</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a:solidFill>
                            <a:schemeClr val="dk1"/>
                          </a:solidFill>
                        </a:rPr>
                        <a:t>Fast</a:t>
                      </a:r>
                      <a:endParaRPr lang="en-US" sz="16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600" b="0" u="none" strike="noStrike" kern="1200" dirty="0">
                          <a:solidFill>
                            <a:schemeClr val="dk1"/>
                          </a:solidFill>
                        </a:rPr>
                        <a:t>Slow</a:t>
                      </a:r>
                      <a:endParaRPr lang="en-US" sz="1600" b="0" i="0" u="none" strike="noStrike" kern="1200" dirty="0">
                        <a:solidFill>
                          <a:schemeClr val="dk1"/>
                        </a:solidFill>
                        <a:latin typeface="Arial"/>
                      </a:endParaRPr>
                    </a:p>
                  </a:txBody>
                  <a:tcPr marL="0" marR="0" marT="0" marB="0"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10657108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4151586" cy="639706"/>
          </a:xfrm>
        </p:spPr>
        <p:txBody>
          <a:bodyPr>
            <a:normAutofit/>
          </a:bodyPr>
          <a:lstStyle/>
          <a:p>
            <a:r>
              <a:rPr lang="en-US" sz="2800" dirty="0">
                <a:solidFill>
                  <a:schemeClr val="accent1">
                    <a:lumMod val="50000"/>
                  </a:schemeClr>
                </a:solidFill>
              </a:rPr>
              <a:t>Routing Protocol - EIGRP</a:t>
            </a:r>
          </a:p>
        </p:txBody>
      </p:sp>
      <p:sp>
        <p:nvSpPr>
          <p:cNvPr id="66" name="TextBox 65">
            <a:extLst>
              <a:ext uri="{FF2B5EF4-FFF2-40B4-BE49-F238E27FC236}">
                <a16:creationId xmlns:a16="http://schemas.microsoft.com/office/drawing/2014/main" id="{FD5A6874-7D1D-4533-8AAB-C8CD6DE7CAB8}"/>
              </a:ext>
            </a:extLst>
          </p:cNvPr>
          <p:cNvSpPr txBox="1"/>
          <p:nvPr/>
        </p:nvSpPr>
        <p:spPr>
          <a:xfrm>
            <a:off x="106883" y="770323"/>
            <a:ext cx="11927461" cy="3750129"/>
          </a:xfrm>
          <a:prstGeom prst="rect">
            <a:avLst/>
          </a:prstGeom>
          <a:noFill/>
        </p:spPr>
        <p:txBody>
          <a:bodyPr wrap="square">
            <a:spAutoFit/>
          </a:bodyPr>
          <a:lstStyle/>
          <a:p>
            <a:pPr marL="285750" indent="-285750" algn="just" fontAlgn="base">
              <a:lnSpc>
                <a:spcPct val="80000"/>
              </a:lnSpc>
              <a:spcBef>
                <a:spcPts val="1000"/>
              </a:spcBef>
              <a:spcAft>
                <a:spcPts val="600"/>
              </a:spcAft>
              <a:buClr>
                <a:schemeClr val="tx2"/>
              </a:buClr>
              <a:buSzPct val="90000"/>
              <a:buFont typeface="Courier New" panose="02070309020205020404" pitchFamily="49" charset="0"/>
              <a:buChar char="o"/>
            </a:pPr>
            <a:r>
              <a:rPr lang="en-US" b="1" i="1" dirty="0">
                <a:solidFill>
                  <a:schemeClr val="tx2"/>
                </a:solidFill>
              </a:rPr>
              <a:t>EIGRP uses a diffusing update algorithm (DUAL) to identify network paths and enable fast convergence using precalculated loop-free backup paths. </a:t>
            </a:r>
          </a:p>
          <a:p>
            <a:pPr marL="285750" indent="-285750" algn="just" fontAlgn="base">
              <a:lnSpc>
                <a:spcPct val="80000"/>
              </a:lnSpc>
              <a:spcBef>
                <a:spcPts val="1000"/>
              </a:spcBef>
              <a:spcAft>
                <a:spcPts val="600"/>
              </a:spcAft>
              <a:buClr>
                <a:schemeClr val="tx2"/>
              </a:buClr>
              <a:buSzPct val="90000"/>
              <a:buFont typeface="Courier New" panose="02070309020205020404" pitchFamily="49" charset="0"/>
              <a:buChar char="o"/>
            </a:pPr>
            <a:r>
              <a:rPr lang="en-US" b="1" i="1" dirty="0">
                <a:solidFill>
                  <a:schemeClr val="tx2"/>
                </a:solidFill>
              </a:rPr>
              <a:t>EIGRP adds to the route selection algorithm logic that uses factors outside hop count.</a:t>
            </a:r>
          </a:p>
          <a:p>
            <a:pPr marL="285750" lvl="1" indent="-285750" algn="just" fontAlgn="base">
              <a:lnSpc>
                <a:spcPct val="80000"/>
              </a:lnSpc>
              <a:spcBef>
                <a:spcPts val="1000"/>
              </a:spcBef>
              <a:spcAft>
                <a:spcPts val="600"/>
              </a:spcAft>
              <a:buClr>
                <a:schemeClr val="tx2"/>
              </a:buClr>
              <a:buSzPct val="90000"/>
              <a:buFont typeface="Courier New" panose="02070309020205020404" pitchFamily="49" charset="0"/>
              <a:buChar char="o"/>
            </a:pPr>
            <a:r>
              <a:rPr lang="en-US" b="1" i="1" dirty="0">
                <a:solidFill>
                  <a:schemeClr val="tx2"/>
                </a:solidFill>
              </a:rPr>
              <a:t>Seamless connectivity across all data link layer protocols and topologies</a:t>
            </a:r>
          </a:p>
          <a:p>
            <a:pPr marL="285750" lvl="1" indent="-285750" algn="just" fontAlgn="base">
              <a:lnSpc>
                <a:spcPct val="80000"/>
              </a:lnSpc>
              <a:spcBef>
                <a:spcPts val="1000"/>
              </a:spcBef>
              <a:spcAft>
                <a:spcPts val="600"/>
              </a:spcAft>
              <a:buClr>
                <a:schemeClr val="tx2"/>
              </a:buClr>
              <a:buSzPct val="90000"/>
              <a:buFont typeface="Courier New" panose="02070309020205020404" pitchFamily="49" charset="0"/>
              <a:buChar char="o"/>
            </a:pPr>
            <a:r>
              <a:rPr lang="en-US" b="1" i="1" dirty="0">
                <a:solidFill>
                  <a:schemeClr val="tx2"/>
                </a:solidFill>
              </a:rPr>
              <a:t>By default, it performs automatic route summarization at major network boundaries (can be disabled) but can also be configured to summarize on interfaces.</a:t>
            </a:r>
          </a:p>
          <a:p>
            <a:pPr marL="285750" lvl="1" indent="-285750" algn="just" fontAlgn="base">
              <a:lnSpc>
                <a:spcPct val="80000"/>
              </a:lnSpc>
              <a:spcBef>
                <a:spcPts val="1000"/>
              </a:spcBef>
              <a:spcAft>
                <a:spcPts val="600"/>
              </a:spcAft>
              <a:buClr>
                <a:schemeClr val="tx2"/>
              </a:buClr>
              <a:buSzPct val="90000"/>
              <a:buFont typeface="Courier New" panose="02070309020205020404" pitchFamily="49" charset="0"/>
              <a:buChar char="o"/>
            </a:pPr>
            <a:r>
              <a:rPr lang="en-US" b="1" i="1" dirty="0">
                <a:solidFill>
                  <a:schemeClr val="tx2"/>
                </a:solidFill>
              </a:rPr>
              <a:t>Manual summarization at any point</a:t>
            </a:r>
          </a:p>
          <a:p>
            <a:pPr marL="285750" lvl="1" indent="-285750" algn="just" fontAlgn="base">
              <a:lnSpc>
                <a:spcPct val="80000"/>
              </a:lnSpc>
              <a:spcBef>
                <a:spcPts val="1000"/>
              </a:spcBef>
              <a:spcAft>
                <a:spcPts val="600"/>
              </a:spcAft>
              <a:buClr>
                <a:schemeClr val="tx2"/>
              </a:buClr>
              <a:buSzPct val="90000"/>
              <a:buFont typeface="Courier New" panose="02070309020205020404" pitchFamily="49" charset="0"/>
              <a:buChar char="o"/>
            </a:pPr>
            <a:r>
              <a:rPr lang="en-US" b="1" i="1" dirty="0">
                <a:solidFill>
                  <a:schemeClr val="tx2"/>
                </a:solidFill>
              </a:rPr>
              <a:t>100% loop-free classless routing</a:t>
            </a:r>
          </a:p>
          <a:p>
            <a:pPr marL="285750" lvl="1" indent="-285750" algn="just" fontAlgn="base">
              <a:lnSpc>
                <a:spcPct val="80000"/>
              </a:lnSpc>
              <a:spcBef>
                <a:spcPts val="1000"/>
              </a:spcBef>
              <a:spcAft>
                <a:spcPts val="600"/>
              </a:spcAft>
              <a:buClr>
                <a:schemeClr val="tx2"/>
              </a:buClr>
              <a:buSzPct val="90000"/>
              <a:buFont typeface="Courier New" panose="02070309020205020404" pitchFamily="49" charset="0"/>
              <a:buChar char="o"/>
            </a:pPr>
            <a:r>
              <a:rPr lang="en-US" b="1" i="1" dirty="0">
                <a:solidFill>
                  <a:schemeClr val="tx2"/>
                </a:solidFill>
              </a:rPr>
              <a:t>Easy configuration for WANs and LANs</a:t>
            </a:r>
          </a:p>
          <a:p>
            <a:pPr marL="285750" lvl="1" indent="-285750" algn="just" fontAlgn="base">
              <a:lnSpc>
                <a:spcPct val="80000"/>
              </a:lnSpc>
              <a:spcBef>
                <a:spcPts val="1000"/>
              </a:spcBef>
              <a:spcAft>
                <a:spcPts val="600"/>
              </a:spcAft>
              <a:buClr>
                <a:schemeClr val="tx2"/>
              </a:buClr>
              <a:buSzPct val="90000"/>
              <a:buFont typeface="Courier New" panose="02070309020205020404" pitchFamily="49" charset="0"/>
              <a:buChar char="o"/>
            </a:pPr>
            <a:r>
              <a:rPr lang="en-US" b="1" i="1" dirty="0">
                <a:solidFill>
                  <a:schemeClr val="tx2"/>
                </a:solidFill>
              </a:rPr>
              <a:t>Load balancing across equal and unequal cost pathways</a:t>
            </a:r>
          </a:p>
        </p:txBody>
      </p:sp>
    </p:spTree>
    <p:extLst>
      <p:ext uri="{BB962C8B-B14F-4D97-AF65-F5344CB8AC3E}">
        <p14:creationId xmlns:p14="http://schemas.microsoft.com/office/powerpoint/2010/main" val="132959570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Routing Protocol - EIGRP </a:t>
            </a:r>
          </a:p>
        </p:txBody>
      </p:sp>
      <p:sp>
        <p:nvSpPr>
          <p:cNvPr id="4099" name="Rectangle 34"/>
          <p:cNvSpPr>
            <a:spLocks noGrp="1" noChangeArrowheads="1"/>
          </p:cNvSpPr>
          <p:nvPr>
            <p:ph idx="1"/>
          </p:nvPr>
        </p:nvSpPr>
        <p:spPr>
          <a:xfrm>
            <a:off x="298533" y="587323"/>
            <a:ext cx="11494074" cy="5052424"/>
          </a:xfrm>
        </p:spPr>
        <p:txBody>
          <a:bodyPr>
            <a:normAutofit/>
          </a:bodyPr>
          <a:lstStyle/>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Autonomous Systems</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A router can run multiple EIGRP processes. </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Each process operates under the context of an autonomous system, which represents a common routing domain. </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Routers within the same domain use the same metric calculation formula and exchange routes only with members of the same autonomous system, as shown in the figure.</a:t>
            </a:r>
          </a:p>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Protocol-dependent modules</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Supports IP, Apple talk, Novell NetWare</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Each protocol has its own EIGRP module and operates independently </a:t>
            </a:r>
          </a:p>
          <a:p>
            <a:pPr marL="457200" lvl="2" indent="0" algn="just" fontAlgn="base">
              <a:lnSpc>
                <a:spcPct val="100000"/>
              </a:lnSpc>
              <a:spcBef>
                <a:spcPts val="1000"/>
              </a:spcBef>
              <a:spcAft>
                <a:spcPts val="600"/>
              </a:spcAft>
              <a:buClr>
                <a:schemeClr val="tx2"/>
              </a:buClr>
              <a:buSzPct val="90000"/>
              <a:buNone/>
            </a:pPr>
            <a:r>
              <a:rPr lang="en-US" sz="1700" i="1" dirty="0">
                <a:solidFill>
                  <a:schemeClr val="tx2"/>
                </a:solidFill>
              </a:rPr>
              <a:t>from any of the others that may be running</a:t>
            </a:r>
          </a:p>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Neighbors Discovery/Recovery</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Uses hello packets between neighbors</a:t>
            </a:r>
            <a:endParaRPr lang="en-US" sz="1700" b="1" i="1" dirty="0">
              <a:solidFill>
                <a:schemeClr val="tx2"/>
              </a:solidFill>
            </a:endParaRPr>
          </a:p>
          <a:p>
            <a:endParaRPr lang="en-US" sz="2800" dirty="0">
              <a:solidFill>
                <a:schemeClr val="tx1"/>
              </a:solidFill>
            </a:endParaRPr>
          </a:p>
          <a:p>
            <a:endParaRPr lang="en-US" sz="2800" dirty="0">
              <a:solidFill>
                <a:schemeClr val="tx1"/>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pic>
        <p:nvPicPr>
          <p:cNvPr id="50" name="Picture 49">
            <a:extLst>
              <a:ext uri="{FF2B5EF4-FFF2-40B4-BE49-F238E27FC236}">
                <a16:creationId xmlns:a16="http://schemas.microsoft.com/office/drawing/2014/main" id="{15422CA7-6930-4F88-A2B0-B0E4A915B4A0}"/>
              </a:ext>
            </a:extLst>
          </p:cNvPr>
          <p:cNvPicPr>
            <a:picLocks noChangeAspect="1"/>
          </p:cNvPicPr>
          <p:nvPr/>
        </p:nvPicPr>
        <p:blipFill rotWithShape="1">
          <a:blip r:embed="rId3"/>
          <a:srcRect l="3963" t="3628" r="5420" b="7918"/>
          <a:stretch/>
        </p:blipFill>
        <p:spPr>
          <a:xfrm>
            <a:off x="7448328" y="2666999"/>
            <a:ext cx="4060500" cy="1923394"/>
          </a:xfrm>
          <a:prstGeom prst="rect">
            <a:avLst/>
          </a:prstGeom>
        </p:spPr>
      </p:pic>
    </p:spTree>
    <p:extLst>
      <p:ext uri="{BB962C8B-B14F-4D97-AF65-F5344CB8AC3E}">
        <p14:creationId xmlns:p14="http://schemas.microsoft.com/office/powerpoint/2010/main" val="189107155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Routing Protocol - EIGRP </a:t>
            </a:r>
          </a:p>
        </p:txBody>
      </p:sp>
      <p:sp>
        <p:nvSpPr>
          <p:cNvPr id="4099" name="Rectangle 34"/>
          <p:cNvSpPr>
            <a:spLocks noGrp="1" noChangeArrowheads="1"/>
          </p:cNvSpPr>
          <p:nvPr>
            <p:ph idx="1"/>
          </p:nvPr>
        </p:nvSpPr>
        <p:spPr>
          <a:xfrm>
            <a:off x="298533" y="587323"/>
            <a:ext cx="11494074" cy="5052424"/>
          </a:xfrm>
        </p:spPr>
        <p:txBody>
          <a:bodyPr>
            <a:normAutofit/>
          </a:bodyPr>
          <a:lstStyle/>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Diffusing Update Algorithm (DUAL) finite-state machine</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Selects lowest cost, loop-free paths to each destination.</a:t>
            </a:r>
          </a:p>
          <a:p>
            <a:pPr algn="just" fontAlgn="base">
              <a:lnSpc>
                <a:spcPct val="100000"/>
              </a:lnSpc>
              <a:spcAft>
                <a:spcPts val="600"/>
              </a:spcAft>
              <a:buClr>
                <a:schemeClr val="tx2"/>
              </a:buClr>
              <a:buSzPct val="90000"/>
              <a:buFont typeface="Courier New" panose="02070309020205020404" pitchFamily="49" charset="0"/>
              <a:buChar char="o"/>
            </a:pPr>
            <a:r>
              <a:rPr lang="en-US" sz="1900" b="1" i="1" dirty="0">
                <a:solidFill>
                  <a:schemeClr val="tx2"/>
                </a:solidFill>
              </a:rPr>
              <a:t>Reliable Transport Protocol (RTP)</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Guaranteed, ordered delivery of EIGRP packets to all neighbors</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EIGRP can call on RTP to provide reliable or unreliable service as the situation warrants</a:t>
            </a: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r>
              <a:rPr lang="en-US" sz="1700" i="1" dirty="0">
                <a:solidFill>
                  <a:schemeClr val="tx2"/>
                </a:solidFill>
              </a:rPr>
              <a:t>With RTP, EIGRP can multicast and unicast to different peers simultaneously allowing for maximum efficiency.</a:t>
            </a:r>
          </a:p>
          <a:p>
            <a:pPr lvl="1"/>
            <a:endParaRPr lang="en-US" sz="2000" dirty="0">
              <a:solidFill>
                <a:schemeClr val="tx1"/>
              </a:solidFill>
            </a:endParaRPr>
          </a:p>
          <a:p>
            <a:endParaRPr lang="en-US" sz="2400" dirty="0">
              <a:solidFill>
                <a:schemeClr val="tx1"/>
              </a:solidFill>
            </a:endParaRPr>
          </a:p>
          <a:p>
            <a:pPr lvl="1"/>
            <a:endParaRPr lang="en-US" sz="2000" dirty="0">
              <a:solidFill>
                <a:schemeClr val="tx1"/>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endParaRPr lang="en-US" sz="2800" dirty="0">
              <a:solidFill>
                <a:schemeClr val="tx1"/>
              </a:solidFill>
            </a:endParaRPr>
          </a:p>
          <a:p>
            <a:endParaRPr lang="en-US" sz="2800" dirty="0">
              <a:solidFill>
                <a:schemeClr val="tx1"/>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spTree>
    <p:extLst>
      <p:ext uri="{BB962C8B-B14F-4D97-AF65-F5344CB8AC3E}">
        <p14:creationId xmlns:p14="http://schemas.microsoft.com/office/powerpoint/2010/main" val="227556459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Routing Protocol - EIGRP </a:t>
            </a:r>
          </a:p>
        </p:txBody>
      </p:sp>
      <p:graphicFrame>
        <p:nvGraphicFramePr>
          <p:cNvPr id="52" name="Table 51">
            <a:extLst>
              <a:ext uri="{FF2B5EF4-FFF2-40B4-BE49-F238E27FC236}">
                <a16:creationId xmlns:a16="http://schemas.microsoft.com/office/drawing/2014/main" id="{4B2D7B0E-D93B-4E96-A1AA-244B46C31871}"/>
              </a:ext>
            </a:extLst>
          </p:cNvPr>
          <p:cNvGraphicFramePr>
            <a:graphicFrameLocks noGrp="1"/>
          </p:cNvGraphicFramePr>
          <p:nvPr>
            <p:extLst>
              <p:ext uri="{D42A27DB-BD31-4B8C-83A1-F6EECF244321}">
                <p14:modId xmlns:p14="http://schemas.microsoft.com/office/powerpoint/2010/main" val="867128667"/>
              </p:ext>
            </p:extLst>
          </p:nvPr>
        </p:nvGraphicFramePr>
        <p:xfrm>
          <a:off x="298533" y="1957551"/>
          <a:ext cx="11252336" cy="3657600"/>
        </p:xfrm>
        <a:graphic>
          <a:graphicData uri="http://schemas.openxmlformats.org/drawingml/2006/table">
            <a:tbl>
              <a:tblPr firstRow="1" bandRow="1">
                <a:tableStyleId>{073A0DAA-6AF3-43AB-8588-CEC1D06C72B9}</a:tableStyleId>
              </a:tblPr>
              <a:tblGrid>
                <a:gridCol w="2080240">
                  <a:extLst>
                    <a:ext uri="{9D8B030D-6E8A-4147-A177-3AD203B41FA5}">
                      <a16:colId xmlns:a16="http://schemas.microsoft.com/office/drawing/2014/main" val="3133942819"/>
                    </a:ext>
                  </a:extLst>
                </a:gridCol>
                <a:gridCol w="9172096">
                  <a:extLst>
                    <a:ext uri="{9D8B030D-6E8A-4147-A177-3AD203B41FA5}">
                      <a16:colId xmlns:a16="http://schemas.microsoft.com/office/drawing/2014/main" val="2120057216"/>
                    </a:ext>
                  </a:extLst>
                </a:gridCol>
              </a:tblGrid>
              <a:tr h="0">
                <a:tc>
                  <a:txBody>
                    <a:bodyPr/>
                    <a:lstStyle/>
                    <a:p>
                      <a:pPr algn="just"/>
                      <a:r>
                        <a:rPr lang="en-US" sz="1600" dirty="0"/>
                        <a:t>Term</a:t>
                      </a:r>
                    </a:p>
                  </a:txBody>
                  <a:tcPr/>
                </a:tc>
                <a:tc>
                  <a:txBody>
                    <a:bodyPr/>
                    <a:lstStyle/>
                    <a:p>
                      <a:pPr algn="just"/>
                      <a:r>
                        <a:rPr lang="en-US" sz="1600" dirty="0"/>
                        <a:t>Definition</a:t>
                      </a:r>
                    </a:p>
                  </a:txBody>
                  <a:tcPr/>
                </a:tc>
                <a:extLst>
                  <a:ext uri="{0D108BD9-81ED-4DB2-BD59-A6C34878D82A}">
                    <a16:rowId xmlns:a16="http://schemas.microsoft.com/office/drawing/2014/main" val="2640803396"/>
                  </a:ext>
                </a:extLst>
              </a:tr>
              <a:tr h="370840">
                <a:tc>
                  <a:txBody>
                    <a:bodyPr/>
                    <a:lstStyle/>
                    <a:p>
                      <a:pPr algn="just"/>
                      <a:r>
                        <a:rPr lang="en-US" sz="1400" dirty="0">
                          <a:solidFill>
                            <a:srgbClr val="000000"/>
                          </a:solidFill>
                        </a:rPr>
                        <a:t>Successor route </a:t>
                      </a:r>
                    </a:p>
                  </a:txBody>
                  <a:tcPr/>
                </a:tc>
                <a:tc>
                  <a:txBody>
                    <a:bodyPr/>
                    <a:lstStyle/>
                    <a:p>
                      <a:pPr algn="just"/>
                      <a:r>
                        <a:rPr lang="en-US" sz="1400" dirty="0">
                          <a:solidFill>
                            <a:srgbClr val="000000"/>
                          </a:solidFill>
                        </a:rPr>
                        <a:t>The route with the lowest path metric to reach a destination. The successor route for R1 to reach 10.4.4.0/24 on R4 is R1→R3→R4. </a:t>
                      </a:r>
                    </a:p>
                  </a:txBody>
                  <a:tcPr/>
                </a:tc>
                <a:extLst>
                  <a:ext uri="{0D108BD9-81ED-4DB2-BD59-A6C34878D82A}">
                    <a16:rowId xmlns:a16="http://schemas.microsoft.com/office/drawing/2014/main" val="3303805005"/>
                  </a:ext>
                </a:extLst>
              </a:tr>
              <a:tr h="370840">
                <a:tc>
                  <a:txBody>
                    <a:bodyPr/>
                    <a:lstStyle/>
                    <a:p>
                      <a:pPr algn="just"/>
                      <a:r>
                        <a:rPr lang="en-US" sz="1400" dirty="0">
                          <a:solidFill>
                            <a:srgbClr val="000000"/>
                          </a:solidFill>
                        </a:rPr>
                        <a:t>Successor</a:t>
                      </a:r>
                    </a:p>
                  </a:txBody>
                  <a:tcPr/>
                </a:tc>
                <a:tc>
                  <a:txBody>
                    <a:bodyPr/>
                    <a:lstStyle/>
                    <a:p>
                      <a:pPr algn="just"/>
                      <a:r>
                        <a:rPr lang="en-US" sz="1400" dirty="0">
                          <a:solidFill>
                            <a:srgbClr val="000000"/>
                          </a:solidFill>
                        </a:rPr>
                        <a:t>The first next-hop router for the successor route.</a:t>
                      </a:r>
                    </a:p>
                    <a:p>
                      <a:pPr algn="just"/>
                      <a:r>
                        <a:rPr lang="en-US" sz="1400" dirty="0">
                          <a:solidFill>
                            <a:srgbClr val="000000"/>
                          </a:solidFill>
                        </a:rPr>
                        <a:t>The successor for 10.4.4.0/24 is R3.</a:t>
                      </a:r>
                    </a:p>
                  </a:txBody>
                  <a:tcPr/>
                </a:tc>
                <a:extLst>
                  <a:ext uri="{0D108BD9-81ED-4DB2-BD59-A6C34878D82A}">
                    <a16:rowId xmlns:a16="http://schemas.microsoft.com/office/drawing/2014/main" val="1860627843"/>
                  </a:ext>
                </a:extLst>
              </a:tr>
              <a:tr h="370840">
                <a:tc>
                  <a:txBody>
                    <a:bodyPr/>
                    <a:lstStyle/>
                    <a:p>
                      <a:pPr marL="0" algn="just" defTabSz="914400" rtl="0" eaLnBrk="1" latinLnBrk="0" hangingPunct="1"/>
                      <a:r>
                        <a:rPr lang="en-US" sz="1400" kern="1200" dirty="0">
                          <a:solidFill>
                            <a:srgbClr val="000000"/>
                          </a:solidFill>
                          <a:latin typeface="+mn-lt"/>
                          <a:ea typeface="+mn-ea"/>
                          <a:cs typeface="+mn-cs"/>
                        </a:rPr>
                        <a:t>Feasible distance (FD)</a:t>
                      </a:r>
                    </a:p>
                  </a:txBody>
                  <a:tcPr/>
                </a:tc>
                <a:tc>
                  <a:txBody>
                    <a:bodyPr/>
                    <a:lstStyle/>
                    <a:p>
                      <a:pPr marL="0" algn="just" defTabSz="914400" rtl="0" eaLnBrk="1" latinLnBrk="0" hangingPunct="1"/>
                      <a:r>
                        <a:rPr lang="en-US" sz="1400" kern="1200" dirty="0">
                          <a:solidFill>
                            <a:srgbClr val="000000"/>
                          </a:solidFill>
                          <a:latin typeface="+mn-lt"/>
                          <a:ea typeface="+mn-ea"/>
                          <a:cs typeface="+mn-cs"/>
                        </a:rPr>
                        <a:t>The metric value for the lowest-metric path to reach a destination. The FD calculated by R1 for the 10.4.4.0/24 network is 3328 (that is, 256+256+2816).</a:t>
                      </a:r>
                    </a:p>
                  </a:txBody>
                  <a:tcPr/>
                </a:tc>
                <a:extLst>
                  <a:ext uri="{0D108BD9-81ED-4DB2-BD59-A6C34878D82A}">
                    <a16:rowId xmlns:a16="http://schemas.microsoft.com/office/drawing/2014/main" val="3001064239"/>
                  </a:ext>
                </a:extLst>
              </a:tr>
              <a:tr h="370840">
                <a:tc>
                  <a:txBody>
                    <a:bodyPr/>
                    <a:lstStyle/>
                    <a:p>
                      <a:pPr marL="0" algn="just" defTabSz="914400" rtl="0" eaLnBrk="1" latinLnBrk="0" hangingPunct="1"/>
                      <a:r>
                        <a:rPr lang="en-US" sz="1400" kern="1200" dirty="0">
                          <a:solidFill>
                            <a:srgbClr val="000000"/>
                          </a:solidFill>
                          <a:latin typeface="+mn-lt"/>
                          <a:ea typeface="+mn-ea"/>
                          <a:cs typeface="+mn-cs"/>
                        </a:rPr>
                        <a:t>Reported distance (RD)</a:t>
                      </a:r>
                    </a:p>
                  </a:txBody>
                  <a:tcPr/>
                </a:tc>
                <a:tc>
                  <a:txBody>
                    <a:bodyPr/>
                    <a:lstStyle/>
                    <a:p>
                      <a:pPr marL="0" algn="just" defTabSz="914400" rtl="0" eaLnBrk="1" latinLnBrk="0" hangingPunct="1"/>
                      <a:r>
                        <a:rPr lang="en-US" sz="1400" kern="1200" dirty="0">
                          <a:solidFill>
                            <a:srgbClr val="000000"/>
                          </a:solidFill>
                          <a:latin typeface="+mn-lt"/>
                          <a:ea typeface="+mn-ea"/>
                          <a:cs typeface="+mn-cs"/>
                        </a:rPr>
                        <a:t>The distance reported by a router to reach a prefix. The reported distance value is the feasible distance for the advertising router.</a:t>
                      </a:r>
                    </a:p>
                    <a:p>
                      <a:pPr marL="0" algn="just" defTabSz="914400" rtl="0" eaLnBrk="1" latinLnBrk="0" hangingPunct="1"/>
                      <a:r>
                        <a:rPr lang="en-US" sz="1400" kern="1200" dirty="0">
                          <a:solidFill>
                            <a:srgbClr val="000000"/>
                          </a:solidFill>
                          <a:latin typeface="+mn-lt"/>
                          <a:ea typeface="+mn-ea"/>
                          <a:cs typeface="+mn-cs"/>
                        </a:rPr>
                        <a:t>R3 advertises the 10.4.4.0/24 prefix with an RD of 3072.  R4 advertises the 10.4.4.0/24 to R1 and R2 with an RD of 2816.</a:t>
                      </a:r>
                    </a:p>
                  </a:txBody>
                  <a:tcPr/>
                </a:tc>
                <a:extLst>
                  <a:ext uri="{0D108BD9-81ED-4DB2-BD59-A6C34878D82A}">
                    <a16:rowId xmlns:a16="http://schemas.microsoft.com/office/drawing/2014/main" val="1262326305"/>
                  </a:ext>
                </a:extLst>
              </a:tr>
              <a:tr h="370840">
                <a:tc>
                  <a:txBody>
                    <a:bodyPr/>
                    <a:lstStyle/>
                    <a:p>
                      <a:r>
                        <a:rPr lang="en-US" sz="1400" dirty="0">
                          <a:solidFill>
                            <a:srgbClr val="000000"/>
                          </a:solidFill>
                        </a:rPr>
                        <a:t>Feasibility condition</a:t>
                      </a:r>
                    </a:p>
                  </a:txBody>
                  <a:tcPr/>
                </a:tc>
                <a:tc>
                  <a:txBody>
                    <a:bodyPr/>
                    <a:lstStyle/>
                    <a:p>
                      <a:r>
                        <a:rPr lang="en-US" sz="1400" dirty="0">
                          <a:solidFill>
                            <a:srgbClr val="000000"/>
                          </a:solidFill>
                        </a:rPr>
                        <a:t>A condition under which, for a route to be considered a backup route, the reported distance received for that route must be less than the feasible distance calculated locally. This logic guarantees a loop-free path.</a:t>
                      </a:r>
                    </a:p>
                  </a:txBody>
                  <a:tcPr/>
                </a:tc>
                <a:extLst>
                  <a:ext uri="{0D108BD9-81ED-4DB2-BD59-A6C34878D82A}">
                    <a16:rowId xmlns:a16="http://schemas.microsoft.com/office/drawing/2014/main" val="2928605925"/>
                  </a:ext>
                </a:extLst>
              </a:tr>
              <a:tr h="370840">
                <a:tc>
                  <a:txBody>
                    <a:bodyPr/>
                    <a:lstStyle/>
                    <a:p>
                      <a:r>
                        <a:rPr lang="en-US" sz="1400" dirty="0">
                          <a:solidFill>
                            <a:srgbClr val="000000"/>
                          </a:solidFill>
                        </a:rPr>
                        <a:t>Feasibility successor</a:t>
                      </a:r>
                    </a:p>
                  </a:txBody>
                  <a:tcPr/>
                </a:tc>
                <a:tc>
                  <a:txBody>
                    <a:bodyPr/>
                    <a:lstStyle/>
                    <a:p>
                      <a:r>
                        <a:rPr lang="en-US" sz="1400" dirty="0">
                          <a:solidFill>
                            <a:srgbClr val="000000"/>
                          </a:solidFill>
                        </a:rPr>
                        <a:t>A route that satisfies the feasibility condition and is maintained as a backup route.  The route R1→R4 is the feasible successor because the RD 2816 is lower than the FD 3328 for the R1→R3→R4 path.</a:t>
                      </a:r>
                    </a:p>
                  </a:txBody>
                  <a:tcPr/>
                </a:tc>
                <a:extLst>
                  <a:ext uri="{0D108BD9-81ED-4DB2-BD59-A6C34878D82A}">
                    <a16:rowId xmlns:a16="http://schemas.microsoft.com/office/drawing/2014/main" val="573590530"/>
                  </a:ext>
                </a:extLst>
              </a:tr>
            </a:tbl>
          </a:graphicData>
        </a:graphic>
      </p:graphicFrame>
      <p:pic>
        <p:nvPicPr>
          <p:cNvPr id="53" name="Picture 52">
            <a:extLst>
              <a:ext uri="{FF2B5EF4-FFF2-40B4-BE49-F238E27FC236}">
                <a16:creationId xmlns:a16="http://schemas.microsoft.com/office/drawing/2014/main" id="{34912646-B043-429B-B36B-CDF0E6D38B25}"/>
              </a:ext>
            </a:extLst>
          </p:cNvPr>
          <p:cNvPicPr>
            <a:picLocks noChangeAspect="1"/>
          </p:cNvPicPr>
          <p:nvPr/>
        </p:nvPicPr>
        <p:blipFill rotWithShape="1">
          <a:blip r:embed="rId3"/>
          <a:srcRect l="2723" t="2336" r="2539" b="10001"/>
          <a:stretch/>
        </p:blipFill>
        <p:spPr>
          <a:xfrm>
            <a:off x="7777657" y="93228"/>
            <a:ext cx="4322334" cy="1691200"/>
          </a:xfrm>
          <a:prstGeom prst="rect">
            <a:avLst/>
          </a:prstGeom>
        </p:spPr>
      </p:pic>
      <p:sp>
        <p:nvSpPr>
          <p:cNvPr id="9" name="Rectangle 34">
            <a:extLst>
              <a:ext uri="{FF2B5EF4-FFF2-40B4-BE49-F238E27FC236}">
                <a16:creationId xmlns:a16="http://schemas.microsoft.com/office/drawing/2014/main" id="{D829EA8D-AFB2-42D2-B6FC-FCE010D354B8}"/>
              </a:ext>
            </a:extLst>
          </p:cNvPr>
          <p:cNvSpPr>
            <a:spLocks noGrp="1" noChangeArrowheads="1"/>
          </p:cNvSpPr>
          <p:nvPr>
            <p:ph idx="1"/>
          </p:nvPr>
        </p:nvSpPr>
        <p:spPr>
          <a:xfrm>
            <a:off x="298533" y="587323"/>
            <a:ext cx="11494074" cy="5052424"/>
          </a:xfrm>
        </p:spPr>
        <p:txBody>
          <a:bodyPr>
            <a:normAutofit/>
          </a:bodyPr>
          <a:lstStyle/>
          <a:p>
            <a:pPr lvl="0"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Neighbor table, Topology table, Routing table, Passive Versus Active Routes</a:t>
            </a:r>
          </a:p>
          <a:p>
            <a:pPr algn="just" fontAlgn="base">
              <a:lnSpc>
                <a:spcPct val="100000"/>
              </a:lnSpc>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spTree>
    <p:extLst>
      <p:ext uri="{BB962C8B-B14F-4D97-AF65-F5344CB8AC3E}">
        <p14:creationId xmlns:p14="http://schemas.microsoft.com/office/powerpoint/2010/main" val="3207493058"/>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Routing Protocol - EIGRP </a:t>
            </a:r>
          </a:p>
        </p:txBody>
      </p:sp>
      <p:sp>
        <p:nvSpPr>
          <p:cNvPr id="4099" name="Rectangle 34"/>
          <p:cNvSpPr>
            <a:spLocks noGrp="1" noChangeArrowheads="1"/>
          </p:cNvSpPr>
          <p:nvPr>
            <p:ph idx="1"/>
          </p:nvPr>
        </p:nvSpPr>
        <p:spPr>
          <a:xfrm>
            <a:off x="298533" y="587323"/>
            <a:ext cx="11494074" cy="5052424"/>
          </a:xfrm>
        </p:spPr>
        <p:txBody>
          <a:bodyPr>
            <a:normAutofit/>
          </a:bodyPr>
          <a:lstStyle/>
          <a:p>
            <a:pPr lvl="0"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Advertised Distance (AD): </a:t>
            </a:r>
            <a:r>
              <a:rPr lang="en-US" sz="2000" dirty="0">
                <a:solidFill>
                  <a:schemeClr val="tx1"/>
                </a:solidFill>
              </a:rPr>
              <a:t>Advertised distance (AD), also referred to as the </a:t>
            </a:r>
            <a:r>
              <a:rPr lang="en-US" sz="2000" b="1" dirty="0">
                <a:solidFill>
                  <a:schemeClr val="tx1"/>
                </a:solidFill>
              </a:rPr>
              <a:t>Reported Distance (RD)</a:t>
            </a:r>
            <a:r>
              <a:rPr lang="en-US" sz="2000" dirty="0">
                <a:solidFill>
                  <a:schemeClr val="tx1"/>
                </a:solidFill>
              </a:rPr>
              <a:t>, is the cost between the next-hop router and the destination.</a:t>
            </a:r>
          </a:p>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Feasible Distance (FD): </a:t>
            </a:r>
            <a:r>
              <a:rPr lang="en-US" sz="2000" dirty="0">
                <a:solidFill>
                  <a:schemeClr val="tx1"/>
                </a:solidFill>
              </a:rPr>
              <a:t>Feasible distance (FD) is the cost between the local router and the next-hop router plus the next-hop router’s AD to the destination network.</a:t>
            </a:r>
          </a:p>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Passive Route: </a:t>
            </a:r>
            <a:r>
              <a:rPr lang="en-US" sz="2000" dirty="0"/>
              <a:t>A route is considered passive when the router is not performing recomputation on that route. Passive is the operational, stable state.</a:t>
            </a:r>
          </a:p>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Active route: </a:t>
            </a:r>
            <a:r>
              <a:rPr lang="en-US" sz="2000" dirty="0"/>
              <a:t>A route is active when it is undergoing recomputation.</a:t>
            </a:r>
          </a:p>
          <a:p>
            <a:pPr algn="just" fontAlgn="base">
              <a:lnSpc>
                <a:spcPct val="100000"/>
              </a:lnSpc>
              <a:spcAft>
                <a:spcPts val="600"/>
              </a:spcAft>
              <a:buClr>
                <a:schemeClr val="tx2"/>
              </a:buClr>
              <a:buSzPct val="90000"/>
              <a:buFont typeface="Courier New" panose="02070309020205020404" pitchFamily="49" charset="0"/>
              <a:buChar char="o"/>
            </a:pPr>
            <a:r>
              <a:rPr lang="en-US" sz="1800" b="1" i="1" dirty="0">
                <a:solidFill>
                  <a:schemeClr val="tx2"/>
                </a:solidFill>
              </a:rPr>
              <a:t>Neighbor Discovery: </a:t>
            </a:r>
            <a:r>
              <a:rPr lang="en-US" sz="2000" dirty="0"/>
              <a:t>EIGRP routers actively establish relationships with their neighbors. </a:t>
            </a:r>
          </a:p>
          <a:p>
            <a:pPr lvl="1" algn="just" fontAlgn="base">
              <a:lnSpc>
                <a:spcPct val="100000"/>
              </a:lnSpc>
              <a:spcAft>
                <a:spcPts val="600"/>
              </a:spcAft>
              <a:buClr>
                <a:schemeClr val="tx2"/>
              </a:buClr>
              <a:buSzPct val="90000"/>
              <a:buFont typeface="Wingdings" panose="05000000000000000000" pitchFamily="2" charset="2"/>
              <a:buChar char="ü"/>
            </a:pPr>
            <a:r>
              <a:rPr lang="en-US" sz="1600" dirty="0"/>
              <a:t>Adjacencies are established using small Hello packets which are sent every 5 or 60 seconds. </a:t>
            </a:r>
          </a:p>
          <a:p>
            <a:pPr lvl="1" algn="just" fontAlgn="base">
              <a:lnSpc>
                <a:spcPct val="100000"/>
              </a:lnSpc>
              <a:spcAft>
                <a:spcPts val="600"/>
              </a:spcAft>
              <a:buClr>
                <a:schemeClr val="tx2"/>
              </a:buClr>
              <a:buSzPct val="90000"/>
              <a:buFont typeface="Wingdings" panose="05000000000000000000" pitchFamily="2" charset="2"/>
              <a:buChar char="ü"/>
            </a:pPr>
            <a:r>
              <a:rPr lang="en-US" sz="1600" dirty="0"/>
              <a:t>If a neighbor misses 3 consecutive Hello packets then the route is considered invalid. </a:t>
            </a:r>
          </a:p>
          <a:p>
            <a:pPr lvl="1" algn="just" fontAlgn="base">
              <a:lnSpc>
                <a:spcPct val="100000"/>
              </a:lnSpc>
              <a:spcAft>
                <a:spcPts val="600"/>
              </a:spcAft>
              <a:buClr>
                <a:schemeClr val="tx2"/>
              </a:buClr>
              <a:buSzPct val="90000"/>
              <a:buFont typeface="Wingdings" panose="05000000000000000000" pitchFamily="2" charset="2"/>
              <a:buChar char="ü"/>
            </a:pPr>
            <a:r>
              <a:rPr lang="en-US" sz="1600" dirty="0"/>
              <a:t>Default = 15 seconds or 180 seconds. </a:t>
            </a:r>
          </a:p>
          <a:p>
            <a:pPr algn="just" fontAlgn="base">
              <a:lnSpc>
                <a:spcPct val="100000"/>
              </a:lnSpc>
              <a:spcAft>
                <a:spcPts val="600"/>
              </a:spcAft>
              <a:buClr>
                <a:schemeClr val="tx2"/>
              </a:buClr>
              <a:buSzPct val="90000"/>
              <a:buFont typeface="Courier New" panose="02070309020205020404" pitchFamily="49" charset="0"/>
              <a:buChar char="o"/>
            </a:pPr>
            <a:endParaRPr lang="en-US" sz="1800" b="1" i="1" dirty="0">
              <a:solidFill>
                <a:schemeClr val="tx2"/>
              </a:solidFill>
            </a:endParaRPr>
          </a:p>
          <a:p>
            <a:pPr algn="just" fontAlgn="base">
              <a:lnSpc>
                <a:spcPct val="100000"/>
              </a:lnSpc>
              <a:spcAft>
                <a:spcPts val="600"/>
              </a:spcAft>
              <a:buClr>
                <a:schemeClr val="tx2"/>
              </a:buClr>
              <a:buSzPct val="90000"/>
              <a:buFont typeface="Courier New" panose="02070309020205020404" pitchFamily="49" charset="0"/>
              <a:buChar char="o"/>
            </a:pPr>
            <a:endParaRPr lang="en-US" sz="2000" dirty="0"/>
          </a:p>
          <a:p>
            <a:pPr marL="228600" lvl="2" algn="just" fontAlgn="base">
              <a:lnSpc>
                <a:spcPct val="100000"/>
              </a:lnSpc>
              <a:spcBef>
                <a:spcPts val="1000"/>
              </a:spcBef>
              <a:spcAft>
                <a:spcPts val="600"/>
              </a:spcAft>
              <a:buClr>
                <a:schemeClr val="tx2"/>
              </a:buClr>
              <a:buSzPct val="90000"/>
              <a:buFont typeface="Courier New" panose="02070309020205020404" pitchFamily="49" charset="0"/>
              <a:buChar char="o"/>
            </a:pPr>
            <a:endParaRPr lang="en-US" sz="1800" b="1" i="1" dirty="0">
              <a:solidFill>
                <a:schemeClr val="tx2"/>
              </a:solidFill>
            </a:endParaRPr>
          </a:p>
          <a:p>
            <a:endParaRPr lang="en-US" sz="2800" dirty="0">
              <a:solidFill>
                <a:schemeClr val="tx1"/>
              </a:solidFill>
            </a:endParaRPr>
          </a:p>
          <a:p>
            <a:endParaRPr lang="en-US" sz="2800" dirty="0">
              <a:solidFill>
                <a:schemeClr val="tx1"/>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marL="742950" lvl="2" indent="-285750" algn="just" fontAlgn="base">
              <a:lnSpc>
                <a:spcPct val="100000"/>
              </a:lnSpc>
              <a:spcBef>
                <a:spcPts val="1000"/>
              </a:spcBef>
              <a:spcAft>
                <a:spcPts val="600"/>
              </a:spcAft>
              <a:buClr>
                <a:schemeClr val="tx2"/>
              </a:buClr>
              <a:buSzPct val="90000"/>
              <a:buFont typeface="Wingdings" panose="05000000000000000000" pitchFamily="2" charset="2"/>
              <a:buChar char="ü"/>
            </a:pPr>
            <a:endParaRPr lang="en-US" sz="17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grpSp>
        <p:nvGrpSpPr>
          <p:cNvPr id="4" name="Group 3">
            <a:extLst>
              <a:ext uri="{FF2B5EF4-FFF2-40B4-BE49-F238E27FC236}">
                <a16:creationId xmlns:a16="http://schemas.microsoft.com/office/drawing/2014/main" id="{8EC8BFF2-5CC2-4DF5-8C96-E9E958D05E0D}"/>
              </a:ext>
            </a:extLst>
          </p:cNvPr>
          <p:cNvGrpSpPr/>
          <p:nvPr/>
        </p:nvGrpSpPr>
        <p:grpSpPr>
          <a:xfrm>
            <a:off x="9480330" y="2764221"/>
            <a:ext cx="2575035" cy="2755281"/>
            <a:chOff x="1600200" y="1325563"/>
            <a:chExt cx="5791200" cy="5303837"/>
          </a:xfrm>
        </p:grpSpPr>
        <p:pic>
          <p:nvPicPr>
            <p:cNvPr id="5" name="Picture 5">
              <a:extLst>
                <a:ext uri="{FF2B5EF4-FFF2-40B4-BE49-F238E27FC236}">
                  <a16:creationId xmlns:a16="http://schemas.microsoft.com/office/drawing/2014/main" id="{CD0C3E42-E6B8-4940-B62E-E63A6EE43EF1}"/>
                </a:ext>
              </a:extLst>
            </p:cNvPr>
            <p:cNvPicPr>
              <a:picLocks noChangeAspect="1" noChangeArrowheads="1"/>
            </p:cNvPicPr>
            <p:nvPr/>
          </p:nvPicPr>
          <p:blipFill>
            <a:blip r:embed="rId3"/>
            <a:srcRect/>
            <a:stretch>
              <a:fillRect/>
            </a:stretch>
          </p:blipFill>
          <p:spPr bwMode="auto">
            <a:xfrm>
              <a:off x="1905000" y="1325563"/>
              <a:ext cx="5334000" cy="1431925"/>
            </a:xfrm>
            <a:prstGeom prst="rect">
              <a:avLst/>
            </a:prstGeom>
            <a:noFill/>
            <a:ln w="9525">
              <a:noFill/>
              <a:miter lim="800000"/>
              <a:headEnd type="none" w="sm" len="sm"/>
              <a:tailEnd type="none" w="sm" len="sm"/>
            </a:ln>
            <a:effectLst/>
          </p:spPr>
        </p:pic>
        <p:pic>
          <p:nvPicPr>
            <p:cNvPr id="6" name="Picture 6">
              <a:extLst>
                <a:ext uri="{FF2B5EF4-FFF2-40B4-BE49-F238E27FC236}">
                  <a16:creationId xmlns:a16="http://schemas.microsoft.com/office/drawing/2014/main" id="{535FC692-EDA1-4490-B9C7-56CA4DDC2A27}"/>
                </a:ext>
              </a:extLst>
            </p:cNvPr>
            <p:cNvPicPr>
              <a:picLocks noChangeAspect="1" noChangeArrowheads="1"/>
            </p:cNvPicPr>
            <p:nvPr/>
          </p:nvPicPr>
          <p:blipFill>
            <a:blip r:embed="rId4"/>
            <a:srcRect/>
            <a:stretch>
              <a:fillRect/>
            </a:stretch>
          </p:blipFill>
          <p:spPr bwMode="auto">
            <a:xfrm>
              <a:off x="1600200" y="2824163"/>
              <a:ext cx="5121275" cy="771525"/>
            </a:xfrm>
            <a:prstGeom prst="rect">
              <a:avLst/>
            </a:prstGeom>
            <a:noFill/>
            <a:ln w="9525">
              <a:noFill/>
              <a:miter lim="800000"/>
              <a:headEnd type="none" w="sm" len="sm"/>
              <a:tailEnd type="none" w="sm" len="sm"/>
            </a:ln>
            <a:effectLst/>
          </p:spPr>
        </p:pic>
        <p:pic>
          <p:nvPicPr>
            <p:cNvPr id="7" name="Picture 7">
              <a:extLst>
                <a:ext uri="{FF2B5EF4-FFF2-40B4-BE49-F238E27FC236}">
                  <a16:creationId xmlns:a16="http://schemas.microsoft.com/office/drawing/2014/main" id="{27347947-7B1F-42E0-ABB7-ED9F8C312535}"/>
                </a:ext>
              </a:extLst>
            </p:cNvPr>
            <p:cNvPicPr>
              <a:picLocks noChangeAspect="1" noChangeArrowheads="1"/>
            </p:cNvPicPr>
            <p:nvPr/>
          </p:nvPicPr>
          <p:blipFill>
            <a:blip r:embed="rId5"/>
            <a:srcRect/>
            <a:stretch>
              <a:fillRect/>
            </a:stretch>
          </p:blipFill>
          <p:spPr bwMode="auto">
            <a:xfrm>
              <a:off x="2265363" y="3519488"/>
              <a:ext cx="4897437" cy="731837"/>
            </a:xfrm>
            <a:prstGeom prst="rect">
              <a:avLst/>
            </a:prstGeom>
            <a:noFill/>
            <a:ln w="9525">
              <a:noFill/>
              <a:miter lim="800000"/>
              <a:headEnd type="none" w="sm" len="sm"/>
              <a:tailEnd type="none" w="sm" len="sm"/>
            </a:ln>
            <a:effectLst/>
          </p:spPr>
        </p:pic>
        <p:pic>
          <p:nvPicPr>
            <p:cNvPr id="8" name="Picture 8">
              <a:extLst>
                <a:ext uri="{FF2B5EF4-FFF2-40B4-BE49-F238E27FC236}">
                  <a16:creationId xmlns:a16="http://schemas.microsoft.com/office/drawing/2014/main" id="{E5443F55-6B79-4061-AF38-9F2CF0CC2A1A}"/>
                </a:ext>
              </a:extLst>
            </p:cNvPr>
            <p:cNvPicPr>
              <a:picLocks noChangeAspect="1" noChangeArrowheads="1"/>
            </p:cNvPicPr>
            <p:nvPr/>
          </p:nvPicPr>
          <p:blipFill>
            <a:blip r:embed="rId6"/>
            <a:srcRect/>
            <a:stretch>
              <a:fillRect/>
            </a:stretch>
          </p:blipFill>
          <p:spPr bwMode="auto">
            <a:xfrm>
              <a:off x="1647825" y="4433888"/>
              <a:ext cx="5210175" cy="635000"/>
            </a:xfrm>
            <a:prstGeom prst="rect">
              <a:avLst/>
            </a:prstGeom>
            <a:noFill/>
            <a:ln w="9525">
              <a:noFill/>
              <a:miter lim="800000"/>
              <a:headEnd type="none" w="sm" len="sm"/>
              <a:tailEnd type="none" w="sm" len="sm"/>
            </a:ln>
            <a:effectLst/>
          </p:spPr>
        </p:pic>
        <p:pic>
          <p:nvPicPr>
            <p:cNvPr id="9" name="Picture 9">
              <a:extLst>
                <a:ext uri="{FF2B5EF4-FFF2-40B4-BE49-F238E27FC236}">
                  <a16:creationId xmlns:a16="http://schemas.microsoft.com/office/drawing/2014/main" id="{CBF14E6D-087F-45F1-9F6E-ABBF4D1E0A49}"/>
                </a:ext>
              </a:extLst>
            </p:cNvPr>
            <p:cNvPicPr>
              <a:picLocks noChangeAspect="1" noChangeArrowheads="1"/>
            </p:cNvPicPr>
            <p:nvPr/>
          </p:nvPicPr>
          <p:blipFill>
            <a:blip r:embed="rId7"/>
            <a:srcRect/>
            <a:stretch>
              <a:fillRect/>
            </a:stretch>
          </p:blipFill>
          <p:spPr bwMode="auto">
            <a:xfrm>
              <a:off x="1752600" y="5132388"/>
              <a:ext cx="5014913" cy="673100"/>
            </a:xfrm>
            <a:prstGeom prst="rect">
              <a:avLst/>
            </a:prstGeom>
            <a:noFill/>
            <a:ln w="9525">
              <a:noFill/>
              <a:miter lim="800000"/>
              <a:headEnd type="none" w="sm" len="sm"/>
              <a:tailEnd type="none" w="sm" len="sm"/>
            </a:ln>
            <a:effectLst/>
          </p:spPr>
        </p:pic>
        <p:pic>
          <p:nvPicPr>
            <p:cNvPr id="10" name="Picture 10">
              <a:extLst>
                <a:ext uri="{FF2B5EF4-FFF2-40B4-BE49-F238E27FC236}">
                  <a16:creationId xmlns:a16="http://schemas.microsoft.com/office/drawing/2014/main" id="{303AB6BD-C4C3-418C-AA40-633D65F34A55}"/>
                </a:ext>
              </a:extLst>
            </p:cNvPr>
            <p:cNvPicPr>
              <a:picLocks noChangeAspect="1" noChangeArrowheads="1"/>
            </p:cNvPicPr>
            <p:nvPr/>
          </p:nvPicPr>
          <p:blipFill>
            <a:blip r:embed="rId8"/>
            <a:srcRect/>
            <a:stretch>
              <a:fillRect/>
            </a:stretch>
          </p:blipFill>
          <p:spPr bwMode="auto">
            <a:xfrm>
              <a:off x="2190750" y="5805488"/>
              <a:ext cx="5200650" cy="585787"/>
            </a:xfrm>
            <a:prstGeom prst="rect">
              <a:avLst/>
            </a:prstGeom>
            <a:noFill/>
            <a:ln w="9525">
              <a:noFill/>
              <a:miter lim="800000"/>
              <a:headEnd type="none" w="sm" len="sm"/>
              <a:tailEnd type="none" w="sm" len="sm"/>
            </a:ln>
            <a:effectLst/>
          </p:spPr>
        </p:pic>
        <p:pic>
          <p:nvPicPr>
            <p:cNvPr id="11" name="Picture 11">
              <a:extLst>
                <a:ext uri="{FF2B5EF4-FFF2-40B4-BE49-F238E27FC236}">
                  <a16:creationId xmlns:a16="http://schemas.microsoft.com/office/drawing/2014/main" id="{5DBB9931-6B22-49DC-975C-70D150AA444F}"/>
                </a:ext>
              </a:extLst>
            </p:cNvPr>
            <p:cNvPicPr>
              <a:picLocks noChangeAspect="1" noChangeArrowheads="1"/>
            </p:cNvPicPr>
            <p:nvPr/>
          </p:nvPicPr>
          <p:blipFill>
            <a:blip r:embed="rId9"/>
            <a:srcRect/>
            <a:stretch>
              <a:fillRect/>
            </a:stretch>
          </p:blipFill>
          <p:spPr bwMode="auto">
            <a:xfrm>
              <a:off x="4089400" y="6307138"/>
              <a:ext cx="965200" cy="322262"/>
            </a:xfrm>
            <a:prstGeom prst="rect">
              <a:avLst/>
            </a:prstGeom>
            <a:noFill/>
            <a:ln w="9525">
              <a:noFill/>
              <a:miter lim="800000"/>
              <a:headEnd type="none" w="sm" len="sm"/>
              <a:tailEnd type="none" w="sm" len="sm"/>
            </a:ln>
            <a:effectLst/>
          </p:spPr>
        </p:pic>
      </p:grpSp>
    </p:spTree>
    <p:extLst>
      <p:ext uri="{BB962C8B-B14F-4D97-AF65-F5344CB8AC3E}">
        <p14:creationId xmlns:p14="http://schemas.microsoft.com/office/powerpoint/2010/main" val="88980974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EIGRP Tables</a:t>
            </a:r>
          </a:p>
        </p:txBody>
      </p:sp>
      <p:sp>
        <p:nvSpPr>
          <p:cNvPr id="4099" name="Rectangle 34"/>
          <p:cNvSpPr>
            <a:spLocks noGrp="1" noChangeArrowheads="1"/>
          </p:cNvSpPr>
          <p:nvPr>
            <p:ph idx="1"/>
          </p:nvPr>
        </p:nvSpPr>
        <p:spPr>
          <a:xfrm>
            <a:off x="233349" y="787020"/>
            <a:ext cx="11725301" cy="4793973"/>
          </a:xfrm>
        </p:spPr>
        <p:txBody>
          <a:bodyPr>
            <a:normAutofit/>
          </a:bodyPr>
          <a:lstStyle/>
          <a:p>
            <a:pPr marL="0" lvl="0" indent="0" algn="just" fontAlgn="base">
              <a:spcAft>
                <a:spcPts val="600"/>
              </a:spcAft>
              <a:buClr>
                <a:schemeClr val="tx2"/>
              </a:buClr>
              <a:buSzPct val="90000"/>
              <a:buNone/>
            </a:pPr>
            <a:r>
              <a:rPr lang="en-US" sz="1900" b="1" i="1" dirty="0">
                <a:solidFill>
                  <a:schemeClr val="tx2"/>
                </a:solidFill>
              </a:rPr>
              <a:t>Routing table</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The routing table holds the best routes to each destination and is used for forwarding packets </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EIGRP successor routes are offered to the routing table. </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If a router learns more than one route to exactly the same destination from different routing sources, it uses </a:t>
            </a:r>
            <a:r>
              <a:rPr lang="en-US" sz="1900" b="1" i="1" dirty="0">
                <a:solidFill>
                  <a:schemeClr val="tx2"/>
                </a:solidFill>
              </a:rPr>
              <a:t>the administrative distance to determine which route to keep in the routing table</a:t>
            </a:r>
            <a:r>
              <a:rPr lang="en-US" sz="1900" i="1" dirty="0">
                <a:solidFill>
                  <a:schemeClr val="tx2"/>
                </a:solidFill>
              </a:rPr>
              <a:t>. </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By default, up to 4 routes to the same destination with the same metric can be added to the routing table (recall that the router can be configured to accept up to 16 per destination). The router maintains one routing table for each network protocol configured.</a:t>
            </a:r>
            <a:endParaRPr lang="en-US" sz="19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endParaRPr lang="en-US" sz="1800" b="1" i="1" dirty="0">
              <a:solidFill>
                <a:schemeClr val="tx2"/>
              </a:solidFill>
            </a:endParaRPr>
          </a:p>
        </p:txBody>
      </p:sp>
    </p:spTree>
    <p:extLst>
      <p:ext uri="{BB962C8B-B14F-4D97-AF65-F5344CB8AC3E}">
        <p14:creationId xmlns:p14="http://schemas.microsoft.com/office/powerpoint/2010/main" val="27622906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EIGRP Tables</a:t>
            </a:r>
          </a:p>
        </p:txBody>
      </p:sp>
      <p:sp>
        <p:nvSpPr>
          <p:cNvPr id="4099" name="Rectangle 34"/>
          <p:cNvSpPr>
            <a:spLocks noGrp="1" noChangeArrowheads="1"/>
          </p:cNvSpPr>
          <p:nvPr>
            <p:ph idx="1"/>
          </p:nvPr>
        </p:nvSpPr>
        <p:spPr>
          <a:xfrm>
            <a:off x="233349" y="530990"/>
            <a:ext cx="11725301" cy="5052424"/>
          </a:xfrm>
        </p:spPr>
        <p:txBody>
          <a:bodyPr>
            <a:normAutofit fontScale="92500" lnSpcReduction="20000"/>
          </a:bodyPr>
          <a:lstStyle/>
          <a:p>
            <a:pPr marL="0" lvl="0" indent="0" algn="just" fontAlgn="base">
              <a:spcAft>
                <a:spcPts val="600"/>
              </a:spcAft>
              <a:buClr>
                <a:schemeClr val="tx2"/>
              </a:buClr>
              <a:buSzPct val="90000"/>
              <a:buNone/>
            </a:pPr>
            <a:r>
              <a:rPr lang="en-US" sz="1900" b="1" i="1" dirty="0">
                <a:solidFill>
                  <a:schemeClr val="tx2"/>
                </a:solidFill>
              </a:rPr>
              <a:t>Neighbor table</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EIGRP neighbors exchange the entire routing table when forming an adjacency, and they advertise only incremental updates as topology changes occur within a network. </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EIGRP routers use hello packets to discover neighbors. </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When a router discovers and forms an adjacency with a new neighbor, it includes the neighbor’s address and the interface through which it can be reached in an entry in the neighbor table. </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This table is comparable to the neighborship (adjacency) database used by link-state routing protocols. It serves the same purpose—ensuring bidirectional communication between each of the directly connected neighbors. </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EIGRP keeps a neighbor table for each network protocol supported; in other words, the following tables could exist: </a:t>
            </a:r>
          </a:p>
          <a:p>
            <a:pPr marL="685800" lvl="2" algn="just" fontAlgn="base">
              <a:spcBef>
                <a:spcPts val="1000"/>
              </a:spcBef>
              <a:spcAft>
                <a:spcPts val="600"/>
              </a:spcAft>
              <a:buClr>
                <a:schemeClr val="tx2"/>
              </a:buClr>
              <a:buSzPct val="90000"/>
              <a:buFont typeface="Courier New" panose="02070309020205020404" pitchFamily="49" charset="0"/>
              <a:buChar char="o"/>
            </a:pPr>
            <a:r>
              <a:rPr lang="en-US" sz="1500" b="1" i="1" dirty="0">
                <a:solidFill>
                  <a:schemeClr val="tx2"/>
                </a:solidFill>
              </a:rPr>
              <a:t>an IP neighbor table, </a:t>
            </a:r>
          </a:p>
          <a:p>
            <a:pPr marL="685800" lvl="2" algn="just" fontAlgn="base">
              <a:spcBef>
                <a:spcPts val="1000"/>
              </a:spcBef>
              <a:spcAft>
                <a:spcPts val="600"/>
              </a:spcAft>
              <a:buClr>
                <a:schemeClr val="tx2"/>
              </a:buClr>
              <a:buSzPct val="90000"/>
              <a:buFont typeface="Courier New" panose="02070309020205020404" pitchFamily="49" charset="0"/>
              <a:buChar char="o"/>
            </a:pPr>
            <a:r>
              <a:rPr lang="en-US" sz="1500" b="1" i="1" dirty="0">
                <a:solidFill>
                  <a:schemeClr val="tx2"/>
                </a:solidFill>
              </a:rPr>
              <a:t>an IPv6 neighbor table, </a:t>
            </a:r>
          </a:p>
          <a:p>
            <a:pPr marL="685800" lvl="2" algn="just" fontAlgn="base">
              <a:spcBef>
                <a:spcPts val="1000"/>
              </a:spcBef>
              <a:spcAft>
                <a:spcPts val="600"/>
              </a:spcAft>
              <a:buClr>
                <a:schemeClr val="tx2"/>
              </a:buClr>
              <a:buSzPct val="90000"/>
              <a:buFont typeface="Courier New" panose="02070309020205020404" pitchFamily="49" charset="0"/>
              <a:buChar char="o"/>
            </a:pPr>
            <a:r>
              <a:rPr lang="en-US" sz="1500" b="1" i="1" dirty="0">
                <a:solidFill>
                  <a:schemeClr val="tx2"/>
                </a:solidFill>
              </a:rPr>
              <a:t>an IPX neighbor table, and </a:t>
            </a:r>
          </a:p>
          <a:p>
            <a:pPr marL="685800" lvl="2" algn="just" fontAlgn="base">
              <a:spcBef>
                <a:spcPts val="1000"/>
              </a:spcBef>
              <a:spcAft>
                <a:spcPts val="600"/>
              </a:spcAft>
              <a:buClr>
                <a:schemeClr val="tx2"/>
              </a:buClr>
              <a:buSzPct val="90000"/>
              <a:buFont typeface="Courier New" panose="02070309020205020404" pitchFamily="49" charset="0"/>
              <a:buChar char="o"/>
            </a:pPr>
            <a:r>
              <a:rPr lang="en-US" sz="1500" b="1" i="1" dirty="0">
                <a:solidFill>
                  <a:schemeClr val="tx2"/>
                </a:solidFill>
              </a:rPr>
              <a:t>an AppleTalk neighbor table.</a:t>
            </a:r>
            <a:endParaRPr lang="en-US" sz="1900" b="1" i="1" dirty="0">
              <a:solidFill>
                <a:schemeClr val="tx2"/>
              </a:solidFill>
            </a:endParaRPr>
          </a:p>
          <a:p>
            <a:pPr algn="just" fontAlgn="base">
              <a:spcAft>
                <a:spcPts val="600"/>
              </a:spcAft>
              <a:buClr>
                <a:schemeClr val="tx2"/>
              </a:buClr>
              <a:buSzPct val="90000"/>
              <a:buFont typeface="Courier New" panose="02070309020205020404" pitchFamily="49" charset="0"/>
              <a:buChar char="o"/>
            </a:pPr>
            <a:r>
              <a:rPr lang="en-US" sz="1800" i="1" dirty="0">
                <a:solidFill>
                  <a:schemeClr val="tx2"/>
                </a:solidFill>
              </a:rPr>
              <a:t>EIGRP uses five different packet types to communicate with </a:t>
            </a:r>
          </a:p>
          <a:p>
            <a:pPr marL="0" indent="0" algn="just" fontAlgn="base">
              <a:spcAft>
                <a:spcPts val="600"/>
              </a:spcAft>
              <a:buClr>
                <a:schemeClr val="tx2"/>
              </a:buClr>
              <a:buSzPct val="90000"/>
              <a:buNone/>
            </a:pPr>
            <a:r>
              <a:rPr lang="en-US" sz="1800" i="1" dirty="0">
                <a:solidFill>
                  <a:schemeClr val="tx2"/>
                </a:solidFill>
              </a:rPr>
              <a:t>other routers.</a:t>
            </a:r>
            <a:endParaRPr lang="en-US" sz="1800" b="1" i="1" dirty="0">
              <a:solidFill>
                <a:schemeClr val="tx2"/>
              </a:solidFill>
            </a:endParaRPr>
          </a:p>
        </p:txBody>
      </p:sp>
      <p:graphicFrame>
        <p:nvGraphicFramePr>
          <p:cNvPr id="4" name="Table 3">
            <a:extLst>
              <a:ext uri="{FF2B5EF4-FFF2-40B4-BE49-F238E27FC236}">
                <a16:creationId xmlns:a16="http://schemas.microsoft.com/office/drawing/2014/main" id="{E9F7A4B2-EAAE-4019-96B8-7B62FE0E436D}"/>
              </a:ext>
            </a:extLst>
          </p:cNvPr>
          <p:cNvGraphicFramePr>
            <a:graphicFrameLocks noGrp="1"/>
          </p:cNvGraphicFramePr>
          <p:nvPr>
            <p:extLst>
              <p:ext uri="{D42A27DB-BD31-4B8C-83A1-F6EECF244321}">
                <p14:modId xmlns:p14="http://schemas.microsoft.com/office/powerpoint/2010/main" val="1454565889"/>
              </p:ext>
            </p:extLst>
          </p:nvPr>
        </p:nvGraphicFramePr>
        <p:xfrm>
          <a:off x="6096000" y="3539465"/>
          <a:ext cx="5992620" cy="2148840"/>
        </p:xfrm>
        <a:graphic>
          <a:graphicData uri="http://schemas.openxmlformats.org/drawingml/2006/table">
            <a:tbl>
              <a:tblPr firstRow="1" bandRow="1">
                <a:tableStyleId>{073A0DAA-6AF3-43AB-8588-CEC1D06C72B9}</a:tableStyleId>
              </a:tblPr>
              <a:tblGrid>
                <a:gridCol w="420414">
                  <a:extLst>
                    <a:ext uri="{9D8B030D-6E8A-4147-A177-3AD203B41FA5}">
                      <a16:colId xmlns:a16="http://schemas.microsoft.com/office/drawing/2014/main" val="3133942819"/>
                    </a:ext>
                  </a:extLst>
                </a:gridCol>
                <a:gridCol w="842552">
                  <a:extLst>
                    <a:ext uri="{9D8B030D-6E8A-4147-A177-3AD203B41FA5}">
                      <a16:colId xmlns:a16="http://schemas.microsoft.com/office/drawing/2014/main" val="3358645150"/>
                    </a:ext>
                  </a:extLst>
                </a:gridCol>
                <a:gridCol w="4729654">
                  <a:extLst>
                    <a:ext uri="{9D8B030D-6E8A-4147-A177-3AD203B41FA5}">
                      <a16:colId xmlns:a16="http://schemas.microsoft.com/office/drawing/2014/main" val="2120057216"/>
                    </a:ext>
                  </a:extLst>
                </a:gridCol>
              </a:tblGrid>
              <a:tr h="370840">
                <a:tc>
                  <a:txBody>
                    <a:bodyPr/>
                    <a:lstStyle/>
                    <a:p>
                      <a:r>
                        <a:rPr lang="en-US" sz="1400" dirty="0">
                          <a:solidFill>
                            <a:schemeClr val="bg1"/>
                          </a:solidFill>
                        </a:rPr>
                        <a:t>1</a:t>
                      </a:r>
                    </a:p>
                  </a:txBody>
                  <a:tcPr/>
                </a:tc>
                <a:tc>
                  <a:txBody>
                    <a:bodyPr/>
                    <a:lstStyle/>
                    <a:p>
                      <a:r>
                        <a:rPr lang="en-US" sz="1400" dirty="0">
                          <a:solidFill>
                            <a:schemeClr val="bg1"/>
                          </a:solidFill>
                        </a:rPr>
                        <a:t>Hello</a:t>
                      </a:r>
                    </a:p>
                  </a:txBody>
                  <a:tcPr/>
                </a:tc>
                <a:tc>
                  <a:txBody>
                    <a:bodyPr/>
                    <a:lstStyle/>
                    <a:p>
                      <a:r>
                        <a:rPr lang="en-US" sz="1400" dirty="0">
                          <a:solidFill>
                            <a:schemeClr val="bg1"/>
                          </a:solidFill>
                        </a:rPr>
                        <a:t>Used for discovery of EIGRP neighbors and for detecting when a neighbor is no longer available</a:t>
                      </a:r>
                    </a:p>
                  </a:txBody>
                  <a:tcPr/>
                </a:tc>
                <a:extLst>
                  <a:ext uri="{0D108BD9-81ED-4DB2-BD59-A6C34878D82A}">
                    <a16:rowId xmlns:a16="http://schemas.microsoft.com/office/drawing/2014/main" val="3303805005"/>
                  </a:ext>
                </a:extLst>
              </a:tr>
              <a:tr h="370840">
                <a:tc>
                  <a:txBody>
                    <a:bodyPr/>
                    <a:lstStyle/>
                    <a:p>
                      <a:r>
                        <a:rPr lang="en-US" sz="1400" dirty="0">
                          <a:solidFill>
                            <a:srgbClr val="000000"/>
                          </a:solidFill>
                        </a:rPr>
                        <a:t>2</a:t>
                      </a:r>
                    </a:p>
                  </a:txBody>
                  <a:tcPr/>
                </a:tc>
                <a:tc>
                  <a:txBody>
                    <a:bodyPr/>
                    <a:lstStyle/>
                    <a:p>
                      <a:r>
                        <a:rPr lang="en-US" sz="1400" dirty="0">
                          <a:solidFill>
                            <a:srgbClr val="000000"/>
                          </a:solidFill>
                        </a:rPr>
                        <a:t>Request</a:t>
                      </a:r>
                    </a:p>
                  </a:txBody>
                  <a:tcPr/>
                </a:tc>
                <a:tc>
                  <a:txBody>
                    <a:bodyPr/>
                    <a:lstStyle/>
                    <a:p>
                      <a:r>
                        <a:rPr lang="en-US" sz="1400" dirty="0">
                          <a:solidFill>
                            <a:srgbClr val="000000"/>
                          </a:solidFill>
                        </a:rPr>
                        <a:t>Used to get specific information from one or more neighbors</a:t>
                      </a:r>
                    </a:p>
                  </a:txBody>
                  <a:tcPr/>
                </a:tc>
                <a:extLst>
                  <a:ext uri="{0D108BD9-81ED-4DB2-BD59-A6C34878D82A}">
                    <a16:rowId xmlns:a16="http://schemas.microsoft.com/office/drawing/2014/main" val="1860627843"/>
                  </a:ext>
                </a:extLst>
              </a:tr>
              <a:tr h="370840">
                <a:tc>
                  <a:txBody>
                    <a:bodyPr/>
                    <a:lstStyle/>
                    <a:p>
                      <a:r>
                        <a:rPr lang="en-US" sz="1400" dirty="0">
                          <a:solidFill>
                            <a:srgbClr val="000000"/>
                          </a:solidFill>
                        </a:rPr>
                        <a:t>3</a:t>
                      </a:r>
                    </a:p>
                  </a:txBody>
                  <a:tcPr/>
                </a:tc>
                <a:tc>
                  <a:txBody>
                    <a:bodyPr/>
                    <a:lstStyle/>
                    <a:p>
                      <a:r>
                        <a:rPr lang="en-US" sz="1400" dirty="0">
                          <a:solidFill>
                            <a:srgbClr val="000000"/>
                          </a:solidFill>
                        </a:rPr>
                        <a:t>Update</a:t>
                      </a:r>
                    </a:p>
                  </a:txBody>
                  <a:tcPr/>
                </a:tc>
                <a:tc>
                  <a:txBody>
                    <a:bodyPr/>
                    <a:lstStyle/>
                    <a:p>
                      <a:r>
                        <a:rPr lang="en-US" sz="1400" dirty="0">
                          <a:solidFill>
                            <a:srgbClr val="000000"/>
                          </a:solidFill>
                        </a:rPr>
                        <a:t>Used to transmit routing and reachability information with other EIGRP neighbors</a:t>
                      </a:r>
                    </a:p>
                  </a:txBody>
                  <a:tcPr/>
                </a:tc>
                <a:extLst>
                  <a:ext uri="{0D108BD9-81ED-4DB2-BD59-A6C34878D82A}">
                    <a16:rowId xmlns:a16="http://schemas.microsoft.com/office/drawing/2014/main" val="3493850579"/>
                  </a:ext>
                </a:extLst>
              </a:tr>
              <a:tr h="370840">
                <a:tc>
                  <a:txBody>
                    <a:bodyPr/>
                    <a:lstStyle/>
                    <a:p>
                      <a:r>
                        <a:rPr lang="en-US" sz="1400" dirty="0">
                          <a:solidFill>
                            <a:srgbClr val="000000"/>
                          </a:solidFill>
                        </a:rPr>
                        <a:t>4</a:t>
                      </a:r>
                    </a:p>
                  </a:txBody>
                  <a:tcPr/>
                </a:tc>
                <a:tc>
                  <a:txBody>
                    <a:bodyPr/>
                    <a:lstStyle/>
                    <a:p>
                      <a:r>
                        <a:rPr lang="en-US" sz="1400" dirty="0">
                          <a:solidFill>
                            <a:srgbClr val="000000"/>
                          </a:solidFill>
                        </a:rPr>
                        <a:t>Query</a:t>
                      </a:r>
                    </a:p>
                  </a:txBody>
                  <a:tcPr/>
                </a:tc>
                <a:tc>
                  <a:txBody>
                    <a:bodyPr/>
                    <a:lstStyle/>
                    <a:p>
                      <a:r>
                        <a:rPr lang="en-US" sz="1400" dirty="0">
                          <a:solidFill>
                            <a:srgbClr val="000000"/>
                          </a:solidFill>
                        </a:rPr>
                        <a:t>Sent out to search for another path during convergence</a:t>
                      </a:r>
                    </a:p>
                  </a:txBody>
                  <a:tcPr/>
                </a:tc>
                <a:extLst>
                  <a:ext uri="{0D108BD9-81ED-4DB2-BD59-A6C34878D82A}">
                    <a16:rowId xmlns:a16="http://schemas.microsoft.com/office/drawing/2014/main" val="4075454723"/>
                  </a:ext>
                </a:extLst>
              </a:tr>
              <a:tr h="370840">
                <a:tc>
                  <a:txBody>
                    <a:bodyPr/>
                    <a:lstStyle/>
                    <a:p>
                      <a:r>
                        <a:rPr lang="en-US" sz="1400" dirty="0">
                          <a:solidFill>
                            <a:srgbClr val="000000"/>
                          </a:solidFill>
                        </a:rPr>
                        <a:t>5</a:t>
                      </a:r>
                    </a:p>
                  </a:txBody>
                  <a:tcPr/>
                </a:tc>
                <a:tc>
                  <a:txBody>
                    <a:bodyPr/>
                    <a:lstStyle/>
                    <a:p>
                      <a:r>
                        <a:rPr lang="en-US" sz="1400" dirty="0">
                          <a:solidFill>
                            <a:srgbClr val="000000"/>
                          </a:solidFill>
                        </a:rPr>
                        <a:t>Reply</a:t>
                      </a:r>
                    </a:p>
                  </a:txBody>
                  <a:tcPr/>
                </a:tc>
                <a:tc>
                  <a:txBody>
                    <a:bodyPr/>
                    <a:lstStyle/>
                    <a:p>
                      <a:r>
                        <a:rPr lang="en-US" sz="1400" dirty="0">
                          <a:solidFill>
                            <a:srgbClr val="000000"/>
                          </a:solidFill>
                        </a:rPr>
                        <a:t>Sent in response to a query packet</a:t>
                      </a:r>
                    </a:p>
                  </a:txBody>
                  <a:tcPr/>
                </a:tc>
                <a:extLst>
                  <a:ext uri="{0D108BD9-81ED-4DB2-BD59-A6C34878D82A}">
                    <a16:rowId xmlns:a16="http://schemas.microsoft.com/office/drawing/2014/main" val="71963899"/>
                  </a:ext>
                </a:extLst>
              </a:tr>
            </a:tbl>
          </a:graphicData>
        </a:graphic>
      </p:graphicFrame>
    </p:spTree>
    <p:extLst>
      <p:ext uri="{BB962C8B-B14F-4D97-AF65-F5344CB8AC3E}">
        <p14:creationId xmlns:p14="http://schemas.microsoft.com/office/powerpoint/2010/main" val="263690261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EIGRP Tables</a:t>
            </a:r>
          </a:p>
        </p:txBody>
      </p:sp>
      <p:sp>
        <p:nvSpPr>
          <p:cNvPr id="4099" name="Rectangle 34"/>
          <p:cNvSpPr>
            <a:spLocks noGrp="1" noChangeArrowheads="1"/>
          </p:cNvSpPr>
          <p:nvPr>
            <p:ph idx="1"/>
          </p:nvPr>
        </p:nvSpPr>
        <p:spPr>
          <a:xfrm>
            <a:off x="233349" y="530990"/>
            <a:ext cx="7912168" cy="5052424"/>
          </a:xfrm>
        </p:spPr>
        <p:txBody>
          <a:bodyPr>
            <a:normAutofit fontScale="77500" lnSpcReduction="20000"/>
          </a:bodyPr>
          <a:lstStyle/>
          <a:p>
            <a:pPr marL="0" lvl="0" indent="0" algn="just" fontAlgn="base">
              <a:spcAft>
                <a:spcPts val="600"/>
              </a:spcAft>
              <a:buClr>
                <a:schemeClr val="tx2"/>
              </a:buClr>
              <a:buSzPct val="90000"/>
              <a:buNone/>
            </a:pPr>
            <a:r>
              <a:rPr lang="en-US" sz="1900" b="1" i="1" dirty="0">
                <a:solidFill>
                  <a:schemeClr val="tx2"/>
                </a:solidFill>
              </a:rPr>
              <a:t>Hello Packets</a:t>
            </a:r>
          </a:p>
          <a:p>
            <a:pPr algn="just">
              <a:buFont typeface="Courier New" panose="02070309020205020404" pitchFamily="49" charset="0"/>
              <a:buChar char="o"/>
            </a:pPr>
            <a:r>
              <a:rPr lang="en-US" sz="1900" i="1" dirty="0">
                <a:solidFill>
                  <a:schemeClr val="tx2"/>
                </a:solidFill>
              </a:rPr>
              <a:t>EIGRP relies on Hello packets to discover, verify, and rediscover neighbor routers. </a:t>
            </a:r>
          </a:p>
          <a:p>
            <a:pPr algn="just">
              <a:buFont typeface="Courier New" panose="02070309020205020404" pitchFamily="49" charset="0"/>
              <a:buChar char="o"/>
            </a:pPr>
            <a:r>
              <a:rPr lang="en-US" sz="1900" i="1" dirty="0">
                <a:solidFill>
                  <a:schemeClr val="tx2"/>
                </a:solidFill>
              </a:rPr>
              <a:t>EIGRP Hello packets are multicast to 224.0.0.10.</a:t>
            </a:r>
          </a:p>
          <a:p>
            <a:pPr algn="just">
              <a:buFont typeface="Courier New" panose="02070309020205020404" pitchFamily="49" charset="0"/>
              <a:buChar char="o"/>
            </a:pPr>
            <a:r>
              <a:rPr lang="en-US" sz="1900" i="1" dirty="0">
                <a:solidFill>
                  <a:schemeClr val="tx2"/>
                </a:solidFill>
              </a:rPr>
              <a:t>Hello packets are always sent unreliably and therefore do not require acknowledgment.</a:t>
            </a:r>
          </a:p>
          <a:p>
            <a:pPr algn="just">
              <a:buFont typeface="Courier New" panose="02070309020205020404" pitchFamily="49" charset="0"/>
              <a:buChar char="o"/>
            </a:pPr>
            <a:r>
              <a:rPr lang="en-US" sz="1900" i="1" dirty="0">
                <a:solidFill>
                  <a:schemeClr val="tx2"/>
                </a:solidFill>
              </a:rPr>
              <a:t>Hellos are sent at a fixed (and configurable) interval, called the Hello interval. </a:t>
            </a:r>
          </a:p>
          <a:p>
            <a:pPr marL="685800" lvl="2" algn="just">
              <a:spcBef>
                <a:spcPts val="1000"/>
              </a:spcBef>
              <a:buFont typeface="Courier New" panose="02070309020205020404" pitchFamily="49" charset="0"/>
              <a:buChar char="o"/>
            </a:pPr>
            <a:r>
              <a:rPr lang="en-US" sz="1500" i="1" dirty="0">
                <a:solidFill>
                  <a:schemeClr val="tx2"/>
                </a:solidFill>
              </a:rPr>
              <a:t>Hello/Hold timers do not need to match.</a:t>
            </a:r>
          </a:p>
          <a:p>
            <a:pPr marL="685800" lvl="2" algn="just">
              <a:spcBef>
                <a:spcPts val="1000"/>
              </a:spcBef>
              <a:buFont typeface="Courier New" panose="02070309020205020404" pitchFamily="49" charset="0"/>
              <a:buChar char="o"/>
            </a:pPr>
            <a:r>
              <a:rPr lang="en-US" sz="1500" i="1" dirty="0">
                <a:solidFill>
                  <a:schemeClr val="tx2"/>
                </a:solidFill>
              </a:rPr>
              <a:t>To reset the Hello interval: no </a:t>
            </a:r>
            <a:r>
              <a:rPr lang="en-US" sz="1500" i="1" dirty="0" err="1">
                <a:solidFill>
                  <a:schemeClr val="tx2"/>
                </a:solidFill>
              </a:rPr>
              <a:t>ip</a:t>
            </a:r>
            <a:r>
              <a:rPr lang="en-US" sz="1500" i="1" dirty="0">
                <a:solidFill>
                  <a:schemeClr val="tx2"/>
                </a:solidFill>
              </a:rPr>
              <a:t> hello-interval </a:t>
            </a:r>
            <a:r>
              <a:rPr lang="en-US" sz="1500" i="1" dirty="0" err="1">
                <a:solidFill>
                  <a:schemeClr val="tx2"/>
                </a:solidFill>
              </a:rPr>
              <a:t>eigrp</a:t>
            </a:r>
            <a:r>
              <a:rPr lang="en-US" sz="1500" i="1" dirty="0">
                <a:solidFill>
                  <a:schemeClr val="tx2"/>
                </a:solidFill>
              </a:rPr>
              <a:t> as#</a:t>
            </a:r>
          </a:p>
          <a:p>
            <a:pPr algn="just">
              <a:buFont typeface="Courier New" panose="02070309020205020404" pitchFamily="49" charset="0"/>
              <a:buChar char="o"/>
            </a:pPr>
            <a:r>
              <a:rPr lang="en-US" sz="1900" i="1" dirty="0">
                <a:solidFill>
                  <a:schemeClr val="tx2"/>
                </a:solidFill>
              </a:rPr>
              <a:t>Hello interval depends on the interface’s bandwidth.</a:t>
            </a:r>
          </a:p>
          <a:p>
            <a:pPr marL="685800" lvl="2" algn="just">
              <a:spcBef>
                <a:spcPts val="1000"/>
              </a:spcBef>
              <a:buFont typeface="Courier New" panose="02070309020205020404" pitchFamily="49" charset="0"/>
              <a:buChar char="o"/>
            </a:pPr>
            <a:r>
              <a:rPr lang="en-US" sz="1500" i="1" dirty="0">
                <a:solidFill>
                  <a:schemeClr val="tx2"/>
                </a:solidFill>
              </a:rPr>
              <a:t>High bandwidth = 5 seconds</a:t>
            </a:r>
          </a:p>
          <a:p>
            <a:pPr marL="1143000" lvl="4" algn="just">
              <a:spcBef>
                <a:spcPts val="1000"/>
              </a:spcBef>
              <a:buFont typeface="Courier New" panose="02070309020205020404" pitchFamily="49" charset="0"/>
              <a:buChar char="o"/>
            </a:pPr>
            <a:r>
              <a:rPr lang="en-US" sz="1500" i="1" dirty="0">
                <a:solidFill>
                  <a:schemeClr val="tx2"/>
                </a:solidFill>
              </a:rPr>
              <a:t>Default interval on point-to-point serial links, multipoint circuits with bandwidth greater </a:t>
            </a:r>
            <a:r>
              <a:rPr lang="en-US" sz="1700" i="1" dirty="0">
                <a:solidFill>
                  <a:schemeClr val="tx2"/>
                </a:solidFill>
              </a:rPr>
              <a:t>than T1, and LANs.</a:t>
            </a:r>
          </a:p>
          <a:p>
            <a:pPr marL="685800" lvl="2" algn="just">
              <a:spcBef>
                <a:spcPts val="1000"/>
              </a:spcBef>
              <a:buFont typeface="Courier New" panose="02070309020205020404" pitchFamily="49" charset="0"/>
              <a:buChar char="o"/>
            </a:pPr>
            <a:r>
              <a:rPr lang="en-US" sz="1500" i="1" dirty="0">
                <a:solidFill>
                  <a:schemeClr val="tx2"/>
                </a:solidFill>
              </a:rPr>
              <a:t>Low Bandwidth = 60 seconds </a:t>
            </a:r>
          </a:p>
          <a:p>
            <a:pPr marL="1143000" lvl="4" algn="just">
              <a:spcBef>
                <a:spcPts val="1000"/>
              </a:spcBef>
              <a:buFont typeface="Courier New" panose="02070309020205020404" pitchFamily="49" charset="0"/>
              <a:buChar char="o"/>
            </a:pPr>
            <a:r>
              <a:rPr lang="en-US" sz="1500" i="1" dirty="0">
                <a:solidFill>
                  <a:schemeClr val="tx2"/>
                </a:solidFill>
              </a:rPr>
              <a:t>Default interval on T1 or less multipoint WAN circuits.</a:t>
            </a:r>
          </a:p>
          <a:p>
            <a:pPr algn="just">
              <a:buFont typeface="Courier New" panose="02070309020205020404" pitchFamily="49" charset="0"/>
              <a:buChar char="o"/>
            </a:pPr>
            <a:r>
              <a:rPr lang="en-US" sz="1900" i="1" dirty="0">
                <a:solidFill>
                  <a:schemeClr val="tx2"/>
                </a:solidFill>
              </a:rPr>
              <a:t>On hearing Hellos, a router creates a neighbor table and the continued receipt of Hellos maintains the table. </a:t>
            </a:r>
          </a:p>
          <a:p>
            <a:pPr algn="just">
              <a:buFont typeface="Courier New" panose="02070309020205020404" pitchFamily="49" charset="0"/>
              <a:buChar char="o"/>
            </a:pPr>
            <a:r>
              <a:rPr lang="en-US" sz="1900" i="1" dirty="0" err="1">
                <a:solidFill>
                  <a:schemeClr val="tx2"/>
                </a:solidFill>
              </a:rPr>
              <a:t>Holdtime</a:t>
            </a:r>
            <a:r>
              <a:rPr lang="en-US" sz="1900" i="1" dirty="0">
                <a:solidFill>
                  <a:schemeClr val="tx2"/>
                </a:solidFill>
              </a:rPr>
              <a:t> is the maximum amount of allowed time that Hellos are not heard from a neighbor.</a:t>
            </a:r>
          </a:p>
          <a:p>
            <a:pPr marL="685800" lvl="2" algn="just">
              <a:spcBef>
                <a:spcPts val="1000"/>
              </a:spcBef>
              <a:buFont typeface="Courier New" panose="02070309020205020404" pitchFamily="49" charset="0"/>
              <a:buChar char="o"/>
            </a:pPr>
            <a:r>
              <a:rPr lang="en-US" sz="1500" i="1" dirty="0">
                <a:solidFill>
                  <a:schemeClr val="tx2"/>
                </a:solidFill>
              </a:rPr>
              <a:t>Three times the Hello Interval:</a:t>
            </a:r>
          </a:p>
          <a:p>
            <a:pPr marL="1143000" lvl="4" algn="just">
              <a:spcBef>
                <a:spcPts val="1000"/>
              </a:spcBef>
              <a:buFont typeface="Courier New" panose="02070309020205020404" pitchFamily="49" charset="0"/>
              <a:buChar char="o"/>
            </a:pPr>
            <a:r>
              <a:rPr lang="en-US" sz="1500" i="1" dirty="0">
                <a:solidFill>
                  <a:schemeClr val="tx2"/>
                </a:solidFill>
              </a:rPr>
              <a:t>Low Bandwidth	(3 x 60 sec.) 	= 180 seconds</a:t>
            </a:r>
          </a:p>
          <a:p>
            <a:pPr marL="1143000" lvl="4" algn="just">
              <a:spcBef>
                <a:spcPts val="1000"/>
              </a:spcBef>
              <a:buFont typeface="Courier New" panose="02070309020205020404" pitchFamily="49" charset="0"/>
              <a:buChar char="o"/>
            </a:pPr>
            <a:r>
              <a:rPr lang="en-US" sz="1500" i="1" dirty="0">
                <a:solidFill>
                  <a:schemeClr val="tx2"/>
                </a:solidFill>
              </a:rPr>
              <a:t>High bandwidth	(3 x 5 sec.)	=   15 seconds</a:t>
            </a:r>
          </a:p>
          <a:p>
            <a:pPr marL="1143000" lvl="4" algn="just">
              <a:spcBef>
                <a:spcPts val="1000"/>
              </a:spcBef>
              <a:buFont typeface="Courier New" panose="02070309020205020404" pitchFamily="49" charset="0"/>
              <a:buChar char="o"/>
            </a:pPr>
            <a:endParaRPr lang="en-US" sz="1500" i="1" dirty="0">
              <a:solidFill>
                <a:schemeClr val="tx2"/>
              </a:solidFill>
            </a:endParaRPr>
          </a:p>
          <a:p>
            <a:pPr>
              <a:buFont typeface="Courier New" panose="02070309020205020404" pitchFamily="49" charset="0"/>
              <a:buChar char="o"/>
            </a:pPr>
            <a:endParaRPr lang="en-US" sz="1900" i="1" dirty="0">
              <a:solidFill>
                <a:schemeClr val="tx2"/>
              </a:solidFill>
            </a:endParaRPr>
          </a:p>
          <a:p>
            <a:pPr marL="228600" lvl="1" algn="just" fontAlgn="base">
              <a:spcBef>
                <a:spcPts val="1000"/>
              </a:spcBef>
              <a:spcAft>
                <a:spcPts val="600"/>
              </a:spcAft>
              <a:buClr>
                <a:schemeClr val="tx2"/>
              </a:buClr>
              <a:buSzPct val="90000"/>
              <a:buFont typeface="Courier New" panose="02070309020205020404" pitchFamily="49" charset="0"/>
              <a:buChar char="o"/>
            </a:pPr>
            <a:endParaRPr lang="en-US" sz="1900" i="1" dirty="0">
              <a:solidFill>
                <a:schemeClr val="tx2"/>
              </a:solidFill>
            </a:endParaRPr>
          </a:p>
        </p:txBody>
      </p:sp>
      <p:pic>
        <p:nvPicPr>
          <p:cNvPr id="5" name="Picture 11">
            <a:extLst>
              <a:ext uri="{FF2B5EF4-FFF2-40B4-BE49-F238E27FC236}">
                <a16:creationId xmlns:a16="http://schemas.microsoft.com/office/drawing/2014/main" id="{170F5746-C780-495D-9226-70D0DD2C9B25}"/>
              </a:ext>
            </a:extLst>
          </p:cNvPr>
          <p:cNvPicPr>
            <a:picLocks noChangeAspect="1" noChangeArrowheads="1"/>
          </p:cNvPicPr>
          <p:nvPr/>
        </p:nvPicPr>
        <p:blipFill>
          <a:blip r:embed="rId3"/>
          <a:srcRect/>
          <a:stretch>
            <a:fillRect/>
          </a:stretch>
        </p:blipFill>
        <p:spPr bwMode="auto">
          <a:xfrm>
            <a:off x="8145517" y="181509"/>
            <a:ext cx="3970788" cy="2401467"/>
          </a:xfrm>
          <a:prstGeom prst="rect">
            <a:avLst/>
          </a:prstGeom>
          <a:noFill/>
          <a:ln w="9525" algn="ctr">
            <a:noFill/>
            <a:miter lim="800000"/>
            <a:headEnd/>
            <a:tailEnd/>
          </a:ln>
        </p:spPr>
      </p:pic>
      <p:pic>
        <p:nvPicPr>
          <p:cNvPr id="6" name="Picture 5">
            <a:extLst>
              <a:ext uri="{FF2B5EF4-FFF2-40B4-BE49-F238E27FC236}">
                <a16:creationId xmlns:a16="http://schemas.microsoft.com/office/drawing/2014/main" id="{14ED49D3-47CF-4A2A-A81F-30511B530437}"/>
              </a:ext>
            </a:extLst>
          </p:cNvPr>
          <p:cNvPicPr>
            <a:picLocks noChangeAspect="1" noChangeArrowheads="1"/>
          </p:cNvPicPr>
          <p:nvPr/>
        </p:nvPicPr>
        <p:blipFill rotWithShape="1">
          <a:blip r:embed="rId4"/>
          <a:srcRect l="6165" t="71786" r="3608"/>
          <a:stretch/>
        </p:blipFill>
        <p:spPr bwMode="auto">
          <a:xfrm>
            <a:off x="7789508" y="4758122"/>
            <a:ext cx="4326797" cy="825292"/>
          </a:xfrm>
          <a:prstGeom prst="rect">
            <a:avLst/>
          </a:prstGeom>
          <a:noFill/>
          <a:ln w="9525" algn="ctr">
            <a:noFill/>
            <a:miter lim="800000"/>
            <a:headEnd/>
            <a:tailEnd/>
          </a:ln>
        </p:spPr>
      </p:pic>
    </p:spTree>
    <p:extLst>
      <p:ext uri="{BB962C8B-B14F-4D97-AF65-F5344CB8AC3E}">
        <p14:creationId xmlns:p14="http://schemas.microsoft.com/office/powerpoint/2010/main" val="291633778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EIGRP Tables</a:t>
            </a:r>
          </a:p>
        </p:txBody>
      </p:sp>
      <p:sp>
        <p:nvSpPr>
          <p:cNvPr id="4099" name="Rectangle 34"/>
          <p:cNvSpPr>
            <a:spLocks noGrp="1" noChangeArrowheads="1"/>
          </p:cNvSpPr>
          <p:nvPr>
            <p:ph idx="1"/>
          </p:nvPr>
        </p:nvSpPr>
        <p:spPr>
          <a:xfrm>
            <a:off x="233349" y="530990"/>
            <a:ext cx="7912168" cy="5052424"/>
          </a:xfrm>
        </p:spPr>
        <p:txBody>
          <a:bodyPr>
            <a:normAutofit/>
          </a:bodyPr>
          <a:lstStyle/>
          <a:p>
            <a:pPr marL="0" lvl="0" indent="0" algn="just" fontAlgn="base">
              <a:spcAft>
                <a:spcPts val="600"/>
              </a:spcAft>
              <a:buClr>
                <a:schemeClr val="tx2"/>
              </a:buClr>
              <a:buSzPct val="90000"/>
              <a:buNone/>
            </a:pPr>
            <a:r>
              <a:rPr lang="en-US" sz="1900" b="1" i="1" dirty="0">
                <a:solidFill>
                  <a:schemeClr val="tx2"/>
                </a:solidFill>
              </a:rPr>
              <a:t>Acknowledgement Packets</a:t>
            </a:r>
          </a:p>
          <a:p>
            <a:pPr marL="714375" indent="-357188" algn="just">
              <a:buFont typeface="Wingdings" panose="05000000000000000000" pitchFamily="2" charset="2"/>
              <a:buChar char="ü"/>
            </a:pPr>
            <a:r>
              <a:rPr lang="en-US" sz="1900" i="1" dirty="0">
                <a:solidFill>
                  <a:schemeClr val="tx2"/>
                </a:solidFill>
              </a:rPr>
              <a:t>Are used to indicate receipt of any EIGRP packet during a "reliable"  (i.e., RTP) exchange. </a:t>
            </a:r>
          </a:p>
          <a:p>
            <a:pPr marL="1171575" lvl="2" indent="-357188" algn="just">
              <a:spcBef>
                <a:spcPts val="1000"/>
              </a:spcBef>
              <a:buFont typeface="Wingdings" panose="05000000000000000000" pitchFamily="2" charset="2"/>
              <a:buChar char="ü"/>
            </a:pPr>
            <a:r>
              <a:rPr lang="en-US" sz="1500" i="1" dirty="0">
                <a:solidFill>
                  <a:schemeClr val="tx2"/>
                </a:solidFill>
              </a:rPr>
              <a:t>To be reliable, a sender's message must be acknowledged by the recipient. </a:t>
            </a:r>
          </a:p>
          <a:p>
            <a:pPr marL="714375" indent="-357188" algn="just">
              <a:buFont typeface="Wingdings" panose="05000000000000000000" pitchFamily="2" charset="2"/>
              <a:buChar char="ü"/>
            </a:pPr>
            <a:r>
              <a:rPr lang="en-US" sz="1900" i="1" dirty="0">
                <a:solidFill>
                  <a:schemeClr val="tx2"/>
                </a:solidFill>
              </a:rPr>
              <a:t>Acknowledgment packets are:</a:t>
            </a:r>
          </a:p>
          <a:p>
            <a:pPr marL="1171575" lvl="2" indent="-357188" algn="just">
              <a:spcBef>
                <a:spcPts val="1000"/>
              </a:spcBef>
              <a:buFont typeface="Wingdings" panose="05000000000000000000" pitchFamily="2" charset="2"/>
              <a:buChar char="ü"/>
            </a:pPr>
            <a:r>
              <a:rPr lang="en-US" sz="1500" i="1" dirty="0" err="1">
                <a:solidFill>
                  <a:schemeClr val="tx2"/>
                </a:solidFill>
              </a:rPr>
              <a:t>Dataless</a:t>
            </a:r>
            <a:r>
              <a:rPr lang="en-US" sz="1500" i="1" dirty="0">
                <a:solidFill>
                  <a:schemeClr val="tx2"/>
                </a:solidFill>
              </a:rPr>
              <a:t> Hello packets.</a:t>
            </a:r>
          </a:p>
          <a:p>
            <a:pPr marL="1171575" lvl="2" indent="-357188" algn="just">
              <a:spcBef>
                <a:spcPts val="1000"/>
              </a:spcBef>
              <a:buFont typeface="Wingdings" panose="05000000000000000000" pitchFamily="2" charset="2"/>
              <a:buChar char="ü"/>
            </a:pPr>
            <a:r>
              <a:rPr lang="en-US" sz="1500" i="1" dirty="0">
                <a:solidFill>
                  <a:schemeClr val="tx2"/>
                </a:solidFill>
              </a:rPr>
              <a:t>Unicast. </a:t>
            </a:r>
          </a:p>
          <a:p>
            <a:pPr marL="0" indent="0">
              <a:buNone/>
            </a:pPr>
            <a:r>
              <a:rPr lang="en-US" sz="1800" b="1" i="1" dirty="0">
                <a:solidFill>
                  <a:schemeClr val="tx2"/>
                </a:solidFill>
              </a:rPr>
              <a:t>Update Packets</a:t>
            </a:r>
            <a:endParaRPr lang="en-US" sz="1800" i="1" dirty="0">
              <a:solidFill>
                <a:schemeClr val="tx2"/>
              </a:solidFill>
            </a:endParaRPr>
          </a:p>
          <a:p>
            <a:pPr marL="714375" indent="-357188" algn="just">
              <a:buFont typeface="Wingdings" panose="05000000000000000000" pitchFamily="2" charset="2"/>
              <a:buChar char="ü"/>
            </a:pPr>
            <a:r>
              <a:rPr lang="en-US" sz="1900" i="1" dirty="0">
                <a:solidFill>
                  <a:schemeClr val="tx2"/>
                </a:solidFill>
              </a:rPr>
              <a:t>After the local router discovers a new neighbor, update packets are sent to the new neighbor. </a:t>
            </a:r>
          </a:p>
          <a:p>
            <a:pPr marL="714375" indent="-357188" algn="just">
              <a:buFont typeface="Wingdings" panose="05000000000000000000" pitchFamily="2" charset="2"/>
              <a:buChar char="ü"/>
            </a:pPr>
            <a:r>
              <a:rPr lang="en-US" sz="1900" i="1" dirty="0">
                <a:solidFill>
                  <a:schemeClr val="tx2"/>
                </a:solidFill>
              </a:rPr>
              <a:t>Update packets are also used when a router detects a topology change. </a:t>
            </a:r>
          </a:p>
          <a:p>
            <a:pPr marL="1171575" lvl="2" indent="-357188" algn="just">
              <a:spcBef>
                <a:spcPts val="1000"/>
              </a:spcBef>
              <a:buFont typeface="Wingdings" panose="05000000000000000000" pitchFamily="2" charset="2"/>
              <a:buChar char="ü"/>
            </a:pPr>
            <a:r>
              <a:rPr lang="en-US" sz="1500" i="1" dirty="0">
                <a:solidFill>
                  <a:schemeClr val="tx2"/>
                </a:solidFill>
              </a:rPr>
              <a:t>The router sends a multicast Update packet to all neighbors, alerting them to the change.</a:t>
            </a:r>
          </a:p>
          <a:p>
            <a:pPr marL="714375" indent="-357188" algn="just">
              <a:buFont typeface="Wingdings" panose="05000000000000000000" pitchFamily="2" charset="2"/>
              <a:buChar char="ü"/>
            </a:pPr>
            <a:r>
              <a:rPr lang="en-US" sz="1900" i="1" dirty="0">
                <a:solidFill>
                  <a:schemeClr val="tx2"/>
                </a:solidFill>
              </a:rPr>
              <a:t>All Update packets are sent reliably.</a:t>
            </a:r>
          </a:p>
          <a:p>
            <a:pPr algn="just">
              <a:buFont typeface="Courier New" panose="02070309020205020404" pitchFamily="49" charset="0"/>
              <a:buChar char="o"/>
            </a:pPr>
            <a:endParaRPr lang="en-US" sz="1500" i="1" dirty="0">
              <a:solidFill>
                <a:schemeClr val="tx2"/>
              </a:solidFill>
            </a:endParaRPr>
          </a:p>
          <a:p>
            <a:pPr>
              <a:buFont typeface="Courier New" panose="02070309020205020404" pitchFamily="49" charset="0"/>
              <a:buChar char="o"/>
            </a:pPr>
            <a:endParaRPr lang="en-US" sz="1900" i="1" dirty="0">
              <a:solidFill>
                <a:schemeClr val="tx2"/>
              </a:solidFill>
            </a:endParaRPr>
          </a:p>
          <a:p>
            <a:pPr marL="228600" lvl="1" algn="just" fontAlgn="base">
              <a:spcBef>
                <a:spcPts val="1000"/>
              </a:spcBef>
              <a:spcAft>
                <a:spcPts val="600"/>
              </a:spcAft>
              <a:buClr>
                <a:schemeClr val="tx2"/>
              </a:buClr>
              <a:buSzPct val="90000"/>
              <a:buFont typeface="Courier New" panose="02070309020205020404" pitchFamily="49" charset="0"/>
              <a:buChar char="o"/>
            </a:pPr>
            <a:endParaRPr lang="en-US" sz="1900" i="1" dirty="0">
              <a:solidFill>
                <a:schemeClr val="tx2"/>
              </a:solidFill>
            </a:endParaRPr>
          </a:p>
        </p:txBody>
      </p:sp>
      <p:pic>
        <p:nvPicPr>
          <p:cNvPr id="9" name="Picture 8">
            <a:extLst>
              <a:ext uri="{FF2B5EF4-FFF2-40B4-BE49-F238E27FC236}">
                <a16:creationId xmlns:a16="http://schemas.microsoft.com/office/drawing/2014/main" id="{6C380DFA-9159-4535-9E77-8566D8E82016}"/>
              </a:ext>
            </a:extLst>
          </p:cNvPr>
          <p:cNvPicPr>
            <a:picLocks noChangeAspect="1" noChangeArrowheads="1"/>
          </p:cNvPicPr>
          <p:nvPr/>
        </p:nvPicPr>
        <p:blipFill rotWithShape="1">
          <a:blip r:embed="rId3"/>
          <a:srcRect l="4791" t="2179" r="7053"/>
          <a:stretch/>
        </p:blipFill>
        <p:spPr bwMode="auto">
          <a:xfrm>
            <a:off x="8145517" y="302430"/>
            <a:ext cx="3941380" cy="2754772"/>
          </a:xfrm>
          <a:prstGeom prst="rect">
            <a:avLst/>
          </a:prstGeom>
          <a:noFill/>
          <a:ln w="9525" algn="ctr">
            <a:noFill/>
            <a:miter lim="800000"/>
            <a:headEnd/>
            <a:tailEnd/>
          </a:ln>
        </p:spPr>
      </p:pic>
      <p:sp>
        <p:nvSpPr>
          <p:cNvPr id="10" name="TextBox 9">
            <a:extLst>
              <a:ext uri="{FF2B5EF4-FFF2-40B4-BE49-F238E27FC236}">
                <a16:creationId xmlns:a16="http://schemas.microsoft.com/office/drawing/2014/main" id="{D27FFF2E-2E95-4916-8921-93B3A28F1695}"/>
              </a:ext>
            </a:extLst>
          </p:cNvPr>
          <p:cNvSpPr txBox="1"/>
          <p:nvPr/>
        </p:nvSpPr>
        <p:spPr>
          <a:xfrm>
            <a:off x="8145517" y="3065239"/>
            <a:ext cx="3941380" cy="727522"/>
          </a:xfrm>
          <a:prstGeom prst="rect">
            <a:avLst/>
          </a:prstGeom>
          <a:solidFill>
            <a:schemeClr val="bg1">
              <a:lumMod val="85000"/>
            </a:schemeClr>
          </a:solidFill>
        </p:spPr>
        <p:txBody>
          <a:bodyPr wrap="square" rtlCol="0">
            <a:noAutofit/>
          </a:bodyPr>
          <a:lstStyle/>
          <a:p>
            <a:pPr algn="l"/>
            <a:r>
              <a:rPr lang="en-US" sz="1200" b="1" dirty="0"/>
              <a:t>Update packet</a:t>
            </a:r>
          </a:p>
          <a:p>
            <a:pPr marL="339725" indent="-176213" algn="l">
              <a:buFont typeface="Arial" pitchFamily="34" charset="0"/>
              <a:buChar char="•"/>
            </a:pPr>
            <a:r>
              <a:rPr lang="en-US" sz="1200" dirty="0"/>
              <a:t>Initially sent after a new neighbor is discovered.</a:t>
            </a:r>
          </a:p>
          <a:p>
            <a:pPr marL="339725" indent="-176213" algn="l">
              <a:buFont typeface="Arial" pitchFamily="34" charset="0"/>
              <a:buChar char="•"/>
            </a:pPr>
            <a:r>
              <a:rPr lang="en-US" sz="1200" dirty="0"/>
              <a:t>Sent when a topology change has been detected.</a:t>
            </a:r>
            <a:endParaRPr lang="en-US" sz="1400" b="1" dirty="0"/>
          </a:p>
          <a:p>
            <a:pPr algn="l"/>
            <a:endParaRPr lang="en-US" sz="1400" b="1" dirty="0"/>
          </a:p>
        </p:txBody>
      </p:sp>
    </p:spTree>
    <p:extLst>
      <p:ext uri="{BB962C8B-B14F-4D97-AF65-F5344CB8AC3E}">
        <p14:creationId xmlns:p14="http://schemas.microsoft.com/office/powerpoint/2010/main" val="158560887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EIGRP Tables</a:t>
            </a:r>
          </a:p>
        </p:txBody>
      </p:sp>
      <p:sp>
        <p:nvSpPr>
          <p:cNvPr id="4099" name="Rectangle 34"/>
          <p:cNvSpPr>
            <a:spLocks noGrp="1" noChangeArrowheads="1"/>
          </p:cNvSpPr>
          <p:nvPr>
            <p:ph idx="1"/>
          </p:nvPr>
        </p:nvSpPr>
        <p:spPr>
          <a:xfrm>
            <a:off x="233349" y="530990"/>
            <a:ext cx="6955727" cy="5052424"/>
          </a:xfrm>
        </p:spPr>
        <p:txBody>
          <a:bodyPr>
            <a:normAutofit/>
          </a:bodyPr>
          <a:lstStyle/>
          <a:p>
            <a:pPr marL="0" lvl="0" indent="0" algn="just" fontAlgn="base">
              <a:spcAft>
                <a:spcPts val="600"/>
              </a:spcAft>
              <a:buClr>
                <a:schemeClr val="tx2"/>
              </a:buClr>
              <a:buSzPct val="90000"/>
              <a:buNone/>
            </a:pPr>
            <a:r>
              <a:rPr lang="en-US" sz="1900" b="1" i="1" dirty="0">
                <a:solidFill>
                  <a:schemeClr val="tx2"/>
                </a:solidFill>
              </a:rPr>
              <a:t>Query and Reply Packets</a:t>
            </a:r>
          </a:p>
          <a:p>
            <a:pPr marL="714375" indent="-357188" algn="just">
              <a:buFont typeface="Wingdings" panose="05000000000000000000" pitchFamily="2" charset="2"/>
              <a:buChar char="ü"/>
            </a:pPr>
            <a:r>
              <a:rPr lang="en-US" sz="1900" i="1" dirty="0">
                <a:solidFill>
                  <a:schemeClr val="tx2"/>
                </a:solidFill>
              </a:rPr>
              <a:t>Query and Reply packets are sent when a destination has no feasible successors.</a:t>
            </a:r>
          </a:p>
          <a:p>
            <a:pPr marL="714375" indent="-357188" algn="just">
              <a:buFont typeface="Wingdings" panose="05000000000000000000" pitchFamily="2" charset="2"/>
              <a:buChar char="ü"/>
            </a:pPr>
            <a:r>
              <a:rPr lang="en-US" sz="1900" i="1" dirty="0">
                <a:solidFill>
                  <a:schemeClr val="tx2"/>
                </a:solidFill>
              </a:rPr>
              <a:t>Both packet types are sent reliably.</a:t>
            </a:r>
          </a:p>
          <a:p>
            <a:pPr marL="714375" indent="-357188" algn="just">
              <a:buFont typeface="Wingdings" panose="05000000000000000000" pitchFamily="2" charset="2"/>
              <a:buChar char="ü"/>
            </a:pPr>
            <a:r>
              <a:rPr lang="en-US" sz="1900" i="1" dirty="0">
                <a:solidFill>
                  <a:schemeClr val="tx2"/>
                </a:solidFill>
              </a:rPr>
              <a:t>A Query packet is </a:t>
            </a:r>
            <a:r>
              <a:rPr lang="en-US" sz="1900" i="1" dirty="0" err="1">
                <a:solidFill>
                  <a:schemeClr val="tx2"/>
                </a:solidFill>
              </a:rPr>
              <a:t>multicasted</a:t>
            </a:r>
            <a:r>
              <a:rPr lang="en-US" sz="1900" i="1" dirty="0">
                <a:solidFill>
                  <a:schemeClr val="tx2"/>
                </a:solidFill>
              </a:rPr>
              <a:t> to other EIGRP routers during the route re-computation process.</a:t>
            </a:r>
          </a:p>
          <a:p>
            <a:pPr marL="1171575" lvl="2" indent="-357188" algn="just">
              <a:spcBef>
                <a:spcPts val="1000"/>
              </a:spcBef>
              <a:buFont typeface="Wingdings" panose="05000000000000000000" pitchFamily="2" charset="2"/>
              <a:buChar char="ü"/>
            </a:pPr>
            <a:r>
              <a:rPr lang="en-US" sz="1500" i="1" dirty="0">
                <a:solidFill>
                  <a:schemeClr val="tx2"/>
                </a:solidFill>
              </a:rPr>
              <a:t>Query packets are always multicast.</a:t>
            </a:r>
          </a:p>
          <a:p>
            <a:pPr marL="714375" indent="-357188" algn="just">
              <a:buFont typeface="Wingdings" panose="05000000000000000000" pitchFamily="2" charset="2"/>
              <a:buChar char="ü"/>
            </a:pPr>
            <a:r>
              <a:rPr lang="en-US" sz="1900" i="1" dirty="0">
                <a:solidFill>
                  <a:schemeClr val="tx2"/>
                </a:solidFill>
              </a:rPr>
              <a:t>A Reply packet is used to respond to a query to instruct the originator not to recompute the route because feasible successors exist.</a:t>
            </a:r>
          </a:p>
          <a:p>
            <a:pPr marL="1171575" lvl="2" indent="-357188" algn="just">
              <a:spcBef>
                <a:spcPts val="1000"/>
              </a:spcBef>
              <a:buFont typeface="Wingdings" panose="05000000000000000000" pitchFamily="2" charset="2"/>
              <a:buChar char="ü"/>
            </a:pPr>
            <a:r>
              <a:rPr lang="en-US" sz="1500" i="1" dirty="0">
                <a:solidFill>
                  <a:schemeClr val="tx2"/>
                </a:solidFill>
              </a:rPr>
              <a:t>Reply packets are always unicast. </a:t>
            </a:r>
          </a:p>
          <a:p>
            <a:pPr marL="714375" indent="-357188" algn="just">
              <a:buFont typeface="Wingdings" panose="05000000000000000000" pitchFamily="2" charset="2"/>
              <a:buChar char="ü"/>
            </a:pPr>
            <a:endParaRPr lang="en-US" sz="1900" i="1" dirty="0">
              <a:solidFill>
                <a:schemeClr val="tx2"/>
              </a:solidFill>
            </a:endParaRPr>
          </a:p>
          <a:p>
            <a:pPr>
              <a:buFont typeface="Courier New" panose="02070309020205020404" pitchFamily="49" charset="0"/>
              <a:buChar char="o"/>
            </a:pPr>
            <a:endParaRPr lang="en-US" sz="1900" i="1" dirty="0">
              <a:solidFill>
                <a:schemeClr val="tx2"/>
              </a:solidFill>
            </a:endParaRPr>
          </a:p>
          <a:p>
            <a:pPr marL="228600" lvl="1" algn="just" fontAlgn="base">
              <a:spcBef>
                <a:spcPts val="1000"/>
              </a:spcBef>
              <a:spcAft>
                <a:spcPts val="600"/>
              </a:spcAft>
              <a:buClr>
                <a:schemeClr val="tx2"/>
              </a:buClr>
              <a:buSzPct val="90000"/>
              <a:buFont typeface="Courier New" panose="02070309020205020404" pitchFamily="49" charset="0"/>
              <a:buChar char="o"/>
            </a:pPr>
            <a:endParaRPr lang="en-US" sz="1900" i="1" dirty="0">
              <a:solidFill>
                <a:schemeClr val="tx2"/>
              </a:solidFill>
            </a:endParaRPr>
          </a:p>
        </p:txBody>
      </p:sp>
      <p:pic>
        <p:nvPicPr>
          <p:cNvPr id="6" name="Picture 5">
            <a:extLst>
              <a:ext uri="{FF2B5EF4-FFF2-40B4-BE49-F238E27FC236}">
                <a16:creationId xmlns:a16="http://schemas.microsoft.com/office/drawing/2014/main" id="{E75ECB98-3E57-4548-B0D3-57630A8B3E6B}"/>
              </a:ext>
            </a:extLst>
          </p:cNvPr>
          <p:cNvPicPr>
            <a:picLocks noChangeAspect="1" noChangeArrowheads="1"/>
          </p:cNvPicPr>
          <p:nvPr/>
        </p:nvPicPr>
        <p:blipFill>
          <a:blip r:embed="rId3"/>
          <a:srcRect/>
          <a:stretch>
            <a:fillRect/>
          </a:stretch>
        </p:blipFill>
        <p:spPr bwMode="auto">
          <a:xfrm>
            <a:off x="7364057" y="1193749"/>
            <a:ext cx="4827943" cy="2854140"/>
          </a:xfrm>
          <a:prstGeom prst="rect">
            <a:avLst/>
          </a:prstGeom>
          <a:noFill/>
          <a:ln w="9525" algn="ctr">
            <a:noFill/>
            <a:miter lim="800000"/>
            <a:headEnd/>
            <a:tailEnd/>
          </a:ln>
        </p:spPr>
      </p:pic>
    </p:spTree>
    <p:extLst>
      <p:ext uri="{BB962C8B-B14F-4D97-AF65-F5344CB8AC3E}">
        <p14:creationId xmlns:p14="http://schemas.microsoft.com/office/powerpoint/2010/main" val="138811706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EIGRP Tables</a:t>
            </a:r>
          </a:p>
        </p:txBody>
      </p:sp>
      <p:sp>
        <p:nvSpPr>
          <p:cNvPr id="4099" name="Rectangle 34"/>
          <p:cNvSpPr>
            <a:spLocks noGrp="1" noChangeArrowheads="1"/>
          </p:cNvSpPr>
          <p:nvPr>
            <p:ph idx="1"/>
          </p:nvPr>
        </p:nvSpPr>
        <p:spPr>
          <a:xfrm>
            <a:off x="233350" y="552011"/>
            <a:ext cx="11846390" cy="4793973"/>
          </a:xfrm>
        </p:spPr>
        <p:txBody>
          <a:bodyPr>
            <a:normAutofit/>
          </a:bodyPr>
          <a:lstStyle/>
          <a:p>
            <a:pPr marL="0" lvl="0" indent="0" algn="just" fontAlgn="base">
              <a:spcAft>
                <a:spcPts val="600"/>
              </a:spcAft>
              <a:buClr>
                <a:schemeClr val="tx2"/>
              </a:buClr>
              <a:buSzPct val="90000"/>
              <a:buNone/>
            </a:pPr>
            <a:r>
              <a:rPr lang="en-US" sz="1900" b="1" i="1" dirty="0">
                <a:solidFill>
                  <a:schemeClr val="tx2"/>
                </a:solidFill>
              </a:rPr>
              <a:t>Topology table</a:t>
            </a:r>
          </a:p>
          <a:p>
            <a:pPr marL="228600" lvl="1" algn="just" fontAlgn="base">
              <a:spcBef>
                <a:spcPts val="1000"/>
              </a:spcBef>
              <a:spcAft>
                <a:spcPts val="600"/>
              </a:spcAft>
              <a:buClr>
                <a:schemeClr val="tx2"/>
              </a:buClr>
              <a:buSzPct val="90000"/>
              <a:buFont typeface="Courier New" panose="02070309020205020404" pitchFamily="49" charset="0"/>
              <a:buChar char="o"/>
            </a:pPr>
            <a:r>
              <a:rPr lang="en-US" sz="1900" i="1" dirty="0">
                <a:solidFill>
                  <a:schemeClr val="tx2"/>
                </a:solidFill>
              </a:rPr>
              <a:t>When the router dynamically discovers a new neighbor, it sends an update about the routes it knows to its new neighbor and receives the same from the new neighbor. These updates populate the topology table. </a:t>
            </a:r>
          </a:p>
        </p:txBody>
      </p:sp>
      <p:pic>
        <p:nvPicPr>
          <p:cNvPr id="4" name="Picture 3">
            <a:extLst>
              <a:ext uri="{FF2B5EF4-FFF2-40B4-BE49-F238E27FC236}">
                <a16:creationId xmlns:a16="http://schemas.microsoft.com/office/drawing/2014/main" id="{0FEF8618-9CFA-4151-BFA1-C97CB2A38566}"/>
              </a:ext>
            </a:extLst>
          </p:cNvPr>
          <p:cNvPicPr>
            <a:picLocks noChangeAspect="1"/>
          </p:cNvPicPr>
          <p:nvPr/>
        </p:nvPicPr>
        <p:blipFill rotWithShape="1">
          <a:blip r:embed="rId3"/>
          <a:srcRect l="1385" t="1456" b="4851"/>
          <a:stretch/>
        </p:blipFill>
        <p:spPr>
          <a:xfrm>
            <a:off x="8313683" y="1986455"/>
            <a:ext cx="3766057" cy="3668112"/>
          </a:xfrm>
          <a:prstGeom prst="rect">
            <a:avLst/>
          </a:prstGeom>
        </p:spPr>
      </p:pic>
      <p:sp>
        <p:nvSpPr>
          <p:cNvPr id="6" name="TextBox 5">
            <a:extLst>
              <a:ext uri="{FF2B5EF4-FFF2-40B4-BE49-F238E27FC236}">
                <a16:creationId xmlns:a16="http://schemas.microsoft.com/office/drawing/2014/main" id="{6980E6F8-6869-4747-8F7C-2AF1EF748575}"/>
              </a:ext>
            </a:extLst>
          </p:cNvPr>
          <p:cNvSpPr txBox="1"/>
          <p:nvPr/>
        </p:nvSpPr>
        <p:spPr>
          <a:xfrm>
            <a:off x="0" y="1689681"/>
            <a:ext cx="8240110" cy="4031873"/>
          </a:xfrm>
          <a:prstGeom prst="rect">
            <a:avLst/>
          </a:prstGeom>
          <a:noFill/>
        </p:spPr>
        <p:txBody>
          <a:bodyPr wrap="square">
            <a:spAutoFit/>
          </a:bodyPr>
          <a:lstStyle/>
          <a:p>
            <a:pPr marL="536575" lvl="1" indent="-307975" algn="just" fontAlgn="base">
              <a:spcBef>
                <a:spcPts val="1000"/>
              </a:spcBef>
              <a:spcAft>
                <a:spcPts val="600"/>
              </a:spcAft>
              <a:buClr>
                <a:schemeClr val="tx2"/>
              </a:buClr>
              <a:buSzPct val="90000"/>
              <a:buFont typeface="Courier New" panose="02070309020205020404" pitchFamily="49" charset="0"/>
              <a:buChar char="o"/>
            </a:pPr>
            <a:r>
              <a:rPr lang="en-US" sz="1600" b="1" i="1" dirty="0">
                <a:solidFill>
                  <a:schemeClr val="tx2"/>
                </a:solidFill>
              </a:rPr>
              <a:t>The topology table contains all destinations advertised by neighboring routers</a:t>
            </a:r>
            <a:r>
              <a:rPr lang="en-US" sz="1600" i="1" dirty="0">
                <a:solidFill>
                  <a:schemeClr val="tx2"/>
                </a:solidFill>
              </a:rPr>
              <a:t>; in other words, each router stores its neighbors’ routing tables in its EIGRP topology table. If a neighbor is advertising a destination, it must be using that route to forward packets; this rule must be strictly followed by all distance vector protocols. </a:t>
            </a:r>
          </a:p>
          <a:p>
            <a:pPr marL="536575" lvl="1" indent="-307975" algn="just" fontAlgn="base">
              <a:spcBef>
                <a:spcPts val="1000"/>
              </a:spcBef>
              <a:spcAft>
                <a:spcPts val="600"/>
              </a:spcAft>
              <a:buClr>
                <a:schemeClr val="tx2"/>
              </a:buClr>
              <a:buSzPct val="90000"/>
              <a:buFont typeface="Courier New" panose="02070309020205020404" pitchFamily="49" charset="0"/>
              <a:buChar char="o"/>
            </a:pPr>
            <a:r>
              <a:rPr lang="en-US" sz="1600" i="1" dirty="0">
                <a:solidFill>
                  <a:schemeClr val="tx2"/>
                </a:solidFill>
              </a:rPr>
              <a:t>Each entry in the table contains the following:</a:t>
            </a:r>
          </a:p>
          <a:p>
            <a:pPr marL="893763" lvl="1" indent="-263525" algn="just" fontAlgn="base">
              <a:spcBef>
                <a:spcPts val="1000"/>
              </a:spcBef>
              <a:spcAft>
                <a:spcPts val="600"/>
              </a:spcAft>
              <a:buClr>
                <a:schemeClr val="tx2"/>
              </a:buClr>
              <a:buSzPct val="90000"/>
              <a:buFont typeface="Wingdings" panose="05000000000000000000" pitchFamily="2" charset="2"/>
              <a:buChar char="ü"/>
            </a:pPr>
            <a:r>
              <a:rPr lang="en-US" sz="1600" i="1" dirty="0">
                <a:solidFill>
                  <a:schemeClr val="tx2"/>
                </a:solidFill>
              </a:rPr>
              <a:t>Network prefix</a:t>
            </a:r>
          </a:p>
          <a:p>
            <a:pPr marL="893763" lvl="1" indent="-263525" algn="just" fontAlgn="base">
              <a:spcBef>
                <a:spcPts val="1000"/>
              </a:spcBef>
              <a:spcAft>
                <a:spcPts val="600"/>
              </a:spcAft>
              <a:buClr>
                <a:schemeClr val="tx2"/>
              </a:buClr>
              <a:buSzPct val="90000"/>
              <a:buFont typeface="Wingdings" panose="05000000000000000000" pitchFamily="2" charset="2"/>
              <a:buChar char="ü"/>
            </a:pPr>
            <a:r>
              <a:rPr lang="en-US" sz="1600" i="1" dirty="0">
                <a:solidFill>
                  <a:schemeClr val="tx2"/>
                </a:solidFill>
              </a:rPr>
              <a:t>EIGRP neighbors that have advertised that prefix</a:t>
            </a:r>
          </a:p>
          <a:p>
            <a:pPr marL="893763" lvl="1" indent="-263525" algn="just" fontAlgn="base">
              <a:spcBef>
                <a:spcPts val="1000"/>
              </a:spcBef>
              <a:spcAft>
                <a:spcPts val="600"/>
              </a:spcAft>
              <a:buClr>
                <a:schemeClr val="tx2"/>
              </a:buClr>
              <a:buSzPct val="90000"/>
              <a:buFont typeface="Wingdings" panose="05000000000000000000" pitchFamily="2" charset="2"/>
              <a:buChar char="ü"/>
            </a:pPr>
            <a:r>
              <a:rPr lang="en-US" sz="1600" i="1" dirty="0">
                <a:solidFill>
                  <a:schemeClr val="tx2"/>
                </a:solidFill>
              </a:rPr>
              <a:t>Metrics from each neighbor (for example, reported distance, hop count)</a:t>
            </a:r>
          </a:p>
          <a:p>
            <a:pPr marL="893763" lvl="1" indent="-263525" algn="just" fontAlgn="base">
              <a:spcBef>
                <a:spcPts val="1000"/>
              </a:spcBef>
              <a:spcAft>
                <a:spcPts val="600"/>
              </a:spcAft>
              <a:buClr>
                <a:schemeClr val="tx2"/>
              </a:buClr>
              <a:buSzPct val="90000"/>
              <a:buFont typeface="Wingdings" panose="05000000000000000000" pitchFamily="2" charset="2"/>
              <a:buChar char="ü"/>
            </a:pPr>
            <a:r>
              <a:rPr lang="en-US" sz="1600" i="1" dirty="0">
                <a:solidFill>
                  <a:schemeClr val="tx2"/>
                </a:solidFill>
              </a:rPr>
              <a:t>Values used for calculating the metric (for example, load, reliability, total delay,  minimum bandwidth)</a:t>
            </a:r>
          </a:p>
          <a:p>
            <a:pPr marL="536575" lvl="1" indent="-307975" algn="just" fontAlgn="base">
              <a:spcBef>
                <a:spcPts val="1000"/>
              </a:spcBef>
              <a:spcAft>
                <a:spcPts val="600"/>
              </a:spcAft>
              <a:buClr>
                <a:schemeClr val="tx2"/>
              </a:buClr>
              <a:buSzPct val="90000"/>
              <a:buFont typeface="Courier New" panose="02070309020205020404" pitchFamily="49" charset="0"/>
              <a:buChar char="o"/>
            </a:pPr>
            <a:r>
              <a:rPr lang="en-US" sz="1600" i="1" dirty="0">
                <a:solidFill>
                  <a:schemeClr val="tx2"/>
                </a:solidFill>
              </a:rPr>
              <a:t>The show topology command will display both successor and feasible successors.</a:t>
            </a:r>
          </a:p>
        </p:txBody>
      </p:sp>
    </p:spTree>
    <p:extLst>
      <p:ext uri="{BB962C8B-B14F-4D97-AF65-F5344CB8AC3E}">
        <p14:creationId xmlns:p14="http://schemas.microsoft.com/office/powerpoint/2010/main" val="1993276108"/>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Initial Route Discovery</a:t>
            </a:r>
          </a:p>
        </p:txBody>
      </p:sp>
      <p:sp>
        <p:nvSpPr>
          <p:cNvPr id="4099" name="Rectangle 34"/>
          <p:cNvSpPr>
            <a:spLocks noGrp="1" noChangeArrowheads="1"/>
          </p:cNvSpPr>
          <p:nvPr>
            <p:ph idx="1"/>
          </p:nvPr>
        </p:nvSpPr>
        <p:spPr>
          <a:xfrm>
            <a:off x="0" y="570295"/>
            <a:ext cx="3911162" cy="5067300"/>
          </a:xfrm>
        </p:spPr>
        <p:txBody>
          <a:bodyPr>
            <a:normAutofit/>
          </a:bodyPr>
          <a:lstStyle/>
          <a:p>
            <a:pPr algn="just">
              <a:buFont typeface="Wingdings" panose="05000000000000000000" pitchFamily="2" charset="2"/>
              <a:buChar char="Ø"/>
            </a:pPr>
            <a:r>
              <a:rPr lang="en-US" sz="1000" dirty="0"/>
              <a:t>Process to establish and discover neighbor routes occurs simultaneously in EIGRP:</a:t>
            </a:r>
          </a:p>
          <a:p>
            <a:pPr algn="just">
              <a:buFont typeface="Wingdings" panose="05000000000000000000" pitchFamily="2" charset="2"/>
              <a:buChar char="Ø"/>
            </a:pPr>
            <a:r>
              <a:rPr lang="en-US" sz="1000" dirty="0"/>
              <a:t>A new router (router A) comes up on the link and sends a hello packet through all of its EIGRP-configured interfaces.</a:t>
            </a:r>
          </a:p>
          <a:p>
            <a:pPr algn="just">
              <a:buFont typeface="Wingdings" panose="05000000000000000000" pitchFamily="2" charset="2"/>
              <a:buChar char="Ø"/>
            </a:pPr>
            <a:r>
              <a:rPr lang="en-US" sz="1000" dirty="0"/>
              <a:t>Routers receiving the hello packet (router B) on one interface reply with update packets that contain all the routes they have in their routing tables, except those learned through that interface (split horizon). Router B sends an update packet to router A, but a neighbor relationship is not established until router B sends a hello packet to router A. The update packet from router B has the initialization bit set, indicating that this is the initialization process. The update packet includes information about the routes that the neighbor (router B) is aware of, including the metric that the neighbor is advertising for each destination.</a:t>
            </a:r>
          </a:p>
          <a:p>
            <a:pPr algn="just">
              <a:buFont typeface="Wingdings" panose="05000000000000000000" pitchFamily="2" charset="2"/>
              <a:buChar char="Ø"/>
            </a:pPr>
            <a:r>
              <a:rPr lang="en-US" sz="1000" dirty="0"/>
              <a:t>After both routers have exchanged hellos, and the neighbor adjacency is established, router A replies to router B with an ACK packet, indicating that it received the update information.</a:t>
            </a:r>
          </a:p>
          <a:p>
            <a:pPr algn="just">
              <a:buFont typeface="Wingdings" panose="05000000000000000000" pitchFamily="2" charset="2"/>
              <a:buChar char="Ø"/>
            </a:pPr>
            <a:r>
              <a:rPr lang="en-US" sz="1000" dirty="0"/>
              <a:t>Router A assimilates all update packets in its topology table. The topology table includes all destinations advertised by neighboring (adjacent) routers. It lists each destination, all the neighbors that can reach the destination, and their associated metric.</a:t>
            </a:r>
          </a:p>
          <a:p>
            <a:pPr algn="just">
              <a:buFont typeface="Wingdings" panose="05000000000000000000" pitchFamily="2" charset="2"/>
              <a:buChar char="Ø"/>
            </a:pPr>
            <a:r>
              <a:rPr lang="en-US" sz="1000" dirty="0"/>
              <a:t>Router A then sends an update packet to router B.</a:t>
            </a:r>
          </a:p>
          <a:p>
            <a:pPr algn="just">
              <a:buFont typeface="Wingdings" panose="05000000000000000000" pitchFamily="2" charset="2"/>
              <a:buChar char="Ø"/>
            </a:pPr>
            <a:r>
              <a:rPr lang="en-US" sz="1000" dirty="0"/>
              <a:t>Upon receiving the update packet, router B sends an ACK packet to router A.</a:t>
            </a:r>
          </a:p>
          <a:p>
            <a:pPr marL="0" indent="0" algn="just">
              <a:buNone/>
            </a:pPr>
            <a:r>
              <a:rPr lang="en-US" sz="1000" b="1" i="1" dirty="0"/>
              <a:t>After router A and router B successfully receive the update packets from each other, they are ready to update their routing tables with the successor routes from the topology table.</a:t>
            </a:r>
          </a:p>
          <a:p>
            <a:pPr algn="just">
              <a:buFont typeface="Wingdings" panose="05000000000000000000" pitchFamily="2" charset="2"/>
              <a:buChar char="Ø"/>
            </a:pPr>
            <a:endParaRPr lang="en-US" sz="1800" b="1" i="1" dirty="0">
              <a:solidFill>
                <a:schemeClr val="tx2"/>
              </a:solidFill>
            </a:endParaRPr>
          </a:p>
        </p:txBody>
      </p:sp>
      <p:pic>
        <p:nvPicPr>
          <p:cNvPr id="9" name="Picture 8" descr="Untitled-1">
            <a:extLst>
              <a:ext uri="{FF2B5EF4-FFF2-40B4-BE49-F238E27FC236}">
                <a16:creationId xmlns:a16="http://schemas.microsoft.com/office/drawing/2014/main" id="{5F57E2F4-9521-4DDE-A51E-7FBA6B640776}"/>
              </a:ext>
            </a:extLst>
          </p:cNvPr>
          <p:cNvPicPr>
            <a:picLocks noChangeAspect="1" noChangeArrowheads="1"/>
          </p:cNvPicPr>
          <p:nvPr/>
        </p:nvPicPr>
        <p:blipFill>
          <a:blip r:embed="rId3"/>
          <a:srcRect/>
          <a:stretch>
            <a:fillRect/>
          </a:stretch>
        </p:blipFill>
        <p:spPr bwMode="auto">
          <a:xfrm>
            <a:off x="3911162" y="463033"/>
            <a:ext cx="8153400" cy="5067300"/>
          </a:xfrm>
          <a:prstGeom prst="rect">
            <a:avLst/>
          </a:prstGeom>
          <a:noFill/>
        </p:spPr>
      </p:pic>
    </p:spTree>
    <p:extLst>
      <p:ext uri="{BB962C8B-B14F-4D97-AF65-F5344CB8AC3E}">
        <p14:creationId xmlns:p14="http://schemas.microsoft.com/office/powerpoint/2010/main" val="246579359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EIGRP Operations</a:t>
            </a:r>
          </a:p>
        </p:txBody>
      </p:sp>
      <p:sp>
        <p:nvSpPr>
          <p:cNvPr id="4099" name="Rectangle 34"/>
          <p:cNvSpPr>
            <a:spLocks noGrp="1" noChangeArrowheads="1"/>
          </p:cNvSpPr>
          <p:nvPr>
            <p:ph idx="1"/>
          </p:nvPr>
        </p:nvSpPr>
        <p:spPr>
          <a:xfrm>
            <a:off x="419402" y="588959"/>
            <a:ext cx="11353196" cy="5007251"/>
          </a:xfrm>
        </p:spPr>
        <p:txBody>
          <a:bodyPr>
            <a:normAutofit/>
          </a:bodyPr>
          <a:lstStyle/>
          <a:p>
            <a:pPr marL="342900" algn="just">
              <a:buFont typeface="Courier New" panose="02070309020205020404" pitchFamily="49" charset="0"/>
              <a:buChar char="o"/>
            </a:pPr>
            <a:r>
              <a:rPr lang="en-US" sz="1800" b="1" i="1" dirty="0">
                <a:solidFill>
                  <a:schemeClr val="tx2"/>
                </a:solidFill>
              </a:rPr>
              <a:t>EIGRP selects primary (successor) and backup (feasible successor) routes and injects those into the topology table. </a:t>
            </a:r>
          </a:p>
          <a:p>
            <a:pPr marL="342900" algn="just">
              <a:buFont typeface="Courier New" panose="02070309020205020404" pitchFamily="49" charset="0"/>
              <a:buChar char="o"/>
            </a:pPr>
            <a:r>
              <a:rPr lang="en-US" sz="1800" b="1" i="1" dirty="0">
                <a:solidFill>
                  <a:schemeClr val="tx2"/>
                </a:solidFill>
              </a:rPr>
              <a:t>The primary (successor) routes are then moved to the routing table.</a:t>
            </a:r>
            <a:endParaRPr lang="en-US" sz="1800" dirty="0">
              <a:solidFill>
                <a:schemeClr val="tx1"/>
              </a:solidFill>
              <a:latin typeface="Arial"/>
              <a:cs typeface="Arial"/>
            </a:endParaRPr>
          </a:p>
          <a:p>
            <a:pPr algn="just">
              <a:buFont typeface="Courier New" panose="02070309020205020404" pitchFamily="49" charset="0"/>
              <a:buChar char="o"/>
            </a:pPr>
            <a:endParaRPr lang="en-US" sz="1800" b="1" i="1" dirty="0">
              <a:solidFill>
                <a:schemeClr val="tx2"/>
              </a:solidFill>
            </a:endParaRPr>
          </a:p>
        </p:txBody>
      </p:sp>
      <p:graphicFrame>
        <p:nvGraphicFramePr>
          <p:cNvPr id="4" name="Table 3">
            <a:extLst>
              <a:ext uri="{FF2B5EF4-FFF2-40B4-BE49-F238E27FC236}">
                <a16:creationId xmlns:a16="http://schemas.microsoft.com/office/drawing/2014/main" id="{91067FBA-A2D8-43C4-A3C6-9861FFAECD47}"/>
              </a:ext>
            </a:extLst>
          </p:cNvPr>
          <p:cNvGraphicFramePr>
            <a:graphicFrameLocks noGrp="1"/>
          </p:cNvGraphicFramePr>
          <p:nvPr>
            <p:extLst>
              <p:ext uri="{D42A27DB-BD31-4B8C-83A1-F6EECF244321}">
                <p14:modId xmlns:p14="http://schemas.microsoft.com/office/powerpoint/2010/main" val="1867524063"/>
              </p:ext>
            </p:extLst>
          </p:nvPr>
        </p:nvGraphicFramePr>
        <p:xfrm>
          <a:off x="195518" y="2356147"/>
          <a:ext cx="3927230" cy="889000"/>
        </p:xfrm>
        <a:graphic>
          <a:graphicData uri="http://schemas.openxmlformats.org/drawingml/2006/table">
            <a:tbl>
              <a:tblPr firstRow="1" bandRow="1">
                <a:tableStyleId>{5C22544A-7EE6-4342-B048-85BDC9FD1C3A}</a:tableStyleId>
              </a:tblPr>
              <a:tblGrid>
                <a:gridCol w="1922584">
                  <a:extLst>
                    <a:ext uri="{9D8B030D-6E8A-4147-A177-3AD203B41FA5}">
                      <a16:colId xmlns:a16="http://schemas.microsoft.com/office/drawing/2014/main" val="20000"/>
                    </a:ext>
                  </a:extLst>
                </a:gridCol>
                <a:gridCol w="2004646">
                  <a:extLst>
                    <a:ext uri="{9D8B030D-6E8A-4147-A177-3AD203B41FA5}">
                      <a16:colId xmlns:a16="http://schemas.microsoft.com/office/drawing/2014/main" val="20001"/>
                    </a:ext>
                  </a:extLst>
                </a:gridCol>
              </a:tblGrid>
              <a:tr h="370840">
                <a:tc gridSpan="2">
                  <a:txBody>
                    <a:bodyPr/>
                    <a:lstStyle/>
                    <a:p>
                      <a:pPr algn="ctr"/>
                      <a:r>
                        <a:rPr lang="en-US" sz="1600" dirty="0"/>
                        <a:t>IP EIGRP Neighbor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Neighbor IP Address</a:t>
                      </a:r>
                    </a:p>
                  </a:txBody>
                  <a:tcPr/>
                </a:tc>
                <a:tc>
                  <a:txBody>
                    <a:bodyPr/>
                    <a:lstStyle/>
                    <a:p>
                      <a:r>
                        <a:rPr lang="en-US" sz="1400" dirty="0"/>
                        <a:t>Local router exit interface to neighbor</a:t>
                      </a:r>
                    </a:p>
                  </a:txBody>
                  <a:tcPr/>
                </a:tc>
                <a:extLst>
                  <a:ext uri="{0D108BD9-81ED-4DB2-BD59-A6C34878D82A}">
                    <a16:rowId xmlns:a16="http://schemas.microsoft.com/office/drawing/2014/main" val="10001"/>
                  </a:ext>
                </a:extLst>
              </a:tr>
            </a:tbl>
          </a:graphicData>
        </a:graphic>
      </p:graphicFrame>
      <p:graphicFrame>
        <p:nvGraphicFramePr>
          <p:cNvPr id="5" name="Table 4">
            <a:extLst>
              <a:ext uri="{FF2B5EF4-FFF2-40B4-BE49-F238E27FC236}">
                <a16:creationId xmlns:a16="http://schemas.microsoft.com/office/drawing/2014/main" id="{ABA5ECFA-79EA-4216-BEF7-CF409E257CDE}"/>
              </a:ext>
            </a:extLst>
          </p:cNvPr>
          <p:cNvGraphicFramePr>
            <a:graphicFrameLocks noGrp="1"/>
          </p:cNvGraphicFramePr>
          <p:nvPr>
            <p:extLst>
              <p:ext uri="{D42A27DB-BD31-4B8C-83A1-F6EECF244321}">
                <p14:modId xmlns:p14="http://schemas.microsoft.com/office/powerpoint/2010/main" val="3020248453"/>
              </p:ext>
            </p:extLst>
          </p:nvPr>
        </p:nvGraphicFramePr>
        <p:xfrm>
          <a:off x="206027" y="3687821"/>
          <a:ext cx="3927260" cy="741680"/>
        </p:xfrm>
        <a:graphic>
          <a:graphicData uri="http://schemas.openxmlformats.org/drawingml/2006/table">
            <a:tbl>
              <a:tblPr firstRow="1" bandRow="1">
                <a:tableStyleId>{5C22544A-7EE6-4342-B048-85BDC9FD1C3A}</a:tableStyleId>
              </a:tblPr>
              <a:tblGrid>
                <a:gridCol w="1377856">
                  <a:extLst>
                    <a:ext uri="{9D8B030D-6E8A-4147-A177-3AD203B41FA5}">
                      <a16:colId xmlns:a16="http://schemas.microsoft.com/office/drawing/2014/main" val="20000"/>
                    </a:ext>
                  </a:extLst>
                </a:gridCol>
                <a:gridCol w="2549404">
                  <a:extLst>
                    <a:ext uri="{9D8B030D-6E8A-4147-A177-3AD203B41FA5}">
                      <a16:colId xmlns:a16="http://schemas.microsoft.com/office/drawing/2014/main" val="20001"/>
                    </a:ext>
                  </a:extLst>
                </a:gridCol>
              </a:tblGrid>
              <a:tr h="370840">
                <a:tc gridSpan="2">
                  <a:txBody>
                    <a:bodyPr/>
                    <a:lstStyle/>
                    <a:p>
                      <a:pPr algn="ctr"/>
                      <a:r>
                        <a:rPr lang="en-US" sz="1600" dirty="0"/>
                        <a:t>IP EIGRP Topology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Destination 1</a:t>
                      </a:r>
                    </a:p>
                  </a:txBody>
                  <a:tcPr/>
                </a:tc>
                <a:tc>
                  <a:txBody>
                    <a:bodyPr/>
                    <a:lstStyle/>
                    <a:p>
                      <a:r>
                        <a:rPr lang="en-US" sz="1400" dirty="0"/>
                        <a:t>FD / AD via each neighbor</a:t>
                      </a:r>
                    </a:p>
                  </a:txBody>
                  <a:tcPr/>
                </a:tc>
                <a:extLst>
                  <a:ext uri="{0D108BD9-81ED-4DB2-BD59-A6C34878D82A}">
                    <a16:rowId xmlns:a16="http://schemas.microsoft.com/office/drawing/2014/main" val="10001"/>
                  </a:ext>
                </a:extLst>
              </a:tr>
            </a:tbl>
          </a:graphicData>
        </a:graphic>
      </p:graphicFrame>
      <p:graphicFrame>
        <p:nvGraphicFramePr>
          <p:cNvPr id="6" name="Table 5">
            <a:extLst>
              <a:ext uri="{FF2B5EF4-FFF2-40B4-BE49-F238E27FC236}">
                <a16:creationId xmlns:a16="http://schemas.microsoft.com/office/drawing/2014/main" id="{63458741-11D2-4A5D-8292-D91C053852E3}"/>
              </a:ext>
            </a:extLst>
          </p:cNvPr>
          <p:cNvGraphicFramePr>
            <a:graphicFrameLocks noGrp="1"/>
          </p:cNvGraphicFramePr>
          <p:nvPr>
            <p:extLst>
              <p:ext uri="{D42A27DB-BD31-4B8C-83A1-F6EECF244321}">
                <p14:modId xmlns:p14="http://schemas.microsoft.com/office/powerpoint/2010/main" val="526905785"/>
              </p:ext>
            </p:extLst>
          </p:nvPr>
        </p:nvGraphicFramePr>
        <p:xfrm>
          <a:off x="195518" y="4935815"/>
          <a:ext cx="3927261" cy="741680"/>
        </p:xfrm>
        <a:graphic>
          <a:graphicData uri="http://schemas.openxmlformats.org/drawingml/2006/table">
            <a:tbl>
              <a:tblPr firstRow="1" bandRow="1">
                <a:tableStyleId>{5C22544A-7EE6-4342-B048-85BDC9FD1C3A}</a:tableStyleId>
              </a:tblPr>
              <a:tblGrid>
                <a:gridCol w="1395077">
                  <a:extLst>
                    <a:ext uri="{9D8B030D-6E8A-4147-A177-3AD203B41FA5}">
                      <a16:colId xmlns:a16="http://schemas.microsoft.com/office/drawing/2014/main" val="20000"/>
                    </a:ext>
                  </a:extLst>
                </a:gridCol>
                <a:gridCol w="2532184">
                  <a:extLst>
                    <a:ext uri="{9D8B030D-6E8A-4147-A177-3AD203B41FA5}">
                      <a16:colId xmlns:a16="http://schemas.microsoft.com/office/drawing/2014/main" val="20001"/>
                    </a:ext>
                  </a:extLst>
                </a:gridCol>
              </a:tblGrid>
              <a:tr h="370840">
                <a:tc gridSpan="2">
                  <a:txBody>
                    <a:bodyPr/>
                    <a:lstStyle/>
                    <a:p>
                      <a:pPr algn="ctr"/>
                      <a:r>
                        <a:rPr lang="en-US" sz="1600" dirty="0"/>
                        <a:t>IP Routing Table</a:t>
                      </a:r>
                    </a:p>
                  </a:txBody>
                  <a:tcPr anchor="ctr"/>
                </a:tc>
                <a:tc hMerge="1">
                  <a:txBody>
                    <a:bodyPr/>
                    <a:lstStyle/>
                    <a:p>
                      <a:endParaRPr lang="en-US" dirty="0"/>
                    </a:p>
                  </a:txBody>
                  <a:tcPr/>
                </a:tc>
                <a:extLst>
                  <a:ext uri="{0D108BD9-81ED-4DB2-BD59-A6C34878D82A}">
                    <a16:rowId xmlns:a16="http://schemas.microsoft.com/office/drawing/2014/main" val="10000"/>
                  </a:ext>
                </a:extLst>
              </a:tr>
              <a:tr h="370840">
                <a:tc>
                  <a:txBody>
                    <a:bodyPr/>
                    <a:lstStyle/>
                    <a:p>
                      <a:r>
                        <a:rPr lang="en-US" sz="1400" dirty="0"/>
                        <a:t>Destination 1</a:t>
                      </a:r>
                    </a:p>
                  </a:txBody>
                  <a:tcPr/>
                </a:tc>
                <a:tc>
                  <a:txBody>
                    <a:bodyPr/>
                    <a:lstStyle/>
                    <a:p>
                      <a:r>
                        <a:rPr lang="en-US" sz="1400" dirty="0"/>
                        <a:t>Best route</a:t>
                      </a:r>
                    </a:p>
                  </a:txBody>
                  <a:tcPr/>
                </a:tc>
                <a:extLst>
                  <a:ext uri="{0D108BD9-81ED-4DB2-BD59-A6C34878D82A}">
                    <a16:rowId xmlns:a16="http://schemas.microsoft.com/office/drawing/2014/main" val="10001"/>
                  </a:ext>
                </a:extLst>
              </a:tr>
            </a:tbl>
          </a:graphicData>
        </a:graphic>
      </p:graphicFrame>
      <p:sp>
        <p:nvSpPr>
          <p:cNvPr id="7" name="Down Arrow 6">
            <a:extLst>
              <a:ext uri="{FF2B5EF4-FFF2-40B4-BE49-F238E27FC236}">
                <a16:creationId xmlns:a16="http://schemas.microsoft.com/office/drawing/2014/main" id="{D70791B4-CA85-464C-895F-3757A3D08E7F}"/>
              </a:ext>
            </a:extLst>
          </p:cNvPr>
          <p:cNvSpPr/>
          <p:nvPr/>
        </p:nvSpPr>
        <p:spPr bwMode="auto">
          <a:xfrm>
            <a:off x="1910256" y="3257263"/>
            <a:ext cx="329587" cy="439983"/>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sp>
        <p:nvSpPr>
          <p:cNvPr id="8" name="Down Arrow 7">
            <a:extLst>
              <a:ext uri="{FF2B5EF4-FFF2-40B4-BE49-F238E27FC236}">
                <a16:creationId xmlns:a16="http://schemas.microsoft.com/office/drawing/2014/main" id="{072F31ED-00E7-4A93-93BE-8CB5879C9983}"/>
              </a:ext>
            </a:extLst>
          </p:cNvPr>
          <p:cNvSpPr/>
          <p:nvPr/>
        </p:nvSpPr>
        <p:spPr bwMode="auto">
          <a:xfrm>
            <a:off x="1910256" y="4462440"/>
            <a:ext cx="329587" cy="439983"/>
          </a:xfrm>
          <a:prstGeom prst="downArrow">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sp>
        <p:nvSpPr>
          <p:cNvPr id="9" name="TextBox 8">
            <a:extLst>
              <a:ext uri="{FF2B5EF4-FFF2-40B4-BE49-F238E27FC236}">
                <a16:creationId xmlns:a16="http://schemas.microsoft.com/office/drawing/2014/main" id="{4B8A4620-3587-4B2D-9139-5195DEA12341}"/>
              </a:ext>
            </a:extLst>
          </p:cNvPr>
          <p:cNvSpPr txBox="1"/>
          <p:nvPr/>
        </p:nvSpPr>
        <p:spPr>
          <a:xfrm>
            <a:off x="4181725" y="2448772"/>
            <a:ext cx="3028241" cy="762000"/>
          </a:xfrm>
          <a:prstGeom prst="rect">
            <a:avLst/>
          </a:prstGeom>
          <a:noFill/>
        </p:spPr>
        <p:txBody>
          <a:bodyPr wrap="square" rtlCol="0" anchor="ctr" anchorCtr="0">
            <a:noAutofit/>
          </a:bodyPr>
          <a:lstStyle/>
          <a:p>
            <a:pPr algn="just"/>
            <a:r>
              <a:rPr lang="en-US" sz="1400" i="1" dirty="0">
                <a:solidFill>
                  <a:srgbClr val="12252C"/>
                </a:solidFill>
                <a:latin typeface="Arial"/>
                <a:cs typeface="Arial"/>
              </a:rPr>
              <a:t>List of directly connected adjacent EIGRP neighbor routers and the local interface to exit to reach it.</a:t>
            </a:r>
          </a:p>
        </p:txBody>
      </p:sp>
      <p:sp>
        <p:nvSpPr>
          <p:cNvPr id="10" name="TextBox 9">
            <a:extLst>
              <a:ext uri="{FF2B5EF4-FFF2-40B4-BE49-F238E27FC236}">
                <a16:creationId xmlns:a16="http://schemas.microsoft.com/office/drawing/2014/main" id="{023D7F77-7EFE-427C-BC52-61CBEF040953}"/>
              </a:ext>
            </a:extLst>
          </p:cNvPr>
          <p:cNvSpPr txBox="1"/>
          <p:nvPr/>
        </p:nvSpPr>
        <p:spPr>
          <a:xfrm>
            <a:off x="4181725" y="3718490"/>
            <a:ext cx="3427634" cy="762000"/>
          </a:xfrm>
          <a:prstGeom prst="rect">
            <a:avLst/>
          </a:prstGeom>
          <a:noFill/>
        </p:spPr>
        <p:txBody>
          <a:bodyPr wrap="square" rtlCol="0" anchor="ctr" anchorCtr="0">
            <a:noAutofit/>
          </a:bodyPr>
          <a:lstStyle/>
          <a:p>
            <a:pPr algn="just"/>
            <a:r>
              <a:rPr lang="en-US" sz="1400" i="1" dirty="0">
                <a:solidFill>
                  <a:srgbClr val="12252C"/>
                </a:solidFill>
                <a:latin typeface="Arial"/>
                <a:cs typeface="Arial"/>
              </a:rPr>
              <a:t>List of all routes learned from each EIGRP neighbor and identifies successor routes and feasible successor routes.</a:t>
            </a:r>
          </a:p>
        </p:txBody>
      </p:sp>
      <p:sp>
        <p:nvSpPr>
          <p:cNvPr id="11" name="TextBox 10">
            <a:extLst>
              <a:ext uri="{FF2B5EF4-FFF2-40B4-BE49-F238E27FC236}">
                <a16:creationId xmlns:a16="http://schemas.microsoft.com/office/drawing/2014/main" id="{4A6E13DF-6667-43EB-9156-AF2D9B275CAD}"/>
              </a:ext>
            </a:extLst>
          </p:cNvPr>
          <p:cNvSpPr txBox="1"/>
          <p:nvPr/>
        </p:nvSpPr>
        <p:spPr>
          <a:xfrm>
            <a:off x="4181726" y="4894728"/>
            <a:ext cx="3427633" cy="762000"/>
          </a:xfrm>
          <a:prstGeom prst="rect">
            <a:avLst/>
          </a:prstGeom>
          <a:noFill/>
        </p:spPr>
        <p:txBody>
          <a:bodyPr wrap="square" rtlCol="0" anchor="ctr" anchorCtr="0">
            <a:noAutofit/>
          </a:bodyPr>
          <a:lstStyle/>
          <a:p>
            <a:pPr algn="just"/>
            <a:r>
              <a:rPr lang="en-US" sz="1400" i="1" dirty="0">
                <a:solidFill>
                  <a:srgbClr val="12252C"/>
                </a:solidFill>
                <a:latin typeface="Arial"/>
                <a:cs typeface="Arial"/>
              </a:rPr>
              <a:t>List of the best (successor) routes from the EIGRP topology table and other routing processes.</a:t>
            </a:r>
          </a:p>
        </p:txBody>
      </p:sp>
      <p:sp>
        <p:nvSpPr>
          <p:cNvPr id="13" name="TextBox 12">
            <a:extLst>
              <a:ext uri="{FF2B5EF4-FFF2-40B4-BE49-F238E27FC236}">
                <a16:creationId xmlns:a16="http://schemas.microsoft.com/office/drawing/2014/main" id="{54157D4B-16FF-4915-A555-F464609D43C3}"/>
              </a:ext>
            </a:extLst>
          </p:cNvPr>
          <p:cNvSpPr txBox="1"/>
          <p:nvPr/>
        </p:nvSpPr>
        <p:spPr>
          <a:xfrm>
            <a:off x="149604" y="1488479"/>
            <a:ext cx="11892792" cy="646331"/>
          </a:xfrm>
          <a:prstGeom prst="rect">
            <a:avLst/>
          </a:prstGeom>
          <a:noFill/>
        </p:spPr>
        <p:txBody>
          <a:bodyPr wrap="square">
            <a:spAutoFit/>
          </a:bodyPr>
          <a:lstStyle/>
          <a:p>
            <a:pPr algn="just"/>
            <a:r>
              <a:rPr lang="en-US" i="1" dirty="0"/>
              <a:t>When a router discovers a new neighbor, an update is sent to and received from its new neighbor populating the </a:t>
            </a:r>
            <a:r>
              <a:rPr lang="en-US" b="1" i="1" dirty="0"/>
              <a:t>topology table </a:t>
            </a:r>
            <a:r>
              <a:rPr lang="en-US" i="1" dirty="0"/>
              <a:t>(containing destinations advertised by all neighbors)</a:t>
            </a:r>
          </a:p>
        </p:txBody>
      </p:sp>
      <p:pic>
        <p:nvPicPr>
          <p:cNvPr id="14" name="Picture 8" descr="BSCI_M02_L01_13">
            <a:extLst>
              <a:ext uri="{FF2B5EF4-FFF2-40B4-BE49-F238E27FC236}">
                <a16:creationId xmlns:a16="http://schemas.microsoft.com/office/drawing/2014/main" id="{AD9D3E99-CE9C-4548-A5EE-D92BAEA4C2C5}"/>
              </a:ext>
            </a:extLst>
          </p:cNvPr>
          <p:cNvPicPr>
            <a:picLocks noChangeAspect="1" noChangeArrowheads="1"/>
          </p:cNvPicPr>
          <p:nvPr/>
        </p:nvPicPr>
        <p:blipFill rotWithShape="1">
          <a:blip r:embed="rId3"/>
          <a:srcRect r="1552"/>
          <a:stretch/>
        </p:blipFill>
        <p:spPr bwMode="auto">
          <a:xfrm>
            <a:off x="7522389" y="2263541"/>
            <a:ext cx="4669611" cy="2638882"/>
          </a:xfrm>
          <a:prstGeom prst="rect">
            <a:avLst/>
          </a:prstGeom>
          <a:noFill/>
        </p:spPr>
      </p:pic>
    </p:spTree>
    <p:extLst>
      <p:ext uri="{BB962C8B-B14F-4D97-AF65-F5344CB8AC3E}">
        <p14:creationId xmlns:p14="http://schemas.microsoft.com/office/powerpoint/2010/main" val="37871986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EIGRP Operations</a:t>
            </a:r>
          </a:p>
        </p:txBody>
      </p:sp>
      <p:grpSp>
        <p:nvGrpSpPr>
          <p:cNvPr id="37" name="Group 36">
            <a:extLst>
              <a:ext uri="{FF2B5EF4-FFF2-40B4-BE49-F238E27FC236}">
                <a16:creationId xmlns:a16="http://schemas.microsoft.com/office/drawing/2014/main" id="{832F6C37-71B4-4DC8-B4C6-06A87D6E2C1E}"/>
              </a:ext>
            </a:extLst>
          </p:cNvPr>
          <p:cNvGrpSpPr/>
          <p:nvPr/>
        </p:nvGrpSpPr>
        <p:grpSpPr>
          <a:xfrm>
            <a:off x="192107" y="222207"/>
            <a:ext cx="7728224" cy="3568948"/>
            <a:chOff x="686719" y="1101078"/>
            <a:chExt cx="7978678" cy="4128997"/>
          </a:xfrm>
        </p:grpSpPr>
        <p:sp>
          <p:nvSpPr>
            <p:cNvPr id="38" name="Content Placeholder 3">
              <a:extLst>
                <a:ext uri="{FF2B5EF4-FFF2-40B4-BE49-F238E27FC236}">
                  <a16:creationId xmlns:a16="http://schemas.microsoft.com/office/drawing/2014/main" id="{0790C74F-E482-4F12-92A1-B74D8FCCD283}"/>
                </a:ext>
              </a:extLst>
            </p:cNvPr>
            <p:cNvSpPr txBox="1">
              <a:spLocks/>
            </p:cNvSpPr>
            <p:nvPr/>
          </p:nvSpPr>
          <p:spPr>
            <a:xfrm>
              <a:off x="686719" y="2239964"/>
              <a:ext cx="6735540" cy="1454352"/>
            </a:xfrm>
            <a:prstGeom prst="rect">
              <a:avLst/>
            </a:prstGeom>
            <a:solidFill>
              <a:schemeClr val="bg1">
                <a:lumMod val="95000"/>
              </a:schemeClr>
            </a:solidFill>
            <a:ln>
              <a:solidFill>
                <a:schemeClr val="tx1"/>
              </a:solidFill>
            </a:ln>
          </p:spPr>
          <p:txBody>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R1# </a:t>
              </a:r>
              <a:r>
                <a:rPr kumimoji="0" lang="en-US" sz="1400" b="1" i="0" u="none" strike="noStrike" kern="0" cap="none" spc="0" normalizeH="0" baseline="0" noProof="0" dirty="0">
                  <a:ln>
                    <a:noFill/>
                  </a:ln>
                  <a:solidFill>
                    <a:schemeClr val="tx1"/>
                  </a:solidFill>
                  <a:effectLst/>
                  <a:uLnTx/>
                  <a:uFillTx/>
                  <a:latin typeface="Courier New" pitchFamily="49" charset="0"/>
                  <a:cs typeface="Courier New" pitchFamily="49" charset="0"/>
                </a:rPr>
                <a:t>show ip eigrp neighbors</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200" i="0" u="none" strike="noStrike" kern="0" cap="none" spc="0" normalizeH="0" baseline="0" noProof="0" dirty="0">
                  <a:ln>
                    <a:noFill/>
                  </a:ln>
                  <a:solidFill>
                    <a:schemeClr val="tx1"/>
                  </a:solidFill>
                  <a:effectLst/>
                  <a:uLnTx/>
                  <a:uFillTx/>
                  <a:latin typeface="Courier New" pitchFamily="49" charset="0"/>
                  <a:cs typeface="Courier New" pitchFamily="49" charset="0"/>
                </a:rPr>
                <a:t>IP-EIGRP neighbors for process 100</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200" i="0" u="none" strike="noStrike" kern="0" cap="none" spc="0" normalizeH="0" baseline="0" noProof="0" dirty="0">
                  <a:ln>
                    <a:noFill/>
                  </a:ln>
                  <a:solidFill>
                    <a:schemeClr val="tx1"/>
                  </a:solidFill>
                  <a:effectLst/>
                  <a:uLnTx/>
                  <a:uFillTx/>
                  <a:latin typeface="Courier New" pitchFamily="49" charset="0"/>
                  <a:cs typeface="Courier New" pitchFamily="49" charset="0"/>
                </a:rPr>
                <a:t>H   Address        Interface   Hold  Uptime    SRTT  RTO    Q    Seq</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200" i="0" u="none" strike="noStrike" kern="0" cap="none" spc="0" normalizeH="0" baseline="0" noProof="0" dirty="0">
                  <a:ln>
                    <a:noFill/>
                  </a:ln>
                  <a:solidFill>
                    <a:schemeClr val="tx1"/>
                  </a:solidFill>
                  <a:effectLst/>
                  <a:uLnTx/>
                  <a:uFillTx/>
                  <a:latin typeface="Courier New" pitchFamily="49" charset="0"/>
                  <a:cs typeface="Courier New" pitchFamily="49" charset="0"/>
                </a:rPr>
                <a:t>                               (sec)           (</a:t>
              </a:r>
              <a:r>
                <a:rPr kumimoji="0" lang="en-US" sz="1200" i="0" u="none" strike="noStrike" kern="0" cap="none" spc="0" normalizeH="0" baseline="0" noProof="0" dirty="0" err="1">
                  <a:ln>
                    <a:noFill/>
                  </a:ln>
                  <a:solidFill>
                    <a:schemeClr val="tx1"/>
                  </a:solidFill>
                  <a:effectLst/>
                  <a:uLnTx/>
                  <a:uFillTx/>
                  <a:latin typeface="Courier New" pitchFamily="49" charset="0"/>
                  <a:cs typeface="Courier New" pitchFamily="49" charset="0"/>
                </a:rPr>
                <a:t>ms</a:t>
              </a:r>
              <a:r>
                <a:rPr kumimoji="0" lang="en-US" sz="1200" i="0" u="none" strike="noStrike" kern="0" cap="none" spc="0" normalizeH="0" baseline="0" noProof="0" dirty="0">
                  <a:ln>
                    <a:noFill/>
                  </a:ln>
                  <a:solidFill>
                    <a:schemeClr val="tx1"/>
                  </a:solidFill>
                  <a:effectLst/>
                  <a:uLnTx/>
                  <a:uFillTx/>
                  <a:latin typeface="Courier New" pitchFamily="49" charset="0"/>
                  <a:cs typeface="Courier New" pitchFamily="49" charset="0"/>
                </a:rPr>
                <a:t>)        Cnt   Num</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200" i="0" u="none" strike="noStrike" kern="0" cap="none" spc="0" normalizeH="0" baseline="0" noProof="0" dirty="0">
                  <a:ln>
                    <a:noFill/>
                  </a:ln>
                  <a:solidFill>
                    <a:schemeClr val="tx1"/>
                  </a:solidFill>
                  <a:effectLst/>
                  <a:uLnTx/>
                  <a:uFillTx/>
                  <a:latin typeface="Courier New" pitchFamily="49" charset="0"/>
                  <a:cs typeface="Courier New" pitchFamily="49" charset="0"/>
                </a:rPr>
                <a:t>0   192.168.1.102  Se0/0/1      11   00:07:22   10   2280   0     5</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rPr>
                <a:t>R1#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i="0" u="none" strike="noStrike" kern="0" cap="none" spc="0" normalizeH="0" baseline="0" noProof="0" dirty="0">
                <a:ln>
                  <a:noFill/>
                </a:ln>
                <a:solidFill>
                  <a:schemeClr val="tx1"/>
                </a:solidFill>
                <a:effectLst/>
                <a:uLnTx/>
                <a:uFillTx/>
                <a:latin typeface="Courier New" pitchFamily="49" charset="0"/>
                <a:cs typeface="Courier New" pitchFamily="49" charset="0"/>
              </a:endParaRPr>
            </a:p>
          </p:txBody>
        </p:sp>
        <p:sp>
          <p:nvSpPr>
            <p:cNvPr id="39" name="Rectangle 38">
              <a:extLst>
                <a:ext uri="{FF2B5EF4-FFF2-40B4-BE49-F238E27FC236}">
                  <a16:creationId xmlns:a16="http://schemas.microsoft.com/office/drawing/2014/main" id="{74400A8D-B157-4848-B180-EEF0C2C50E2F}"/>
                </a:ext>
              </a:extLst>
            </p:cNvPr>
            <p:cNvSpPr/>
            <p:nvPr/>
          </p:nvSpPr>
          <p:spPr bwMode="auto">
            <a:xfrm>
              <a:off x="5591908" y="2731473"/>
              <a:ext cx="1312984" cy="738554"/>
            </a:xfrm>
            <a:prstGeom prst="rect">
              <a:avLst/>
            </a:prstGeom>
            <a:no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0" name="Rectangle 39">
              <a:extLst>
                <a:ext uri="{FF2B5EF4-FFF2-40B4-BE49-F238E27FC236}">
                  <a16:creationId xmlns:a16="http://schemas.microsoft.com/office/drawing/2014/main" id="{368B669F-572A-41F7-B9D2-EAA117232579}"/>
                </a:ext>
              </a:extLst>
            </p:cNvPr>
            <p:cNvSpPr/>
            <p:nvPr/>
          </p:nvSpPr>
          <p:spPr bwMode="auto">
            <a:xfrm>
              <a:off x="1113693" y="2778355"/>
              <a:ext cx="131298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41" name="Rectangle 40">
              <a:extLst>
                <a:ext uri="{FF2B5EF4-FFF2-40B4-BE49-F238E27FC236}">
                  <a16:creationId xmlns:a16="http://schemas.microsoft.com/office/drawing/2014/main" id="{9CC7942B-E3F8-46C5-95F5-F83B1ED45DF7}"/>
                </a:ext>
              </a:extLst>
            </p:cNvPr>
            <p:cNvSpPr/>
            <p:nvPr/>
          </p:nvSpPr>
          <p:spPr bwMode="auto">
            <a:xfrm>
              <a:off x="715107" y="2781300"/>
              <a:ext cx="222739" cy="630100"/>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2" name="TextBox 41">
              <a:extLst>
                <a:ext uri="{FF2B5EF4-FFF2-40B4-BE49-F238E27FC236}">
                  <a16:creationId xmlns:a16="http://schemas.microsoft.com/office/drawing/2014/main" id="{CFDA38BC-F698-4832-88A5-416505E70504}"/>
                </a:ext>
              </a:extLst>
            </p:cNvPr>
            <p:cNvSpPr txBox="1"/>
            <p:nvPr/>
          </p:nvSpPr>
          <p:spPr>
            <a:xfrm>
              <a:off x="1494217" y="3725206"/>
              <a:ext cx="991675"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Neighbor’s IP address</a:t>
              </a:r>
            </a:p>
          </p:txBody>
        </p:sp>
        <p:sp>
          <p:nvSpPr>
            <p:cNvPr id="43" name="TextBox 42">
              <a:extLst>
                <a:ext uri="{FF2B5EF4-FFF2-40B4-BE49-F238E27FC236}">
                  <a16:creationId xmlns:a16="http://schemas.microsoft.com/office/drawing/2014/main" id="{387BDA5C-A5F5-4718-90BD-B38CAB0888B5}"/>
                </a:ext>
              </a:extLst>
            </p:cNvPr>
            <p:cNvSpPr txBox="1"/>
            <p:nvPr/>
          </p:nvSpPr>
          <p:spPr>
            <a:xfrm>
              <a:off x="2532516" y="3705426"/>
              <a:ext cx="1296633" cy="694343"/>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100" dirty="0"/>
                <a:t>Local interface receiving EIGRP Hello packets.</a:t>
              </a:r>
            </a:p>
          </p:txBody>
        </p:sp>
        <p:sp>
          <p:nvSpPr>
            <p:cNvPr id="44" name="TextBox 43">
              <a:extLst>
                <a:ext uri="{FF2B5EF4-FFF2-40B4-BE49-F238E27FC236}">
                  <a16:creationId xmlns:a16="http://schemas.microsoft.com/office/drawing/2014/main" id="{180F33FF-2761-465F-BA00-3645C1495AC3}"/>
                </a:ext>
              </a:extLst>
            </p:cNvPr>
            <p:cNvSpPr txBox="1"/>
            <p:nvPr/>
          </p:nvSpPr>
          <p:spPr>
            <a:xfrm>
              <a:off x="1510509" y="4437811"/>
              <a:ext cx="3223846" cy="792264"/>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100" dirty="0"/>
                <a:t>Seconds remaining before declaring neighbor down.</a:t>
              </a:r>
            </a:p>
            <a:p>
              <a:pPr algn="l" defTabSz="814388">
                <a:spcBef>
                  <a:spcPct val="50000"/>
                </a:spcBef>
                <a:defRPr/>
              </a:pPr>
              <a:r>
                <a:rPr lang="en-US" sz="1100" dirty="0"/>
                <a:t>The current hold time and is reset to the maximum hold time whenever a Hello packet is received. </a:t>
              </a:r>
            </a:p>
          </p:txBody>
        </p:sp>
        <p:sp>
          <p:nvSpPr>
            <p:cNvPr id="45" name="TextBox 44">
              <a:extLst>
                <a:ext uri="{FF2B5EF4-FFF2-40B4-BE49-F238E27FC236}">
                  <a16:creationId xmlns:a16="http://schemas.microsoft.com/office/drawing/2014/main" id="{613679A4-A42F-4D83-A66E-6DC207086279}"/>
                </a:ext>
              </a:extLst>
            </p:cNvPr>
            <p:cNvSpPr txBox="1"/>
            <p:nvPr/>
          </p:nvSpPr>
          <p:spPr>
            <a:xfrm>
              <a:off x="3256268" y="1101078"/>
              <a:ext cx="5409129" cy="1107996"/>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SRTT (Smooth Round Trip Timer) and RTO (Retransmit Interval) are used by RTP to manage reliable EIGRP packets.</a:t>
              </a:r>
            </a:p>
            <a:p>
              <a:pPr algn="l" defTabSz="814388">
                <a:spcBef>
                  <a:spcPct val="50000"/>
                </a:spcBef>
                <a:defRPr/>
              </a:pPr>
              <a:r>
                <a:rPr lang="en-US" sz="1200" dirty="0"/>
                <a:t>SRTT indicates how long it takes for this neighbor to respond to reliable packets.</a:t>
              </a:r>
            </a:p>
            <a:p>
              <a:pPr algn="l" defTabSz="814388">
                <a:spcBef>
                  <a:spcPct val="50000"/>
                </a:spcBef>
                <a:defRPr/>
              </a:pPr>
              <a:r>
                <a:rPr lang="en-US" sz="1200" dirty="0"/>
                <a:t>RTO indicates how long to wait before retransmitting if no ACK is received.</a:t>
              </a:r>
            </a:p>
          </p:txBody>
        </p:sp>
        <p:sp>
          <p:nvSpPr>
            <p:cNvPr id="46" name="TextBox 45">
              <a:extLst>
                <a:ext uri="{FF2B5EF4-FFF2-40B4-BE49-F238E27FC236}">
                  <a16:creationId xmlns:a16="http://schemas.microsoft.com/office/drawing/2014/main" id="{766098F3-C596-445D-AFF8-F79AA7EA1C65}"/>
                </a:ext>
              </a:extLst>
            </p:cNvPr>
            <p:cNvSpPr txBox="1"/>
            <p:nvPr/>
          </p:nvSpPr>
          <p:spPr>
            <a:xfrm>
              <a:off x="6104403" y="3746622"/>
              <a:ext cx="1313645" cy="1089529"/>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100" dirty="0"/>
                <a:t>Queue count should always be zero otherwise there’s congestion on the link.</a:t>
              </a:r>
            </a:p>
          </p:txBody>
        </p:sp>
        <p:sp>
          <p:nvSpPr>
            <p:cNvPr id="47" name="TextBox 46">
              <a:extLst>
                <a:ext uri="{FF2B5EF4-FFF2-40B4-BE49-F238E27FC236}">
                  <a16:creationId xmlns:a16="http://schemas.microsoft.com/office/drawing/2014/main" id="{BF4186C1-E268-4DD5-961D-CB0595A906E3}"/>
                </a:ext>
              </a:extLst>
            </p:cNvPr>
            <p:cNvSpPr txBox="1"/>
            <p:nvPr/>
          </p:nvSpPr>
          <p:spPr>
            <a:xfrm>
              <a:off x="7487972" y="2544158"/>
              <a:ext cx="1177425" cy="1291019"/>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100" dirty="0"/>
                <a:t>The sequence number of the last update, query, or reply packet that was received from this neighbor.</a:t>
              </a:r>
            </a:p>
          </p:txBody>
        </p:sp>
        <p:cxnSp>
          <p:nvCxnSpPr>
            <p:cNvPr id="48" name="Straight Arrow Connector 47">
              <a:extLst>
                <a:ext uri="{FF2B5EF4-FFF2-40B4-BE49-F238E27FC236}">
                  <a16:creationId xmlns:a16="http://schemas.microsoft.com/office/drawing/2014/main" id="{17407DF4-19F2-4CE9-8F9E-831D09D06461}"/>
                </a:ext>
              </a:extLst>
            </p:cNvPr>
            <p:cNvCxnSpPr>
              <a:cxnSpLocks/>
            </p:cNvCxnSpPr>
            <p:nvPr/>
          </p:nvCxnSpPr>
          <p:spPr bwMode="auto">
            <a:xfrm flipH="1">
              <a:off x="860150" y="2042179"/>
              <a:ext cx="432742" cy="70006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49" name="Straight Arrow Connector 48">
              <a:extLst>
                <a:ext uri="{FF2B5EF4-FFF2-40B4-BE49-F238E27FC236}">
                  <a16:creationId xmlns:a16="http://schemas.microsoft.com/office/drawing/2014/main" id="{18AA134E-D210-4B23-8362-28F216EAADA5}"/>
                </a:ext>
              </a:extLst>
            </p:cNvPr>
            <p:cNvCxnSpPr>
              <a:cxnSpLocks/>
              <a:stCxn id="42" idx="0"/>
              <a:endCxn id="40" idx="2"/>
            </p:cNvCxnSpPr>
            <p:nvPr/>
          </p:nvCxnSpPr>
          <p:spPr bwMode="auto">
            <a:xfrm flipH="1" flipV="1">
              <a:off x="1770185" y="3411413"/>
              <a:ext cx="219869" cy="313793"/>
            </a:xfrm>
            <a:prstGeom prst="straightConnector1">
              <a:avLst/>
            </a:prstGeom>
            <a:solidFill>
              <a:schemeClr val="bg1"/>
            </a:solidFill>
            <a:ln w="28575">
              <a:solidFill>
                <a:schemeClr val="tx1"/>
              </a:solidFill>
              <a:tailEnd type="arrow"/>
            </a:ln>
          </p:spPr>
        </p:cxnSp>
        <p:sp>
          <p:nvSpPr>
            <p:cNvPr id="50" name="Rectangle 49">
              <a:extLst>
                <a:ext uri="{FF2B5EF4-FFF2-40B4-BE49-F238E27FC236}">
                  <a16:creationId xmlns:a16="http://schemas.microsoft.com/office/drawing/2014/main" id="{9EE09135-F94C-475B-911B-6AB917CD235E}"/>
                </a:ext>
              </a:extLst>
            </p:cNvPr>
            <p:cNvSpPr/>
            <p:nvPr/>
          </p:nvSpPr>
          <p:spPr bwMode="auto">
            <a:xfrm>
              <a:off x="2467348" y="2778355"/>
              <a:ext cx="103322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51" name="Rectangle 50">
              <a:extLst>
                <a:ext uri="{FF2B5EF4-FFF2-40B4-BE49-F238E27FC236}">
                  <a16:creationId xmlns:a16="http://schemas.microsoft.com/office/drawing/2014/main" id="{B369354A-D378-4B20-B7E8-1B21ACDD63F0}"/>
                </a:ext>
              </a:extLst>
            </p:cNvPr>
            <p:cNvSpPr/>
            <p:nvPr/>
          </p:nvSpPr>
          <p:spPr bwMode="auto">
            <a:xfrm>
              <a:off x="3559445" y="2771791"/>
              <a:ext cx="613064"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52" name="Rectangle 51">
              <a:extLst>
                <a:ext uri="{FF2B5EF4-FFF2-40B4-BE49-F238E27FC236}">
                  <a16:creationId xmlns:a16="http://schemas.microsoft.com/office/drawing/2014/main" id="{9EC2F3E6-6FEB-43E1-B344-44315CD04C2A}"/>
                </a:ext>
              </a:extLst>
            </p:cNvPr>
            <p:cNvSpPr/>
            <p:nvPr/>
          </p:nvSpPr>
          <p:spPr bwMode="auto">
            <a:xfrm>
              <a:off x="4272703" y="2778357"/>
              <a:ext cx="933515"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53" name="Rectangle 52">
              <a:extLst>
                <a:ext uri="{FF2B5EF4-FFF2-40B4-BE49-F238E27FC236}">
                  <a16:creationId xmlns:a16="http://schemas.microsoft.com/office/drawing/2014/main" id="{6F829E34-8921-4095-A153-4F0A3CBD8E3E}"/>
                </a:ext>
              </a:extLst>
            </p:cNvPr>
            <p:cNvSpPr/>
            <p:nvPr/>
          </p:nvSpPr>
          <p:spPr bwMode="auto">
            <a:xfrm>
              <a:off x="5206219" y="2767191"/>
              <a:ext cx="51583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54" name="Rectangle 53">
              <a:extLst>
                <a:ext uri="{FF2B5EF4-FFF2-40B4-BE49-F238E27FC236}">
                  <a16:creationId xmlns:a16="http://schemas.microsoft.com/office/drawing/2014/main" id="{DA8384A9-B838-459C-8DC1-FB26ECA68CB8}"/>
                </a:ext>
              </a:extLst>
            </p:cNvPr>
            <p:cNvSpPr/>
            <p:nvPr/>
          </p:nvSpPr>
          <p:spPr bwMode="auto">
            <a:xfrm>
              <a:off x="5768304" y="2778355"/>
              <a:ext cx="53928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55" name="Rectangle 54">
              <a:extLst>
                <a:ext uri="{FF2B5EF4-FFF2-40B4-BE49-F238E27FC236}">
                  <a16:creationId xmlns:a16="http://schemas.microsoft.com/office/drawing/2014/main" id="{BBD45D89-ED45-4A04-9121-9156253584B2}"/>
                </a:ext>
              </a:extLst>
            </p:cNvPr>
            <p:cNvSpPr/>
            <p:nvPr/>
          </p:nvSpPr>
          <p:spPr bwMode="auto">
            <a:xfrm>
              <a:off x="6373298" y="2799847"/>
              <a:ext cx="339991" cy="633058"/>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cxnSp>
          <p:nvCxnSpPr>
            <p:cNvPr id="57" name="Straight Arrow Connector 56">
              <a:extLst>
                <a:ext uri="{FF2B5EF4-FFF2-40B4-BE49-F238E27FC236}">
                  <a16:creationId xmlns:a16="http://schemas.microsoft.com/office/drawing/2014/main" id="{95B3CF6E-D32E-4DC5-BF69-CB9E875EF05C}"/>
                </a:ext>
              </a:extLst>
            </p:cNvPr>
            <p:cNvCxnSpPr>
              <a:cxnSpLocks/>
              <a:stCxn id="43" idx="0"/>
              <a:endCxn id="50" idx="2"/>
            </p:cNvCxnSpPr>
            <p:nvPr/>
          </p:nvCxnSpPr>
          <p:spPr bwMode="auto">
            <a:xfrm flipH="1" flipV="1">
              <a:off x="2983960" y="3411413"/>
              <a:ext cx="196873" cy="294013"/>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58" name="Straight Arrow Connector 57">
              <a:extLst>
                <a:ext uri="{FF2B5EF4-FFF2-40B4-BE49-F238E27FC236}">
                  <a16:creationId xmlns:a16="http://schemas.microsoft.com/office/drawing/2014/main" id="{CA7E5520-24CC-437C-92D5-67FAE2FCE954}"/>
                </a:ext>
              </a:extLst>
            </p:cNvPr>
            <p:cNvCxnSpPr>
              <a:cxnSpLocks/>
              <a:endCxn id="51" idx="2"/>
            </p:cNvCxnSpPr>
            <p:nvPr/>
          </p:nvCxnSpPr>
          <p:spPr bwMode="auto">
            <a:xfrm flipH="1" flipV="1">
              <a:off x="3865977" y="3404849"/>
              <a:ext cx="73486" cy="99492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59" name="TextBox 58">
              <a:extLst>
                <a:ext uri="{FF2B5EF4-FFF2-40B4-BE49-F238E27FC236}">
                  <a16:creationId xmlns:a16="http://schemas.microsoft.com/office/drawing/2014/main" id="{14851AD8-6915-44E5-B9DC-B8E322AC5CF5}"/>
                </a:ext>
              </a:extLst>
            </p:cNvPr>
            <p:cNvSpPr txBox="1"/>
            <p:nvPr/>
          </p:nvSpPr>
          <p:spPr>
            <a:xfrm>
              <a:off x="4734114" y="3761800"/>
              <a:ext cx="1296633" cy="923329"/>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100" dirty="0"/>
                <a:t>Amount of time since this neighbor was added to the neighbor table.</a:t>
              </a:r>
            </a:p>
          </p:txBody>
        </p:sp>
        <p:cxnSp>
          <p:nvCxnSpPr>
            <p:cNvPr id="60" name="Straight Arrow Connector 59">
              <a:extLst>
                <a:ext uri="{FF2B5EF4-FFF2-40B4-BE49-F238E27FC236}">
                  <a16:creationId xmlns:a16="http://schemas.microsoft.com/office/drawing/2014/main" id="{F055D6BE-659F-461D-B96D-69A6526B7D5A}"/>
                </a:ext>
              </a:extLst>
            </p:cNvPr>
            <p:cNvCxnSpPr>
              <a:stCxn id="59" idx="0"/>
              <a:endCxn id="52" idx="2"/>
            </p:cNvCxnSpPr>
            <p:nvPr/>
          </p:nvCxnSpPr>
          <p:spPr bwMode="auto">
            <a:xfrm flipH="1" flipV="1">
              <a:off x="4739461" y="3411414"/>
              <a:ext cx="642970" cy="350386"/>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1" name="Straight Arrow Connector 60">
              <a:extLst>
                <a:ext uri="{FF2B5EF4-FFF2-40B4-BE49-F238E27FC236}">
                  <a16:creationId xmlns:a16="http://schemas.microsoft.com/office/drawing/2014/main" id="{B4433330-919A-4A08-A4AE-EDBBDECAF214}"/>
                </a:ext>
              </a:extLst>
            </p:cNvPr>
            <p:cNvCxnSpPr>
              <a:stCxn id="45" idx="2"/>
            </p:cNvCxnSpPr>
            <p:nvPr/>
          </p:nvCxnSpPr>
          <p:spPr bwMode="auto">
            <a:xfrm rot="16200000" flipH="1">
              <a:off x="5697599" y="2472308"/>
              <a:ext cx="758288" cy="23181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2" name="Straight Arrow Connector 61">
              <a:extLst>
                <a:ext uri="{FF2B5EF4-FFF2-40B4-BE49-F238E27FC236}">
                  <a16:creationId xmlns:a16="http://schemas.microsoft.com/office/drawing/2014/main" id="{ECCD9A81-4FDD-4537-A5C1-A06CFEC8996A}"/>
                </a:ext>
              </a:extLst>
            </p:cNvPr>
            <p:cNvCxnSpPr>
              <a:stCxn id="46" idx="0"/>
              <a:endCxn id="55" idx="2"/>
            </p:cNvCxnSpPr>
            <p:nvPr/>
          </p:nvCxnSpPr>
          <p:spPr bwMode="auto">
            <a:xfrm flipH="1" flipV="1">
              <a:off x="6543294" y="3432904"/>
              <a:ext cx="217932" cy="31371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63" name="Straight Arrow Connector 62">
              <a:extLst>
                <a:ext uri="{FF2B5EF4-FFF2-40B4-BE49-F238E27FC236}">
                  <a16:creationId xmlns:a16="http://schemas.microsoft.com/office/drawing/2014/main" id="{4CD98D9D-AD83-492C-B6B5-511937022C58}"/>
                </a:ext>
              </a:extLst>
            </p:cNvPr>
            <p:cNvCxnSpPr>
              <a:cxnSpLocks/>
            </p:cNvCxnSpPr>
            <p:nvPr/>
          </p:nvCxnSpPr>
          <p:spPr bwMode="auto">
            <a:xfrm flipH="1">
              <a:off x="7365843" y="3189667"/>
              <a:ext cx="554753" cy="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grpSp>
      <p:sp>
        <p:nvSpPr>
          <p:cNvPr id="90" name="Content Placeholder 3">
            <a:extLst>
              <a:ext uri="{FF2B5EF4-FFF2-40B4-BE49-F238E27FC236}">
                <a16:creationId xmlns:a16="http://schemas.microsoft.com/office/drawing/2014/main" id="{488AA7BF-A7BE-4C46-95D9-4F807D0ED197}"/>
              </a:ext>
            </a:extLst>
          </p:cNvPr>
          <p:cNvSpPr txBox="1">
            <a:spLocks/>
          </p:cNvSpPr>
          <p:nvPr/>
        </p:nvSpPr>
        <p:spPr>
          <a:xfrm>
            <a:off x="5579204" y="3718612"/>
            <a:ext cx="6518703" cy="1555745"/>
          </a:xfrm>
          <a:prstGeom prst="rect">
            <a:avLst/>
          </a:prstGeom>
          <a:solidFill>
            <a:schemeClr val="bg1">
              <a:lumMod val="95000"/>
            </a:schemeClr>
          </a:solidFill>
          <a:ln w="19050">
            <a:solidFill>
              <a:schemeClr val="tx1"/>
            </a:solidFill>
          </a:ln>
        </p:spPr>
        <p:txBody>
          <a:bodyPr>
            <a:noAutofit/>
          </a:bodyPr>
          <a:lstStyle/>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R1# </a:t>
            </a:r>
            <a:r>
              <a:rPr kumimoji="0" lang="en-US" sz="1400" b="1" i="0" u="none" strike="noStrike" kern="0" cap="none" spc="0" normalizeH="0" baseline="0" noProof="0" dirty="0">
                <a:ln>
                  <a:noFill/>
                </a:ln>
                <a:solidFill>
                  <a:schemeClr val="tx1"/>
                </a:solidFill>
                <a:effectLst/>
                <a:uLnTx/>
                <a:uFillTx/>
                <a:latin typeface="Courier New" pitchFamily="49" charset="0"/>
                <a:cs typeface="Courier New" pitchFamily="49" charset="0"/>
              </a:rPr>
              <a:t>show ip eigrp topology</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IP-EIGRP Topology Table for AS(100)/ID(192.168.1.101)</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200" b="0" i="0" u="none" strike="noStrike" kern="0" cap="none" spc="0" normalizeH="0" baseline="0" noProof="0" dirty="0">
                <a:ln>
                  <a:noFill/>
                </a:ln>
                <a:solidFill>
                  <a:schemeClr val="tx1"/>
                </a:solidFill>
                <a:effectLst/>
                <a:uLnTx/>
                <a:uFillTx/>
                <a:latin typeface="Courier New" pitchFamily="49" charset="0"/>
                <a:cs typeface="Courier New" pitchFamily="49" charset="0"/>
              </a:rPr>
              <a:t>Codes: P - Passive, A - Active, U - Update, Q - Query, R - Reply,</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200" b="0" i="0" u="none" strike="noStrike" kern="0" cap="none" spc="0" normalizeH="0" baseline="0" noProof="0" dirty="0">
                <a:ln>
                  <a:noFill/>
                </a:ln>
                <a:solidFill>
                  <a:schemeClr val="tx1"/>
                </a:solidFill>
                <a:effectLst/>
                <a:uLnTx/>
                <a:uFillTx/>
                <a:latin typeface="Courier New" pitchFamily="49" charset="0"/>
                <a:cs typeface="Courier New" pitchFamily="49" charset="0"/>
              </a:rPr>
              <a:t>       r - reply Status, s - sia Status</a:t>
            </a:r>
          </a:p>
          <a:p>
            <a:pPr marL="236538" marR="0" lvl="0" indent="-236538" algn="l" defTabSz="814388" rtl="0" eaLnBrk="1" fontAlgn="base" latinLnBrk="0" hangingPunct="1">
              <a:lnSpc>
                <a:spcPct val="100000"/>
              </a:lnSpc>
              <a:spcBef>
                <a:spcPts val="0"/>
              </a:spcBef>
              <a:spcAft>
                <a:spcPct val="0"/>
              </a:spcAft>
              <a:buClr>
                <a:srgbClr val="708CA1"/>
              </a:buClr>
              <a:buSzTx/>
              <a:tabLst/>
              <a:defRP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P 172.17.0.0/16, 1 successors, FD is 40514560</a:t>
            </a:r>
          </a:p>
          <a:p>
            <a:pPr marL="236538" lvl="0" indent="-236538" algn="l" defTabSz="814388" eaLnBrk="1" hangingPunct="1">
              <a:lnSpc>
                <a:spcPct val="100000"/>
              </a:lnSpc>
              <a:spcBef>
                <a:spcPts val="0"/>
              </a:spcBef>
              <a:buClr>
                <a:srgbClr val="708CA1"/>
              </a:buClr>
            </a:pPr>
            <a:r>
              <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rPr>
              <a:t>        via 192.168.1.102 (40514560/28160</a:t>
            </a:r>
            <a:r>
              <a:rPr lang="en-US" sz="1400" kern="0" dirty="0">
                <a:latin typeface="Courier New" pitchFamily="49" charset="0"/>
                <a:cs typeface="Courier New" pitchFamily="49" charset="0"/>
              </a:rPr>
              <a:t>), Serial0/0/1</a:t>
            </a:r>
          </a:p>
          <a:p>
            <a:pPr marL="236538" lvl="0" indent="-236538" algn="l" defTabSz="814388" eaLnBrk="1" hangingPunct="1">
              <a:lnSpc>
                <a:spcPct val="100000"/>
              </a:lnSpc>
              <a:spcBef>
                <a:spcPts val="0"/>
              </a:spcBef>
              <a:buClr>
                <a:srgbClr val="708CA1"/>
              </a:buClr>
            </a:pPr>
            <a:r>
              <a:rPr lang="en-US" sz="1400" kern="0" dirty="0">
                <a:latin typeface="Courier New" pitchFamily="49" charset="0"/>
                <a:cs typeface="Courier New" pitchFamily="49" charset="0"/>
              </a:rPr>
              <a:t>R1# </a:t>
            </a:r>
            <a:endPar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endParaRPr>
          </a:p>
          <a:p>
            <a:pPr marL="236538" marR="0" lvl="0" indent="-236538" algn="l" defTabSz="814388" rtl="0" eaLnBrk="1" fontAlgn="base" latinLnBrk="0" hangingPunct="1">
              <a:lnSpc>
                <a:spcPct val="100000"/>
              </a:lnSpc>
              <a:spcBef>
                <a:spcPts val="0"/>
              </a:spcBef>
              <a:spcAft>
                <a:spcPct val="0"/>
              </a:spcAft>
              <a:buClr>
                <a:srgbClr val="708CA1"/>
              </a:buClr>
              <a:buSzTx/>
              <a:tabLst/>
              <a:defRPr/>
            </a:pPr>
            <a:endParaRPr kumimoji="0" lang="en-US" sz="1400" b="0" i="0" u="none" strike="noStrike" kern="0" cap="none" spc="0" normalizeH="0" baseline="0" noProof="0" dirty="0">
              <a:ln>
                <a:noFill/>
              </a:ln>
              <a:solidFill>
                <a:schemeClr val="tx1"/>
              </a:solidFill>
              <a:effectLst/>
              <a:uLnTx/>
              <a:uFillTx/>
              <a:latin typeface="Courier New" pitchFamily="49" charset="0"/>
              <a:cs typeface="Courier New" pitchFamily="49" charset="0"/>
            </a:endParaRPr>
          </a:p>
        </p:txBody>
      </p:sp>
      <p:sp>
        <p:nvSpPr>
          <p:cNvPr id="91" name="Rectangle 90">
            <a:extLst>
              <a:ext uri="{FF2B5EF4-FFF2-40B4-BE49-F238E27FC236}">
                <a16:creationId xmlns:a16="http://schemas.microsoft.com/office/drawing/2014/main" id="{64083263-419E-44D9-AFCD-93F453856FE9}"/>
              </a:ext>
            </a:extLst>
          </p:cNvPr>
          <p:cNvSpPr/>
          <p:nvPr/>
        </p:nvSpPr>
        <p:spPr bwMode="auto">
          <a:xfrm>
            <a:off x="6197203" y="1578105"/>
            <a:ext cx="329319" cy="547191"/>
          </a:xfrm>
          <a:prstGeom prst="rect">
            <a:avLst/>
          </a:prstGeom>
          <a:solidFill>
            <a:schemeClr val="accent1">
              <a:alpha val="20000"/>
            </a:schemeClr>
          </a:solidFill>
          <a:ln w="9525" cap="flat" cmpd="sng" algn="ctr">
            <a:solidFill>
              <a:schemeClr val="bg2"/>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defTabSz="814388"/>
            <a:endParaRPr lang="en-US" dirty="0"/>
          </a:p>
        </p:txBody>
      </p:sp>
      <p:sp>
        <p:nvSpPr>
          <p:cNvPr id="99" name="TextBox 98">
            <a:extLst>
              <a:ext uri="{FF2B5EF4-FFF2-40B4-BE49-F238E27FC236}">
                <a16:creationId xmlns:a16="http://schemas.microsoft.com/office/drawing/2014/main" id="{8C1BB628-07BC-46AA-A11C-B8075291D4F2}"/>
              </a:ext>
            </a:extLst>
          </p:cNvPr>
          <p:cNvSpPr txBox="1"/>
          <p:nvPr/>
        </p:nvSpPr>
        <p:spPr>
          <a:xfrm>
            <a:off x="192107" y="548666"/>
            <a:ext cx="2288780" cy="600164"/>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100" dirty="0"/>
              <a:t>Lists the order in which a peering session was established with the specified neighbor, starting with 0.</a:t>
            </a:r>
          </a:p>
        </p:txBody>
      </p:sp>
      <p:sp>
        <p:nvSpPr>
          <p:cNvPr id="102" name="TextBox 101">
            <a:extLst>
              <a:ext uri="{FF2B5EF4-FFF2-40B4-BE49-F238E27FC236}">
                <a16:creationId xmlns:a16="http://schemas.microsoft.com/office/drawing/2014/main" id="{37C90A97-B407-4510-AA4C-7D5BAFE7626A}"/>
              </a:ext>
            </a:extLst>
          </p:cNvPr>
          <p:cNvSpPr txBox="1"/>
          <p:nvPr/>
        </p:nvSpPr>
        <p:spPr>
          <a:xfrm>
            <a:off x="4171190" y="5047610"/>
            <a:ext cx="1354016" cy="646331"/>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Indicates if the route is in passive or active state.</a:t>
            </a:r>
          </a:p>
        </p:txBody>
      </p:sp>
      <p:cxnSp>
        <p:nvCxnSpPr>
          <p:cNvPr id="103" name="Straight Arrow Connector 102">
            <a:extLst>
              <a:ext uri="{FF2B5EF4-FFF2-40B4-BE49-F238E27FC236}">
                <a16:creationId xmlns:a16="http://schemas.microsoft.com/office/drawing/2014/main" id="{82EBE40A-A487-4402-B7E8-71901468C9C2}"/>
              </a:ext>
            </a:extLst>
          </p:cNvPr>
          <p:cNvCxnSpPr>
            <a:cxnSpLocks/>
            <a:stCxn id="102" idx="0"/>
          </p:cNvCxnSpPr>
          <p:nvPr/>
        </p:nvCxnSpPr>
        <p:spPr bwMode="auto">
          <a:xfrm flipV="1">
            <a:off x="4848198" y="4705570"/>
            <a:ext cx="750503" cy="342040"/>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05" name="TextBox 104">
            <a:extLst>
              <a:ext uri="{FF2B5EF4-FFF2-40B4-BE49-F238E27FC236}">
                <a16:creationId xmlns:a16="http://schemas.microsoft.com/office/drawing/2014/main" id="{BCB00130-5055-4FCA-BD15-A6A006C2004E}"/>
              </a:ext>
            </a:extLst>
          </p:cNvPr>
          <p:cNvSpPr txBox="1"/>
          <p:nvPr/>
        </p:nvSpPr>
        <p:spPr>
          <a:xfrm>
            <a:off x="5954065" y="5290058"/>
            <a:ext cx="1312985" cy="424732"/>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Next-hop address for successor.</a:t>
            </a:r>
          </a:p>
        </p:txBody>
      </p:sp>
      <p:cxnSp>
        <p:nvCxnSpPr>
          <p:cNvPr id="106" name="Straight Arrow Connector 105">
            <a:extLst>
              <a:ext uri="{FF2B5EF4-FFF2-40B4-BE49-F238E27FC236}">
                <a16:creationId xmlns:a16="http://schemas.microsoft.com/office/drawing/2014/main" id="{BD49F5A0-6603-4493-86E2-E2E402A4D26E}"/>
              </a:ext>
            </a:extLst>
          </p:cNvPr>
          <p:cNvCxnSpPr>
            <a:cxnSpLocks/>
            <a:stCxn id="105" idx="0"/>
          </p:cNvCxnSpPr>
          <p:nvPr/>
        </p:nvCxnSpPr>
        <p:spPr bwMode="auto">
          <a:xfrm flipV="1">
            <a:off x="6610558" y="5002399"/>
            <a:ext cx="807565" cy="287659"/>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10" name="TextBox 109">
            <a:extLst>
              <a:ext uri="{FF2B5EF4-FFF2-40B4-BE49-F238E27FC236}">
                <a16:creationId xmlns:a16="http://schemas.microsoft.com/office/drawing/2014/main" id="{D51C3F8F-E8D0-455C-811E-52003B9F2CAC}"/>
              </a:ext>
            </a:extLst>
          </p:cNvPr>
          <p:cNvSpPr txBox="1"/>
          <p:nvPr/>
        </p:nvSpPr>
        <p:spPr>
          <a:xfrm>
            <a:off x="8681982" y="2921079"/>
            <a:ext cx="1113693" cy="757130"/>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Feasible distance (FD) to the successor</a:t>
            </a:r>
          </a:p>
        </p:txBody>
      </p:sp>
      <p:cxnSp>
        <p:nvCxnSpPr>
          <p:cNvPr id="111" name="Straight Arrow Connector 110">
            <a:extLst>
              <a:ext uri="{FF2B5EF4-FFF2-40B4-BE49-F238E27FC236}">
                <a16:creationId xmlns:a16="http://schemas.microsoft.com/office/drawing/2014/main" id="{9F7F7255-096A-4182-B31D-3F28CBD97C91}"/>
              </a:ext>
            </a:extLst>
          </p:cNvPr>
          <p:cNvCxnSpPr>
            <a:cxnSpLocks/>
          </p:cNvCxnSpPr>
          <p:nvPr/>
        </p:nvCxnSpPr>
        <p:spPr bwMode="auto">
          <a:xfrm>
            <a:off x="9238829" y="3548098"/>
            <a:ext cx="483243" cy="1023902"/>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13" name="Straight Arrow Connector 112">
            <a:extLst>
              <a:ext uri="{FF2B5EF4-FFF2-40B4-BE49-F238E27FC236}">
                <a16:creationId xmlns:a16="http://schemas.microsoft.com/office/drawing/2014/main" id="{4706C83C-9BBB-4EA1-8038-5C452CE4E458}"/>
              </a:ext>
            </a:extLst>
          </p:cNvPr>
          <p:cNvCxnSpPr>
            <a:cxnSpLocks/>
          </p:cNvCxnSpPr>
          <p:nvPr/>
        </p:nvCxnSpPr>
        <p:spPr bwMode="auto">
          <a:xfrm flipH="1">
            <a:off x="8838555" y="3600239"/>
            <a:ext cx="195454" cy="117001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16" name="TextBox 115">
            <a:extLst>
              <a:ext uri="{FF2B5EF4-FFF2-40B4-BE49-F238E27FC236}">
                <a16:creationId xmlns:a16="http://schemas.microsoft.com/office/drawing/2014/main" id="{A9E2F22F-ED7A-458B-B5EA-5A18F5AE51F2}"/>
              </a:ext>
            </a:extLst>
          </p:cNvPr>
          <p:cNvSpPr txBox="1"/>
          <p:nvPr/>
        </p:nvSpPr>
        <p:spPr>
          <a:xfrm>
            <a:off x="7651366" y="3236387"/>
            <a:ext cx="944962"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Number of successors</a:t>
            </a:r>
          </a:p>
        </p:txBody>
      </p:sp>
      <p:cxnSp>
        <p:nvCxnSpPr>
          <p:cNvPr id="117" name="Straight Arrow Connector 116">
            <a:extLst>
              <a:ext uri="{FF2B5EF4-FFF2-40B4-BE49-F238E27FC236}">
                <a16:creationId xmlns:a16="http://schemas.microsoft.com/office/drawing/2014/main" id="{967838E2-906D-40B0-8E38-82D33F9C3DD0}"/>
              </a:ext>
            </a:extLst>
          </p:cNvPr>
          <p:cNvCxnSpPr>
            <a:cxnSpLocks/>
          </p:cNvCxnSpPr>
          <p:nvPr/>
        </p:nvCxnSpPr>
        <p:spPr bwMode="auto">
          <a:xfrm flipH="1">
            <a:off x="7920333" y="3669174"/>
            <a:ext cx="57108" cy="90282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19" name="TextBox 118">
            <a:extLst>
              <a:ext uri="{FF2B5EF4-FFF2-40B4-BE49-F238E27FC236}">
                <a16:creationId xmlns:a16="http://schemas.microsoft.com/office/drawing/2014/main" id="{442EEEFC-0445-4C8C-87AB-B9726F92A947}"/>
              </a:ext>
            </a:extLst>
          </p:cNvPr>
          <p:cNvSpPr txBox="1"/>
          <p:nvPr/>
        </p:nvSpPr>
        <p:spPr>
          <a:xfrm>
            <a:off x="5833288" y="3508816"/>
            <a:ext cx="1554540" cy="2585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Destination network.</a:t>
            </a:r>
          </a:p>
        </p:txBody>
      </p:sp>
      <p:cxnSp>
        <p:nvCxnSpPr>
          <p:cNvPr id="120" name="Straight Arrow Connector 119">
            <a:extLst>
              <a:ext uri="{FF2B5EF4-FFF2-40B4-BE49-F238E27FC236}">
                <a16:creationId xmlns:a16="http://schemas.microsoft.com/office/drawing/2014/main" id="{370EEB87-FB9D-47F1-AD40-7222499E3A7F}"/>
              </a:ext>
            </a:extLst>
          </p:cNvPr>
          <p:cNvCxnSpPr>
            <a:cxnSpLocks/>
            <a:stCxn id="119" idx="2"/>
          </p:cNvCxnSpPr>
          <p:nvPr/>
        </p:nvCxnSpPr>
        <p:spPr bwMode="auto">
          <a:xfrm flipH="1">
            <a:off x="6506374" y="3767348"/>
            <a:ext cx="104184" cy="804652"/>
          </a:xfrm>
          <a:prstGeom prst="straightConnector1">
            <a:avLst/>
          </a:prstGeom>
          <a:solidFill>
            <a:schemeClr val="bg1"/>
          </a:solidFill>
          <a:ln w="28575">
            <a:solidFill>
              <a:schemeClr val="tx1"/>
            </a:solidFill>
            <a:tailEnd type="arrow"/>
          </a:ln>
        </p:spPr>
      </p:cxnSp>
      <p:sp>
        <p:nvSpPr>
          <p:cNvPr id="122" name="TextBox 121">
            <a:extLst>
              <a:ext uri="{FF2B5EF4-FFF2-40B4-BE49-F238E27FC236}">
                <a16:creationId xmlns:a16="http://schemas.microsoft.com/office/drawing/2014/main" id="{08C8ECB9-777D-47BD-8E37-560414719B12}"/>
              </a:ext>
            </a:extLst>
          </p:cNvPr>
          <p:cNvSpPr txBox="1"/>
          <p:nvPr/>
        </p:nvSpPr>
        <p:spPr>
          <a:xfrm>
            <a:off x="10561471" y="5269209"/>
            <a:ext cx="1535723" cy="424732"/>
          </a:xfrm>
          <a:prstGeom prst="rect">
            <a:avLst/>
          </a:prstGeom>
          <a:solidFill>
            <a:srgbClr val="FFFF99"/>
          </a:solidFill>
          <a:ln w="19050">
            <a:solidFill>
              <a:schemeClr val="tx1"/>
            </a:solidFill>
          </a:ln>
        </p:spPr>
        <p:txBody>
          <a:bodyPr wrap="square" lIns="45720" rIns="45720" rtlCol="0" anchor="ctr" anchorCtr="0">
            <a:spAutoFit/>
          </a:bodyPr>
          <a:lstStyle/>
          <a:p>
            <a:pPr algn="l"/>
            <a:r>
              <a:rPr lang="en-US" sz="1200" dirty="0"/>
              <a:t>Outbound interface to reach the network.</a:t>
            </a:r>
          </a:p>
        </p:txBody>
      </p:sp>
      <p:sp>
        <p:nvSpPr>
          <p:cNvPr id="123" name="TextBox 122">
            <a:extLst>
              <a:ext uri="{FF2B5EF4-FFF2-40B4-BE49-F238E27FC236}">
                <a16:creationId xmlns:a16="http://schemas.microsoft.com/office/drawing/2014/main" id="{2F591BF9-8273-418D-A72B-980B8F602915}"/>
              </a:ext>
            </a:extLst>
          </p:cNvPr>
          <p:cNvSpPr txBox="1"/>
          <p:nvPr/>
        </p:nvSpPr>
        <p:spPr>
          <a:xfrm>
            <a:off x="8417454" y="5273014"/>
            <a:ext cx="1992944" cy="461665"/>
          </a:xfrm>
          <a:prstGeom prst="rect">
            <a:avLst/>
          </a:prstGeom>
          <a:solidFill>
            <a:srgbClr val="FFFF99"/>
          </a:solidFill>
          <a:ln w="19050">
            <a:solidFill>
              <a:schemeClr val="tx1"/>
            </a:solidFill>
          </a:ln>
        </p:spPr>
        <p:txBody>
          <a:bodyPr wrap="square" lIns="45720" rIns="45720" rtlCol="0" anchor="ctr" anchorCtr="0">
            <a:spAutoFit/>
          </a:bodyPr>
          <a:lstStyle/>
          <a:p>
            <a:pPr algn="l" defTabSz="814388">
              <a:spcBef>
                <a:spcPct val="50000"/>
              </a:spcBef>
              <a:defRPr/>
            </a:pPr>
            <a:r>
              <a:rPr lang="en-US" sz="1200" dirty="0"/>
              <a:t>Advertised distance (AD) from the successor</a:t>
            </a:r>
          </a:p>
        </p:txBody>
      </p:sp>
      <p:cxnSp>
        <p:nvCxnSpPr>
          <p:cNvPr id="124" name="Straight Arrow Connector 123">
            <a:extLst>
              <a:ext uri="{FF2B5EF4-FFF2-40B4-BE49-F238E27FC236}">
                <a16:creationId xmlns:a16="http://schemas.microsoft.com/office/drawing/2014/main" id="{CAB13746-1789-4CB7-B0AB-8C86C0A5AC9E}"/>
              </a:ext>
            </a:extLst>
          </p:cNvPr>
          <p:cNvCxnSpPr>
            <a:cxnSpLocks/>
            <a:stCxn id="123" idx="0"/>
          </p:cNvCxnSpPr>
          <p:nvPr/>
        </p:nvCxnSpPr>
        <p:spPr bwMode="auto">
          <a:xfrm flipV="1">
            <a:off x="9413926" y="5002399"/>
            <a:ext cx="308146" cy="270615"/>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25" name="Straight Arrow Connector 124">
            <a:extLst>
              <a:ext uri="{FF2B5EF4-FFF2-40B4-BE49-F238E27FC236}">
                <a16:creationId xmlns:a16="http://schemas.microsoft.com/office/drawing/2014/main" id="{0A3B6C7C-D034-4114-AD11-8CB89BBDC382}"/>
              </a:ext>
            </a:extLst>
          </p:cNvPr>
          <p:cNvCxnSpPr>
            <a:cxnSpLocks/>
            <a:stCxn id="122" idx="0"/>
          </p:cNvCxnSpPr>
          <p:nvPr/>
        </p:nvCxnSpPr>
        <p:spPr bwMode="auto">
          <a:xfrm flipH="1" flipV="1">
            <a:off x="10889396" y="4939758"/>
            <a:ext cx="439937" cy="329451"/>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37851317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Path Metric</a:t>
            </a:r>
          </a:p>
        </p:txBody>
      </p:sp>
      <p:sp>
        <p:nvSpPr>
          <p:cNvPr id="51" name="TextBox 50">
            <a:extLst>
              <a:ext uri="{FF2B5EF4-FFF2-40B4-BE49-F238E27FC236}">
                <a16:creationId xmlns:a16="http://schemas.microsoft.com/office/drawing/2014/main" id="{2260A2B8-E826-4222-85F3-04B75F0623C8}"/>
              </a:ext>
            </a:extLst>
          </p:cNvPr>
          <p:cNvSpPr txBox="1"/>
          <p:nvPr/>
        </p:nvSpPr>
        <p:spPr>
          <a:xfrm>
            <a:off x="220716" y="519299"/>
            <a:ext cx="11529849" cy="4836196"/>
          </a:xfrm>
          <a:prstGeom prst="rect">
            <a:avLst/>
          </a:prstGeom>
          <a:noFill/>
        </p:spPr>
        <p:txBody>
          <a:bodyPr wrap="square">
            <a:spAutoFit/>
          </a:bodyPr>
          <a:lstStyle/>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EIGRP uses distance information, a composite metric known as a metric or cost, to select efficient, loop-free paths</a:t>
            </a:r>
          </a:p>
          <a:p>
            <a:pPr marL="893763" lvl="1" indent="-3571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Bandwidth</a:t>
            </a:r>
          </a:p>
          <a:p>
            <a:pPr marL="893763" lvl="1" indent="-3571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Delay</a:t>
            </a:r>
          </a:p>
          <a:p>
            <a:pPr marL="893763" lvl="1" indent="-3571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Reliability</a:t>
            </a:r>
          </a:p>
          <a:p>
            <a:pPr marL="893763" lvl="1" indent="-3571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Load</a:t>
            </a:r>
          </a:p>
          <a:p>
            <a:pPr marL="536575" lvl="1" algn="just" fontAlgn="base">
              <a:lnSpc>
                <a:spcPct val="90000"/>
              </a:lnSpc>
              <a:spcBef>
                <a:spcPts val="1000"/>
              </a:spcBef>
              <a:spcAft>
                <a:spcPts val="600"/>
              </a:spcAft>
              <a:buClr>
                <a:schemeClr val="tx2"/>
              </a:buClr>
              <a:buSzPct val="90000"/>
            </a:pPr>
            <a:r>
              <a:rPr lang="en-US" sz="1600" b="1" i="1" dirty="0">
                <a:solidFill>
                  <a:schemeClr val="tx2"/>
                </a:solidFill>
              </a:rPr>
              <a:t>Only Bandwidth and Delay are used by default.</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The lowest cost is calculated by adding the cost between the next-hop router and the destination (referred as advertised distance AD) to the cost between the local router and the next-hop router. The sum of these costs is called the feasible distance (FD) ; Lowest cost = lowest FD</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A successor is a neighboring router that has a least cost path to a destination that is guaranteed to be a loop-free path. Feasible successor = backup router with loop-free path. Multiple successors can exist if they have the same FD. By default, 4 successors can be added to the routing table.</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If the route via the successor becomes invalid or if a neighbor changes the metric, DUAL checks for feasible successors to the destination route. </a:t>
            </a:r>
            <a:endParaRPr lang="en-US" sz="1600" b="1" dirty="0">
              <a:solidFill>
                <a:schemeClr val="tx2"/>
              </a:solidFill>
            </a:endParaRPr>
          </a:p>
        </p:txBody>
      </p:sp>
      <p:pic>
        <p:nvPicPr>
          <p:cNvPr id="53" name="Picture 52">
            <a:extLst>
              <a:ext uri="{FF2B5EF4-FFF2-40B4-BE49-F238E27FC236}">
                <a16:creationId xmlns:a16="http://schemas.microsoft.com/office/drawing/2014/main" id="{322B0117-E218-4223-9134-FC06F00E6424}"/>
              </a:ext>
            </a:extLst>
          </p:cNvPr>
          <p:cNvPicPr>
            <a:picLocks noChangeAspect="1"/>
          </p:cNvPicPr>
          <p:nvPr/>
        </p:nvPicPr>
        <p:blipFill rotWithShape="1">
          <a:blip r:embed="rId3"/>
          <a:srcRect l="2331" t="10753" r="1488" b="29911"/>
          <a:stretch/>
        </p:blipFill>
        <p:spPr>
          <a:xfrm>
            <a:off x="7182399" y="2301437"/>
            <a:ext cx="4788882" cy="570295"/>
          </a:xfrm>
          <a:prstGeom prst="rect">
            <a:avLst/>
          </a:prstGeom>
        </p:spPr>
      </p:pic>
      <p:sp>
        <p:nvSpPr>
          <p:cNvPr id="54" name="TextBox 53">
            <a:extLst>
              <a:ext uri="{FF2B5EF4-FFF2-40B4-BE49-F238E27FC236}">
                <a16:creationId xmlns:a16="http://schemas.microsoft.com/office/drawing/2014/main" id="{786103BD-3CC0-46F4-B490-EC58AE8EDBC2}"/>
              </a:ext>
            </a:extLst>
          </p:cNvPr>
          <p:cNvSpPr txBox="1"/>
          <p:nvPr/>
        </p:nvSpPr>
        <p:spPr>
          <a:xfrm>
            <a:off x="5985640" y="911574"/>
            <a:ext cx="6159062" cy="1544012"/>
          </a:xfrm>
          <a:prstGeom prst="rect">
            <a:avLst/>
          </a:prstGeom>
          <a:noFill/>
        </p:spPr>
        <p:txBody>
          <a:bodyPr wrap="square">
            <a:spAutoFit/>
          </a:bodyPr>
          <a:lstStyle/>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Metric calculation is a critical component for any routing protocol. EIGRP uses multiple factors to calculate the metric for a path.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800" b="1" i="1" dirty="0">
                <a:solidFill>
                  <a:schemeClr val="tx2"/>
                </a:solidFill>
              </a:rPr>
              <a:t>The formula shown here illustrates the EIGRP classic metric formula.</a:t>
            </a:r>
          </a:p>
        </p:txBody>
      </p:sp>
      <p:sp>
        <p:nvSpPr>
          <p:cNvPr id="55" name="TextBox 54">
            <a:extLst>
              <a:ext uri="{FF2B5EF4-FFF2-40B4-BE49-F238E27FC236}">
                <a16:creationId xmlns:a16="http://schemas.microsoft.com/office/drawing/2014/main" id="{286B07A5-1D03-4FDB-8BD2-2F0B3D103819}"/>
              </a:ext>
            </a:extLst>
          </p:cNvPr>
          <p:cNvSpPr txBox="1"/>
          <p:nvPr/>
        </p:nvSpPr>
        <p:spPr>
          <a:xfrm>
            <a:off x="173420" y="5283863"/>
            <a:ext cx="11845159" cy="480131"/>
          </a:xfrm>
          <a:prstGeom prst="rect">
            <a:avLst/>
          </a:prstGeom>
          <a:noFill/>
        </p:spPr>
        <p:txBody>
          <a:bodyPr wrap="square">
            <a:spAutoFit/>
          </a:bodyPr>
          <a:lstStyle/>
          <a:p>
            <a:pPr marL="0" lvl="1" algn="just" fontAlgn="base">
              <a:lnSpc>
                <a:spcPct val="90000"/>
              </a:lnSpc>
              <a:spcBef>
                <a:spcPts val="1000"/>
              </a:spcBef>
              <a:spcAft>
                <a:spcPts val="600"/>
              </a:spcAft>
              <a:buClr>
                <a:schemeClr val="tx2"/>
              </a:buClr>
              <a:buSzPct val="90000"/>
            </a:pPr>
            <a:r>
              <a:rPr lang="en-US" sz="1400" b="1" i="1" dirty="0">
                <a:solidFill>
                  <a:srgbClr val="FF0000"/>
                </a:solidFill>
              </a:rPr>
              <a:t>Note: It is often incorrectly stated that EIGRP can also use the smallest MTU in the path. In actual fact, the MTU is included in the EIGRP routing update, but is not actually used in the metric calculation.</a:t>
            </a:r>
          </a:p>
        </p:txBody>
      </p:sp>
    </p:spTree>
    <p:extLst>
      <p:ext uri="{BB962C8B-B14F-4D97-AF65-F5344CB8AC3E}">
        <p14:creationId xmlns:p14="http://schemas.microsoft.com/office/powerpoint/2010/main" val="229174545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Path Metric</a:t>
            </a:r>
          </a:p>
        </p:txBody>
      </p:sp>
      <p:sp>
        <p:nvSpPr>
          <p:cNvPr id="51" name="TextBox 50">
            <a:extLst>
              <a:ext uri="{FF2B5EF4-FFF2-40B4-BE49-F238E27FC236}">
                <a16:creationId xmlns:a16="http://schemas.microsoft.com/office/drawing/2014/main" id="{2260A2B8-E826-4222-85F3-04B75F0623C8}"/>
              </a:ext>
            </a:extLst>
          </p:cNvPr>
          <p:cNvSpPr txBox="1"/>
          <p:nvPr/>
        </p:nvSpPr>
        <p:spPr>
          <a:xfrm>
            <a:off x="220716" y="519299"/>
            <a:ext cx="11529849" cy="4598182"/>
          </a:xfrm>
          <a:prstGeom prst="rect">
            <a:avLst/>
          </a:prstGeom>
          <a:noFill/>
        </p:spPr>
        <p:txBody>
          <a:bodyPr wrap="square">
            <a:spAutoFit/>
          </a:bodyPr>
          <a:lstStyle/>
          <a:p>
            <a:pPr marL="0" lvl="1" algn="just" fontAlgn="base">
              <a:lnSpc>
                <a:spcPct val="90000"/>
              </a:lnSpc>
              <a:spcBef>
                <a:spcPts val="1000"/>
              </a:spcBef>
              <a:spcAft>
                <a:spcPts val="600"/>
              </a:spcAft>
              <a:buClr>
                <a:schemeClr val="tx2"/>
              </a:buClr>
              <a:buSzPct val="90000"/>
            </a:pPr>
            <a:r>
              <a:rPr lang="en-US" sz="1600" b="1" dirty="0">
                <a:solidFill>
                  <a:schemeClr val="tx2"/>
                </a:solidFill>
              </a:rPr>
              <a:t>Bandwidth</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EIGRP uses the </a:t>
            </a:r>
            <a:r>
              <a:rPr lang="en-US" sz="1600" b="1" dirty="0">
                <a:solidFill>
                  <a:schemeClr val="tx2"/>
                </a:solidFill>
              </a:rPr>
              <a:t>slowest bandwidth (BW) </a:t>
            </a:r>
            <a:r>
              <a:rPr lang="en-US" sz="1600" dirty="0">
                <a:solidFill>
                  <a:schemeClr val="tx2"/>
                </a:solidFill>
              </a:rPr>
              <a:t>in its metric calculation.</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Calculated BW = reference BW / slowest BW (kbps)</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The value of the bandwidth may or may not reflect the actual physical bandwidth of the interface.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For example, most serial interfaces use the </a:t>
            </a:r>
            <a:r>
              <a:rPr lang="en-US" sz="1600" b="1" dirty="0">
                <a:solidFill>
                  <a:schemeClr val="tx2"/>
                </a:solidFill>
              </a:rPr>
              <a:t>default bandwidth value of 1.544 Mbps </a:t>
            </a:r>
            <a:r>
              <a:rPr lang="en-US" sz="1600" dirty="0">
                <a:solidFill>
                  <a:schemeClr val="tx2"/>
                </a:solidFill>
              </a:rPr>
              <a:t>but this may not accurately reflect the links actual bandwidth.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Because both EIGRP and OSPF use bandwidth in default metric calculations, a correct value for bandwidth is very important to the accuracy of routing information.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If the actual bandwidth of the link differs from the default bandwidth value, then the bandwidth value should be modified.</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To modify the bandwidth value, </a:t>
            </a:r>
            <a:r>
              <a:rPr lang="en-US" sz="1600" b="1" dirty="0">
                <a:solidFill>
                  <a:schemeClr val="tx2"/>
                </a:solidFill>
              </a:rPr>
              <a:t>use the bandwidth interface command</a:t>
            </a:r>
            <a:r>
              <a:rPr lang="en-US" sz="1600" dirty="0">
                <a:solidFill>
                  <a:schemeClr val="tx2"/>
                </a:solidFill>
              </a:rPr>
              <a:t>.</a:t>
            </a:r>
          </a:p>
          <a:p>
            <a:pPr marL="0" lvl="1" algn="just" fontAlgn="base">
              <a:lnSpc>
                <a:spcPct val="90000"/>
              </a:lnSpc>
              <a:spcBef>
                <a:spcPts val="1000"/>
              </a:spcBef>
              <a:spcAft>
                <a:spcPts val="600"/>
              </a:spcAft>
              <a:buClr>
                <a:schemeClr val="tx2"/>
              </a:buClr>
              <a:buSzPct val="90000"/>
            </a:pPr>
            <a:r>
              <a:rPr lang="en-US" sz="1600" dirty="0">
                <a:solidFill>
                  <a:schemeClr val="tx2"/>
                </a:solidFill>
              </a:rPr>
              <a:t>Note: The bandwidth command does NOT change the physical bandwidth of the link.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600" b="1" dirty="0">
              <a:solidFill>
                <a:schemeClr val="tx2"/>
              </a:solidFill>
            </a:endParaRPr>
          </a:p>
        </p:txBody>
      </p:sp>
    </p:spTree>
    <p:extLst>
      <p:ext uri="{BB962C8B-B14F-4D97-AF65-F5344CB8AC3E}">
        <p14:creationId xmlns:p14="http://schemas.microsoft.com/office/powerpoint/2010/main" val="326206251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Path Metric</a:t>
            </a:r>
          </a:p>
        </p:txBody>
      </p:sp>
      <p:sp>
        <p:nvSpPr>
          <p:cNvPr id="51" name="TextBox 50">
            <a:extLst>
              <a:ext uri="{FF2B5EF4-FFF2-40B4-BE49-F238E27FC236}">
                <a16:creationId xmlns:a16="http://schemas.microsoft.com/office/drawing/2014/main" id="{2260A2B8-E826-4222-85F3-04B75F0623C8}"/>
              </a:ext>
            </a:extLst>
          </p:cNvPr>
          <p:cNvSpPr txBox="1"/>
          <p:nvPr/>
        </p:nvSpPr>
        <p:spPr>
          <a:xfrm>
            <a:off x="220716" y="519299"/>
            <a:ext cx="11529849" cy="5008551"/>
          </a:xfrm>
          <a:prstGeom prst="rect">
            <a:avLst/>
          </a:prstGeom>
          <a:noFill/>
        </p:spPr>
        <p:txBody>
          <a:bodyPr wrap="square">
            <a:spAutoFit/>
          </a:bodyPr>
          <a:lstStyle/>
          <a:p>
            <a:pPr marL="0" lvl="1" algn="just" fontAlgn="base">
              <a:lnSpc>
                <a:spcPct val="90000"/>
              </a:lnSpc>
              <a:spcBef>
                <a:spcPts val="1000"/>
              </a:spcBef>
              <a:spcAft>
                <a:spcPts val="600"/>
              </a:spcAft>
              <a:buClr>
                <a:schemeClr val="tx2"/>
              </a:buClr>
              <a:buSzPct val="90000"/>
            </a:pPr>
            <a:r>
              <a:rPr lang="en-US" sz="1600" b="1" dirty="0">
                <a:solidFill>
                  <a:schemeClr val="tx2"/>
                </a:solidFill>
              </a:rPr>
              <a:t>Delay</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Delay is a measure of the time it takes for a packet to traverse a route.</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EIGRP uses the cumulative sum of all outgoing interfaces.</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Calculated Delay = the sum of outgoing interface delays / 10</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The delay (DLY) metric is a static value based on the type of link to which the interface is connected and is expressed in microseconds. </a:t>
            </a:r>
          </a:p>
          <a:p>
            <a:pPr marL="0" lvl="1" algn="just" fontAlgn="base">
              <a:lnSpc>
                <a:spcPct val="90000"/>
              </a:lnSpc>
              <a:spcBef>
                <a:spcPts val="1000"/>
              </a:spcBef>
              <a:spcAft>
                <a:spcPts val="600"/>
              </a:spcAft>
              <a:buClr>
                <a:schemeClr val="tx2"/>
              </a:buClr>
              <a:buSzPct val="90000"/>
            </a:pPr>
            <a:r>
              <a:rPr lang="en-US" sz="1600" b="1" dirty="0">
                <a:solidFill>
                  <a:schemeClr val="tx2"/>
                </a:solidFill>
              </a:rPr>
              <a:t>Reliability </a:t>
            </a:r>
            <a:r>
              <a:rPr lang="en-US" sz="1600" dirty="0">
                <a:solidFill>
                  <a:schemeClr val="tx2"/>
                </a:solidFill>
              </a:rPr>
              <a:t>(not a default EIGRP metric)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It is a measure of the likelihood that a link will fail. It measures dynamically &amp; expressed as a fraction of 255.</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The higher the fraction the better the reliability</a:t>
            </a:r>
          </a:p>
          <a:p>
            <a:pPr marL="0" lvl="1" algn="just" fontAlgn="base">
              <a:lnSpc>
                <a:spcPct val="90000"/>
              </a:lnSpc>
              <a:spcBef>
                <a:spcPts val="1000"/>
              </a:spcBef>
              <a:spcAft>
                <a:spcPts val="600"/>
              </a:spcAft>
              <a:buClr>
                <a:schemeClr val="tx2"/>
              </a:buClr>
              <a:buSzPct val="90000"/>
            </a:pPr>
            <a:r>
              <a:rPr lang="en-US" sz="1600" b="1" dirty="0">
                <a:solidFill>
                  <a:schemeClr val="tx2"/>
                </a:solidFill>
              </a:rPr>
              <a:t>Load </a:t>
            </a:r>
            <a:r>
              <a:rPr lang="en-US" sz="1600" dirty="0">
                <a:solidFill>
                  <a:schemeClr val="tx2"/>
                </a:solidFill>
              </a:rPr>
              <a:t>(not a default EIGRP metric)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It reflects how much traffic is using a link. </a:t>
            </a:r>
          </a:p>
          <a:p>
            <a:pPr marL="685800" lvl="2"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Number is determined dynamically and is expressed as a fraction of 255</a:t>
            </a:r>
          </a:p>
          <a:p>
            <a:pPr marL="685800" lvl="2"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The lower the fraction the less the load on the link</a:t>
            </a:r>
          </a:p>
        </p:txBody>
      </p:sp>
      <p:pic>
        <p:nvPicPr>
          <p:cNvPr id="4" name="Picture 4">
            <a:extLst>
              <a:ext uri="{FF2B5EF4-FFF2-40B4-BE49-F238E27FC236}">
                <a16:creationId xmlns:a16="http://schemas.microsoft.com/office/drawing/2014/main" id="{C83045B1-6B51-47CE-8CAE-C3E8FA442ACE}"/>
              </a:ext>
            </a:extLst>
          </p:cNvPr>
          <p:cNvPicPr>
            <a:picLocks noChangeAspect="1" noChangeArrowheads="1"/>
          </p:cNvPicPr>
          <p:nvPr/>
        </p:nvPicPr>
        <p:blipFill rotWithShape="1">
          <a:blip r:embed="rId3"/>
          <a:srcRect l="3378" t="2502" r="5106" b="4571"/>
          <a:stretch/>
        </p:blipFill>
        <p:spPr bwMode="auto">
          <a:xfrm>
            <a:off x="9511861" y="2654422"/>
            <a:ext cx="2575035" cy="2873428"/>
          </a:xfrm>
          <a:prstGeom prst="rect">
            <a:avLst/>
          </a:prstGeom>
          <a:noFill/>
          <a:ln w="9525" algn="ctr">
            <a:noFill/>
            <a:miter lim="800000"/>
            <a:headEnd/>
            <a:tailEnd/>
          </a:ln>
        </p:spPr>
      </p:pic>
      <p:sp>
        <p:nvSpPr>
          <p:cNvPr id="6" name="TextBox 5">
            <a:extLst>
              <a:ext uri="{FF2B5EF4-FFF2-40B4-BE49-F238E27FC236}">
                <a16:creationId xmlns:a16="http://schemas.microsoft.com/office/drawing/2014/main" id="{5D7F6EEE-56B7-4211-9D9A-4190FDA82251}"/>
              </a:ext>
            </a:extLst>
          </p:cNvPr>
          <p:cNvSpPr txBox="1"/>
          <p:nvPr/>
        </p:nvSpPr>
        <p:spPr>
          <a:xfrm>
            <a:off x="4829503" y="3691590"/>
            <a:ext cx="4572000" cy="757130"/>
          </a:xfrm>
          <a:prstGeom prst="rect">
            <a:avLst/>
          </a:prstGeom>
          <a:noFill/>
        </p:spPr>
        <p:txBody>
          <a:bodyPr wrap="square">
            <a:spAutoFit/>
          </a:bodyPr>
          <a:lstStyle/>
          <a:p>
            <a:pPr marL="0" lvl="1" algn="just" fontAlgn="base">
              <a:lnSpc>
                <a:spcPct val="90000"/>
              </a:lnSpc>
              <a:spcBef>
                <a:spcPts val="1000"/>
              </a:spcBef>
              <a:spcAft>
                <a:spcPts val="600"/>
              </a:spcAft>
              <a:buClr>
                <a:schemeClr val="tx2"/>
              </a:buClr>
              <a:buSzPct val="90000"/>
            </a:pPr>
            <a:r>
              <a:rPr lang="en-US" sz="1600" b="1" i="1" dirty="0">
                <a:solidFill>
                  <a:srgbClr val="FF0000"/>
                </a:solidFill>
              </a:rPr>
              <a:t>These optional criteria can be used but are not recommended, because they typically result in frequent recalculation of the topology table.</a:t>
            </a:r>
          </a:p>
        </p:txBody>
      </p:sp>
    </p:spTree>
    <p:extLst>
      <p:ext uri="{BB962C8B-B14F-4D97-AF65-F5344CB8AC3E}">
        <p14:creationId xmlns:p14="http://schemas.microsoft.com/office/powerpoint/2010/main" val="295262743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Path Metric</a:t>
            </a:r>
          </a:p>
        </p:txBody>
      </p:sp>
      <p:sp>
        <p:nvSpPr>
          <p:cNvPr id="51" name="TextBox 50">
            <a:extLst>
              <a:ext uri="{FF2B5EF4-FFF2-40B4-BE49-F238E27FC236}">
                <a16:creationId xmlns:a16="http://schemas.microsoft.com/office/drawing/2014/main" id="{2260A2B8-E826-4222-85F3-04B75F0623C8}"/>
              </a:ext>
            </a:extLst>
          </p:cNvPr>
          <p:cNvSpPr txBox="1"/>
          <p:nvPr/>
        </p:nvSpPr>
        <p:spPr>
          <a:xfrm>
            <a:off x="220716" y="519299"/>
            <a:ext cx="11529849" cy="5747214"/>
          </a:xfrm>
          <a:prstGeom prst="rect">
            <a:avLst/>
          </a:prstGeom>
          <a:noFill/>
        </p:spPr>
        <p:txBody>
          <a:bodyPr wrap="square">
            <a:spAutoFit/>
          </a:bodyPr>
          <a:lstStyle/>
          <a:p>
            <a:pPr marL="0" lvl="1" algn="just" fontAlgn="base">
              <a:lnSpc>
                <a:spcPct val="90000"/>
              </a:lnSpc>
              <a:spcBef>
                <a:spcPts val="1000"/>
              </a:spcBef>
              <a:spcAft>
                <a:spcPts val="600"/>
              </a:spcAft>
              <a:buClr>
                <a:schemeClr val="tx2"/>
              </a:buClr>
              <a:buSzPct val="90000"/>
            </a:pPr>
            <a:r>
              <a:rPr lang="en-US" sz="1600" b="1" dirty="0">
                <a:solidFill>
                  <a:schemeClr val="tx2"/>
                </a:solidFill>
              </a:rPr>
              <a:t>Composite Metric Calculation</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The EIGRP composite metric formula consists of values K1 through K5, known as </a:t>
            </a:r>
            <a:r>
              <a:rPr lang="en-US" sz="1600" b="1" dirty="0">
                <a:solidFill>
                  <a:schemeClr val="tx2"/>
                </a:solidFill>
              </a:rPr>
              <a:t>EIGRP metric weights</a:t>
            </a:r>
            <a:r>
              <a:rPr lang="en-US" sz="1600" dirty="0">
                <a:solidFill>
                  <a:schemeClr val="tx2"/>
                </a:solidFill>
              </a:rPr>
              <a:t>. </a:t>
            </a:r>
          </a:p>
          <a:p>
            <a:pPr marL="685800" lvl="2"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By default, only K1 (bandwidth) and K3 (delay) are set to 1. K2 (load), K4 (reliability), and K5 (MTU) are set to 0. </a:t>
            </a:r>
          </a:p>
          <a:p>
            <a:pPr marL="685800" lvl="2"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K values can be changed with the EIGRP router command:</a:t>
            </a:r>
          </a:p>
          <a:p>
            <a:pPr marL="811213" lvl="1" indent="-244475">
              <a:buNone/>
            </a:pPr>
            <a:r>
              <a:rPr lang="en-US" sz="1600" b="1" i="1" dirty="0">
                <a:solidFill>
                  <a:schemeClr val="tx2"/>
                </a:solidFill>
                <a:highlight>
                  <a:srgbClr val="FFFF00"/>
                </a:highlight>
              </a:rPr>
              <a:t>Router(config-router)# metric weights </a:t>
            </a:r>
            <a:r>
              <a:rPr lang="en-US" sz="1600" b="1" i="1" dirty="0" err="1">
                <a:solidFill>
                  <a:schemeClr val="tx2"/>
                </a:solidFill>
                <a:highlight>
                  <a:srgbClr val="FFFF00"/>
                </a:highlight>
              </a:rPr>
              <a:t>tos</a:t>
            </a:r>
            <a:r>
              <a:rPr lang="en-US" sz="1600" b="1" i="1" dirty="0">
                <a:solidFill>
                  <a:schemeClr val="tx2"/>
                </a:solidFill>
                <a:highlight>
                  <a:srgbClr val="FFFF00"/>
                </a:highlight>
              </a:rPr>
              <a:t> k1 k2 k3 k4 k5</a:t>
            </a:r>
          </a:p>
          <a:p>
            <a:pPr marL="179388" lvl="1" indent="-179388">
              <a:buNone/>
            </a:pPr>
            <a:endParaRPr lang="en-US" sz="1600" b="1" i="1" dirty="0">
              <a:solidFill>
                <a:schemeClr val="tx2"/>
              </a:solidFill>
              <a:highlight>
                <a:srgbClr val="FFFF00"/>
              </a:highlight>
            </a:endParaRPr>
          </a:p>
          <a:p>
            <a:pPr marL="179388" lvl="1" indent="-179388">
              <a:buNone/>
            </a:pPr>
            <a:r>
              <a:rPr lang="en-US" sz="1600" b="1" dirty="0">
                <a:solidFill>
                  <a:schemeClr val="tx2"/>
                </a:solidFill>
              </a:rPr>
              <a:t>Deployment Plan</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Prior to deploying an EIGRP routing solution, the following should be considered:</a:t>
            </a:r>
          </a:p>
          <a:p>
            <a:pPr marL="742950" lvl="2"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IP addressing plan</a:t>
            </a:r>
          </a:p>
          <a:p>
            <a:pPr marL="742950" lvl="2"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Network topology</a:t>
            </a:r>
          </a:p>
          <a:p>
            <a:pPr marL="742950" lvl="2"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EIGRP traffic engineering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Once the requirements have been assessed, the implementation plan can be created.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600" dirty="0">
              <a:solidFill>
                <a:schemeClr val="tx2"/>
              </a:solidFill>
            </a:endParaRP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600" dirty="0">
              <a:solidFill>
                <a:schemeClr val="tx2"/>
              </a:solidFill>
            </a:endParaRP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600" dirty="0">
              <a:solidFill>
                <a:schemeClr val="tx2"/>
              </a:solidFill>
            </a:endParaRPr>
          </a:p>
        </p:txBody>
      </p:sp>
    </p:spTree>
    <p:extLst>
      <p:ext uri="{BB962C8B-B14F-4D97-AF65-F5344CB8AC3E}">
        <p14:creationId xmlns:p14="http://schemas.microsoft.com/office/powerpoint/2010/main" val="71945574"/>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Implementing and Verifying EIGRP</a:t>
            </a:r>
          </a:p>
        </p:txBody>
      </p:sp>
      <p:sp>
        <p:nvSpPr>
          <p:cNvPr id="51" name="TextBox 50">
            <a:extLst>
              <a:ext uri="{FF2B5EF4-FFF2-40B4-BE49-F238E27FC236}">
                <a16:creationId xmlns:a16="http://schemas.microsoft.com/office/drawing/2014/main" id="{2260A2B8-E826-4222-85F3-04B75F0623C8}"/>
              </a:ext>
            </a:extLst>
          </p:cNvPr>
          <p:cNvSpPr txBox="1"/>
          <p:nvPr/>
        </p:nvSpPr>
        <p:spPr>
          <a:xfrm>
            <a:off x="220716" y="519299"/>
            <a:ext cx="11887201" cy="5008551"/>
          </a:xfrm>
          <a:prstGeom prst="rect">
            <a:avLst/>
          </a:prstGeom>
          <a:noFill/>
        </p:spPr>
        <p:txBody>
          <a:bodyPr wrap="square">
            <a:spAutoFit/>
          </a:bodyPr>
          <a:lstStyle/>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The information necessary to implement EIGRP routing includes the following:</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The IP addresses to be configured on individual router interfaces</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The EIGRP AS number, used to enable EIGRP. </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A list of routers and interfaces on which EIGRP is to be enabled.</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Metrics that need to be applied to specific interfaces, or EIGRP traffic engineering. </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In the implementation plan, EIGRP the tasks include the following:</a:t>
            </a:r>
          </a:p>
          <a:p>
            <a:pPr marL="642937" lvl="1"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Enabling EIGRP routing protocol, configuring proper network statements &amp; Optionally configuring metric to appropriate interfaces.</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After implementing EIGRP, verification should confirm proper deployment on each router. Verification tasks include verifying:</a:t>
            </a:r>
          </a:p>
          <a:p>
            <a:pPr marL="642937" lvl="1"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The EIGRP neighbor relationships and the EIGRP topology table is populated with the necessary information.</a:t>
            </a:r>
          </a:p>
          <a:p>
            <a:pPr marL="642937" lvl="1"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That IP routing table is populated with the necessary information.</a:t>
            </a:r>
          </a:p>
          <a:p>
            <a:pPr marL="642937" lvl="1"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That there is connectivity in the network between routers and to other devices.</a:t>
            </a:r>
          </a:p>
          <a:p>
            <a:pPr marL="642937" lvl="1"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That EIGRP behaves as expected in a case of a topology change, by testing link failure and router failure events.</a:t>
            </a:r>
          </a:p>
        </p:txBody>
      </p:sp>
    </p:spTree>
    <p:extLst>
      <p:ext uri="{BB962C8B-B14F-4D97-AF65-F5344CB8AC3E}">
        <p14:creationId xmlns:p14="http://schemas.microsoft.com/office/powerpoint/2010/main" val="41991604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Implementing and Verifying EIGRP</a:t>
            </a:r>
          </a:p>
        </p:txBody>
      </p:sp>
      <p:sp>
        <p:nvSpPr>
          <p:cNvPr id="51" name="TextBox 50">
            <a:extLst>
              <a:ext uri="{FF2B5EF4-FFF2-40B4-BE49-F238E27FC236}">
                <a16:creationId xmlns:a16="http://schemas.microsoft.com/office/drawing/2014/main" id="{2260A2B8-E826-4222-85F3-04B75F0623C8}"/>
              </a:ext>
            </a:extLst>
          </p:cNvPr>
          <p:cNvSpPr txBox="1"/>
          <p:nvPr/>
        </p:nvSpPr>
        <p:spPr>
          <a:xfrm>
            <a:off x="220716" y="519299"/>
            <a:ext cx="11887201" cy="5249642"/>
          </a:xfrm>
          <a:prstGeom prst="rect">
            <a:avLst/>
          </a:prstGeom>
          <a:noFill/>
        </p:spPr>
        <p:txBody>
          <a:bodyPr wrap="square">
            <a:spAutoFit/>
          </a:bodyPr>
          <a:lstStyle/>
          <a:p>
            <a:pPr marL="285750" lvl="1" indent="-28575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b="1" dirty="0">
                <a:solidFill>
                  <a:schemeClr val="tx2"/>
                </a:solidFill>
              </a:rPr>
              <a:t>Define EIGRP as the IP routing protocol  		</a:t>
            </a:r>
            <a:r>
              <a:rPr lang="en-US" sz="1600" dirty="0">
                <a:solidFill>
                  <a:schemeClr val="tx2"/>
                </a:solidFill>
                <a:highlight>
                  <a:srgbClr val="FFFF00"/>
                </a:highlight>
              </a:rPr>
              <a:t>Router(config)# router </a:t>
            </a:r>
            <a:r>
              <a:rPr lang="en-US" sz="1600" dirty="0" err="1">
                <a:solidFill>
                  <a:schemeClr val="tx2"/>
                </a:solidFill>
                <a:highlight>
                  <a:srgbClr val="FFFF00"/>
                </a:highlight>
              </a:rPr>
              <a:t>eigrp</a:t>
            </a:r>
            <a:r>
              <a:rPr lang="en-US" sz="1600" dirty="0">
                <a:solidFill>
                  <a:schemeClr val="tx2"/>
                </a:solidFill>
                <a:highlight>
                  <a:srgbClr val="FFFF00"/>
                </a:highlight>
              </a:rPr>
              <a:t> autonomous-system-id</a:t>
            </a:r>
          </a:p>
          <a:p>
            <a:pPr marL="0" lvl="1" algn="just" fontAlgn="base">
              <a:lnSpc>
                <a:spcPct val="90000"/>
              </a:lnSpc>
              <a:spcBef>
                <a:spcPts val="1000"/>
              </a:spcBef>
              <a:spcAft>
                <a:spcPts val="600"/>
              </a:spcAft>
              <a:buClr>
                <a:schemeClr val="tx2"/>
              </a:buClr>
              <a:buSzPct val="90000"/>
            </a:pPr>
            <a:r>
              <a:rPr lang="en-US" sz="1600" i="1" dirty="0">
                <a:solidFill>
                  <a:schemeClr val="tx2"/>
                </a:solidFill>
              </a:rPr>
              <a:t>To exchange routing updates, EIGRP routers must have the same autonomous system ID.</a:t>
            </a:r>
          </a:p>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b="1" dirty="0">
                <a:solidFill>
                  <a:schemeClr val="tx2"/>
                </a:solidFill>
              </a:rPr>
              <a:t>Define EIGRP networks to advertise to EIGRP neighbors 	</a:t>
            </a:r>
            <a:r>
              <a:rPr lang="en-US" sz="1600" dirty="0">
                <a:solidFill>
                  <a:schemeClr val="tx2"/>
                </a:solidFill>
                <a:highlight>
                  <a:srgbClr val="FFFF00"/>
                </a:highlight>
              </a:rPr>
              <a:t>Router(config)# network </a:t>
            </a:r>
            <a:r>
              <a:rPr lang="en-US" sz="1600" dirty="0" err="1">
                <a:solidFill>
                  <a:schemeClr val="tx2"/>
                </a:solidFill>
                <a:highlight>
                  <a:srgbClr val="FFFF00"/>
                </a:highlight>
              </a:rPr>
              <a:t>network</a:t>
            </a:r>
            <a:r>
              <a:rPr lang="en-US" sz="1600" dirty="0">
                <a:solidFill>
                  <a:schemeClr val="tx2"/>
                </a:solidFill>
                <a:highlight>
                  <a:srgbClr val="FFFF00"/>
                </a:highlight>
              </a:rPr>
              <a:t> [mask]</a:t>
            </a:r>
          </a:p>
          <a:p>
            <a:pPr marL="0" lvl="1" algn="just" fontAlgn="base">
              <a:lnSpc>
                <a:spcPct val="90000"/>
              </a:lnSpc>
              <a:spcBef>
                <a:spcPts val="1000"/>
              </a:spcBef>
              <a:spcAft>
                <a:spcPts val="600"/>
              </a:spcAft>
              <a:buClr>
                <a:schemeClr val="tx2"/>
              </a:buClr>
              <a:buSzPct val="90000"/>
            </a:pPr>
            <a:r>
              <a:rPr lang="en-US" sz="1600" i="1" dirty="0">
                <a:solidFill>
                  <a:schemeClr val="tx2"/>
                </a:solidFill>
              </a:rPr>
              <a:t>The network parameter can be a network, a subnet, or the address of a directly connected interface.</a:t>
            </a:r>
            <a:r>
              <a:rPr lang="en-US" sz="1600" dirty="0">
                <a:solidFill>
                  <a:schemeClr val="tx2"/>
                </a:solidFill>
              </a:rPr>
              <a:t> The mask is a wildcard mask (inverse mask) used to determine how to interpret the address. The mask has wildcard bits, where 0 is a match and 1 is “don’t care.”</a:t>
            </a:r>
          </a:p>
          <a:p>
            <a:pPr marL="0" lvl="1" algn="just" fontAlgn="base">
              <a:lnSpc>
                <a:spcPct val="90000"/>
              </a:lnSpc>
              <a:spcBef>
                <a:spcPts val="1000"/>
              </a:spcBef>
              <a:spcAft>
                <a:spcPts val="600"/>
              </a:spcAft>
              <a:buClr>
                <a:schemeClr val="tx2"/>
              </a:buClr>
              <a:buSzPct val="90000"/>
            </a:pPr>
            <a:r>
              <a:rPr lang="en-US" sz="1600" dirty="0">
                <a:solidFill>
                  <a:schemeClr val="tx2"/>
                </a:solidFill>
                <a:highlight>
                  <a:srgbClr val="FFFF00"/>
                </a:highlight>
              </a:rPr>
              <a:t>For example, 0.0.255.255 indicates a match in the first 2 octets.</a:t>
            </a:r>
          </a:p>
          <a:p>
            <a:pPr marL="0" lvl="1" algn="just" fontAlgn="base">
              <a:lnSpc>
                <a:spcPct val="90000"/>
              </a:lnSpc>
              <a:spcBef>
                <a:spcPts val="1000"/>
              </a:spcBef>
              <a:spcAft>
                <a:spcPts val="600"/>
              </a:spcAft>
              <a:buClr>
                <a:schemeClr val="tx2"/>
              </a:buClr>
              <a:buSzPct val="90000"/>
            </a:pPr>
            <a:r>
              <a:rPr lang="en-US" sz="1600" i="1" dirty="0">
                <a:solidFill>
                  <a:schemeClr val="tx2"/>
                </a:solidFill>
              </a:rPr>
              <a:t>Most EIGRP references state that the wildcard mask is required. However, since IOS 12.0(4)T, the mask argument can be configured using wild card bits or a regular subnet mask. For example, either format could be used to configure the 10.10.10.0 network:</a:t>
            </a:r>
          </a:p>
          <a:p>
            <a:pPr marL="0" lvl="1" algn="just" fontAlgn="base">
              <a:lnSpc>
                <a:spcPct val="90000"/>
              </a:lnSpc>
              <a:spcBef>
                <a:spcPts val="1000"/>
              </a:spcBef>
              <a:spcAft>
                <a:spcPts val="600"/>
              </a:spcAft>
              <a:buClr>
                <a:schemeClr val="tx2"/>
              </a:buClr>
              <a:buSzPct val="90000"/>
              <a:buNone/>
            </a:pPr>
            <a:r>
              <a:rPr lang="en-US" sz="1600" i="1" dirty="0">
                <a:solidFill>
                  <a:schemeClr val="tx2"/>
                </a:solidFill>
                <a:highlight>
                  <a:srgbClr val="FFFF00"/>
                </a:highlight>
              </a:rPr>
              <a:t>network 10.10.10.0 0.0.0.3 </a:t>
            </a:r>
            <a:r>
              <a:rPr lang="en-US" sz="1600" i="1" dirty="0">
                <a:solidFill>
                  <a:schemeClr val="tx2"/>
                </a:solidFill>
              </a:rPr>
              <a:t>	or	</a:t>
            </a:r>
            <a:r>
              <a:rPr lang="en-US" sz="1600" i="1" dirty="0">
                <a:solidFill>
                  <a:schemeClr val="tx2"/>
                </a:solidFill>
                <a:highlight>
                  <a:srgbClr val="FFFF00"/>
                </a:highlight>
              </a:rPr>
              <a:t>network 10.10.10.0 255.255.255.252</a:t>
            </a:r>
          </a:p>
          <a:p>
            <a:pPr marL="285750" indent="-285750">
              <a:buFont typeface="Courier New" panose="02070309020205020404" pitchFamily="49" charset="0"/>
              <a:buChar char="o"/>
            </a:pPr>
            <a:r>
              <a:rPr lang="en-US" sz="1600" b="1" dirty="0">
                <a:solidFill>
                  <a:schemeClr val="tx2"/>
                </a:solidFill>
              </a:rPr>
              <a:t>Defines the interface’s bandwidth (optional) 		</a:t>
            </a:r>
            <a:r>
              <a:rPr lang="en-US" sz="1600" dirty="0">
                <a:solidFill>
                  <a:schemeClr val="tx2"/>
                </a:solidFill>
                <a:highlight>
                  <a:srgbClr val="FFFF00"/>
                </a:highlight>
              </a:rPr>
              <a:t>Router(config)# </a:t>
            </a:r>
            <a:r>
              <a:rPr lang="en-US" sz="1600" dirty="0">
                <a:solidFill>
                  <a:schemeClr val="tx1"/>
                </a:solidFill>
                <a:highlight>
                  <a:srgbClr val="FFFF00"/>
                </a:highlight>
              </a:rPr>
              <a:t>bandwidth </a:t>
            </a:r>
            <a:r>
              <a:rPr lang="en-US" sz="1600" b="0" i="1" dirty="0">
                <a:solidFill>
                  <a:schemeClr val="tx1"/>
                </a:solidFill>
                <a:highlight>
                  <a:srgbClr val="FFFF00"/>
                </a:highlight>
              </a:rPr>
              <a:t>kilobits</a:t>
            </a:r>
            <a:endParaRPr lang="en-US" sz="1600" b="0" dirty="0">
              <a:solidFill>
                <a:schemeClr val="tx1"/>
              </a:solidFill>
              <a:highlight>
                <a:srgbClr val="FFFF00"/>
              </a:highlight>
            </a:endParaRPr>
          </a:p>
          <a:p>
            <a:pPr marL="0" lvl="1" algn="just" fontAlgn="base">
              <a:lnSpc>
                <a:spcPct val="90000"/>
              </a:lnSpc>
              <a:spcBef>
                <a:spcPts val="1000"/>
              </a:spcBef>
              <a:spcAft>
                <a:spcPts val="600"/>
              </a:spcAft>
              <a:buClr>
                <a:schemeClr val="tx2"/>
              </a:buClr>
              <a:buSzPct val="90000"/>
            </a:pPr>
            <a:r>
              <a:rPr lang="en-US" sz="1600" i="1" dirty="0">
                <a:solidFill>
                  <a:schemeClr val="tx2"/>
                </a:solidFill>
              </a:rPr>
              <a:t>The kilobits parameter indicates the intended bandwidth in kbps. For example, to set the bandwidth to 512,000 bps, use the bandwidth 512 command. The configured bandwidth is used by routing protocols in the metric calculation. The command does not actually change the speed of the interface.</a:t>
            </a:r>
          </a:p>
          <a:p>
            <a:pPr marL="285750" indent="-285750">
              <a:buFont typeface="Courier New" panose="02070309020205020404" pitchFamily="49" charset="0"/>
              <a:buChar char="o"/>
            </a:pPr>
            <a:r>
              <a:rPr lang="en-US" sz="1600" b="1" dirty="0">
                <a:solidFill>
                  <a:schemeClr val="tx2"/>
                </a:solidFill>
              </a:rPr>
              <a:t>Defines enable/disable Automatic Summarization		</a:t>
            </a:r>
            <a:r>
              <a:rPr lang="en-US" sz="1600" dirty="0">
                <a:solidFill>
                  <a:schemeClr val="tx2"/>
                </a:solidFill>
                <a:highlight>
                  <a:srgbClr val="FFFF00"/>
                </a:highlight>
              </a:rPr>
              <a:t>Router(config)# </a:t>
            </a:r>
            <a:r>
              <a:rPr lang="en-US" sz="1600" dirty="0">
                <a:solidFill>
                  <a:schemeClr val="tx1"/>
                </a:solidFill>
                <a:highlight>
                  <a:srgbClr val="FFFF00"/>
                </a:highlight>
              </a:rPr>
              <a:t>auto-summary</a:t>
            </a:r>
            <a:endParaRPr lang="en-US" sz="1600" b="0" dirty="0">
              <a:solidFill>
                <a:schemeClr val="tx1"/>
              </a:solidFill>
              <a:highlight>
                <a:srgbClr val="FFFF00"/>
              </a:highlight>
            </a:endParaRPr>
          </a:p>
          <a:p>
            <a:r>
              <a:rPr lang="en-US" sz="1600" i="1" dirty="0">
                <a:solidFill>
                  <a:schemeClr val="tx2"/>
                </a:solidFill>
              </a:rPr>
              <a:t>By default, EIGRP automatically summarizes subnets. This makes EIGRP behave like a classful routing protocol and therefore summarizes subnets on the classful boundary. Automatic summarization can be disabled using the no auto-summary router configuration command.</a:t>
            </a:r>
          </a:p>
        </p:txBody>
      </p:sp>
      <p:sp>
        <p:nvSpPr>
          <p:cNvPr id="4" name="Text Placeholder 13">
            <a:extLst>
              <a:ext uri="{FF2B5EF4-FFF2-40B4-BE49-F238E27FC236}">
                <a16:creationId xmlns:a16="http://schemas.microsoft.com/office/drawing/2014/main" id="{867A4186-B6F5-44FF-A973-4F7C932566C8}"/>
              </a:ext>
            </a:extLst>
          </p:cNvPr>
          <p:cNvSpPr txBox="1">
            <a:spLocks/>
          </p:cNvSpPr>
          <p:nvPr/>
        </p:nvSpPr>
        <p:spPr>
          <a:xfrm>
            <a:off x="626234" y="2675531"/>
            <a:ext cx="7745412" cy="377078"/>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6" name="Text Placeholder 14">
            <a:extLst>
              <a:ext uri="{FF2B5EF4-FFF2-40B4-BE49-F238E27FC236}">
                <a16:creationId xmlns:a16="http://schemas.microsoft.com/office/drawing/2014/main" id="{B92E8F39-64EA-4F9C-A311-04F4676CAACD}"/>
              </a:ext>
            </a:extLst>
          </p:cNvPr>
          <p:cNvSpPr txBox="1">
            <a:spLocks/>
          </p:cNvSpPr>
          <p:nvPr/>
        </p:nvSpPr>
        <p:spPr>
          <a:xfrm>
            <a:off x="628027" y="3135418"/>
            <a:ext cx="7745412" cy="377078"/>
          </a:xfrm>
          <a:prstGeom prst="rect">
            <a:avLst/>
          </a:prstGeo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Tree>
    <p:extLst>
      <p:ext uri="{BB962C8B-B14F-4D97-AF65-F5344CB8AC3E}">
        <p14:creationId xmlns:p14="http://schemas.microsoft.com/office/powerpoint/2010/main" val="3726029584"/>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Implementing and Verifying EIGRP</a:t>
            </a:r>
          </a:p>
        </p:txBody>
      </p:sp>
      <p:sp>
        <p:nvSpPr>
          <p:cNvPr id="4" name="Text Placeholder 13">
            <a:extLst>
              <a:ext uri="{FF2B5EF4-FFF2-40B4-BE49-F238E27FC236}">
                <a16:creationId xmlns:a16="http://schemas.microsoft.com/office/drawing/2014/main" id="{867A4186-B6F5-44FF-A973-4F7C932566C8}"/>
              </a:ext>
            </a:extLst>
          </p:cNvPr>
          <p:cNvSpPr txBox="1">
            <a:spLocks/>
          </p:cNvSpPr>
          <p:nvPr/>
        </p:nvSpPr>
        <p:spPr>
          <a:xfrm>
            <a:off x="626234" y="2675531"/>
            <a:ext cx="7745412" cy="377078"/>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7" name="Text Placeholder 5">
            <a:extLst>
              <a:ext uri="{FF2B5EF4-FFF2-40B4-BE49-F238E27FC236}">
                <a16:creationId xmlns:a16="http://schemas.microsoft.com/office/drawing/2014/main" id="{9C25E61C-4C49-4341-88B4-636F4F6BDD18}"/>
              </a:ext>
            </a:extLst>
          </p:cNvPr>
          <p:cNvSpPr>
            <a:spLocks/>
          </p:cNvSpPr>
          <p:nvPr/>
        </p:nvSpPr>
        <p:spPr bwMode="auto">
          <a:xfrm>
            <a:off x="7322419" y="37165"/>
            <a:ext cx="4839011" cy="212413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ip address 172.16.1.1 255.255.255.0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ip address 192.168.1.101 255.255.255.224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latin typeface="Courier New" pitchFamily="49" charset="0"/>
              </a:rPr>
              <a:t>network 192.168.1.96</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latin typeface="Courier New" pitchFamily="49" charset="0"/>
              </a:rPr>
              <a:t>network 172.16.1.0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a:t>
            </a:r>
            <a:endParaRPr lang="en-US" sz="1100" b="1" kern="0" dirty="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8" name="Text Placeholder 5">
            <a:extLst>
              <a:ext uri="{FF2B5EF4-FFF2-40B4-BE49-F238E27FC236}">
                <a16:creationId xmlns:a16="http://schemas.microsoft.com/office/drawing/2014/main" id="{E199BA9E-C2A4-43AC-B25D-D088B72250C3}"/>
              </a:ext>
            </a:extLst>
          </p:cNvPr>
          <p:cNvSpPr>
            <a:spLocks/>
          </p:cNvSpPr>
          <p:nvPr/>
        </p:nvSpPr>
        <p:spPr bwMode="auto">
          <a:xfrm>
            <a:off x="7321145" y="2182977"/>
            <a:ext cx="4839011" cy="3256788"/>
          </a:xfrm>
          <a:prstGeom prst="rect">
            <a:avLst/>
          </a:prstGeom>
          <a:solidFill>
            <a:schemeClr val="bg1"/>
          </a:solidFill>
          <a:ln w="12700" algn="ctr">
            <a:solidFill>
              <a:schemeClr val="tx1"/>
            </a:solidFill>
            <a:miter lim="800000"/>
            <a:headEnd/>
            <a:tailEnd/>
          </a:ln>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ip address 172.16.2.1 255.255.255.0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interface S0/0/0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ip address 192.168.1.102 255.255.255.224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ip address 192.168.1.1 255.255.255.224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192.168.1.96</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172.17.2.0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*Jul 26 10:02:25.963: %DUAL-5-NBRCHANGE: IP-EIGRP(0) 100: Neighbor 192.168.1.101 (Serial0/0/0) is up: new adjacency 172.17.2.0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endParaRPr lang="en-US" sz="1100" b="1" kern="0" dirty="0">
              <a:latin typeface="Courier New" pitchFamily="49" charset="0"/>
            </a:endParaRPr>
          </a:p>
        </p:txBody>
      </p:sp>
      <p:grpSp>
        <p:nvGrpSpPr>
          <p:cNvPr id="9" name="Group 8">
            <a:extLst>
              <a:ext uri="{FF2B5EF4-FFF2-40B4-BE49-F238E27FC236}">
                <a16:creationId xmlns:a16="http://schemas.microsoft.com/office/drawing/2014/main" id="{457331E1-E141-4E99-BD8E-B55B205DE015}"/>
              </a:ext>
            </a:extLst>
          </p:cNvPr>
          <p:cNvGrpSpPr/>
          <p:nvPr/>
        </p:nvGrpSpPr>
        <p:grpSpPr>
          <a:xfrm>
            <a:off x="7956" y="595439"/>
            <a:ext cx="6806428" cy="1557573"/>
            <a:chOff x="1639213" y="1003612"/>
            <a:chExt cx="6806428" cy="1839949"/>
          </a:xfrm>
        </p:grpSpPr>
        <p:sp>
          <p:nvSpPr>
            <p:cNvPr id="10" name="Freeform 9">
              <a:extLst>
                <a:ext uri="{FF2B5EF4-FFF2-40B4-BE49-F238E27FC236}">
                  <a16:creationId xmlns:a16="http://schemas.microsoft.com/office/drawing/2014/main" id="{A05539B9-36A1-4B84-B1AA-73A2F15D5C4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a:extLst>
                <a:ext uri="{FF2B5EF4-FFF2-40B4-BE49-F238E27FC236}">
                  <a16:creationId xmlns:a16="http://schemas.microsoft.com/office/drawing/2014/main" id="{F42D2B72-95FA-48A1-8355-F6A50AB36DB7}"/>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2" name="Rounded Rectangle 28">
              <a:extLst>
                <a:ext uri="{FF2B5EF4-FFF2-40B4-BE49-F238E27FC236}">
                  <a16:creationId xmlns:a16="http://schemas.microsoft.com/office/drawing/2014/main" id="{022C20C0-DA19-43BC-AFA1-C3BF63F8ACF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3" name="Picture 37">
              <a:extLst>
                <a:ext uri="{FF2B5EF4-FFF2-40B4-BE49-F238E27FC236}">
                  <a16:creationId xmlns:a16="http://schemas.microsoft.com/office/drawing/2014/main" id="{4C5A1EC5-DADF-47DF-865F-528ADE3CC7D7}"/>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4" name="Picture 37">
              <a:extLst>
                <a:ext uri="{FF2B5EF4-FFF2-40B4-BE49-F238E27FC236}">
                  <a16:creationId xmlns:a16="http://schemas.microsoft.com/office/drawing/2014/main" id="{16C1BDAC-75BF-412D-9C6B-98A1EEAF75F3}"/>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5" name="TextBox 14">
              <a:extLst>
                <a:ext uri="{FF2B5EF4-FFF2-40B4-BE49-F238E27FC236}">
                  <a16:creationId xmlns:a16="http://schemas.microsoft.com/office/drawing/2014/main" id="{9879827F-02ED-45CE-9C5E-5ABA6D0A4ED5}"/>
                </a:ext>
              </a:extLst>
            </p:cNvPr>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6" name="TextBox 15">
              <a:extLst>
                <a:ext uri="{FF2B5EF4-FFF2-40B4-BE49-F238E27FC236}">
                  <a16:creationId xmlns:a16="http://schemas.microsoft.com/office/drawing/2014/main" id="{ED41D8CD-7543-4F00-9FA9-AB880D4F05A2}"/>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7" name="Straight Connector 16">
              <a:extLst>
                <a:ext uri="{FF2B5EF4-FFF2-40B4-BE49-F238E27FC236}">
                  <a16:creationId xmlns:a16="http://schemas.microsoft.com/office/drawing/2014/main" id="{201BD498-2BF3-4B27-B2CA-ADA5D100AC64}"/>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C11CC0EC-24BE-4A71-B704-E70A1A92E553}"/>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CAE6512F-23CF-406A-B66C-0A2F6336185F}"/>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D01F4F-AB60-47F0-A189-1FCB39814093}"/>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1" name="TextBox 20">
              <a:extLst>
                <a:ext uri="{FF2B5EF4-FFF2-40B4-BE49-F238E27FC236}">
                  <a16:creationId xmlns:a16="http://schemas.microsoft.com/office/drawing/2014/main" id="{07B20C09-9411-4ED7-9F7C-A6C1C547C26F}"/>
                </a:ext>
              </a:extLst>
            </p:cNvPr>
            <p:cNvSpPr txBox="1"/>
            <p:nvPr/>
          </p:nvSpPr>
          <p:spPr>
            <a:xfrm>
              <a:off x="2247423" y="1944195"/>
              <a:ext cx="380232" cy="258532"/>
            </a:xfrm>
            <a:prstGeom prst="rect">
              <a:avLst/>
            </a:prstGeom>
            <a:noFill/>
          </p:spPr>
          <p:txBody>
            <a:bodyPr wrap="none" rtlCol="0">
              <a:spAutoFit/>
            </a:bodyPr>
            <a:lstStyle/>
            <a:p>
              <a:r>
                <a:rPr lang="en-US" sz="1200" b="1" dirty="0">
                  <a:solidFill>
                    <a:schemeClr val="bg1"/>
                  </a:solidFill>
                </a:rPr>
                <a:t>R1</a:t>
              </a:r>
            </a:p>
          </p:txBody>
        </p:sp>
        <p:sp>
          <p:nvSpPr>
            <p:cNvPr id="22" name="TextBox 21">
              <a:extLst>
                <a:ext uri="{FF2B5EF4-FFF2-40B4-BE49-F238E27FC236}">
                  <a16:creationId xmlns:a16="http://schemas.microsoft.com/office/drawing/2014/main" id="{40047912-5B7F-4BD4-928D-F8FB578B17DA}"/>
                </a:ext>
              </a:extLst>
            </p:cNvPr>
            <p:cNvSpPr txBox="1"/>
            <p:nvPr/>
          </p:nvSpPr>
          <p:spPr>
            <a:xfrm>
              <a:off x="4801529" y="1953374"/>
              <a:ext cx="380232" cy="258532"/>
            </a:xfrm>
            <a:prstGeom prst="rect">
              <a:avLst/>
            </a:prstGeom>
            <a:noFill/>
          </p:spPr>
          <p:txBody>
            <a:bodyPr wrap="none" rtlCol="0">
              <a:spAutoFit/>
            </a:bodyPr>
            <a:lstStyle/>
            <a:p>
              <a:r>
                <a:rPr lang="en-US" sz="1200" b="1" dirty="0">
                  <a:solidFill>
                    <a:schemeClr val="bg1"/>
                  </a:solidFill>
                </a:rPr>
                <a:t>R2</a:t>
              </a:r>
            </a:p>
          </p:txBody>
        </p:sp>
        <p:sp>
          <p:nvSpPr>
            <p:cNvPr id="23" name="TextBox 22">
              <a:extLst>
                <a:ext uri="{FF2B5EF4-FFF2-40B4-BE49-F238E27FC236}">
                  <a16:creationId xmlns:a16="http://schemas.microsoft.com/office/drawing/2014/main" id="{4B889AEC-61B5-4345-99FE-F65774408AAC}"/>
                </a:ext>
              </a:extLst>
            </p:cNvPr>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4" name="TextBox 23">
              <a:extLst>
                <a:ext uri="{FF2B5EF4-FFF2-40B4-BE49-F238E27FC236}">
                  <a16:creationId xmlns:a16="http://schemas.microsoft.com/office/drawing/2014/main" id="{72E928E9-0094-4ED9-985A-910AAC45E938}"/>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25" name="Picture 88">
              <a:extLst>
                <a:ext uri="{FF2B5EF4-FFF2-40B4-BE49-F238E27FC236}">
                  <a16:creationId xmlns:a16="http://schemas.microsoft.com/office/drawing/2014/main" id="{64C0ACB9-239A-4E0C-AFFA-D8A205A3D352}"/>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6" name="Picture 37">
              <a:extLst>
                <a:ext uri="{FF2B5EF4-FFF2-40B4-BE49-F238E27FC236}">
                  <a16:creationId xmlns:a16="http://schemas.microsoft.com/office/drawing/2014/main" id="{36AB2C56-BD42-46FA-927E-7E6401C4AD25}"/>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7" name="TextBox 26">
              <a:extLst>
                <a:ext uri="{FF2B5EF4-FFF2-40B4-BE49-F238E27FC236}">
                  <a16:creationId xmlns:a16="http://schemas.microsoft.com/office/drawing/2014/main" id="{F42566F4-0E5B-47B6-8E8C-814DB2C7A34D}"/>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8" name="TextBox 27">
              <a:extLst>
                <a:ext uri="{FF2B5EF4-FFF2-40B4-BE49-F238E27FC236}">
                  <a16:creationId xmlns:a16="http://schemas.microsoft.com/office/drawing/2014/main" id="{12DBCE99-2E55-4AEC-9B48-D04ACEAA42AC}"/>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a:t>192.168.1.0 /27</a:t>
              </a:r>
            </a:p>
          </p:txBody>
        </p:sp>
        <p:sp>
          <p:nvSpPr>
            <p:cNvPr id="29" name="TextBox 28">
              <a:extLst>
                <a:ext uri="{FF2B5EF4-FFF2-40B4-BE49-F238E27FC236}">
                  <a16:creationId xmlns:a16="http://schemas.microsoft.com/office/drawing/2014/main" id="{B1B4A1EC-EBCD-48DB-B70F-63335FFF22E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0" name="TextBox 29">
              <a:extLst>
                <a:ext uri="{FF2B5EF4-FFF2-40B4-BE49-F238E27FC236}">
                  <a16:creationId xmlns:a16="http://schemas.microsoft.com/office/drawing/2014/main" id="{D192C8DC-6050-439F-BDD0-ECBFE744DFCC}"/>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1" name="TextBox 30">
              <a:extLst>
                <a:ext uri="{FF2B5EF4-FFF2-40B4-BE49-F238E27FC236}">
                  <a16:creationId xmlns:a16="http://schemas.microsoft.com/office/drawing/2014/main" id="{D79D2A71-1F3F-45B1-B9C5-B82EBF2E039F}"/>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32" name="TextBox 31">
              <a:extLst>
                <a:ext uri="{FF2B5EF4-FFF2-40B4-BE49-F238E27FC236}">
                  <a16:creationId xmlns:a16="http://schemas.microsoft.com/office/drawing/2014/main" id="{E5014B15-32B9-4939-BB23-A99EB98E39D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33" name="TextBox 32">
              <a:extLst>
                <a:ext uri="{FF2B5EF4-FFF2-40B4-BE49-F238E27FC236}">
                  <a16:creationId xmlns:a16="http://schemas.microsoft.com/office/drawing/2014/main" id="{EB9E2F82-7A3F-4FF3-B02A-8243D3AA3716}"/>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4" name="TextBox 33">
              <a:extLst>
                <a:ext uri="{FF2B5EF4-FFF2-40B4-BE49-F238E27FC236}">
                  <a16:creationId xmlns:a16="http://schemas.microsoft.com/office/drawing/2014/main" id="{B3B4EC37-A011-4713-9303-B642E5BF7857}"/>
                </a:ext>
              </a:extLst>
            </p:cNvPr>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35" name="TextBox 34">
              <a:extLst>
                <a:ext uri="{FF2B5EF4-FFF2-40B4-BE49-F238E27FC236}">
                  <a16:creationId xmlns:a16="http://schemas.microsoft.com/office/drawing/2014/main" id="{FA096237-3670-4EB1-8208-56F17AD73D30}"/>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a:extLst>
                <a:ext uri="{FF2B5EF4-FFF2-40B4-BE49-F238E27FC236}">
                  <a16:creationId xmlns:a16="http://schemas.microsoft.com/office/drawing/2014/main" id="{2BB19F27-2C01-4E28-9600-5BCE0FA6B3EE}"/>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7" name="TextBox 36">
              <a:extLst>
                <a:ext uri="{FF2B5EF4-FFF2-40B4-BE49-F238E27FC236}">
                  <a16:creationId xmlns:a16="http://schemas.microsoft.com/office/drawing/2014/main" id="{FD2DD21B-2D6E-40A5-810C-0C0967B9B5E9}"/>
                </a:ext>
              </a:extLst>
            </p:cNvPr>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8" name="TextBox 37">
              <a:extLst>
                <a:ext uri="{FF2B5EF4-FFF2-40B4-BE49-F238E27FC236}">
                  <a16:creationId xmlns:a16="http://schemas.microsoft.com/office/drawing/2014/main" id="{21CA7DB2-1BF2-4F49-8D4C-FB23EE93A9D6}"/>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9" name="TextBox 38">
              <a:extLst>
                <a:ext uri="{FF2B5EF4-FFF2-40B4-BE49-F238E27FC236}">
                  <a16:creationId xmlns:a16="http://schemas.microsoft.com/office/drawing/2014/main" id="{80BA641C-A53B-4D70-B3F8-6038A69F9D2B}"/>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40" name="TextBox 39">
            <a:extLst>
              <a:ext uri="{FF2B5EF4-FFF2-40B4-BE49-F238E27FC236}">
                <a16:creationId xmlns:a16="http://schemas.microsoft.com/office/drawing/2014/main" id="{48A24D3A-DE43-4B6F-B00F-CE62D1A65949}"/>
              </a:ext>
            </a:extLst>
          </p:cNvPr>
          <p:cNvSpPr txBox="1"/>
          <p:nvPr/>
        </p:nvSpPr>
        <p:spPr>
          <a:xfrm>
            <a:off x="4364455" y="1844423"/>
            <a:ext cx="3010598" cy="338554"/>
          </a:xfrm>
          <a:prstGeom prst="rect">
            <a:avLst/>
          </a:prstGeom>
          <a:noFill/>
        </p:spPr>
        <p:txBody>
          <a:bodyPr wrap="square">
            <a:spAutoFit/>
          </a:bodyPr>
          <a:lstStyle/>
          <a:p>
            <a:r>
              <a:rPr lang="en-US" sz="1600" b="1" dirty="0"/>
              <a:t>Classful configuration example</a:t>
            </a:r>
          </a:p>
        </p:txBody>
      </p:sp>
      <p:sp>
        <p:nvSpPr>
          <p:cNvPr id="43" name="Text Placeholder 5">
            <a:extLst>
              <a:ext uri="{FF2B5EF4-FFF2-40B4-BE49-F238E27FC236}">
                <a16:creationId xmlns:a16="http://schemas.microsoft.com/office/drawing/2014/main" id="{4540590A-E87A-450A-9929-FAE647AEA991}"/>
              </a:ext>
            </a:extLst>
          </p:cNvPr>
          <p:cNvSpPr>
            <a:spLocks/>
          </p:cNvSpPr>
          <p:nvPr/>
        </p:nvSpPr>
        <p:spPr bwMode="auto">
          <a:xfrm>
            <a:off x="112297" y="2289749"/>
            <a:ext cx="4060091" cy="85385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 </a:t>
            </a:r>
            <a:r>
              <a:rPr lang="en-US" sz="1100" b="1" kern="0" dirty="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network 172.16.0.0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p:txBody>
      </p:sp>
      <p:sp>
        <p:nvSpPr>
          <p:cNvPr id="46" name="Text Placeholder 5">
            <a:extLst>
              <a:ext uri="{FF2B5EF4-FFF2-40B4-BE49-F238E27FC236}">
                <a16:creationId xmlns:a16="http://schemas.microsoft.com/office/drawing/2014/main" id="{8525E882-5CE2-4456-B2F6-233883ED6F06}"/>
              </a:ext>
            </a:extLst>
          </p:cNvPr>
          <p:cNvSpPr>
            <a:spLocks/>
          </p:cNvSpPr>
          <p:nvPr/>
        </p:nvSpPr>
        <p:spPr bwMode="auto">
          <a:xfrm>
            <a:off x="2271780" y="2562075"/>
            <a:ext cx="4159082" cy="104372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 </a:t>
            </a:r>
            <a:r>
              <a:rPr lang="en-US" sz="1100" b="1" kern="0" dirty="0">
                <a:latin typeface="Courier New" pitchFamily="49" charset="0"/>
              </a:rPr>
              <a:t>show </a:t>
            </a:r>
            <a:r>
              <a:rPr lang="en-US" sz="1100" b="1" kern="0" dirty="0" err="1">
                <a:latin typeface="Courier New" pitchFamily="49" charset="0"/>
              </a:rPr>
              <a:t>ip</a:t>
            </a:r>
            <a:r>
              <a:rPr lang="en-US" sz="1100" b="1" kern="0" dirty="0">
                <a:latin typeface="Courier New" pitchFamily="49" charset="0"/>
              </a:rPr>
              <a:t> route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D    172.17.0.0/16 [90/40514560] via 192.168.1.102, 00:24:02, Serial0/0/0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172.16.0.0/16 is variably </a:t>
            </a:r>
            <a:r>
              <a:rPr lang="en-US" sz="1100" kern="0" dirty="0" err="1">
                <a:latin typeface="Courier New" pitchFamily="49" charset="0"/>
              </a:rPr>
              <a:t>subnetted</a:t>
            </a:r>
            <a:r>
              <a:rPr lang="en-US" sz="1100" kern="0" dirty="0">
                <a:latin typeface="Courier New" pitchFamily="49" charset="0"/>
              </a:rPr>
              <a:t>, 2 subnets, 2 masks</a:t>
            </a:r>
          </a:p>
        </p:txBody>
      </p:sp>
      <p:sp>
        <p:nvSpPr>
          <p:cNvPr id="49" name="Text Placeholder 5">
            <a:extLst>
              <a:ext uri="{FF2B5EF4-FFF2-40B4-BE49-F238E27FC236}">
                <a16:creationId xmlns:a16="http://schemas.microsoft.com/office/drawing/2014/main" id="{FC03BDC1-B7E4-40B6-8B8A-0784D5C1D98F}"/>
              </a:ext>
            </a:extLst>
          </p:cNvPr>
          <p:cNvSpPr>
            <a:spLocks/>
          </p:cNvSpPr>
          <p:nvPr/>
        </p:nvSpPr>
        <p:spPr bwMode="auto">
          <a:xfrm>
            <a:off x="112297" y="3730176"/>
            <a:ext cx="6318565" cy="190434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network 172.17.0.0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D       172.17.0.0/16 is a summary, 00:13:10, Null0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D    172.16.0.0/16 [90/40514560] via 192.168.1.101, 00:13:26, Serial0/0/0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192.168.1.0/24 is variably subnetted, 3 subnets, 2 masks</a:t>
            </a:r>
          </a:p>
        </p:txBody>
      </p:sp>
    </p:spTree>
    <p:extLst>
      <p:ext uri="{BB962C8B-B14F-4D97-AF65-F5344CB8AC3E}">
        <p14:creationId xmlns:p14="http://schemas.microsoft.com/office/powerpoint/2010/main" val="331829485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Implementing and Verifying EIGRP</a:t>
            </a:r>
          </a:p>
        </p:txBody>
      </p:sp>
      <p:sp>
        <p:nvSpPr>
          <p:cNvPr id="4" name="Text Placeholder 13">
            <a:extLst>
              <a:ext uri="{FF2B5EF4-FFF2-40B4-BE49-F238E27FC236}">
                <a16:creationId xmlns:a16="http://schemas.microsoft.com/office/drawing/2014/main" id="{867A4186-B6F5-44FF-A973-4F7C932566C8}"/>
              </a:ext>
            </a:extLst>
          </p:cNvPr>
          <p:cNvSpPr txBox="1">
            <a:spLocks/>
          </p:cNvSpPr>
          <p:nvPr/>
        </p:nvSpPr>
        <p:spPr>
          <a:xfrm>
            <a:off x="626234" y="2675531"/>
            <a:ext cx="7745412" cy="377078"/>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nvGrpSpPr>
          <p:cNvPr id="9" name="Group 8">
            <a:extLst>
              <a:ext uri="{FF2B5EF4-FFF2-40B4-BE49-F238E27FC236}">
                <a16:creationId xmlns:a16="http://schemas.microsoft.com/office/drawing/2014/main" id="{457331E1-E141-4E99-BD8E-B55B205DE015}"/>
              </a:ext>
            </a:extLst>
          </p:cNvPr>
          <p:cNvGrpSpPr/>
          <p:nvPr/>
        </p:nvGrpSpPr>
        <p:grpSpPr>
          <a:xfrm>
            <a:off x="7955" y="595439"/>
            <a:ext cx="5636099" cy="1248984"/>
            <a:chOff x="1639213" y="1003612"/>
            <a:chExt cx="6806428" cy="1839949"/>
          </a:xfrm>
        </p:grpSpPr>
        <p:sp>
          <p:nvSpPr>
            <p:cNvPr id="10" name="Freeform 9">
              <a:extLst>
                <a:ext uri="{FF2B5EF4-FFF2-40B4-BE49-F238E27FC236}">
                  <a16:creationId xmlns:a16="http://schemas.microsoft.com/office/drawing/2014/main" id="{A05539B9-36A1-4B84-B1AA-73A2F15D5C4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a:extLst>
                <a:ext uri="{FF2B5EF4-FFF2-40B4-BE49-F238E27FC236}">
                  <a16:creationId xmlns:a16="http://schemas.microsoft.com/office/drawing/2014/main" id="{F42D2B72-95FA-48A1-8355-F6A50AB36DB7}"/>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2" name="Rounded Rectangle 28">
              <a:extLst>
                <a:ext uri="{FF2B5EF4-FFF2-40B4-BE49-F238E27FC236}">
                  <a16:creationId xmlns:a16="http://schemas.microsoft.com/office/drawing/2014/main" id="{022C20C0-DA19-43BC-AFA1-C3BF63F8ACF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3" name="Picture 37">
              <a:extLst>
                <a:ext uri="{FF2B5EF4-FFF2-40B4-BE49-F238E27FC236}">
                  <a16:creationId xmlns:a16="http://schemas.microsoft.com/office/drawing/2014/main" id="{4C5A1EC5-DADF-47DF-865F-528ADE3CC7D7}"/>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4" name="Picture 37">
              <a:extLst>
                <a:ext uri="{FF2B5EF4-FFF2-40B4-BE49-F238E27FC236}">
                  <a16:creationId xmlns:a16="http://schemas.microsoft.com/office/drawing/2014/main" id="{16C1BDAC-75BF-412D-9C6B-98A1EEAF75F3}"/>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5" name="TextBox 14">
              <a:extLst>
                <a:ext uri="{FF2B5EF4-FFF2-40B4-BE49-F238E27FC236}">
                  <a16:creationId xmlns:a16="http://schemas.microsoft.com/office/drawing/2014/main" id="{9879827F-02ED-45CE-9C5E-5ABA6D0A4ED5}"/>
                </a:ext>
              </a:extLst>
            </p:cNvPr>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6" name="TextBox 15">
              <a:extLst>
                <a:ext uri="{FF2B5EF4-FFF2-40B4-BE49-F238E27FC236}">
                  <a16:creationId xmlns:a16="http://schemas.microsoft.com/office/drawing/2014/main" id="{ED41D8CD-7543-4F00-9FA9-AB880D4F05A2}"/>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7" name="Straight Connector 16">
              <a:extLst>
                <a:ext uri="{FF2B5EF4-FFF2-40B4-BE49-F238E27FC236}">
                  <a16:creationId xmlns:a16="http://schemas.microsoft.com/office/drawing/2014/main" id="{201BD498-2BF3-4B27-B2CA-ADA5D100AC64}"/>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C11CC0EC-24BE-4A71-B704-E70A1A92E553}"/>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CAE6512F-23CF-406A-B66C-0A2F6336185F}"/>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D01F4F-AB60-47F0-A189-1FCB39814093}"/>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1" name="TextBox 20">
              <a:extLst>
                <a:ext uri="{FF2B5EF4-FFF2-40B4-BE49-F238E27FC236}">
                  <a16:creationId xmlns:a16="http://schemas.microsoft.com/office/drawing/2014/main" id="{07B20C09-9411-4ED7-9F7C-A6C1C547C26F}"/>
                </a:ext>
              </a:extLst>
            </p:cNvPr>
            <p:cNvSpPr txBox="1"/>
            <p:nvPr/>
          </p:nvSpPr>
          <p:spPr>
            <a:xfrm>
              <a:off x="2247423" y="1944195"/>
              <a:ext cx="380232" cy="258532"/>
            </a:xfrm>
            <a:prstGeom prst="rect">
              <a:avLst/>
            </a:prstGeom>
            <a:noFill/>
          </p:spPr>
          <p:txBody>
            <a:bodyPr wrap="none" rtlCol="0">
              <a:spAutoFit/>
            </a:bodyPr>
            <a:lstStyle/>
            <a:p>
              <a:r>
                <a:rPr lang="en-US" sz="1200" b="1" dirty="0">
                  <a:solidFill>
                    <a:schemeClr val="bg1"/>
                  </a:solidFill>
                </a:rPr>
                <a:t>R1</a:t>
              </a:r>
            </a:p>
          </p:txBody>
        </p:sp>
        <p:sp>
          <p:nvSpPr>
            <p:cNvPr id="22" name="TextBox 21">
              <a:extLst>
                <a:ext uri="{FF2B5EF4-FFF2-40B4-BE49-F238E27FC236}">
                  <a16:creationId xmlns:a16="http://schemas.microsoft.com/office/drawing/2014/main" id="{40047912-5B7F-4BD4-928D-F8FB578B17DA}"/>
                </a:ext>
              </a:extLst>
            </p:cNvPr>
            <p:cNvSpPr txBox="1"/>
            <p:nvPr/>
          </p:nvSpPr>
          <p:spPr>
            <a:xfrm>
              <a:off x="4801529" y="1953374"/>
              <a:ext cx="380232" cy="258532"/>
            </a:xfrm>
            <a:prstGeom prst="rect">
              <a:avLst/>
            </a:prstGeom>
            <a:noFill/>
          </p:spPr>
          <p:txBody>
            <a:bodyPr wrap="none" rtlCol="0">
              <a:spAutoFit/>
            </a:bodyPr>
            <a:lstStyle/>
            <a:p>
              <a:r>
                <a:rPr lang="en-US" sz="1200" b="1" dirty="0">
                  <a:solidFill>
                    <a:schemeClr val="bg1"/>
                  </a:solidFill>
                </a:rPr>
                <a:t>R2</a:t>
              </a:r>
            </a:p>
          </p:txBody>
        </p:sp>
        <p:sp>
          <p:nvSpPr>
            <p:cNvPr id="23" name="TextBox 22">
              <a:extLst>
                <a:ext uri="{FF2B5EF4-FFF2-40B4-BE49-F238E27FC236}">
                  <a16:creationId xmlns:a16="http://schemas.microsoft.com/office/drawing/2014/main" id="{4B889AEC-61B5-4345-99FE-F65774408AAC}"/>
                </a:ext>
              </a:extLst>
            </p:cNvPr>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4" name="TextBox 23">
              <a:extLst>
                <a:ext uri="{FF2B5EF4-FFF2-40B4-BE49-F238E27FC236}">
                  <a16:creationId xmlns:a16="http://schemas.microsoft.com/office/drawing/2014/main" id="{72E928E9-0094-4ED9-985A-910AAC45E938}"/>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25" name="Picture 88">
              <a:extLst>
                <a:ext uri="{FF2B5EF4-FFF2-40B4-BE49-F238E27FC236}">
                  <a16:creationId xmlns:a16="http://schemas.microsoft.com/office/drawing/2014/main" id="{64C0ACB9-239A-4E0C-AFFA-D8A205A3D352}"/>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6" name="Picture 37">
              <a:extLst>
                <a:ext uri="{FF2B5EF4-FFF2-40B4-BE49-F238E27FC236}">
                  <a16:creationId xmlns:a16="http://schemas.microsoft.com/office/drawing/2014/main" id="{36AB2C56-BD42-46FA-927E-7E6401C4AD25}"/>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7" name="TextBox 26">
              <a:extLst>
                <a:ext uri="{FF2B5EF4-FFF2-40B4-BE49-F238E27FC236}">
                  <a16:creationId xmlns:a16="http://schemas.microsoft.com/office/drawing/2014/main" id="{F42566F4-0E5B-47B6-8E8C-814DB2C7A34D}"/>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8" name="TextBox 27">
              <a:extLst>
                <a:ext uri="{FF2B5EF4-FFF2-40B4-BE49-F238E27FC236}">
                  <a16:creationId xmlns:a16="http://schemas.microsoft.com/office/drawing/2014/main" id="{12DBCE99-2E55-4AEC-9B48-D04ACEAA42AC}"/>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1000" dirty="0"/>
                <a:t>192.168.1.0 /27</a:t>
              </a:r>
            </a:p>
          </p:txBody>
        </p:sp>
        <p:sp>
          <p:nvSpPr>
            <p:cNvPr id="29" name="TextBox 28">
              <a:extLst>
                <a:ext uri="{FF2B5EF4-FFF2-40B4-BE49-F238E27FC236}">
                  <a16:creationId xmlns:a16="http://schemas.microsoft.com/office/drawing/2014/main" id="{B1B4A1EC-EBCD-48DB-B70F-63335FFF22E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0" name="TextBox 29">
              <a:extLst>
                <a:ext uri="{FF2B5EF4-FFF2-40B4-BE49-F238E27FC236}">
                  <a16:creationId xmlns:a16="http://schemas.microsoft.com/office/drawing/2014/main" id="{D192C8DC-6050-439F-BDD0-ECBFE744DFCC}"/>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1" name="TextBox 30">
              <a:extLst>
                <a:ext uri="{FF2B5EF4-FFF2-40B4-BE49-F238E27FC236}">
                  <a16:creationId xmlns:a16="http://schemas.microsoft.com/office/drawing/2014/main" id="{D79D2A71-1F3F-45B1-B9C5-B82EBF2E039F}"/>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32" name="TextBox 31">
              <a:extLst>
                <a:ext uri="{FF2B5EF4-FFF2-40B4-BE49-F238E27FC236}">
                  <a16:creationId xmlns:a16="http://schemas.microsoft.com/office/drawing/2014/main" id="{E5014B15-32B9-4939-BB23-A99EB98E39D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33" name="TextBox 32">
              <a:extLst>
                <a:ext uri="{FF2B5EF4-FFF2-40B4-BE49-F238E27FC236}">
                  <a16:creationId xmlns:a16="http://schemas.microsoft.com/office/drawing/2014/main" id="{EB9E2F82-7A3F-4FF3-B02A-8243D3AA3716}"/>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4" name="TextBox 33">
              <a:extLst>
                <a:ext uri="{FF2B5EF4-FFF2-40B4-BE49-F238E27FC236}">
                  <a16:creationId xmlns:a16="http://schemas.microsoft.com/office/drawing/2014/main" id="{B3B4EC37-A011-4713-9303-B642E5BF7857}"/>
                </a:ext>
              </a:extLst>
            </p:cNvPr>
            <p:cNvSpPr txBox="1"/>
            <p:nvPr/>
          </p:nvSpPr>
          <p:spPr>
            <a:xfrm>
              <a:off x="3169854" y="1380960"/>
              <a:ext cx="1013551" cy="165253"/>
            </a:xfrm>
            <a:prstGeom prst="rect">
              <a:avLst/>
            </a:prstGeom>
            <a:noFill/>
          </p:spPr>
          <p:txBody>
            <a:bodyPr wrap="square" lIns="0" tIns="0" rIns="0" bIns="0" rtlCol="0" anchor="ctr" anchorCtr="0">
              <a:noAutofit/>
            </a:bodyPr>
            <a:lstStyle/>
            <a:p>
              <a:r>
                <a:rPr lang="en-US" sz="900" dirty="0"/>
                <a:t>192.168.1.96 /27</a:t>
              </a:r>
            </a:p>
          </p:txBody>
        </p:sp>
        <p:sp>
          <p:nvSpPr>
            <p:cNvPr id="35" name="TextBox 34">
              <a:extLst>
                <a:ext uri="{FF2B5EF4-FFF2-40B4-BE49-F238E27FC236}">
                  <a16:creationId xmlns:a16="http://schemas.microsoft.com/office/drawing/2014/main" id="{FA096237-3670-4EB1-8208-56F17AD73D30}"/>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a:extLst>
                <a:ext uri="{FF2B5EF4-FFF2-40B4-BE49-F238E27FC236}">
                  <a16:creationId xmlns:a16="http://schemas.microsoft.com/office/drawing/2014/main" id="{2BB19F27-2C01-4E28-9600-5BCE0FA6B3EE}"/>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7" name="TextBox 36">
              <a:extLst>
                <a:ext uri="{FF2B5EF4-FFF2-40B4-BE49-F238E27FC236}">
                  <a16:creationId xmlns:a16="http://schemas.microsoft.com/office/drawing/2014/main" id="{FD2DD21B-2D6E-40A5-810C-0C0967B9B5E9}"/>
                </a:ext>
              </a:extLst>
            </p:cNvPr>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8" name="TextBox 37">
              <a:extLst>
                <a:ext uri="{FF2B5EF4-FFF2-40B4-BE49-F238E27FC236}">
                  <a16:creationId xmlns:a16="http://schemas.microsoft.com/office/drawing/2014/main" id="{21CA7DB2-1BF2-4F49-8D4C-FB23EE93A9D6}"/>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9" name="TextBox 38">
              <a:extLst>
                <a:ext uri="{FF2B5EF4-FFF2-40B4-BE49-F238E27FC236}">
                  <a16:creationId xmlns:a16="http://schemas.microsoft.com/office/drawing/2014/main" id="{80BA641C-A53B-4D70-B3F8-6038A69F9D2B}"/>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40" name="TextBox 39">
            <a:extLst>
              <a:ext uri="{FF2B5EF4-FFF2-40B4-BE49-F238E27FC236}">
                <a16:creationId xmlns:a16="http://schemas.microsoft.com/office/drawing/2014/main" id="{48A24D3A-DE43-4B6F-B00F-CE62D1A65949}"/>
              </a:ext>
            </a:extLst>
          </p:cNvPr>
          <p:cNvSpPr txBox="1"/>
          <p:nvPr/>
        </p:nvSpPr>
        <p:spPr>
          <a:xfrm>
            <a:off x="2079999" y="1896010"/>
            <a:ext cx="3010598" cy="338554"/>
          </a:xfrm>
          <a:prstGeom prst="rect">
            <a:avLst/>
          </a:prstGeom>
          <a:noFill/>
        </p:spPr>
        <p:txBody>
          <a:bodyPr wrap="square">
            <a:spAutoFit/>
          </a:bodyPr>
          <a:lstStyle/>
          <a:p>
            <a:r>
              <a:rPr lang="en-US" sz="1600" b="1" dirty="0"/>
              <a:t>Classful configuration example</a:t>
            </a:r>
          </a:p>
        </p:txBody>
      </p:sp>
      <p:sp>
        <p:nvSpPr>
          <p:cNvPr id="43" name="Text Placeholder 5">
            <a:extLst>
              <a:ext uri="{FF2B5EF4-FFF2-40B4-BE49-F238E27FC236}">
                <a16:creationId xmlns:a16="http://schemas.microsoft.com/office/drawing/2014/main" id="{4540590A-E87A-450A-9929-FAE647AEA991}"/>
              </a:ext>
            </a:extLst>
          </p:cNvPr>
          <p:cNvSpPr>
            <a:spLocks/>
          </p:cNvSpPr>
          <p:nvPr/>
        </p:nvSpPr>
        <p:spPr bwMode="auto">
          <a:xfrm>
            <a:off x="5739525" y="70673"/>
            <a:ext cx="4060091" cy="85385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 </a:t>
            </a:r>
            <a:r>
              <a:rPr lang="en-US" sz="1100" b="1" kern="0" dirty="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network 172.16.0.0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p:txBody>
      </p:sp>
      <p:sp>
        <p:nvSpPr>
          <p:cNvPr id="46" name="Text Placeholder 5">
            <a:extLst>
              <a:ext uri="{FF2B5EF4-FFF2-40B4-BE49-F238E27FC236}">
                <a16:creationId xmlns:a16="http://schemas.microsoft.com/office/drawing/2014/main" id="{8525E882-5CE2-4456-B2F6-233883ED6F06}"/>
              </a:ext>
            </a:extLst>
          </p:cNvPr>
          <p:cNvSpPr>
            <a:spLocks/>
          </p:cNvSpPr>
          <p:nvPr/>
        </p:nvSpPr>
        <p:spPr bwMode="auto">
          <a:xfrm>
            <a:off x="7899008" y="342999"/>
            <a:ext cx="4159082" cy="104372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 </a:t>
            </a:r>
            <a:r>
              <a:rPr lang="en-US" sz="1100" b="1" kern="0" dirty="0">
                <a:latin typeface="Courier New" pitchFamily="49" charset="0"/>
              </a:rPr>
              <a:t>show </a:t>
            </a:r>
            <a:r>
              <a:rPr lang="en-US" sz="1100" b="1" kern="0" dirty="0" err="1">
                <a:latin typeface="Courier New" pitchFamily="49" charset="0"/>
              </a:rPr>
              <a:t>ip</a:t>
            </a:r>
            <a:r>
              <a:rPr lang="en-US" sz="1100" b="1" kern="0" dirty="0">
                <a:latin typeface="Courier New" pitchFamily="49" charset="0"/>
              </a:rPr>
              <a:t> route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D    172.17.0.0/16 [90/40514560] via 192.168.1.102, 00:24:02, Serial0/0/0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172.16.0.0/16 is variably </a:t>
            </a:r>
            <a:r>
              <a:rPr lang="en-US" sz="1100" kern="0" dirty="0" err="1">
                <a:latin typeface="Courier New" pitchFamily="49" charset="0"/>
              </a:rPr>
              <a:t>subnetted</a:t>
            </a:r>
            <a:r>
              <a:rPr lang="en-US" sz="1100" kern="0" dirty="0">
                <a:latin typeface="Courier New" pitchFamily="49" charset="0"/>
              </a:rPr>
              <a:t>, 2 subnets, 2 masks</a:t>
            </a:r>
          </a:p>
        </p:txBody>
      </p:sp>
      <p:sp>
        <p:nvSpPr>
          <p:cNvPr id="49" name="Text Placeholder 5">
            <a:extLst>
              <a:ext uri="{FF2B5EF4-FFF2-40B4-BE49-F238E27FC236}">
                <a16:creationId xmlns:a16="http://schemas.microsoft.com/office/drawing/2014/main" id="{FC03BDC1-B7E4-40B6-8B8A-0784D5C1D98F}"/>
              </a:ext>
            </a:extLst>
          </p:cNvPr>
          <p:cNvSpPr>
            <a:spLocks/>
          </p:cNvSpPr>
          <p:nvPr/>
        </p:nvSpPr>
        <p:spPr bwMode="auto">
          <a:xfrm>
            <a:off x="5739525" y="1511100"/>
            <a:ext cx="6318565" cy="190434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network 172.17.0.0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D       172.17.0.0/16 is a summary, 00:13:10, Null0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D    172.16.0.0/16 [90/40514560] via 192.168.1.101, 00:13:26, Serial0/0/0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192.168.1.0/24 is variably subnetted, 3 subnets, 2 masks</a:t>
            </a:r>
          </a:p>
        </p:txBody>
      </p:sp>
      <p:sp>
        <p:nvSpPr>
          <p:cNvPr id="41" name="Text Placeholder 5">
            <a:extLst>
              <a:ext uri="{FF2B5EF4-FFF2-40B4-BE49-F238E27FC236}">
                <a16:creationId xmlns:a16="http://schemas.microsoft.com/office/drawing/2014/main" id="{AB9B4E9D-A272-4C08-92EE-1824CE6E4618}"/>
              </a:ext>
            </a:extLst>
          </p:cNvPr>
          <p:cNvSpPr>
            <a:spLocks/>
          </p:cNvSpPr>
          <p:nvPr/>
        </p:nvSpPr>
        <p:spPr bwMode="auto">
          <a:xfrm>
            <a:off x="144313" y="2609661"/>
            <a:ext cx="4620094" cy="27705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Automatic network summarization is in effect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192.168.1.0/24 for FastEthernet0/0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Summarizing with metric </a:t>
            </a:r>
            <a:r>
              <a:rPr lang="en-US" sz="1100" kern="0" dirty="0">
                <a:latin typeface="Courier New" pitchFamily="49" charset="0"/>
              </a:rPr>
              <a:t>40512000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172.17.0.0/16 for Serial0/0/0, Serial0/0/1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t>
            </a:r>
            <a:r>
              <a:rPr lang="en-US" sz="1100" kern="0" dirty="0">
                <a:highlight>
                  <a:srgbClr val="FFFF00"/>
                </a:highlight>
                <a:latin typeface="Courier New" pitchFamily="49" charset="0"/>
              </a:rPr>
              <a:t>Routing for Networks:</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172.17.0.0</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192.168.1.0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Routing Information Sources:</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a:t>
            </a:r>
          </a:p>
        </p:txBody>
      </p:sp>
      <p:sp>
        <p:nvSpPr>
          <p:cNvPr id="44" name="TextBox 43">
            <a:extLst>
              <a:ext uri="{FF2B5EF4-FFF2-40B4-BE49-F238E27FC236}">
                <a16:creationId xmlns:a16="http://schemas.microsoft.com/office/drawing/2014/main" id="{7FC09D60-F604-4B08-970C-C0FAC0B94398}"/>
              </a:ext>
            </a:extLst>
          </p:cNvPr>
          <p:cNvSpPr txBox="1"/>
          <p:nvPr/>
        </p:nvSpPr>
        <p:spPr>
          <a:xfrm>
            <a:off x="4819477" y="3393508"/>
            <a:ext cx="7238613" cy="2308324"/>
          </a:xfrm>
          <a:prstGeom prst="rect">
            <a:avLst/>
          </a:prstGeom>
          <a:noFill/>
        </p:spPr>
        <p:txBody>
          <a:bodyPr wrap="square">
            <a:spAutoFit/>
          </a:bodyPr>
          <a:lstStyle/>
          <a:p>
            <a:pPr algn="just"/>
            <a:r>
              <a:rPr lang="en-US" sz="1600" i="1" dirty="0"/>
              <a:t>On</a:t>
            </a:r>
            <a:r>
              <a:rPr lang="en-US" sz="1600" i="1" baseline="0" dirty="0"/>
              <a:t>e problem that arises from this automatic summarization configuration is that R2 not also advertises EIGRP messages out of its S0/0/0 interface, it also advertises out of its S0/0/1 interface to the non-EIGRP neighbor. This is because R2 recognized the classful 192.168.1.0/24  and interface S0/0/1 is also on this classful network.</a:t>
            </a:r>
          </a:p>
          <a:p>
            <a:pPr algn="just"/>
            <a:endParaRPr lang="en-US" sz="1600" i="1" baseline="0" dirty="0"/>
          </a:p>
          <a:p>
            <a:pPr algn="just"/>
            <a:r>
              <a:rPr lang="en-US" sz="1600" i="1" baseline="0" dirty="0"/>
              <a:t>To rectify this situation, the networks should be configured to include the wildcard mask. </a:t>
            </a:r>
            <a:r>
              <a:rPr lang="en-US" sz="1600" i="1" dirty="0"/>
              <a:t>Without the wildcard mask, R2 would still send EIGRP packets to the external network out of interface S0/0/1, which would waste bandwidth and CPU cycles and would provide unnecessary information to the external network. </a:t>
            </a:r>
          </a:p>
        </p:txBody>
      </p:sp>
    </p:spTree>
    <p:extLst>
      <p:ext uri="{BB962C8B-B14F-4D97-AF65-F5344CB8AC3E}">
        <p14:creationId xmlns:p14="http://schemas.microsoft.com/office/powerpoint/2010/main" val="3614988528"/>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Text Placeholder 5">
            <a:extLst>
              <a:ext uri="{FF2B5EF4-FFF2-40B4-BE49-F238E27FC236}">
                <a16:creationId xmlns:a16="http://schemas.microsoft.com/office/drawing/2014/main" id="{1CB6195B-C1DC-496C-9213-4B45E8C18117}"/>
              </a:ext>
            </a:extLst>
          </p:cNvPr>
          <p:cNvSpPr>
            <a:spLocks/>
          </p:cNvSpPr>
          <p:nvPr/>
        </p:nvSpPr>
        <p:spPr bwMode="auto">
          <a:xfrm>
            <a:off x="4657777" y="3217725"/>
            <a:ext cx="4485080" cy="241679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b="1" kern="0" dirty="0">
                <a:latin typeface="Courier New" pitchFamily="49" charset="0"/>
              </a:rPr>
              <a:t>R1# show </a:t>
            </a:r>
            <a:r>
              <a:rPr lang="en-US" sz="1100" b="1" kern="0" dirty="0" err="1">
                <a:latin typeface="Courier New" pitchFamily="49" charset="0"/>
              </a:rPr>
              <a:t>ip</a:t>
            </a:r>
            <a:r>
              <a:rPr lang="en-US" sz="1100" b="1" kern="0" dirty="0">
                <a:latin typeface="Courier New" pitchFamily="49" charset="0"/>
              </a:rPr>
              <a:t> protocols</a:t>
            </a:r>
          </a:p>
          <a:p>
            <a:pPr marL="236538" indent="-236538" defTabSz="814388">
              <a:buClr>
                <a:srgbClr val="708CA1"/>
              </a:buClr>
              <a:defRPr/>
            </a:pPr>
            <a:r>
              <a:rPr lang="en-US" sz="1100" kern="0" dirty="0">
                <a:latin typeface="Courier New" pitchFamily="49" charset="0"/>
              </a:rPr>
              <a:t>Routing Protocol is "</a:t>
            </a:r>
            <a:r>
              <a:rPr lang="en-US" sz="1100" kern="0" dirty="0" err="1">
                <a:latin typeface="Courier New" pitchFamily="49" charset="0"/>
              </a:rPr>
              <a:t>eigrp</a:t>
            </a:r>
            <a:r>
              <a:rPr lang="en-US" sz="1100" kern="0" dirty="0">
                <a:latin typeface="Courier New" pitchFamily="49" charset="0"/>
              </a:rPr>
              <a:t> 100"</a:t>
            </a:r>
          </a:p>
          <a:p>
            <a:pPr marL="236538" indent="-236538" defTabSz="814388">
              <a:buClr>
                <a:srgbClr val="708CA1"/>
              </a:buClr>
              <a:defRPr/>
            </a:pPr>
            <a:r>
              <a:rPr lang="en-US" sz="1100" kern="0" dirty="0">
                <a:latin typeface="Courier New" pitchFamily="49" charset="0"/>
              </a:rPr>
              <a:t>&lt;output omitted&gt;</a:t>
            </a:r>
          </a:p>
          <a:p>
            <a:pPr marL="236538" indent="-236538" defTabSz="814388">
              <a:buClr>
                <a:srgbClr val="708CA1"/>
              </a:buClr>
              <a:defRPr/>
            </a:pPr>
            <a:r>
              <a:rPr lang="en-US" sz="1100" kern="0" dirty="0">
                <a:latin typeface="Courier New" pitchFamily="49" charset="0"/>
              </a:rPr>
              <a:t> EIGRP metric weight K1=1, K2=0, K3=1, K4=0, K5=0</a:t>
            </a:r>
          </a:p>
          <a:p>
            <a:pPr marL="236538" indent="-236538" defTabSz="814388">
              <a:buClr>
                <a:srgbClr val="708CA1"/>
              </a:buClr>
              <a:defRPr/>
            </a:pPr>
            <a:r>
              <a:rPr lang="en-US" sz="1100" kern="0" dirty="0">
                <a:latin typeface="Courier New" pitchFamily="49" charset="0"/>
              </a:rPr>
              <a:t>  EIGRP maximum </a:t>
            </a:r>
            <a:r>
              <a:rPr lang="en-US" sz="1100" kern="0" dirty="0" err="1">
                <a:latin typeface="Courier New" pitchFamily="49" charset="0"/>
              </a:rPr>
              <a:t>hopcount</a:t>
            </a:r>
            <a:r>
              <a:rPr lang="en-US" sz="1100" kern="0" dirty="0">
                <a:latin typeface="Courier New" pitchFamily="49" charset="0"/>
              </a:rPr>
              <a:t> 100</a:t>
            </a:r>
          </a:p>
          <a:p>
            <a:pPr marL="236538" indent="-236538" defTabSz="814388">
              <a:buClr>
                <a:srgbClr val="708CA1"/>
              </a:buClr>
              <a:defRPr/>
            </a:pPr>
            <a:r>
              <a:rPr lang="en-US" sz="1100" kern="0" dirty="0">
                <a:latin typeface="Courier New" pitchFamily="49" charset="0"/>
              </a:rPr>
              <a:t>  EIGRP maximum metric variance 1</a:t>
            </a:r>
          </a:p>
          <a:p>
            <a:pPr marL="236538" indent="-236538" defTabSz="814388">
              <a:buClr>
                <a:srgbClr val="708CA1"/>
              </a:buClr>
              <a:defRPr/>
            </a:pPr>
            <a:r>
              <a:rPr lang="en-US" sz="1100" kern="0" dirty="0">
                <a:latin typeface="Courier New" pitchFamily="49" charset="0"/>
              </a:rPr>
              <a:t>  Redistributing: </a:t>
            </a:r>
            <a:r>
              <a:rPr lang="en-US" sz="1100" kern="0" dirty="0" err="1">
                <a:latin typeface="Courier New" pitchFamily="49" charset="0"/>
              </a:rPr>
              <a:t>eigrp</a:t>
            </a:r>
            <a:r>
              <a:rPr lang="en-US" sz="1100" kern="0" dirty="0">
                <a:latin typeface="Courier New" pitchFamily="49" charset="0"/>
              </a:rPr>
              <a:t> 100</a:t>
            </a:r>
          </a:p>
          <a:p>
            <a:pPr marL="236538" indent="-236538" defTabSz="814388">
              <a:buClr>
                <a:srgbClr val="708CA1"/>
              </a:buClr>
              <a:defRPr/>
            </a:pPr>
            <a:r>
              <a:rPr lang="en-US" sz="1100" kern="0" dirty="0">
                <a:latin typeface="Courier New" pitchFamily="49" charset="0"/>
              </a:rPr>
              <a:t>  EIGRP NSF-aware route hold timer is 240s</a:t>
            </a:r>
          </a:p>
          <a:p>
            <a:pPr marL="236538" indent="-236538" defTabSz="814388">
              <a:buClr>
                <a:srgbClr val="708CA1"/>
              </a:buClr>
              <a:defRPr/>
            </a:pPr>
            <a:r>
              <a:rPr lang="en-US" sz="1100" kern="0" dirty="0">
                <a:latin typeface="Courier New" pitchFamily="49" charset="0"/>
              </a:rPr>
              <a:t>  Automatic network summarization is in effect</a:t>
            </a:r>
          </a:p>
          <a:p>
            <a:pPr marL="236538" indent="-236538" defTabSz="814388">
              <a:buClr>
                <a:srgbClr val="708CA1"/>
              </a:buClr>
              <a:defRPr/>
            </a:pPr>
            <a:r>
              <a:rPr lang="en-US" sz="1100" kern="0" dirty="0">
                <a:latin typeface="Courier New" pitchFamily="49" charset="0"/>
              </a:rPr>
              <a:t>  Automatic address summarization:</a:t>
            </a:r>
          </a:p>
          <a:p>
            <a:pPr marL="236538" indent="-236538" defTabSz="814388">
              <a:buClr>
                <a:srgbClr val="708CA1"/>
              </a:buClr>
              <a:defRPr/>
            </a:pPr>
            <a:r>
              <a:rPr lang="en-US" sz="1100" kern="0" dirty="0">
                <a:latin typeface="Courier New" pitchFamily="49" charset="0"/>
              </a:rPr>
              <a:t>    192.168.1.0/24 for FastEthernet0/0</a:t>
            </a:r>
          </a:p>
          <a:p>
            <a:pPr marL="236538" indent="-236538" defTabSz="814388">
              <a:buClr>
                <a:srgbClr val="708CA1"/>
              </a:buClr>
              <a:defRPr/>
            </a:pPr>
            <a:r>
              <a:rPr lang="en-US" sz="1100" kern="0" dirty="0">
                <a:latin typeface="Courier New" pitchFamily="49" charset="0"/>
              </a:rPr>
              <a:t>      Summarizing with metric 40512000</a:t>
            </a:r>
          </a:p>
          <a:p>
            <a:pPr marL="236538" indent="-236538" defTabSz="814388">
              <a:buClr>
                <a:srgbClr val="708CA1"/>
              </a:buClr>
              <a:defRPr/>
            </a:pPr>
            <a:r>
              <a:rPr lang="en-US" sz="1100" kern="0" dirty="0">
                <a:latin typeface="Courier New" pitchFamily="49" charset="0"/>
              </a:rPr>
              <a:t>    172.16.0.0/16 for Serial0/0/0</a:t>
            </a:r>
          </a:p>
          <a:p>
            <a:pPr marL="236538" indent="-236538" defTabSz="814388">
              <a:buClr>
                <a:srgbClr val="708CA1"/>
              </a:buClr>
              <a:defRPr/>
            </a:pPr>
            <a:r>
              <a:rPr lang="en-US" sz="1100" kern="0" dirty="0">
                <a:latin typeface="Courier New" pitchFamily="49" charset="0"/>
              </a:rPr>
              <a:t>      Summarizing with metric 28160</a:t>
            </a:r>
          </a:p>
          <a:p>
            <a:pPr marL="236538" indent="-236538" defTabSz="814388">
              <a:buClr>
                <a:srgbClr val="708CA1"/>
              </a:buClr>
              <a:defRPr/>
            </a:pPr>
            <a:r>
              <a:rPr lang="en-US" sz="1100" kern="0" dirty="0">
                <a:latin typeface="Courier New" pitchFamily="49" charset="0"/>
              </a:rPr>
              <a:t> </a:t>
            </a:r>
          </a:p>
        </p:txBody>
      </p:sp>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Implementing and Verifying EIGRP</a:t>
            </a:r>
          </a:p>
        </p:txBody>
      </p:sp>
      <p:sp>
        <p:nvSpPr>
          <p:cNvPr id="4" name="Text Placeholder 13">
            <a:extLst>
              <a:ext uri="{FF2B5EF4-FFF2-40B4-BE49-F238E27FC236}">
                <a16:creationId xmlns:a16="http://schemas.microsoft.com/office/drawing/2014/main" id="{867A4186-B6F5-44FF-A973-4F7C932566C8}"/>
              </a:ext>
            </a:extLst>
          </p:cNvPr>
          <p:cNvSpPr txBox="1">
            <a:spLocks/>
          </p:cNvSpPr>
          <p:nvPr/>
        </p:nvSpPr>
        <p:spPr>
          <a:xfrm>
            <a:off x="626234" y="2675531"/>
            <a:ext cx="7745412" cy="377078"/>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7" name="Text Placeholder 5">
            <a:extLst>
              <a:ext uri="{FF2B5EF4-FFF2-40B4-BE49-F238E27FC236}">
                <a16:creationId xmlns:a16="http://schemas.microsoft.com/office/drawing/2014/main" id="{9C25E61C-4C49-4341-88B4-636F4F6BDD18}"/>
              </a:ext>
            </a:extLst>
          </p:cNvPr>
          <p:cNvSpPr>
            <a:spLocks/>
          </p:cNvSpPr>
          <p:nvPr/>
        </p:nvSpPr>
        <p:spPr bwMode="auto">
          <a:xfrm>
            <a:off x="7838828" y="42274"/>
            <a:ext cx="4253415" cy="176671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no 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highlight>
                  <a:srgbClr val="FFFF00"/>
                </a:highlight>
                <a:latin typeface="Courier New" pitchFamily="49" charset="0"/>
              </a:rPr>
              <a:t>network 192.168.1.96 0.0.0.31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highlight>
                  <a:srgbClr val="FFFF00"/>
                </a:highlight>
                <a:latin typeface="Courier New" pitchFamily="49" charset="0"/>
              </a:rPr>
              <a:t>network 172.16.1.0 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latin typeface="Courier New" pitchFamily="49" charset="0"/>
              </a:rPr>
              <a:t>end</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 </a:t>
            </a:r>
            <a:r>
              <a:rPr lang="en-US" sz="1100" b="1" kern="0" dirty="0">
                <a:latin typeface="Courier New" pitchFamily="49" charset="0"/>
              </a:rPr>
              <a:t>show run | section router </a:t>
            </a:r>
            <a:r>
              <a:rPr lang="en-US" sz="1100" b="1" kern="0" dirty="0" err="1">
                <a:latin typeface="Courier New" pitchFamily="49" charset="0"/>
              </a:rPr>
              <a:t>eigrp</a:t>
            </a:r>
            <a:endParaRPr lang="en-US" sz="1100" b="1" kern="0" dirty="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router </a:t>
            </a:r>
            <a:r>
              <a:rPr lang="en-US" sz="1100" kern="0" dirty="0" err="1">
                <a:latin typeface="Courier New" pitchFamily="49" charset="0"/>
              </a:rPr>
              <a:t>eigrp</a:t>
            </a:r>
            <a:r>
              <a:rPr lang="en-US" sz="1100"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172.16.1.0 </a:t>
            </a:r>
            <a:r>
              <a:rPr lang="en-US" sz="1100" kern="0" dirty="0">
                <a:highlight>
                  <a:srgbClr val="FFFF00"/>
                </a:highlight>
                <a:latin typeface="Courier New" pitchFamily="49" charset="0"/>
              </a:rPr>
              <a:t>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192.168.1.96 </a:t>
            </a:r>
            <a:r>
              <a:rPr lang="en-US" sz="1100" kern="0" dirty="0">
                <a:highlight>
                  <a:srgbClr val="FFFF00"/>
                </a:highlight>
                <a:latin typeface="Courier New" pitchFamily="49" charset="0"/>
              </a:rPr>
              <a:t>0.0.0.31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p:txBody>
      </p:sp>
      <p:sp>
        <p:nvSpPr>
          <p:cNvPr id="8" name="Text Placeholder 5">
            <a:extLst>
              <a:ext uri="{FF2B5EF4-FFF2-40B4-BE49-F238E27FC236}">
                <a16:creationId xmlns:a16="http://schemas.microsoft.com/office/drawing/2014/main" id="{E199BA9E-C2A4-43AC-B25D-D088B72250C3}"/>
              </a:ext>
            </a:extLst>
          </p:cNvPr>
          <p:cNvSpPr>
            <a:spLocks/>
          </p:cNvSpPr>
          <p:nvPr/>
        </p:nvSpPr>
        <p:spPr bwMode="auto">
          <a:xfrm>
            <a:off x="7838828" y="1910830"/>
            <a:ext cx="4243348" cy="1766714"/>
          </a:xfrm>
          <a:prstGeom prst="rect">
            <a:avLst/>
          </a:prstGeom>
          <a:solidFill>
            <a:schemeClr val="bg1"/>
          </a:solidFill>
          <a:ln w="12700" algn="ctr">
            <a:solidFill>
              <a:schemeClr val="tx1"/>
            </a:solidFill>
            <a:miter lim="800000"/>
            <a:headEnd/>
            <a:tailEnd/>
          </a:ln>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no 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192.168.1.96 0.0.0.31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172.17.2.0 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end</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run | section router </a:t>
            </a:r>
            <a:r>
              <a:rPr lang="en-US" sz="1100" b="1" kern="0" dirty="0" err="1">
                <a:latin typeface="Courier New" pitchFamily="49" charset="0"/>
              </a:rPr>
              <a:t>eigrp</a:t>
            </a:r>
            <a:endParaRPr lang="en-US" sz="1100" b="1" kern="0" dirty="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router </a:t>
            </a:r>
            <a:r>
              <a:rPr lang="en-US" sz="1100" kern="0" dirty="0" err="1">
                <a:latin typeface="Courier New" pitchFamily="49" charset="0"/>
              </a:rPr>
              <a:t>eigrp</a:t>
            </a:r>
            <a:r>
              <a:rPr lang="en-US" sz="1100"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172.17.2.0 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p:txBody>
      </p:sp>
      <p:grpSp>
        <p:nvGrpSpPr>
          <p:cNvPr id="9" name="Group 8">
            <a:extLst>
              <a:ext uri="{FF2B5EF4-FFF2-40B4-BE49-F238E27FC236}">
                <a16:creationId xmlns:a16="http://schemas.microsoft.com/office/drawing/2014/main" id="{457331E1-E141-4E99-BD8E-B55B205DE015}"/>
              </a:ext>
            </a:extLst>
          </p:cNvPr>
          <p:cNvGrpSpPr/>
          <p:nvPr/>
        </p:nvGrpSpPr>
        <p:grpSpPr>
          <a:xfrm>
            <a:off x="7956" y="595439"/>
            <a:ext cx="6806428" cy="1557573"/>
            <a:chOff x="1639213" y="1003612"/>
            <a:chExt cx="6806428" cy="1839949"/>
          </a:xfrm>
        </p:grpSpPr>
        <p:sp>
          <p:nvSpPr>
            <p:cNvPr id="10" name="Freeform 9">
              <a:extLst>
                <a:ext uri="{FF2B5EF4-FFF2-40B4-BE49-F238E27FC236}">
                  <a16:creationId xmlns:a16="http://schemas.microsoft.com/office/drawing/2014/main" id="{A05539B9-36A1-4B84-B1AA-73A2F15D5C4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a:extLst>
                <a:ext uri="{FF2B5EF4-FFF2-40B4-BE49-F238E27FC236}">
                  <a16:creationId xmlns:a16="http://schemas.microsoft.com/office/drawing/2014/main" id="{F42D2B72-95FA-48A1-8355-F6A50AB36DB7}"/>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2" name="Rounded Rectangle 28">
              <a:extLst>
                <a:ext uri="{FF2B5EF4-FFF2-40B4-BE49-F238E27FC236}">
                  <a16:creationId xmlns:a16="http://schemas.microsoft.com/office/drawing/2014/main" id="{022C20C0-DA19-43BC-AFA1-C3BF63F8ACF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3" name="Picture 37">
              <a:extLst>
                <a:ext uri="{FF2B5EF4-FFF2-40B4-BE49-F238E27FC236}">
                  <a16:creationId xmlns:a16="http://schemas.microsoft.com/office/drawing/2014/main" id="{4C5A1EC5-DADF-47DF-865F-528ADE3CC7D7}"/>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4" name="Picture 37">
              <a:extLst>
                <a:ext uri="{FF2B5EF4-FFF2-40B4-BE49-F238E27FC236}">
                  <a16:creationId xmlns:a16="http://schemas.microsoft.com/office/drawing/2014/main" id="{16C1BDAC-75BF-412D-9C6B-98A1EEAF75F3}"/>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5" name="TextBox 14">
              <a:extLst>
                <a:ext uri="{FF2B5EF4-FFF2-40B4-BE49-F238E27FC236}">
                  <a16:creationId xmlns:a16="http://schemas.microsoft.com/office/drawing/2014/main" id="{9879827F-02ED-45CE-9C5E-5ABA6D0A4ED5}"/>
                </a:ext>
              </a:extLst>
            </p:cNvPr>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6" name="TextBox 15">
              <a:extLst>
                <a:ext uri="{FF2B5EF4-FFF2-40B4-BE49-F238E27FC236}">
                  <a16:creationId xmlns:a16="http://schemas.microsoft.com/office/drawing/2014/main" id="{ED41D8CD-7543-4F00-9FA9-AB880D4F05A2}"/>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7" name="Straight Connector 16">
              <a:extLst>
                <a:ext uri="{FF2B5EF4-FFF2-40B4-BE49-F238E27FC236}">
                  <a16:creationId xmlns:a16="http://schemas.microsoft.com/office/drawing/2014/main" id="{201BD498-2BF3-4B27-B2CA-ADA5D100AC64}"/>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C11CC0EC-24BE-4A71-B704-E70A1A92E553}"/>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CAE6512F-23CF-406A-B66C-0A2F6336185F}"/>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D01F4F-AB60-47F0-A189-1FCB39814093}"/>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1" name="TextBox 20">
              <a:extLst>
                <a:ext uri="{FF2B5EF4-FFF2-40B4-BE49-F238E27FC236}">
                  <a16:creationId xmlns:a16="http://schemas.microsoft.com/office/drawing/2014/main" id="{07B20C09-9411-4ED7-9F7C-A6C1C547C26F}"/>
                </a:ext>
              </a:extLst>
            </p:cNvPr>
            <p:cNvSpPr txBox="1"/>
            <p:nvPr/>
          </p:nvSpPr>
          <p:spPr>
            <a:xfrm>
              <a:off x="2247423" y="1944195"/>
              <a:ext cx="380232" cy="258532"/>
            </a:xfrm>
            <a:prstGeom prst="rect">
              <a:avLst/>
            </a:prstGeom>
            <a:noFill/>
          </p:spPr>
          <p:txBody>
            <a:bodyPr wrap="none" rtlCol="0">
              <a:spAutoFit/>
            </a:bodyPr>
            <a:lstStyle/>
            <a:p>
              <a:r>
                <a:rPr lang="en-US" sz="1200" b="1" dirty="0">
                  <a:solidFill>
                    <a:schemeClr val="bg1"/>
                  </a:solidFill>
                </a:rPr>
                <a:t>R1</a:t>
              </a:r>
            </a:p>
          </p:txBody>
        </p:sp>
        <p:sp>
          <p:nvSpPr>
            <p:cNvPr id="22" name="TextBox 21">
              <a:extLst>
                <a:ext uri="{FF2B5EF4-FFF2-40B4-BE49-F238E27FC236}">
                  <a16:creationId xmlns:a16="http://schemas.microsoft.com/office/drawing/2014/main" id="{40047912-5B7F-4BD4-928D-F8FB578B17DA}"/>
                </a:ext>
              </a:extLst>
            </p:cNvPr>
            <p:cNvSpPr txBox="1"/>
            <p:nvPr/>
          </p:nvSpPr>
          <p:spPr>
            <a:xfrm>
              <a:off x="4801529" y="1953374"/>
              <a:ext cx="380232" cy="258532"/>
            </a:xfrm>
            <a:prstGeom prst="rect">
              <a:avLst/>
            </a:prstGeom>
            <a:noFill/>
          </p:spPr>
          <p:txBody>
            <a:bodyPr wrap="none" rtlCol="0">
              <a:spAutoFit/>
            </a:bodyPr>
            <a:lstStyle/>
            <a:p>
              <a:r>
                <a:rPr lang="en-US" sz="1200" b="1" dirty="0">
                  <a:solidFill>
                    <a:schemeClr val="bg1"/>
                  </a:solidFill>
                </a:rPr>
                <a:t>R2</a:t>
              </a:r>
            </a:p>
          </p:txBody>
        </p:sp>
        <p:sp>
          <p:nvSpPr>
            <p:cNvPr id="23" name="TextBox 22">
              <a:extLst>
                <a:ext uri="{FF2B5EF4-FFF2-40B4-BE49-F238E27FC236}">
                  <a16:creationId xmlns:a16="http://schemas.microsoft.com/office/drawing/2014/main" id="{4B889AEC-61B5-4345-99FE-F65774408AAC}"/>
                </a:ext>
              </a:extLst>
            </p:cNvPr>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4" name="TextBox 23">
              <a:extLst>
                <a:ext uri="{FF2B5EF4-FFF2-40B4-BE49-F238E27FC236}">
                  <a16:creationId xmlns:a16="http://schemas.microsoft.com/office/drawing/2014/main" id="{72E928E9-0094-4ED9-985A-910AAC45E938}"/>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25" name="Picture 88">
              <a:extLst>
                <a:ext uri="{FF2B5EF4-FFF2-40B4-BE49-F238E27FC236}">
                  <a16:creationId xmlns:a16="http://schemas.microsoft.com/office/drawing/2014/main" id="{64C0ACB9-239A-4E0C-AFFA-D8A205A3D352}"/>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6" name="Picture 37">
              <a:extLst>
                <a:ext uri="{FF2B5EF4-FFF2-40B4-BE49-F238E27FC236}">
                  <a16:creationId xmlns:a16="http://schemas.microsoft.com/office/drawing/2014/main" id="{36AB2C56-BD42-46FA-927E-7E6401C4AD25}"/>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7" name="TextBox 26">
              <a:extLst>
                <a:ext uri="{FF2B5EF4-FFF2-40B4-BE49-F238E27FC236}">
                  <a16:creationId xmlns:a16="http://schemas.microsoft.com/office/drawing/2014/main" id="{F42566F4-0E5B-47B6-8E8C-814DB2C7A34D}"/>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8" name="TextBox 27">
              <a:extLst>
                <a:ext uri="{FF2B5EF4-FFF2-40B4-BE49-F238E27FC236}">
                  <a16:creationId xmlns:a16="http://schemas.microsoft.com/office/drawing/2014/main" id="{12DBCE99-2E55-4AEC-9B48-D04ACEAA42AC}"/>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a:t>192.168.1.0 /27</a:t>
              </a:r>
            </a:p>
          </p:txBody>
        </p:sp>
        <p:sp>
          <p:nvSpPr>
            <p:cNvPr id="29" name="TextBox 28">
              <a:extLst>
                <a:ext uri="{FF2B5EF4-FFF2-40B4-BE49-F238E27FC236}">
                  <a16:creationId xmlns:a16="http://schemas.microsoft.com/office/drawing/2014/main" id="{B1B4A1EC-EBCD-48DB-B70F-63335FFF22E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0" name="TextBox 29">
              <a:extLst>
                <a:ext uri="{FF2B5EF4-FFF2-40B4-BE49-F238E27FC236}">
                  <a16:creationId xmlns:a16="http://schemas.microsoft.com/office/drawing/2014/main" id="{D192C8DC-6050-439F-BDD0-ECBFE744DFCC}"/>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1" name="TextBox 30">
              <a:extLst>
                <a:ext uri="{FF2B5EF4-FFF2-40B4-BE49-F238E27FC236}">
                  <a16:creationId xmlns:a16="http://schemas.microsoft.com/office/drawing/2014/main" id="{D79D2A71-1F3F-45B1-B9C5-B82EBF2E039F}"/>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32" name="TextBox 31">
              <a:extLst>
                <a:ext uri="{FF2B5EF4-FFF2-40B4-BE49-F238E27FC236}">
                  <a16:creationId xmlns:a16="http://schemas.microsoft.com/office/drawing/2014/main" id="{E5014B15-32B9-4939-BB23-A99EB98E39D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33" name="TextBox 32">
              <a:extLst>
                <a:ext uri="{FF2B5EF4-FFF2-40B4-BE49-F238E27FC236}">
                  <a16:creationId xmlns:a16="http://schemas.microsoft.com/office/drawing/2014/main" id="{EB9E2F82-7A3F-4FF3-B02A-8243D3AA3716}"/>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4" name="TextBox 33">
              <a:extLst>
                <a:ext uri="{FF2B5EF4-FFF2-40B4-BE49-F238E27FC236}">
                  <a16:creationId xmlns:a16="http://schemas.microsoft.com/office/drawing/2014/main" id="{B3B4EC37-A011-4713-9303-B642E5BF7857}"/>
                </a:ext>
              </a:extLst>
            </p:cNvPr>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35" name="TextBox 34">
              <a:extLst>
                <a:ext uri="{FF2B5EF4-FFF2-40B4-BE49-F238E27FC236}">
                  <a16:creationId xmlns:a16="http://schemas.microsoft.com/office/drawing/2014/main" id="{FA096237-3670-4EB1-8208-56F17AD73D30}"/>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a:extLst>
                <a:ext uri="{FF2B5EF4-FFF2-40B4-BE49-F238E27FC236}">
                  <a16:creationId xmlns:a16="http://schemas.microsoft.com/office/drawing/2014/main" id="{2BB19F27-2C01-4E28-9600-5BCE0FA6B3EE}"/>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7" name="TextBox 36">
              <a:extLst>
                <a:ext uri="{FF2B5EF4-FFF2-40B4-BE49-F238E27FC236}">
                  <a16:creationId xmlns:a16="http://schemas.microsoft.com/office/drawing/2014/main" id="{FD2DD21B-2D6E-40A5-810C-0C0967B9B5E9}"/>
                </a:ext>
              </a:extLst>
            </p:cNvPr>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8" name="TextBox 37">
              <a:extLst>
                <a:ext uri="{FF2B5EF4-FFF2-40B4-BE49-F238E27FC236}">
                  <a16:creationId xmlns:a16="http://schemas.microsoft.com/office/drawing/2014/main" id="{21CA7DB2-1BF2-4F49-8D4C-FB23EE93A9D6}"/>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9" name="TextBox 38">
              <a:extLst>
                <a:ext uri="{FF2B5EF4-FFF2-40B4-BE49-F238E27FC236}">
                  <a16:creationId xmlns:a16="http://schemas.microsoft.com/office/drawing/2014/main" id="{80BA641C-A53B-4D70-B3F8-6038A69F9D2B}"/>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40" name="TextBox 39">
            <a:extLst>
              <a:ext uri="{FF2B5EF4-FFF2-40B4-BE49-F238E27FC236}">
                <a16:creationId xmlns:a16="http://schemas.microsoft.com/office/drawing/2014/main" id="{48A24D3A-DE43-4B6F-B00F-CE62D1A65949}"/>
              </a:ext>
            </a:extLst>
          </p:cNvPr>
          <p:cNvSpPr txBox="1"/>
          <p:nvPr/>
        </p:nvSpPr>
        <p:spPr>
          <a:xfrm>
            <a:off x="4364455" y="1844423"/>
            <a:ext cx="3010598" cy="338554"/>
          </a:xfrm>
          <a:prstGeom prst="rect">
            <a:avLst/>
          </a:prstGeom>
          <a:noFill/>
        </p:spPr>
        <p:txBody>
          <a:bodyPr wrap="square">
            <a:spAutoFit/>
          </a:bodyPr>
          <a:lstStyle/>
          <a:p>
            <a:r>
              <a:rPr lang="en-US" sz="1600" b="1" dirty="0"/>
              <a:t>Classless configuration example</a:t>
            </a:r>
          </a:p>
        </p:txBody>
      </p:sp>
      <p:sp>
        <p:nvSpPr>
          <p:cNvPr id="41" name="Text Placeholder 5">
            <a:extLst>
              <a:ext uri="{FF2B5EF4-FFF2-40B4-BE49-F238E27FC236}">
                <a16:creationId xmlns:a16="http://schemas.microsoft.com/office/drawing/2014/main" id="{9B31191D-6C37-43F6-BF05-71C74F3A17B6}"/>
              </a:ext>
            </a:extLst>
          </p:cNvPr>
          <p:cNvSpPr>
            <a:spLocks/>
          </p:cNvSpPr>
          <p:nvPr/>
        </p:nvSpPr>
        <p:spPr bwMode="auto">
          <a:xfrm>
            <a:off x="172697" y="2351182"/>
            <a:ext cx="4485080" cy="330598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Automatic network summarization is in effect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192.168.1.0/24 for FastEthernet0/0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Summarizing with metric 40512000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172.17.0.0/16 for Serial0/0/0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172.17.2.0/24</a:t>
            </a:r>
          </a:p>
          <a:p>
            <a:pPr marL="236538" indent="-236538" algn="l" defTabSz="814388" eaLnBrk="1" hangingPunct="1">
              <a:lnSpc>
                <a:spcPct val="100000"/>
              </a:lnSpc>
              <a:spcBef>
                <a:spcPts val="0"/>
              </a:spcBef>
              <a:buClr>
                <a:srgbClr val="708CA1"/>
              </a:buClr>
              <a:defRPr/>
            </a:pPr>
            <a:r>
              <a:rPr lang="en-US" sz="1100" kern="0" dirty="0">
                <a:highlight>
                  <a:srgbClr val="FFFF00"/>
                </a:highlight>
                <a:latin typeface="Courier New" pitchFamily="49" charset="0"/>
              </a:rPr>
              <a:t>    192.168.1.96/27</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Routing Information Sources:</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Gateway         Distance      Last Update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(this router)         90      00:00:06</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Gateway         Distance      Last Update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192.168.1.101         90      00:00:26</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Distance: internal 90 external 170</a:t>
            </a:r>
          </a:p>
        </p:txBody>
      </p:sp>
      <p:sp>
        <p:nvSpPr>
          <p:cNvPr id="50" name="Text Placeholder 5">
            <a:extLst>
              <a:ext uri="{FF2B5EF4-FFF2-40B4-BE49-F238E27FC236}">
                <a16:creationId xmlns:a16="http://schemas.microsoft.com/office/drawing/2014/main" id="{D5AF51E0-7AA4-49ED-BD60-9B5E67656B32}"/>
              </a:ext>
            </a:extLst>
          </p:cNvPr>
          <p:cNvSpPr>
            <a:spLocks/>
          </p:cNvSpPr>
          <p:nvPr/>
        </p:nvSpPr>
        <p:spPr bwMode="auto">
          <a:xfrm>
            <a:off x="9142857" y="4187456"/>
            <a:ext cx="2949386" cy="136200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800" kern="0" dirty="0">
                <a:latin typeface="Courier New" pitchFamily="49" charset="0"/>
              </a:rPr>
              <a:t>Maximum path: 4</a:t>
            </a:r>
          </a:p>
          <a:p>
            <a:pPr marL="236538" indent="-236538" defTabSz="814388">
              <a:buClr>
                <a:srgbClr val="708CA1"/>
              </a:buClr>
              <a:defRPr/>
            </a:pPr>
            <a:r>
              <a:rPr lang="en-US" sz="800" kern="0" dirty="0">
                <a:latin typeface="Courier New" pitchFamily="49" charset="0"/>
              </a:rPr>
              <a:t>  Routing for Networks:</a:t>
            </a:r>
          </a:p>
          <a:p>
            <a:pPr marL="236538" indent="-236538" defTabSz="814388">
              <a:buClr>
                <a:srgbClr val="708CA1"/>
              </a:buClr>
              <a:defRPr/>
            </a:pPr>
            <a:r>
              <a:rPr lang="en-US" sz="800" kern="0" dirty="0">
                <a:latin typeface="Courier New" pitchFamily="49" charset="0"/>
              </a:rPr>
              <a:t>    172.16.1.0/24</a:t>
            </a:r>
          </a:p>
          <a:p>
            <a:pPr marL="236538" indent="-236538" defTabSz="814388">
              <a:buClr>
                <a:srgbClr val="708CA1"/>
              </a:buClr>
              <a:defRPr/>
            </a:pPr>
            <a:r>
              <a:rPr lang="en-US" sz="800" kern="0" dirty="0">
                <a:latin typeface="Courier New" pitchFamily="49" charset="0"/>
              </a:rPr>
              <a:t>    192.168.1.96/27</a:t>
            </a:r>
          </a:p>
          <a:p>
            <a:pPr marL="236538" indent="-236538" defTabSz="814388">
              <a:buClr>
                <a:srgbClr val="708CA1"/>
              </a:buClr>
              <a:defRPr/>
            </a:pPr>
            <a:r>
              <a:rPr lang="en-US" sz="800" kern="0" dirty="0">
                <a:latin typeface="Courier New" pitchFamily="49" charset="0"/>
              </a:rPr>
              <a:t>  Routing Information Sources:</a:t>
            </a:r>
          </a:p>
          <a:p>
            <a:pPr marL="236538" indent="-236538" defTabSz="814388">
              <a:buClr>
                <a:srgbClr val="708CA1"/>
              </a:buClr>
              <a:defRPr/>
            </a:pPr>
            <a:r>
              <a:rPr lang="en-US" sz="800" kern="0" dirty="0">
                <a:latin typeface="Courier New" pitchFamily="49" charset="0"/>
              </a:rPr>
              <a:t>    Gateway         Distance      Last Update</a:t>
            </a:r>
          </a:p>
          <a:p>
            <a:pPr marL="236538" indent="-236538" defTabSz="814388">
              <a:buClr>
                <a:srgbClr val="708CA1"/>
              </a:buClr>
              <a:defRPr/>
            </a:pPr>
            <a:r>
              <a:rPr lang="en-US" sz="800" kern="0" dirty="0">
                <a:latin typeface="Courier New" pitchFamily="49" charset="0"/>
              </a:rPr>
              <a:t>    (this router)         90      00:08:56</a:t>
            </a:r>
          </a:p>
          <a:p>
            <a:pPr marL="236538" indent="-236538" defTabSz="814388">
              <a:buClr>
                <a:srgbClr val="708CA1"/>
              </a:buClr>
              <a:defRPr/>
            </a:pPr>
            <a:r>
              <a:rPr lang="en-US" sz="800" kern="0" dirty="0">
                <a:latin typeface="Courier New" pitchFamily="49" charset="0"/>
              </a:rPr>
              <a:t>    Gateway         Distance      Last Update</a:t>
            </a:r>
          </a:p>
          <a:p>
            <a:pPr marL="236538" indent="-236538" defTabSz="814388">
              <a:buClr>
                <a:srgbClr val="708CA1"/>
              </a:buClr>
              <a:defRPr/>
            </a:pPr>
            <a:r>
              <a:rPr lang="en-US" sz="800" kern="0" dirty="0">
                <a:latin typeface="Courier New" pitchFamily="49" charset="0"/>
              </a:rPr>
              <a:t>    192.168.1.102         90      00:07:59</a:t>
            </a:r>
          </a:p>
          <a:p>
            <a:pPr marL="236538" indent="-236538" defTabSz="814388">
              <a:buClr>
                <a:srgbClr val="708CA1"/>
              </a:buClr>
              <a:defRPr/>
            </a:pPr>
            <a:r>
              <a:rPr lang="en-US" sz="800" kern="0" dirty="0">
                <a:latin typeface="Courier New" pitchFamily="49" charset="0"/>
              </a:rPr>
              <a:t>  Distance: internal 90 external 170</a:t>
            </a:r>
          </a:p>
          <a:p>
            <a:pPr marL="236538" indent="-236538" defTabSz="814388">
              <a:buClr>
                <a:srgbClr val="708CA1"/>
              </a:buClr>
              <a:defRPr/>
            </a:pPr>
            <a:r>
              <a:rPr lang="en-US" sz="800" kern="0" dirty="0">
                <a:latin typeface="Courier New" pitchFamily="49" charset="0"/>
              </a:rPr>
              <a:t> </a:t>
            </a:r>
          </a:p>
        </p:txBody>
      </p:sp>
    </p:spTree>
    <p:extLst>
      <p:ext uri="{BB962C8B-B14F-4D97-AF65-F5344CB8AC3E}">
        <p14:creationId xmlns:p14="http://schemas.microsoft.com/office/powerpoint/2010/main" val="292593208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Implementing and Verifying EIGRP</a:t>
            </a:r>
          </a:p>
        </p:txBody>
      </p:sp>
      <p:sp>
        <p:nvSpPr>
          <p:cNvPr id="4" name="Text Placeholder 13">
            <a:extLst>
              <a:ext uri="{FF2B5EF4-FFF2-40B4-BE49-F238E27FC236}">
                <a16:creationId xmlns:a16="http://schemas.microsoft.com/office/drawing/2014/main" id="{867A4186-B6F5-44FF-A973-4F7C932566C8}"/>
              </a:ext>
            </a:extLst>
          </p:cNvPr>
          <p:cNvSpPr txBox="1">
            <a:spLocks/>
          </p:cNvSpPr>
          <p:nvPr/>
        </p:nvSpPr>
        <p:spPr>
          <a:xfrm>
            <a:off x="626234" y="2675531"/>
            <a:ext cx="7745412" cy="377078"/>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7" name="Text Placeholder 5">
            <a:extLst>
              <a:ext uri="{FF2B5EF4-FFF2-40B4-BE49-F238E27FC236}">
                <a16:creationId xmlns:a16="http://schemas.microsoft.com/office/drawing/2014/main" id="{9C25E61C-4C49-4341-88B4-636F4F6BDD18}"/>
              </a:ext>
            </a:extLst>
          </p:cNvPr>
          <p:cNvSpPr>
            <a:spLocks/>
          </p:cNvSpPr>
          <p:nvPr/>
        </p:nvSpPr>
        <p:spPr bwMode="auto">
          <a:xfrm>
            <a:off x="7838828" y="42274"/>
            <a:ext cx="4253415" cy="176671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no 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highlight>
                  <a:srgbClr val="FFFF00"/>
                </a:highlight>
                <a:latin typeface="Courier New" pitchFamily="49" charset="0"/>
              </a:rPr>
              <a:t>network 192.168.1.96 0.0.0.31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highlight>
                  <a:srgbClr val="FFFF00"/>
                </a:highlight>
                <a:latin typeface="Courier New" pitchFamily="49" charset="0"/>
              </a:rPr>
              <a:t>network 172.16.1.0 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latin typeface="Courier New" pitchFamily="49" charset="0"/>
              </a:rPr>
              <a:t>end</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 </a:t>
            </a:r>
            <a:r>
              <a:rPr lang="en-US" sz="1100" b="1" kern="0" dirty="0">
                <a:latin typeface="Courier New" pitchFamily="49" charset="0"/>
              </a:rPr>
              <a:t>show run | section router </a:t>
            </a:r>
            <a:r>
              <a:rPr lang="en-US" sz="1100" b="1" kern="0" dirty="0" err="1">
                <a:latin typeface="Courier New" pitchFamily="49" charset="0"/>
              </a:rPr>
              <a:t>eigrp</a:t>
            </a:r>
            <a:endParaRPr lang="en-US" sz="1100" b="1" kern="0" dirty="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router </a:t>
            </a:r>
            <a:r>
              <a:rPr lang="en-US" sz="1100" kern="0" dirty="0" err="1">
                <a:latin typeface="Courier New" pitchFamily="49" charset="0"/>
              </a:rPr>
              <a:t>eigrp</a:t>
            </a:r>
            <a:r>
              <a:rPr lang="en-US" sz="1100"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172.16.1.0 </a:t>
            </a:r>
            <a:r>
              <a:rPr lang="en-US" sz="1100" kern="0" dirty="0">
                <a:highlight>
                  <a:srgbClr val="FFFF00"/>
                </a:highlight>
                <a:latin typeface="Courier New" pitchFamily="49" charset="0"/>
              </a:rPr>
              <a:t>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192.168.1.96 </a:t>
            </a:r>
            <a:r>
              <a:rPr lang="en-US" sz="1100" kern="0" dirty="0">
                <a:highlight>
                  <a:srgbClr val="FFFF00"/>
                </a:highlight>
                <a:latin typeface="Courier New" pitchFamily="49" charset="0"/>
              </a:rPr>
              <a:t>0.0.0.31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p:txBody>
      </p:sp>
      <p:sp>
        <p:nvSpPr>
          <p:cNvPr id="8" name="Text Placeholder 5">
            <a:extLst>
              <a:ext uri="{FF2B5EF4-FFF2-40B4-BE49-F238E27FC236}">
                <a16:creationId xmlns:a16="http://schemas.microsoft.com/office/drawing/2014/main" id="{E199BA9E-C2A4-43AC-B25D-D088B72250C3}"/>
              </a:ext>
            </a:extLst>
          </p:cNvPr>
          <p:cNvSpPr>
            <a:spLocks/>
          </p:cNvSpPr>
          <p:nvPr/>
        </p:nvSpPr>
        <p:spPr bwMode="auto">
          <a:xfrm>
            <a:off x="7838828" y="1910830"/>
            <a:ext cx="4243348" cy="1766714"/>
          </a:xfrm>
          <a:prstGeom prst="rect">
            <a:avLst/>
          </a:prstGeom>
          <a:solidFill>
            <a:schemeClr val="bg1"/>
          </a:solidFill>
          <a:ln w="12700" algn="ctr">
            <a:solidFill>
              <a:schemeClr val="tx1"/>
            </a:solidFill>
            <a:miter lim="800000"/>
            <a:headEnd/>
            <a:tailEnd/>
          </a:ln>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no 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router </a:t>
            </a:r>
            <a:r>
              <a:rPr lang="en-US" sz="1100" b="1" kern="0" dirty="0" err="1">
                <a:latin typeface="Courier New" pitchFamily="49" charset="0"/>
              </a:rPr>
              <a:t>eigrp</a:t>
            </a:r>
            <a:r>
              <a:rPr lang="en-US" sz="1100" b="1"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192.168.1.96 0.0.0.31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172.17.2.0 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end</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run | section router </a:t>
            </a:r>
            <a:r>
              <a:rPr lang="en-US" sz="1100" b="1" kern="0" dirty="0" err="1">
                <a:latin typeface="Courier New" pitchFamily="49" charset="0"/>
              </a:rPr>
              <a:t>eigrp</a:t>
            </a:r>
            <a:endParaRPr lang="en-US" sz="1100" b="1" kern="0" dirty="0">
              <a:latin typeface="Courier New" pitchFamily="49" charset="0"/>
            </a:endParaRP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router </a:t>
            </a:r>
            <a:r>
              <a:rPr lang="en-US" sz="1100" kern="0" dirty="0" err="1">
                <a:latin typeface="Courier New" pitchFamily="49" charset="0"/>
              </a:rPr>
              <a:t>eigrp</a:t>
            </a:r>
            <a:r>
              <a:rPr lang="en-US" sz="1100" kern="0" dirty="0">
                <a:latin typeface="Courier New" pitchFamily="49" charset="0"/>
              </a:rPr>
              <a:t>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172.17.2.0 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p:txBody>
      </p:sp>
      <p:grpSp>
        <p:nvGrpSpPr>
          <p:cNvPr id="9" name="Group 8">
            <a:extLst>
              <a:ext uri="{FF2B5EF4-FFF2-40B4-BE49-F238E27FC236}">
                <a16:creationId xmlns:a16="http://schemas.microsoft.com/office/drawing/2014/main" id="{457331E1-E141-4E99-BD8E-B55B205DE015}"/>
              </a:ext>
            </a:extLst>
          </p:cNvPr>
          <p:cNvGrpSpPr/>
          <p:nvPr/>
        </p:nvGrpSpPr>
        <p:grpSpPr>
          <a:xfrm>
            <a:off x="7956" y="595439"/>
            <a:ext cx="6806428" cy="1557573"/>
            <a:chOff x="1639213" y="1003612"/>
            <a:chExt cx="6806428" cy="1839949"/>
          </a:xfrm>
        </p:grpSpPr>
        <p:sp>
          <p:nvSpPr>
            <p:cNvPr id="10" name="Freeform 9">
              <a:extLst>
                <a:ext uri="{FF2B5EF4-FFF2-40B4-BE49-F238E27FC236}">
                  <a16:creationId xmlns:a16="http://schemas.microsoft.com/office/drawing/2014/main" id="{A05539B9-36A1-4B84-B1AA-73A2F15D5C4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a:extLst>
                <a:ext uri="{FF2B5EF4-FFF2-40B4-BE49-F238E27FC236}">
                  <a16:creationId xmlns:a16="http://schemas.microsoft.com/office/drawing/2014/main" id="{F42D2B72-95FA-48A1-8355-F6A50AB36DB7}"/>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2" name="Rounded Rectangle 28">
              <a:extLst>
                <a:ext uri="{FF2B5EF4-FFF2-40B4-BE49-F238E27FC236}">
                  <a16:creationId xmlns:a16="http://schemas.microsoft.com/office/drawing/2014/main" id="{022C20C0-DA19-43BC-AFA1-C3BF63F8ACF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3" name="Picture 37">
              <a:extLst>
                <a:ext uri="{FF2B5EF4-FFF2-40B4-BE49-F238E27FC236}">
                  <a16:creationId xmlns:a16="http://schemas.microsoft.com/office/drawing/2014/main" id="{4C5A1EC5-DADF-47DF-865F-528ADE3CC7D7}"/>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4" name="Picture 37">
              <a:extLst>
                <a:ext uri="{FF2B5EF4-FFF2-40B4-BE49-F238E27FC236}">
                  <a16:creationId xmlns:a16="http://schemas.microsoft.com/office/drawing/2014/main" id="{16C1BDAC-75BF-412D-9C6B-98A1EEAF75F3}"/>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5" name="TextBox 14">
              <a:extLst>
                <a:ext uri="{FF2B5EF4-FFF2-40B4-BE49-F238E27FC236}">
                  <a16:creationId xmlns:a16="http://schemas.microsoft.com/office/drawing/2014/main" id="{9879827F-02ED-45CE-9C5E-5ABA6D0A4ED5}"/>
                </a:ext>
              </a:extLst>
            </p:cNvPr>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6" name="TextBox 15">
              <a:extLst>
                <a:ext uri="{FF2B5EF4-FFF2-40B4-BE49-F238E27FC236}">
                  <a16:creationId xmlns:a16="http://schemas.microsoft.com/office/drawing/2014/main" id="{ED41D8CD-7543-4F00-9FA9-AB880D4F05A2}"/>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7" name="Straight Connector 16">
              <a:extLst>
                <a:ext uri="{FF2B5EF4-FFF2-40B4-BE49-F238E27FC236}">
                  <a16:creationId xmlns:a16="http://schemas.microsoft.com/office/drawing/2014/main" id="{201BD498-2BF3-4B27-B2CA-ADA5D100AC64}"/>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C11CC0EC-24BE-4A71-B704-E70A1A92E553}"/>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CAE6512F-23CF-406A-B66C-0A2F6336185F}"/>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D01F4F-AB60-47F0-A189-1FCB39814093}"/>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1" name="TextBox 20">
              <a:extLst>
                <a:ext uri="{FF2B5EF4-FFF2-40B4-BE49-F238E27FC236}">
                  <a16:creationId xmlns:a16="http://schemas.microsoft.com/office/drawing/2014/main" id="{07B20C09-9411-4ED7-9F7C-A6C1C547C26F}"/>
                </a:ext>
              </a:extLst>
            </p:cNvPr>
            <p:cNvSpPr txBox="1"/>
            <p:nvPr/>
          </p:nvSpPr>
          <p:spPr>
            <a:xfrm>
              <a:off x="2247423" y="1944195"/>
              <a:ext cx="380232" cy="258532"/>
            </a:xfrm>
            <a:prstGeom prst="rect">
              <a:avLst/>
            </a:prstGeom>
            <a:noFill/>
          </p:spPr>
          <p:txBody>
            <a:bodyPr wrap="none" rtlCol="0">
              <a:spAutoFit/>
            </a:bodyPr>
            <a:lstStyle/>
            <a:p>
              <a:r>
                <a:rPr lang="en-US" sz="1200" b="1" dirty="0">
                  <a:solidFill>
                    <a:schemeClr val="bg1"/>
                  </a:solidFill>
                </a:rPr>
                <a:t>R1</a:t>
              </a:r>
            </a:p>
          </p:txBody>
        </p:sp>
        <p:sp>
          <p:nvSpPr>
            <p:cNvPr id="22" name="TextBox 21">
              <a:extLst>
                <a:ext uri="{FF2B5EF4-FFF2-40B4-BE49-F238E27FC236}">
                  <a16:creationId xmlns:a16="http://schemas.microsoft.com/office/drawing/2014/main" id="{40047912-5B7F-4BD4-928D-F8FB578B17DA}"/>
                </a:ext>
              </a:extLst>
            </p:cNvPr>
            <p:cNvSpPr txBox="1"/>
            <p:nvPr/>
          </p:nvSpPr>
          <p:spPr>
            <a:xfrm>
              <a:off x="4801529" y="1953374"/>
              <a:ext cx="380232" cy="258532"/>
            </a:xfrm>
            <a:prstGeom prst="rect">
              <a:avLst/>
            </a:prstGeom>
            <a:noFill/>
          </p:spPr>
          <p:txBody>
            <a:bodyPr wrap="none" rtlCol="0">
              <a:spAutoFit/>
            </a:bodyPr>
            <a:lstStyle/>
            <a:p>
              <a:r>
                <a:rPr lang="en-US" sz="1200" b="1" dirty="0">
                  <a:solidFill>
                    <a:schemeClr val="bg1"/>
                  </a:solidFill>
                </a:rPr>
                <a:t>R2</a:t>
              </a:r>
            </a:p>
          </p:txBody>
        </p:sp>
        <p:sp>
          <p:nvSpPr>
            <p:cNvPr id="23" name="TextBox 22">
              <a:extLst>
                <a:ext uri="{FF2B5EF4-FFF2-40B4-BE49-F238E27FC236}">
                  <a16:creationId xmlns:a16="http://schemas.microsoft.com/office/drawing/2014/main" id="{4B889AEC-61B5-4345-99FE-F65774408AAC}"/>
                </a:ext>
              </a:extLst>
            </p:cNvPr>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4" name="TextBox 23">
              <a:extLst>
                <a:ext uri="{FF2B5EF4-FFF2-40B4-BE49-F238E27FC236}">
                  <a16:creationId xmlns:a16="http://schemas.microsoft.com/office/drawing/2014/main" id="{72E928E9-0094-4ED9-985A-910AAC45E938}"/>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25" name="Picture 88">
              <a:extLst>
                <a:ext uri="{FF2B5EF4-FFF2-40B4-BE49-F238E27FC236}">
                  <a16:creationId xmlns:a16="http://schemas.microsoft.com/office/drawing/2014/main" id="{64C0ACB9-239A-4E0C-AFFA-D8A205A3D352}"/>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6" name="Picture 37">
              <a:extLst>
                <a:ext uri="{FF2B5EF4-FFF2-40B4-BE49-F238E27FC236}">
                  <a16:creationId xmlns:a16="http://schemas.microsoft.com/office/drawing/2014/main" id="{36AB2C56-BD42-46FA-927E-7E6401C4AD25}"/>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7" name="TextBox 26">
              <a:extLst>
                <a:ext uri="{FF2B5EF4-FFF2-40B4-BE49-F238E27FC236}">
                  <a16:creationId xmlns:a16="http://schemas.microsoft.com/office/drawing/2014/main" id="{F42566F4-0E5B-47B6-8E8C-814DB2C7A34D}"/>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8" name="TextBox 27">
              <a:extLst>
                <a:ext uri="{FF2B5EF4-FFF2-40B4-BE49-F238E27FC236}">
                  <a16:creationId xmlns:a16="http://schemas.microsoft.com/office/drawing/2014/main" id="{12DBCE99-2E55-4AEC-9B48-D04ACEAA42AC}"/>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a:t>192.168.1.0 /27</a:t>
              </a:r>
            </a:p>
          </p:txBody>
        </p:sp>
        <p:sp>
          <p:nvSpPr>
            <p:cNvPr id="29" name="TextBox 28">
              <a:extLst>
                <a:ext uri="{FF2B5EF4-FFF2-40B4-BE49-F238E27FC236}">
                  <a16:creationId xmlns:a16="http://schemas.microsoft.com/office/drawing/2014/main" id="{B1B4A1EC-EBCD-48DB-B70F-63335FFF22E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0" name="TextBox 29">
              <a:extLst>
                <a:ext uri="{FF2B5EF4-FFF2-40B4-BE49-F238E27FC236}">
                  <a16:creationId xmlns:a16="http://schemas.microsoft.com/office/drawing/2014/main" id="{D192C8DC-6050-439F-BDD0-ECBFE744DFCC}"/>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1" name="TextBox 30">
              <a:extLst>
                <a:ext uri="{FF2B5EF4-FFF2-40B4-BE49-F238E27FC236}">
                  <a16:creationId xmlns:a16="http://schemas.microsoft.com/office/drawing/2014/main" id="{D79D2A71-1F3F-45B1-B9C5-B82EBF2E039F}"/>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32" name="TextBox 31">
              <a:extLst>
                <a:ext uri="{FF2B5EF4-FFF2-40B4-BE49-F238E27FC236}">
                  <a16:creationId xmlns:a16="http://schemas.microsoft.com/office/drawing/2014/main" id="{E5014B15-32B9-4939-BB23-A99EB98E39D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33" name="TextBox 32">
              <a:extLst>
                <a:ext uri="{FF2B5EF4-FFF2-40B4-BE49-F238E27FC236}">
                  <a16:creationId xmlns:a16="http://schemas.microsoft.com/office/drawing/2014/main" id="{EB9E2F82-7A3F-4FF3-B02A-8243D3AA3716}"/>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4" name="TextBox 33">
              <a:extLst>
                <a:ext uri="{FF2B5EF4-FFF2-40B4-BE49-F238E27FC236}">
                  <a16:creationId xmlns:a16="http://schemas.microsoft.com/office/drawing/2014/main" id="{B3B4EC37-A011-4713-9303-B642E5BF7857}"/>
                </a:ext>
              </a:extLst>
            </p:cNvPr>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35" name="TextBox 34">
              <a:extLst>
                <a:ext uri="{FF2B5EF4-FFF2-40B4-BE49-F238E27FC236}">
                  <a16:creationId xmlns:a16="http://schemas.microsoft.com/office/drawing/2014/main" id="{FA096237-3670-4EB1-8208-56F17AD73D30}"/>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a:extLst>
                <a:ext uri="{FF2B5EF4-FFF2-40B4-BE49-F238E27FC236}">
                  <a16:creationId xmlns:a16="http://schemas.microsoft.com/office/drawing/2014/main" id="{2BB19F27-2C01-4E28-9600-5BCE0FA6B3EE}"/>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7" name="TextBox 36">
              <a:extLst>
                <a:ext uri="{FF2B5EF4-FFF2-40B4-BE49-F238E27FC236}">
                  <a16:creationId xmlns:a16="http://schemas.microsoft.com/office/drawing/2014/main" id="{FD2DD21B-2D6E-40A5-810C-0C0967B9B5E9}"/>
                </a:ext>
              </a:extLst>
            </p:cNvPr>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8" name="TextBox 37">
              <a:extLst>
                <a:ext uri="{FF2B5EF4-FFF2-40B4-BE49-F238E27FC236}">
                  <a16:creationId xmlns:a16="http://schemas.microsoft.com/office/drawing/2014/main" id="{21CA7DB2-1BF2-4F49-8D4C-FB23EE93A9D6}"/>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9" name="TextBox 38">
              <a:extLst>
                <a:ext uri="{FF2B5EF4-FFF2-40B4-BE49-F238E27FC236}">
                  <a16:creationId xmlns:a16="http://schemas.microsoft.com/office/drawing/2014/main" id="{80BA641C-A53B-4D70-B3F8-6038A69F9D2B}"/>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40" name="TextBox 39">
            <a:extLst>
              <a:ext uri="{FF2B5EF4-FFF2-40B4-BE49-F238E27FC236}">
                <a16:creationId xmlns:a16="http://schemas.microsoft.com/office/drawing/2014/main" id="{48A24D3A-DE43-4B6F-B00F-CE62D1A65949}"/>
              </a:ext>
            </a:extLst>
          </p:cNvPr>
          <p:cNvSpPr txBox="1"/>
          <p:nvPr/>
        </p:nvSpPr>
        <p:spPr>
          <a:xfrm>
            <a:off x="3761529" y="1718669"/>
            <a:ext cx="4067129" cy="584775"/>
          </a:xfrm>
          <a:prstGeom prst="rect">
            <a:avLst/>
          </a:prstGeom>
          <a:noFill/>
        </p:spPr>
        <p:txBody>
          <a:bodyPr wrap="square">
            <a:spAutoFit/>
          </a:bodyPr>
          <a:lstStyle/>
          <a:p>
            <a:r>
              <a:rPr lang="en-US" sz="1600" i="1" dirty="0">
                <a:solidFill>
                  <a:schemeClr val="tx1"/>
                </a:solidFill>
              </a:rPr>
              <a:t>EIGRP uses the Neighbor table to list adjacent routers.</a:t>
            </a:r>
          </a:p>
        </p:txBody>
      </p:sp>
      <p:sp>
        <p:nvSpPr>
          <p:cNvPr id="42" name="Text Placeholder 14">
            <a:extLst>
              <a:ext uri="{FF2B5EF4-FFF2-40B4-BE49-F238E27FC236}">
                <a16:creationId xmlns:a16="http://schemas.microsoft.com/office/drawing/2014/main" id="{18BC8FB1-96E9-462C-86E8-8BB5957983B6}"/>
              </a:ext>
            </a:extLst>
          </p:cNvPr>
          <p:cNvSpPr txBox="1">
            <a:spLocks/>
          </p:cNvSpPr>
          <p:nvPr/>
        </p:nvSpPr>
        <p:spPr>
          <a:xfrm>
            <a:off x="114774" y="2552212"/>
            <a:ext cx="7487925" cy="1246602"/>
          </a:xfr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6538" indent="-236538" defTabSz="814388">
              <a:buClr>
                <a:srgbClr val="708CA1"/>
              </a:buClr>
              <a:defRPr/>
            </a:pPr>
            <a:r>
              <a:rPr lang="en-US" sz="1100" b="1" kern="0" dirty="0">
                <a:latin typeface="Courier New" pitchFamily="49" charset="0"/>
              </a:rPr>
              <a:t>R1# show </a:t>
            </a:r>
            <a:r>
              <a:rPr lang="en-US" sz="1100" b="1" kern="0" dirty="0" err="1">
                <a:latin typeface="Courier New" pitchFamily="49" charset="0"/>
              </a:rPr>
              <a:t>ip</a:t>
            </a:r>
            <a:r>
              <a:rPr lang="en-US" sz="1100" b="1" kern="0" dirty="0">
                <a:latin typeface="Courier New" pitchFamily="49" charset="0"/>
              </a:rPr>
              <a:t> </a:t>
            </a:r>
            <a:r>
              <a:rPr lang="en-US" sz="1100" b="1" kern="0" dirty="0" err="1">
                <a:latin typeface="Courier New" pitchFamily="49" charset="0"/>
              </a:rPr>
              <a:t>eigrp</a:t>
            </a:r>
            <a:r>
              <a:rPr lang="en-US" sz="1100" b="1" kern="0" dirty="0">
                <a:latin typeface="Courier New" pitchFamily="49" charset="0"/>
              </a:rPr>
              <a:t> neighbors</a:t>
            </a:r>
          </a:p>
          <a:p>
            <a:pPr marL="236538" indent="-236538" defTabSz="814388">
              <a:buClr>
                <a:srgbClr val="708CA1"/>
              </a:buClr>
              <a:defRPr/>
            </a:pPr>
            <a:r>
              <a:rPr lang="en-US" sz="1100" kern="0" dirty="0">
                <a:latin typeface="Courier New" pitchFamily="49" charset="0"/>
              </a:rPr>
              <a:t>IP-EIGRP neighbors for process 100</a:t>
            </a:r>
          </a:p>
          <a:p>
            <a:pPr marL="236538" indent="-236538" defTabSz="814388">
              <a:buClr>
                <a:srgbClr val="708CA1"/>
              </a:buClr>
              <a:defRPr/>
            </a:pPr>
            <a:r>
              <a:rPr lang="en-US" sz="1100" kern="0" dirty="0">
                <a:latin typeface="Courier New" pitchFamily="49" charset="0"/>
              </a:rPr>
              <a:t>H   Address                 Interface       Hold Uptime   SRTT   RTO  Q  Seq</a:t>
            </a:r>
          </a:p>
          <a:p>
            <a:pPr marL="236538" indent="-236538" defTabSz="814388">
              <a:buClr>
                <a:srgbClr val="708CA1"/>
              </a:buClr>
              <a:defRPr/>
            </a:pPr>
            <a:r>
              <a:rPr lang="en-US" sz="1100" kern="0" dirty="0">
                <a:latin typeface="Courier New" pitchFamily="49" charset="0"/>
              </a:rPr>
              <a:t>                                            (sec)         (</a:t>
            </a:r>
            <a:r>
              <a:rPr lang="en-US" sz="1100" kern="0" dirty="0" err="1">
                <a:latin typeface="Courier New" pitchFamily="49" charset="0"/>
              </a:rPr>
              <a:t>ms</a:t>
            </a:r>
            <a:r>
              <a:rPr lang="en-US" sz="1100" kern="0" dirty="0">
                <a:latin typeface="Courier New" pitchFamily="49" charset="0"/>
              </a:rPr>
              <a:t>)       </a:t>
            </a:r>
            <a:r>
              <a:rPr lang="en-US" sz="1100" kern="0" dirty="0" err="1">
                <a:latin typeface="Courier New" pitchFamily="49" charset="0"/>
              </a:rPr>
              <a:t>Cnt</a:t>
            </a:r>
            <a:r>
              <a:rPr lang="en-US" sz="1100" kern="0" dirty="0">
                <a:latin typeface="Courier New" pitchFamily="49" charset="0"/>
              </a:rPr>
              <a:t> Num</a:t>
            </a:r>
          </a:p>
          <a:p>
            <a:pPr marL="236538" indent="-236538" defTabSz="814388">
              <a:buClr>
                <a:srgbClr val="708CA1"/>
              </a:buClr>
              <a:defRPr/>
            </a:pPr>
            <a:r>
              <a:rPr lang="en-US" sz="1100" kern="0" dirty="0">
                <a:latin typeface="Courier New" pitchFamily="49" charset="0"/>
              </a:rPr>
              <a:t>0   192.168.1.102           Se0/0/0          11 00:09:17   22  2280  0  5</a:t>
            </a:r>
          </a:p>
          <a:p>
            <a:pPr marL="236538" indent="-236538" defTabSz="814388">
              <a:buClr>
                <a:srgbClr val="708CA1"/>
              </a:buClr>
              <a:defRPr/>
            </a:pPr>
            <a:r>
              <a:rPr lang="en-US" sz="1100" kern="0" dirty="0">
                <a:latin typeface="Courier New" pitchFamily="49" charset="0"/>
              </a:rPr>
              <a:t>R1#</a:t>
            </a:r>
          </a:p>
        </p:txBody>
      </p:sp>
      <p:sp>
        <p:nvSpPr>
          <p:cNvPr id="43" name="Text Placeholder 13">
            <a:extLst>
              <a:ext uri="{FF2B5EF4-FFF2-40B4-BE49-F238E27FC236}">
                <a16:creationId xmlns:a16="http://schemas.microsoft.com/office/drawing/2014/main" id="{8D78747A-14D8-4424-90D8-1D242F4D38A6}"/>
              </a:ext>
            </a:extLst>
          </p:cNvPr>
          <p:cNvSpPr txBox="1">
            <a:spLocks/>
          </p:cNvSpPr>
          <p:nvPr/>
        </p:nvSpPr>
        <p:spPr>
          <a:xfrm>
            <a:off x="7247758" y="3903321"/>
            <a:ext cx="8531114" cy="1999940"/>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000000"/>
              </a:solidFill>
              <a:ea typeface="Times New Roman" pitchFamily="18" charset="0"/>
            </a:endParaRPr>
          </a:p>
        </p:txBody>
      </p:sp>
      <p:sp>
        <p:nvSpPr>
          <p:cNvPr id="44" name="Text Placeholder 14">
            <a:extLst>
              <a:ext uri="{FF2B5EF4-FFF2-40B4-BE49-F238E27FC236}">
                <a16:creationId xmlns:a16="http://schemas.microsoft.com/office/drawing/2014/main" id="{B6025375-F8B4-425C-BBCB-F42C8A5B60CF}"/>
              </a:ext>
            </a:extLst>
          </p:cNvPr>
          <p:cNvSpPr txBox="1">
            <a:spLocks/>
          </p:cNvSpPr>
          <p:nvPr/>
        </p:nvSpPr>
        <p:spPr>
          <a:xfrm>
            <a:off x="114774" y="3940866"/>
            <a:ext cx="7865059" cy="1554403"/>
          </a:xfr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6538" indent="-236538" defTabSz="814388">
              <a:buClr>
                <a:srgbClr val="708CA1"/>
              </a:buClr>
              <a:defRPr/>
            </a:pPr>
            <a:r>
              <a:rPr lang="en-US" sz="1100" b="1" kern="0" dirty="0">
                <a:latin typeface="Courier New" pitchFamily="49" charset="0"/>
              </a:rPr>
              <a:t>R1# show </a:t>
            </a:r>
            <a:r>
              <a:rPr lang="en-US" sz="1100" b="1" kern="0" dirty="0" err="1">
                <a:latin typeface="Courier New" pitchFamily="49" charset="0"/>
              </a:rPr>
              <a:t>ip</a:t>
            </a:r>
            <a:r>
              <a:rPr lang="en-US" sz="1100" b="1" kern="0" dirty="0">
                <a:latin typeface="Courier New" pitchFamily="49" charset="0"/>
              </a:rPr>
              <a:t> </a:t>
            </a:r>
            <a:r>
              <a:rPr lang="en-US" sz="1100" b="1" kern="0" dirty="0" err="1">
                <a:latin typeface="Courier New" pitchFamily="49" charset="0"/>
              </a:rPr>
              <a:t>eigrp</a:t>
            </a:r>
            <a:r>
              <a:rPr lang="en-US" sz="1100" b="1" kern="0" dirty="0">
                <a:latin typeface="Courier New" pitchFamily="49" charset="0"/>
              </a:rPr>
              <a:t> interfaces</a:t>
            </a:r>
          </a:p>
          <a:p>
            <a:pPr marL="236538" indent="-236538" defTabSz="814388">
              <a:buClr>
                <a:srgbClr val="708CA1"/>
              </a:buClr>
              <a:defRPr/>
            </a:pPr>
            <a:r>
              <a:rPr lang="en-US" sz="1100" kern="0" dirty="0">
                <a:latin typeface="Courier New" pitchFamily="49" charset="0"/>
              </a:rPr>
              <a:t>IP-EIGRP interfaces for process 100</a:t>
            </a:r>
          </a:p>
          <a:p>
            <a:pPr marL="236538" indent="-236538" defTabSz="814388">
              <a:buClr>
                <a:srgbClr val="708CA1"/>
              </a:buClr>
              <a:defRPr/>
            </a:pPr>
            <a:endParaRPr lang="en-US" sz="1100" kern="0" dirty="0">
              <a:latin typeface="Courier New" pitchFamily="49" charset="0"/>
            </a:endParaRPr>
          </a:p>
          <a:p>
            <a:pPr marL="236538" indent="-236538" defTabSz="814388">
              <a:buClr>
                <a:srgbClr val="708CA1"/>
              </a:buClr>
              <a:defRPr/>
            </a:pPr>
            <a:r>
              <a:rPr lang="en-US" sz="1100" kern="0" dirty="0">
                <a:latin typeface="Courier New" pitchFamily="49" charset="0"/>
              </a:rPr>
              <a:t>                        </a:t>
            </a:r>
            <a:r>
              <a:rPr lang="en-US" sz="1100" kern="0" dirty="0" err="1">
                <a:latin typeface="Courier New" pitchFamily="49" charset="0"/>
              </a:rPr>
              <a:t>Xmit</a:t>
            </a:r>
            <a:r>
              <a:rPr lang="en-US" sz="1100" kern="0" dirty="0">
                <a:latin typeface="Courier New" pitchFamily="49" charset="0"/>
              </a:rPr>
              <a:t> Queue   Mean   Pacing Time   Multicast    Pending</a:t>
            </a:r>
          </a:p>
          <a:p>
            <a:pPr marL="236538" indent="-236538" defTabSz="814388">
              <a:buClr>
                <a:srgbClr val="708CA1"/>
              </a:buClr>
              <a:defRPr/>
            </a:pPr>
            <a:r>
              <a:rPr lang="en-US" sz="1100" kern="0" dirty="0">
                <a:latin typeface="Courier New" pitchFamily="49" charset="0"/>
              </a:rPr>
              <a:t>Interface        Peers  Un/Reliable  SRTT   Un/Reliable   Flow Timer   Routes</a:t>
            </a:r>
          </a:p>
          <a:p>
            <a:pPr marL="236538" indent="-236538" defTabSz="814388">
              <a:buClr>
                <a:srgbClr val="708CA1"/>
              </a:buClr>
              <a:defRPr/>
            </a:pPr>
            <a:r>
              <a:rPr lang="en-US" sz="1100" kern="0" dirty="0">
                <a:latin typeface="Courier New" pitchFamily="49" charset="0"/>
              </a:rPr>
              <a:t>Se0/0/0            1        0/0        22      10/380        468           0</a:t>
            </a:r>
          </a:p>
          <a:p>
            <a:pPr marL="236538" indent="-236538" defTabSz="814388">
              <a:buClr>
                <a:srgbClr val="708CA1"/>
              </a:buClr>
              <a:defRPr/>
            </a:pPr>
            <a:r>
              <a:rPr lang="en-US" sz="1100" kern="0" dirty="0">
                <a:latin typeface="Courier New" pitchFamily="49" charset="0"/>
              </a:rPr>
              <a:t>Fa0/0              0        0/0         0       0/1            0           0</a:t>
            </a:r>
          </a:p>
          <a:p>
            <a:pPr marL="236538" indent="-236538" defTabSz="814388">
              <a:buClr>
                <a:srgbClr val="708CA1"/>
              </a:buClr>
              <a:defRPr/>
            </a:pPr>
            <a:r>
              <a:rPr lang="en-US" sz="1100" kern="0" dirty="0">
                <a:latin typeface="Courier New" pitchFamily="49" charset="0"/>
              </a:rPr>
              <a:t>R1#</a:t>
            </a:r>
          </a:p>
          <a:p>
            <a:pPr marL="236538" indent="-236538" defTabSz="814388">
              <a:buClr>
                <a:srgbClr val="708CA1"/>
              </a:buClr>
              <a:defRPr/>
            </a:pPr>
            <a:endParaRPr lang="en-US" sz="1100" kern="0" dirty="0">
              <a:latin typeface="Courier New" pitchFamily="49" charset="0"/>
            </a:endParaRPr>
          </a:p>
        </p:txBody>
      </p:sp>
    </p:spTree>
    <p:extLst>
      <p:ext uri="{BB962C8B-B14F-4D97-AF65-F5344CB8AC3E}">
        <p14:creationId xmlns:p14="http://schemas.microsoft.com/office/powerpoint/2010/main" val="305439692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Implementing and Verifying EIGRP</a:t>
            </a:r>
          </a:p>
        </p:txBody>
      </p:sp>
      <p:sp>
        <p:nvSpPr>
          <p:cNvPr id="4" name="Text Placeholder 13">
            <a:extLst>
              <a:ext uri="{FF2B5EF4-FFF2-40B4-BE49-F238E27FC236}">
                <a16:creationId xmlns:a16="http://schemas.microsoft.com/office/drawing/2014/main" id="{867A4186-B6F5-44FF-A973-4F7C932566C8}"/>
              </a:ext>
            </a:extLst>
          </p:cNvPr>
          <p:cNvSpPr txBox="1">
            <a:spLocks/>
          </p:cNvSpPr>
          <p:nvPr/>
        </p:nvSpPr>
        <p:spPr>
          <a:xfrm>
            <a:off x="626234" y="2675531"/>
            <a:ext cx="7745412" cy="377078"/>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nvGrpSpPr>
          <p:cNvPr id="9" name="Group 8">
            <a:extLst>
              <a:ext uri="{FF2B5EF4-FFF2-40B4-BE49-F238E27FC236}">
                <a16:creationId xmlns:a16="http://schemas.microsoft.com/office/drawing/2014/main" id="{457331E1-E141-4E99-BD8E-B55B205DE015}"/>
              </a:ext>
            </a:extLst>
          </p:cNvPr>
          <p:cNvGrpSpPr/>
          <p:nvPr/>
        </p:nvGrpSpPr>
        <p:grpSpPr>
          <a:xfrm>
            <a:off x="7956" y="595439"/>
            <a:ext cx="6806428" cy="1557573"/>
            <a:chOff x="1639213" y="1003612"/>
            <a:chExt cx="6806428" cy="1839949"/>
          </a:xfrm>
        </p:grpSpPr>
        <p:sp>
          <p:nvSpPr>
            <p:cNvPr id="10" name="Freeform 9">
              <a:extLst>
                <a:ext uri="{FF2B5EF4-FFF2-40B4-BE49-F238E27FC236}">
                  <a16:creationId xmlns:a16="http://schemas.microsoft.com/office/drawing/2014/main" id="{A05539B9-36A1-4B84-B1AA-73A2F15D5C4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a:extLst>
                <a:ext uri="{FF2B5EF4-FFF2-40B4-BE49-F238E27FC236}">
                  <a16:creationId xmlns:a16="http://schemas.microsoft.com/office/drawing/2014/main" id="{F42D2B72-95FA-48A1-8355-F6A50AB36DB7}"/>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2" name="Rounded Rectangle 28">
              <a:extLst>
                <a:ext uri="{FF2B5EF4-FFF2-40B4-BE49-F238E27FC236}">
                  <a16:creationId xmlns:a16="http://schemas.microsoft.com/office/drawing/2014/main" id="{022C20C0-DA19-43BC-AFA1-C3BF63F8ACF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3" name="Picture 37">
              <a:extLst>
                <a:ext uri="{FF2B5EF4-FFF2-40B4-BE49-F238E27FC236}">
                  <a16:creationId xmlns:a16="http://schemas.microsoft.com/office/drawing/2014/main" id="{4C5A1EC5-DADF-47DF-865F-528ADE3CC7D7}"/>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4" name="Picture 37">
              <a:extLst>
                <a:ext uri="{FF2B5EF4-FFF2-40B4-BE49-F238E27FC236}">
                  <a16:creationId xmlns:a16="http://schemas.microsoft.com/office/drawing/2014/main" id="{16C1BDAC-75BF-412D-9C6B-98A1EEAF75F3}"/>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5" name="TextBox 14">
              <a:extLst>
                <a:ext uri="{FF2B5EF4-FFF2-40B4-BE49-F238E27FC236}">
                  <a16:creationId xmlns:a16="http://schemas.microsoft.com/office/drawing/2014/main" id="{9879827F-02ED-45CE-9C5E-5ABA6D0A4ED5}"/>
                </a:ext>
              </a:extLst>
            </p:cNvPr>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6" name="TextBox 15">
              <a:extLst>
                <a:ext uri="{FF2B5EF4-FFF2-40B4-BE49-F238E27FC236}">
                  <a16:creationId xmlns:a16="http://schemas.microsoft.com/office/drawing/2014/main" id="{ED41D8CD-7543-4F00-9FA9-AB880D4F05A2}"/>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7" name="Straight Connector 16">
              <a:extLst>
                <a:ext uri="{FF2B5EF4-FFF2-40B4-BE49-F238E27FC236}">
                  <a16:creationId xmlns:a16="http://schemas.microsoft.com/office/drawing/2014/main" id="{201BD498-2BF3-4B27-B2CA-ADA5D100AC64}"/>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C11CC0EC-24BE-4A71-B704-E70A1A92E553}"/>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CAE6512F-23CF-406A-B66C-0A2F6336185F}"/>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D01F4F-AB60-47F0-A189-1FCB39814093}"/>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1" name="TextBox 20">
              <a:extLst>
                <a:ext uri="{FF2B5EF4-FFF2-40B4-BE49-F238E27FC236}">
                  <a16:creationId xmlns:a16="http://schemas.microsoft.com/office/drawing/2014/main" id="{07B20C09-9411-4ED7-9F7C-A6C1C547C26F}"/>
                </a:ext>
              </a:extLst>
            </p:cNvPr>
            <p:cNvSpPr txBox="1"/>
            <p:nvPr/>
          </p:nvSpPr>
          <p:spPr>
            <a:xfrm>
              <a:off x="2247423" y="1944195"/>
              <a:ext cx="380232" cy="258532"/>
            </a:xfrm>
            <a:prstGeom prst="rect">
              <a:avLst/>
            </a:prstGeom>
            <a:noFill/>
          </p:spPr>
          <p:txBody>
            <a:bodyPr wrap="none" rtlCol="0">
              <a:spAutoFit/>
            </a:bodyPr>
            <a:lstStyle/>
            <a:p>
              <a:r>
                <a:rPr lang="en-US" sz="1200" b="1" dirty="0">
                  <a:solidFill>
                    <a:schemeClr val="bg1"/>
                  </a:solidFill>
                </a:rPr>
                <a:t>R1</a:t>
              </a:r>
            </a:p>
          </p:txBody>
        </p:sp>
        <p:sp>
          <p:nvSpPr>
            <p:cNvPr id="22" name="TextBox 21">
              <a:extLst>
                <a:ext uri="{FF2B5EF4-FFF2-40B4-BE49-F238E27FC236}">
                  <a16:creationId xmlns:a16="http://schemas.microsoft.com/office/drawing/2014/main" id="{40047912-5B7F-4BD4-928D-F8FB578B17DA}"/>
                </a:ext>
              </a:extLst>
            </p:cNvPr>
            <p:cNvSpPr txBox="1"/>
            <p:nvPr/>
          </p:nvSpPr>
          <p:spPr>
            <a:xfrm>
              <a:off x="4801529" y="1953374"/>
              <a:ext cx="380232" cy="258532"/>
            </a:xfrm>
            <a:prstGeom prst="rect">
              <a:avLst/>
            </a:prstGeom>
            <a:noFill/>
          </p:spPr>
          <p:txBody>
            <a:bodyPr wrap="none" rtlCol="0">
              <a:spAutoFit/>
            </a:bodyPr>
            <a:lstStyle/>
            <a:p>
              <a:r>
                <a:rPr lang="en-US" sz="1200" b="1" dirty="0">
                  <a:solidFill>
                    <a:schemeClr val="bg1"/>
                  </a:solidFill>
                </a:rPr>
                <a:t>R2</a:t>
              </a:r>
            </a:p>
          </p:txBody>
        </p:sp>
        <p:sp>
          <p:nvSpPr>
            <p:cNvPr id="23" name="TextBox 22">
              <a:extLst>
                <a:ext uri="{FF2B5EF4-FFF2-40B4-BE49-F238E27FC236}">
                  <a16:creationId xmlns:a16="http://schemas.microsoft.com/office/drawing/2014/main" id="{4B889AEC-61B5-4345-99FE-F65774408AAC}"/>
                </a:ext>
              </a:extLst>
            </p:cNvPr>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4" name="TextBox 23">
              <a:extLst>
                <a:ext uri="{FF2B5EF4-FFF2-40B4-BE49-F238E27FC236}">
                  <a16:creationId xmlns:a16="http://schemas.microsoft.com/office/drawing/2014/main" id="{72E928E9-0094-4ED9-985A-910AAC45E938}"/>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25" name="Picture 88">
              <a:extLst>
                <a:ext uri="{FF2B5EF4-FFF2-40B4-BE49-F238E27FC236}">
                  <a16:creationId xmlns:a16="http://schemas.microsoft.com/office/drawing/2014/main" id="{64C0ACB9-239A-4E0C-AFFA-D8A205A3D352}"/>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6" name="Picture 37">
              <a:extLst>
                <a:ext uri="{FF2B5EF4-FFF2-40B4-BE49-F238E27FC236}">
                  <a16:creationId xmlns:a16="http://schemas.microsoft.com/office/drawing/2014/main" id="{36AB2C56-BD42-46FA-927E-7E6401C4AD25}"/>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7" name="TextBox 26">
              <a:extLst>
                <a:ext uri="{FF2B5EF4-FFF2-40B4-BE49-F238E27FC236}">
                  <a16:creationId xmlns:a16="http://schemas.microsoft.com/office/drawing/2014/main" id="{F42566F4-0E5B-47B6-8E8C-814DB2C7A34D}"/>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8" name="TextBox 27">
              <a:extLst>
                <a:ext uri="{FF2B5EF4-FFF2-40B4-BE49-F238E27FC236}">
                  <a16:creationId xmlns:a16="http://schemas.microsoft.com/office/drawing/2014/main" id="{12DBCE99-2E55-4AEC-9B48-D04ACEAA42AC}"/>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a:t>192.168.1.0 /27</a:t>
              </a:r>
            </a:p>
          </p:txBody>
        </p:sp>
        <p:sp>
          <p:nvSpPr>
            <p:cNvPr id="29" name="TextBox 28">
              <a:extLst>
                <a:ext uri="{FF2B5EF4-FFF2-40B4-BE49-F238E27FC236}">
                  <a16:creationId xmlns:a16="http://schemas.microsoft.com/office/drawing/2014/main" id="{B1B4A1EC-EBCD-48DB-B70F-63335FFF22E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0" name="TextBox 29">
              <a:extLst>
                <a:ext uri="{FF2B5EF4-FFF2-40B4-BE49-F238E27FC236}">
                  <a16:creationId xmlns:a16="http://schemas.microsoft.com/office/drawing/2014/main" id="{D192C8DC-6050-439F-BDD0-ECBFE744DFCC}"/>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1" name="TextBox 30">
              <a:extLst>
                <a:ext uri="{FF2B5EF4-FFF2-40B4-BE49-F238E27FC236}">
                  <a16:creationId xmlns:a16="http://schemas.microsoft.com/office/drawing/2014/main" id="{D79D2A71-1F3F-45B1-B9C5-B82EBF2E039F}"/>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32" name="TextBox 31">
              <a:extLst>
                <a:ext uri="{FF2B5EF4-FFF2-40B4-BE49-F238E27FC236}">
                  <a16:creationId xmlns:a16="http://schemas.microsoft.com/office/drawing/2014/main" id="{E5014B15-32B9-4939-BB23-A99EB98E39D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33" name="TextBox 32">
              <a:extLst>
                <a:ext uri="{FF2B5EF4-FFF2-40B4-BE49-F238E27FC236}">
                  <a16:creationId xmlns:a16="http://schemas.microsoft.com/office/drawing/2014/main" id="{EB9E2F82-7A3F-4FF3-B02A-8243D3AA3716}"/>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4" name="TextBox 33">
              <a:extLst>
                <a:ext uri="{FF2B5EF4-FFF2-40B4-BE49-F238E27FC236}">
                  <a16:creationId xmlns:a16="http://schemas.microsoft.com/office/drawing/2014/main" id="{B3B4EC37-A011-4713-9303-B642E5BF7857}"/>
                </a:ext>
              </a:extLst>
            </p:cNvPr>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35" name="TextBox 34">
              <a:extLst>
                <a:ext uri="{FF2B5EF4-FFF2-40B4-BE49-F238E27FC236}">
                  <a16:creationId xmlns:a16="http://schemas.microsoft.com/office/drawing/2014/main" id="{FA096237-3670-4EB1-8208-56F17AD73D30}"/>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a:extLst>
                <a:ext uri="{FF2B5EF4-FFF2-40B4-BE49-F238E27FC236}">
                  <a16:creationId xmlns:a16="http://schemas.microsoft.com/office/drawing/2014/main" id="{2BB19F27-2C01-4E28-9600-5BCE0FA6B3EE}"/>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7" name="TextBox 36">
              <a:extLst>
                <a:ext uri="{FF2B5EF4-FFF2-40B4-BE49-F238E27FC236}">
                  <a16:creationId xmlns:a16="http://schemas.microsoft.com/office/drawing/2014/main" id="{FD2DD21B-2D6E-40A5-810C-0C0967B9B5E9}"/>
                </a:ext>
              </a:extLst>
            </p:cNvPr>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8" name="TextBox 37">
              <a:extLst>
                <a:ext uri="{FF2B5EF4-FFF2-40B4-BE49-F238E27FC236}">
                  <a16:creationId xmlns:a16="http://schemas.microsoft.com/office/drawing/2014/main" id="{21CA7DB2-1BF2-4F49-8D4C-FB23EE93A9D6}"/>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9" name="TextBox 38">
              <a:extLst>
                <a:ext uri="{FF2B5EF4-FFF2-40B4-BE49-F238E27FC236}">
                  <a16:creationId xmlns:a16="http://schemas.microsoft.com/office/drawing/2014/main" id="{80BA641C-A53B-4D70-B3F8-6038A69F9D2B}"/>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40" name="TextBox 39">
            <a:extLst>
              <a:ext uri="{FF2B5EF4-FFF2-40B4-BE49-F238E27FC236}">
                <a16:creationId xmlns:a16="http://schemas.microsoft.com/office/drawing/2014/main" id="{48A24D3A-DE43-4B6F-B00F-CE62D1A65949}"/>
              </a:ext>
            </a:extLst>
          </p:cNvPr>
          <p:cNvSpPr txBox="1"/>
          <p:nvPr/>
        </p:nvSpPr>
        <p:spPr>
          <a:xfrm>
            <a:off x="3761529" y="1718669"/>
            <a:ext cx="4067129" cy="584775"/>
          </a:xfrm>
          <a:prstGeom prst="rect">
            <a:avLst/>
          </a:prstGeom>
          <a:noFill/>
        </p:spPr>
        <p:txBody>
          <a:bodyPr wrap="square">
            <a:spAutoFit/>
          </a:bodyPr>
          <a:lstStyle/>
          <a:p>
            <a:r>
              <a:rPr lang="en-US" sz="1600" i="1" dirty="0">
                <a:solidFill>
                  <a:schemeClr val="tx1"/>
                </a:solidFill>
              </a:rPr>
              <a:t>EIGRP uses the Neighbor table to list adjacent routers.</a:t>
            </a:r>
          </a:p>
        </p:txBody>
      </p:sp>
      <p:sp>
        <p:nvSpPr>
          <p:cNvPr id="42" name="Text Placeholder 14">
            <a:extLst>
              <a:ext uri="{FF2B5EF4-FFF2-40B4-BE49-F238E27FC236}">
                <a16:creationId xmlns:a16="http://schemas.microsoft.com/office/drawing/2014/main" id="{18BC8FB1-96E9-462C-86E8-8BB5957983B6}"/>
              </a:ext>
            </a:extLst>
          </p:cNvPr>
          <p:cNvSpPr txBox="1">
            <a:spLocks/>
          </p:cNvSpPr>
          <p:nvPr/>
        </p:nvSpPr>
        <p:spPr>
          <a:xfrm>
            <a:off x="157762" y="2456882"/>
            <a:ext cx="5759570" cy="2606744"/>
          </a:xfrm>
        </p:spPr>
        <p:txBody>
          <a:bodyP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6538" indent="-236538" defTabSz="814388">
              <a:spcBef>
                <a:spcPts val="0"/>
              </a:spcBef>
              <a:buClr>
                <a:srgbClr val="708CA1"/>
              </a:buClr>
              <a:defRPr/>
            </a:pPr>
            <a:r>
              <a:rPr lang="en-US" sz="1100" b="1" kern="0" dirty="0">
                <a:latin typeface="Courier New" pitchFamily="49" charset="0"/>
              </a:rPr>
              <a:t>R1# show </a:t>
            </a:r>
            <a:r>
              <a:rPr lang="en-US" sz="1100" b="1" kern="0" dirty="0" err="1">
                <a:latin typeface="Courier New" pitchFamily="49" charset="0"/>
              </a:rPr>
              <a:t>ip</a:t>
            </a:r>
            <a:r>
              <a:rPr lang="en-US" sz="1100" b="1" kern="0" dirty="0">
                <a:latin typeface="Courier New" pitchFamily="49" charset="0"/>
              </a:rPr>
              <a:t> </a:t>
            </a:r>
            <a:r>
              <a:rPr lang="en-US" sz="1100" b="1" kern="0" dirty="0" err="1">
                <a:latin typeface="Courier New" pitchFamily="49" charset="0"/>
              </a:rPr>
              <a:t>eigrp</a:t>
            </a:r>
            <a:r>
              <a:rPr lang="en-US" sz="1100" b="1" kern="0" dirty="0">
                <a:latin typeface="Courier New" pitchFamily="49" charset="0"/>
              </a:rPr>
              <a:t> topology</a:t>
            </a:r>
          </a:p>
          <a:p>
            <a:pPr marL="236538" indent="-236538" defTabSz="814388">
              <a:spcBef>
                <a:spcPts val="0"/>
              </a:spcBef>
              <a:buClr>
                <a:srgbClr val="708CA1"/>
              </a:buClr>
              <a:defRPr/>
            </a:pPr>
            <a:r>
              <a:rPr lang="en-US" sz="1100" kern="0" dirty="0">
                <a:latin typeface="Courier New" pitchFamily="49" charset="0"/>
              </a:rPr>
              <a:t>IP-EIGRP Topology Table for AS(100)/ID(192.168.1.101)</a:t>
            </a:r>
          </a:p>
          <a:p>
            <a:pPr marL="236538" indent="-236538" defTabSz="814388">
              <a:spcBef>
                <a:spcPts val="0"/>
              </a:spcBef>
              <a:buClr>
                <a:srgbClr val="708CA1"/>
              </a:buClr>
              <a:defRPr/>
            </a:pPr>
            <a:endParaRPr lang="en-US" sz="1100" kern="0" dirty="0">
              <a:latin typeface="Courier New" pitchFamily="49" charset="0"/>
            </a:endParaRPr>
          </a:p>
          <a:p>
            <a:pPr marL="236538" indent="-236538" defTabSz="814388">
              <a:spcBef>
                <a:spcPts val="0"/>
              </a:spcBef>
              <a:buClr>
                <a:srgbClr val="708CA1"/>
              </a:buClr>
              <a:defRPr/>
            </a:pPr>
            <a:r>
              <a:rPr lang="en-US" sz="1100" kern="0" dirty="0">
                <a:latin typeface="Courier New" pitchFamily="49" charset="0"/>
              </a:rPr>
              <a:t>Codes: P - Passive, A - Active, U - Update, Q - Query, R - Reply,</a:t>
            </a:r>
          </a:p>
          <a:p>
            <a:pPr marL="236538" indent="-236538" defTabSz="814388">
              <a:spcBef>
                <a:spcPts val="0"/>
              </a:spcBef>
              <a:buClr>
                <a:srgbClr val="708CA1"/>
              </a:buClr>
              <a:defRPr/>
            </a:pPr>
            <a:r>
              <a:rPr lang="en-US" sz="1100" kern="0" dirty="0">
                <a:latin typeface="Courier New" pitchFamily="49" charset="0"/>
              </a:rPr>
              <a:t>       r - reply Status, s - </a:t>
            </a:r>
            <a:r>
              <a:rPr lang="en-US" sz="1100" kern="0" dirty="0" err="1">
                <a:latin typeface="Courier New" pitchFamily="49" charset="0"/>
              </a:rPr>
              <a:t>sia</a:t>
            </a:r>
            <a:r>
              <a:rPr lang="en-US" sz="1100" kern="0" dirty="0">
                <a:latin typeface="Courier New" pitchFamily="49" charset="0"/>
              </a:rPr>
              <a:t> Status</a:t>
            </a:r>
          </a:p>
          <a:p>
            <a:pPr marL="236538" indent="-236538" defTabSz="814388">
              <a:spcBef>
                <a:spcPts val="0"/>
              </a:spcBef>
              <a:buClr>
                <a:srgbClr val="708CA1"/>
              </a:buClr>
              <a:defRPr/>
            </a:pPr>
            <a:endParaRPr lang="en-US" sz="1100" kern="0" dirty="0">
              <a:latin typeface="Courier New" pitchFamily="49" charset="0"/>
            </a:endParaRPr>
          </a:p>
          <a:p>
            <a:pPr marL="236538" indent="-236538" defTabSz="814388">
              <a:spcBef>
                <a:spcPts val="0"/>
              </a:spcBef>
              <a:buClr>
                <a:srgbClr val="708CA1"/>
              </a:buClr>
              <a:defRPr/>
            </a:pPr>
            <a:r>
              <a:rPr lang="en-US" sz="1100" kern="0" dirty="0">
                <a:latin typeface="Courier New" pitchFamily="49" charset="0"/>
              </a:rPr>
              <a:t>P 192.168.1.96/27, 1 successors, FD is 40512000</a:t>
            </a:r>
          </a:p>
          <a:p>
            <a:pPr marL="236538" indent="-236538" defTabSz="814388">
              <a:spcBef>
                <a:spcPts val="0"/>
              </a:spcBef>
              <a:buClr>
                <a:srgbClr val="708CA1"/>
              </a:buClr>
              <a:defRPr/>
            </a:pPr>
            <a:r>
              <a:rPr lang="en-US" sz="1100" kern="0" dirty="0">
                <a:latin typeface="Courier New" pitchFamily="49" charset="0"/>
              </a:rPr>
              <a:t>        via Connected, Serial0/0/0</a:t>
            </a:r>
          </a:p>
          <a:p>
            <a:pPr marL="236538" indent="-236538" defTabSz="814388">
              <a:spcBef>
                <a:spcPts val="0"/>
              </a:spcBef>
              <a:buClr>
                <a:srgbClr val="708CA1"/>
              </a:buClr>
              <a:defRPr/>
            </a:pPr>
            <a:r>
              <a:rPr lang="en-US" sz="1100" kern="0" dirty="0">
                <a:latin typeface="Courier New" pitchFamily="49" charset="0"/>
              </a:rPr>
              <a:t>P 192.168.1.0/24, 1 successors, FD is 40512000</a:t>
            </a:r>
          </a:p>
          <a:p>
            <a:pPr marL="236538" indent="-236538" defTabSz="814388">
              <a:spcBef>
                <a:spcPts val="0"/>
              </a:spcBef>
              <a:buClr>
                <a:srgbClr val="708CA1"/>
              </a:buClr>
              <a:defRPr/>
            </a:pPr>
            <a:r>
              <a:rPr lang="en-US" sz="1100" kern="0" dirty="0">
                <a:latin typeface="Courier New" pitchFamily="49" charset="0"/>
              </a:rPr>
              <a:t>        via Summary (40512000/0), Null0</a:t>
            </a:r>
          </a:p>
          <a:p>
            <a:pPr marL="236538" indent="-236538" defTabSz="814388">
              <a:spcBef>
                <a:spcPts val="0"/>
              </a:spcBef>
              <a:buClr>
                <a:srgbClr val="708CA1"/>
              </a:buClr>
              <a:defRPr/>
            </a:pPr>
            <a:r>
              <a:rPr lang="en-US" sz="1100" kern="0" dirty="0">
                <a:latin typeface="Courier New" pitchFamily="49" charset="0"/>
              </a:rPr>
              <a:t>P 172.16.0.0/16, 1 successors, FD is 28160</a:t>
            </a:r>
          </a:p>
          <a:p>
            <a:pPr marL="236538" indent="-236538" defTabSz="814388">
              <a:spcBef>
                <a:spcPts val="0"/>
              </a:spcBef>
              <a:buClr>
                <a:srgbClr val="708CA1"/>
              </a:buClr>
              <a:defRPr/>
            </a:pPr>
            <a:r>
              <a:rPr lang="en-US" sz="1100" kern="0" dirty="0">
                <a:latin typeface="Courier New" pitchFamily="49" charset="0"/>
              </a:rPr>
              <a:t>        via Summary (28160/0), Null0</a:t>
            </a:r>
          </a:p>
          <a:p>
            <a:pPr marL="236538" indent="-236538" defTabSz="814388">
              <a:spcBef>
                <a:spcPts val="0"/>
              </a:spcBef>
              <a:buClr>
                <a:srgbClr val="708CA1"/>
              </a:buClr>
              <a:defRPr/>
            </a:pPr>
            <a:r>
              <a:rPr lang="en-US" sz="1100" kern="0" dirty="0">
                <a:latin typeface="Courier New" pitchFamily="49" charset="0"/>
              </a:rPr>
              <a:t>P 172.17.0.0/16, 1 successors, FD is 40514560</a:t>
            </a:r>
          </a:p>
          <a:p>
            <a:pPr marL="236538" indent="-236538" defTabSz="814388">
              <a:spcBef>
                <a:spcPts val="0"/>
              </a:spcBef>
              <a:buClr>
                <a:srgbClr val="708CA1"/>
              </a:buClr>
              <a:defRPr/>
            </a:pPr>
            <a:r>
              <a:rPr lang="en-US" sz="1100" kern="0" dirty="0">
                <a:latin typeface="Courier New" pitchFamily="49" charset="0"/>
              </a:rPr>
              <a:t>        via 192.168.1.102 (40514560/28160), Serial0/0/0</a:t>
            </a:r>
          </a:p>
          <a:p>
            <a:pPr marL="236538" indent="-236538" defTabSz="814388">
              <a:spcBef>
                <a:spcPts val="0"/>
              </a:spcBef>
              <a:buClr>
                <a:srgbClr val="708CA1"/>
              </a:buClr>
              <a:defRPr/>
            </a:pPr>
            <a:r>
              <a:rPr lang="en-US" sz="1100" kern="0" dirty="0">
                <a:latin typeface="Courier New" pitchFamily="49" charset="0"/>
              </a:rPr>
              <a:t>P 172.16.1.0/24, 1 successors, FD is 28160</a:t>
            </a:r>
          </a:p>
          <a:p>
            <a:pPr marL="236538" indent="-236538" defTabSz="814388">
              <a:spcBef>
                <a:spcPts val="0"/>
              </a:spcBef>
              <a:buClr>
                <a:srgbClr val="708CA1"/>
              </a:buClr>
              <a:defRPr/>
            </a:pPr>
            <a:r>
              <a:rPr lang="en-US" sz="1100" kern="0" dirty="0">
                <a:latin typeface="Courier New" pitchFamily="49" charset="0"/>
              </a:rPr>
              <a:t>        via Connected, FastEthernet0/0</a:t>
            </a:r>
          </a:p>
          <a:p>
            <a:pPr marL="236538" indent="-236538" defTabSz="814388">
              <a:buClr>
                <a:srgbClr val="708CA1"/>
              </a:buClr>
              <a:defRPr/>
            </a:pPr>
            <a:endParaRPr lang="en-US" sz="1100" b="1" kern="0" dirty="0">
              <a:latin typeface="Courier New" pitchFamily="49" charset="0"/>
            </a:endParaRPr>
          </a:p>
        </p:txBody>
      </p:sp>
      <p:sp>
        <p:nvSpPr>
          <p:cNvPr id="45" name="Text Placeholder 14">
            <a:extLst>
              <a:ext uri="{FF2B5EF4-FFF2-40B4-BE49-F238E27FC236}">
                <a16:creationId xmlns:a16="http://schemas.microsoft.com/office/drawing/2014/main" id="{44A6A367-9538-4695-8AFF-9C3C38FE108F}"/>
              </a:ext>
            </a:extLst>
          </p:cNvPr>
          <p:cNvSpPr txBox="1">
            <a:spLocks/>
          </p:cNvSpPr>
          <p:nvPr/>
        </p:nvSpPr>
        <p:spPr>
          <a:xfrm>
            <a:off x="5752078" y="2416267"/>
            <a:ext cx="6274670" cy="3058612"/>
          </a:xfrm>
        </p:spPr>
        <p:txBody>
          <a:bodyPr>
            <a:normAutofit fontScale="925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6538" indent="-236538" defTabSz="814388">
              <a:buClr>
                <a:srgbClr val="708CA1"/>
              </a:buClr>
              <a:defRPr/>
            </a:pPr>
            <a:r>
              <a:rPr lang="en-US" sz="1100" b="1" kern="0" dirty="0">
                <a:latin typeface="Courier New" pitchFamily="49" charset="0"/>
              </a:rPr>
              <a:t>R1# show </a:t>
            </a:r>
            <a:r>
              <a:rPr lang="en-US" sz="1100" b="1" kern="0" dirty="0" err="1">
                <a:latin typeface="Courier New" pitchFamily="49" charset="0"/>
              </a:rPr>
              <a:t>ip</a:t>
            </a:r>
            <a:r>
              <a:rPr lang="en-US" sz="1100" b="1" kern="0" dirty="0">
                <a:latin typeface="Courier New" pitchFamily="49" charset="0"/>
              </a:rPr>
              <a:t> route </a:t>
            </a:r>
            <a:r>
              <a:rPr lang="en-US" sz="1100" b="1" kern="0" dirty="0" err="1">
                <a:latin typeface="Courier New" pitchFamily="49" charset="0"/>
              </a:rPr>
              <a:t>eigrp</a:t>
            </a:r>
            <a:endParaRPr lang="en-US" sz="1100" b="1" kern="0" dirty="0">
              <a:latin typeface="Courier New" pitchFamily="49" charset="0"/>
            </a:endParaRPr>
          </a:p>
          <a:p>
            <a:pPr marL="236538" indent="-236538" defTabSz="814388">
              <a:buClr>
                <a:srgbClr val="708CA1"/>
              </a:buClr>
              <a:defRPr/>
            </a:pPr>
            <a:r>
              <a:rPr lang="en-US" sz="1100" kern="0" dirty="0">
                <a:latin typeface="Courier New" pitchFamily="49" charset="0"/>
              </a:rPr>
              <a:t>D    172.17.0.0/16 [90/40514560] via 192.168.1.102, 00:10:18, Serial0/0/0</a:t>
            </a:r>
          </a:p>
          <a:p>
            <a:pPr marL="236538" indent="-236538" defTabSz="814388">
              <a:buClr>
                <a:srgbClr val="708CA1"/>
              </a:buClr>
              <a:defRPr/>
            </a:pPr>
            <a:r>
              <a:rPr lang="en-US" sz="1100" kern="0" dirty="0">
                <a:latin typeface="Courier New" pitchFamily="49" charset="0"/>
              </a:rPr>
              <a:t>     172.16.0.0/16 is variably </a:t>
            </a:r>
            <a:r>
              <a:rPr lang="en-US" sz="1100" kern="0" dirty="0" err="1">
                <a:latin typeface="Courier New" pitchFamily="49" charset="0"/>
              </a:rPr>
              <a:t>subnetted</a:t>
            </a:r>
            <a:r>
              <a:rPr lang="en-US" sz="1100" kern="0" dirty="0">
                <a:latin typeface="Courier New" pitchFamily="49" charset="0"/>
              </a:rPr>
              <a:t>, 2 subnets, 2 masks</a:t>
            </a:r>
          </a:p>
          <a:p>
            <a:pPr marL="236538" indent="-236538" defTabSz="814388">
              <a:buClr>
                <a:srgbClr val="708CA1"/>
              </a:buClr>
              <a:defRPr/>
            </a:pPr>
            <a:r>
              <a:rPr lang="en-US" sz="1100" kern="0" dirty="0">
                <a:latin typeface="Courier New" pitchFamily="49" charset="0"/>
              </a:rPr>
              <a:t>D       172.16.0.0/16 is a summary, 00:11:19, Null0</a:t>
            </a:r>
          </a:p>
          <a:p>
            <a:pPr marL="236538" indent="-236538" defTabSz="814388">
              <a:buClr>
                <a:srgbClr val="708CA1"/>
              </a:buClr>
              <a:defRPr/>
            </a:pPr>
            <a:r>
              <a:rPr lang="en-US" sz="1100" kern="0" dirty="0">
                <a:latin typeface="Courier New" pitchFamily="49" charset="0"/>
              </a:rPr>
              <a:t>     192.168.1.0/24 is variably </a:t>
            </a:r>
            <a:r>
              <a:rPr lang="en-US" sz="1100" kern="0" dirty="0" err="1">
                <a:latin typeface="Courier New" pitchFamily="49" charset="0"/>
              </a:rPr>
              <a:t>subnetted</a:t>
            </a:r>
            <a:r>
              <a:rPr lang="en-US" sz="1100" kern="0" dirty="0">
                <a:latin typeface="Courier New" pitchFamily="49" charset="0"/>
              </a:rPr>
              <a:t>, 2 subnets, 2 masks</a:t>
            </a:r>
          </a:p>
          <a:p>
            <a:pPr marL="236538" indent="-236538" defTabSz="814388">
              <a:buClr>
                <a:srgbClr val="708CA1"/>
              </a:buClr>
              <a:defRPr/>
            </a:pPr>
            <a:r>
              <a:rPr lang="en-US" sz="1100" kern="0" dirty="0">
                <a:latin typeface="Courier New" pitchFamily="49" charset="0"/>
              </a:rPr>
              <a:t>D       192.168.1.0/24 is a summary, 00:11:19, Null0</a:t>
            </a:r>
          </a:p>
          <a:p>
            <a:pPr marL="236538" indent="-236538" defTabSz="814388">
              <a:buClr>
                <a:srgbClr val="708CA1"/>
              </a:buClr>
              <a:defRPr/>
            </a:pPr>
            <a:endParaRPr lang="en-US" sz="1100" kern="0" dirty="0">
              <a:latin typeface="Courier New" pitchFamily="49" charset="0"/>
            </a:endParaRPr>
          </a:p>
          <a:p>
            <a:pPr marL="236538" indent="-236538" defTabSz="814388">
              <a:buClr>
                <a:srgbClr val="708CA1"/>
              </a:buClr>
              <a:defRPr/>
            </a:pPr>
            <a:r>
              <a:rPr lang="en-US" sz="1100" b="1" kern="0" dirty="0">
                <a:latin typeface="Courier New" pitchFamily="49" charset="0"/>
              </a:rPr>
              <a:t>R1# show </a:t>
            </a:r>
            <a:r>
              <a:rPr lang="en-US" sz="1100" b="1" kern="0" dirty="0" err="1">
                <a:latin typeface="Courier New" pitchFamily="49" charset="0"/>
              </a:rPr>
              <a:t>ip</a:t>
            </a:r>
            <a:r>
              <a:rPr lang="en-US" sz="1100" b="1" kern="0" dirty="0">
                <a:latin typeface="Courier New" pitchFamily="49" charset="0"/>
              </a:rPr>
              <a:t> route </a:t>
            </a:r>
          </a:p>
          <a:p>
            <a:pPr marL="236538" indent="-236538" defTabSz="814388">
              <a:buClr>
                <a:srgbClr val="708CA1"/>
              </a:buClr>
              <a:defRPr/>
            </a:pPr>
            <a:r>
              <a:rPr lang="en-US" sz="1100" kern="0" dirty="0">
                <a:latin typeface="Courier New" pitchFamily="49" charset="0"/>
              </a:rPr>
              <a:t>&lt;output omitted&gt;</a:t>
            </a:r>
          </a:p>
          <a:p>
            <a:pPr marL="236538" indent="-236538" defTabSz="814388">
              <a:buClr>
                <a:srgbClr val="708CA1"/>
              </a:buClr>
              <a:defRPr/>
            </a:pPr>
            <a:r>
              <a:rPr lang="en-US" sz="1100" kern="0" dirty="0">
                <a:latin typeface="Courier New" pitchFamily="49" charset="0"/>
              </a:rPr>
              <a:t>Gateway of last resort is not set</a:t>
            </a:r>
          </a:p>
          <a:p>
            <a:pPr marL="236538" indent="-236538" defTabSz="814388">
              <a:buClr>
                <a:srgbClr val="708CA1"/>
              </a:buClr>
              <a:defRPr/>
            </a:pPr>
            <a:endParaRPr lang="en-US" sz="1100" kern="0" dirty="0">
              <a:latin typeface="Courier New" pitchFamily="49" charset="0"/>
            </a:endParaRPr>
          </a:p>
          <a:p>
            <a:pPr marL="236538" indent="-236538" defTabSz="814388">
              <a:buClr>
                <a:srgbClr val="708CA1"/>
              </a:buClr>
              <a:defRPr/>
            </a:pPr>
            <a:r>
              <a:rPr lang="en-US" sz="1100" kern="0" dirty="0">
                <a:latin typeface="Courier New" pitchFamily="49" charset="0"/>
              </a:rPr>
              <a:t>D    172.17.0.0/16 [90/40514560] via 192.168.1.102, 00:10:35, Serial0/0/0</a:t>
            </a:r>
          </a:p>
          <a:p>
            <a:pPr marL="236538" indent="-236538" defTabSz="814388">
              <a:buClr>
                <a:srgbClr val="708CA1"/>
              </a:buClr>
              <a:defRPr/>
            </a:pPr>
            <a:r>
              <a:rPr lang="en-US" sz="1100" kern="0" dirty="0">
                <a:latin typeface="Courier New" pitchFamily="49" charset="0"/>
              </a:rPr>
              <a:t>     172.16.0.0/16 is variably </a:t>
            </a:r>
            <a:r>
              <a:rPr lang="en-US" sz="1100" kern="0" dirty="0" err="1">
                <a:latin typeface="Courier New" pitchFamily="49" charset="0"/>
              </a:rPr>
              <a:t>subnetted</a:t>
            </a:r>
            <a:r>
              <a:rPr lang="en-US" sz="1100" kern="0" dirty="0">
                <a:latin typeface="Courier New" pitchFamily="49" charset="0"/>
              </a:rPr>
              <a:t>, 2 subnets, 2 masks</a:t>
            </a:r>
          </a:p>
          <a:p>
            <a:pPr marL="236538" indent="-236538" defTabSz="814388">
              <a:buClr>
                <a:srgbClr val="708CA1"/>
              </a:buClr>
              <a:defRPr/>
            </a:pPr>
            <a:r>
              <a:rPr lang="en-US" sz="1100" kern="0" dirty="0">
                <a:latin typeface="Courier New" pitchFamily="49" charset="0"/>
              </a:rPr>
              <a:t>D       172.16.0.0/16 is a summary, 00:11:37, Null0</a:t>
            </a:r>
          </a:p>
          <a:p>
            <a:pPr marL="236538" indent="-236538" defTabSz="814388">
              <a:buClr>
                <a:srgbClr val="708CA1"/>
              </a:buClr>
              <a:defRPr/>
            </a:pPr>
            <a:r>
              <a:rPr lang="en-US" sz="1100" kern="0" dirty="0">
                <a:latin typeface="Courier New" pitchFamily="49" charset="0"/>
              </a:rPr>
              <a:t>C       172.16.1.0/24 is directly connected, FastEthernet0/0</a:t>
            </a:r>
          </a:p>
          <a:p>
            <a:pPr marL="236538" indent="-236538" defTabSz="814388">
              <a:buClr>
                <a:srgbClr val="708CA1"/>
              </a:buClr>
              <a:defRPr/>
            </a:pPr>
            <a:r>
              <a:rPr lang="en-US" sz="1100" kern="0" dirty="0">
                <a:latin typeface="Courier New" pitchFamily="49" charset="0"/>
              </a:rPr>
              <a:t>     192.168.1.0/24 is variably </a:t>
            </a:r>
            <a:r>
              <a:rPr lang="en-US" sz="1100" kern="0" dirty="0" err="1">
                <a:latin typeface="Courier New" pitchFamily="49" charset="0"/>
              </a:rPr>
              <a:t>subnetted</a:t>
            </a:r>
            <a:r>
              <a:rPr lang="en-US" sz="1100" kern="0" dirty="0">
                <a:latin typeface="Courier New" pitchFamily="49" charset="0"/>
              </a:rPr>
              <a:t>, 2 subnets, 2 masks</a:t>
            </a:r>
          </a:p>
          <a:p>
            <a:pPr marL="236538" indent="-236538" defTabSz="814388">
              <a:buClr>
                <a:srgbClr val="708CA1"/>
              </a:buClr>
              <a:defRPr/>
            </a:pPr>
            <a:r>
              <a:rPr lang="en-US" sz="1100" kern="0" dirty="0">
                <a:latin typeface="Courier New" pitchFamily="49" charset="0"/>
              </a:rPr>
              <a:t>C       192.168.1.96/27 is directly connected, Serial0/0/0</a:t>
            </a:r>
          </a:p>
          <a:p>
            <a:pPr marL="236538" indent="-236538" defTabSz="814388">
              <a:buClr>
                <a:srgbClr val="708CA1"/>
              </a:buClr>
              <a:defRPr/>
            </a:pPr>
            <a:r>
              <a:rPr lang="en-US" sz="1100" kern="0" dirty="0">
                <a:latin typeface="Courier New" pitchFamily="49" charset="0"/>
              </a:rPr>
              <a:t>D       192.168.1.0/24 is a summary, 00:11:37, Null0</a:t>
            </a:r>
          </a:p>
        </p:txBody>
      </p:sp>
    </p:spTree>
    <p:extLst>
      <p:ext uri="{BB962C8B-B14F-4D97-AF65-F5344CB8AC3E}">
        <p14:creationId xmlns:p14="http://schemas.microsoft.com/office/powerpoint/2010/main" val="38743899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Implementing and Verifying EIGRP</a:t>
            </a:r>
          </a:p>
        </p:txBody>
      </p:sp>
      <p:sp>
        <p:nvSpPr>
          <p:cNvPr id="4" name="Text Placeholder 13">
            <a:extLst>
              <a:ext uri="{FF2B5EF4-FFF2-40B4-BE49-F238E27FC236}">
                <a16:creationId xmlns:a16="http://schemas.microsoft.com/office/drawing/2014/main" id="{867A4186-B6F5-44FF-A973-4F7C932566C8}"/>
              </a:ext>
            </a:extLst>
          </p:cNvPr>
          <p:cNvSpPr txBox="1">
            <a:spLocks/>
          </p:cNvSpPr>
          <p:nvPr/>
        </p:nvSpPr>
        <p:spPr>
          <a:xfrm>
            <a:off x="626234" y="2675531"/>
            <a:ext cx="7745412" cy="377078"/>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nvGrpSpPr>
          <p:cNvPr id="9" name="Group 8">
            <a:extLst>
              <a:ext uri="{FF2B5EF4-FFF2-40B4-BE49-F238E27FC236}">
                <a16:creationId xmlns:a16="http://schemas.microsoft.com/office/drawing/2014/main" id="{457331E1-E141-4E99-BD8E-B55B205DE015}"/>
              </a:ext>
            </a:extLst>
          </p:cNvPr>
          <p:cNvGrpSpPr/>
          <p:nvPr/>
        </p:nvGrpSpPr>
        <p:grpSpPr>
          <a:xfrm>
            <a:off x="7956" y="595439"/>
            <a:ext cx="6806428" cy="1557573"/>
            <a:chOff x="1639213" y="1003612"/>
            <a:chExt cx="6806428" cy="1839949"/>
          </a:xfrm>
        </p:grpSpPr>
        <p:sp>
          <p:nvSpPr>
            <p:cNvPr id="10" name="Freeform 9">
              <a:extLst>
                <a:ext uri="{FF2B5EF4-FFF2-40B4-BE49-F238E27FC236}">
                  <a16:creationId xmlns:a16="http://schemas.microsoft.com/office/drawing/2014/main" id="{A05539B9-36A1-4B84-B1AA-73A2F15D5C4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a:extLst>
                <a:ext uri="{FF2B5EF4-FFF2-40B4-BE49-F238E27FC236}">
                  <a16:creationId xmlns:a16="http://schemas.microsoft.com/office/drawing/2014/main" id="{F42D2B72-95FA-48A1-8355-F6A50AB36DB7}"/>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2" name="Rounded Rectangle 28">
              <a:extLst>
                <a:ext uri="{FF2B5EF4-FFF2-40B4-BE49-F238E27FC236}">
                  <a16:creationId xmlns:a16="http://schemas.microsoft.com/office/drawing/2014/main" id="{022C20C0-DA19-43BC-AFA1-C3BF63F8ACF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3" name="Picture 37">
              <a:extLst>
                <a:ext uri="{FF2B5EF4-FFF2-40B4-BE49-F238E27FC236}">
                  <a16:creationId xmlns:a16="http://schemas.microsoft.com/office/drawing/2014/main" id="{4C5A1EC5-DADF-47DF-865F-528ADE3CC7D7}"/>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4" name="Picture 37">
              <a:extLst>
                <a:ext uri="{FF2B5EF4-FFF2-40B4-BE49-F238E27FC236}">
                  <a16:creationId xmlns:a16="http://schemas.microsoft.com/office/drawing/2014/main" id="{16C1BDAC-75BF-412D-9C6B-98A1EEAF75F3}"/>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5" name="TextBox 14">
              <a:extLst>
                <a:ext uri="{FF2B5EF4-FFF2-40B4-BE49-F238E27FC236}">
                  <a16:creationId xmlns:a16="http://schemas.microsoft.com/office/drawing/2014/main" id="{9879827F-02ED-45CE-9C5E-5ABA6D0A4ED5}"/>
                </a:ext>
              </a:extLst>
            </p:cNvPr>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6" name="TextBox 15">
              <a:extLst>
                <a:ext uri="{FF2B5EF4-FFF2-40B4-BE49-F238E27FC236}">
                  <a16:creationId xmlns:a16="http://schemas.microsoft.com/office/drawing/2014/main" id="{ED41D8CD-7543-4F00-9FA9-AB880D4F05A2}"/>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7" name="Straight Connector 16">
              <a:extLst>
                <a:ext uri="{FF2B5EF4-FFF2-40B4-BE49-F238E27FC236}">
                  <a16:creationId xmlns:a16="http://schemas.microsoft.com/office/drawing/2014/main" id="{201BD498-2BF3-4B27-B2CA-ADA5D100AC64}"/>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C11CC0EC-24BE-4A71-B704-E70A1A92E553}"/>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CAE6512F-23CF-406A-B66C-0A2F6336185F}"/>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D01F4F-AB60-47F0-A189-1FCB39814093}"/>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1" name="TextBox 20">
              <a:extLst>
                <a:ext uri="{FF2B5EF4-FFF2-40B4-BE49-F238E27FC236}">
                  <a16:creationId xmlns:a16="http://schemas.microsoft.com/office/drawing/2014/main" id="{07B20C09-9411-4ED7-9F7C-A6C1C547C26F}"/>
                </a:ext>
              </a:extLst>
            </p:cNvPr>
            <p:cNvSpPr txBox="1"/>
            <p:nvPr/>
          </p:nvSpPr>
          <p:spPr>
            <a:xfrm>
              <a:off x="2247423" y="1944195"/>
              <a:ext cx="380232" cy="258532"/>
            </a:xfrm>
            <a:prstGeom prst="rect">
              <a:avLst/>
            </a:prstGeom>
            <a:noFill/>
          </p:spPr>
          <p:txBody>
            <a:bodyPr wrap="none" rtlCol="0">
              <a:spAutoFit/>
            </a:bodyPr>
            <a:lstStyle/>
            <a:p>
              <a:r>
                <a:rPr lang="en-US" sz="1200" b="1" dirty="0">
                  <a:solidFill>
                    <a:schemeClr val="bg1"/>
                  </a:solidFill>
                </a:rPr>
                <a:t>R1</a:t>
              </a:r>
            </a:p>
          </p:txBody>
        </p:sp>
        <p:sp>
          <p:nvSpPr>
            <p:cNvPr id="22" name="TextBox 21">
              <a:extLst>
                <a:ext uri="{FF2B5EF4-FFF2-40B4-BE49-F238E27FC236}">
                  <a16:creationId xmlns:a16="http://schemas.microsoft.com/office/drawing/2014/main" id="{40047912-5B7F-4BD4-928D-F8FB578B17DA}"/>
                </a:ext>
              </a:extLst>
            </p:cNvPr>
            <p:cNvSpPr txBox="1"/>
            <p:nvPr/>
          </p:nvSpPr>
          <p:spPr>
            <a:xfrm>
              <a:off x="4801529" y="1953374"/>
              <a:ext cx="380232" cy="258532"/>
            </a:xfrm>
            <a:prstGeom prst="rect">
              <a:avLst/>
            </a:prstGeom>
            <a:noFill/>
          </p:spPr>
          <p:txBody>
            <a:bodyPr wrap="none" rtlCol="0">
              <a:spAutoFit/>
            </a:bodyPr>
            <a:lstStyle/>
            <a:p>
              <a:r>
                <a:rPr lang="en-US" sz="1200" b="1" dirty="0">
                  <a:solidFill>
                    <a:schemeClr val="bg1"/>
                  </a:solidFill>
                </a:rPr>
                <a:t>R2</a:t>
              </a:r>
            </a:p>
          </p:txBody>
        </p:sp>
        <p:sp>
          <p:nvSpPr>
            <p:cNvPr id="23" name="TextBox 22">
              <a:extLst>
                <a:ext uri="{FF2B5EF4-FFF2-40B4-BE49-F238E27FC236}">
                  <a16:creationId xmlns:a16="http://schemas.microsoft.com/office/drawing/2014/main" id="{4B889AEC-61B5-4345-99FE-F65774408AAC}"/>
                </a:ext>
              </a:extLst>
            </p:cNvPr>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24" name="TextBox 23">
              <a:extLst>
                <a:ext uri="{FF2B5EF4-FFF2-40B4-BE49-F238E27FC236}">
                  <a16:creationId xmlns:a16="http://schemas.microsoft.com/office/drawing/2014/main" id="{72E928E9-0094-4ED9-985A-910AAC45E938}"/>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25" name="Picture 88">
              <a:extLst>
                <a:ext uri="{FF2B5EF4-FFF2-40B4-BE49-F238E27FC236}">
                  <a16:creationId xmlns:a16="http://schemas.microsoft.com/office/drawing/2014/main" id="{64C0ACB9-239A-4E0C-AFFA-D8A205A3D352}"/>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6" name="Picture 37">
              <a:extLst>
                <a:ext uri="{FF2B5EF4-FFF2-40B4-BE49-F238E27FC236}">
                  <a16:creationId xmlns:a16="http://schemas.microsoft.com/office/drawing/2014/main" id="{36AB2C56-BD42-46FA-927E-7E6401C4AD25}"/>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7" name="TextBox 26">
              <a:extLst>
                <a:ext uri="{FF2B5EF4-FFF2-40B4-BE49-F238E27FC236}">
                  <a16:creationId xmlns:a16="http://schemas.microsoft.com/office/drawing/2014/main" id="{F42566F4-0E5B-47B6-8E8C-814DB2C7A34D}"/>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8" name="TextBox 27">
              <a:extLst>
                <a:ext uri="{FF2B5EF4-FFF2-40B4-BE49-F238E27FC236}">
                  <a16:creationId xmlns:a16="http://schemas.microsoft.com/office/drawing/2014/main" id="{12DBCE99-2E55-4AEC-9B48-D04ACEAA42AC}"/>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1050" dirty="0"/>
                <a:t>192.168.1.0 /27</a:t>
              </a:r>
            </a:p>
          </p:txBody>
        </p:sp>
        <p:sp>
          <p:nvSpPr>
            <p:cNvPr id="29" name="TextBox 28">
              <a:extLst>
                <a:ext uri="{FF2B5EF4-FFF2-40B4-BE49-F238E27FC236}">
                  <a16:creationId xmlns:a16="http://schemas.microsoft.com/office/drawing/2014/main" id="{B1B4A1EC-EBCD-48DB-B70F-63335FFF22E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0" name="TextBox 29">
              <a:extLst>
                <a:ext uri="{FF2B5EF4-FFF2-40B4-BE49-F238E27FC236}">
                  <a16:creationId xmlns:a16="http://schemas.microsoft.com/office/drawing/2014/main" id="{D192C8DC-6050-439F-BDD0-ECBFE744DFCC}"/>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1" name="TextBox 30">
              <a:extLst>
                <a:ext uri="{FF2B5EF4-FFF2-40B4-BE49-F238E27FC236}">
                  <a16:creationId xmlns:a16="http://schemas.microsoft.com/office/drawing/2014/main" id="{D79D2A71-1F3F-45B1-B9C5-B82EBF2E039F}"/>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32" name="TextBox 31">
              <a:extLst>
                <a:ext uri="{FF2B5EF4-FFF2-40B4-BE49-F238E27FC236}">
                  <a16:creationId xmlns:a16="http://schemas.microsoft.com/office/drawing/2014/main" id="{E5014B15-32B9-4939-BB23-A99EB98E39D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33" name="TextBox 32">
              <a:extLst>
                <a:ext uri="{FF2B5EF4-FFF2-40B4-BE49-F238E27FC236}">
                  <a16:creationId xmlns:a16="http://schemas.microsoft.com/office/drawing/2014/main" id="{EB9E2F82-7A3F-4FF3-B02A-8243D3AA3716}"/>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4" name="TextBox 33">
              <a:extLst>
                <a:ext uri="{FF2B5EF4-FFF2-40B4-BE49-F238E27FC236}">
                  <a16:creationId xmlns:a16="http://schemas.microsoft.com/office/drawing/2014/main" id="{B3B4EC37-A011-4713-9303-B642E5BF7857}"/>
                </a:ext>
              </a:extLst>
            </p:cNvPr>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35" name="TextBox 34">
              <a:extLst>
                <a:ext uri="{FF2B5EF4-FFF2-40B4-BE49-F238E27FC236}">
                  <a16:creationId xmlns:a16="http://schemas.microsoft.com/office/drawing/2014/main" id="{FA096237-3670-4EB1-8208-56F17AD73D30}"/>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6" name="TextBox 35">
              <a:extLst>
                <a:ext uri="{FF2B5EF4-FFF2-40B4-BE49-F238E27FC236}">
                  <a16:creationId xmlns:a16="http://schemas.microsoft.com/office/drawing/2014/main" id="{2BB19F27-2C01-4E28-9600-5BCE0FA6B3EE}"/>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7" name="TextBox 36">
              <a:extLst>
                <a:ext uri="{FF2B5EF4-FFF2-40B4-BE49-F238E27FC236}">
                  <a16:creationId xmlns:a16="http://schemas.microsoft.com/office/drawing/2014/main" id="{FD2DD21B-2D6E-40A5-810C-0C0967B9B5E9}"/>
                </a:ext>
              </a:extLst>
            </p:cNvPr>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8" name="TextBox 37">
              <a:extLst>
                <a:ext uri="{FF2B5EF4-FFF2-40B4-BE49-F238E27FC236}">
                  <a16:creationId xmlns:a16="http://schemas.microsoft.com/office/drawing/2014/main" id="{21CA7DB2-1BF2-4F49-8D4C-FB23EE93A9D6}"/>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9" name="TextBox 38">
              <a:extLst>
                <a:ext uri="{FF2B5EF4-FFF2-40B4-BE49-F238E27FC236}">
                  <a16:creationId xmlns:a16="http://schemas.microsoft.com/office/drawing/2014/main" id="{80BA641C-A53B-4D70-B3F8-6038A69F9D2B}"/>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42" name="Text Placeholder 14">
            <a:extLst>
              <a:ext uri="{FF2B5EF4-FFF2-40B4-BE49-F238E27FC236}">
                <a16:creationId xmlns:a16="http://schemas.microsoft.com/office/drawing/2014/main" id="{18BC8FB1-96E9-462C-86E8-8BB5957983B6}"/>
              </a:ext>
            </a:extLst>
          </p:cNvPr>
          <p:cNvSpPr txBox="1">
            <a:spLocks/>
          </p:cNvSpPr>
          <p:nvPr/>
        </p:nvSpPr>
        <p:spPr>
          <a:xfrm>
            <a:off x="157762" y="2456882"/>
            <a:ext cx="5759570" cy="2606744"/>
          </a:xfrm>
        </p:spPr>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6538" indent="-236538" defTabSz="814388">
              <a:lnSpc>
                <a:spcPct val="100000"/>
              </a:lnSpc>
              <a:buClr>
                <a:srgbClr val="708CA1"/>
              </a:buClr>
              <a:defRPr/>
            </a:pPr>
            <a:r>
              <a:rPr lang="en-US" sz="1100" b="1" kern="0" dirty="0">
                <a:latin typeface="Courier New" pitchFamily="49" charset="0"/>
              </a:rPr>
              <a:t>R1# show </a:t>
            </a:r>
            <a:r>
              <a:rPr lang="en-US" sz="1100" b="1" kern="0" dirty="0" err="1">
                <a:latin typeface="Courier New" pitchFamily="49" charset="0"/>
              </a:rPr>
              <a:t>ip</a:t>
            </a:r>
            <a:r>
              <a:rPr lang="en-US" sz="1100" b="1" kern="0" dirty="0">
                <a:latin typeface="Courier New" pitchFamily="49" charset="0"/>
              </a:rPr>
              <a:t> </a:t>
            </a:r>
            <a:r>
              <a:rPr lang="en-US" sz="1100" b="1" kern="0" dirty="0" err="1">
                <a:latin typeface="Courier New" pitchFamily="49" charset="0"/>
              </a:rPr>
              <a:t>eigrp</a:t>
            </a:r>
            <a:r>
              <a:rPr lang="en-US" sz="1100" b="1" kern="0" dirty="0">
                <a:latin typeface="Courier New" pitchFamily="49" charset="0"/>
              </a:rPr>
              <a:t> traffic</a:t>
            </a:r>
          </a:p>
          <a:p>
            <a:pPr marL="236538" indent="-236538" defTabSz="814388">
              <a:lnSpc>
                <a:spcPct val="100000"/>
              </a:lnSpc>
              <a:buClr>
                <a:srgbClr val="708CA1"/>
              </a:buClr>
              <a:defRPr/>
            </a:pPr>
            <a:r>
              <a:rPr lang="en-US" sz="1100" kern="0" dirty="0">
                <a:latin typeface="Courier New" pitchFamily="49" charset="0"/>
              </a:rPr>
              <a:t>IP-EIGRP Traffic Statistics for AS 100</a:t>
            </a:r>
          </a:p>
          <a:p>
            <a:pPr marL="236538" indent="-236538" defTabSz="814388">
              <a:lnSpc>
                <a:spcPct val="100000"/>
              </a:lnSpc>
              <a:buClr>
                <a:srgbClr val="708CA1"/>
              </a:buClr>
              <a:defRPr/>
            </a:pPr>
            <a:r>
              <a:rPr lang="en-US" sz="1100" kern="0" dirty="0">
                <a:latin typeface="Courier New" pitchFamily="49" charset="0"/>
              </a:rPr>
              <a:t>  Hellos sent/received: 338/166</a:t>
            </a:r>
          </a:p>
          <a:p>
            <a:pPr marL="236538" indent="-236538" defTabSz="814388">
              <a:lnSpc>
                <a:spcPct val="100000"/>
              </a:lnSpc>
              <a:buClr>
                <a:srgbClr val="708CA1"/>
              </a:buClr>
              <a:defRPr/>
            </a:pPr>
            <a:r>
              <a:rPr lang="en-US" sz="1100" kern="0" dirty="0">
                <a:latin typeface="Courier New" pitchFamily="49" charset="0"/>
              </a:rPr>
              <a:t>  Updates sent/received: 7/7</a:t>
            </a:r>
          </a:p>
          <a:p>
            <a:pPr marL="236538" indent="-236538" defTabSz="814388">
              <a:lnSpc>
                <a:spcPct val="100000"/>
              </a:lnSpc>
              <a:buClr>
                <a:srgbClr val="708CA1"/>
              </a:buClr>
              <a:defRPr/>
            </a:pPr>
            <a:r>
              <a:rPr lang="en-US" sz="1100" kern="0" dirty="0">
                <a:latin typeface="Courier New" pitchFamily="49" charset="0"/>
              </a:rPr>
              <a:t>  Queries sent/received: 0/0</a:t>
            </a:r>
          </a:p>
          <a:p>
            <a:pPr marL="236538" indent="-236538" defTabSz="814388">
              <a:lnSpc>
                <a:spcPct val="100000"/>
              </a:lnSpc>
              <a:buClr>
                <a:srgbClr val="708CA1"/>
              </a:buClr>
              <a:defRPr/>
            </a:pPr>
            <a:r>
              <a:rPr lang="en-US" sz="1100" kern="0" dirty="0">
                <a:latin typeface="Courier New" pitchFamily="49" charset="0"/>
              </a:rPr>
              <a:t>  Replies sent/received: 0/0</a:t>
            </a:r>
          </a:p>
          <a:p>
            <a:pPr marL="236538" indent="-236538" defTabSz="814388">
              <a:lnSpc>
                <a:spcPct val="100000"/>
              </a:lnSpc>
              <a:buClr>
                <a:srgbClr val="708CA1"/>
              </a:buClr>
              <a:defRPr/>
            </a:pPr>
            <a:r>
              <a:rPr lang="en-US" sz="1100" kern="0" dirty="0">
                <a:latin typeface="Courier New" pitchFamily="49" charset="0"/>
              </a:rPr>
              <a:t>  Acks sent/received: 2/2</a:t>
            </a:r>
          </a:p>
          <a:p>
            <a:pPr marL="236538" indent="-236538" defTabSz="814388">
              <a:lnSpc>
                <a:spcPct val="100000"/>
              </a:lnSpc>
              <a:buClr>
                <a:srgbClr val="708CA1"/>
              </a:buClr>
              <a:defRPr/>
            </a:pPr>
            <a:r>
              <a:rPr lang="en-US" sz="1100" kern="0" dirty="0">
                <a:latin typeface="Courier New" pitchFamily="49" charset="0"/>
              </a:rPr>
              <a:t>  SIA-Queries sent/received: 0/0</a:t>
            </a:r>
          </a:p>
          <a:p>
            <a:pPr marL="236538" indent="-236538" defTabSz="814388">
              <a:lnSpc>
                <a:spcPct val="100000"/>
              </a:lnSpc>
              <a:buClr>
                <a:srgbClr val="708CA1"/>
              </a:buClr>
              <a:defRPr/>
            </a:pPr>
            <a:r>
              <a:rPr lang="en-US" sz="1100" kern="0" dirty="0">
                <a:latin typeface="Courier New" pitchFamily="49" charset="0"/>
              </a:rPr>
              <a:t>  SIA-Replies sent/received: 0/0</a:t>
            </a:r>
          </a:p>
          <a:p>
            <a:pPr marL="236538" indent="-236538" defTabSz="814388">
              <a:lnSpc>
                <a:spcPct val="100000"/>
              </a:lnSpc>
              <a:buClr>
                <a:srgbClr val="708CA1"/>
              </a:buClr>
              <a:defRPr/>
            </a:pPr>
            <a:r>
              <a:rPr lang="en-US" sz="1100" kern="0" dirty="0">
                <a:latin typeface="Courier New" pitchFamily="49" charset="0"/>
              </a:rPr>
              <a:t>  Hello Process ID: 228</a:t>
            </a:r>
          </a:p>
          <a:p>
            <a:pPr marL="236538" indent="-236538" defTabSz="814388">
              <a:lnSpc>
                <a:spcPct val="100000"/>
              </a:lnSpc>
              <a:buClr>
                <a:srgbClr val="708CA1"/>
              </a:buClr>
              <a:defRPr/>
            </a:pPr>
            <a:r>
              <a:rPr lang="en-US" sz="1100" kern="0" dirty="0">
                <a:latin typeface="Courier New" pitchFamily="49" charset="0"/>
              </a:rPr>
              <a:t>  PDM Process ID: 226</a:t>
            </a:r>
          </a:p>
          <a:p>
            <a:pPr marL="236538" indent="-236538" defTabSz="814388">
              <a:lnSpc>
                <a:spcPct val="100000"/>
              </a:lnSpc>
              <a:buClr>
                <a:srgbClr val="708CA1"/>
              </a:buClr>
              <a:defRPr/>
            </a:pPr>
            <a:r>
              <a:rPr lang="en-US" sz="1100" kern="0" dirty="0">
                <a:latin typeface="Courier New" pitchFamily="49" charset="0"/>
              </a:rPr>
              <a:t>  IP Socket queue:   0/2000/1/0 (current/max/highest/drops)</a:t>
            </a:r>
          </a:p>
          <a:p>
            <a:pPr marL="236538" indent="-236538" defTabSz="814388">
              <a:lnSpc>
                <a:spcPct val="100000"/>
              </a:lnSpc>
              <a:buClr>
                <a:srgbClr val="708CA1"/>
              </a:buClr>
              <a:defRPr/>
            </a:pPr>
            <a:r>
              <a:rPr lang="en-US" sz="1100" kern="0" dirty="0">
                <a:latin typeface="Courier New" pitchFamily="49" charset="0"/>
              </a:rPr>
              <a:t>  </a:t>
            </a:r>
            <a:r>
              <a:rPr lang="en-US" sz="1100" kern="0" dirty="0" err="1">
                <a:latin typeface="Courier New" pitchFamily="49" charset="0"/>
              </a:rPr>
              <a:t>Eigrp</a:t>
            </a:r>
            <a:r>
              <a:rPr lang="en-US" sz="1100" kern="0" dirty="0">
                <a:latin typeface="Courier New" pitchFamily="49" charset="0"/>
              </a:rPr>
              <a:t> input queue: 0/2000/1/0 (current/max/highest/drops)</a:t>
            </a:r>
          </a:p>
          <a:p>
            <a:pPr marL="236538" indent="-236538" defTabSz="814388">
              <a:lnSpc>
                <a:spcPct val="100000"/>
              </a:lnSpc>
              <a:buClr>
                <a:srgbClr val="708CA1"/>
              </a:buClr>
              <a:defRPr/>
            </a:pPr>
            <a:endParaRPr lang="en-US" sz="1100" kern="0" dirty="0">
              <a:latin typeface="Courier New" pitchFamily="49" charset="0"/>
            </a:endParaRPr>
          </a:p>
          <a:p>
            <a:pPr marL="236538" indent="-236538" defTabSz="814388">
              <a:lnSpc>
                <a:spcPct val="100000"/>
              </a:lnSpc>
              <a:buClr>
                <a:srgbClr val="708CA1"/>
              </a:buClr>
              <a:defRPr/>
            </a:pPr>
            <a:r>
              <a:rPr lang="en-US" sz="1100" kern="0" dirty="0">
                <a:latin typeface="Courier New" pitchFamily="49" charset="0"/>
              </a:rPr>
              <a:t>R1#</a:t>
            </a:r>
          </a:p>
          <a:p>
            <a:pPr marL="236538" indent="-236538" defTabSz="814388">
              <a:buClr>
                <a:srgbClr val="708CA1"/>
              </a:buClr>
              <a:defRPr/>
            </a:pPr>
            <a:endParaRPr lang="en-US" sz="1100" b="1" kern="0" dirty="0">
              <a:latin typeface="Courier New" pitchFamily="49" charset="0"/>
            </a:endParaRPr>
          </a:p>
        </p:txBody>
      </p:sp>
      <p:sp>
        <p:nvSpPr>
          <p:cNvPr id="45" name="Text Placeholder 14">
            <a:extLst>
              <a:ext uri="{FF2B5EF4-FFF2-40B4-BE49-F238E27FC236}">
                <a16:creationId xmlns:a16="http://schemas.microsoft.com/office/drawing/2014/main" id="{44A6A367-9538-4695-8AFF-9C3C38FE108F}"/>
              </a:ext>
            </a:extLst>
          </p:cNvPr>
          <p:cNvSpPr txBox="1">
            <a:spLocks/>
          </p:cNvSpPr>
          <p:nvPr/>
        </p:nvSpPr>
        <p:spPr>
          <a:xfrm>
            <a:off x="5681463" y="2456699"/>
            <a:ext cx="6510538" cy="3243108"/>
          </a:xfrm>
        </p:spPr>
        <p:txBody>
          <a:bodyPr>
            <a:normAutofit fontScale="850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6538" indent="-236538" defTabSz="814388">
              <a:spcBef>
                <a:spcPts val="0"/>
              </a:spcBef>
              <a:buClr>
                <a:srgbClr val="708CA1"/>
              </a:buClr>
              <a:defRPr/>
            </a:pPr>
            <a:r>
              <a:rPr lang="en-US" sz="1100" b="1" kern="0" dirty="0">
                <a:latin typeface="Courier New" pitchFamily="49" charset="0"/>
              </a:rPr>
              <a:t>R2# debug </a:t>
            </a:r>
            <a:r>
              <a:rPr lang="en-US" sz="1100" b="1" kern="0" dirty="0" err="1">
                <a:latin typeface="Courier New" pitchFamily="49" charset="0"/>
              </a:rPr>
              <a:t>eigrp</a:t>
            </a:r>
            <a:r>
              <a:rPr lang="en-US" sz="1100" b="1" kern="0" dirty="0">
                <a:latin typeface="Courier New" pitchFamily="49" charset="0"/>
              </a:rPr>
              <a:t> packets</a:t>
            </a:r>
          </a:p>
          <a:p>
            <a:pPr marL="236538" indent="-236538" defTabSz="814388">
              <a:spcBef>
                <a:spcPts val="0"/>
              </a:spcBef>
              <a:buClr>
                <a:srgbClr val="708CA1"/>
              </a:buClr>
              <a:defRPr/>
            </a:pPr>
            <a:r>
              <a:rPr lang="en-US" sz="1100" kern="0" dirty="0">
                <a:latin typeface="Courier New" pitchFamily="49" charset="0"/>
              </a:rPr>
              <a:t>*Jul 26 10:51:24.051: EIGRP: Sending HELLO on Serial0/0/0</a:t>
            </a:r>
          </a:p>
          <a:p>
            <a:pPr marL="236538" indent="-236538" defTabSz="814388">
              <a:spcBef>
                <a:spcPts val="0"/>
              </a:spcBef>
              <a:buClr>
                <a:srgbClr val="708CA1"/>
              </a:buClr>
              <a:defRPr/>
            </a:pPr>
            <a:r>
              <a:rPr lang="en-US" sz="1100" kern="0" dirty="0">
                <a:latin typeface="Courier New" pitchFamily="49" charset="0"/>
              </a:rPr>
              <a:t>*Jul 26 10:51:24.051: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a:t>
            </a:r>
          </a:p>
          <a:p>
            <a:pPr marL="236538" indent="-236538" defTabSz="814388">
              <a:spcBef>
                <a:spcPts val="0"/>
              </a:spcBef>
              <a:buClr>
                <a:srgbClr val="708CA1"/>
              </a:buClr>
              <a:defRPr/>
            </a:pPr>
            <a:r>
              <a:rPr lang="en-US" sz="1100" kern="0" dirty="0">
                <a:latin typeface="Courier New" pitchFamily="49" charset="0"/>
              </a:rPr>
              <a:t>*Jul 26 10:51:24.111: EIGRP: Sending HELLO on FastEthernet0/0</a:t>
            </a:r>
          </a:p>
          <a:p>
            <a:pPr marL="236538" indent="-236538" defTabSz="814388">
              <a:spcBef>
                <a:spcPts val="0"/>
              </a:spcBef>
              <a:buClr>
                <a:srgbClr val="708CA1"/>
              </a:buClr>
              <a:defRPr/>
            </a:pPr>
            <a:r>
              <a:rPr lang="en-US" sz="1100" kern="0" dirty="0">
                <a:latin typeface="Courier New" pitchFamily="49" charset="0"/>
              </a:rPr>
              <a:t>*Jul 26 10:51:24.111: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a:t>
            </a:r>
          </a:p>
          <a:p>
            <a:pPr marL="236538" indent="-236538" defTabSz="814388">
              <a:spcBef>
                <a:spcPts val="0"/>
              </a:spcBef>
              <a:buClr>
                <a:srgbClr val="708CA1"/>
              </a:buClr>
              <a:defRPr/>
            </a:pPr>
            <a:r>
              <a:rPr lang="en-US" sz="1100" kern="0" dirty="0">
                <a:latin typeface="Courier New" pitchFamily="49" charset="0"/>
              </a:rPr>
              <a:t>*Jul 26 10:51:26.667: EIGRP: Received HELLO on Serial0/0/0 </a:t>
            </a:r>
            <a:r>
              <a:rPr lang="en-US" sz="1100" kern="0" dirty="0" err="1">
                <a:latin typeface="Courier New" pitchFamily="49" charset="0"/>
              </a:rPr>
              <a:t>nbr</a:t>
            </a:r>
            <a:r>
              <a:rPr lang="en-US" sz="1100" kern="0" dirty="0">
                <a:latin typeface="Courier New" pitchFamily="49" charset="0"/>
              </a:rPr>
              <a:t> 192.168.1.101</a:t>
            </a:r>
          </a:p>
          <a:p>
            <a:pPr marL="236538" indent="-236538" defTabSz="814388">
              <a:spcBef>
                <a:spcPts val="0"/>
              </a:spcBef>
              <a:buClr>
                <a:srgbClr val="708CA1"/>
              </a:buClr>
              <a:defRPr/>
            </a:pPr>
            <a:r>
              <a:rPr lang="en-US" sz="1100" kern="0" dirty="0">
                <a:latin typeface="Courier New" pitchFamily="49" charset="0"/>
              </a:rPr>
              <a:t>*Jul 26 10:51:26.667: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 </a:t>
            </a:r>
            <a:r>
              <a:rPr lang="en-US" sz="1100" kern="0" dirty="0" err="1">
                <a:latin typeface="Courier New" pitchFamily="49" charset="0"/>
              </a:rPr>
              <a:t>peerQ</a:t>
            </a:r>
            <a:r>
              <a:rPr lang="en-US" sz="1100" kern="0" dirty="0">
                <a:latin typeface="Courier New" pitchFamily="49" charset="0"/>
              </a:rPr>
              <a:t> un/re</a:t>
            </a:r>
          </a:p>
          <a:p>
            <a:pPr marL="236538" indent="-236538" defTabSz="814388">
              <a:spcBef>
                <a:spcPts val="0"/>
              </a:spcBef>
              <a:buClr>
                <a:srgbClr val="708CA1"/>
              </a:buClr>
              <a:defRPr/>
            </a:pPr>
            <a:r>
              <a:rPr lang="en-US" sz="1100" kern="0" dirty="0" err="1">
                <a:latin typeface="Courier New" pitchFamily="49" charset="0"/>
              </a:rPr>
              <a:t>ly</a:t>
            </a:r>
            <a:r>
              <a:rPr lang="en-US" sz="1100" kern="0" dirty="0">
                <a:latin typeface="Courier New" pitchFamily="49" charset="0"/>
              </a:rPr>
              <a:t> 0/0</a:t>
            </a:r>
          </a:p>
          <a:p>
            <a:pPr marL="236538" indent="-236538" defTabSz="814388">
              <a:spcBef>
                <a:spcPts val="0"/>
              </a:spcBef>
              <a:buClr>
                <a:srgbClr val="708CA1"/>
              </a:buClr>
              <a:defRPr/>
            </a:pPr>
            <a:r>
              <a:rPr lang="en-US" sz="1100" kern="0" dirty="0">
                <a:latin typeface="Courier New" pitchFamily="49" charset="0"/>
              </a:rPr>
              <a:t>*Jul 26 10:51:28.451: EIGRP: Sending HELLO on FastEthernet0/0</a:t>
            </a:r>
          </a:p>
          <a:p>
            <a:pPr marL="236538" indent="-236538" defTabSz="814388">
              <a:spcBef>
                <a:spcPts val="0"/>
              </a:spcBef>
              <a:buClr>
                <a:srgbClr val="708CA1"/>
              </a:buClr>
              <a:defRPr/>
            </a:pPr>
            <a:r>
              <a:rPr lang="en-US" sz="1100" kern="0" dirty="0">
                <a:latin typeface="Courier New" pitchFamily="49" charset="0"/>
              </a:rPr>
              <a:t>*Jul 26 10:51:28.451: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a:t>
            </a:r>
          </a:p>
          <a:p>
            <a:pPr marL="236538" indent="-236538" defTabSz="814388">
              <a:spcBef>
                <a:spcPts val="0"/>
              </a:spcBef>
              <a:buClr>
                <a:srgbClr val="708CA1"/>
              </a:buClr>
              <a:defRPr/>
            </a:pPr>
            <a:r>
              <a:rPr lang="en-US" sz="1100" kern="0" dirty="0">
                <a:latin typeface="Courier New" pitchFamily="49" charset="0"/>
              </a:rPr>
              <a:t>*Jul 26 10:51:29.027: EIGRP: Sending HELLO on Serial0/0/0</a:t>
            </a:r>
          </a:p>
          <a:p>
            <a:pPr marL="236538" indent="-236538" defTabSz="814388">
              <a:spcBef>
                <a:spcPts val="0"/>
              </a:spcBef>
              <a:buClr>
                <a:srgbClr val="708CA1"/>
              </a:buClr>
              <a:defRPr/>
            </a:pPr>
            <a:r>
              <a:rPr lang="en-US" sz="1100" kern="0" dirty="0">
                <a:latin typeface="Courier New" pitchFamily="49" charset="0"/>
              </a:rPr>
              <a:t>*Jul 26 10:51:29.027: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a:t>
            </a:r>
          </a:p>
          <a:p>
            <a:pPr marL="236538" indent="-236538" defTabSz="814388">
              <a:spcBef>
                <a:spcPts val="0"/>
              </a:spcBef>
              <a:buClr>
                <a:srgbClr val="708CA1"/>
              </a:buClr>
              <a:defRPr/>
            </a:pPr>
            <a:r>
              <a:rPr lang="en-US" sz="1100" kern="0" dirty="0">
                <a:latin typeface="Courier New" pitchFamily="49" charset="0"/>
              </a:rPr>
              <a:t>*Jul 26 10:51:31.383: EIGRP: Received HELLO on Serial0/0/0 </a:t>
            </a:r>
            <a:r>
              <a:rPr lang="en-US" sz="1100" kern="0" dirty="0" err="1">
                <a:latin typeface="Courier New" pitchFamily="49" charset="0"/>
              </a:rPr>
              <a:t>nbr</a:t>
            </a:r>
            <a:r>
              <a:rPr lang="en-US" sz="1100" kern="0" dirty="0">
                <a:latin typeface="Courier New" pitchFamily="49" charset="0"/>
              </a:rPr>
              <a:t> 192.168.1.101</a:t>
            </a:r>
          </a:p>
          <a:p>
            <a:pPr marL="236538" indent="-236538" defTabSz="814388">
              <a:spcBef>
                <a:spcPts val="0"/>
              </a:spcBef>
              <a:buClr>
                <a:srgbClr val="708CA1"/>
              </a:buClr>
              <a:defRPr/>
            </a:pPr>
            <a:r>
              <a:rPr lang="en-US" sz="1100" kern="0" dirty="0">
                <a:latin typeface="Courier New" pitchFamily="49" charset="0"/>
              </a:rPr>
              <a:t>*Jul 26 10:51:31.383: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 </a:t>
            </a:r>
            <a:r>
              <a:rPr lang="en-US" sz="1100" kern="0" dirty="0" err="1">
                <a:latin typeface="Courier New" pitchFamily="49" charset="0"/>
              </a:rPr>
              <a:t>peerQ</a:t>
            </a:r>
            <a:r>
              <a:rPr lang="en-US" sz="1100" kern="0" dirty="0">
                <a:latin typeface="Courier New" pitchFamily="49" charset="0"/>
              </a:rPr>
              <a:t> un/re</a:t>
            </a:r>
          </a:p>
          <a:p>
            <a:pPr marL="236538" indent="-236538" defTabSz="814388">
              <a:spcBef>
                <a:spcPts val="0"/>
              </a:spcBef>
              <a:buClr>
                <a:srgbClr val="708CA1"/>
              </a:buClr>
              <a:defRPr/>
            </a:pPr>
            <a:r>
              <a:rPr lang="en-US" sz="1100" kern="0" dirty="0" err="1">
                <a:latin typeface="Courier New" pitchFamily="49" charset="0"/>
              </a:rPr>
              <a:t>ly</a:t>
            </a:r>
            <a:r>
              <a:rPr lang="en-US" sz="1100" kern="0" dirty="0">
                <a:latin typeface="Courier New" pitchFamily="49" charset="0"/>
              </a:rPr>
              <a:t> 0/0</a:t>
            </a:r>
          </a:p>
          <a:p>
            <a:pPr marL="236538" indent="-236538" defTabSz="814388">
              <a:spcBef>
                <a:spcPts val="0"/>
              </a:spcBef>
              <a:buClr>
                <a:srgbClr val="708CA1"/>
              </a:buClr>
              <a:defRPr/>
            </a:pPr>
            <a:r>
              <a:rPr lang="en-US" sz="1100" kern="0" dirty="0">
                <a:latin typeface="Courier New" pitchFamily="49" charset="0"/>
              </a:rPr>
              <a:t>*Jul 26 10:51:33.339: EIGRP: Sending HELLO on FastEthernet0/0</a:t>
            </a:r>
          </a:p>
          <a:p>
            <a:pPr marL="236538" indent="-236538" defTabSz="814388">
              <a:spcBef>
                <a:spcPts val="0"/>
              </a:spcBef>
              <a:buClr>
                <a:srgbClr val="708CA1"/>
              </a:buClr>
              <a:defRPr/>
            </a:pPr>
            <a:r>
              <a:rPr lang="en-US" sz="1100" kern="0" dirty="0">
                <a:latin typeface="Courier New" pitchFamily="49" charset="0"/>
              </a:rPr>
              <a:t>*Jul 26 10:51:33.339: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a:t>
            </a:r>
          </a:p>
          <a:p>
            <a:pPr marL="236538" indent="-236538" defTabSz="814388">
              <a:spcBef>
                <a:spcPts val="0"/>
              </a:spcBef>
              <a:buClr>
                <a:srgbClr val="708CA1"/>
              </a:buClr>
              <a:defRPr/>
            </a:pPr>
            <a:r>
              <a:rPr lang="en-US" sz="1100" kern="0" dirty="0">
                <a:latin typeface="Courier New" pitchFamily="49" charset="0"/>
              </a:rPr>
              <a:t>*Jul 26 10:51:33.511: EIGRP: Sending HELLO on Serial0/0/0</a:t>
            </a:r>
          </a:p>
          <a:p>
            <a:pPr marL="236538" indent="-236538" defTabSz="814388">
              <a:spcBef>
                <a:spcPts val="0"/>
              </a:spcBef>
              <a:buClr>
                <a:srgbClr val="708CA1"/>
              </a:buClr>
              <a:defRPr/>
            </a:pPr>
            <a:r>
              <a:rPr lang="en-US" sz="1100" kern="0" dirty="0">
                <a:latin typeface="Courier New" pitchFamily="49" charset="0"/>
              </a:rPr>
              <a:t>*Jul 26 10:51:33.511: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a:t>
            </a:r>
          </a:p>
          <a:p>
            <a:pPr marL="236538" indent="-236538" defTabSz="814388">
              <a:spcBef>
                <a:spcPts val="0"/>
              </a:spcBef>
              <a:buClr>
                <a:srgbClr val="708CA1"/>
              </a:buClr>
              <a:defRPr/>
            </a:pPr>
            <a:r>
              <a:rPr lang="en-US" sz="1100" kern="0" dirty="0">
                <a:latin typeface="Courier New" pitchFamily="49" charset="0"/>
              </a:rPr>
              <a:t>*Jul 26 10:51:36.347: EIGRP: Received HELLO on Serial0/0/0 </a:t>
            </a:r>
            <a:r>
              <a:rPr lang="en-US" sz="1100" kern="0" dirty="0" err="1">
                <a:latin typeface="Courier New" pitchFamily="49" charset="0"/>
              </a:rPr>
              <a:t>nbr</a:t>
            </a:r>
            <a:r>
              <a:rPr lang="en-US" sz="1100" kern="0" dirty="0">
                <a:latin typeface="Courier New" pitchFamily="49" charset="0"/>
              </a:rPr>
              <a:t> 192.168.1.101</a:t>
            </a:r>
          </a:p>
          <a:p>
            <a:pPr marL="236538" indent="-236538" defTabSz="814388">
              <a:spcBef>
                <a:spcPts val="0"/>
              </a:spcBef>
              <a:buClr>
                <a:srgbClr val="708CA1"/>
              </a:buClr>
              <a:defRPr/>
            </a:pPr>
            <a:r>
              <a:rPr lang="en-US" sz="1100" kern="0" dirty="0">
                <a:latin typeface="Courier New" pitchFamily="49" charset="0"/>
              </a:rPr>
              <a:t>*Jul 26 10:51:36.347: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 </a:t>
            </a:r>
            <a:r>
              <a:rPr lang="en-US" sz="1100" kern="0" dirty="0" err="1">
                <a:latin typeface="Courier New" pitchFamily="49" charset="0"/>
              </a:rPr>
              <a:t>peerQ</a:t>
            </a:r>
            <a:r>
              <a:rPr lang="en-US" sz="1100" kern="0" dirty="0">
                <a:latin typeface="Courier New" pitchFamily="49" charset="0"/>
              </a:rPr>
              <a:t> un/re</a:t>
            </a:r>
          </a:p>
          <a:p>
            <a:pPr marL="236538" indent="-236538" defTabSz="814388">
              <a:spcBef>
                <a:spcPts val="0"/>
              </a:spcBef>
              <a:buClr>
                <a:srgbClr val="708CA1"/>
              </a:buClr>
              <a:defRPr/>
            </a:pPr>
            <a:r>
              <a:rPr lang="en-US" sz="1100" kern="0" dirty="0" err="1">
                <a:latin typeface="Courier New" pitchFamily="49" charset="0"/>
              </a:rPr>
              <a:t>ly</a:t>
            </a:r>
            <a:r>
              <a:rPr lang="en-US" sz="1100" kern="0" dirty="0">
                <a:latin typeface="Courier New" pitchFamily="49" charset="0"/>
              </a:rPr>
              <a:t> 0/0</a:t>
            </a:r>
          </a:p>
          <a:p>
            <a:pPr marL="236538" indent="-236538" defTabSz="814388">
              <a:spcBef>
                <a:spcPts val="0"/>
              </a:spcBef>
              <a:buClr>
                <a:srgbClr val="708CA1"/>
              </a:buClr>
              <a:defRPr/>
            </a:pPr>
            <a:r>
              <a:rPr lang="en-US" sz="1100" kern="0" dirty="0">
                <a:latin typeface="Courier New" pitchFamily="49" charset="0"/>
              </a:rPr>
              <a:t>*Jul 26 10:51:37.847: EIGRP: Sending HELLO on Serial0/0/0</a:t>
            </a:r>
          </a:p>
          <a:p>
            <a:pPr marL="236538" indent="-236538" defTabSz="814388">
              <a:spcBef>
                <a:spcPts val="0"/>
              </a:spcBef>
              <a:buClr>
                <a:srgbClr val="708CA1"/>
              </a:buClr>
              <a:defRPr/>
            </a:pPr>
            <a:r>
              <a:rPr lang="en-US" sz="1100" kern="0" dirty="0">
                <a:latin typeface="Courier New" pitchFamily="49" charset="0"/>
              </a:rPr>
              <a:t>*Jul 26 10:51:37.847:   AS 100, Flags 0x0, Seq 0/0 </a:t>
            </a:r>
            <a:r>
              <a:rPr lang="en-US" sz="1100" kern="0" dirty="0" err="1">
                <a:latin typeface="Courier New" pitchFamily="49" charset="0"/>
              </a:rPr>
              <a:t>idbQ</a:t>
            </a:r>
            <a:r>
              <a:rPr lang="en-US" sz="1100" kern="0" dirty="0">
                <a:latin typeface="Courier New" pitchFamily="49" charset="0"/>
              </a:rPr>
              <a:t> 0/0 </a:t>
            </a:r>
            <a:r>
              <a:rPr lang="en-US" sz="1100" kern="0" dirty="0" err="1">
                <a:latin typeface="Courier New" pitchFamily="49" charset="0"/>
              </a:rPr>
              <a:t>iidbQ</a:t>
            </a:r>
            <a:r>
              <a:rPr lang="en-US" sz="1100" kern="0" dirty="0">
                <a:latin typeface="Courier New" pitchFamily="49" charset="0"/>
              </a:rPr>
              <a:t> un/rely 0/0</a:t>
            </a:r>
          </a:p>
          <a:p>
            <a:pPr marL="236538" indent="-236538" defTabSz="814388">
              <a:spcBef>
                <a:spcPts val="0"/>
              </a:spcBef>
              <a:buClr>
                <a:srgbClr val="708CA1"/>
              </a:buClr>
              <a:defRPr/>
            </a:pPr>
            <a:r>
              <a:rPr lang="en-US" sz="1100" kern="0" dirty="0">
                <a:latin typeface="Courier New" pitchFamily="49" charset="0"/>
              </a:rPr>
              <a:t>*Jul 26 10:51:37.899: EIGRP: Sending HELLO on FastEthernet0/0</a:t>
            </a:r>
          </a:p>
          <a:p>
            <a:pPr marL="236538" indent="-236538" defTabSz="814388">
              <a:buClr>
                <a:srgbClr val="708CA1"/>
              </a:buClr>
              <a:defRPr/>
            </a:pPr>
            <a:endParaRPr lang="en-US" sz="1100" kern="0" dirty="0">
              <a:latin typeface="Courier New" pitchFamily="49" charset="0"/>
            </a:endParaRPr>
          </a:p>
        </p:txBody>
      </p:sp>
    </p:spTree>
    <p:extLst>
      <p:ext uri="{BB962C8B-B14F-4D97-AF65-F5344CB8AC3E}">
        <p14:creationId xmlns:p14="http://schemas.microsoft.com/office/powerpoint/2010/main" val="99595989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0" y="0"/>
            <a:ext cx="5717628" cy="570295"/>
          </a:xfrm>
        </p:spPr>
        <p:txBody>
          <a:bodyPr>
            <a:normAutofit/>
          </a:bodyPr>
          <a:lstStyle/>
          <a:p>
            <a:r>
              <a:rPr lang="en-US" sz="2800" dirty="0">
                <a:solidFill>
                  <a:schemeClr val="accent1">
                    <a:lumMod val="50000"/>
                  </a:schemeClr>
                </a:solidFill>
              </a:rPr>
              <a:t>Documenting EIGRP</a:t>
            </a:r>
          </a:p>
        </p:txBody>
      </p:sp>
      <p:sp>
        <p:nvSpPr>
          <p:cNvPr id="51" name="TextBox 50">
            <a:extLst>
              <a:ext uri="{FF2B5EF4-FFF2-40B4-BE49-F238E27FC236}">
                <a16:creationId xmlns:a16="http://schemas.microsoft.com/office/drawing/2014/main" id="{2260A2B8-E826-4222-85F3-04B75F0623C8}"/>
              </a:ext>
            </a:extLst>
          </p:cNvPr>
          <p:cNvSpPr txBox="1"/>
          <p:nvPr/>
        </p:nvSpPr>
        <p:spPr>
          <a:xfrm>
            <a:off x="220716" y="519299"/>
            <a:ext cx="11887201" cy="2669449"/>
          </a:xfrm>
          <a:prstGeom prst="rect">
            <a:avLst/>
          </a:prstGeom>
          <a:noFill/>
        </p:spPr>
        <p:txBody>
          <a:bodyPr wrap="square">
            <a:spAutoFit/>
          </a:bodyPr>
          <a:lstStyle/>
          <a:p>
            <a:pPr marL="228600" lvl="1"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600" dirty="0">
                <a:solidFill>
                  <a:schemeClr val="tx2"/>
                </a:solidFill>
              </a:rPr>
              <a:t>After a successful EIGRP deployment, the solution and verification process and results should be documented for future reference.  Documentation should include:</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A topology map</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The IP addressing plan</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The AS number used</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The networks included in EIGRP on each router</a:t>
            </a:r>
          </a:p>
          <a:p>
            <a:pPr marL="536575" lvl="1" indent="-179388"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dirty="0">
                <a:solidFill>
                  <a:schemeClr val="tx2"/>
                </a:solidFill>
              </a:rPr>
              <a:t>Any special metrics configured</a:t>
            </a:r>
          </a:p>
        </p:txBody>
      </p:sp>
    </p:spTree>
    <p:extLst>
      <p:ext uri="{BB962C8B-B14F-4D97-AF65-F5344CB8AC3E}">
        <p14:creationId xmlns:p14="http://schemas.microsoft.com/office/powerpoint/2010/main" val="2633968469"/>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Optimizing EIGRP</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8254569" cy="4182683"/>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Prevent EIGRP updates out a specified router interface. 	</a:t>
            </a:r>
          </a:p>
          <a:p>
            <a:pPr algn="just" fontAlgn="base">
              <a:lnSpc>
                <a:spcPct val="90000"/>
              </a:lnSpc>
              <a:spcBef>
                <a:spcPts val="1000"/>
              </a:spcBef>
              <a:spcAft>
                <a:spcPts val="600"/>
              </a:spcAft>
              <a:buClr>
                <a:schemeClr val="tx2"/>
              </a:buClr>
              <a:buSzPct val="90000"/>
            </a:pPr>
            <a:r>
              <a:rPr lang="en-US" sz="1600" b="1" i="1" dirty="0">
                <a:solidFill>
                  <a:srgbClr val="FF0000"/>
                </a:solidFill>
                <a:highlight>
                  <a:srgbClr val="FFFF00"/>
                </a:highlight>
              </a:rPr>
              <a:t>Router(config-router)# passive-interface type number [default]</a:t>
            </a:r>
          </a:p>
          <a:p>
            <a:pPr marL="457200" lvl="2" indent="-236538" algn="just" fontAlgn="base">
              <a:lnSpc>
                <a:spcPct val="90000"/>
              </a:lnSpc>
              <a:spcBef>
                <a:spcPts val="1000"/>
              </a:spcBef>
              <a:spcAft>
                <a:spcPts val="600"/>
              </a:spcAft>
              <a:buClr>
                <a:schemeClr val="tx2"/>
              </a:buClr>
              <a:buSzPct val="90000"/>
              <a:buFont typeface="Wingdings" pitchFamily="2" charset="2"/>
              <a:buChar char="§"/>
            </a:pPr>
            <a:r>
              <a:rPr lang="en-US" sz="1600" i="1" dirty="0">
                <a:solidFill>
                  <a:schemeClr val="tx2"/>
                </a:solidFill>
              </a:rPr>
              <a:t>Set a particular interface or all router interfaces to passive.</a:t>
            </a:r>
          </a:p>
          <a:p>
            <a:pPr marL="457200" lvl="2" indent="-236538" algn="just" fontAlgn="base">
              <a:lnSpc>
                <a:spcPct val="90000"/>
              </a:lnSpc>
              <a:spcBef>
                <a:spcPts val="1000"/>
              </a:spcBef>
              <a:spcAft>
                <a:spcPts val="600"/>
              </a:spcAft>
              <a:buClr>
                <a:schemeClr val="tx2"/>
              </a:buClr>
              <a:buSzPct val="90000"/>
              <a:buFont typeface="Wingdings" pitchFamily="2" charset="2"/>
              <a:buChar char="§"/>
            </a:pPr>
            <a:r>
              <a:rPr lang="en-US" sz="1600" i="1" dirty="0">
                <a:solidFill>
                  <a:schemeClr val="tx2"/>
                </a:solidFill>
              </a:rPr>
              <a:t>The default option sets all router interfaces to passive.</a:t>
            </a:r>
          </a:p>
          <a:p>
            <a:pPr marL="914400" lvl="3" indent="-236538" algn="just" fontAlgn="base">
              <a:lnSpc>
                <a:spcPct val="90000"/>
              </a:lnSpc>
              <a:spcBef>
                <a:spcPts val="1000"/>
              </a:spcBef>
              <a:spcAft>
                <a:spcPts val="600"/>
              </a:spcAft>
              <a:buClr>
                <a:schemeClr val="tx2"/>
              </a:buClr>
              <a:buSzPct val="90000"/>
              <a:buFont typeface="Wingdings" pitchFamily="2" charset="2"/>
              <a:buChar char="§"/>
            </a:pPr>
            <a:r>
              <a:rPr lang="en-US" sz="1600" i="1" dirty="0">
                <a:solidFill>
                  <a:schemeClr val="tx2"/>
                </a:solidFill>
              </a:rPr>
              <a:t>For EIGRP, the command:</a:t>
            </a:r>
          </a:p>
          <a:p>
            <a:pPr marL="1420812" lvl="4"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i="1" dirty="0">
                <a:solidFill>
                  <a:schemeClr val="tx2"/>
                </a:solidFill>
              </a:rPr>
              <a:t>Prevents neighbor relationships from being established.</a:t>
            </a:r>
          </a:p>
          <a:p>
            <a:pPr marL="1420812" lvl="4"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i="1" dirty="0">
                <a:solidFill>
                  <a:schemeClr val="tx2"/>
                </a:solidFill>
              </a:rPr>
              <a:t>Routing updates from a neighbor are ignored.</a:t>
            </a:r>
          </a:p>
          <a:p>
            <a:pPr marL="1420812" lvl="4" indent="-285750" algn="just" fontAlgn="base">
              <a:lnSpc>
                <a:spcPct val="90000"/>
              </a:lnSpc>
              <a:spcBef>
                <a:spcPts val="1000"/>
              </a:spcBef>
              <a:spcAft>
                <a:spcPts val="600"/>
              </a:spcAft>
              <a:buClr>
                <a:schemeClr val="tx2"/>
              </a:buClr>
              <a:buSzPct val="90000"/>
              <a:buFont typeface="Wingdings" panose="05000000000000000000" pitchFamily="2" charset="2"/>
              <a:buChar char="ü"/>
            </a:pPr>
            <a:r>
              <a:rPr lang="en-US" sz="1600" i="1" dirty="0">
                <a:solidFill>
                  <a:schemeClr val="tx2"/>
                </a:solidFill>
              </a:rPr>
              <a:t>Allows a subnet on a passive interface to be announced in EIGRP</a:t>
            </a:r>
          </a:p>
          <a:p>
            <a:pPr marL="0" lvl="1" indent="-236538" algn="just" fontAlgn="base">
              <a:lnSpc>
                <a:spcPct val="90000"/>
              </a:lnSpc>
              <a:spcBef>
                <a:spcPts val="1000"/>
              </a:spcBef>
              <a:spcAft>
                <a:spcPts val="600"/>
              </a:spcAft>
              <a:buClr>
                <a:schemeClr val="tx2"/>
              </a:buClr>
              <a:buSzPct val="90000"/>
              <a:buFont typeface="Wingdings" pitchFamily="2" charset="2"/>
              <a:buChar char="§"/>
            </a:pPr>
            <a:endParaRPr lang="en-US" sz="1600" i="1" dirty="0">
              <a:solidFill>
                <a:schemeClr val="tx2"/>
              </a:solidFill>
            </a:endParaRP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endParaRPr lang="en-US" sz="1700" b="1" i="1" dirty="0">
              <a:solidFill>
                <a:schemeClr val="tx2"/>
              </a:solidFill>
            </a:endParaRPr>
          </a:p>
        </p:txBody>
      </p:sp>
      <p:grpSp>
        <p:nvGrpSpPr>
          <p:cNvPr id="7" name="Group 6">
            <a:extLst>
              <a:ext uri="{FF2B5EF4-FFF2-40B4-BE49-F238E27FC236}">
                <a16:creationId xmlns:a16="http://schemas.microsoft.com/office/drawing/2014/main" id="{428843BD-2121-4844-84D9-DAB93A67327D}"/>
              </a:ext>
            </a:extLst>
          </p:cNvPr>
          <p:cNvGrpSpPr/>
          <p:nvPr/>
        </p:nvGrpSpPr>
        <p:grpSpPr>
          <a:xfrm>
            <a:off x="7457201" y="78290"/>
            <a:ext cx="4472121" cy="1208927"/>
            <a:chOff x="1639213" y="1003612"/>
            <a:chExt cx="6806428" cy="1839949"/>
          </a:xfrm>
        </p:grpSpPr>
        <p:sp>
          <p:nvSpPr>
            <p:cNvPr id="8" name="Freeform 9">
              <a:extLst>
                <a:ext uri="{FF2B5EF4-FFF2-40B4-BE49-F238E27FC236}">
                  <a16:creationId xmlns:a16="http://schemas.microsoft.com/office/drawing/2014/main" id="{0E043342-0D17-4537-BD76-8B08D574AC5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0" name="Freeform 9">
              <a:extLst>
                <a:ext uri="{FF2B5EF4-FFF2-40B4-BE49-F238E27FC236}">
                  <a16:creationId xmlns:a16="http://schemas.microsoft.com/office/drawing/2014/main" id="{F24C10FD-A9D5-4602-87BF-6E5C72475C6D}"/>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Rounded Rectangle 28">
              <a:extLst>
                <a:ext uri="{FF2B5EF4-FFF2-40B4-BE49-F238E27FC236}">
                  <a16:creationId xmlns:a16="http://schemas.microsoft.com/office/drawing/2014/main" id="{EDF59A9A-5E1A-4B83-B310-5431580B21B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2" name="Picture 37">
              <a:extLst>
                <a:ext uri="{FF2B5EF4-FFF2-40B4-BE49-F238E27FC236}">
                  <a16:creationId xmlns:a16="http://schemas.microsoft.com/office/drawing/2014/main" id="{4D11A099-40F2-4625-9EFE-3DB86B5C34C3}"/>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3" name="Picture 37">
              <a:extLst>
                <a:ext uri="{FF2B5EF4-FFF2-40B4-BE49-F238E27FC236}">
                  <a16:creationId xmlns:a16="http://schemas.microsoft.com/office/drawing/2014/main" id="{1EF10950-01B3-4C96-AF32-359F7F4F0F7B}"/>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4" name="TextBox 13">
              <a:extLst>
                <a:ext uri="{FF2B5EF4-FFF2-40B4-BE49-F238E27FC236}">
                  <a16:creationId xmlns:a16="http://schemas.microsoft.com/office/drawing/2014/main" id="{919F28A5-5B65-498C-8D0C-43FD8421D1BF}"/>
                </a:ext>
              </a:extLst>
            </p:cNvPr>
            <p:cNvSpPr txBox="1"/>
            <p:nvPr/>
          </p:nvSpPr>
          <p:spPr>
            <a:xfrm>
              <a:off x="5031048" y="2226957"/>
              <a:ext cx="556471" cy="69583"/>
            </a:xfrm>
            <a:prstGeom prst="rect">
              <a:avLst/>
            </a:prstGeom>
            <a:noFill/>
          </p:spPr>
          <p:txBody>
            <a:bodyPr wrap="square" lIns="0" tIns="0" rIns="0" bIns="0" rtlCol="0" anchor="ctr" anchorCtr="0">
              <a:noAutofit/>
            </a:bodyPr>
            <a:lstStyle/>
            <a:p>
              <a:pPr algn="l"/>
              <a:r>
                <a:rPr lang="en-US" sz="1050" dirty="0"/>
                <a:t>Fa0/0</a:t>
              </a:r>
            </a:p>
          </p:txBody>
        </p:sp>
        <p:sp>
          <p:nvSpPr>
            <p:cNvPr id="15" name="TextBox 14">
              <a:extLst>
                <a:ext uri="{FF2B5EF4-FFF2-40B4-BE49-F238E27FC236}">
                  <a16:creationId xmlns:a16="http://schemas.microsoft.com/office/drawing/2014/main" id="{A00D538F-18C7-480D-85BB-9F8F9446EF80}"/>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6" name="Straight Connector 15">
              <a:extLst>
                <a:ext uri="{FF2B5EF4-FFF2-40B4-BE49-F238E27FC236}">
                  <a16:creationId xmlns:a16="http://schemas.microsoft.com/office/drawing/2014/main" id="{067A13DA-19DC-43BC-84F1-E177FD9CAF49}"/>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FEFA1F61-AF3E-4325-8DFB-FF920A2DF27C}"/>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746FB80A-DD25-464E-A893-4FF4E0CCAA82}"/>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0A383A26-D296-4AF5-8A54-884A8EEAB0E0}"/>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0" name="TextBox 19">
              <a:extLst>
                <a:ext uri="{FF2B5EF4-FFF2-40B4-BE49-F238E27FC236}">
                  <a16:creationId xmlns:a16="http://schemas.microsoft.com/office/drawing/2014/main" id="{4B9F695A-4391-4DB0-8D69-7494C084C79C}"/>
                </a:ext>
              </a:extLst>
            </p:cNvPr>
            <p:cNvSpPr txBox="1"/>
            <p:nvPr/>
          </p:nvSpPr>
          <p:spPr>
            <a:xfrm>
              <a:off x="2135334" y="1814747"/>
              <a:ext cx="380232" cy="258532"/>
            </a:xfrm>
            <a:prstGeom prst="rect">
              <a:avLst/>
            </a:prstGeom>
            <a:noFill/>
          </p:spPr>
          <p:txBody>
            <a:bodyPr wrap="none" rtlCol="0">
              <a:spAutoFit/>
            </a:bodyPr>
            <a:lstStyle/>
            <a:p>
              <a:r>
                <a:rPr lang="en-US" sz="1200" b="1" dirty="0">
                  <a:solidFill>
                    <a:schemeClr val="bg1"/>
                  </a:solidFill>
                </a:rPr>
                <a:t>R1</a:t>
              </a:r>
            </a:p>
          </p:txBody>
        </p:sp>
        <p:sp>
          <p:nvSpPr>
            <p:cNvPr id="21" name="TextBox 20">
              <a:extLst>
                <a:ext uri="{FF2B5EF4-FFF2-40B4-BE49-F238E27FC236}">
                  <a16:creationId xmlns:a16="http://schemas.microsoft.com/office/drawing/2014/main" id="{390A2BBD-FEF7-4B4B-9B3F-45BCAA5A3C24}"/>
                </a:ext>
              </a:extLst>
            </p:cNvPr>
            <p:cNvSpPr txBox="1"/>
            <p:nvPr/>
          </p:nvSpPr>
          <p:spPr>
            <a:xfrm>
              <a:off x="4736392" y="1841838"/>
              <a:ext cx="380232" cy="258532"/>
            </a:xfrm>
            <a:prstGeom prst="rect">
              <a:avLst/>
            </a:prstGeom>
            <a:noFill/>
          </p:spPr>
          <p:txBody>
            <a:bodyPr wrap="none" rtlCol="0">
              <a:spAutoFit/>
            </a:bodyPr>
            <a:lstStyle/>
            <a:p>
              <a:r>
                <a:rPr lang="en-US" sz="1200" b="1" dirty="0">
                  <a:solidFill>
                    <a:schemeClr val="bg1"/>
                  </a:solidFill>
                </a:rPr>
                <a:t>R2</a:t>
              </a:r>
            </a:p>
          </p:txBody>
        </p:sp>
        <p:sp>
          <p:nvSpPr>
            <p:cNvPr id="22" name="TextBox 21">
              <a:extLst>
                <a:ext uri="{FF2B5EF4-FFF2-40B4-BE49-F238E27FC236}">
                  <a16:creationId xmlns:a16="http://schemas.microsoft.com/office/drawing/2014/main" id="{C507331D-665C-4CB1-B6E4-D0FC46FC5100}"/>
                </a:ext>
              </a:extLst>
            </p:cNvPr>
            <p:cNvSpPr txBox="1"/>
            <p:nvPr/>
          </p:nvSpPr>
          <p:spPr>
            <a:xfrm>
              <a:off x="1902217" y="2557474"/>
              <a:ext cx="1013550" cy="165252"/>
            </a:xfrm>
            <a:prstGeom prst="rect">
              <a:avLst/>
            </a:prstGeom>
            <a:noFill/>
          </p:spPr>
          <p:txBody>
            <a:bodyPr wrap="square" lIns="0" tIns="0" rIns="0" bIns="0" rtlCol="0" anchor="ctr" anchorCtr="0">
              <a:noAutofit/>
            </a:bodyPr>
            <a:lstStyle/>
            <a:p>
              <a:r>
                <a:rPr lang="en-US" sz="800" dirty="0"/>
                <a:t>172.16.1.0 /24</a:t>
              </a:r>
            </a:p>
          </p:txBody>
        </p:sp>
        <p:sp>
          <p:nvSpPr>
            <p:cNvPr id="23" name="TextBox 22">
              <a:extLst>
                <a:ext uri="{FF2B5EF4-FFF2-40B4-BE49-F238E27FC236}">
                  <a16:creationId xmlns:a16="http://schemas.microsoft.com/office/drawing/2014/main" id="{EADF0A8B-8435-4121-A67D-C4CC3C802036}"/>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800" b="1" dirty="0"/>
                <a:t>EIGRP AS 100</a:t>
              </a:r>
            </a:p>
          </p:txBody>
        </p:sp>
        <p:pic>
          <p:nvPicPr>
            <p:cNvPr id="24" name="Picture 88">
              <a:extLst>
                <a:ext uri="{FF2B5EF4-FFF2-40B4-BE49-F238E27FC236}">
                  <a16:creationId xmlns:a16="http://schemas.microsoft.com/office/drawing/2014/main" id="{A7AF8661-9EFE-4DD0-8882-41635CC14F6E}"/>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5" name="Picture 37">
              <a:extLst>
                <a:ext uri="{FF2B5EF4-FFF2-40B4-BE49-F238E27FC236}">
                  <a16:creationId xmlns:a16="http://schemas.microsoft.com/office/drawing/2014/main" id="{2B4FEC41-C980-47C1-9E10-0EE5895C37F6}"/>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6" name="TextBox 25">
              <a:extLst>
                <a:ext uri="{FF2B5EF4-FFF2-40B4-BE49-F238E27FC236}">
                  <a16:creationId xmlns:a16="http://schemas.microsoft.com/office/drawing/2014/main" id="{18080C37-6655-434D-A13E-22BFCD8352DB}"/>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7" name="TextBox 26">
              <a:extLst>
                <a:ext uri="{FF2B5EF4-FFF2-40B4-BE49-F238E27FC236}">
                  <a16:creationId xmlns:a16="http://schemas.microsoft.com/office/drawing/2014/main" id="{21BF8F0B-4BC0-4F1B-A13F-FCABC23AE7A1}"/>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800" dirty="0"/>
                <a:t>192.168.1.0 /27</a:t>
              </a:r>
            </a:p>
          </p:txBody>
        </p:sp>
        <p:sp>
          <p:nvSpPr>
            <p:cNvPr id="28" name="TextBox 27">
              <a:extLst>
                <a:ext uri="{FF2B5EF4-FFF2-40B4-BE49-F238E27FC236}">
                  <a16:creationId xmlns:a16="http://schemas.microsoft.com/office/drawing/2014/main" id="{EED94EDD-DC0C-4D7C-A0DE-455199111815}"/>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800" dirty="0"/>
                <a:t>172.17.2.0 /24</a:t>
              </a:r>
            </a:p>
          </p:txBody>
        </p:sp>
        <p:sp>
          <p:nvSpPr>
            <p:cNvPr id="29" name="TextBox 28">
              <a:extLst>
                <a:ext uri="{FF2B5EF4-FFF2-40B4-BE49-F238E27FC236}">
                  <a16:creationId xmlns:a16="http://schemas.microsoft.com/office/drawing/2014/main" id="{DD096A15-BE57-48F1-9E3C-DB5D12D5D689}"/>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0" name="TextBox 29">
              <a:extLst>
                <a:ext uri="{FF2B5EF4-FFF2-40B4-BE49-F238E27FC236}">
                  <a16:creationId xmlns:a16="http://schemas.microsoft.com/office/drawing/2014/main" id="{F8C598CB-9FB9-42C7-97E3-CAD83F73DB12}"/>
                </a:ext>
              </a:extLst>
            </p:cNvPr>
            <p:cNvSpPr txBox="1"/>
            <p:nvPr/>
          </p:nvSpPr>
          <p:spPr>
            <a:xfrm>
              <a:off x="3169854" y="1346793"/>
              <a:ext cx="1336021" cy="199419"/>
            </a:xfrm>
            <a:prstGeom prst="rect">
              <a:avLst/>
            </a:prstGeom>
            <a:noFill/>
          </p:spPr>
          <p:txBody>
            <a:bodyPr wrap="square" lIns="0" tIns="0" rIns="0" bIns="0" rtlCol="0" anchor="ctr" anchorCtr="0">
              <a:noAutofit/>
            </a:bodyPr>
            <a:lstStyle/>
            <a:p>
              <a:r>
                <a:rPr lang="en-US" sz="800" dirty="0"/>
                <a:t>192.168.1.96 /27</a:t>
              </a:r>
            </a:p>
          </p:txBody>
        </p:sp>
        <p:sp>
          <p:nvSpPr>
            <p:cNvPr id="31" name="TextBox 30">
              <a:extLst>
                <a:ext uri="{FF2B5EF4-FFF2-40B4-BE49-F238E27FC236}">
                  <a16:creationId xmlns:a16="http://schemas.microsoft.com/office/drawing/2014/main" id="{FC52DED8-A2A6-4473-BE70-386F7529B181}"/>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2" name="TextBox 31">
              <a:extLst>
                <a:ext uri="{FF2B5EF4-FFF2-40B4-BE49-F238E27FC236}">
                  <a16:creationId xmlns:a16="http://schemas.microsoft.com/office/drawing/2014/main" id="{8A992C1B-D1A6-4116-8006-8670189ACFF7}"/>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3" name="TextBox 32">
              <a:extLst>
                <a:ext uri="{FF2B5EF4-FFF2-40B4-BE49-F238E27FC236}">
                  <a16:creationId xmlns:a16="http://schemas.microsoft.com/office/drawing/2014/main" id="{6F1DE475-9789-40B9-8436-C4C62CFE165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4" name="TextBox 33">
              <a:extLst>
                <a:ext uri="{FF2B5EF4-FFF2-40B4-BE49-F238E27FC236}">
                  <a16:creationId xmlns:a16="http://schemas.microsoft.com/office/drawing/2014/main" id="{E3F58864-7A8B-48CF-A7FF-4158CC6A0587}"/>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900" dirty="0"/>
                <a:t>S0/0/0</a:t>
              </a:r>
            </a:p>
          </p:txBody>
        </p:sp>
        <p:sp>
          <p:nvSpPr>
            <p:cNvPr id="35" name="TextBox 34">
              <a:extLst>
                <a:ext uri="{FF2B5EF4-FFF2-40B4-BE49-F238E27FC236}">
                  <a16:creationId xmlns:a16="http://schemas.microsoft.com/office/drawing/2014/main" id="{27B4B459-7BC4-4F7D-B647-6E2CC692637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900" dirty="0"/>
                <a:t>S0/0/0</a:t>
              </a:r>
            </a:p>
          </p:txBody>
        </p:sp>
        <p:sp>
          <p:nvSpPr>
            <p:cNvPr id="40" name="TextBox 39">
              <a:extLst>
                <a:ext uri="{FF2B5EF4-FFF2-40B4-BE49-F238E27FC236}">
                  <a16:creationId xmlns:a16="http://schemas.microsoft.com/office/drawing/2014/main" id="{4D00139A-EA73-4D39-896B-9D86AF7ACE04}"/>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41" name="TextBox 40">
              <a:extLst>
                <a:ext uri="{FF2B5EF4-FFF2-40B4-BE49-F238E27FC236}">
                  <a16:creationId xmlns:a16="http://schemas.microsoft.com/office/drawing/2014/main" id="{931A9375-697C-4BC6-9430-A234207109A2}"/>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42" name="Text Placeholder 5">
            <a:extLst>
              <a:ext uri="{FF2B5EF4-FFF2-40B4-BE49-F238E27FC236}">
                <a16:creationId xmlns:a16="http://schemas.microsoft.com/office/drawing/2014/main" id="{4CA45C79-6A6E-48A8-910D-53CAC624192F}"/>
              </a:ext>
            </a:extLst>
          </p:cNvPr>
          <p:cNvSpPr>
            <a:spLocks/>
          </p:cNvSpPr>
          <p:nvPr/>
        </p:nvSpPr>
        <p:spPr bwMode="auto">
          <a:xfrm>
            <a:off x="355472" y="4141312"/>
            <a:ext cx="4360899" cy="61835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 </a:t>
            </a:r>
            <a:r>
              <a:rPr lang="en-US" sz="1200" b="1"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passive-interface fa0/0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a:t>
            </a:r>
          </a:p>
        </p:txBody>
      </p:sp>
      <p:sp>
        <p:nvSpPr>
          <p:cNvPr id="43" name="Text Placeholder 5">
            <a:extLst>
              <a:ext uri="{FF2B5EF4-FFF2-40B4-BE49-F238E27FC236}">
                <a16:creationId xmlns:a16="http://schemas.microsoft.com/office/drawing/2014/main" id="{671716DA-2DA2-4478-AAE0-50D57C37957D}"/>
              </a:ext>
            </a:extLst>
          </p:cNvPr>
          <p:cNvSpPr>
            <a:spLocks/>
          </p:cNvSpPr>
          <p:nvPr/>
        </p:nvSpPr>
        <p:spPr bwMode="auto">
          <a:xfrm>
            <a:off x="352198" y="4895702"/>
            <a:ext cx="4360900" cy="61094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passive-interface fa0/0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a:t>
            </a:r>
            <a:endParaRPr lang="en-US" sz="1200" b="1" kern="0" dirty="0">
              <a:latin typeface="Courier New" pitchFamily="49" charset="0"/>
            </a:endParaRPr>
          </a:p>
        </p:txBody>
      </p:sp>
      <p:sp>
        <p:nvSpPr>
          <p:cNvPr id="44" name="Text Placeholder 5">
            <a:extLst>
              <a:ext uri="{FF2B5EF4-FFF2-40B4-BE49-F238E27FC236}">
                <a16:creationId xmlns:a16="http://schemas.microsoft.com/office/drawing/2014/main" id="{33A4EB12-088C-4F4B-9137-02D47A181374}"/>
              </a:ext>
            </a:extLst>
          </p:cNvPr>
          <p:cNvSpPr>
            <a:spLocks/>
          </p:cNvSpPr>
          <p:nvPr/>
        </p:nvSpPr>
        <p:spPr bwMode="auto">
          <a:xfrm>
            <a:off x="4906126" y="4089770"/>
            <a:ext cx="4527137" cy="68902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 </a:t>
            </a:r>
            <a:r>
              <a:rPr lang="en-US" sz="1200" b="1"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passive-interface default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no passive-interface S0/0/0</a:t>
            </a:r>
            <a:endParaRPr lang="en-US" sz="1200" kern="0" dirty="0">
              <a:latin typeface="Courier New" pitchFamily="49" charset="0"/>
            </a:endParaRPr>
          </a:p>
        </p:txBody>
      </p:sp>
      <p:sp>
        <p:nvSpPr>
          <p:cNvPr id="45" name="Text Placeholder 5">
            <a:extLst>
              <a:ext uri="{FF2B5EF4-FFF2-40B4-BE49-F238E27FC236}">
                <a16:creationId xmlns:a16="http://schemas.microsoft.com/office/drawing/2014/main" id="{48D7BD89-4CA0-47C6-8871-533A6709442A}"/>
              </a:ext>
            </a:extLst>
          </p:cNvPr>
          <p:cNvSpPr>
            <a:spLocks/>
          </p:cNvSpPr>
          <p:nvPr/>
        </p:nvSpPr>
        <p:spPr bwMode="auto">
          <a:xfrm>
            <a:off x="4906586" y="4895702"/>
            <a:ext cx="4526677" cy="67872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passive-interface default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no passive-interface S0/0/0</a:t>
            </a:r>
          </a:p>
        </p:txBody>
      </p:sp>
    </p:spTree>
    <p:extLst>
      <p:ext uri="{BB962C8B-B14F-4D97-AF65-F5344CB8AC3E}">
        <p14:creationId xmlns:p14="http://schemas.microsoft.com/office/powerpoint/2010/main" val="261667206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Optimizing EIGRP</a:t>
            </a: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771667" cy="4692054"/>
          </a:xfrm>
          <a:prstGeom prst="rect">
            <a:avLst/>
          </a:prstGeom>
          <a:noFill/>
        </p:spPr>
        <p:txBody>
          <a:bodyPr wrap="square">
            <a:spAutoFit/>
          </a:bodyPr>
          <a:lstStyle/>
          <a:p>
            <a:pPr marL="285750" indent="-285750">
              <a:buFont typeface="Courier New" panose="02070309020205020404" pitchFamily="49" charset="0"/>
              <a:buChar char="o"/>
            </a:pPr>
            <a:r>
              <a:rPr lang="en-US" sz="1700" b="1" i="1" dirty="0">
                <a:solidFill>
                  <a:schemeClr val="tx2"/>
                </a:solidFill>
              </a:rPr>
              <a:t>To propagate a default route in EIGRP, use either the:</a:t>
            </a:r>
          </a:p>
          <a:p>
            <a:pPr lvl="1" indent="1588">
              <a:buNone/>
            </a:pPr>
            <a:r>
              <a:rPr lang="en-US" sz="1700" i="1" dirty="0" err="1">
                <a:solidFill>
                  <a:schemeClr val="tx2"/>
                </a:solidFill>
                <a:highlight>
                  <a:srgbClr val="FFFF00"/>
                </a:highlight>
              </a:rPr>
              <a:t>ip</a:t>
            </a:r>
            <a:r>
              <a:rPr lang="en-US" sz="1700" i="1" dirty="0">
                <a:solidFill>
                  <a:schemeClr val="tx2"/>
                </a:solidFill>
                <a:highlight>
                  <a:srgbClr val="FFFF00"/>
                </a:highlight>
              </a:rPr>
              <a:t> default-network network-number global configuration command.</a:t>
            </a:r>
          </a:p>
          <a:p>
            <a:pPr lvl="1">
              <a:buFontTx/>
              <a:buNone/>
            </a:pPr>
            <a:r>
              <a:rPr lang="en-US" sz="1400" b="1" i="1" dirty="0">
                <a:solidFill>
                  <a:schemeClr val="tx2"/>
                </a:solidFill>
              </a:rPr>
              <a:t>Or </a:t>
            </a:r>
          </a:p>
          <a:p>
            <a:pPr lvl="1" indent="1588">
              <a:buNone/>
            </a:pPr>
            <a:r>
              <a:rPr lang="en-US" sz="1700" b="1" i="1" dirty="0" err="1">
                <a:solidFill>
                  <a:schemeClr val="tx2"/>
                </a:solidFill>
                <a:highlight>
                  <a:srgbClr val="FFFF00"/>
                </a:highlight>
              </a:rPr>
              <a:t>ip</a:t>
            </a:r>
            <a:r>
              <a:rPr lang="en-US" sz="1700" b="1" i="1" dirty="0">
                <a:solidFill>
                  <a:schemeClr val="tx2"/>
                </a:solidFill>
                <a:highlight>
                  <a:srgbClr val="FFFF00"/>
                </a:highlight>
              </a:rPr>
              <a:t> route 0.0.0.0 0.0.0.0 next-hop | interface router configuration command.</a:t>
            </a:r>
          </a:p>
          <a:p>
            <a:pPr marL="285750" indent="-285750">
              <a:buFont typeface="Courier New" panose="02070309020205020404" pitchFamily="49" charset="0"/>
              <a:buChar char="o"/>
            </a:pPr>
            <a:endParaRPr lang="en-US" sz="1700" b="1" i="1" dirty="0">
              <a:solidFill>
                <a:schemeClr val="tx2"/>
              </a:solidFill>
            </a:endParaRPr>
          </a:p>
          <a:p>
            <a:pPr marL="285750" indent="-285750">
              <a:buFont typeface="Courier New" panose="02070309020205020404" pitchFamily="49" charset="0"/>
              <a:buChar char="o"/>
            </a:pPr>
            <a:r>
              <a:rPr lang="en-US" sz="1700" b="1" i="1" dirty="0">
                <a:solidFill>
                  <a:schemeClr val="tx2"/>
                </a:solidFill>
              </a:rPr>
              <a:t>Once configured, the default route has to be propagated into the EIGRP AS.</a:t>
            </a:r>
          </a:p>
          <a:p>
            <a:pPr marL="285750" indent="-285750">
              <a:buFont typeface="Courier New" panose="02070309020205020404" pitchFamily="49" charset="0"/>
              <a:buChar char="o"/>
            </a:pPr>
            <a:endParaRPr lang="en-US" sz="1700" b="1" i="1" dirty="0">
              <a:solidFill>
                <a:schemeClr val="tx2"/>
              </a:solidFill>
            </a:endParaRPr>
          </a:p>
          <a:p>
            <a:pPr marL="285750" indent="-285750">
              <a:buFont typeface="Courier New" panose="02070309020205020404" pitchFamily="49" charset="0"/>
              <a:buChar char="o"/>
            </a:pPr>
            <a:r>
              <a:rPr lang="en-US" sz="1700" b="1" i="1" dirty="0">
                <a:solidFill>
                  <a:schemeClr val="tx2"/>
                </a:solidFill>
              </a:rPr>
              <a:t>Configures a router to advertise a network as the gateway of last resort.</a:t>
            </a:r>
          </a:p>
          <a:p>
            <a:r>
              <a:rPr lang="en-US" sz="1800" b="1" i="1" dirty="0">
                <a:solidFill>
                  <a:srgbClr val="FF0000"/>
                </a:solidFill>
              </a:rPr>
              <a:t>	</a:t>
            </a:r>
            <a:r>
              <a:rPr lang="en-US" sz="1800" b="1" i="1" dirty="0">
                <a:solidFill>
                  <a:srgbClr val="FF0000"/>
                </a:solidFill>
                <a:highlight>
                  <a:srgbClr val="FFFF00"/>
                </a:highlight>
              </a:rPr>
              <a:t>Router(config-router</a:t>
            </a:r>
            <a:r>
              <a:rPr lang="en-US" b="1" i="1" dirty="0">
                <a:solidFill>
                  <a:srgbClr val="FF0000"/>
                </a:solidFill>
                <a:highlight>
                  <a:srgbClr val="FFFF00"/>
                </a:highlight>
              </a:rPr>
              <a:t>)# </a:t>
            </a:r>
            <a:r>
              <a:rPr lang="en-US" b="1" i="1" dirty="0" err="1">
                <a:solidFill>
                  <a:srgbClr val="FF0000"/>
                </a:solidFill>
                <a:highlight>
                  <a:srgbClr val="FFFF00"/>
                </a:highlight>
              </a:rPr>
              <a:t>ip</a:t>
            </a:r>
            <a:r>
              <a:rPr lang="en-US" b="1" i="1" dirty="0">
                <a:solidFill>
                  <a:srgbClr val="FF0000"/>
                </a:solidFill>
                <a:highlight>
                  <a:srgbClr val="FFFF00"/>
                </a:highlight>
              </a:rPr>
              <a:t> default-network network</a:t>
            </a:r>
          </a:p>
          <a:p>
            <a:pPr marL="285750" lvl="0" indent="-285750">
              <a:lnSpc>
                <a:spcPct val="95000"/>
              </a:lnSpc>
              <a:spcBef>
                <a:spcPct val="50000"/>
              </a:spcBef>
              <a:buClr>
                <a:srgbClr val="708CA1"/>
              </a:buClr>
              <a:buFont typeface="Courier New" panose="02070309020205020404" pitchFamily="49" charset="0"/>
              <a:buChar char="o"/>
              <a:defRPr/>
            </a:pPr>
            <a:r>
              <a:rPr lang="en-US" sz="1700" b="1" i="1" dirty="0">
                <a:solidFill>
                  <a:schemeClr val="tx2"/>
                </a:solidFill>
              </a:rPr>
              <a:t>Other routers use their next-hop address to the advertised network as their default route.</a:t>
            </a:r>
          </a:p>
          <a:p>
            <a:pPr marL="285750" indent="-285750">
              <a:lnSpc>
                <a:spcPct val="95000"/>
              </a:lnSpc>
              <a:spcBef>
                <a:spcPct val="50000"/>
              </a:spcBef>
              <a:buClr>
                <a:srgbClr val="708CA1"/>
              </a:buClr>
              <a:buFont typeface="Courier New" panose="02070309020205020404" pitchFamily="49" charset="0"/>
              <a:buChar char="o"/>
              <a:defRPr/>
            </a:pPr>
            <a:r>
              <a:rPr lang="en-US" sz="1700" b="1" i="1" dirty="0">
                <a:solidFill>
                  <a:schemeClr val="tx2"/>
                </a:solidFill>
              </a:rPr>
              <a:t>There is no parameter to specify the subnet mask therefore the command can only be used to advertise a classful network.</a:t>
            </a:r>
          </a:p>
          <a:p>
            <a:pPr marL="285750" indent="-285750">
              <a:lnSpc>
                <a:spcPct val="95000"/>
              </a:lnSpc>
              <a:spcBef>
                <a:spcPct val="50000"/>
              </a:spcBef>
              <a:buClr>
                <a:srgbClr val="708CA1"/>
              </a:buClr>
              <a:buFont typeface="Courier New" panose="02070309020205020404" pitchFamily="49" charset="0"/>
              <a:buChar char="o"/>
              <a:defRPr/>
            </a:pPr>
            <a:r>
              <a:rPr lang="en-US" sz="1700" b="1" i="1" dirty="0">
                <a:solidFill>
                  <a:schemeClr val="tx2"/>
                </a:solidFill>
              </a:rPr>
              <a:t>The specified network must be reachable before it is configured.</a:t>
            </a:r>
          </a:p>
          <a:p>
            <a:pPr marL="285750" indent="-285750">
              <a:lnSpc>
                <a:spcPct val="95000"/>
              </a:lnSpc>
              <a:spcBef>
                <a:spcPct val="50000"/>
              </a:spcBef>
              <a:buClr>
                <a:srgbClr val="708CA1"/>
              </a:buClr>
              <a:buFont typeface="Courier New" panose="02070309020205020404" pitchFamily="49" charset="0"/>
              <a:buChar char="o"/>
              <a:defRPr/>
            </a:pPr>
            <a:r>
              <a:rPr lang="en-US" sz="1700" b="1" i="1" dirty="0">
                <a:solidFill>
                  <a:schemeClr val="tx2"/>
                </a:solidFill>
              </a:rPr>
              <a:t>If the specified network is reachable through:</a:t>
            </a:r>
          </a:p>
          <a:p>
            <a:pPr marL="742950" lvl="2" indent="-285750">
              <a:lnSpc>
                <a:spcPct val="95000"/>
              </a:lnSpc>
              <a:spcBef>
                <a:spcPct val="50000"/>
              </a:spcBef>
              <a:buClr>
                <a:srgbClr val="708CA1"/>
              </a:buClr>
              <a:buFont typeface="Courier New" panose="02070309020205020404" pitchFamily="49" charset="0"/>
              <a:buChar char="o"/>
              <a:defRPr/>
            </a:pPr>
            <a:r>
              <a:rPr lang="en-US" sz="1700" b="1" i="1" dirty="0">
                <a:solidFill>
                  <a:schemeClr val="tx2"/>
                </a:solidFill>
              </a:rPr>
              <a:t>EIGRP, then the default route is propagated automatically to other EIGRP routers in the AS.</a:t>
            </a:r>
          </a:p>
          <a:p>
            <a:pPr marL="742950" lvl="2" indent="-285750">
              <a:lnSpc>
                <a:spcPct val="95000"/>
              </a:lnSpc>
              <a:spcBef>
                <a:spcPct val="50000"/>
              </a:spcBef>
              <a:buClr>
                <a:srgbClr val="708CA1"/>
              </a:buClr>
              <a:buFont typeface="Courier New" panose="02070309020205020404" pitchFamily="49" charset="0"/>
              <a:buChar char="o"/>
              <a:defRPr/>
            </a:pPr>
            <a:r>
              <a:rPr lang="en-US" sz="1700" b="1" i="1" dirty="0">
                <a:solidFill>
                  <a:schemeClr val="tx2"/>
                </a:solidFill>
              </a:rPr>
              <a:t>A static route, then the static route must be redistributed into EIGRP.</a:t>
            </a:r>
          </a:p>
        </p:txBody>
      </p:sp>
      <p:grpSp>
        <p:nvGrpSpPr>
          <p:cNvPr id="7" name="Group 6">
            <a:extLst>
              <a:ext uri="{FF2B5EF4-FFF2-40B4-BE49-F238E27FC236}">
                <a16:creationId xmlns:a16="http://schemas.microsoft.com/office/drawing/2014/main" id="{428843BD-2121-4844-84D9-DAB93A67327D}"/>
              </a:ext>
            </a:extLst>
          </p:cNvPr>
          <p:cNvGrpSpPr/>
          <p:nvPr/>
        </p:nvGrpSpPr>
        <p:grpSpPr>
          <a:xfrm>
            <a:off x="7457201" y="78290"/>
            <a:ext cx="4472121" cy="1208927"/>
            <a:chOff x="1639213" y="1003612"/>
            <a:chExt cx="6806428" cy="1839949"/>
          </a:xfrm>
        </p:grpSpPr>
        <p:sp>
          <p:nvSpPr>
            <p:cNvPr id="8" name="Freeform 9">
              <a:extLst>
                <a:ext uri="{FF2B5EF4-FFF2-40B4-BE49-F238E27FC236}">
                  <a16:creationId xmlns:a16="http://schemas.microsoft.com/office/drawing/2014/main" id="{0E043342-0D17-4537-BD76-8B08D574AC5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0" name="Freeform 9">
              <a:extLst>
                <a:ext uri="{FF2B5EF4-FFF2-40B4-BE49-F238E27FC236}">
                  <a16:creationId xmlns:a16="http://schemas.microsoft.com/office/drawing/2014/main" id="{F24C10FD-A9D5-4602-87BF-6E5C72475C6D}"/>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Rounded Rectangle 28">
              <a:extLst>
                <a:ext uri="{FF2B5EF4-FFF2-40B4-BE49-F238E27FC236}">
                  <a16:creationId xmlns:a16="http://schemas.microsoft.com/office/drawing/2014/main" id="{EDF59A9A-5E1A-4B83-B310-5431580B21B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2" name="Picture 37">
              <a:extLst>
                <a:ext uri="{FF2B5EF4-FFF2-40B4-BE49-F238E27FC236}">
                  <a16:creationId xmlns:a16="http://schemas.microsoft.com/office/drawing/2014/main" id="{4D11A099-40F2-4625-9EFE-3DB86B5C34C3}"/>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3" name="Picture 37">
              <a:extLst>
                <a:ext uri="{FF2B5EF4-FFF2-40B4-BE49-F238E27FC236}">
                  <a16:creationId xmlns:a16="http://schemas.microsoft.com/office/drawing/2014/main" id="{1EF10950-01B3-4C96-AF32-359F7F4F0F7B}"/>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4" name="TextBox 13">
              <a:extLst>
                <a:ext uri="{FF2B5EF4-FFF2-40B4-BE49-F238E27FC236}">
                  <a16:creationId xmlns:a16="http://schemas.microsoft.com/office/drawing/2014/main" id="{919F28A5-5B65-498C-8D0C-43FD8421D1BF}"/>
                </a:ext>
              </a:extLst>
            </p:cNvPr>
            <p:cNvSpPr txBox="1"/>
            <p:nvPr/>
          </p:nvSpPr>
          <p:spPr>
            <a:xfrm>
              <a:off x="5031048" y="2226957"/>
              <a:ext cx="556471" cy="69583"/>
            </a:xfrm>
            <a:prstGeom prst="rect">
              <a:avLst/>
            </a:prstGeom>
            <a:noFill/>
          </p:spPr>
          <p:txBody>
            <a:bodyPr wrap="square" lIns="0" tIns="0" rIns="0" bIns="0" rtlCol="0" anchor="ctr" anchorCtr="0">
              <a:noAutofit/>
            </a:bodyPr>
            <a:lstStyle/>
            <a:p>
              <a:pPr algn="l"/>
              <a:r>
                <a:rPr lang="en-US" sz="1050" dirty="0"/>
                <a:t>Fa0/0</a:t>
              </a:r>
            </a:p>
          </p:txBody>
        </p:sp>
        <p:sp>
          <p:nvSpPr>
            <p:cNvPr id="15" name="TextBox 14">
              <a:extLst>
                <a:ext uri="{FF2B5EF4-FFF2-40B4-BE49-F238E27FC236}">
                  <a16:creationId xmlns:a16="http://schemas.microsoft.com/office/drawing/2014/main" id="{A00D538F-18C7-480D-85BB-9F8F9446EF80}"/>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6" name="Straight Connector 15">
              <a:extLst>
                <a:ext uri="{FF2B5EF4-FFF2-40B4-BE49-F238E27FC236}">
                  <a16:creationId xmlns:a16="http://schemas.microsoft.com/office/drawing/2014/main" id="{067A13DA-19DC-43BC-84F1-E177FD9CAF49}"/>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FEFA1F61-AF3E-4325-8DFB-FF920A2DF27C}"/>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746FB80A-DD25-464E-A893-4FF4E0CCAA82}"/>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0A383A26-D296-4AF5-8A54-884A8EEAB0E0}"/>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0" name="TextBox 19">
              <a:extLst>
                <a:ext uri="{FF2B5EF4-FFF2-40B4-BE49-F238E27FC236}">
                  <a16:creationId xmlns:a16="http://schemas.microsoft.com/office/drawing/2014/main" id="{4B9F695A-4391-4DB0-8D69-7494C084C79C}"/>
                </a:ext>
              </a:extLst>
            </p:cNvPr>
            <p:cNvSpPr txBox="1"/>
            <p:nvPr/>
          </p:nvSpPr>
          <p:spPr>
            <a:xfrm>
              <a:off x="2135334" y="1814747"/>
              <a:ext cx="380232" cy="258532"/>
            </a:xfrm>
            <a:prstGeom prst="rect">
              <a:avLst/>
            </a:prstGeom>
            <a:noFill/>
          </p:spPr>
          <p:txBody>
            <a:bodyPr wrap="none" rtlCol="0">
              <a:spAutoFit/>
            </a:bodyPr>
            <a:lstStyle/>
            <a:p>
              <a:r>
                <a:rPr lang="en-US" sz="1200" b="1" dirty="0">
                  <a:solidFill>
                    <a:schemeClr val="bg1"/>
                  </a:solidFill>
                </a:rPr>
                <a:t>R1</a:t>
              </a:r>
            </a:p>
          </p:txBody>
        </p:sp>
        <p:sp>
          <p:nvSpPr>
            <p:cNvPr id="21" name="TextBox 20">
              <a:extLst>
                <a:ext uri="{FF2B5EF4-FFF2-40B4-BE49-F238E27FC236}">
                  <a16:creationId xmlns:a16="http://schemas.microsoft.com/office/drawing/2014/main" id="{390A2BBD-FEF7-4B4B-9B3F-45BCAA5A3C24}"/>
                </a:ext>
              </a:extLst>
            </p:cNvPr>
            <p:cNvSpPr txBox="1"/>
            <p:nvPr/>
          </p:nvSpPr>
          <p:spPr>
            <a:xfrm>
              <a:off x="4736392" y="1841838"/>
              <a:ext cx="380232" cy="258532"/>
            </a:xfrm>
            <a:prstGeom prst="rect">
              <a:avLst/>
            </a:prstGeom>
            <a:noFill/>
          </p:spPr>
          <p:txBody>
            <a:bodyPr wrap="none" rtlCol="0">
              <a:spAutoFit/>
            </a:bodyPr>
            <a:lstStyle/>
            <a:p>
              <a:r>
                <a:rPr lang="en-US" sz="1200" b="1" dirty="0">
                  <a:solidFill>
                    <a:schemeClr val="bg1"/>
                  </a:solidFill>
                </a:rPr>
                <a:t>R2</a:t>
              </a:r>
            </a:p>
          </p:txBody>
        </p:sp>
        <p:sp>
          <p:nvSpPr>
            <p:cNvPr id="22" name="TextBox 21">
              <a:extLst>
                <a:ext uri="{FF2B5EF4-FFF2-40B4-BE49-F238E27FC236}">
                  <a16:creationId xmlns:a16="http://schemas.microsoft.com/office/drawing/2014/main" id="{C507331D-665C-4CB1-B6E4-D0FC46FC5100}"/>
                </a:ext>
              </a:extLst>
            </p:cNvPr>
            <p:cNvSpPr txBox="1"/>
            <p:nvPr/>
          </p:nvSpPr>
          <p:spPr>
            <a:xfrm>
              <a:off x="1902217" y="2557474"/>
              <a:ext cx="1013550" cy="165252"/>
            </a:xfrm>
            <a:prstGeom prst="rect">
              <a:avLst/>
            </a:prstGeom>
            <a:noFill/>
          </p:spPr>
          <p:txBody>
            <a:bodyPr wrap="square" lIns="0" tIns="0" rIns="0" bIns="0" rtlCol="0" anchor="ctr" anchorCtr="0">
              <a:noAutofit/>
            </a:bodyPr>
            <a:lstStyle/>
            <a:p>
              <a:r>
                <a:rPr lang="en-US" sz="800" dirty="0"/>
                <a:t>172.16.1.0 /24</a:t>
              </a:r>
            </a:p>
          </p:txBody>
        </p:sp>
        <p:sp>
          <p:nvSpPr>
            <p:cNvPr id="23" name="TextBox 22">
              <a:extLst>
                <a:ext uri="{FF2B5EF4-FFF2-40B4-BE49-F238E27FC236}">
                  <a16:creationId xmlns:a16="http://schemas.microsoft.com/office/drawing/2014/main" id="{EADF0A8B-8435-4121-A67D-C4CC3C802036}"/>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800" b="1" dirty="0"/>
                <a:t>EIGRP AS 100</a:t>
              </a:r>
            </a:p>
          </p:txBody>
        </p:sp>
        <p:pic>
          <p:nvPicPr>
            <p:cNvPr id="24" name="Picture 88">
              <a:extLst>
                <a:ext uri="{FF2B5EF4-FFF2-40B4-BE49-F238E27FC236}">
                  <a16:creationId xmlns:a16="http://schemas.microsoft.com/office/drawing/2014/main" id="{A7AF8661-9EFE-4DD0-8882-41635CC14F6E}"/>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5" name="Picture 37">
              <a:extLst>
                <a:ext uri="{FF2B5EF4-FFF2-40B4-BE49-F238E27FC236}">
                  <a16:creationId xmlns:a16="http://schemas.microsoft.com/office/drawing/2014/main" id="{2B4FEC41-C980-47C1-9E10-0EE5895C37F6}"/>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6" name="TextBox 25">
              <a:extLst>
                <a:ext uri="{FF2B5EF4-FFF2-40B4-BE49-F238E27FC236}">
                  <a16:creationId xmlns:a16="http://schemas.microsoft.com/office/drawing/2014/main" id="{18080C37-6655-434D-A13E-22BFCD8352DB}"/>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7" name="TextBox 26">
              <a:extLst>
                <a:ext uri="{FF2B5EF4-FFF2-40B4-BE49-F238E27FC236}">
                  <a16:creationId xmlns:a16="http://schemas.microsoft.com/office/drawing/2014/main" id="{21BF8F0B-4BC0-4F1B-A13F-FCABC23AE7A1}"/>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800" dirty="0"/>
                <a:t>192.168.1.0 /27</a:t>
              </a:r>
            </a:p>
          </p:txBody>
        </p:sp>
        <p:sp>
          <p:nvSpPr>
            <p:cNvPr id="28" name="TextBox 27">
              <a:extLst>
                <a:ext uri="{FF2B5EF4-FFF2-40B4-BE49-F238E27FC236}">
                  <a16:creationId xmlns:a16="http://schemas.microsoft.com/office/drawing/2014/main" id="{EED94EDD-DC0C-4D7C-A0DE-455199111815}"/>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800" dirty="0"/>
                <a:t>172.17.2.0 /24</a:t>
              </a:r>
            </a:p>
          </p:txBody>
        </p:sp>
        <p:sp>
          <p:nvSpPr>
            <p:cNvPr id="29" name="TextBox 28">
              <a:extLst>
                <a:ext uri="{FF2B5EF4-FFF2-40B4-BE49-F238E27FC236}">
                  <a16:creationId xmlns:a16="http://schemas.microsoft.com/office/drawing/2014/main" id="{DD096A15-BE57-48F1-9E3C-DB5D12D5D689}"/>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0" name="TextBox 29">
              <a:extLst>
                <a:ext uri="{FF2B5EF4-FFF2-40B4-BE49-F238E27FC236}">
                  <a16:creationId xmlns:a16="http://schemas.microsoft.com/office/drawing/2014/main" id="{F8C598CB-9FB9-42C7-97E3-CAD83F73DB12}"/>
                </a:ext>
              </a:extLst>
            </p:cNvPr>
            <p:cNvSpPr txBox="1"/>
            <p:nvPr/>
          </p:nvSpPr>
          <p:spPr>
            <a:xfrm>
              <a:off x="3169854" y="1346793"/>
              <a:ext cx="1336021" cy="199419"/>
            </a:xfrm>
            <a:prstGeom prst="rect">
              <a:avLst/>
            </a:prstGeom>
            <a:noFill/>
          </p:spPr>
          <p:txBody>
            <a:bodyPr wrap="square" lIns="0" tIns="0" rIns="0" bIns="0" rtlCol="0" anchor="ctr" anchorCtr="0">
              <a:noAutofit/>
            </a:bodyPr>
            <a:lstStyle/>
            <a:p>
              <a:r>
                <a:rPr lang="en-US" sz="800" dirty="0"/>
                <a:t>192.168.1.96 /27</a:t>
              </a:r>
            </a:p>
          </p:txBody>
        </p:sp>
        <p:sp>
          <p:nvSpPr>
            <p:cNvPr id="31" name="TextBox 30">
              <a:extLst>
                <a:ext uri="{FF2B5EF4-FFF2-40B4-BE49-F238E27FC236}">
                  <a16:creationId xmlns:a16="http://schemas.microsoft.com/office/drawing/2014/main" id="{FC52DED8-A2A6-4473-BE70-386F7529B181}"/>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2" name="TextBox 31">
              <a:extLst>
                <a:ext uri="{FF2B5EF4-FFF2-40B4-BE49-F238E27FC236}">
                  <a16:creationId xmlns:a16="http://schemas.microsoft.com/office/drawing/2014/main" id="{8A992C1B-D1A6-4116-8006-8670189ACFF7}"/>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3" name="TextBox 32">
              <a:extLst>
                <a:ext uri="{FF2B5EF4-FFF2-40B4-BE49-F238E27FC236}">
                  <a16:creationId xmlns:a16="http://schemas.microsoft.com/office/drawing/2014/main" id="{6F1DE475-9789-40B9-8436-C4C62CFE165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4" name="TextBox 33">
              <a:extLst>
                <a:ext uri="{FF2B5EF4-FFF2-40B4-BE49-F238E27FC236}">
                  <a16:creationId xmlns:a16="http://schemas.microsoft.com/office/drawing/2014/main" id="{E3F58864-7A8B-48CF-A7FF-4158CC6A0587}"/>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900" dirty="0"/>
                <a:t>S0/0/0</a:t>
              </a:r>
            </a:p>
          </p:txBody>
        </p:sp>
        <p:sp>
          <p:nvSpPr>
            <p:cNvPr id="35" name="TextBox 34">
              <a:extLst>
                <a:ext uri="{FF2B5EF4-FFF2-40B4-BE49-F238E27FC236}">
                  <a16:creationId xmlns:a16="http://schemas.microsoft.com/office/drawing/2014/main" id="{27B4B459-7BC4-4F7D-B647-6E2CC692637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900" dirty="0"/>
                <a:t>S0/0/0</a:t>
              </a:r>
            </a:p>
          </p:txBody>
        </p:sp>
        <p:sp>
          <p:nvSpPr>
            <p:cNvPr id="40" name="TextBox 39">
              <a:extLst>
                <a:ext uri="{FF2B5EF4-FFF2-40B4-BE49-F238E27FC236}">
                  <a16:creationId xmlns:a16="http://schemas.microsoft.com/office/drawing/2014/main" id="{4D00139A-EA73-4D39-896B-9D86AF7ACE04}"/>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41" name="TextBox 40">
              <a:extLst>
                <a:ext uri="{FF2B5EF4-FFF2-40B4-BE49-F238E27FC236}">
                  <a16:creationId xmlns:a16="http://schemas.microsoft.com/office/drawing/2014/main" id="{931A9375-697C-4BC6-9430-A234207109A2}"/>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374761989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Optimizing EIGRP</a:t>
            </a:r>
          </a:p>
        </p:txBody>
      </p:sp>
      <p:grpSp>
        <p:nvGrpSpPr>
          <p:cNvPr id="7" name="Group 6">
            <a:extLst>
              <a:ext uri="{FF2B5EF4-FFF2-40B4-BE49-F238E27FC236}">
                <a16:creationId xmlns:a16="http://schemas.microsoft.com/office/drawing/2014/main" id="{428843BD-2121-4844-84D9-DAB93A67327D}"/>
              </a:ext>
            </a:extLst>
          </p:cNvPr>
          <p:cNvGrpSpPr/>
          <p:nvPr/>
        </p:nvGrpSpPr>
        <p:grpSpPr>
          <a:xfrm>
            <a:off x="27345" y="570295"/>
            <a:ext cx="4472121" cy="1208927"/>
            <a:chOff x="1639213" y="1003612"/>
            <a:chExt cx="6806428" cy="1839949"/>
          </a:xfrm>
        </p:grpSpPr>
        <p:sp>
          <p:nvSpPr>
            <p:cNvPr id="8" name="Freeform 9">
              <a:extLst>
                <a:ext uri="{FF2B5EF4-FFF2-40B4-BE49-F238E27FC236}">
                  <a16:creationId xmlns:a16="http://schemas.microsoft.com/office/drawing/2014/main" id="{0E043342-0D17-4537-BD76-8B08D574AC5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0" name="Freeform 9">
              <a:extLst>
                <a:ext uri="{FF2B5EF4-FFF2-40B4-BE49-F238E27FC236}">
                  <a16:creationId xmlns:a16="http://schemas.microsoft.com/office/drawing/2014/main" id="{F24C10FD-A9D5-4602-87BF-6E5C72475C6D}"/>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Rounded Rectangle 28">
              <a:extLst>
                <a:ext uri="{FF2B5EF4-FFF2-40B4-BE49-F238E27FC236}">
                  <a16:creationId xmlns:a16="http://schemas.microsoft.com/office/drawing/2014/main" id="{EDF59A9A-5E1A-4B83-B310-5431580B21B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2" name="Picture 37">
              <a:extLst>
                <a:ext uri="{FF2B5EF4-FFF2-40B4-BE49-F238E27FC236}">
                  <a16:creationId xmlns:a16="http://schemas.microsoft.com/office/drawing/2014/main" id="{4D11A099-40F2-4625-9EFE-3DB86B5C34C3}"/>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3" name="Picture 37">
              <a:extLst>
                <a:ext uri="{FF2B5EF4-FFF2-40B4-BE49-F238E27FC236}">
                  <a16:creationId xmlns:a16="http://schemas.microsoft.com/office/drawing/2014/main" id="{1EF10950-01B3-4C96-AF32-359F7F4F0F7B}"/>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4" name="TextBox 13">
              <a:extLst>
                <a:ext uri="{FF2B5EF4-FFF2-40B4-BE49-F238E27FC236}">
                  <a16:creationId xmlns:a16="http://schemas.microsoft.com/office/drawing/2014/main" id="{919F28A5-5B65-498C-8D0C-43FD8421D1BF}"/>
                </a:ext>
              </a:extLst>
            </p:cNvPr>
            <p:cNvSpPr txBox="1"/>
            <p:nvPr/>
          </p:nvSpPr>
          <p:spPr>
            <a:xfrm>
              <a:off x="5031048" y="2226957"/>
              <a:ext cx="556471" cy="69583"/>
            </a:xfrm>
            <a:prstGeom prst="rect">
              <a:avLst/>
            </a:prstGeom>
            <a:noFill/>
          </p:spPr>
          <p:txBody>
            <a:bodyPr wrap="square" lIns="0" tIns="0" rIns="0" bIns="0" rtlCol="0" anchor="ctr" anchorCtr="0">
              <a:noAutofit/>
            </a:bodyPr>
            <a:lstStyle/>
            <a:p>
              <a:pPr algn="l"/>
              <a:r>
                <a:rPr lang="en-US" sz="1050" dirty="0"/>
                <a:t>Fa0/0</a:t>
              </a:r>
            </a:p>
          </p:txBody>
        </p:sp>
        <p:sp>
          <p:nvSpPr>
            <p:cNvPr id="15" name="TextBox 14">
              <a:extLst>
                <a:ext uri="{FF2B5EF4-FFF2-40B4-BE49-F238E27FC236}">
                  <a16:creationId xmlns:a16="http://schemas.microsoft.com/office/drawing/2014/main" id="{A00D538F-18C7-480D-85BB-9F8F9446EF80}"/>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6" name="Straight Connector 15">
              <a:extLst>
                <a:ext uri="{FF2B5EF4-FFF2-40B4-BE49-F238E27FC236}">
                  <a16:creationId xmlns:a16="http://schemas.microsoft.com/office/drawing/2014/main" id="{067A13DA-19DC-43BC-84F1-E177FD9CAF49}"/>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FEFA1F61-AF3E-4325-8DFB-FF920A2DF27C}"/>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746FB80A-DD25-464E-A893-4FF4E0CCAA82}"/>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0A383A26-D296-4AF5-8A54-884A8EEAB0E0}"/>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0" name="TextBox 19">
              <a:extLst>
                <a:ext uri="{FF2B5EF4-FFF2-40B4-BE49-F238E27FC236}">
                  <a16:creationId xmlns:a16="http://schemas.microsoft.com/office/drawing/2014/main" id="{4B9F695A-4391-4DB0-8D69-7494C084C79C}"/>
                </a:ext>
              </a:extLst>
            </p:cNvPr>
            <p:cNvSpPr txBox="1"/>
            <p:nvPr/>
          </p:nvSpPr>
          <p:spPr>
            <a:xfrm>
              <a:off x="2135334" y="1814747"/>
              <a:ext cx="380232" cy="258532"/>
            </a:xfrm>
            <a:prstGeom prst="rect">
              <a:avLst/>
            </a:prstGeom>
            <a:noFill/>
          </p:spPr>
          <p:txBody>
            <a:bodyPr wrap="none" rtlCol="0">
              <a:spAutoFit/>
            </a:bodyPr>
            <a:lstStyle/>
            <a:p>
              <a:r>
                <a:rPr lang="en-US" sz="1200" b="1" dirty="0">
                  <a:solidFill>
                    <a:schemeClr val="bg1"/>
                  </a:solidFill>
                </a:rPr>
                <a:t>R1</a:t>
              </a:r>
            </a:p>
          </p:txBody>
        </p:sp>
        <p:sp>
          <p:nvSpPr>
            <p:cNvPr id="21" name="TextBox 20">
              <a:extLst>
                <a:ext uri="{FF2B5EF4-FFF2-40B4-BE49-F238E27FC236}">
                  <a16:creationId xmlns:a16="http://schemas.microsoft.com/office/drawing/2014/main" id="{390A2BBD-FEF7-4B4B-9B3F-45BCAA5A3C24}"/>
                </a:ext>
              </a:extLst>
            </p:cNvPr>
            <p:cNvSpPr txBox="1"/>
            <p:nvPr/>
          </p:nvSpPr>
          <p:spPr>
            <a:xfrm>
              <a:off x="4736392" y="1841838"/>
              <a:ext cx="380232" cy="258532"/>
            </a:xfrm>
            <a:prstGeom prst="rect">
              <a:avLst/>
            </a:prstGeom>
            <a:noFill/>
          </p:spPr>
          <p:txBody>
            <a:bodyPr wrap="none" rtlCol="0">
              <a:spAutoFit/>
            </a:bodyPr>
            <a:lstStyle/>
            <a:p>
              <a:r>
                <a:rPr lang="en-US" sz="1200" b="1" dirty="0">
                  <a:solidFill>
                    <a:schemeClr val="bg1"/>
                  </a:solidFill>
                </a:rPr>
                <a:t>R2</a:t>
              </a:r>
            </a:p>
          </p:txBody>
        </p:sp>
        <p:sp>
          <p:nvSpPr>
            <p:cNvPr id="22" name="TextBox 21">
              <a:extLst>
                <a:ext uri="{FF2B5EF4-FFF2-40B4-BE49-F238E27FC236}">
                  <a16:creationId xmlns:a16="http://schemas.microsoft.com/office/drawing/2014/main" id="{C507331D-665C-4CB1-B6E4-D0FC46FC5100}"/>
                </a:ext>
              </a:extLst>
            </p:cNvPr>
            <p:cNvSpPr txBox="1"/>
            <p:nvPr/>
          </p:nvSpPr>
          <p:spPr>
            <a:xfrm>
              <a:off x="1902217" y="2557474"/>
              <a:ext cx="1013550" cy="165252"/>
            </a:xfrm>
            <a:prstGeom prst="rect">
              <a:avLst/>
            </a:prstGeom>
            <a:noFill/>
          </p:spPr>
          <p:txBody>
            <a:bodyPr wrap="square" lIns="0" tIns="0" rIns="0" bIns="0" rtlCol="0" anchor="ctr" anchorCtr="0">
              <a:noAutofit/>
            </a:bodyPr>
            <a:lstStyle/>
            <a:p>
              <a:r>
                <a:rPr lang="en-US" sz="800" dirty="0"/>
                <a:t>172.16.1.0 /24</a:t>
              </a:r>
            </a:p>
          </p:txBody>
        </p:sp>
        <p:sp>
          <p:nvSpPr>
            <p:cNvPr id="23" name="TextBox 22">
              <a:extLst>
                <a:ext uri="{FF2B5EF4-FFF2-40B4-BE49-F238E27FC236}">
                  <a16:creationId xmlns:a16="http://schemas.microsoft.com/office/drawing/2014/main" id="{EADF0A8B-8435-4121-A67D-C4CC3C802036}"/>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800" b="1" dirty="0"/>
                <a:t>EIGRP AS 100</a:t>
              </a:r>
            </a:p>
          </p:txBody>
        </p:sp>
        <p:pic>
          <p:nvPicPr>
            <p:cNvPr id="24" name="Picture 88">
              <a:extLst>
                <a:ext uri="{FF2B5EF4-FFF2-40B4-BE49-F238E27FC236}">
                  <a16:creationId xmlns:a16="http://schemas.microsoft.com/office/drawing/2014/main" id="{A7AF8661-9EFE-4DD0-8882-41635CC14F6E}"/>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5" name="Picture 37">
              <a:extLst>
                <a:ext uri="{FF2B5EF4-FFF2-40B4-BE49-F238E27FC236}">
                  <a16:creationId xmlns:a16="http://schemas.microsoft.com/office/drawing/2014/main" id="{2B4FEC41-C980-47C1-9E10-0EE5895C37F6}"/>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6" name="TextBox 25">
              <a:extLst>
                <a:ext uri="{FF2B5EF4-FFF2-40B4-BE49-F238E27FC236}">
                  <a16:creationId xmlns:a16="http://schemas.microsoft.com/office/drawing/2014/main" id="{18080C37-6655-434D-A13E-22BFCD8352DB}"/>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7" name="TextBox 26">
              <a:extLst>
                <a:ext uri="{FF2B5EF4-FFF2-40B4-BE49-F238E27FC236}">
                  <a16:creationId xmlns:a16="http://schemas.microsoft.com/office/drawing/2014/main" id="{21BF8F0B-4BC0-4F1B-A13F-FCABC23AE7A1}"/>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800" dirty="0"/>
                <a:t>192.168.1.0 /27</a:t>
              </a:r>
            </a:p>
          </p:txBody>
        </p:sp>
        <p:sp>
          <p:nvSpPr>
            <p:cNvPr id="28" name="TextBox 27">
              <a:extLst>
                <a:ext uri="{FF2B5EF4-FFF2-40B4-BE49-F238E27FC236}">
                  <a16:creationId xmlns:a16="http://schemas.microsoft.com/office/drawing/2014/main" id="{EED94EDD-DC0C-4D7C-A0DE-455199111815}"/>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800" dirty="0"/>
                <a:t>172.17.2.0 /24</a:t>
              </a:r>
            </a:p>
          </p:txBody>
        </p:sp>
        <p:sp>
          <p:nvSpPr>
            <p:cNvPr id="29" name="TextBox 28">
              <a:extLst>
                <a:ext uri="{FF2B5EF4-FFF2-40B4-BE49-F238E27FC236}">
                  <a16:creationId xmlns:a16="http://schemas.microsoft.com/office/drawing/2014/main" id="{DD096A15-BE57-48F1-9E3C-DB5D12D5D689}"/>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0" name="TextBox 29">
              <a:extLst>
                <a:ext uri="{FF2B5EF4-FFF2-40B4-BE49-F238E27FC236}">
                  <a16:creationId xmlns:a16="http://schemas.microsoft.com/office/drawing/2014/main" id="{F8C598CB-9FB9-42C7-97E3-CAD83F73DB12}"/>
                </a:ext>
              </a:extLst>
            </p:cNvPr>
            <p:cNvSpPr txBox="1"/>
            <p:nvPr/>
          </p:nvSpPr>
          <p:spPr>
            <a:xfrm>
              <a:off x="3169854" y="1346793"/>
              <a:ext cx="1336021" cy="199419"/>
            </a:xfrm>
            <a:prstGeom prst="rect">
              <a:avLst/>
            </a:prstGeom>
            <a:noFill/>
          </p:spPr>
          <p:txBody>
            <a:bodyPr wrap="square" lIns="0" tIns="0" rIns="0" bIns="0" rtlCol="0" anchor="ctr" anchorCtr="0">
              <a:noAutofit/>
            </a:bodyPr>
            <a:lstStyle/>
            <a:p>
              <a:r>
                <a:rPr lang="en-US" sz="800" dirty="0"/>
                <a:t>192.168.1.96 /27</a:t>
              </a:r>
            </a:p>
          </p:txBody>
        </p:sp>
        <p:sp>
          <p:nvSpPr>
            <p:cNvPr id="31" name="TextBox 30">
              <a:extLst>
                <a:ext uri="{FF2B5EF4-FFF2-40B4-BE49-F238E27FC236}">
                  <a16:creationId xmlns:a16="http://schemas.microsoft.com/office/drawing/2014/main" id="{FC52DED8-A2A6-4473-BE70-386F7529B181}"/>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2" name="TextBox 31">
              <a:extLst>
                <a:ext uri="{FF2B5EF4-FFF2-40B4-BE49-F238E27FC236}">
                  <a16:creationId xmlns:a16="http://schemas.microsoft.com/office/drawing/2014/main" id="{8A992C1B-D1A6-4116-8006-8670189ACFF7}"/>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3" name="TextBox 32">
              <a:extLst>
                <a:ext uri="{FF2B5EF4-FFF2-40B4-BE49-F238E27FC236}">
                  <a16:creationId xmlns:a16="http://schemas.microsoft.com/office/drawing/2014/main" id="{6F1DE475-9789-40B9-8436-C4C62CFE165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4" name="TextBox 33">
              <a:extLst>
                <a:ext uri="{FF2B5EF4-FFF2-40B4-BE49-F238E27FC236}">
                  <a16:creationId xmlns:a16="http://schemas.microsoft.com/office/drawing/2014/main" id="{E3F58864-7A8B-48CF-A7FF-4158CC6A0587}"/>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900" dirty="0"/>
                <a:t>S0/0/0</a:t>
              </a:r>
            </a:p>
          </p:txBody>
        </p:sp>
        <p:sp>
          <p:nvSpPr>
            <p:cNvPr id="35" name="TextBox 34">
              <a:extLst>
                <a:ext uri="{FF2B5EF4-FFF2-40B4-BE49-F238E27FC236}">
                  <a16:creationId xmlns:a16="http://schemas.microsoft.com/office/drawing/2014/main" id="{27B4B459-7BC4-4F7D-B647-6E2CC692637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900" dirty="0"/>
                <a:t>S0/0/0</a:t>
              </a:r>
            </a:p>
          </p:txBody>
        </p:sp>
        <p:sp>
          <p:nvSpPr>
            <p:cNvPr id="40" name="TextBox 39">
              <a:extLst>
                <a:ext uri="{FF2B5EF4-FFF2-40B4-BE49-F238E27FC236}">
                  <a16:creationId xmlns:a16="http://schemas.microsoft.com/office/drawing/2014/main" id="{4D00139A-EA73-4D39-896B-9D86AF7ACE04}"/>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41" name="TextBox 40">
              <a:extLst>
                <a:ext uri="{FF2B5EF4-FFF2-40B4-BE49-F238E27FC236}">
                  <a16:creationId xmlns:a16="http://schemas.microsoft.com/office/drawing/2014/main" id="{931A9375-697C-4BC6-9430-A234207109A2}"/>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38" name="Text Placeholder 5">
            <a:extLst>
              <a:ext uri="{FF2B5EF4-FFF2-40B4-BE49-F238E27FC236}">
                <a16:creationId xmlns:a16="http://schemas.microsoft.com/office/drawing/2014/main" id="{39940FB6-8CEF-4421-8984-85A0CF6C51BE}"/>
              </a:ext>
            </a:extLst>
          </p:cNvPr>
          <p:cNvSpPr>
            <a:spLocks/>
          </p:cNvSpPr>
          <p:nvPr/>
        </p:nvSpPr>
        <p:spPr bwMode="auto">
          <a:xfrm>
            <a:off x="5164028" y="0"/>
            <a:ext cx="7000627" cy="221561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 </a:t>
            </a:r>
            <a:r>
              <a:rPr lang="en-US" sz="1200" b="1" kern="0" dirty="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D       172.17.0.0/16 is a summary</a:t>
            </a:r>
            <a:r>
              <a:rPr lang="en-US" sz="1200" kern="0" dirty="0">
                <a:latin typeface="Courier New" pitchFamily="49" charset="0"/>
              </a:rPr>
              <a:t>, 02:27:56, Null0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D    172.16.0.0/16 [90/40514560] via 192.168.1.101, 02:27:56, Serial0/0/0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a:t>
            </a:r>
          </a:p>
          <a:p>
            <a:pPr marL="236538" indent="-236538" algn="l" defTabSz="814388" eaLnBrk="1" hangingPunct="1">
              <a:lnSpc>
                <a:spcPct val="100000"/>
              </a:lnSpc>
              <a:spcBef>
                <a:spcPts val="0"/>
              </a:spcBef>
              <a:buClr>
                <a:srgbClr val="708CA1"/>
              </a:buClr>
              <a:defRPr/>
            </a:pPr>
            <a:endParaRPr lang="en-US" sz="1200" b="1" kern="0" dirty="0">
              <a:latin typeface="Courier New" pitchFamily="49" charset="0"/>
            </a:endParaRPr>
          </a:p>
        </p:txBody>
      </p:sp>
      <p:sp>
        <p:nvSpPr>
          <p:cNvPr id="39" name="Text Placeholder 5">
            <a:extLst>
              <a:ext uri="{FF2B5EF4-FFF2-40B4-BE49-F238E27FC236}">
                <a16:creationId xmlns:a16="http://schemas.microsoft.com/office/drawing/2014/main" id="{69EB9F46-1CE4-4428-9A99-6D70D45836AF}"/>
              </a:ext>
            </a:extLst>
          </p:cNvPr>
          <p:cNvSpPr>
            <a:spLocks/>
          </p:cNvSpPr>
          <p:nvPr/>
        </p:nvSpPr>
        <p:spPr bwMode="auto">
          <a:xfrm>
            <a:off x="1885394" y="1893859"/>
            <a:ext cx="3245986" cy="84516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 </a:t>
            </a:r>
            <a:r>
              <a:rPr lang="en-US" sz="1200" b="1" kern="0" dirty="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Gateway of last resort is not set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p:txBody>
      </p:sp>
      <p:sp>
        <p:nvSpPr>
          <p:cNvPr id="46" name="Text Placeholder 5">
            <a:extLst>
              <a:ext uri="{FF2B5EF4-FFF2-40B4-BE49-F238E27FC236}">
                <a16:creationId xmlns:a16="http://schemas.microsoft.com/office/drawing/2014/main" id="{499DE276-2380-4868-BFC5-767D616205AD}"/>
              </a:ext>
            </a:extLst>
          </p:cNvPr>
          <p:cNvSpPr>
            <a:spLocks/>
          </p:cNvSpPr>
          <p:nvPr/>
        </p:nvSpPr>
        <p:spPr bwMode="auto">
          <a:xfrm>
            <a:off x="131175" y="2807217"/>
            <a:ext cx="6768759" cy="157416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ip route 172.31.0.0 255.255.0.0 192.168.1.2</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do ping 172.31.0.0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Success rate is 100 percent (5/5), round-trip min/avg/max = 28/28/28 ms</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R2(config)# </a:t>
            </a:r>
            <a:r>
              <a:rPr lang="en-US" sz="1200" b="1" kern="0" dirty="0">
                <a:highlight>
                  <a:srgbClr val="FFFF00"/>
                </a:highlight>
                <a:latin typeface="Courier New" pitchFamily="49" charset="0"/>
              </a:rPr>
              <a:t>ip default-network 172.31.0.0</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R2(config)# </a:t>
            </a:r>
            <a:r>
              <a:rPr lang="en-US" sz="1200" b="1" kern="0" dirty="0">
                <a:highlight>
                  <a:srgbClr val="FFFF00"/>
                </a:highlight>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R2(config-router)# </a:t>
            </a:r>
            <a:r>
              <a:rPr lang="en-US" sz="1200" b="1" kern="0" dirty="0">
                <a:highlight>
                  <a:srgbClr val="FFFF00"/>
                </a:highlight>
                <a:latin typeface="Courier New" pitchFamily="49" charset="0"/>
              </a:rPr>
              <a:t>redistribute static</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R2(config-router)# </a:t>
            </a:r>
            <a:r>
              <a:rPr lang="en-US" sz="1200" b="1" kern="0" dirty="0">
                <a:highlight>
                  <a:srgbClr val="FFFF00"/>
                </a:highlight>
                <a:latin typeface="Courier New" pitchFamily="49" charset="0"/>
              </a:rPr>
              <a:t>end</a:t>
            </a:r>
          </a:p>
        </p:txBody>
      </p:sp>
      <p:sp>
        <p:nvSpPr>
          <p:cNvPr id="47" name="Text Placeholder 5">
            <a:extLst>
              <a:ext uri="{FF2B5EF4-FFF2-40B4-BE49-F238E27FC236}">
                <a16:creationId xmlns:a16="http://schemas.microsoft.com/office/drawing/2014/main" id="{E34022D2-37FD-48ED-9968-BB586BEE5890}"/>
              </a:ext>
            </a:extLst>
          </p:cNvPr>
          <p:cNvSpPr>
            <a:spLocks/>
          </p:cNvSpPr>
          <p:nvPr/>
        </p:nvSpPr>
        <p:spPr bwMode="auto">
          <a:xfrm>
            <a:off x="131175" y="4449569"/>
            <a:ext cx="5649515" cy="122013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 </a:t>
            </a:r>
            <a:r>
              <a:rPr lang="en-US" sz="1200" b="1" kern="0" dirty="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Gateway of last resort is 192.168.1.2 to network 172.31.0.0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S*   172.31.0.0/16 [1/0] via 192.168.1.2</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192.168.1.0/27 is subnetted, 2 subnets</a:t>
            </a:r>
          </a:p>
        </p:txBody>
      </p:sp>
      <p:sp>
        <p:nvSpPr>
          <p:cNvPr id="48" name="Text Placeholder 5">
            <a:extLst>
              <a:ext uri="{FF2B5EF4-FFF2-40B4-BE49-F238E27FC236}">
                <a16:creationId xmlns:a16="http://schemas.microsoft.com/office/drawing/2014/main" id="{B7DA5CE9-4AA5-4C8C-AEB0-C1C19366F895}"/>
              </a:ext>
            </a:extLst>
          </p:cNvPr>
          <p:cNvSpPr>
            <a:spLocks/>
          </p:cNvSpPr>
          <p:nvPr/>
        </p:nvSpPr>
        <p:spPr bwMode="auto">
          <a:xfrm>
            <a:off x="5780690" y="4449569"/>
            <a:ext cx="6383965" cy="128832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 </a:t>
            </a:r>
            <a:r>
              <a:rPr lang="en-US" sz="1200" b="1" kern="0" dirty="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Gateway of last resort is 192.168.1.102 to network 172.31.0.0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D*EX 172.31.0.0/16 [170/41024000] via 192.168.1.102, 00:00:20, Serial0/0/0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192.168.1.0/27 is subnetted, 1 subnets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192.168.1.96 is directly connected, Serial0/0/0</a:t>
            </a:r>
          </a:p>
        </p:txBody>
      </p:sp>
    </p:spTree>
    <p:extLst>
      <p:ext uri="{BB962C8B-B14F-4D97-AF65-F5344CB8AC3E}">
        <p14:creationId xmlns:p14="http://schemas.microsoft.com/office/powerpoint/2010/main" val="3321143042"/>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solidFill>
                  <a:schemeClr val="accent1">
                    <a:lumMod val="50000"/>
                  </a:schemeClr>
                </a:solidFill>
              </a:rPr>
              <a:t>Optimizing EIGRP</a:t>
            </a:r>
          </a:p>
        </p:txBody>
      </p:sp>
      <p:sp>
        <p:nvSpPr>
          <p:cNvPr id="9" name="TextBox 8">
            <a:extLst>
              <a:ext uri="{FF2B5EF4-FFF2-40B4-BE49-F238E27FC236}">
                <a16:creationId xmlns:a16="http://schemas.microsoft.com/office/drawing/2014/main" id="{B10EFF0F-EB1E-4CDC-A263-B925706CCA5A}"/>
              </a:ext>
            </a:extLst>
          </p:cNvPr>
          <p:cNvSpPr txBox="1"/>
          <p:nvPr/>
        </p:nvSpPr>
        <p:spPr>
          <a:xfrm>
            <a:off x="69593" y="643402"/>
            <a:ext cx="4874311" cy="4785926"/>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b="1" i="1" dirty="0">
                <a:solidFill>
                  <a:schemeClr val="tx2"/>
                </a:solidFill>
              </a:rPr>
              <a:t>Configures a router to advertise a default route as the gateway of last resort.</a:t>
            </a:r>
          </a:p>
          <a:p>
            <a:pPr marL="742950" lvl="1" indent="-285750" algn="just" fontAlgn="base">
              <a:lnSpc>
                <a:spcPct val="90000"/>
              </a:lnSpc>
              <a:spcBef>
                <a:spcPts val="1000"/>
              </a:spcBef>
              <a:spcAft>
                <a:spcPts val="600"/>
              </a:spcAft>
              <a:buClr>
                <a:schemeClr val="tx2"/>
              </a:buClr>
              <a:buSzPct val="90000"/>
              <a:buFont typeface="Wingdings" panose="05000000000000000000" pitchFamily="2" charset="2"/>
              <a:buChar char="Ø"/>
            </a:pPr>
            <a:r>
              <a:rPr lang="en-US" sz="1600" dirty="0" err="1">
                <a:solidFill>
                  <a:schemeClr val="accent1">
                    <a:lumMod val="50000"/>
                  </a:schemeClr>
                </a:solidFill>
                <a:latin typeface="Courier New" pitchFamily="49" charset="0"/>
                <a:cs typeface="Courier New" pitchFamily="49" charset="0"/>
              </a:rPr>
              <a:t>ip</a:t>
            </a:r>
            <a:r>
              <a:rPr lang="en-US" sz="1600" dirty="0">
                <a:solidFill>
                  <a:schemeClr val="accent1">
                    <a:lumMod val="50000"/>
                  </a:schemeClr>
                </a:solidFill>
                <a:latin typeface="Courier New" pitchFamily="49" charset="0"/>
                <a:cs typeface="Courier New" pitchFamily="49" charset="0"/>
              </a:rPr>
              <a:t> route 0.0.0.0 0.0.0.0 </a:t>
            </a:r>
            <a:r>
              <a:rPr lang="en-US" sz="1600" b="0" i="1" dirty="0">
                <a:solidFill>
                  <a:schemeClr val="accent1">
                    <a:lumMod val="50000"/>
                  </a:schemeClr>
                </a:solidFill>
                <a:latin typeface="Courier New" pitchFamily="49" charset="0"/>
                <a:cs typeface="Courier New" pitchFamily="49" charset="0"/>
              </a:rPr>
              <a:t>next-hop</a:t>
            </a:r>
            <a:r>
              <a:rPr lang="en-US" sz="1600" dirty="0">
                <a:solidFill>
                  <a:schemeClr val="accent1">
                    <a:lumMod val="50000"/>
                  </a:schemeClr>
                </a:solidFill>
                <a:latin typeface="Courier New" pitchFamily="49" charset="0"/>
                <a:cs typeface="Courier New" pitchFamily="49" charset="0"/>
              </a:rPr>
              <a:t> | </a:t>
            </a:r>
            <a:r>
              <a:rPr lang="en-US" sz="1600" b="0" i="1" dirty="0">
                <a:solidFill>
                  <a:schemeClr val="accent1">
                    <a:lumMod val="50000"/>
                  </a:schemeClr>
                </a:solidFill>
                <a:latin typeface="Courier New" pitchFamily="49" charset="0"/>
                <a:cs typeface="Courier New" pitchFamily="49" charset="0"/>
              </a:rPr>
              <a:t>interface </a:t>
            </a:r>
            <a:r>
              <a:rPr lang="en-US" sz="1600" b="0" dirty="0">
                <a:solidFill>
                  <a:schemeClr val="accent1">
                    <a:lumMod val="50000"/>
                  </a:schemeClr>
                </a:solidFill>
                <a:cs typeface="Courier New" pitchFamily="49" charset="0"/>
              </a:rPr>
              <a:t>Command</a:t>
            </a:r>
          </a:p>
          <a:p>
            <a:pPr lvl="1" algn="just" fontAlgn="base">
              <a:lnSpc>
                <a:spcPct val="90000"/>
              </a:lnSpc>
              <a:spcBef>
                <a:spcPts val="1000"/>
              </a:spcBef>
              <a:spcAft>
                <a:spcPts val="600"/>
              </a:spcAft>
              <a:buClr>
                <a:schemeClr val="tx2"/>
              </a:buClr>
              <a:buSzPct val="90000"/>
            </a:pPr>
            <a:r>
              <a:rPr lang="en-US" sz="1600" dirty="0">
                <a:solidFill>
                  <a:schemeClr val="tx1"/>
                </a:solidFill>
                <a:highlight>
                  <a:srgbClr val="FFFF00"/>
                </a:highlight>
              </a:rPr>
              <a:t>Router(config)# </a:t>
            </a:r>
            <a:r>
              <a:rPr lang="en-US" sz="1600" dirty="0" err="1">
                <a:solidFill>
                  <a:schemeClr val="tx1"/>
                </a:solidFill>
                <a:highlight>
                  <a:srgbClr val="FFFF00"/>
                </a:highlight>
              </a:rPr>
              <a:t>ip</a:t>
            </a:r>
            <a:r>
              <a:rPr lang="en-US" sz="1600" dirty="0">
                <a:solidFill>
                  <a:schemeClr val="tx1"/>
                </a:solidFill>
                <a:highlight>
                  <a:srgbClr val="FFFF00"/>
                </a:highlight>
              </a:rPr>
              <a:t> route 0.0.0.0 0.0.0.0 </a:t>
            </a:r>
            <a:r>
              <a:rPr lang="en-US" sz="1600" b="0" i="1" dirty="0">
                <a:solidFill>
                  <a:schemeClr val="tx1"/>
                </a:solidFill>
                <a:highlight>
                  <a:srgbClr val="FFFF00"/>
                </a:highlight>
              </a:rPr>
              <a:t>interface </a:t>
            </a:r>
            <a:r>
              <a:rPr lang="en-US" sz="1600" dirty="0">
                <a:solidFill>
                  <a:schemeClr val="tx1"/>
                </a:solidFill>
                <a:highlight>
                  <a:srgbClr val="FFFF00"/>
                </a:highlight>
              </a:rPr>
              <a:t>| </a:t>
            </a:r>
            <a:r>
              <a:rPr lang="en-US" sz="1600" b="0" i="1" dirty="0">
                <a:solidFill>
                  <a:schemeClr val="tx1"/>
                </a:solidFill>
                <a:highlight>
                  <a:srgbClr val="FFFF00"/>
                </a:highlight>
              </a:rPr>
              <a:t>next-hop </a:t>
            </a:r>
            <a:endParaRPr lang="en-US" sz="1600" dirty="0">
              <a:solidFill>
                <a:schemeClr val="tx1"/>
              </a:solidFill>
              <a:highlight>
                <a:srgbClr val="FFFF00"/>
              </a:highlight>
            </a:endParaRPr>
          </a:p>
          <a:p>
            <a:pPr marL="228600" lvl="0" indent="-228600" algn="just" fontAlgn="base">
              <a:lnSpc>
                <a:spcPct val="90000"/>
              </a:lnSpc>
              <a:spcBef>
                <a:spcPts val="1000"/>
              </a:spcBef>
              <a:spcAft>
                <a:spcPts val="600"/>
              </a:spcAft>
              <a:buClr>
                <a:schemeClr val="tx2"/>
              </a:buClr>
              <a:buSzPct val="90000"/>
              <a:buFont typeface="Courier New" panose="02070309020205020404" pitchFamily="49" charset="0"/>
              <a:buChar char="o"/>
              <a:defRPr/>
            </a:pPr>
            <a:r>
              <a:rPr lang="en-US" sz="1700" b="1" i="1" dirty="0">
                <a:solidFill>
                  <a:schemeClr val="tx2"/>
                </a:solidFill>
              </a:rPr>
              <a:t>The choice of parameter affects the next selection of commands.</a:t>
            </a:r>
          </a:p>
          <a:p>
            <a:pPr marL="742950" lvl="2" indent="-285750" algn="just" fontAlgn="base">
              <a:lnSpc>
                <a:spcPct val="90000"/>
              </a:lnSpc>
              <a:spcBef>
                <a:spcPts val="1000"/>
              </a:spcBef>
              <a:spcAft>
                <a:spcPts val="600"/>
              </a:spcAft>
              <a:buClr>
                <a:schemeClr val="tx2"/>
              </a:buClr>
              <a:buSzPct val="90000"/>
              <a:buFont typeface="Wingdings" panose="05000000000000000000" pitchFamily="2" charset="2"/>
              <a:buChar char="ü"/>
              <a:defRPr/>
            </a:pPr>
            <a:r>
              <a:rPr lang="en-US" sz="1700" b="1" i="1" dirty="0">
                <a:solidFill>
                  <a:schemeClr val="tx2"/>
                </a:solidFill>
              </a:rPr>
              <a:t>If the interface parameter is used, then only the network 0.0.0.0 needs to also be entered.</a:t>
            </a:r>
          </a:p>
          <a:p>
            <a:pPr marL="742950" lvl="2" indent="-285750" algn="just" fontAlgn="base">
              <a:lnSpc>
                <a:spcPct val="90000"/>
              </a:lnSpc>
              <a:spcBef>
                <a:spcPts val="1000"/>
              </a:spcBef>
              <a:spcAft>
                <a:spcPts val="600"/>
              </a:spcAft>
              <a:buClr>
                <a:schemeClr val="tx2"/>
              </a:buClr>
              <a:buSzPct val="90000"/>
              <a:buFont typeface="Wingdings" panose="05000000000000000000" pitchFamily="2" charset="2"/>
              <a:buChar char="ü"/>
              <a:defRPr/>
            </a:pPr>
            <a:r>
              <a:rPr lang="en-US" sz="1700" b="1" i="1" dirty="0">
                <a:solidFill>
                  <a:schemeClr val="tx2"/>
                </a:solidFill>
              </a:rPr>
              <a:t>If the next-hop parameter is used, then the network 0.0.0.0 and the redistribute static command must be configured</a:t>
            </a:r>
            <a:endParaRPr lang="en-US" sz="2000" kern="0" dirty="0"/>
          </a:p>
          <a:p>
            <a:pPr lvl="1" algn="just" fontAlgn="base">
              <a:lnSpc>
                <a:spcPct val="90000"/>
              </a:lnSpc>
              <a:spcBef>
                <a:spcPts val="1000"/>
              </a:spcBef>
              <a:spcAft>
                <a:spcPts val="600"/>
              </a:spcAft>
              <a:buClr>
                <a:schemeClr val="tx2"/>
              </a:buClr>
              <a:buSzPct val="90000"/>
            </a:pPr>
            <a:endParaRPr lang="en-US" sz="1600" i="1" dirty="0">
              <a:solidFill>
                <a:schemeClr val="tx2"/>
              </a:solidFill>
            </a:endParaRPr>
          </a:p>
        </p:txBody>
      </p:sp>
      <p:grpSp>
        <p:nvGrpSpPr>
          <p:cNvPr id="7" name="Group 6">
            <a:extLst>
              <a:ext uri="{FF2B5EF4-FFF2-40B4-BE49-F238E27FC236}">
                <a16:creationId xmlns:a16="http://schemas.microsoft.com/office/drawing/2014/main" id="{428843BD-2121-4844-84D9-DAB93A67327D}"/>
              </a:ext>
            </a:extLst>
          </p:cNvPr>
          <p:cNvGrpSpPr/>
          <p:nvPr/>
        </p:nvGrpSpPr>
        <p:grpSpPr>
          <a:xfrm>
            <a:off x="6292903" y="174841"/>
            <a:ext cx="4472121" cy="1208927"/>
            <a:chOff x="1639213" y="1003612"/>
            <a:chExt cx="6806428" cy="1839949"/>
          </a:xfrm>
        </p:grpSpPr>
        <p:sp>
          <p:nvSpPr>
            <p:cNvPr id="8" name="Freeform 9">
              <a:extLst>
                <a:ext uri="{FF2B5EF4-FFF2-40B4-BE49-F238E27FC236}">
                  <a16:creationId xmlns:a16="http://schemas.microsoft.com/office/drawing/2014/main" id="{0E043342-0D17-4537-BD76-8B08D574AC57}"/>
                </a:ext>
              </a:extLst>
            </p:cNvPr>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0" name="Freeform 9">
              <a:extLst>
                <a:ext uri="{FF2B5EF4-FFF2-40B4-BE49-F238E27FC236}">
                  <a16:creationId xmlns:a16="http://schemas.microsoft.com/office/drawing/2014/main" id="{F24C10FD-A9D5-4602-87BF-6E5C72475C6D}"/>
                </a:ext>
              </a:extLst>
            </p:cNvPr>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Rounded Rectangle 28">
              <a:extLst>
                <a:ext uri="{FF2B5EF4-FFF2-40B4-BE49-F238E27FC236}">
                  <a16:creationId xmlns:a16="http://schemas.microsoft.com/office/drawing/2014/main" id="{EDF59A9A-5E1A-4B83-B310-5431580B21B3}"/>
                </a:ext>
              </a:extLst>
            </p:cNvPr>
            <p:cNvSpPr/>
            <p:nvPr/>
          </p:nvSpPr>
          <p:spPr bwMode="auto">
            <a:xfrm>
              <a:off x="1639213" y="1003612"/>
              <a:ext cx="362414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12" name="Picture 37">
              <a:extLst>
                <a:ext uri="{FF2B5EF4-FFF2-40B4-BE49-F238E27FC236}">
                  <a16:creationId xmlns:a16="http://schemas.microsoft.com/office/drawing/2014/main" id="{4D11A099-40F2-4625-9EFE-3DB86B5C34C3}"/>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3" name="Picture 37">
              <a:extLst>
                <a:ext uri="{FF2B5EF4-FFF2-40B4-BE49-F238E27FC236}">
                  <a16:creationId xmlns:a16="http://schemas.microsoft.com/office/drawing/2014/main" id="{1EF10950-01B3-4C96-AF32-359F7F4F0F7B}"/>
                </a:ext>
              </a:extLst>
            </p:cNvPr>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4" name="TextBox 13">
              <a:extLst>
                <a:ext uri="{FF2B5EF4-FFF2-40B4-BE49-F238E27FC236}">
                  <a16:creationId xmlns:a16="http://schemas.microsoft.com/office/drawing/2014/main" id="{919F28A5-5B65-498C-8D0C-43FD8421D1BF}"/>
                </a:ext>
              </a:extLst>
            </p:cNvPr>
            <p:cNvSpPr txBox="1"/>
            <p:nvPr/>
          </p:nvSpPr>
          <p:spPr>
            <a:xfrm>
              <a:off x="5031048" y="2226957"/>
              <a:ext cx="556471" cy="69583"/>
            </a:xfrm>
            <a:prstGeom prst="rect">
              <a:avLst/>
            </a:prstGeom>
            <a:noFill/>
          </p:spPr>
          <p:txBody>
            <a:bodyPr wrap="square" lIns="0" tIns="0" rIns="0" bIns="0" rtlCol="0" anchor="ctr" anchorCtr="0">
              <a:noAutofit/>
            </a:bodyPr>
            <a:lstStyle/>
            <a:p>
              <a:pPr algn="l"/>
              <a:r>
                <a:rPr lang="en-US" sz="1050" dirty="0"/>
                <a:t>Fa0/0</a:t>
              </a:r>
            </a:p>
          </p:txBody>
        </p:sp>
        <p:sp>
          <p:nvSpPr>
            <p:cNvPr id="15" name="TextBox 14">
              <a:extLst>
                <a:ext uri="{FF2B5EF4-FFF2-40B4-BE49-F238E27FC236}">
                  <a16:creationId xmlns:a16="http://schemas.microsoft.com/office/drawing/2014/main" id="{A00D538F-18C7-480D-85BB-9F8F9446EF80}"/>
                </a:ext>
              </a:extLst>
            </p:cNvPr>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6" name="Straight Connector 15">
              <a:extLst>
                <a:ext uri="{FF2B5EF4-FFF2-40B4-BE49-F238E27FC236}">
                  <a16:creationId xmlns:a16="http://schemas.microsoft.com/office/drawing/2014/main" id="{067A13DA-19DC-43BC-84F1-E177FD9CAF49}"/>
                </a:ext>
              </a:extLst>
            </p:cNvPr>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FEFA1F61-AF3E-4325-8DFB-FF920A2DF27C}"/>
                </a:ext>
              </a:extLst>
            </p:cNvPr>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746FB80A-DD25-464E-A893-4FF4E0CCAA82}"/>
                </a:ext>
              </a:extLst>
            </p:cNvPr>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0A383A26-D296-4AF5-8A54-884A8EEAB0E0}"/>
                </a:ext>
              </a:extLst>
            </p:cNvPr>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0" name="TextBox 19">
              <a:extLst>
                <a:ext uri="{FF2B5EF4-FFF2-40B4-BE49-F238E27FC236}">
                  <a16:creationId xmlns:a16="http://schemas.microsoft.com/office/drawing/2014/main" id="{4B9F695A-4391-4DB0-8D69-7494C084C79C}"/>
                </a:ext>
              </a:extLst>
            </p:cNvPr>
            <p:cNvSpPr txBox="1"/>
            <p:nvPr/>
          </p:nvSpPr>
          <p:spPr>
            <a:xfrm>
              <a:off x="2135334" y="1814747"/>
              <a:ext cx="380232" cy="258532"/>
            </a:xfrm>
            <a:prstGeom prst="rect">
              <a:avLst/>
            </a:prstGeom>
            <a:noFill/>
          </p:spPr>
          <p:txBody>
            <a:bodyPr wrap="none" rtlCol="0">
              <a:spAutoFit/>
            </a:bodyPr>
            <a:lstStyle/>
            <a:p>
              <a:r>
                <a:rPr lang="en-US" sz="1200" b="1" dirty="0">
                  <a:solidFill>
                    <a:schemeClr val="bg1"/>
                  </a:solidFill>
                </a:rPr>
                <a:t>R1</a:t>
              </a:r>
            </a:p>
          </p:txBody>
        </p:sp>
        <p:sp>
          <p:nvSpPr>
            <p:cNvPr id="21" name="TextBox 20">
              <a:extLst>
                <a:ext uri="{FF2B5EF4-FFF2-40B4-BE49-F238E27FC236}">
                  <a16:creationId xmlns:a16="http://schemas.microsoft.com/office/drawing/2014/main" id="{390A2BBD-FEF7-4B4B-9B3F-45BCAA5A3C24}"/>
                </a:ext>
              </a:extLst>
            </p:cNvPr>
            <p:cNvSpPr txBox="1"/>
            <p:nvPr/>
          </p:nvSpPr>
          <p:spPr>
            <a:xfrm>
              <a:off x="4736392" y="1841838"/>
              <a:ext cx="380232" cy="258532"/>
            </a:xfrm>
            <a:prstGeom prst="rect">
              <a:avLst/>
            </a:prstGeom>
            <a:noFill/>
          </p:spPr>
          <p:txBody>
            <a:bodyPr wrap="none" rtlCol="0">
              <a:spAutoFit/>
            </a:bodyPr>
            <a:lstStyle/>
            <a:p>
              <a:r>
                <a:rPr lang="en-US" sz="1200" b="1" dirty="0">
                  <a:solidFill>
                    <a:schemeClr val="bg1"/>
                  </a:solidFill>
                </a:rPr>
                <a:t>R2</a:t>
              </a:r>
            </a:p>
          </p:txBody>
        </p:sp>
        <p:sp>
          <p:nvSpPr>
            <p:cNvPr id="22" name="TextBox 21">
              <a:extLst>
                <a:ext uri="{FF2B5EF4-FFF2-40B4-BE49-F238E27FC236}">
                  <a16:creationId xmlns:a16="http://schemas.microsoft.com/office/drawing/2014/main" id="{C507331D-665C-4CB1-B6E4-D0FC46FC5100}"/>
                </a:ext>
              </a:extLst>
            </p:cNvPr>
            <p:cNvSpPr txBox="1"/>
            <p:nvPr/>
          </p:nvSpPr>
          <p:spPr>
            <a:xfrm>
              <a:off x="1902217" y="2557474"/>
              <a:ext cx="1013550" cy="165252"/>
            </a:xfrm>
            <a:prstGeom prst="rect">
              <a:avLst/>
            </a:prstGeom>
            <a:noFill/>
          </p:spPr>
          <p:txBody>
            <a:bodyPr wrap="square" lIns="0" tIns="0" rIns="0" bIns="0" rtlCol="0" anchor="ctr" anchorCtr="0">
              <a:noAutofit/>
            </a:bodyPr>
            <a:lstStyle/>
            <a:p>
              <a:r>
                <a:rPr lang="en-US" sz="800" dirty="0"/>
                <a:t>172.16.1.0 /24</a:t>
              </a:r>
            </a:p>
          </p:txBody>
        </p:sp>
        <p:sp>
          <p:nvSpPr>
            <p:cNvPr id="23" name="TextBox 22">
              <a:extLst>
                <a:ext uri="{FF2B5EF4-FFF2-40B4-BE49-F238E27FC236}">
                  <a16:creationId xmlns:a16="http://schemas.microsoft.com/office/drawing/2014/main" id="{EADF0A8B-8435-4121-A67D-C4CC3C802036}"/>
                </a:ext>
              </a:extLst>
            </p:cNvPr>
            <p:cNvSpPr txBox="1"/>
            <p:nvPr/>
          </p:nvSpPr>
          <p:spPr>
            <a:xfrm>
              <a:off x="1897556" y="1110347"/>
              <a:ext cx="945988" cy="160898"/>
            </a:xfrm>
            <a:prstGeom prst="rect">
              <a:avLst/>
            </a:prstGeom>
            <a:noFill/>
          </p:spPr>
          <p:txBody>
            <a:bodyPr wrap="square" lIns="0" tIns="0" rIns="0" bIns="0" rtlCol="0" anchor="ctr" anchorCtr="0">
              <a:noAutofit/>
            </a:bodyPr>
            <a:lstStyle/>
            <a:p>
              <a:r>
                <a:rPr lang="en-US" sz="800" b="1" dirty="0"/>
                <a:t>EIGRP AS 100</a:t>
              </a:r>
            </a:p>
          </p:txBody>
        </p:sp>
        <p:pic>
          <p:nvPicPr>
            <p:cNvPr id="24" name="Picture 88">
              <a:extLst>
                <a:ext uri="{FF2B5EF4-FFF2-40B4-BE49-F238E27FC236}">
                  <a16:creationId xmlns:a16="http://schemas.microsoft.com/office/drawing/2014/main" id="{A7AF8661-9EFE-4DD0-8882-41635CC14F6E}"/>
                </a:ext>
              </a:extLst>
            </p:cNvPr>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25" name="Picture 37">
              <a:extLst>
                <a:ext uri="{FF2B5EF4-FFF2-40B4-BE49-F238E27FC236}">
                  <a16:creationId xmlns:a16="http://schemas.microsoft.com/office/drawing/2014/main" id="{2B4FEC41-C980-47C1-9E10-0EE5895C37F6}"/>
                </a:ext>
              </a:extLst>
            </p:cNvPr>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26" name="TextBox 25">
              <a:extLst>
                <a:ext uri="{FF2B5EF4-FFF2-40B4-BE49-F238E27FC236}">
                  <a16:creationId xmlns:a16="http://schemas.microsoft.com/office/drawing/2014/main" id="{18080C37-6655-434D-A13E-22BFCD8352DB}"/>
                </a:ext>
              </a:extLst>
            </p:cNvPr>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27" name="TextBox 26">
              <a:extLst>
                <a:ext uri="{FF2B5EF4-FFF2-40B4-BE49-F238E27FC236}">
                  <a16:creationId xmlns:a16="http://schemas.microsoft.com/office/drawing/2014/main" id="{21BF8F0B-4BC0-4F1B-A13F-FCABC23AE7A1}"/>
                </a:ext>
              </a:extLst>
            </p:cNvPr>
            <p:cNvSpPr txBox="1"/>
            <p:nvPr/>
          </p:nvSpPr>
          <p:spPr>
            <a:xfrm>
              <a:off x="5782259" y="2127466"/>
              <a:ext cx="1013551" cy="165253"/>
            </a:xfrm>
            <a:prstGeom prst="rect">
              <a:avLst/>
            </a:prstGeom>
            <a:noFill/>
          </p:spPr>
          <p:txBody>
            <a:bodyPr wrap="square" lIns="0" tIns="0" rIns="0" bIns="0" rtlCol="0" anchor="ctr" anchorCtr="0">
              <a:noAutofit/>
            </a:bodyPr>
            <a:lstStyle/>
            <a:p>
              <a:r>
                <a:rPr lang="en-US" sz="800" dirty="0"/>
                <a:t>192.168.1.0 /27</a:t>
              </a:r>
            </a:p>
          </p:txBody>
        </p:sp>
        <p:sp>
          <p:nvSpPr>
            <p:cNvPr id="28" name="TextBox 27">
              <a:extLst>
                <a:ext uri="{FF2B5EF4-FFF2-40B4-BE49-F238E27FC236}">
                  <a16:creationId xmlns:a16="http://schemas.microsoft.com/office/drawing/2014/main" id="{EED94EDD-DC0C-4D7C-A0DE-455199111815}"/>
                </a:ext>
              </a:extLst>
            </p:cNvPr>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800" dirty="0"/>
                <a:t>172.17.2.0 /24</a:t>
              </a:r>
            </a:p>
          </p:txBody>
        </p:sp>
        <p:sp>
          <p:nvSpPr>
            <p:cNvPr id="29" name="TextBox 28">
              <a:extLst>
                <a:ext uri="{FF2B5EF4-FFF2-40B4-BE49-F238E27FC236}">
                  <a16:creationId xmlns:a16="http://schemas.microsoft.com/office/drawing/2014/main" id="{DD096A15-BE57-48F1-9E3C-DB5D12D5D689}"/>
                </a:ext>
              </a:extLst>
            </p:cNvPr>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30" name="TextBox 29">
              <a:extLst>
                <a:ext uri="{FF2B5EF4-FFF2-40B4-BE49-F238E27FC236}">
                  <a16:creationId xmlns:a16="http://schemas.microsoft.com/office/drawing/2014/main" id="{F8C598CB-9FB9-42C7-97E3-CAD83F73DB12}"/>
                </a:ext>
              </a:extLst>
            </p:cNvPr>
            <p:cNvSpPr txBox="1"/>
            <p:nvPr/>
          </p:nvSpPr>
          <p:spPr>
            <a:xfrm>
              <a:off x="3169854" y="1346793"/>
              <a:ext cx="1336021" cy="199419"/>
            </a:xfrm>
            <a:prstGeom prst="rect">
              <a:avLst/>
            </a:prstGeom>
            <a:noFill/>
          </p:spPr>
          <p:txBody>
            <a:bodyPr wrap="square" lIns="0" tIns="0" rIns="0" bIns="0" rtlCol="0" anchor="ctr" anchorCtr="0">
              <a:noAutofit/>
            </a:bodyPr>
            <a:lstStyle/>
            <a:p>
              <a:r>
                <a:rPr lang="en-US" sz="800" dirty="0"/>
                <a:t>192.168.1.96 /27</a:t>
              </a:r>
            </a:p>
          </p:txBody>
        </p:sp>
        <p:sp>
          <p:nvSpPr>
            <p:cNvPr id="31" name="TextBox 30">
              <a:extLst>
                <a:ext uri="{FF2B5EF4-FFF2-40B4-BE49-F238E27FC236}">
                  <a16:creationId xmlns:a16="http://schemas.microsoft.com/office/drawing/2014/main" id="{FC52DED8-A2A6-4473-BE70-386F7529B181}"/>
                </a:ext>
              </a:extLst>
            </p:cNvPr>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32" name="TextBox 31">
              <a:extLst>
                <a:ext uri="{FF2B5EF4-FFF2-40B4-BE49-F238E27FC236}">
                  <a16:creationId xmlns:a16="http://schemas.microsoft.com/office/drawing/2014/main" id="{8A992C1B-D1A6-4116-8006-8670189ACFF7}"/>
                </a:ext>
              </a:extLst>
            </p:cNvPr>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3" name="TextBox 32">
              <a:extLst>
                <a:ext uri="{FF2B5EF4-FFF2-40B4-BE49-F238E27FC236}">
                  <a16:creationId xmlns:a16="http://schemas.microsoft.com/office/drawing/2014/main" id="{6F1DE475-9789-40B9-8436-C4C62CFE165F}"/>
                </a:ext>
              </a:extLst>
            </p:cNvPr>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34" name="TextBox 33">
              <a:extLst>
                <a:ext uri="{FF2B5EF4-FFF2-40B4-BE49-F238E27FC236}">
                  <a16:creationId xmlns:a16="http://schemas.microsoft.com/office/drawing/2014/main" id="{E3F58864-7A8B-48CF-A7FF-4158CC6A0587}"/>
                </a:ext>
              </a:extLst>
            </p:cNvPr>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900" dirty="0"/>
                <a:t>S0/0/0</a:t>
              </a:r>
            </a:p>
          </p:txBody>
        </p:sp>
        <p:sp>
          <p:nvSpPr>
            <p:cNvPr id="35" name="TextBox 34">
              <a:extLst>
                <a:ext uri="{FF2B5EF4-FFF2-40B4-BE49-F238E27FC236}">
                  <a16:creationId xmlns:a16="http://schemas.microsoft.com/office/drawing/2014/main" id="{27B4B459-7BC4-4F7D-B647-6E2CC692637B}"/>
                </a:ext>
              </a:extLst>
            </p:cNvPr>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900" dirty="0"/>
                <a:t>S0/0/0</a:t>
              </a:r>
            </a:p>
          </p:txBody>
        </p:sp>
        <p:sp>
          <p:nvSpPr>
            <p:cNvPr id="40" name="TextBox 39">
              <a:extLst>
                <a:ext uri="{FF2B5EF4-FFF2-40B4-BE49-F238E27FC236}">
                  <a16:creationId xmlns:a16="http://schemas.microsoft.com/office/drawing/2014/main" id="{4D00139A-EA73-4D39-896B-9D86AF7ACE04}"/>
                </a:ext>
              </a:extLst>
            </p:cNvPr>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41" name="TextBox 40">
              <a:extLst>
                <a:ext uri="{FF2B5EF4-FFF2-40B4-BE49-F238E27FC236}">
                  <a16:creationId xmlns:a16="http://schemas.microsoft.com/office/drawing/2014/main" id="{931A9375-697C-4BC6-9430-A234207109A2}"/>
                </a:ext>
              </a:extLst>
            </p:cNvPr>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
        <p:nvSpPr>
          <p:cNvPr id="46" name="Text Placeholder 5">
            <a:extLst>
              <a:ext uri="{FF2B5EF4-FFF2-40B4-BE49-F238E27FC236}">
                <a16:creationId xmlns:a16="http://schemas.microsoft.com/office/drawing/2014/main" id="{63C813F3-0371-4836-8A82-A31A5D81F5EC}"/>
              </a:ext>
            </a:extLst>
          </p:cNvPr>
          <p:cNvSpPr>
            <a:spLocks/>
          </p:cNvSpPr>
          <p:nvPr/>
        </p:nvSpPr>
        <p:spPr bwMode="auto">
          <a:xfrm>
            <a:off x="5131425" y="1781939"/>
            <a:ext cx="6892577" cy="30976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highlight>
                  <a:srgbClr val="FFFF00"/>
                </a:highlight>
                <a:latin typeface="Courier New" pitchFamily="49" charset="0"/>
              </a:rPr>
              <a:t>ip route 0.0.0.0 0.0.0.0 S0/0/1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network 0.0.0.0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do show ip route</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Gateway of last resort is 0.0.0.0 to network 0.0.0.0</a:t>
            </a: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D       172.17.0.0/16 is a summary, 03:13:25, Null0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D    172.16.0.0/16 [90/40514560] via 192.168.1.101, 03:13:25, Serial0/0/0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S*   0.0.0.0/0 is directly connected,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a:t>
            </a:r>
            <a:endParaRPr lang="en-US" sz="1200" b="1" kern="0" dirty="0">
              <a:latin typeface="Courier New" pitchFamily="49" charset="0"/>
            </a:endParaRPr>
          </a:p>
        </p:txBody>
      </p:sp>
      <p:sp>
        <p:nvSpPr>
          <p:cNvPr id="47" name="Text Placeholder 5">
            <a:extLst>
              <a:ext uri="{FF2B5EF4-FFF2-40B4-BE49-F238E27FC236}">
                <a16:creationId xmlns:a16="http://schemas.microsoft.com/office/drawing/2014/main" id="{4CE45343-26DB-4E76-8D04-BE4E836CBDB2}"/>
              </a:ext>
            </a:extLst>
          </p:cNvPr>
          <p:cNvSpPr>
            <a:spLocks/>
          </p:cNvSpPr>
          <p:nvPr/>
        </p:nvSpPr>
        <p:spPr bwMode="auto">
          <a:xfrm>
            <a:off x="5131425" y="1769513"/>
            <a:ext cx="6892577" cy="318687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highlight>
                  <a:srgbClr val="FFFF00"/>
                </a:highlight>
                <a:latin typeface="Courier New" pitchFamily="49" charset="0"/>
              </a:rPr>
              <a:t>ip route 0.0.0.0 0.0.0.0 192.168.1.2</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network 0.0.0.0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redistribute static</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do show ip route</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endParaRPr lang="en-US" sz="1200" kern="0" dirty="0">
              <a:highlight>
                <a:srgbClr val="FFFF00"/>
              </a:highlight>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172.17.0.0/16 is variably subnetted, 2 subnets, 2 masks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D       172.17.0.0/16 is a summary, 02:53:48, Null0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172.17.2.0/24 is directly connected, FastEthernet0/0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D    172.16.0.0/16 [90/40514560] via 192.168.1.101, 02:53:48, Serial0/0/0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S*   0.0.0.0/0 [1/0] via 192.168.1.2</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a:t>
            </a:r>
            <a:endParaRPr lang="en-US" sz="1200" b="1" kern="0" dirty="0">
              <a:latin typeface="Courier New" pitchFamily="49" charset="0"/>
            </a:endParaRPr>
          </a:p>
        </p:txBody>
      </p:sp>
    </p:spTree>
    <p:extLst>
      <p:ext uri="{BB962C8B-B14F-4D97-AF65-F5344CB8AC3E}">
        <p14:creationId xmlns:p14="http://schemas.microsoft.com/office/powerpoint/2010/main" val="261565516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6"/>
                                        </p:tgtEl>
                                        <p:attrNameLst>
                                          <p:attrName>ppt_x</p:attrName>
                                        </p:attrNameLst>
                                      </p:cBhvr>
                                      <p:tavLst>
                                        <p:tav tm="0">
                                          <p:val>
                                            <p:strVal val="ppt_x"/>
                                          </p:val>
                                        </p:tav>
                                        <p:tav tm="100000">
                                          <p:val>
                                            <p:strVal val="ppt_x"/>
                                          </p:val>
                                        </p:tav>
                                      </p:tavLst>
                                    </p:anim>
                                    <p:anim calcmode="lin" valueType="num">
                                      <p:cBhvr additive="base">
                                        <p:cTn id="7" dur="500"/>
                                        <p:tgtEl>
                                          <p:spTgt spid="46"/>
                                        </p:tgtEl>
                                        <p:attrNameLst>
                                          <p:attrName>ppt_y</p:attrName>
                                        </p:attrNameLst>
                                      </p:cBhvr>
                                      <p:tavLst>
                                        <p:tav tm="0">
                                          <p:val>
                                            <p:strVal val="ppt_y"/>
                                          </p:val>
                                        </p:tav>
                                        <p:tav tm="100000">
                                          <p:val>
                                            <p:strVal val="1+ppt_h/2"/>
                                          </p:val>
                                        </p:tav>
                                      </p:tavLst>
                                    </p:anim>
                                    <p:set>
                                      <p:cBhvr>
                                        <p:cTn id="8" dur="1" fill="hold">
                                          <p:stCondLst>
                                            <p:cond delay="499"/>
                                          </p:stCondLst>
                                        </p:cTn>
                                        <p:tgtEl>
                                          <p:spTgt spid="4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7"/>
                                        </p:tgtEl>
                                        <p:attrNameLst>
                                          <p:attrName>style.visibility</p:attrName>
                                        </p:attrNameLst>
                                      </p:cBhvr>
                                      <p:to>
                                        <p:strVal val="visible"/>
                                      </p:to>
                                    </p:set>
                                    <p:anim calcmode="lin" valueType="num">
                                      <p:cBhvr additive="base">
                                        <p:cTn id="13" dur="500" fill="hold"/>
                                        <p:tgtEl>
                                          <p:spTgt spid="47"/>
                                        </p:tgtEl>
                                        <p:attrNameLst>
                                          <p:attrName>ppt_x</p:attrName>
                                        </p:attrNameLst>
                                      </p:cBhvr>
                                      <p:tavLst>
                                        <p:tav tm="0">
                                          <p:val>
                                            <p:strVal val="#ppt_x"/>
                                          </p:val>
                                        </p:tav>
                                        <p:tav tm="100000">
                                          <p:val>
                                            <p:strVal val="#ppt_x"/>
                                          </p:val>
                                        </p:tav>
                                      </p:tavLst>
                                    </p:anim>
                                    <p:anim calcmode="lin" valueType="num">
                                      <p:cBhvr additive="base">
                                        <p:cTn id="14"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4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t>EIGRP Route Summarization </a:t>
            </a:r>
            <a:endParaRPr lang="en-US" sz="2800" dirty="0">
              <a:solidFill>
                <a:schemeClr val="accent1">
                  <a:lumMod val="50000"/>
                </a:schemeClr>
              </a:solidFill>
            </a:endParaRPr>
          </a:p>
        </p:txBody>
      </p:sp>
      <p:sp>
        <p:nvSpPr>
          <p:cNvPr id="9" name="TextBox 8">
            <a:extLst>
              <a:ext uri="{FF2B5EF4-FFF2-40B4-BE49-F238E27FC236}">
                <a16:creationId xmlns:a16="http://schemas.microsoft.com/office/drawing/2014/main" id="{B10EFF0F-EB1E-4CDC-A263-B925706CCA5A}"/>
              </a:ext>
            </a:extLst>
          </p:cNvPr>
          <p:cNvSpPr txBox="1"/>
          <p:nvPr/>
        </p:nvSpPr>
        <p:spPr>
          <a:xfrm>
            <a:off x="262678" y="682754"/>
            <a:ext cx="11448457" cy="1915396"/>
          </a:xfrm>
          <a:prstGeom prst="rect">
            <a:avLst/>
          </a:prstGeom>
          <a:noFill/>
        </p:spPr>
        <p:txBody>
          <a:bodyPr wrap="square">
            <a:spAutoFit/>
          </a:bodyPr>
          <a:lstStyle/>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i="1" dirty="0">
                <a:solidFill>
                  <a:schemeClr val="tx2"/>
                </a:solidFill>
              </a:rPr>
              <a:t>EIGRP automatically summarizes routes at a major network boundary by default using the pre-configured </a:t>
            </a:r>
            <a:r>
              <a:rPr lang="en-US" sz="1700" b="1" i="1" dirty="0">
                <a:solidFill>
                  <a:schemeClr val="tx2"/>
                </a:solidFill>
              </a:rPr>
              <a:t>auto-summary </a:t>
            </a:r>
            <a:r>
              <a:rPr lang="en-US" sz="1700" i="1" dirty="0">
                <a:solidFill>
                  <a:schemeClr val="tx2"/>
                </a:solidFill>
              </a:rPr>
              <a:t>router configuration command.</a:t>
            </a:r>
          </a:p>
          <a:p>
            <a:pPr marL="742950" lvl="2" indent="-285750" algn="just" fontAlgn="base">
              <a:lnSpc>
                <a:spcPct val="90000"/>
              </a:lnSpc>
              <a:spcBef>
                <a:spcPts val="1000"/>
              </a:spcBef>
              <a:spcAft>
                <a:spcPts val="600"/>
              </a:spcAft>
              <a:buClr>
                <a:schemeClr val="tx2"/>
              </a:buClr>
              <a:buSzPct val="90000"/>
              <a:buFont typeface="Wingdings" panose="05000000000000000000" pitchFamily="2" charset="2"/>
              <a:buChar char="§"/>
            </a:pPr>
            <a:r>
              <a:rPr lang="en-US" sz="1700" i="1" dirty="0">
                <a:solidFill>
                  <a:schemeClr val="tx2"/>
                </a:solidFill>
              </a:rPr>
              <a:t>In most cases, auto summarization is a good thing as it keeps routing tables as compact as possible. Sometimes it’s not a good thing such as when there is a </a:t>
            </a:r>
            <a:r>
              <a:rPr lang="en-US" sz="1700" i="1" dirty="0" err="1">
                <a:solidFill>
                  <a:schemeClr val="tx2"/>
                </a:solidFill>
              </a:rPr>
              <a:t>discontiguous</a:t>
            </a:r>
            <a:r>
              <a:rPr lang="en-US" sz="1700" i="1" dirty="0">
                <a:solidFill>
                  <a:schemeClr val="tx2"/>
                </a:solidFill>
              </a:rPr>
              <a:t> subnetwork.</a:t>
            </a:r>
          </a:p>
          <a:p>
            <a:pPr marL="228600" indent="-228600" algn="just" fontAlgn="base">
              <a:lnSpc>
                <a:spcPct val="90000"/>
              </a:lnSpc>
              <a:spcBef>
                <a:spcPts val="1000"/>
              </a:spcBef>
              <a:spcAft>
                <a:spcPts val="600"/>
              </a:spcAft>
              <a:buClr>
                <a:schemeClr val="tx2"/>
              </a:buClr>
              <a:buSzPct val="90000"/>
              <a:buFont typeface="Courier New" panose="02070309020205020404" pitchFamily="49" charset="0"/>
              <a:buChar char="o"/>
            </a:pPr>
            <a:r>
              <a:rPr lang="en-US" sz="1700" i="1" dirty="0">
                <a:solidFill>
                  <a:schemeClr val="tx2"/>
                </a:solidFill>
              </a:rPr>
              <a:t>Typically for routing to work properly, auto-summarization should be </a:t>
            </a:r>
            <a:r>
              <a:rPr lang="en-US" sz="1700" b="1" i="1" dirty="0">
                <a:solidFill>
                  <a:schemeClr val="tx2"/>
                </a:solidFill>
              </a:rPr>
              <a:t>disabled using the no auto-summary </a:t>
            </a:r>
            <a:r>
              <a:rPr lang="en-US" sz="1700" i="1" dirty="0">
                <a:solidFill>
                  <a:schemeClr val="tx2"/>
                </a:solidFill>
              </a:rPr>
              <a:t>router configuration command.</a:t>
            </a:r>
          </a:p>
        </p:txBody>
      </p:sp>
      <p:grpSp>
        <p:nvGrpSpPr>
          <p:cNvPr id="6" name="Group 5">
            <a:extLst>
              <a:ext uri="{FF2B5EF4-FFF2-40B4-BE49-F238E27FC236}">
                <a16:creationId xmlns:a16="http://schemas.microsoft.com/office/drawing/2014/main" id="{B232F981-6A0A-47C1-8607-11457E215F6A}"/>
              </a:ext>
            </a:extLst>
          </p:cNvPr>
          <p:cNvGrpSpPr/>
          <p:nvPr/>
        </p:nvGrpSpPr>
        <p:grpSpPr>
          <a:xfrm>
            <a:off x="6419307" y="2547041"/>
            <a:ext cx="5462070" cy="953573"/>
            <a:chOff x="1065877" y="1003612"/>
            <a:chExt cx="6606161" cy="1471959"/>
          </a:xfrm>
        </p:grpSpPr>
        <p:cxnSp>
          <p:nvCxnSpPr>
            <p:cNvPr id="8" name="Straight Connector 7">
              <a:extLst>
                <a:ext uri="{FF2B5EF4-FFF2-40B4-BE49-F238E27FC236}">
                  <a16:creationId xmlns:a16="http://schemas.microsoft.com/office/drawing/2014/main" id="{3375F415-C1CC-46D3-80D1-F5C4E8615D62}"/>
                </a:ext>
              </a:extLst>
            </p:cNvPr>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1" name="Rounded Rectangle 40">
              <a:extLst>
                <a:ext uri="{FF2B5EF4-FFF2-40B4-BE49-F238E27FC236}">
                  <a16:creationId xmlns:a16="http://schemas.microsoft.com/office/drawing/2014/main" id="{7407BCF4-CF9D-441A-9295-57E7F054B506}"/>
                </a:ext>
              </a:extLst>
            </p:cNvPr>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2" name="Freeform 9">
              <a:extLst>
                <a:ext uri="{FF2B5EF4-FFF2-40B4-BE49-F238E27FC236}">
                  <a16:creationId xmlns:a16="http://schemas.microsoft.com/office/drawing/2014/main" id="{F2F1B3E3-CF89-463B-81D7-C154FF3440CE}"/>
                </a:ext>
              </a:extLst>
            </p:cNvPr>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13" name="Picture 37">
              <a:extLst>
                <a:ext uri="{FF2B5EF4-FFF2-40B4-BE49-F238E27FC236}">
                  <a16:creationId xmlns:a16="http://schemas.microsoft.com/office/drawing/2014/main" id="{01108395-0E02-4048-ACF7-1D5B16B350CF}"/>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4" name="Picture 37">
              <a:extLst>
                <a:ext uri="{FF2B5EF4-FFF2-40B4-BE49-F238E27FC236}">
                  <a16:creationId xmlns:a16="http://schemas.microsoft.com/office/drawing/2014/main" id="{2C3C2A0B-63F4-4538-AD9D-9A5A0B31B391}"/>
                </a:ext>
              </a:extLst>
            </p:cNvPr>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15" name="Straight Connector 14">
              <a:extLst>
                <a:ext uri="{FF2B5EF4-FFF2-40B4-BE49-F238E27FC236}">
                  <a16:creationId xmlns:a16="http://schemas.microsoft.com/office/drawing/2014/main" id="{AF402943-7692-4DC8-A48C-99F6EF85B7DD}"/>
                </a:ext>
              </a:extLst>
            </p:cNvPr>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6" name="Straight Connector 15">
              <a:extLst>
                <a:ext uri="{FF2B5EF4-FFF2-40B4-BE49-F238E27FC236}">
                  <a16:creationId xmlns:a16="http://schemas.microsoft.com/office/drawing/2014/main" id="{DCA4A6F3-A959-49AF-8391-6449383EAEF8}"/>
                </a:ext>
              </a:extLst>
            </p:cNvPr>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9AF8E632-C955-41A1-B8CA-11B95196BBCA}"/>
                </a:ext>
              </a:extLst>
            </p:cNvPr>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8" name="TextBox 17">
              <a:extLst>
                <a:ext uri="{FF2B5EF4-FFF2-40B4-BE49-F238E27FC236}">
                  <a16:creationId xmlns:a16="http://schemas.microsoft.com/office/drawing/2014/main" id="{0369E1CB-9623-4CE2-9A9D-F85211BFCD8D}"/>
                </a:ext>
              </a:extLst>
            </p:cNvPr>
            <p:cNvSpPr txBox="1"/>
            <p:nvPr/>
          </p:nvSpPr>
          <p:spPr>
            <a:xfrm>
              <a:off x="2231709" y="1844103"/>
              <a:ext cx="380232" cy="258532"/>
            </a:xfrm>
            <a:prstGeom prst="rect">
              <a:avLst/>
            </a:prstGeom>
            <a:noFill/>
          </p:spPr>
          <p:txBody>
            <a:bodyPr wrap="none" rtlCol="0">
              <a:spAutoFit/>
            </a:bodyPr>
            <a:lstStyle/>
            <a:p>
              <a:r>
                <a:rPr lang="en-US" sz="1200" b="1" dirty="0">
                  <a:solidFill>
                    <a:schemeClr val="bg1"/>
                  </a:solidFill>
                </a:rPr>
                <a:t>R1</a:t>
              </a:r>
            </a:p>
          </p:txBody>
        </p:sp>
        <p:sp>
          <p:nvSpPr>
            <p:cNvPr id="19" name="TextBox 18">
              <a:extLst>
                <a:ext uri="{FF2B5EF4-FFF2-40B4-BE49-F238E27FC236}">
                  <a16:creationId xmlns:a16="http://schemas.microsoft.com/office/drawing/2014/main" id="{88BBBB81-DE3E-4FB8-91EB-C56D85CEC777}"/>
                </a:ext>
              </a:extLst>
            </p:cNvPr>
            <p:cNvSpPr txBox="1"/>
            <p:nvPr/>
          </p:nvSpPr>
          <p:spPr>
            <a:xfrm>
              <a:off x="6244338" y="1824987"/>
              <a:ext cx="380232" cy="258532"/>
            </a:xfrm>
            <a:prstGeom prst="rect">
              <a:avLst/>
            </a:prstGeom>
            <a:noFill/>
          </p:spPr>
          <p:txBody>
            <a:bodyPr wrap="none" rtlCol="0">
              <a:spAutoFit/>
            </a:bodyPr>
            <a:lstStyle/>
            <a:p>
              <a:r>
                <a:rPr lang="en-US" sz="1200" b="1" dirty="0">
                  <a:solidFill>
                    <a:schemeClr val="bg1"/>
                  </a:solidFill>
                </a:rPr>
                <a:t>R2</a:t>
              </a:r>
            </a:p>
          </p:txBody>
        </p:sp>
        <p:sp>
          <p:nvSpPr>
            <p:cNvPr id="20" name="TextBox 19">
              <a:extLst>
                <a:ext uri="{FF2B5EF4-FFF2-40B4-BE49-F238E27FC236}">
                  <a16:creationId xmlns:a16="http://schemas.microsoft.com/office/drawing/2014/main" id="{99457225-26CE-437C-9AD8-96E438D42579}"/>
                </a:ext>
              </a:extLst>
            </p:cNvPr>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a:t>10.10.10.0 /24</a:t>
              </a:r>
            </a:p>
          </p:txBody>
        </p:sp>
        <p:sp>
          <p:nvSpPr>
            <p:cNvPr id="21" name="TextBox 20">
              <a:extLst>
                <a:ext uri="{FF2B5EF4-FFF2-40B4-BE49-F238E27FC236}">
                  <a16:creationId xmlns:a16="http://schemas.microsoft.com/office/drawing/2014/main" id="{23984052-F159-43C3-B0B8-7D508C30A00F}"/>
                </a:ext>
              </a:extLst>
            </p:cNvPr>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22" name="TextBox 21">
              <a:extLst>
                <a:ext uri="{FF2B5EF4-FFF2-40B4-BE49-F238E27FC236}">
                  <a16:creationId xmlns:a16="http://schemas.microsoft.com/office/drawing/2014/main" id="{FC8B84D2-6574-4E82-BC39-4D2ACFBD47FD}"/>
                </a:ext>
              </a:extLst>
            </p:cNvPr>
            <p:cNvSpPr txBox="1"/>
            <p:nvPr/>
          </p:nvSpPr>
          <p:spPr>
            <a:xfrm>
              <a:off x="3861216" y="1659735"/>
              <a:ext cx="1013551" cy="165253"/>
            </a:xfrm>
            <a:prstGeom prst="rect">
              <a:avLst/>
            </a:prstGeom>
            <a:noFill/>
          </p:spPr>
          <p:txBody>
            <a:bodyPr wrap="square" lIns="0" tIns="0" rIns="0" bIns="0" rtlCol="0" anchor="ctr" anchorCtr="0">
              <a:noAutofit/>
            </a:bodyPr>
            <a:lstStyle/>
            <a:p>
              <a:r>
                <a:rPr lang="en-US" sz="900" dirty="0"/>
                <a:t>192.168.1.96 /30</a:t>
              </a:r>
            </a:p>
          </p:txBody>
        </p:sp>
        <p:sp>
          <p:nvSpPr>
            <p:cNvPr id="23" name="TextBox 22">
              <a:extLst>
                <a:ext uri="{FF2B5EF4-FFF2-40B4-BE49-F238E27FC236}">
                  <a16:creationId xmlns:a16="http://schemas.microsoft.com/office/drawing/2014/main" id="{05F1F2BE-15D0-4EA1-BBBE-5FE6E091FAE3}"/>
                </a:ext>
              </a:extLst>
            </p:cNvPr>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a:t>10.20.20.0 /24</a:t>
              </a:r>
            </a:p>
          </p:txBody>
        </p:sp>
        <p:sp>
          <p:nvSpPr>
            <p:cNvPr id="24" name="Right Arrow 96">
              <a:extLst>
                <a:ext uri="{FF2B5EF4-FFF2-40B4-BE49-F238E27FC236}">
                  <a16:creationId xmlns:a16="http://schemas.microsoft.com/office/drawing/2014/main" id="{00C57628-8DEE-4766-93B1-9D2991FD3F76}"/>
                </a:ext>
              </a:extLst>
            </p:cNvPr>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5" name="TextBox 24">
              <a:extLst>
                <a:ext uri="{FF2B5EF4-FFF2-40B4-BE49-F238E27FC236}">
                  <a16:creationId xmlns:a16="http://schemas.microsoft.com/office/drawing/2014/main" id="{CBCE0AAC-E345-4CBA-B20C-FFA484C0A3A0}"/>
                </a:ext>
              </a:extLst>
            </p:cNvPr>
            <p:cNvSpPr txBox="1"/>
            <p:nvPr/>
          </p:nvSpPr>
          <p:spPr>
            <a:xfrm>
              <a:off x="2168644" y="1249101"/>
              <a:ext cx="3235181" cy="403828"/>
            </a:xfrm>
            <a:prstGeom prst="rect">
              <a:avLst/>
            </a:prstGeom>
            <a:noFill/>
          </p:spPr>
          <p:txBody>
            <a:bodyPr wrap="square" rtlCol="0">
              <a:spAutoFit/>
            </a:bodyPr>
            <a:lstStyle/>
            <a:p>
              <a:r>
                <a:rPr lang="en-US" sz="1000" b="1" dirty="0">
                  <a:sym typeface="Wingdings"/>
                </a:rPr>
                <a:t></a:t>
              </a:r>
              <a:r>
                <a:rPr lang="en-US" sz="1100" b="1" dirty="0">
                  <a:sym typeface="Wingdings"/>
                </a:rPr>
                <a:t> </a:t>
              </a:r>
              <a:r>
                <a:rPr lang="en-US" sz="800" b="1" dirty="0">
                  <a:sym typeface="Wingdings"/>
                </a:rPr>
                <a:t>EIGRP Update: Connected to 10.0.0.0 /8</a:t>
              </a:r>
              <a:endParaRPr lang="en-US" sz="800" b="1" dirty="0"/>
            </a:p>
          </p:txBody>
        </p:sp>
      </p:grpSp>
      <p:sp>
        <p:nvSpPr>
          <p:cNvPr id="26" name="Text Placeholder 5">
            <a:extLst>
              <a:ext uri="{FF2B5EF4-FFF2-40B4-BE49-F238E27FC236}">
                <a16:creationId xmlns:a16="http://schemas.microsoft.com/office/drawing/2014/main" id="{C4D3DBA0-BB7D-4BAF-B2CC-175A8CD4BC40}"/>
              </a:ext>
            </a:extLst>
          </p:cNvPr>
          <p:cNvSpPr>
            <a:spLocks/>
          </p:cNvSpPr>
          <p:nvPr/>
        </p:nvSpPr>
        <p:spPr bwMode="auto">
          <a:xfrm>
            <a:off x="442041" y="2616187"/>
            <a:ext cx="4831741" cy="3055571"/>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 </a:t>
            </a:r>
            <a:r>
              <a:rPr lang="en-US" sz="1200" b="1" kern="0" dirty="0">
                <a:latin typeface="Courier New" pitchFamily="49" charset="0"/>
              </a:rPr>
              <a:t>show running-config | section router eigrp</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passive-interface FastEthernet0/0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a:t>
            </a:r>
            <a:r>
              <a:rPr lang="en-US" sz="1200" kern="0" dirty="0">
                <a:highlight>
                  <a:srgbClr val="FFFF00"/>
                </a:highlight>
                <a:latin typeface="Courier New" pitchFamily="49" charset="0"/>
              </a:rPr>
              <a:t>network 10.10.10.0 0.0.0.255</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192.168.1.96 0.0.0.31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auto-summary</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 </a:t>
            </a:r>
            <a:r>
              <a:rPr lang="en-US" sz="1200" b="1" kern="0" dirty="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Automatic network summarization is in effect</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  Automatic address summarization:</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    10.0.0.0/8 for Serial0/0/0</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      Summarizing with metric 28160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a:t>
            </a:r>
            <a:r>
              <a:rPr lang="en-US" sz="1200" kern="0" dirty="0">
                <a:highlight>
                  <a:srgbClr val="FFFF00"/>
                </a:highlight>
                <a:latin typeface="Courier New" pitchFamily="49" charset="0"/>
              </a:rPr>
              <a:t>Routing for Networks:</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    10.10.10.0/24</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    192.168.1.96/27</a:t>
            </a:r>
          </a:p>
        </p:txBody>
      </p:sp>
      <p:sp>
        <p:nvSpPr>
          <p:cNvPr id="27" name="Text Placeholder 5">
            <a:extLst>
              <a:ext uri="{FF2B5EF4-FFF2-40B4-BE49-F238E27FC236}">
                <a16:creationId xmlns:a16="http://schemas.microsoft.com/office/drawing/2014/main" id="{EF2B66BE-048F-45F4-8EDD-0F1E3B7251E4}"/>
              </a:ext>
            </a:extLst>
          </p:cNvPr>
          <p:cNvSpPr>
            <a:spLocks/>
          </p:cNvSpPr>
          <p:nvPr/>
        </p:nvSpPr>
        <p:spPr bwMode="auto">
          <a:xfrm>
            <a:off x="138674" y="2806523"/>
            <a:ext cx="6131616" cy="217339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 </a:t>
            </a:r>
            <a:r>
              <a:rPr lang="en-US" sz="1200" b="1" kern="0" dirty="0">
                <a:latin typeface="Courier New" pitchFamily="49" charset="0"/>
              </a:rPr>
              <a:t>show ip route</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Gateway of last resort is 192.168.1.2 to network 0.0.0.0</a:t>
            </a: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10.0.0.0/8 is variably subnetted, 2 subnets, 2 masks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10.20.20.0/24 is directly connected, FastEthernet0/0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D       10.0.0.0/8 is a summary, 00:13:35, Null0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192.168.1.0/27 is subnetted, 2 subnets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192.168.1.96 is directly connected, Serial0/0/0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C       192.168.1.0 is directly connected,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S*   0.0.0.0/0 [1/0] via 192.168.1.2 </a:t>
            </a: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p:txBody>
      </p:sp>
      <p:grpSp>
        <p:nvGrpSpPr>
          <p:cNvPr id="28" name="Group 27">
            <a:extLst>
              <a:ext uri="{FF2B5EF4-FFF2-40B4-BE49-F238E27FC236}">
                <a16:creationId xmlns:a16="http://schemas.microsoft.com/office/drawing/2014/main" id="{1FB31E59-F9C5-4082-8B13-FD1A71170938}"/>
              </a:ext>
            </a:extLst>
          </p:cNvPr>
          <p:cNvGrpSpPr/>
          <p:nvPr/>
        </p:nvGrpSpPr>
        <p:grpSpPr>
          <a:xfrm>
            <a:off x="6419307" y="3633656"/>
            <a:ext cx="5634019" cy="1487075"/>
            <a:chOff x="1065877" y="1003612"/>
            <a:chExt cx="6873788" cy="2397510"/>
          </a:xfrm>
        </p:grpSpPr>
        <p:cxnSp>
          <p:nvCxnSpPr>
            <p:cNvPr id="29" name="Straight Connector 28">
              <a:extLst>
                <a:ext uri="{FF2B5EF4-FFF2-40B4-BE49-F238E27FC236}">
                  <a16:creationId xmlns:a16="http://schemas.microsoft.com/office/drawing/2014/main" id="{541E3C03-EBB4-4481-B027-4768D98FADC9}"/>
                </a:ext>
              </a:extLst>
            </p:cNvPr>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0" name="Rounded Rectangle 40">
              <a:extLst>
                <a:ext uri="{FF2B5EF4-FFF2-40B4-BE49-F238E27FC236}">
                  <a16:creationId xmlns:a16="http://schemas.microsoft.com/office/drawing/2014/main" id="{F75AB4E2-2190-48BA-A606-271E18C43366}"/>
                </a:ext>
              </a:extLst>
            </p:cNvPr>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31" name="Freeform 9">
              <a:extLst>
                <a:ext uri="{FF2B5EF4-FFF2-40B4-BE49-F238E27FC236}">
                  <a16:creationId xmlns:a16="http://schemas.microsoft.com/office/drawing/2014/main" id="{30175581-56A4-4FB2-9C02-486AD92101E0}"/>
                </a:ext>
              </a:extLst>
            </p:cNvPr>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32" name="Picture 37">
              <a:extLst>
                <a:ext uri="{FF2B5EF4-FFF2-40B4-BE49-F238E27FC236}">
                  <a16:creationId xmlns:a16="http://schemas.microsoft.com/office/drawing/2014/main" id="{D8C4DC39-FE56-4DA6-8A49-A2CFBE58ED62}"/>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33" name="Picture 37">
              <a:extLst>
                <a:ext uri="{FF2B5EF4-FFF2-40B4-BE49-F238E27FC236}">
                  <a16:creationId xmlns:a16="http://schemas.microsoft.com/office/drawing/2014/main" id="{EF36D352-AD08-473A-8617-F8A0D7315060}"/>
                </a:ext>
              </a:extLst>
            </p:cNvPr>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34" name="Straight Connector 33">
              <a:extLst>
                <a:ext uri="{FF2B5EF4-FFF2-40B4-BE49-F238E27FC236}">
                  <a16:creationId xmlns:a16="http://schemas.microsoft.com/office/drawing/2014/main" id="{50F665BD-5784-4479-B577-019BA738DA9D}"/>
                </a:ext>
              </a:extLst>
            </p:cNvPr>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5" name="Straight Connector 34">
              <a:extLst>
                <a:ext uri="{FF2B5EF4-FFF2-40B4-BE49-F238E27FC236}">
                  <a16:creationId xmlns:a16="http://schemas.microsoft.com/office/drawing/2014/main" id="{40DCB265-7545-40A9-A41F-63EE3B214DE2}"/>
                </a:ext>
              </a:extLst>
            </p:cNvPr>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6" name="Straight Connector 35">
              <a:extLst>
                <a:ext uri="{FF2B5EF4-FFF2-40B4-BE49-F238E27FC236}">
                  <a16:creationId xmlns:a16="http://schemas.microsoft.com/office/drawing/2014/main" id="{C4A49828-9520-4509-9A9C-B4DE00AFB594}"/>
                </a:ext>
              </a:extLst>
            </p:cNvPr>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7" name="TextBox 36">
              <a:extLst>
                <a:ext uri="{FF2B5EF4-FFF2-40B4-BE49-F238E27FC236}">
                  <a16:creationId xmlns:a16="http://schemas.microsoft.com/office/drawing/2014/main" id="{AA4917C9-E2C1-4AD4-B151-0B02FCAA7FC5}"/>
                </a:ext>
              </a:extLst>
            </p:cNvPr>
            <p:cNvSpPr txBox="1"/>
            <p:nvPr/>
          </p:nvSpPr>
          <p:spPr>
            <a:xfrm>
              <a:off x="2203391" y="1814104"/>
              <a:ext cx="380232" cy="258533"/>
            </a:xfrm>
            <a:prstGeom prst="rect">
              <a:avLst/>
            </a:prstGeom>
            <a:noFill/>
          </p:spPr>
          <p:txBody>
            <a:bodyPr wrap="none" rtlCol="0">
              <a:spAutoFit/>
            </a:bodyPr>
            <a:lstStyle/>
            <a:p>
              <a:r>
                <a:rPr lang="en-US" sz="1200" b="1" dirty="0">
                  <a:solidFill>
                    <a:schemeClr val="bg1"/>
                  </a:solidFill>
                </a:rPr>
                <a:t>R1</a:t>
              </a:r>
            </a:p>
          </p:txBody>
        </p:sp>
        <p:sp>
          <p:nvSpPr>
            <p:cNvPr id="38" name="TextBox 37">
              <a:extLst>
                <a:ext uri="{FF2B5EF4-FFF2-40B4-BE49-F238E27FC236}">
                  <a16:creationId xmlns:a16="http://schemas.microsoft.com/office/drawing/2014/main" id="{91DD4F2B-4DEB-4716-B708-706D0A92B1B3}"/>
                </a:ext>
              </a:extLst>
            </p:cNvPr>
            <p:cNvSpPr txBox="1"/>
            <p:nvPr/>
          </p:nvSpPr>
          <p:spPr>
            <a:xfrm>
              <a:off x="6253759" y="1811982"/>
              <a:ext cx="380232" cy="258533"/>
            </a:xfrm>
            <a:prstGeom prst="rect">
              <a:avLst/>
            </a:prstGeom>
            <a:noFill/>
          </p:spPr>
          <p:txBody>
            <a:bodyPr wrap="none" rtlCol="0">
              <a:spAutoFit/>
            </a:bodyPr>
            <a:lstStyle/>
            <a:p>
              <a:r>
                <a:rPr lang="en-US" sz="1200" b="1" dirty="0">
                  <a:solidFill>
                    <a:schemeClr val="bg1"/>
                  </a:solidFill>
                </a:rPr>
                <a:t>R2</a:t>
              </a:r>
            </a:p>
          </p:txBody>
        </p:sp>
        <p:sp>
          <p:nvSpPr>
            <p:cNvPr id="39" name="TextBox 38">
              <a:extLst>
                <a:ext uri="{FF2B5EF4-FFF2-40B4-BE49-F238E27FC236}">
                  <a16:creationId xmlns:a16="http://schemas.microsoft.com/office/drawing/2014/main" id="{ED32AF8B-9629-413A-8473-E9B7F05FA624}"/>
                </a:ext>
              </a:extLst>
            </p:cNvPr>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a:t>10.10.10.0 /24</a:t>
              </a:r>
            </a:p>
          </p:txBody>
        </p:sp>
        <p:sp>
          <p:nvSpPr>
            <p:cNvPr id="40" name="TextBox 39">
              <a:extLst>
                <a:ext uri="{FF2B5EF4-FFF2-40B4-BE49-F238E27FC236}">
                  <a16:creationId xmlns:a16="http://schemas.microsoft.com/office/drawing/2014/main" id="{A580ECC8-24AE-46C2-83DD-08E18BA64BF1}"/>
                </a:ext>
              </a:extLst>
            </p:cNvPr>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41" name="TextBox 40">
              <a:extLst>
                <a:ext uri="{FF2B5EF4-FFF2-40B4-BE49-F238E27FC236}">
                  <a16:creationId xmlns:a16="http://schemas.microsoft.com/office/drawing/2014/main" id="{427E2D63-EE24-4C7C-A94F-29FB7DED5150}"/>
                </a:ext>
              </a:extLst>
            </p:cNvPr>
            <p:cNvSpPr txBox="1"/>
            <p:nvPr/>
          </p:nvSpPr>
          <p:spPr>
            <a:xfrm>
              <a:off x="3861216" y="1659735"/>
              <a:ext cx="1013551" cy="165253"/>
            </a:xfrm>
            <a:prstGeom prst="rect">
              <a:avLst/>
            </a:prstGeom>
            <a:noFill/>
          </p:spPr>
          <p:txBody>
            <a:bodyPr wrap="square" lIns="0" tIns="0" rIns="0" bIns="0" rtlCol="0" anchor="ctr" anchorCtr="0">
              <a:noAutofit/>
            </a:bodyPr>
            <a:lstStyle/>
            <a:p>
              <a:r>
                <a:rPr lang="en-US" sz="900" dirty="0"/>
                <a:t>192.168.1.96 /30</a:t>
              </a:r>
            </a:p>
          </p:txBody>
        </p:sp>
        <p:sp>
          <p:nvSpPr>
            <p:cNvPr id="42" name="TextBox 41">
              <a:extLst>
                <a:ext uri="{FF2B5EF4-FFF2-40B4-BE49-F238E27FC236}">
                  <a16:creationId xmlns:a16="http://schemas.microsoft.com/office/drawing/2014/main" id="{F32742B7-6B3F-44D0-8AD7-602CC633B563}"/>
                </a:ext>
              </a:extLst>
            </p:cNvPr>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a:t>10.20.20.0 /24</a:t>
              </a:r>
            </a:p>
          </p:txBody>
        </p:sp>
        <p:sp>
          <p:nvSpPr>
            <p:cNvPr id="43" name="Right Arrow 96">
              <a:extLst>
                <a:ext uri="{FF2B5EF4-FFF2-40B4-BE49-F238E27FC236}">
                  <a16:creationId xmlns:a16="http://schemas.microsoft.com/office/drawing/2014/main" id="{7F6C463D-C177-4978-978D-D563318E5C2E}"/>
                </a:ext>
              </a:extLst>
            </p:cNvPr>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4" name="TextBox 43">
              <a:extLst>
                <a:ext uri="{FF2B5EF4-FFF2-40B4-BE49-F238E27FC236}">
                  <a16:creationId xmlns:a16="http://schemas.microsoft.com/office/drawing/2014/main" id="{AD06E055-D2ED-42CC-8B39-09227FC10443}"/>
                </a:ext>
              </a:extLst>
            </p:cNvPr>
            <p:cNvSpPr txBox="1"/>
            <p:nvPr/>
          </p:nvSpPr>
          <p:spPr>
            <a:xfrm>
              <a:off x="1993757" y="1198802"/>
              <a:ext cx="3235181" cy="446587"/>
            </a:xfrm>
            <a:prstGeom prst="rect">
              <a:avLst/>
            </a:prstGeom>
            <a:noFill/>
          </p:spPr>
          <p:txBody>
            <a:bodyPr wrap="square" rtlCol="0">
              <a:spAutoFit/>
            </a:bodyPr>
            <a:lstStyle/>
            <a:p>
              <a:r>
                <a:rPr lang="en-US" sz="1050" b="1" dirty="0">
                  <a:sym typeface="Wingdings"/>
                </a:rPr>
                <a:t></a:t>
              </a:r>
              <a:r>
                <a:rPr lang="en-US" sz="1200" b="1" dirty="0">
                  <a:sym typeface="Wingdings"/>
                </a:rPr>
                <a:t> </a:t>
              </a:r>
              <a:r>
                <a:rPr lang="en-US" sz="900" b="1" dirty="0">
                  <a:sym typeface="Wingdings"/>
                </a:rPr>
                <a:t>EIGRP Update: Connected to 10.0.0.0 /8</a:t>
              </a:r>
              <a:endParaRPr lang="en-US" sz="900" b="1" dirty="0"/>
            </a:p>
          </p:txBody>
        </p:sp>
        <p:sp>
          <p:nvSpPr>
            <p:cNvPr id="45" name="Rounded Rectangular Callout 21">
              <a:extLst>
                <a:ext uri="{FF2B5EF4-FFF2-40B4-BE49-F238E27FC236}">
                  <a16:creationId xmlns:a16="http://schemas.microsoft.com/office/drawing/2014/main" id="{0F100AB7-D4E7-477F-94E3-EA92DEC5EE75}"/>
                </a:ext>
              </a:extLst>
            </p:cNvPr>
            <p:cNvSpPr/>
            <p:nvPr/>
          </p:nvSpPr>
          <p:spPr bwMode="auto">
            <a:xfrm>
              <a:off x="5879201" y="2587084"/>
              <a:ext cx="2060464" cy="814038"/>
            </a:xfrm>
            <a:prstGeom prst="wedgeRoundRectCallout">
              <a:avLst>
                <a:gd name="adj1" fmla="val -22205"/>
                <a:gd name="adj2" fmla="val -94915"/>
                <a:gd name="adj3" fmla="val 16667"/>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just" defTabSz="814388" rtl="0" eaLnBrk="0" fontAlgn="base" latinLnBrk="0" hangingPunct="0">
                <a:lnSpc>
                  <a:spcPct val="9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rPr>
                <a:t>R2 ignores</a:t>
              </a:r>
              <a:r>
                <a:rPr kumimoji="0" lang="en-US" sz="900" b="0" i="0" u="none" strike="noStrike" cap="none" normalizeH="0" dirty="0">
                  <a:ln>
                    <a:noFill/>
                  </a:ln>
                  <a:solidFill>
                    <a:schemeClr val="tx1"/>
                  </a:solidFill>
                  <a:effectLst/>
                  <a:latin typeface="Arial" charset="0"/>
                </a:rPr>
                <a:t> the R1 update because it is already connected to the classful 10.0.0.0/8 network.</a:t>
              </a:r>
              <a:endParaRPr kumimoji="0" lang="en-US" sz="900" b="0" i="0" u="none" strike="noStrike" cap="none" normalizeH="0" baseline="0" dirty="0">
                <a:ln>
                  <a:noFill/>
                </a:ln>
                <a:solidFill>
                  <a:schemeClr val="tx1"/>
                </a:solidFill>
                <a:effectLst/>
                <a:latin typeface="Arial" charset="0"/>
              </a:endParaRPr>
            </a:p>
          </p:txBody>
        </p:sp>
      </p:grpSp>
      <p:sp>
        <p:nvSpPr>
          <p:cNvPr id="46" name="TextBox 45">
            <a:extLst>
              <a:ext uri="{FF2B5EF4-FFF2-40B4-BE49-F238E27FC236}">
                <a16:creationId xmlns:a16="http://schemas.microsoft.com/office/drawing/2014/main" id="{AEEBBB4B-D51F-4718-B415-F9BDEB5505A0}"/>
              </a:ext>
            </a:extLst>
          </p:cNvPr>
          <p:cNvSpPr txBox="1"/>
          <p:nvPr/>
        </p:nvSpPr>
        <p:spPr>
          <a:xfrm>
            <a:off x="5854548" y="5340226"/>
            <a:ext cx="4067129" cy="338554"/>
          </a:xfrm>
          <a:prstGeom prst="rect">
            <a:avLst/>
          </a:prstGeom>
          <a:noFill/>
        </p:spPr>
        <p:txBody>
          <a:bodyPr wrap="square">
            <a:spAutoFit/>
          </a:bodyPr>
          <a:lstStyle/>
          <a:p>
            <a:pPr algn="ctr"/>
            <a:r>
              <a:rPr lang="en-US" sz="1600" b="1" dirty="0"/>
              <a:t>Summarization in </a:t>
            </a:r>
            <a:r>
              <a:rPr lang="en-US" sz="1600" b="1" dirty="0" err="1"/>
              <a:t>Discontiguous</a:t>
            </a:r>
            <a:r>
              <a:rPr lang="en-US" sz="1600" b="1" dirty="0"/>
              <a:t> Networks </a:t>
            </a:r>
            <a:endParaRPr lang="en-US" sz="1600" b="1" i="1" dirty="0">
              <a:solidFill>
                <a:schemeClr val="tx1"/>
              </a:solidFill>
            </a:endParaRPr>
          </a:p>
        </p:txBody>
      </p:sp>
    </p:spTree>
    <p:extLst>
      <p:ext uri="{BB962C8B-B14F-4D97-AF65-F5344CB8AC3E}">
        <p14:creationId xmlns:p14="http://schemas.microsoft.com/office/powerpoint/2010/main" val="5655876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6"/>
                                        </p:tgtEl>
                                        <p:attrNameLst>
                                          <p:attrName>ppt_x</p:attrName>
                                        </p:attrNameLst>
                                      </p:cBhvr>
                                      <p:tavLst>
                                        <p:tav tm="0">
                                          <p:val>
                                            <p:strVal val="ppt_x"/>
                                          </p:val>
                                        </p:tav>
                                        <p:tav tm="100000">
                                          <p:val>
                                            <p:strVal val="ppt_x"/>
                                          </p:val>
                                        </p:tav>
                                      </p:tavLst>
                                    </p:anim>
                                    <p:anim calcmode="lin" valueType="num">
                                      <p:cBhvr additive="base">
                                        <p:cTn id="7" dur="500"/>
                                        <p:tgtEl>
                                          <p:spTgt spid="26"/>
                                        </p:tgtEl>
                                        <p:attrNameLst>
                                          <p:attrName>ppt_y</p:attrName>
                                        </p:attrNameLst>
                                      </p:cBhvr>
                                      <p:tavLst>
                                        <p:tav tm="0">
                                          <p:val>
                                            <p:strVal val="ppt_y"/>
                                          </p:val>
                                        </p:tav>
                                        <p:tav tm="100000">
                                          <p:val>
                                            <p:strVal val="1+ppt_h/2"/>
                                          </p:val>
                                        </p:tav>
                                      </p:tavLst>
                                    </p:anim>
                                    <p:set>
                                      <p:cBhvr>
                                        <p:cTn id="8" dur="1" fill="hold">
                                          <p:stCondLst>
                                            <p:cond delay="499"/>
                                          </p:stCondLst>
                                        </p:cTn>
                                        <p:tgtEl>
                                          <p:spTgt spid="26"/>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6"/>
                                        </p:tgtEl>
                                        <p:attrNameLst>
                                          <p:attrName>ppt_x</p:attrName>
                                        </p:attrNameLst>
                                      </p:cBhvr>
                                      <p:tavLst>
                                        <p:tav tm="0">
                                          <p:val>
                                            <p:strVal val="ppt_x"/>
                                          </p:val>
                                        </p:tav>
                                        <p:tav tm="100000">
                                          <p:val>
                                            <p:strVal val="ppt_x"/>
                                          </p:val>
                                        </p:tav>
                                      </p:tavLst>
                                    </p:anim>
                                    <p:anim calcmode="lin" valueType="num">
                                      <p:cBhvr additive="base">
                                        <p:cTn id="11" dur="500"/>
                                        <p:tgtEl>
                                          <p:spTgt spid="6"/>
                                        </p:tgtEl>
                                        <p:attrNameLst>
                                          <p:attrName>ppt_y</p:attrName>
                                        </p:attrNameLst>
                                      </p:cBhvr>
                                      <p:tavLst>
                                        <p:tav tm="0">
                                          <p:val>
                                            <p:strVal val="ppt_y"/>
                                          </p:val>
                                        </p:tav>
                                        <p:tav tm="100000">
                                          <p:val>
                                            <p:strVal val="1+ppt_h/2"/>
                                          </p:val>
                                        </p:tav>
                                      </p:tavLst>
                                    </p:anim>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anim calcmode="lin" valueType="num">
                                      <p:cBhvr additive="base">
                                        <p:cTn id="17" dur="500" fill="hold"/>
                                        <p:tgtEl>
                                          <p:spTgt spid="28"/>
                                        </p:tgtEl>
                                        <p:attrNameLst>
                                          <p:attrName>ppt_x</p:attrName>
                                        </p:attrNameLst>
                                      </p:cBhvr>
                                      <p:tavLst>
                                        <p:tav tm="0">
                                          <p:val>
                                            <p:strVal val="#ppt_x"/>
                                          </p:val>
                                        </p:tav>
                                        <p:tav tm="100000">
                                          <p:val>
                                            <p:strVal val="#ppt_x"/>
                                          </p:val>
                                        </p:tav>
                                      </p:tavLst>
                                    </p:anim>
                                    <p:anim calcmode="lin" valueType="num">
                                      <p:cBhvr additive="base">
                                        <p:cTn id="18" dur="500" fill="hold"/>
                                        <p:tgtEl>
                                          <p:spTgt spid="28"/>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additive="base">
                                        <p:cTn id="21" dur="500" fill="hold"/>
                                        <p:tgtEl>
                                          <p:spTgt spid="27"/>
                                        </p:tgtEl>
                                        <p:attrNameLst>
                                          <p:attrName>ppt_x</p:attrName>
                                        </p:attrNameLst>
                                      </p:cBhvr>
                                      <p:tavLst>
                                        <p:tav tm="0">
                                          <p:val>
                                            <p:strVal val="#ppt_x"/>
                                          </p:val>
                                        </p:tav>
                                        <p:tav tm="100000">
                                          <p:val>
                                            <p:strVal val="#ppt_x"/>
                                          </p:val>
                                        </p:tav>
                                      </p:tavLst>
                                    </p:anim>
                                    <p:anim calcmode="lin" valueType="num">
                                      <p:cBhvr additive="base">
                                        <p:cTn id="2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1" y="0"/>
            <a:ext cx="5381297" cy="570295"/>
          </a:xfrm>
        </p:spPr>
        <p:txBody>
          <a:bodyPr>
            <a:normAutofit/>
          </a:bodyPr>
          <a:lstStyle/>
          <a:p>
            <a:r>
              <a:rPr lang="en-US" sz="2800" dirty="0"/>
              <a:t>EIGRP Route Summarization </a:t>
            </a:r>
            <a:endParaRPr lang="en-US" sz="2800" dirty="0">
              <a:solidFill>
                <a:schemeClr val="accent1">
                  <a:lumMod val="50000"/>
                </a:schemeClr>
              </a:solidFill>
            </a:endParaRPr>
          </a:p>
        </p:txBody>
      </p:sp>
      <p:grpSp>
        <p:nvGrpSpPr>
          <p:cNvPr id="6" name="Group 5">
            <a:extLst>
              <a:ext uri="{FF2B5EF4-FFF2-40B4-BE49-F238E27FC236}">
                <a16:creationId xmlns:a16="http://schemas.microsoft.com/office/drawing/2014/main" id="{B232F981-6A0A-47C1-8607-11457E215F6A}"/>
              </a:ext>
            </a:extLst>
          </p:cNvPr>
          <p:cNvGrpSpPr/>
          <p:nvPr/>
        </p:nvGrpSpPr>
        <p:grpSpPr>
          <a:xfrm>
            <a:off x="6424987" y="150080"/>
            <a:ext cx="5462070" cy="953573"/>
            <a:chOff x="1065877" y="1003612"/>
            <a:chExt cx="6606161" cy="1471959"/>
          </a:xfrm>
        </p:grpSpPr>
        <p:cxnSp>
          <p:nvCxnSpPr>
            <p:cNvPr id="8" name="Straight Connector 7">
              <a:extLst>
                <a:ext uri="{FF2B5EF4-FFF2-40B4-BE49-F238E27FC236}">
                  <a16:creationId xmlns:a16="http://schemas.microsoft.com/office/drawing/2014/main" id="{3375F415-C1CC-46D3-80D1-F5C4E8615D62}"/>
                </a:ext>
              </a:extLst>
            </p:cNvPr>
            <p:cNvCxnSpPr/>
            <p:nvPr/>
          </p:nvCxnSpPr>
          <p:spPr bwMode="auto">
            <a:xfrm rot="10800000">
              <a:off x="6792640" y="1976528"/>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1" name="Rounded Rectangle 40">
              <a:extLst>
                <a:ext uri="{FF2B5EF4-FFF2-40B4-BE49-F238E27FC236}">
                  <a16:creationId xmlns:a16="http://schemas.microsoft.com/office/drawing/2014/main" id="{7407BCF4-CF9D-441A-9295-57E7F054B506}"/>
                </a:ext>
              </a:extLst>
            </p:cNvPr>
            <p:cNvSpPr/>
            <p:nvPr/>
          </p:nvSpPr>
          <p:spPr bwMode="auto">
            <a:xfrm>
              <a:off x="1081667" y="1003612"/>
              <a:ext cx="6590371" cy="147195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2" name="Freeform 9">
              <a:extLst>
                <a:ext uri="{FF2B5EF4-FFF2-40B4-BE49-F238E27FC236}">
                  <a16:creationId xmlns:a16="http://schemas.microsoft.com/office/drawing/2014/main" id="{F2F1B3E3-CF89-463B-81D7-C154FF3440CE}"/>
                </a:ext>
              </a:extLst>
            </p:cNvPr>
            <p:cNvSpPr>
              <a:spLocks/>
            </p:cNvSpPr>
            <p:nvPr/>
          </p:nvSpPr>
          <p:spPr bwMode="auto">
            <a:xfrm>
              <a:off x="2809951" y="1944194"/>
              <a:ext cx="3234009" cy="129934"/>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13" name="Picture 37">
              <a:extLst>
                <a:ext uri="{FF2B5EF4-FFF2-40B4-BE49-F238E27FC236}">
                  <a16:creationId xmlns:a16="http://schemas.microsoft.com/office/drawing/2014/main" id="{01108395-0E02-4048-ACF7-1D5B16B350CF}"/>
                </a:ext>
              </a:extLst>
            </p:cNvPr>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14" name="Picture 37">
              <a:extLst>
                <a:ext uri="{FF2B5EF4-FFF2-40B4-BE49-F238E27FC236}">
                  <a16:creationId xmlns:a16="http://schemas.microsoft.com/office/drawing/2014/main" id="{2C3C2A0B-63F4-4538-AD9D-9A5A0B31B391}"/>
                </a:ext>
              </a:extLst>
            </p:cNvPr>
            <p:cNvPicPr>
              <a:picLocks noChangeArrowheads="1"/>
            </p:cNvPicPr>
            <p:nvPr/>
          </p:nvPicPr>
          <p:blipFill>
            <a:blip r:embed="rId3"/>
            <a:srcRect/>
            <a:stretch>
              <a:fillRect/>
            </a:stretch>
          </p:blipFill>
          <p:spPr bwMode="auto">
            <a:xfrm>
              <a:off x="5955504" y="1734875"/>
              <a:ext cx="870351" cy="451691"/>
            </a:xfrm>
            <a:prstGeom prst="rect">
              <a:avLst/>
            </a:prstGeom>
            <a:noFill/>
            <a:ln w="9525">
              <a:noFill/>
              <a:miter lim="800000"/>
              <a:headEnd/>
              <a:tailEnd/>
            </a:ln>
          </p:spPr>
        </p:pic>
        <p:cxnSp>
          <p:nvCxnSpPr>
            <p:cNvPr id="15" name="Straight Connector 14">
              <a:extLst>
                <a:ext uri="{FF2B5EF4-FFF2-40B4-BE49-F238E27FC236}">
                  <a16:creationId xmlns:a16="http://schemas.microsoft.com/office/drawing/2014/main" id="{AF402943-7692-4DC8-A48C-99F6EF85B7DD}"/>
                </a:ext>
              </a:extLst>
            </p:cNvPr>
            <p:cNvCxnSpPr/>
            <p:nvPr/>
          </p:nvCxnSpPr>
          <p:spPr bwMode="auto">
            <a:xfrm rot="5400000">
              <a:off x="1308100" y="197583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6" name="Straight Connector 15">
              <a:extLst>
                <a:ext uri="{FF2B5EF4-FFF2-40B4-BE49-F238E27FC236}">
                  <a16:creationId xmlns:a16="http://schemas.microsoft.com/office/drawing/2014/main" id="{DCA4A6F3-A959-49AF-8391-6449383EAEF8}"/>
                </a:ext>
              </a:extLst>
            </p:cNvPr>
            <p:cNvCxnSpPr/>
            <p:nvPr/>
          </p:nvCxnSpPr>
          <p:spPr bwMode="auto">
            <a:xfrm rot="10800000">
              <a:off x="1466074" y="198024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9AF8E632-C955-41A1-B8CA-11B95196BBCA}"/>
                </a:ext>
              </a:extLst>
            </p:cNvPr>
            <p:cNvCxnSpPr/>
            <p:nvPr/>
          </p:nvCxnSpPr>
          <p:spPr bwMode="auto">
            <a:xfrm rot="5400000">
              <a:off x="7140338" y="1973866"/>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8" name="TextBox 17">
              <a:extLst>
                <a:ext uri="{FF2B5EF4-FFF2-40B4-BE49-F238E27FC236}">
                  <a16:creationId xmlns:a16="http://schemas.microsoft.com/office/drawing/2014/main" id="{0369E1CB-9623-4CE2-9A9D-F85211BFCD8D}"/>
                </a:ext>
              </a:extLst>
            </p:cNvPr>
            <p:cNvSpPr txBox="1"/>
            <p:nvPr/>
          </p:nvSpPr>
          <p:spPr>
            <a:xfrm>
              <a:off x="2231709" y="1844103"/>
              <a:ext cx="380232" cy="258532"/>
            </a:xfrm>
            <a:prstGeom prst="rect">
              <a:avLst/>
            </a:prstGeom>
            <a:noFill/>
          </p:spPr>
          <p:txBody>
            <a:bodyPr wrap="none" rtlCol="0">
              <a:spAutoFit/>
            </a:bodyPr>
            <a:lstStyle/>
            <a:p>
              <a:r>
                <a:rPr lang="en-US" sz="1200" b="1" dirty="0">
                  <a:solidFill>
                    <a:schemeClr val="bg1"/>
                  </a:solidFill>
                </a:rPr>
                <a:t>R1</a:t>
              </a:r>
            </a:p>
          </p:txBody>
        </p:sp>
        <p:sp>
          <p:nvSpPr>
            <p:cNvPr id="19" name="TextBox 18">
              <a:extLst>
                <a:ext uri="{FF2B5EF4-FFF2-40B4-BE49-F238E27FC236}">
                  <a16:creationId xmlns:a16="http://schemas.microsoft.com/office/drawing/2014/main" id="{88BBBB81-DE3E-4FB8-91EB-C56D85CEC777}"/>
                </a:ext>
              </a:extLst>
            </p:cNvPr>
            <p:cNvSpPr txBox="1"/>
            <p:nvPr/>
          </p:nvSpPr>
          <p:spPr>
            <a:xfrm>
              <a:off x="6244338" y="1824987"/>
              <a:ext cx="380232" cy="258532"/>
            </a:xfrm>
            <a:prstGeom prst="rect">
              <a:avLst/>
            </a:prstGeom>
            <a:noFill/>
          </p:spPr>
          <p:txBody>
            <a:bodyPr wrap="none" rtlCol="0">
              <a:spAutoFit/>
            </a:bodyPr>
            <a:lstStyle/>
            <a:p>
              <a:r>
                <a:rPr lang="en-US" sz="1200" b="1" dirty="0">
                  <a:solidFill>
                    <a:schemeClr val="bg1"/>
                  </a:solidFill>
                </a:rPr>
                <a:t>R2</a:t>
              </a:r>
            </a:p>
          </p:txBody>
        </p:sp>
        <p:sp>
          <p:nvSpPr>
            <p:cNvPr id="20" name="TextBox 19">
              <a:extLst>
                <a:ext uri="{FF2B5EF4-FFF2-40B4-BE49-F238E27FC236}">
                  <a16:creationId xmlns:a16="http://schemas.microsoft.com/office/drawing/2014/main" id="{99457225-26CE-437C-9AD8-96E438D42579}"/>
                </a:ext>
              </a:extLst>
            </p:cNvPr>
            <p:cNvSpPr txBox="1"/>
            <p:nvPr/>
          </p:nvSpPr>
          <p:spPr>
            <a:xfrm>
              <a:off x="1065877" y="1609620"/>
              <a:ext cx="1013551" cy="165253"/>
            </a:xfrm>
            <a:prstGeom prst="rect">
              <a:avLst/>
            </a:prstGeom>
            <a:noFill/>
          </p:spPr>
          <p:txBody>
            <a:bodyPr wrap="square" lIns="0" tIns="0" rIns="0" bIns="0" rtlCol="0" anchor="ctr" anchorCtr="0">
              <a:noAutofit/>
            </a:bodyPr>
            <a:lstStyle/>
            <a:p>
              <a:r>
                <a:rPr lang="en-US" sz="1050" dirty="0"/>
                <a:t>10.10.10.0 /24</a:t>
              </a:r>
            </a:p>
          </p:txBody>
        </p:sp>
        <p:sp>
          <p:nvSpPr>
            <p:cNvPr id="21" name="TextBox 20">
              <a:extLst>
                <a:ext uri="{FF2B5EF4-FFF2-40B4-BE49-F238E27FC236}">
                  <a16:creationId xmlns:a16="http://schemas.microsoft.com/office/drawing/2014/main" id="{23984052-F159-43C3-B0B8-7D508C30A00F}"/>
                </a:ext>
              </a:extLst>
            </p:cNvPr>
            <p:cNvSpPr txBox="1"/>
            <p:nvPr/>
          </p:nvSpPr>
          <p:spPr>
            <a:xfrm>
              <a:off x="1195043" y="1110347"/>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22" name="TextBox 21">
              <a:extLst>
                <a:ext uri="{FF2B5EF4-FFF2-40B4-BE49-F238E27FC236}">
                  <a16:creationId xmlns:a16="http://schemas.microsoft.com/office/drawing/2014/main" id="{FC8B84D2-6574-4E82-BC39-4D2ACFBD47FD}"/>
                </a:ext>
              </a:extLst>
            </p:cNvPr>
            <p:cNvSpPr txBox="1"/>
            <p:nvPr/>
          </p:nvSpPr>
          <p:spPr>
            <a:xfrm>
              <a:off x="3861216" y="1659735"/>
              <a:ext cx="1013551" cy="165253"/>
            </a:xfrm>
            <a:prstGeom prst="rect">
              <a:avLst/>
            </a:prstGeom>
            <a:noFill/>
          </p:spPr>
          <p:txBody>
            <a:bodyPr wrap="square" lIns="0" tIns="0" rIns="0" bIns="0" rtlCol="0" anchor="ctr" anchorCtr="0">
              <a:noAutofit/>
            </a:bodyPr>
            <a:lstStyle/>
            <a:p>
              <a:r>
                <a:rPr lang="en-US" sz="900" dirty="0"/>
                <a:t>192.168.1.96 /30</a:t>
              </a:r>
            </a:p>
          </p:txBody>
        </p:sp>
        <p:sp>
          <p:nvSpPr>
            <p:cNvPr id="23" name="TextBox 22">
              <a:extLst>
                <a:ext uri="{FF2B5EF4-FFF2-40B4-BE49-F238E27FC236}">
                  <a16:creationId xmlns:a16="http://schemas.microsoft.com/office/drawing/2014/main" id="{05F1F2BE-15D0-4EA1-BBBE-5FE6E091FAE3}"/>
                </a:ext>
              </a:extLst>
            </p:cNvPr>
            <p:cNvSpPr txBox="1"/>
            <p:nvPr/>
          </p:nvSpPr>
          <p:spPr>
            <a:xfrm>
              <a:off x="6548455" y="1605906"/>
              <a:ext cx="1013551" cy="165253"/>
            </a:xfrm>
            <a:prstGeom prst="rect">
              <a:avLst/>
            </a:prstGeom>
            <a:noFill/>
          </p:spPr>
          <p:txBody>
            <a:bodyPr wrap="square" lIns="0" tIns="0" rIns="0" bIns="0" rtlCol="0" anchor="ctr" anchorCtr="0">
              <a:noAutofit/>
            </a:bodyPr>
            <a:lstStyle/>
            <a:p>
              <a:r>
                <a:rPr lang="en-US" sz="1050" dirty="0"/>
                <a:t>10.20.20.0 /24</a:t>
              </a:r>
            </a:p>
          </p:txBody>
        </p:sp>
        <p:sp>
          <p:nvSpPr>
            <p:cNvPr id="24" name="Right Arrow 96">
              <a:extLst>
                <a:ext uri="{FF2B5EF4-FFF2-40B4-BE49-F238E27FC236}">
                  <a16:creationId xmlns:a16="http://schemas.microsoft.com/office/drawing/2014/main" id="{00C57628-8DEE-4766-93B1-9D2991FD3F76}"/>
                </a:ext>
              </a:extLst>
            </p:cNvPr>
            <p:cNvSpPr/>
            <p:nvPr/>
          </p:nvSpPr>
          <p:spPr bwMode="auto">
            <a:xfrm>
              <a:off x="2230247" y="1237782"/>
              <a:ext cx="3200400" cy="434897"/>
            </a:xfrm>
            <a:prstGeom prs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5" name="TextBox 24">
              <a:extLst>
                <a:ext uri="{FF2B5EF4-FFF2-40B4-BE49-F238E27FC236}">
                  <a16:creationId xmlns:a16="http://schemas.microsoft.com/office/drawing/2014/main" id="{CBCE0AAC-E345-4CBA-B20C-FFA484C0A3A0}"/>
                </a:ext>
              </a:extLst>
            </p:cNvPr>
            <p:cNvSpPr txBox="1"/>
            <p:nvPr/>
          </p:nvSpPr>
          <p:spPr>
            <a:xfrm>
              <a:off x="2168644" y="1249101"/>
              <a:ext cx="3235181" cy="403828"/>
            </a:xfrm>
            <a:prstGeom prst="rect">
              <a:avLst/>
            </a:prstGeom>
            <a:noFill/>
          </p:spPr>
          <p:txBody>
            <a:bodyPr wrap="square" rtlCol="0">
              <a:spAutoFit/>
            </a:bodyPr>
            <a:lstStyle/>
            <a:p>
              <a:r>
                <a:rPr lang="en-US" sz="1000" b="1" dirty="0">
                  <a:sym typeface="Wingdings"/>
                </a:rPr>
                <a:t></a:t>
              </a:r>
              <a:r>
                <a:rPr lang="en-US" sz="1100" b="1" dirty="0">
                  <a:sym typeface="Wingdings"/>
                </a:rPr>
                <a:t> </a:t>
              </a:r>
              <a:r>
                <a:rPr lang="en-US" sz="800" b="1" dirty="0">
                  <a:sym typeface="Wingdings"/>
                </a:rPr>
                <a:t>EIGRP Update: Connected to 10.0.0.0 /8</a:t>
              </a:r>
              <a:endParaRPr lang="en-US" sz="800" b="1" dirty="0"/>
            </a:p>
          </p:txBody>
        </p:sp>
      </p:grpSp>
      <p:sp>
        <p:nvSpPr>
          <p:cNvPr id="46" name="TextBox 45">
            <a:extLst>
              <a:ext uri="{FF2B5EF4-FFF2-40B4-BE49-F238E27FC236}">
                <a16:creationId xmlns:a16="http://schemas.microsoft.com/office/drawing/2014/main" id="{AEEBBB4B-D51F-4718-B415-F9BDEB5505A0}"/>
              </a:ext>
            </a:extLst>
          </p:cNvPr>
          <p:cNvSpPr txBox="1"/>
          <p:nvPr/>
        </p:nvSpPr>
        <p:spPr>
          <a:xfrm>
            <a:off x="2940127" y="2905457"/>
            <a:ext cx="4861543" cy="338554"/>
          </a:xfrm>
          <a:prstGeom prst="rect">
            <a:avLst/>
          </a:prstGeom>
          <a:noFill/>
        </p:spPr>
        <p:txBody>
          <a:bodyPr wrap="square">
            <a:spAutoFit/>
          </a:bodyPr>
          <a:lstStyle/>
          <a:p>
            <a:pPr algn="ctr"/>
            <a:r>
              <a:rPr lang="en-US" sz="1600" b="1" dirty="0"/>
              <a:t>Disabling Summarization in </a:t>
            </a:r>
            <a:r>
              <a:rPr lang="en-US" sz="1600" b="1" dirty="0" err="1"/>
              <a:t>Discontiguous</a:t>
            </a:r>
            <a:r>
              <a:rPr lang="en-US" sz="1600" b="1" dirty="0"/>
              <a:t> Networks </a:t>
            </a:r>
            <a:endParaRPr lang="en-US" sz="1600" b="1" i="1" dirty="0">
              <a:solidFill>
                <a:schemeClr val="tx1"/>
              </a:solidFill>
            </a:endParaRPr>
          </a:p>
        </p:txBody>
      </p:sp>
      <p:sp>
        <p:nvSpPr>
          <p:cNvPr id="47" name="Text Placeholder 5">
            <a:extLst>
              <a:ext uri="{FF2B5EF4-FFF2-40B4-BE49-F238E27FC236}">
                <a16:creationId xmlns:a16="http://schemas.microsoft.com/office/drawing/2014/main" id="{2945D25E-C07B-49E0-A881-A3764E552471}"/>
              </a:ext>
            </a:extLst>
          </p:cNvPr>
          <p:cNvSpPr>
            <a:spLocks/>
          </p:cNvSpPr>
          <p:nvPr/>
        </p:nvSpPr>
        <p:spPr bwMode="auto">
          <a:xfrm>
            <a:off x="109766" y="626867"/>
            <a:ext cx="7626561" cy="504127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 </a:t>
            </a:r>
            <a:r>
              <a:rPr lang="en-US" sz="1200" b="1"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highlight>
                  <a:srgbClr val="FFFF00"/>
                </a:highlight>
                <a:latin typeface="Courier New" pitchFamily="49" charset="0"/>
              </a:rPr>
              <a:t>no auto-summary</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*Jul 26 22:14:07.183: %DUAL-5-NBRCHANGE: IP-EIGRP(0) 100: Neighbor 192.168.1.102</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 (Serial0/0/0) is resync: summary configured</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end</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 </a:t>
            </a:r>
            <a:r>
              <a:rPr lang="en-US" sz="1200" b="1" kern="0" dirty="0">
                <a:latin typeface="Courier New" pitchFamily="49" charset="0"/>
              </a:rPr>
              <a:t>show ip protocols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Routing Protocol is "eigrp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highlight>
                  <a:srgbClr val="FFFF00"/>
                </a:highlight>
                <a:latin typeface="Courier New" pitchFamily="49" charset="0"/>
              </a:rPr>
              <a:t>Automatic network summarization is not in effect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Maximum path: 4</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Routing for Networks: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10.10.10.0/24</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192.168.1.96/27</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r>
              <a:rPr lang="en-US" sz="1200" kern="0" dirty="0">
                <a:latin typeface="Courier New" pitchFamily="49" charset="0"/>
              </a:rPr>
              <a:t>R2# </a:t>
            </a:r>
            <a:r>
              <a:rPr lang="en-US" sz="1200" b="1" kern="0" dirty="0">
                <a:latin typeface="Courier New" pitchFamily="49" charset="0"/>
              </a:rPr>
              <a:t>show </a:t>
            </a:r>
            <a:r>
              <a:rPr lang="en-US" sz="1200" b="1" kern="0" dirty="0" err="1">
                <a:latin typeface="Courier New" pitchFamily="49" charset="0"/>
              </a:rPr>
              <a:t>ip</a:t>
            </a:r>
            <a:r>
              <a:rPr lang="en-US" sz="1200" b="1" kern="0" dirty="0">
                <a:latin typeface="Courier New" pitchFamily="49" charset="0"/>
              </a:rPr>
              <a:t> route</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Gateway of last resort is 192.168.1.2 to network 0.0.0.0</a:t>
            </a: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r>
              <a:rPr lang="en-US" sz="1200" kern="0" dirty="0">
                <a:latin typeface="Courier New" pitchFamily="49" charset="0"/>
              </a:rPr>
              <a:t>     10.0.0.0/24 is </a:t>
            </a:r>
            <a:r>
              <a:rPr lang="en-US" sz="1200" kern="0" dirty="0" err="1">
                <a:latin typeface="Courier New" pitchFamily="49" charset="0"/>
              </a:rPr>
              <a:t>subnetted</a:t>
            </a:r>
            <a:r>
              <a:rPr lang="en-US" sz="1200" kern="0" dirty="0">
                <a:latin typeface="Courier New" pitchFamily="49" charset="0"/>
              </a:rPr>
              <a:t>, 2 subnets</a:t>
            </a:r>
          </a:p>
          <a:p>
            <a:pPr marL="236538" indent="-236538" defTabSz="814388">
              <a:buClr>
                <a:srgbClr val="708CA1"/>
              </a:buClr>
              <a:defRPr/>
            </a:pPr>
            <a:r>
              <a:rPr lang="en-US" sz="1200" kern="0" dirty="0">
                <a:highlight>
                  <a:srgbClr val="FFFF00"/>
                </a:highlight>
                <a:latin typeface="Courier New" pitchFamily="49" charset="0"/>
              </a:rPr>
              <a:t>C       10.20.20.0 is directly connected, FastEthernet0/0</a:t>
            </a:r>
          </a:p>
          <a:p>
            <a:pPr marL="236538" indent="-236538" defTabSz="814388">
              <a:buClr>
                <a:srgbClr val="708CA1"/>
              </a:buClr>
              <a:defRPr/>
            </a:pPr>
            <a:r>
              <a:rPr lang="en-US" sz="1200" kern="0" dirty="0">
                <a:highlight>
                  <a:srgbClr val="FFFF00"/>
                </a:highlight>
                <a:latin typeface="Courier New" pitchFamily="49" charset="0"/>
              </a:rPr>
              <a:t>D       10.10.10.0 [90/40514560] via 192.168.1.101, 00:05:21, Serial0/0/0</a:t>
            </a:r>
          </a:p>
          <a:p>
            <a:pPr marL="236538" indent="-236538" defTabSz="814388">
              <a:buClr>
                <a:srgbClr val="708CA1"/>
              </a:buClr>
              <a:defRPr/>
            </a:pPr>
            <a:r>
              <a:rPr lang="en-US" sz="1200" kern="0" dirty="0">
                <a:latin typeface="Courier New" pitchFamily="49" charset="0"/>
              </a:rPr>
              <a:t>     192.168.1.0/27 is </a:t>
            </a:r>
            <a:r>
              <a:rPr lang="en-US" sz="1200" kern="0" dirty="0" err="1">
                <a:latin typeface="Courier New" pitchFamily="49" charset="0"/>
              </a:rPr>
              <a:t>subnetted</a:t>
            </a:r>
            <a:r>
              <a:rPr lang="en-US" sz="1200" kern="0" dirty="0">
                <a:latin typeface="Courier New" pitchFamily="49" charset="0"/>
              </a:rPr>
              <a:t>, 2 subnets</a:t>
            </a:r>
          </a:p>
          <a:p>
            <a:pPr marL="236538" indent="-236538" defTabSz="814388">
              <a:buClr>
                <a:srgbClr val="708CA1"/>
              </a:buClr>
              <a:defRPr/>
            </a:pPr>
            <a:r>
              <a:rPr lang="en-US" sz="1200" kern="0" dirty="0">
                <a:latin typeface="Courier New" pitchFamily="49" charset="0"/>
              </a:rPr>
              <a:t>C       192.168.1.96 is directly connected, Serial0/0/0</a:t>
            </a:r>
          </a:p>
          <a:p>
            <a:pPr marL="236538" indent="-236538" defTabSz="814388">
              <a:buClr>
                <a:srgbClr val="708CA1"/>
              </a:buClr>
              <a:defRPr/>
            </a:pPr>
            <a:r>
              <a:rPr lang="en-US" sz="1200" kern="0" dirty="0">
                <a:latin typeface="Courier New" pitchFamily="49" charset="0"/>
              </a:rPr>
              <a:t>C       192.168.1.0 is directly connected, Serial0/0/1</a:t>
            </a:r>
          </a:p>
          <a:p>
            <a:pPr marL="236538" indent="-236538" defTabSz="814388">
              <a:buClr>
                <a:srgbClr val="708CA1"/>
              </a:buClr>
              <a:defRPr/>
            </a:pPr>
            <a:r>
              <a:rPr lang="en-US" sz="1200" kern="0" dirty="0">
                <a:latin typeface="Courier New" pitchFamily="49" charset="0"/>
              </a:rPr>
              <a:t>S*   0.0.0.0/0 [1/0] via 192.168.1.2</a:t>
            </a: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p:txBody>
      </p:sp>
    </p:spTree>
    <p:extLst>
      <p:ext uri="{BB962C8B-B14F-4D97-AF65-F5344CB8AC3E}">
        <p14:creationId xmlns:p14="http://schemas.microsoft.com/office/powerpoint/2010/main" val="370459307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4" fill="hold" nodeType="withEffect">
                                  <p:stCondLst>
                                    <p:cond delay="0"/>
                                  </p:stCondLst>
                                  <p:childTnLst>
                                    <p:anim calcmode="lin" valueType="num">
                                      <p:cBhvr additive="base">
                                        <p:cTn id="6" dur="500"/>
                                        <p:tgtEl>
                                          <p:spTgt spid="6"/>
                                        </p:tgtEl>
                                        <p:attrNameLst>
                                          <p:attrName>ppt_x</p:attrName>
                                        </p:attrNameLst>
                                      </p:cBhvr>
                                      <p:tavLst>
                                        <p:tav tm="0">
                                          <p:val>
                                            <p:strVal val="ppt_x"/>
                                          </p:val>
                                        </p:tav>
                                        <p:tav tm="100000">
                                          <p:val>
                                            <p:strVal val="ppt_x"/>
                                          </p:val>
                                        </p:tav>
                                      </p:tavLst>
                                    </p:anim>
                                    <p:anim calcmode="lin" valueType="num">
                                      <p:cBhvr additive="base">
                                        <p:cTn id="7" dur="500"/>
                                        <p:tgtEl>
                                          <p:spTgt spid="6"/>
                                        </p:tgtEl>
                                        <p:attrNameLst>
                                          <p:attrName>ppt_y</p:attrName>
                                        </p:attrNameLst>
                                      </p:cBhvr>
                                      <p:tavLst>
                                        <p:tav tm="0">
                                          <p:val>
                                            <p:strVal val="ppt_y"/>
                                          </p:val>
                                        </p:tav>
                                        <p:tav tm="100000">
                                          <p:val>
                                            <p:strVal val="1+ppt_h/2"/>
                                          </p:val>
                                        </p:tav>
                                      </p:tavLst>
                                    </p:anim>
                                    <p:set>
                                      <p:cBhvr>
                                        <p:cTn id="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6724533" cy="566314"/>
          </a:xfrm>
        </p:spPr>
        <p:txBody>
          <a:bodyPr>
            <a:normAutofit/>
          </a:bodyPr>
          <a:lstStyle/>
          <a:p>
            <a:r>
              <a:rPr lang="en-US" sz="2800" dirty="0"/>
              <a:t>EIGRP Route Summarization - on an Interface</a:t>
            </a:r>
          </a:p>
        </p:txBody>
      </p:sp>
      <p:sp>
        <p:nvSpPr>
          <p:cNvPr id="3" name="Content Placeholder 2"/>
          <p:cNvSpPr>
            <a:spLocks noGrp="1"/>
          </p:cNvSpPr>
          <p:nvPr>
            <p:ph idx="1"/>
          </p:nvPr>
        </p:nvSpPr>
        <p:spPr>
          <a:xfrm>
            <a:off x="267192" y="566314"/>
            <a:ext cx="11438263" cy="4933949"/>
          </a:xfrm>
        </p:spPr>
        <p:txBody>
          <a:bodyPr>
            <a:normAutofit/>
          </a:bodyPr>
          <a:lstStyle/>
          <a:p>
            <a:pPr algn="just" fontAlgn="base">
              <a:spcAft>
                <a:spcPts val="600"/>
              </a:spcAft>
              <a:buClr>
                <a:schemeClr val="tx2"/>
              </a:buClr>
              <a:buSzPct val="90000"/>
              <a:buFont typeface="Courier New" panose="02070309020205020404" pitchFamily="49" charset="0"/>
              <a:buChar char="o"/>
            </a:pPr>
            <a:r>
              <a:rPr lang="en-US" sz="1800" dirty="0">
                <a:solidFill>
                  <a:schemeClr val="tx2"/>
                </a:solidFill>
              </a:rPr>
              <a:t>Earlier distance vector protocols were unable to create summary routes other than the classful boundaries or /8, /16/ or /24. To address this shortcoming, </a:t>
            </a:r>
            <a:r>
              <a:rPr lang="en-US" sz="1800" b="1" i="1" dirty="0">
                <a:solidFill>
                  <a:schemeClr val="tx2"/>
                </a:solidFill>
              </a:rPr>
              <a:t>EIGRP added the ip summary-address </a:t>
            </a:r>
            <a:r>
              <a:rPr lang="en-US" sz="1800" b="1" i="1" dirty="0" err="1">
                <a:solidFill>
                  <a:schemeClr val="tx2"/>
                </a:solidFill>
              </a:rPr>
              <a:t>eigrp</a:t>
            </a:r>
            <a:r>
              <a:rPr lang="en-US" sz="1800" b="1" i="1" dirty="0">
                <a:solidFill>
                  <a:schemeClr val="tx2"/>
                </a:solidFill>
              </a:rPr>
              <a:t> interface configuration command</a:t>
            </a:r>
            <a:r>
              <a:rPr lang="en-US" sz="1800" dirty="0">
                <a:solidFill>
                  <a:schemeClr val="tx2"/>
                </a:solidFill>
              </a:rPr>
              <a:t>.</a:t>
            </a:r>
          </a:p>
          <a:p>
            <a:pPr marL="0" indent="0" algn="just" fontAlgn="base">
              <a:spcAft>
                <a:spcPts val="600"/>
              </a:spcAft>
              <a:buClr>
                <a:schemeClr val="tx2"/>
              </a:buClr>
              <a:buSzPct val="90000"/>
              <a:buNone/>
            </a:pPr>
            <a:r>
              <a:rPr lang="en-US" sz="1800" i="1" dirty="0">
                <a:solidFill>
                  <a:schemeClr val="tx2"/>
                </a:solidFill>
              </a:rPr>
              <a:t>The command is used to create one or more summary routes within a network on any bit boundary (as long as a more specific route exists in the routing table). </a:t>
            </a:r>
          </a:p>
          <a:p>
            <a:pPr>
              <a:buNone/>
            </a:pPr>
            <a:endParaRPr lang="en-US" sz="2400" dirty="0">
              <a:solidFill>
                <a:schemeClr val="tx1"/>
              </a:solidFill>
            </a:endParaRPr>
          </a:p>
          <a:p>
            <a:pPr marL="236538" lvl="1" algn="just">
              <a:spcBef>
                <a:spcPct val="50000"/>
              </a:spcBef>
              <a:buFont typeface="Wingdings" pitchFamily="2" charset="2"/>
              <a:buChar char="§"/>
            </a:pPr>
            <a:endParaRPr lang="en-US" sz="1800" dirty="0"/>
          </a:p>
        </p:txBody>
      </p:sp>
      <p:graphicFrame>
        <p:nvGraphicFramePr>
          <p:cNvPr id="6" name="Table 5">
            <a:extLst>
              <a:ext uri="{FF2B5EF4-FFF2-40B4-BE49-F238E27FC236}">
                <a16:creationId xmlns:a16="http://schemas.microsoft.com/office/drawing/2014/main" id="{2A130C60-5051-4D74-A631-567C71BFF04E}"/>
              </a:ext>
            </a:extLst>
          </p:cNvPr>
          <p:cNvGraphicFramePr>
            <a:graphicFrameLocks noGrp="1"/>
          </p:cNvGraphicFramePr>
          <p:nvPr>
            <p:extLst>
              <p:ext uri="{D42A27DB-BD31-4B8C-83A1-F6EECF244321}">
                <p14:modId xmlns:p14="http://schemas.microsoft.com/office/powerpoint/2010/main" val="1848873300"/>
              </p:ext>
            </p:extLst>
          </p:nvPr>
        </p:nvGraphicFramePr>
        <p:xfrm>
          <a:off x="6276516" y="2058430"/>
          <a:ext cx="5826505" cy="2651912"/>
        </p:xfrm>
        <a:graphic>
          <a:graphicData uri="http://schemas.openxmlformats.org/drawingml/2006/table">
            <a:tbl>
              <a:tblPr firstRow="1" bandRow="1">
                <a:tableStyleId>{073A0DAA-6AF3-43AB-8588-CEC1D06C72B9}</a:tableStyleId>
              </a:tblPr>
              <a:tblGrid>
                <a:gridCol w="1368095">
                  <a:extLst>
                    <a:ext uri="{9D8B030D-6E8A-4147-A177-3AD203B41FA5}">
                      <a16:colId xmlns:a16="http://schemas.microsoft.com/office/drawing/2014/main" val="20000"/>
                    </a:ext>
                  </a:extLst>
                </a:gridCol>
                <a:gridCol w="4458410">
                  <a:extLst>
                    <a:ext uri="{9D8B030D-6E8A-4147-A177-3AD203B41FA5}">
                      <a16:colId xmlns:a16="http://schemas.microsoft.com/office/drawing/2014/main" val="20001"/>
                    </a:ext>
                  </a:extLst>
                </a:gridCol>
              </a:tblGrid>
              <a:tr h="424635">
                <a:tc>
                  <a:txBody>
                    <a:bodyPr/>
                    <a:lstStyle/>
                    <a:p>
                      <a:pPr marL="0" marR="0" algn="l">
                        <a:lnSpc>
                          <a:spcPts val="1100"/>
                        </a:lnSpc>
                        <a:spcBef>
                          <a:spcPts val="0"/>
                        </a:spcBef>
                        <a:spcAft>
                          <a:spcPts val="0"/>
                        </a:spcAft>
                      </a:pPr>
                      <a:r>
                        <a:rPr lang="en-US" sz="1400" b="1" dirty="0"/>
                        <a:t>Parameter</a:t>
                      </a:r>
                      <a:endParaRPr lang="en-US" sz="1400" b="1" dirty="0">
                        <a:solidFill>
                          <a:srgbClr val="000000"/>
                        </a:solidFill>
                        <a:latin typeface="Arial"/>
                        <a:ea typeface="SimSun"/>
                      </a:endParaRPr>
                    </a:p>
                  </a:txBody>
                  <a:tcPr marL="68580" marR="68580" marT="0" marB="0" anchor="ctr"/>
                </a:tc>
                <a:tc>
                  <a:txBody>
                    <a:bodyPr/>
                    <a:lstStyle/>
                    <a:p>
                      <a:pPr marL="0" marR="0">
                        <a:lnSpc>
                          <a:spcPts val="1100"/>
                        </a:lnSpc>
                        <a:spcBef>
                          <a:spcPts val="0"/>
                        </a:spcBef>
                        <a:spcAft>
                          <a:spcPts val="0"/>
                        </a:spcAft>
                      </a:pPr>
                      <a:r>
                        <a:rPr lang="en-US" sz="1400" b="1" dirty="0"/>
                        <a:t>Description</a:t>
                      </a:r>
                      <a:endParaRPr lang="en-US" sz="1400" b="1" dirty="0">
                        <a:solidFill>
                          <a:srgbClr val="000000"/>
                        </a:solidFill>
                        <a:latin typeface="Arial"/>
                        <a:ea typeface="SimSun"/>
                      </a:endParaRPr>
                    </a:p>
                  </a:txBody>
                  <a:tcPr marL="68580" marR="68580" marT="0" marB="0" anchor="ctr"/>
                </a:tc>
                <a:extLst>
                  <a:ext uri="{0D108BD9-81ED-4DB2-BD59-A6C34878D82A}">
                    <a16:rowId xmlns:a16="http://schemas.microsoft.com/office/drawing/2014/main" val="10000"/>
                  </a:ext>
                </a:extLst>
              </a:tr>
              <a:tr h="424635">
                <a:tc>
                  <a:txBody>
                    <a:bodyPr/>
                    <a:lstStyle/>
                    <a:p>
                      <a:pPr marL="0" marR="0" algn="l">
                        <a:lnSpc>
                          <a:spcPts val="1200"/>
                        </a:lnSpc>
                        <a:spcBef>
                          <a:spcPts val="300"/>
                        </a:spcBef>
                        <a:spcAft>
                          <a:spcPts val="0"/>
                        </a:spcAft>
                      </a:pPr>
                      <a:r>
                        <a:rPr lang="en-US" sz="1400" dirty="0"/>
                        <a:t>as-number</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400" dirty="0"/>
                        <a:t>The number of the EIGRP AS is identified.</a:t>
                      </a:r>
                      <a:endParaRPr lang="en-US" sz="1400" dirty="0">
                        <a:solidFill>
                          <a:srgbClr val="000000"/>
                        </a:solidFill>
                        <a:latin typeface="Arial"/>
                        <a:ea typeface="SimSun"/>
                        <a:cs typeface="Arial"/>
                      </a:endParaRPr>
                    </a:p>
                  </a:txBody>
                  <a:tcPr marL="68580" marR="68580" marT="0" marB="0" anchor="ctr"/>
                </a:tc>
                <a:extLst>
                  <a:ext uri="{0D108BD9-81ED-4DB2-BD59-A6C34878D82A}">
                    <a16:rowId xmlns:a16="http://schemas.microsoft.com/office/drawing/2014/main" val="10001"/>
                  </a:ext>
                </a:extLst>
              </a:tr>
              <a:tr h="837636">
                <a:tc>
                  <a:txBody>
                    <a:bodyPr/>
                    <a:lstStyle/>
                    <a:p>
                      <a:pPr marL="0" marR="0" algn="l">
                        <a:lnSpc>
                          <a:spcPts val="1200"/>
                        </a:lnSpc>
                        <a:spcBef>
                          <a:spcPts val="300"/>
                        </a:spcBef>
                        <a:spcAft>
                          <a:spcPts val="0"/>
                        </a:spcAft>
                      </a:pPr>
                      <a:r>
                        <a:rPr lang="en-US" sz="1400" dirty="0"/>
                        <a:t>address</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400" dirty="0"/>
                        <a:t>The IP address being advertised as the summary address. This address does not need to be aligned on Class A, B, or C boundaries.</a:t>
                      </a:r>
                      <a:endParaRPr lang="en-US" sz="14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2"/>
                  </a:ext>
                </a:extLst>
              </a:tr>
              <a:tr h="482503">
                <a:tc>
                  <a:txBody>
                    <a:bodyPr/>
                    <a:lstStyle/>
                    <a:p>
                      <a:pPr marL="0" marR="0" algn="l">
                        <a:lnSpc>
                          <a:spcPts val="1200"/>
                        </a:lnSpc>
                        <a:spcBef>
                          <a:spcPts val="300"/>
                        </a:spcBef>
                        <a:spcAft>
                          <a:spcPts val="0"/>
                        </a:spcAft>
                      </a:pPr>
                      <a:r>
                        <a:rPr lang="en-US" sz="1400" dirty="0"/>
                        <a:t>mask</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400" dirty="0"/>
                        <a:t>The IP subnet mask used to create the summary address.</a:t>
                      </a:r>
                      <a:endParaRPr lang="en-US" sz="14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3"/>
                  </a:ext>
                </a:extLst>
              </a:tr>
              <a:tr h="482503">
                <a:tc>
                  <a:txBody>
                    <a:bodyPr/>
                    <a:lstStyle/>
                    <a:p>
                      <a:pPr marL="0" marR="0" algn="l">
                        <a:lnSpc>
                          <a:spcPts val="1200"/>
                        </a:lnSpc>
                        <a:spcBef>
                          <a:spcPts val="300"/>
                        </a:spcBef>
                        <a:spcAft>
                          <a:spcPts val="0"/>
                        </a:spcAft>
                      </a:pPr>
                      <a:r>
                        <a:rPr lang="en-US" sz="1400" dirty="0"/>
                        <a:t>admin-distance</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0"/>
                        </a:spcBef>
                        <a:spcAft>
                          <a:spcPts val="0"/>
                        </a:spcAft>
                      </a:pPr>
                      <a:r>
                        <a:rPr lang="en-US" sz="1400" dirty="0"/>
                        <a:t>(Optional) Administrative distance. A value from 0 to 255.</a:t>
                      </a:r>
                      <a:endParaRPr lang="en-US" sz="14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4"/>
                  </a:ext>
                </a:extLst>
              </a:tr>
            </a:tbl>
          </a:graphicData>
        </a:graphic>
      </p:graphicFrame>
      <p:sp>
        <p:nvSpPr>
          <p:cNvPr id="8" name="TextBox 7">
            <a:extLst>
              <a:ext uri="{FF2B5EF4-FFF2-40B4-BE49-F238E27FC236}">
                <a16:creationId xmlns:a16="http://schemas.microsoft.com/office/drawing/2014/main" id="{2D84D25C-B41B-4149-80B5-2EAC9664BD5E}"/>
              </a:ext>
            </a:extLst>
          </p:cNvPr>
          <p:cNvSpPr txBox="1"/>
          <p:nvPr/>
        </p:nvSpPr>
        <p:spPr>
          <a:xfrm>
            <a:off x="88979" y="2058430"/>
            <a:ext cx="6159420" cy="3195747"/>
          </a:xfrm>
          <a:prstGeom prst="rect">
            <a:avLst/>
          </a:prstGeom>
          <a:noFill/>
        </p:spPr>
        <p:txBody>
          <a:bodyPr wrap="square">
            <a:spAutoFit/>
          </a:bodyPr>
          <a:lstStyle/>
          <a:p>
            <a:pPr marL="180975" indent="-180975" algn="just" fontAlgn="base">
              <a:spcAft>
                <a:spcPts val="600"/>
              </a:spcAft>
              <a:buClr>
                <a:schemeClr val="tx2"/>
              </a:buClr>
              <a:buSzPct val="90000"/>
              <a:buFont typeface="Courier New" panose="02070309020205020404" pitchFamily="49" charset="0"/>
              <a:buChar char="o"/>
            </a:pPr>
            <a:r>
              <a:rPr lang="en-US" sz="1800" dirty="0">
                <a:solidFill>
                  <a:schemeClr val="tx2"/>
                </a:solidFill>
              </a:rPr>
              <a:t>IP EIGRP summary routes are given an administrative distance value of 5.</a:t>
            </a:r>
          </a:p>
          <a:p>
            <a:pPr marL="539750" lvl="2" indent="-182563" algn="just" fontAlgn="base">
              <a:spcBef>
                <a:spcPts val="1000"/>
              </a:spcBef>
              <a:spcAft>
                <a:spcPts val="600"/>
              </a:spcAft>
              <a:buClr>
                <a:schemeClr val="tx2"/>
              </a:buClr>
              <a:buSzPct val="90000"/>
              <a:buFont typeface="Wingdings" panose="05000000000000000000" pitchFamily="2" charset="2"/>
              <a:buChar char="Ø"/>
            </a:pPr>
            <a:r>
              <a:rPr lang="en-US" sz="1600" dirty="0">
                <a:solidFill>
                  <a:schemeClr val="tx2"/>
                </a:solidFill>
              </a:rPr>
              <a:t>Standard EIGRP routes receive an administrative distance of 90</a:t>
            </a:r>
          </a:p>
          <a:p>
            <a:pPr marL="539750" lvl="2" indent="-182563" algn="just" fontAlgn="base">
              <a:spcBef>
                <a:spcPts val="1000"/>
              </a:spcBef>
              <a:spcAft>
                <a:spcPts val="600"/>
              </a:spcAft>
              <a:buClr>
                <a:schemeClr val="tx2"/>
              </a:buClr>
              <a:buSzPct val="90000"/>
              <a:buFont typeface="Wingdings" panose="05000000000000000000" pitchFamily="2" charset="2"/>
              <a:buChar char="Ø"/>
            </a:pPr>
            <a:r>
              <a:rPr lang="en-US" sz="1600" dirty="0">
                <a:solidFill>
                  <a:schemeClr val="tx2"/>
                </a:solidFill>
              </a:rPr>
              <a:t>External EIGRP routes receive an administrative distance of 170.</a:t>
            </a:r>
          </a:p>
          <a:p>
            <a:pPr marL="180975" indent="-180975" algn="just" fontAlgn="base">
              <a:spcAft>
                <a:spcPts val="600"/>
              </a:spcAft>
              <a:buClr>
                <a:schemeClr val="tx2"/>
              </a:buClr>
              <a:buSzPct val="90000"/>
              <a:buFont typeface="Courier New" panose="02070309020205020404" pitchFamily="49" charset="0"/>
              <a:buChar char="o"/>
            </a:pPr>
            <a:r>
              <a:rPr lang="en-US" sz="1800" dirty="0">
                <a:solidFill>
                  <a:schemeClr val="tx2"/>
                </a:solidFill>
              </a:rPr>
              <a:t>Manually create a summary route at an arbitrary bit boundary.</a:t>
            </a:r>
          </a:p>
          <a:p>
            <a:pPr marL="180975" lvl="1" algn="just" fontAlgn="base">
              <a:spcAft>
                <a:spcPts val="600"/>
              </a:spcAft>
              <a:buClr>
                <a:schemeClr val="tx2"/>
              </a:buClr>
              <a:buSzPct val="90000"/>
            </a:pPr>
            <a:r>
              <a:rPr lang="en-US" sz="1800" b="1" dirty="0">
                <a:solidFill>
                  <a:schemeClr val="tx1"/>
                </a:solidFill>
                <a:highlight>
                  <a:srgbClr val="FFFF00"/>
                </a:highlight>
              </a:rPr>
              <a:t>Router(config-if)# </a:t>
            </a:r>
            <a:r>
              <a:rPr lang="en-US" sz="1800" b="1" dirty="0" err="1">
                <a:highlight>
                  <a:srgbClr val="FFFF00"/>
                </a:highlight>
              </a:rPr>
              <a:t>ip</a:t>
            </a:r>
            <a:r>
              <a:rPr lang="en-US" sz="1800" b="1" dirty="0">
                <a:highlight>
                  <a:srgbClr val="FFFF00"/>
                </a:highlight>
              </a:rPr>
              <a:t> summary-address </a:t>
            </a:r>
            <a:r>
              <a:rPr lang="en-US" sz="1800" b="1" dirty="0" err="1">
                <a:highlight>
                  <a:srgbClr val="FFFF00"/>
                </a:highlight>
              </a:rPr>
              <a:t>eigrp</a:t>
            </a:r>
            <a:r>
              <a:rPr lang="en-US" sz="1800" b="1" dirty="0">
                <a:highlight>
                  <a:srgbClr val="FFFF00"/>
                </a:highlight>
              </a:rPr>
              <a:t> </a:t>
            </a:r>
            <a:r>
              <a:rPr lang="en-US" sz="1800" b="1" i="1" dirty="0">
                <a:highlight>
                  <a:srgbClr val="FFFF00"/>
                </a:highlight>
              </a:rPr>
              <a:t>as-number address mask </a:t>
            </a:r>
            <a:r>
              <a:rPr lang="en-US" sz="1800" b="1" dirty="0">
                <a:highlight>
                  <a:srgbClr val="FFFF00"/>
                </a:highlight>
              </a:rPr>
              <a:t>[</a:t>
            </a:r>
            <a:r>
              <a:rPr lang="en-US" sz="1800" b="1" i="1" dirty="0">
                <a:highlight>
                  <a:srgbClr val="FFFF00"/>
                </a:highlight>
              </a:rPr>
              <a:t>admin-distance</a:t>
            </a:r>
            <a:r>
              <a:rPr lang="en-US" sz="1800" b="1" dirty="0">
                <a:highlight>
                  <a:srgbClr val="FFFF00"/>
                </a:highlight>
              </a:rPr>
              <a:t>]</a:t>
            </a:r>
            <a:endParaRPr lang="en-US" sz="1800" b="1" i="1" dirty="0">
              <a:highlight>
                <a:srgbClr val="FFFF00"/>
              </a:highlight>
            </a:endParaRPr>
          </a:p>
          <a:p>
            <a:pPr marL="180975" indent="-180975" algn="just" fontAlgn="base">
              <a:spcAft>
                <a:spcPts val="600"/>
              </a:spcAft>
              <a:buClr>
                <a:schemeClr val="tx2"/>
              </a:buClr>
              <a:buSzPct val="90000"/>
              <a:buFont typeface="Courier New" panose="02070309020205020404" pitchFamily="49" charset="0"/>
              <a:buChar char="o"/>
            </a:pPr>
            <a:endParaRPr lang="en-US" sz="2000" dirty="0">
              <a:solidFill>
                <a:schemeClr val="tx2"/>
              </a:solidFill>
            </a:endParaRPr>
          </a:p>
        </p:txBody>
      </p:sp>
    </p:spTree>
    <p:extLst>
      <p:ext uri="{BB962C8B-B14F-4D97-AF65-F5344CB8AC3E}">
        <p14:creationId xmlns:p14="http://schemas.microsoft.com/office/powerpoint/2010/main" val="13311814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5798773" cy="566314"/>
          </a:xfrm>
        </p:spPr>
        <p:txBody>
          <a:bodyPr>
            <a:normAutofit/>
          </a:bodyPr>
          <a:lstStyle/>
          <a:p>
            <a:r>
              <a:rPr lang="en-US" sz="2800" dirty="0"/>
              <a:t>EIGRP Route Summarization </a:t>
            </a:r>
          </a:p>
        </p:txBody>
      </p:sp>
      <p:sp>
        <p:nvSpPr>
          <p:cNvPr id="9" name="Rectangle 8">
            <a:extLst>
              <a:ext uri="{FF2B5EF4-FFF2-40B4-BE49-F238E27FC236}">
                <a16:creationId xmlns:a16="http://schemas.microsoft.com/office/drawing/2014/main" id="{6287062D-C9D8-4E56-8B04-9FE2C72CCC96}"/>
              </a:ext>
            </a:extLst>
          </p:cNvPr>
          <p:cNvSpPr/>
          <p:nvPr/>
        </p:nvSpPr>
        <p:spPr bwMode="auto">
          <a:xfrm>
            <a:off x="1666673" y="1988333"/>
            <a:ext cx="462774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10" name="Text Placeholder 5">
            <a:extLst>
              <a:ext uri="{FF2B5EF4-FFF2-40B4-BE49-F238E27FC236}">
                <a16:creationId xmlns:a16="http://schemas.microsoft.com/office/drawing/2014/main" id="{15717BD5-B046-496F-86FA-BCDE54C5F69B}"/>
              </a:ext>
            </a:extLst>
          </p:cNvPr>
          <p:cNvSpPr>
            <a:spLocks/>
          </p:cNvSpPr>
          <p:nvPr/>
        </p:nvSpPr>
        <p:spPr bwMode="auto">
          <a:xfrm>
            <a:off x="347187" y="694725"/>
            <a:ext cx="2941245" cy="45225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defTabSz="814388">
              <a:buClr>
                <a:srgbClr val="708CA1"/>
              </a:buClr>
              <a:defRPr/>
            </a:pPr>
            <a:r>
              <a:rPr lang="en-US" sz="1200" kern="0" dirty="0">
                <a:latin typeface="Courier New" pitchFamily="49" charset="0"/>
              </a:rPr>
              <a:t>R1(config)#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R1(config)# </a:t>
            </a:r>
            <a:r>
              <a:rPr lang="en-US" sz="1200" b="1" kern="0">
                <a:latin typeface="Courier New" pitchFamily="49" charset="0"/>
              </a:rPr>
              <a:t>no auto-summary</a:t>
            </a:r>
            <a:endParaRPr lang="en-US" sz="1200" b="1" kern="0" dirty="0">
              <a:latin typeface="Courier New" pitchFamily="49" charset="0"/>
            </a:endParaRPr>
          </a:p>
        </p:txBody>
      </p:sp>
      <p:sp>
        <p:nvSpPr>
          <p:cNvPr id="11" name="Text Placeholder 5">
            <a:extLst>
              <a:ext uri="{FF2B5EF4-FFF2-40B4-BE49-F238E27FC236}">
                <a16:creationId xmlns:a16="http://schemas.microsoft.com/office/drawing/2014/main" id="{2B076ECB-BE83-4E7C-8379-E2C83F1FE08E}"/>
              </a:ext>
            </a:extLst>
          </p:cNvPr>
          <p:cNvSpPr>
            <a:spLocks/>
          </p:cNvSpPr>
          <p:nvPr/>
        </p:nvSpPr>
        <p:spPr bwMode="auto">
          <a:xfrm>
            <a:off x="347187" y="1258857"/>
            <a:ext cx="2959151" cy="45225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eigrp 100</a:t>
            </a:r>
          </a:p>
          <a:p>
            <a:pPr marL="236538" indent="-236538" defTabSz="814388">
              <a:buClr>
                <a:srgbClr val="708CA1"/>
              </a:buClr>
              <a:defRPr/>
            </a:pPr>
            <a:r>
              <a:rPr lang="en-US" sz="1200" kern="0" dirty="0">
                <a:latin typeface="Courier New" pitchFamily="49" charset="0"/>
              </a:rPr>
              <a:t>R2(config)# </a:t>
            </a:r>
            <a:r>
              <a:rPr lang="en-US" sz="1200" b="1" kern="0">
                <a:latin typeface="Courier New" pitchFamily="49" charset="0"/>
              </a:rPr>
              <a:t>no auto-summary</a:t>
            </a:r>
            <a:endParaRPr lang="en-US" sz="1200" b="1" kern="0" dirty="0">
              <a:latin typeface="Courier New" pitchFamily="49" charset="0"/>
            </a:endParaRPr>
          </a:p>
        </p:txBody>
      </p:sp>
      <p:grpSp>
        <p:nvGrpSpPr>
          <p:cNvPr id="12" name="Group 11">
            <a:extLst>
              <a:ext uri="{FF2B5EF4-FFF2-40B4-BE49-F238E27FC236}">
                <a16:creationId xmlns:a16="http://schemas.microsoft.com/office/drawing/2014/main" id="{EE245924-C606-4F09-89AB-802638FA4FCA}"/>
              </a:ext>
            </a:extLst>
          </p:cNvPr>
          <p:cNvGrpSpPr/>
          <p:nvPr/>
        </p:nvGrpSpPr>
        <p:grpSpPr>
          <a:xfrm>
            <a:off x="6978092" y="127623"/>
            <a:ext cx="4962302" cy="1749425"/>
            <a:chOff x="2319444" y="932412"/>
            <a:chExt cx="4962302" cy="1749425"/>
          </a:xfrm>
        </p:grpSpPr>
        <p:sp>
          <p:nvSpPr>
            <p:cNvPr id="13" name="Freeform 9">
              <a:extLst>
                <a:ext uri="{FF2B5EF4-FFF2-40B4-BE49-F238E27FC236}">
                  <a16:creationId xmlns:a16="http://schemas.microsoft.com/office/drawing/2014/main" id="{40B08060-09C0-4B2E-B4E4-39CDEF1AC01D}"/>
                </a:ext>
              </a:extLst>
            </p:cNvPr>
            <p:cNvSpPr>
              <a:spLocks/>
            </p:cNvSpPr>
            <p:nvPr/>
          </p:nvSpPr>
          <p:spPr bwMode="auto">
            <a:xfrm>
              <a:off x="4249313" y="1183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14" name="Picture 88">
              <a:extLst>
                <a:ext uri="{FF2B5EF4-FFF2-40B4-BE49-F238E27FC236}">
                  <a16:creationId xmlns:a16="http://schemas.microsoft.com/office/drawing/2014/main" id="{BEB1B3BD-F524-48C3-B9CD-2AD20E6F2E7D}"/>
                </a:ext>
              </a:extLst>
            </p:cNvPr>
            <p:cNvPicPr>
              <a:picLocks noChangeAspect="1" noChangeArrowheads="1"/>
            </p:cNvPicPr>
            <p:nvPr/>
          </p:nvPicPr>
          <p:blipFill>
            <a:blip r:embed="rId3"/>
            <a:srcRect/>
            <a:stretch>
              <a:fillRect/>
            </a:stretch>
          </p:blipFill>
          <p:spPr bwMode="auto">
            <a:xfrm>
              <a:off x="3289600" y="1244646"/>
              <a:ext cx="1828800" cy="1114359"/>
            </a:xfrm>
            <a:prstGeom prst="rect">
              <a:avLst/>
            </a:prstGeom>
            <a:noFill/>
            <a:ln w="9525" algn="ctr">
              <a:noFill/>
              <a:miter lim="800000"/>
              <a:headEnd/>
              <a:tailEnd/>
            </a:ln>
          </p:spPr>
        </p:pic>
        <p:pic>
          <p:nvPicPr>
            <p:cNvPr id="15" name="Picture 37">
              <a:extLst>
                <a:ext uri="{FF2B5EF4-FFF2-40B4-BE49-F238E27FC236}">
                  <a16:creationId xmlns:a16="http://schemas.microsoft.com/office/drawing/2014/main" id="{E4F26537-BF77-4C45-A2EE-AA7119149C04}"/>
                </a:ext>
              </a:extLst>
            </p:cNvPr>
            <p:cNvPicPr>
              <a:picLocks noChangeArrowheads="1"/>
            </p:cNvPicPr>
            <p:nvPr/>
          </p:nvPicPr>
          <p:blipFill>
            <a:blip r:embed="rId4"/>
            <a:srcRect/>
            <a:stretch>
              <a:fillRect/>
            </a:stretch>
          </p:blipFill>
          <p:spPr bwMode="auto">
            <a:xfrm>
              <a:off x="2451483" y="1679257"/>
              <a:ext cx="870351" cy="451691"/>
            </a:xfrm>
            <a:prstGeom prst="rect">
              <a:avLst/>
            </a:prstGeom>
            <a:noFill/>
            <a:ln w="9525">
              <a:noFill/>
              <a:miter lim="800000"/>
              <a:headEnd/>
              <a:tailEnd/>
            </a:ln>
          </p:spPr>
        </p:pic>
        <p:pic>
          <p:nvPicPr>
            <p:cNvPr id="16" name="Picture 37">
              <a:extLst>
                <a:ext uri="{FF2B5EF4-FFF2-40B4-BE49-F238E27FC236}">
                  <a16:creationId xmlns:a16="http://schemas.microsoft.com/office/drawing/2014/main" id="{EDB6BF46-0F34-4C7B-8679-946E9BA9EC34}"/>
                </a:ext>
              </a:extLst>
            </p:cNvPr>
            <p:cNvPicPr>
              <a:picLocks noChangeArrowheads="1"/>
            </p:cNvPicPr>
            <p:nvPr/>
          </p:nvPicPr>
          <p:blipFill>
            <a:blip r:embed="rId4"/>
            <a:srcRect/>
            <a:stretch>
              <a:fillRect/>
            </a:stretch>
          </p:blipFill>
          <p:spPr bwMode="auto">
            <a:xfrm>
              <a:off x="4985367" y="1690274"/>
              <a:ext cx="870351" cy="451691"/>
            </a:xfrm>
            <a:prstGeom prst="rect">
              <a:avLst/>
            </a:prstGeom>
            <a:noFill/>
            <a:ln w="9525">
              <a:noFill/>
              <a:miter lim="800000"/>
              <a:headEnd/>
              <a:tailEnd/>
            </a:ln>
          </p:spPr>
        </p:pic>
        <p:sp>
          <p:nvSpPr>
            <p:cNvPr id="17" name="TextBox 16">
              <a:extLst>
                <a:ext uri="{FF2B5EF4-FFF2-40B4-BE49-F238E27FC236}">
                  <a16:creationId xmlns:a16="http://schemas.microsoft.com/office/drawing/2014/main" id="{B87998E0-DBF9-4697-AD32-758045C79EA4}"/>
                </a:ext>
              </a:extLst>
            </p:cNvPr>
            <p:cNvSpPr txBox="1"/>
            <p:nvPr/>
          </p:nvSpPr>
          <p:spPr>
            <a:xfrm>
              <a:off x="5510541" y="2182356"/>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8" name="TextBox 17">
              <a:extLst>
                <a:ext uri="{FF2B5EF4-FFF2-40B4-BE49-F238E27FC236}">
                  <a16:creationId xmlns:a16="http://schemas.microsoft.com/office/drawing/2014/main" id="{AE8912C8-AE06-4F2B-8050-0E23AF991EDE}"/>
                </a:ext>
              </a:extLst>
            </p:cNvPr>
            <p:cNvSpPr txBox="1"/>
            <p:nvPr/>
          </p:nvSpPr>
          <p:spPr>
            <a:xfrm>
              <a:off x="2932601" y="2160321"/>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9" name="Straight Connector 18">
              <a:extLst>
                <a:ext uri="{FF2B5EF4-FFF2-40B4-BE49-F238E27FC236}">
                  <a16:creationId xmlns:a16="http://schemas.microsoft.com/office/drawing/2014/main" id="{9064BACF-B60F-42F6-A77B-DE46746C853D}"/>
                </a:ext>
              </a:extLst>
            </p:cNvPr>
            <p:cNvCxnSpPr/>
            <p:nvPr/>
          </p:nvCxnSpPr>
          <p:spPr bwMode="auto">
            <a:xfrm rot="5400000">
              <a:off x="2713144" y="227692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402F8B3F-008A-47F0-8B34-8E7CA4B13521}"/>
                </a:ext>
              </a:extLst>
            </p:cNvPr>
            <p:cNvCxnSpPr/>
            <p:nvPr/>
          </p:nvCxnSpPr>
          <p:spPr bwMode="auto">
            <a:xfrm rot="10800000">
              <a:off x="2636942" y="24486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a:extLst>
                <a:ext uri="{FF2B5EF4-FFF2-40B4-BE49-F238E27FC236}">
                  <a16:creationId xmlns:a16="http://schemas.microsoft.com/office/drawing/2014/main" id="{5322245F-5F9F-4F55-8EF6-FB1AFFE7EE56}"/>
                </a:ext>
              </a:extLst>
            </p:cNvPr>
            <p:cNvCxnSpPr/>
            <p:nvPr/>
          </p:nvCxnSpPr>
          <p:spPr bwMode="auto">
            <a:xfrm rot="5400000">
              <a:off x="5289255" y="228610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a:extLst>
                <a:ext uri="{FF2B5EF4-FFF2-40B4-BE49-F238E27FC236}">
                  <a16:creationId xmlns:a16="http://schemas.microsoft.com/office/drawing/2014/main" id="{C6F75ABE-EACE-49DC-B9C0-9BDD374F527C}"/>
                </a:ext>
              </a:extLst>
            </p:cNvPr>
            <p:cNvCxnSpPr/>
            <p:nvPr/>
          </p:nvCxnSpPr>
          <p:spPr bwMode="auto">
            <a:xfrm rot="10800000">
              <a:off x="5213053" y="245778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3" name="TextBox 22">
              <a:extLst>
                <a:ext uri="{FF2B5EF4-FFF2-40B4-BE49-F238E27FC236}">
                  <a16:creationId xmlns:a16="http://schemas.microsoft.com/office/drawing/2014/main" id="{2291A6EB-474A-48A1-A937-4280DA15FB60}"/>
                </a:ext>
              </a:extLst>
            </p:cNvPr>
            <p:cNvSpPr txBox="1"/>
            <p:nvPr/>
          </p:nvSpPr>
          <p:spPr>
            <a:xfrm>
              <a:off x="2726916" y="1899594"/>
              <a:ext cx="349776" cy="276999"/>
            </a:xfrm>
            <a:prstGeom prst="rect">
              <a:avLst/>
            </a:prstGeom>
            <a:noFill/>
          </p:spPr>
          <p:txBody>
            <a:bodyPr wrap="none" rtlCol="0">
              <a:spAutoFit/>
            </a:bodyPr>
            <a:lstStyle/>
            <a:p>
              <a:r>
                <a:rPr lang="en-US" sz="1200" b="1" dirty="0">
                  <a:solidFill>
                    <a:schemeClr val="bg1"/>
                  </a:solidFill>
                </a:rPr>
                <a:t>R1</a:t>
              </a:r>
            </a:p>
          </p:txBody>
        </p:sp>
        <p:sp>
          <p:nvSpPr>
            <p:cNvPr id="24" name="TextBox 23">
              <a:extLst>
                <a:ext uri="{FF2B5EF4-FFF2-40B4-BE49-F238E27FC236}">
                  <a16:creationId xmlns:a16="http://schemas.microsoft.com/office/drawing/2014/main" id="{4E1C7167-2D1D-452B-B6B2-C5E267BE5311}"/>
                </a:ext>
              </a:extLst>
            </p:cNvPr>
            <p:cNvSpPr txBox="1"/>
            <p:nvPr/>
          </p:nvSpPr>
          <p:spPr>
            <a:xfrm>
              <a:off x="5281022" y="1908773"/>
              <a:ext cx="349776" cy="276999"/>
            </a:xfrm>
            <a:prstGeom prst="rect">
              <a:avLst/>
            </a:prstGeom>
            <a:noFill/>
          </p:spPr>
          <p:txBody>
            <a:bodyPr wrap="none" rtlCol="0">
              <a:spAutoFit/>
            </a:bodyPr>
            <a:lstStyle/>
            <a:p>
              <a:r>
                <a:rPr lang="en-US" sz="1200" b="1" dirty="0">
                  <a:solidFill>
                    <a:schemeClr val="bg1"/>
                  </a:solidFill>
                </a:rPr>
                <a:t>R2</a:t>
              </a:r>
            </a:p>
          </p:txBody>
        </p:sp>
        <p:sp>
          <p:nvSpPr>
            <p:cNvPr id="25" name="TextBox 24">
              <a:extLst>
                <a:ext uri="{FF2B5EF4-FFF2-40B4-BE49-F238E27FC236}">
                  <a16:creationId xmlns:a16="http://schemas.microsoft.com/office/drawing/2014/main" id="{5713B56C-65B2-4370-B341-7926C392470C}"/>
                </a:ext>
              </a:extLst>
            </p:cNvPr>
            <p:cNvSpPr txBox="1"/>
            <p:nvPr/>
          </p:nvSpPr>
          <p:spPr>
            <a:xfrm>
              <a:off x="2381710" y="2512872"/>
              <a:ext cx="1013551" cy="165253"/>
            </a:xfrm>
            <a:prstGeom prst="rect">
              <a:avLst/>
            </a:prstGeom>
            <a:noFill/>
          </p:spPr>
          <p:txBody>
            <a:bodyPr wrap="square" lIns="0" tIns="0" rIns="0" bIns="0" rtlCol="0" anchor="ctr" anchorCtr="0">
              <a:noAutofit/>
            </a:bodyPr>
            <a:lstStyle/>
            <a:p>
              <a:r>
                <a:rPr lang="en-US" sz="1050" dirty="0"/>
                <a:t>10.10.10.0 /24</a:t>
              </a:r>
            </a:p>
          </p:txBody>
        </p:sp>
        <p:sp>
          <p:nvSpPr>
            <p:cNvPr id="26" name="TextBox 25">
              <a:extLst>
                <a:ext uri="{FF2B5EF4-FFF2-40B4-BE49-F238E27FC236}">
                  <a16:creationId xmlns:a16="http://schemas.microsoft.com/office/drawing/2014/main" id="{E9FF1AB9-28D6-4D6C-B6DF-27243E28F4BC}"/>
                </a:ext>
              </a:extLst>
            </p:cNvPr>
            <p:cNvSpPr txBox="1"/>
            <p:nvPr/>
          </p:nvSpPr>
          <p:spPr>
            <a:xfrm>
              <a:off x="2443957" y="1009996"/>
              <a:ext cx="945988" cy="160898"/>
            </a:xfrm>
            <a:prstGeom prst="rect">
              <a:avLst/>
            </a:prstGeom>
            <a:noFill/>
          </p:spPr>
          <p:txBody>
            <a:bodyPr wrap="square" lIns="0" tIns="0" rIns="0" bIns="0" rtlCol="0" anchor="ctr" anchorCtr="0">
              <a:noAutofit/>
            </a:bodyPr>
            <a:lstStyle/>
            <a:p>
              <a:r>
                <a:rPr lang="en-US" sz="1050" b="1" dirty="0"/>
                <a:t>EIGRP AS 100</a:t>
              </a:r>
            </a:p>
          </p:txBody>
        </p:sp>
        <p:pic>
          <p:nvPicPr>
            <p:cNvPr id="27" name="Picture 88">
              <a:extLst>
                <a:ext uri="{FF2B5EF4-FFF2-40B4-BE49-F238E27FC236}">
                  <a16:creationId xmlns:a16="http://schemas.microsoft.com/office/drawing/2014/main" id="{3496626E-70AA-45C1-9676-75A0AC7D6800}"/>
                </a:ext>
              </a:extLst>
            </p:cNvPr>
            <p:cNvPicPr>
              <a:picLocks noChangeAspect="1" noChangeArrowheads="1"/>
            </p:cNvPicPr>
            <p:nvPr/>
          </p:nvPicPr>
          <p:blipFill>
            <a:blip r:embed="rId3"/>
            <a:srcRect/>
            <a:stretch>
              <a:fillRect/>
            </a:stretch>
          </p:blipFill>
          <p:spPr bwMode="auto">
            <a:xfrm>
              <a:off x="5740387" y="932412"/>
              <a:ext cx="1132922" cy="690333"/>
            </a:xfrm>
            <a:prstGeom prst="rect">
              <a:avLst/>
            </a:prstGeom>
            <a:noFill/>
            <a:ln w="9525" algn="ctr">
              <a:noFill/>
              <a:miter lim="800000"/>
              <a:headEnd/>
              <a:tailEnd/>
            </a:ln>
          </p:spPr>
        </p:pic>
        <p:sp>
          <p:nvSpPr>
            <p:cNvPr id="28" name="TextBox 27">
              <a:extLst>
                <a:ext uri="{FF2B5EF4-FFF2-40B4-BE49-F238E27FC236}">
                  <a16:creationId xmlns:a16="http://schemas.microsoft.com/office/drawing/2014/main" id="{5A089729-2547-4703-9CAF-D5A143732F6D}"/>
                </a:ext>
              </a:extLst>
            </p:cNvPr>
            <p:cNvSpPr txBox="1"/>
            <p:nvPr/>
          </p:nvSpPr>
          <p:spPr>
            <a:xfrm>
              <a:off x="6076615" y="1163765"/>
              <a:ext cx="490840" cy="261610"/>
            </a:xfrm>
            <a:prstGeom prst="rect">
              <a:avLst/>
            </a:prstGeom>
            <a:noFill/>
          </p:spPr>
          <p:txBody>
            <a:bodyPr wrap="none" rtlCol="0">
              <a:spAutoFit/>
            </a:bodyPr>
            <a:lstStyle/>
            <a:p>
              <a:r>
                <a:rPr lang="en-US" sz="1100" b="1" dirty="0"/>
                <a:t>WAN</a:t>
              </a:r>
            </a:p>
          </p:txBody>
        </p:sp>
        <p:sp>
          <p:nvSpPr>
            <p:cNvPr id="29" name="TextBox 28">
              <a:extLst>
                <a:ext uri="{FF2B5EF4-FFF2-40B4-BE49-F238E27FC236}">
                  <a16:creationId xmlns:a16="http://schemas.microsoft.com/office/drawing/2014/main" id="{B471ACC3-EBB5-4856-B9E4-63C7E801105B}"/>
                </a:ext>
              </a:extLst>
            </p:cNvPr>
            <p:cNvSpPr txBox="1"/>
            <p:nvPr/>
          </p:nvSpPr>
          <p:spPr>
            <a:xfrm>
              <a:off x="4388348" y="956592"/>
              <a:ext cx="1013551" cy="165253"/>
            </a:xfrm>
            <a:prstGeom prst="rect">
              <a:avLst/>
            </a:prstGeom>
            <a:noFill/>
          </p:spPr>
          <p:txBody>
            <a:bodyPr wrap="square" lIns="0" tIns="0" rIns="0" bIns="0" rtlCol="0" anchor="ctr" anchorCtr="0">
              <a:noAutofit/>
            </a:bodyPr>
            <a:lstStyle/>
            <a:p>
              <a:r>
                <a:rPr lang="en-US" sz="1050" dirty="0"/>
                <a:t>192.168.3.1</a:t>
              </a:r>
            </a:p>
          </p:txBody>
        </p:sp>
        <p:sp>
          <p:nvSpPr>
            <p:cNvPr id="30" name="TextBox 29">
              <a:extLst>
                <a:ext uri="{FF2B5EF4-FFF2-40B4-BE49-F238E27FC236}">
                  <a16:creationId xmlns:a16="http://schemas.microsoft.com/office/drawing/2014/main" id="{257569D4-8971-4573-ADED-72B8641F8648}"/>
                </a:ext>
              </a:extLst>
            </p:cNvPr>
            <p:cNvSpPr txBox="1"/>
            <p:nvPr/>
          </p:nvSpPr>
          <p:spPr>
            <a:xfrm>
              <a:off x="4580285" y="1195150"/>
              <a:ext cx="455336" cy="157915"/>
            </a:xfrm>
            <a:prstGeom prst="rect">
              <a:avLst/>
            </a:prstGeom>
            <a:noFill/>
          </p:spPr>
          <p:txBody>
            <a:bodyPr wrap="square" lIns="0" tIns="0" rIns="0" bIns="0" rtlCol="0" anchor="ctr" anchorCtr="0">
              <a:noAutofit/>
            </a:bodyPr>
            <a:lstStyle/>
            <a:p>
              <a:pPr algn="l"/>
              <a:r>
                <a:rPr lang="en-US" sz="1050" dirty="0"/>
                <a:t>S0/0/0</a:t>
              </a:r>
            </a:p>
          </p:txBody>
        </p:sp>
        <p:sp>
          <p:nvSpPr>
            <p:cNvPr id="31" name="TextBox 30">
              <a:extLst>
                <a:ext uri="{FF2B5EF4-FFF2-40B4-BE49-F238E27FC236}">
                  <a16:creationId xmlns:a16="http://schemas.microsoft.com/office/drawing/2014/main" id="{6DCF403B-912D-4C47-98EA-AF6A5252A24F}"/>
                </a:ext>
              </a:extLst>
            </p:cNvPr>
            <p:cNvSpPr txBox="1"/>
            <p:nvPr/>
          </p:nvSpPr>
          <p:spPr>
            <a:xfrm>
              <a:off x="4953619" y="2516584"/>
              <a:ext cx="1013551" cy="165253"/>
            </a:xfrm>
            <a:prstGeom prst="rect">
              <a:avLst/>
            </a:prstGeom>
            <a:noFill/>
          </p:spPr>
          <p:txBody>
            <a:bodyPr wrap="square" lIns="0" tIns="0" rIns="0" bIns="0" rtlCol="0" anchor="ctr" anchorCtr="0">
              <a:noAutofit/>
            </a:bodyPr>
            <a:lstStyle/>
            <a:p>
              <a:r>
                <a:rPr lang="en-US" sz="1050" dirty="0"/>
                <a:t>10.10.20.0 /24</a:t>
              </a:r>
            </a:p>
          </p:txBody>
        </p:sp>
        <p:sp>
          <p:nvSpPr>
            <p:cNvPr id="32" name="TextBox 31">
              <a:extLst>
                <a:ext uri="{FF2B5EF4-FFF2-40B4-BE49-F238E27FC236}">
                  <a16:creationId xmlns:a16="http://schemas.microsoft.com/office/drawing/2014/main" id="{D4743972-A9C5-4C1B-9D74-2587F8AE6BBA}"/>
                </a:ext>
              </a:extLst>
            </p:cNvPr>
            <p:cNvSpPr txBox="1"/>
            <p:nvPr/>
          </p:nvSpPr>
          <p:spPr>
            <a:xfrm>
              <a:off x="3749592" y="1683965"/>
              <a:ext cx="1013551" cy="165253"/>
            </a:xfrm>
            <a:prstGeom prst="rect">
              <a:avLst/>
            </a:prstGeom>
            <a:noFill/>
          </p:spPr>
          <p:txBody>
            <a:bodyPr wrap="square" lIns="0" tIns="0" rIns="0" bIns="0" rtlCol="0" anchor="ctr" anchorCtr="0">
              <a:noAutofit/>
            </a:bodyPr>
            <a:lstStyle/>
            <a:p>
              <a:r>
                <a:rPr lang="en-US" sz="1050" dirty="0"/>
                <a:t>10.0.0.0 /8</a:t>
              </a:r>
            </a:p>
          </p:txBody>
        </p:sp>
        <p:sp>
          <p:nvSpPr>
            <p:cNvPr id="33" name="Rounded Rectangle 51">
              <a:extLst>
                <a:ext uri="{FF2B5EF4-FFF2-40B4-BE49-F238E27FC236}">
                  <a16:creationId xmlns:a16="http://schemas.microsoft.com/office/drawing/2014/main" id="{A7A72DAF-E121-40D4-85AC-431903921ECF}"/>
                </a:ext>
              </a:extLst>
            </p:cNvPr>
            <p:cNvSpPr/>
            <p:nvPr/>
          </p:nvSpPr>
          <p:spPr bwMode="auto">
            <a:xfrm>
              <a:off x="2319444" y="1587897"/>
              <a:ext cx="4962302"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34" name="Picture 37">
              <a:extLst>
                <a:ext uri="{FF2B5EF4-FFF2-40B4-BE49-F238E27FC236}">
                  <a16:creationId xmlns:a16="http://schemas.microsoft.com/office/drawing/2014/main" id="{C2DE966A-365B-4CA3-81F1-DDBD34FE25CE}"/>
                </a:ext>
              </a:extLst>
            </p:cNvPr>
            <p:cNvPicPr>
              <a:picLocks noChangeArrowheads="1"/>
            </p:cNvPicPr>
            <p:nvPr/>
          </p:nvPicPr>
          <p:blipFill>
            <a:blip r:embed="rId4"/>
            <a:srcRect/>
            <a:stretch>
              <a:fillRect/>
            </a:stretch>
          </p:blipFill>
          <p:spPr bwMode="auto">
            <a:xfrm>
              <a:off x="3658263" y="976077"/>
              <a:ext cx="870351" cy="451691"/>
            </a:xfrm>
            <a:prstGeom prst="rect">
              <a:avLst/>
            </a:prstGeom>
            <a:noFill/>
            <a:ln w="9525">
              <a:noFill/>
              <a:miter lim="800000"/>
              <a:headEnd/>
              <a:tailEnd/>
            </a:ln>
          </p:spPr>
        </p:pic>
        <p:sp>
          <p:nvSpPr>
            <p:cNvPr id="35" name="TextBox 34">
              <a:extLst>
                <a:ext uri="{FF2B5EF4-FFF2-40B4-BE49-F238E27FC236}">
                  <a16:creationId xmlns:a16="http://schemas.microsoft.com/office/drawing/2014/main" id="{A34E2B52-0C59-459A-83B7-8A3A041BA456}"/>
                </a:ext>
              </a:extLst>
            </p:cNvPr>
            <p:cNvSpPr txBox="1"/>
            <p:nvPr/>
          </p:nvSpPr>
          <p:spPr>
            <a:xfrm>
              <a:off x="3909422" y="1195094"/>
              <a:ext cx="349776" cy="276999"/>
            </a:xfrm>
            <a:prstGeom prst="rect">
              <a:avLst/>
            </a:prstGeom>
            <a:noFill/>
          </p:spPr>
          <p:txBody>
            <a:bodyPr wrap="none" rtlCol="0">
              <a:spAutoFit/>
            </a:bodyPr>
            <a:lstStyle/>
            <a:p>
              <a:r>
                <a:rPr lang="en-US" sz="1200" b="1" dirty="0">
                  <a:solidFill>
                    <a:schemeClr val="bg1"/>
                  </a:solidFill>
                </a:rPr>
                <a:t>R3</a:t>
              </a:r>
            </a:p>
          </p:txBody>
        </p:sp>
      </p:grpSp>
      <p:sp>
        <p:nvSpPr>
          <p:cNvPr id="36" name="Rectangle 35">
            <a:extLst>
              <a:ext uri="{FF2B5EF4-FFF2-40B4-BE49-F238E27FC236}">
                <a16:creationId xmlns:a16="http://schemas.microsoft.com/office/drawing/2014/main" id="{B1470585-A1E9-4F7B-9222-9C5E246EAACA}"/>
              </a:ext>
            </a:extLst>
          </p:cNvPr>
          <p:cNvSpPr/>
          <p:nvPr/>
        </p:nvSpPr>
        <p:spPr bwMode="auto">
          <a:xfrm>
            <a:off x="347187" y="3221338"/>
            <a:ext cx="462774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7" name="Rectangle 36">
            <a:extLst>
              <a:ext uri="{FF2B5EF4-FFF2-40B4-BE49-F238E27FC236}">
                <a16:creationId xmlns:a16="http://schemas.microsoft.com/office/drawing/2014/main" id="{81EBE2E7-583D-4579-87E9-30E9BFBDAADF}"/>
              </a:ext>
            </a:extLst>
          </p:cNvPr>
          <p:cNvSpPr/>
          <p:nvPr/>
        </p:nvSpPr>
        <p:spPr bwMode="auto">
          <a:xfrm>
            <a:off x="810026" y="3437707"/>
            <a:ext cx="277660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38" name="Text Placeholder 5">
            <a:extLst>
              <a:ext uri="{FF2B5EF4-FFF2-40B4-BE49-F238E27FC236}">
                <a16:creationId xmlns:a16="http://schemas.microsoft.com/office/drawing/2014/main" id="{E6D8BF19-635C-49F2-BACF-7FBA148F2E85}"/>
              </a:ext>
            </a:extLst>
          </p:cNvPr>
          <p:cNvSpPr>
            <a:spLocks/>
          </p:cNvSpPr>
          <p:nvPr/>
        </p:nvSpPr>
        <p:spPr bwMode="auto">
          <a:xfrm>
            <a:off x="347188" y="1799514"/>
            <a:ext cx="6036574" cy="229891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spAutoFit/>
          </a:bodyPr>
          <a:lstStyle/>
          <a:p>
            <a:pPr marL="236538" indent="-236538" defTabSz="814388">
              <a:buClr>
                <a:srgbClr val="708CA1"/>
              </a:buClr>
              <a:defRPr/>
            </a:pPr>
            <a:r>
              <a:rPr lang="en-US" sz="1200" kern="0" dirty="0">
                <a:latin typeface="Courier New" pitchFamily="49" charset="0"/>
              </a:rPr>
              <a:t>R3(config)# </a:t>
            </a:r>
            <a:r>
              <a:rPr lang="en-US" sz="1200" b="1" kern="0" dirty="0">
                <a:latin typeface="Courier New" pitchFamily="49" charset="0"/>
              </a:rPr>
              <a:t>interface S0/0/0</a:t>
            </a:r>
          </a:p>
          <a:p>
            <a:pPr marL="236538" indent="-236538" defTabSz="814388">
              <a:buClr>
                <a:srgbClr val="708CA1"/>
              </a:buClr>
              <a:defRPr/>
            </a:pPr>
            <a:r>
              <a:rPr lang="en-US" sz="1200" kern="0" dirty="0">
                <a:latin typeface="Courier New" pitchFamily="49" charset="0"/>
              </a:rPr>
              <a:t>R3(config-if)#</a:t>
            </a:r>
            <a:r>
              <a:rPr lang="en-US" sz="1200" b="1" kern="0" dirty="0">
                <a:latin typeface="Courier New" pitchFamily="49" charset="0"/>
              </a:rPr>
              <a:t> ip address 192.168.3.1 255.255.255.0</a:t>
            </a:r>
          </a:p>
          <a:p>
            <a:pPr marL="236538" indent="-236538" defTabSz="814388">
              <a:buClr>
                <a:srgbClr val="708CA1"/>
              </a:buClr>
              <a:defRPr/>
            </a:pPr>
            <a:r>
              <a:rPr lang="en-US" sz="1200" kern="0" dirty="0">
                <a:latin typeface="Courier New" pitchFamily="49" charset="0"/>
              </a:rPr>
              <a:t>R3(config-if)# </a:t>
            </a:r>
            <a:r>
              <a:rPr lang="en-US" sz="1200" b="1" kern="0" dirty="0">
                <a:latin typeface="Courier New" pitchFamily="49" charset="0"/>
              </a:rPr>
              <a:t>ip summary-address eigrp 1 10.10.0.0 255.255.0.0</a:t>
            </a:r>
          </a:p>
          <a:p>
            <a:pPr marL="236538" indent="-236538" defTabSz="814388">
              <a:buClr>
                <a:srgbClr val="708CA1"/>
              </a:buClr>
              <a:defRPr/>
            </a:pPr>
            <a:r>
              <a:rPr lang="en-US" sz="1200" kern="0" dirty="0">
                <a:latin typeface="Courier New" pitchFamily="49" charset="0"/>
              </a:rPr>
              <a:t>R3(config-if)# </a:t>
            </a:r>
            <a:r>
              <a:rPr lang="en-US" sz="1200" b="1" kern="0" dirty="0">
                <a:latin typeface="Courier New" pitchFamily="49" charset="0"/>
              </a:rPr>
              <a:t>no shut</a:t>
            </a:r>
          </a:p>
          <a:p>
            <a:pPr marL="236538" indent="-236538" defTabSz="814388">
              <a:buClr>
                <a:srgbClr val="708CA1"/>
              </a:buClr>
              <a:defRPr/>
            </a:pPr>
            <a:r>
              <a:rPr lang="en-US" sz="1200" kern="0" dirty="0">
                <a:latin typeface="Courier New" pitchFamily="49" charset="0"/>
              </a:rPr>
              <a:t>R3(config-if)# exit</a:t>
            </a:r>
          </a:p>
          <a:p>
            <a:pPr marL="236538" indent="-236538" defTabSz="814388">
              <a:buClr>
                <a:srgbClr val="708CA1"/>
              </a:buClr>
              <a:defRPr/>
            </a:pPr>
            <a:r>
              <a:rPr lang="en-US" sz="1200" kern="0" dirty="0">
                <a:latin typeface="Courier New" pitchFamily="49" charset="0"/>
              </a:rPr>
              <a:t>R3# </a:t>
            </a:r>
            <a:r>
              <a:rPr lang="en-US" sz="1200" b="1" kern="0" dirty="0">
                <a:latin typeface="Courier New" pitchFamily="49" charset="0"/>
              </a:rPr>
              <a:t>show ip protocols</a:t>
            </a:r>
          </a:p>
          <a:p>
            <a:pPr marL="236538" indent="-236538" defTabSz="814388">
              <a:buClr>
                <a:srgbClr val="708CA1"/>
              </a:buClr>
              <a:defRPr/>
            </a:pPr>
            <a:r>
              <a:rPr lang="en-US" sz="1200" kern="0" dirty="0">
                <a:latin typeface="Courier New" pitchFamily="49" charset="0"/>
              </a:rPr>
              <a:t>Routing Protocol is "eigrp 100"</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Automatic network summarization is not in effect</a:t>
            </a:r>
          </a:p>
          <a:p>
            <a:pPr marL="236538" indent="-236538" defTabSz="814388">
              <a:buClr>
                <a:srgbClr val="708CA1"/>
              </a:buClr>
              <a:defRPr/>
            </a:pPr>
            <a:r>
              <a:rPr lang="en-US" sz="1200" kern="0" dirty="0">
                <a:latin typeface="Courier New" pitchFamily="49" charset="0"/>
              </a:rPr>
              <a:t>  Address Summarization:</a:t>
            </a:r>
          </a:p>
          <a:p>
            <a:pPr marL="236538" indent="-236538" defTabSz="814388">
              <a:buClr>
                <a:srgbClr val="708CA1"/>
              </a:buClr>
              <a:defRPr/>
            </a:pPr>
            <a:r>
              <a:rPr lang="en-US" sz="1200" kern="0" dirty="0">
                <a:latin typeface="Courier New" pitchFamily="49" charset="0"/>
              </a:rPr>
              <a:t>    10.10.0.0/16 for Serial0/0/0</a:t>
            </a:r>
          </a:p>
          <a:p>
            <a:pPr marL="236538" indent="-236538" defTabSz="814388">
              <a:buClr>
                <a:srgbClr val="708CA1"/>
              </a:buClr>
              <a:defRPr/>
            </a:pPr>
            <a:r>
              <a:rPr lang="en-US" sz="1200" kern="0" dirty="0">
                <a:latin typeface="Courier New" pitchFamily="49" charset="0"/>
              </a:rPr>
              <a:t>&lt;output omitted&gt;</a:t>
            </a:r>
          </a:p>
        </p:txBody>
      </p:sp>
    </p:spTree>
    <p:extLst>
      <p:ext uri="{BB962C8B-B14F-4D97-AF65-F5344CB8AC3E}">
        <p14:creationId xmlns:p14="http://schemas.microsoft.com/office/powerpoint/2010/main" val="11703150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711" name="Rectangle 31"/>
          <p:cNvSpPr>
            <a:spLocks noGrp="1" noChangeArrowheads="1"/>
          </p:cNvSpPr>
          <p:nvPr>
            <p:ph type="title"/>
          </p:nvPr>
        </p:nvSpPr>
        <p:spPr>
          <a:xfrm>
            <a:off x="0" y="0"/>
            <a:ext cx="3373368" cy="477413"/>
          </a:xfrm>
        </p:spPr>
        <p:txBody>
          <a:bodyPr>
            <a:normAutofit/>
          </a:bodyPr>
          <a:lstStyle/>
          <a:p>
            <a:r>
              <a:rPr lang="en-US" sz="2800" dirty="0"/>
              <a:t>Router Authentication</a:t>
            </a:r>
          </a:p>
        </p:txBody>
      </p:sp>
      <p:sp>
        <p:nvSpPr>
          <p:cNvPr id="967712" name="Rectangle 32"/>
          <p:cNvSpPr>
            <a:spLocks noGrp="1" noChangeArrowheads="1"/>
          </p:cNvSpPr>
          <p:nvPr>
            <p:ph type="body" idx="1"/>
          </p:nvPr>
        </p:nvSpPr>
        <p:spPr>
          <a:xfrm>
            <a:off x="265009" y="638539"/>
            <a:ext cx="11661981" cy="4064935"/>
          </a:xfrm>
        </p:spPr>
        <p:txBody>
          <a:bodyPr>
            <a:normAutofit/>
          </a:bodyPr>
          <a:lstStyle/>
          <a:p>
            <a:pPr>
              <a:buFont typeface="Courier New" panose="02070309020205020404" pitchFamily="49" charset="0"/>
              <a:buChar char="o"/>
            </a:pPr>
            <a:r>
              <a:rPr lang="en-US" sz="1800" dirty="0">
                <a:solidFill>
                  <a:schemeClr val="tx2"/>
                </a:solidFill>
              </a:rPr>
              <a:t>Many routing protocols support authentication such that a router authenticates the source of each routing update packet that it receives.</a:t>
            </a:r>
          </a:p>
          <a:p>
            <a:pPr>
              <a:buFont typeface="Courier New" panose="02070309020205020404" pitchFamily="49" charset="0"/>
              <a:buChar char="o"/>
            </a:pPr>
            <a:r>
              <a:rPr lang="en-US" sz="1800" dirty="0">
                <a:solidFill>
                  <a:schemeClr val="tx2"/>
                </a:solidFill>
              </a:rPr>
              <a:t> Simple password authentication is supported by:</a:t>
            </a:r>
          </a:p>
          <a:p>
            <a:pPr lvl="1">
              <a:buFont typeface="Wingdings" panose="05000000000000000000" pitchFamily="2" charset="2"/>
              <a:buChar char="Ø"/>
            </a:pPr>
            <a:r>
              <a:rPr lang="en-US" sz="1800" dirty="0">
                <a:solidFill>
                  <a:schemeClr val="tx2"/>
                </a:solidFill>
              </a:rPr>
              <a:t>IS-IS </a:t>
            </a:r>
          </a:p>
          <a:p>
            <a:pPr lvl="1">
              <a:buFont typeface="Wingdings" panose="05000000000000000000" pitchFamily="2" charset="2"/>
              <a:buChar char="Ø"/>
            </a:pPr>
            <a:r>
              <a:rPr lang="en-US" sz="1800" dirty="0">
                <a:solidFill>
                  <a:schemeClr val="tx2"/>
                </a:solidFill>
              </a:rPr>
              <a:t>OSPF</a:t>
            </a:r>
          </a:p>
          <a:p>
            <a:pPr lvl="1">
              <a:buFont typeface="Wingdings" panose="05000000000000000000" pitchFamily="2" charset="2"/>
              <a:buChar char="Ø"/>
            </a:pPr>
            <a:r>
              <a:rPr lang="en-US" sz="1800" dirty="0">
                <a:solidFill>
                  <a:schemeClr val="tx2"/>
                </a:solidFill>
              </a:rPr>
              <a:t>RIPv2 </a:t>
            </a:r>
          </a:p>
          <a:p>
            <a:pPr>
              <a:buFont typeface="Courier New" panose="02070309020205020404" pitchFamily="49" charset="0"/>
              <a:buChar char="o"/>
            </a:pPr>
            <a:r>
              <a:rPr lang="en-US" sz="1800" dirty="0">
                <a:solidFill>
                  <a:schemeClr val="tx2"/>
                </a:solidFill>
              </a:rPr>
              <a:t> MD5 authentication is supported by:</a:t>
            </a:r>
          </a:p>
          <a:p>
            <a:pPr lvl="1">
              <a:buFont typeface="Wingdings" panose="05000000000000000000" pitchFamily="2" charset="2"/>
              <a:buChar char="Ø"/>
            </a:pPr>
            <a:r>
              <a:rPr lang="en-US" sz="1800" dirty="0">
                <a:solidFill>
                  <a:schemeClr val="tx2"/>
                </a:solidFill>
              </a:rPr>
              <a:t>OSPF</a:t>
            </a:r>
          </a:p>
          <a:p>
            <a:pPr lvl="1">
              <a:buFont typeface="Wingdings" panose="05000000000000000000" pitchFamily="2" charset="2"/>
              <a:buChar char="Ø"/>
            </a:pPr>
            <a:r>
              <a:rPr lang="en-US" sz="1800" dirty="0">
                <a:solidFill>
                  <a:schemeClr val="tx2"/>
                </a:solidFill>
              </a:rPr>
              <a:t>RIPv2</a:t>
            </a:r>
          </a:p>
          <a:p>
            <a:pPr lvl="1">
              <a:buFont typeface="Wingdings" panose="05000000000000000000" pitchFamily="2" charset="2"/>
              <a:buChar char="Ø"/>
            </a:pPr>
            <a:r>
              <a:rPr lang="en-US" sz="1800" dirty="0">
                <a:solidFill>
                  <a:schemeClr val="tx2"/>
                </a:solidFill>
              </a:rPr>
              <a:t>BGP</a:t>
            </a:r>
          </a:p>
          <a:p>
            <a:pPr lvl="1">
              <a:buFont typeface="Wingdings" panose="05000000000000000000" pitchFamily="2" charset="2"/>
              <a:buChar char="Ø"/>
            </a:pPr>
            <a:r>
              <a:rPr lang="en-US" sz="1800" b="1" dirty="0">
                <a:solidFill>
                  <a:schemeClr val="tx2"/>
                </a:solidFill>
              </a:rPr>
              <a:t>EIGRP</a:t>
            </a:r>
          </a:p>
        </p:txBody>
      </p:sp>
      <p:sp>
        <p:nvSpPr>
          <p:cNvPr id="5" name="TextBox 4">
            <a:extLst>
              <a:ext uri="{FF2B5EF4-FFF2-40B4-BE49-F238E27FC236}">
                <a16:creationId xmlns:a16="http://schemas.microsoft.com/office/drawing/2014/main" id="{9726B6D2-37E4-4DF6-A6ED-81E89EDDA119}"/>
              </a:ext>
            </a:extLst>
          </p:cNvPr>
          <p:cNvSpPr txBox="1"/>
          <p:nvPr/>
        </p:nvSpPr>
        <p:spPr>
          <a:xfrm>
            <a:off x="5767570" y="1241423"/>
            <a:ext cx="6159420" cy="3233706"/>
          </a:xfrm>
          <a:prstGeom prst="rect">
            <a:avLst/>
          </a:prstGeom>
          <a:noFill/>
        </p:spPr>
        <p:txBody>
          <a:bodyPr wrap="square">
            <a:spAutoFit/>
          </a:bodyPr>
          <a:lstStyle/>
          <a:p>
            <a:pPr algn="just">
              <a:lnSpc>
                <a:spcPct val="90000"/>
              </a:lnSpc>
              <a:spcBef>
                <a:spcPts val="1000"/>
              </a:spcBef>
            </a:pPr>
            <a:r>
              <a:rPr lang="en-US" b="1" dirty="0">
                <a:solidFill>
                  <a:schemeClr val="tx2"/>
                </a:solidFill>
              </a:rPr>
              <a:t>Simple password authentication:</a:t>
            </a:r>
          </a:p>
          <a:p>
            <a:pPr marL="285750" lvl="1" indent="-285750" algn="just">
              <a:lnSpc>
                <a:spcPct val="90000"/>
              </a:lnSpc>
              <a:spcBef>
                <a:spcPts val="1000"/>
              </a:spcBef>
              <a:buFont typeface="Wingdings" panose="05000000000000000000" pitchFamily="2" charset="2"/>
              <a:buChar char="ü"/>
            </a:pPr>
            <a:r>
              <a:rPr lang="en-US" dirty="0">
                <a:solidFill>
                  <a:schemeClr val="tx2"/>
                </a:solidFill>
              </a:rPr>
              <a:t>Router sends packet and key.</a:t>
            </a:r>
          </a:p>
          <a:p>
            <a:pPr marL="285750" lvl="1" indent="-285750" algn="just">
              <a:lnSpc>
                <a:spcPct val="90000"/>
              </a:lnSpc>
              <a:spcBef>
                <a:spcPts val="1000"/>
              </a:spcBef>
              <a:buFont typeface="Wingdings" panose="05000000000000000000" pitchFamily="2" charset="2"/>
              <a:buChar char="ü"/>
            </a:pPr>
            <a:r>
              <a:rPr lang="en-US" dirty="0">
                <a:solidFill>
                  <a:schemeClr val="tx2"/>
                </a:solidFill>
              </a:rPr>
              <a:t>Neighbor checks if received key matches its key.</a:t>
            </a:r>
          </a:p>
          <a:p>
            <a:pPr marL="285750" lvl="1" indent="-285750" algn="just">
              <a:lnSpc>
                <a:spcPct val="90000"/>
              </a:lnSpc>
              <a:spcBef>
                <a:spcPts val="1000"/>
              </a:spcBef>
              <a:buFont typeface="Wingdings" panose="05000000000000000000" pitchFamily="2" charset="2"/>
              <a:buChar char="ü"/>
            </a:pPr>
            <a:r>
              <a:rPr lang="en-US" dirty="0">
                <a:solidFill>
                  <a:schemeClr val="tx2"/>
                </a:solidFill>
              </a:rPr>
              <a:t>Is not secure.</a:t>
            </a:r>
          </a:p>
          <a:p>
            <a:pPr algn="just">
              <a:lnSpc>
                <a:spcPct val="90000"/>
              </a:lnSpc>
              <a:spcBef>
                <a:spcPts val="1000"/>
              </a:spcBef>
            </a:pPr>
            <a:r>
              <a:rPr lang="en-US" b="1" dirty="0">
                <a:solidFill>
                  <a:schemeClr val="tx2"/>
                </a:solidFill>
              </a:rPr>
              <a:t>MD5 authentication:</a:t>
            </a:r>
          </a:p>
          <a:p>
            <a:pPr marL="285750" lvl="1" indent="-285750" algn="just">
              <a:lnSpc>
                <a:spcPct val="90000"/>
              </a:lnSpc>
              <a:spcBef>
                <a:spcPts val="1000"/>
              </a:spcBef>
              <a:buFont typeface="Wingdings" panose="05000000000000000000" pitchFamily="2" charset="2"/>
              <a:buChar char="ü"/>
            </a:pPr>
            <a:r>
              <a:rPr lang="en-US" dirty="0">
                <a:solidFill>
                  <a:schemeClr val="tx2"/>
                </a:solidFill>
              </a:rPr>
              <a:t>Configure a “key” (password) and key-id; router generates a message digest, or hash, of the key, key-id and message.</a:t>
            </a:r>
          </a:p>
          <a:p>
            <a:pPr marL="285750" lvl="1" indent="-285750" algn="just">
              <a:lnSpc>
                <a:spcPct val="90000"/>
              </a:lnSpc>
              <a:spcBef>
                <a:spcPts val="1000"/>
              </a:spcBef>
              <a:buFont typeface="Wingdings" panose="05000000000000000000" pitchFamily="2" charset="2"/>
              <a:buChar char="ü"/>
            </a:pPr>
            <a:r>
              <a:rPr lang="en-US" dirty="0">
                <a:solidFill>
                  <a:schemeClr val="tx2"/>
                </a:solidFill>
              </a:rPr>
              <a:t>Message digest is sent with packet; key is not sent.</a:t>
            </a:r>
          </a:p>
          <a:p>
            <a:pPr marL="285750" lvl="1" indent="-285750" algn="just">
              <a:lnSpc>
                <a:spcPct val="90000"/>
              </a:lnSpc>
              <a:spcBef>
                <a:spcPts val="1000"/>
              </a:spcBef>
              <a:buFont typeface="Wingdings" panose="05000000000000000000" pitchFamily="2" charset="2"/>
              <a:buChar char="ü"/>
            </a:pPr>
            <a:r>
              <a:rPr lang="en-US" dirty="0">
                <a:solidFill>
                  <a:schemeClr val="tx2"/>
                </a:solidFill>
              </a:rPr>
              <a:t>Is secure.</a:t>
            </a:r>
          </a:p>
        </p:txBody>
      </p:sp>
    </p:spTree>
    <p:extLst>
      <p:ext uri="{BB962C8B-B14F-4D97-AF65-F5344CB8AC3E}">
        <p14:creationId xmlns:p14="http://schemas.microsoft.com/office/powerpoint/2010/main" val="41954116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3833" name="Rectangle 9"/>
          <p:cNvSpPr>
            <a:spLocks noGrp="1" noChangeArrowheads="1"/>
          </p:cNvSpPr>
          <p:nvPr>
            <p:ph type="title"/>
          </p:nvPr>
        </p:nvSpPr>
        <p:spPr>
          <a:xfrm>
            <a:off x="0" y="0"/>
            <a:ext cx="4140101" cy="523180"/>
          </a:xfrm>
        </p:spPr>
        <p:txBody>
          <a:bodyPr>
            <a:normAutofit/>
          </a:bodyPr>
          <a:lstStyle/>
          <a:p>
            <a:r>
              <a:rPr lang="en-US" sz="2800" dirty="0"/>
              <a:t>EIGRP MD5 Authentication</a:t>
            </a:r>
          </a:p>
        </p:txBody>
      </p:sp>
      <p:sp>
        <p:nvSpPr>
          <p:cNvPr id="973834" name="Rectangle 10"/>
          <p:cNvSpPr>
            <a:spLocks noGrp="1" noChangeArrowheads="1"/>
          </p:cNvSpPr>
          <p:nvPr>
            <p:ph type="body" idx="1"/>
          </p:nvPr>
        </p:nvSpPr>
        <p:spPr>
          <a:xfrm>
            <a:off x="314265" y="687829"/>
            <a:ext cx="11487742" cy="3479155"/>
          </a:xfrm>
        </p:spPr>
        <p:txBody>
          <a:bodyPr>
            <a:noAutofit/>
          </a:bodyPr>
          <a:lstStyle/>
          <a:p>
            <a:pPr>
              <a:buFont typeface="Courier New" panose="02070309020205020404" pitchFamily="49" charset="0"/>
              <a:buChar char="o"/>
            </a:pPr>
            <a:r>
              <a:rPr lang="en-US" sz="1800" dirty="0">
                <a:solidFill>
                  <a:schemeClr val="tx2"/>
                </a:solidFill>
              </a:rPr>
              <a:t>EIGRP supports MD5 authentication.</a:t>
            </a:r>
          </a:p>
          <a:p>
            <a:pPr>
              <a:buFont typeface="Courier New" panose="02070309020205020404" pitchFamily="49" charset="0"/>
              <a:buChar char="o"/>
            </a:pPr>
            <a:r>
              <a:rPr lang="en-US" sz="1800" dirty="0">
                <a:solidFill>
                  <a:schemeClr val="tx2"/>
                </a:solidFill>
              </a:rPr>
              <a:t>Router generates and checks every EIGRP packet. Router authenticates the source of each routing update packet that it receives.</a:t>
            </a:r>
          </a:p>
          <a:p>
            <a:pPr>
              <a:buFont typeface="Courier New" panose="02070309020205020404" pitchFamily="49" charset="0"/>
              <a:buChar char="o"/>
            </a:pPr>
            <a:r>
              <a:rPr lang="en-US" sz="1800" dirty="0">
                <a:solidFill>
                  <a:schemeClr val="tx2"/>
                </a:solidFill>
              </a:rPr>
              <a:t>Configure a “key” (password) and key-id; each participating neighbor must have same key configured.</a:t>
            </a:r>
          </a:p>
          <a:p>
            <a:pPr>
              <a:buFont typeface="Courier New" panose="02070309020205020404" pitchFamily="49" charset="0"/>
              <a:buChar char="o"/>
            </a:pPr>
            <a:r>
              <a:rPr lang="en-US" sz="1800" dirty="0">
                <a:solidFill>
                  <a:schemeClr val="tx2"/>
                </a:solidFill>
              </a:rPr>
              <a:t>EIGRP MD5 authentication:</a:t>
            </a:r>
          </a:p>
          <a:p>
            <a:pPr marL="742950" lvl="2" indent="-285750">
              <a:spcBef>
                <a:spcPts val="1000"/>
              </a:spcBef>
              <a:buFont typeface="Wingdings" panose="05000000000000000000" pitchFamily="2" charset="2"/>
              <a:buChar char="ü"/>
            </a:pPr>
            <a:r>
              <a:rPr lang="en-US" sz="1600" dirty="0">
                <a:solidFill>
                  <a:schemeClr val="tx2"/>
                </a:solidFill>
              </a:rPr>
              <a:t>Router generates a message digest, or hash, of the key, key-id, and message.</a:t>
            </a:r>
          </a:p>
          <a:p>
            <a:pPr marL="742950" lvl="2" indent="-285750">
              <a:spcBef>
                <a:spcPts val="1000"/>
              </a:spcBef>
              <a:buFont typeface="Wingdings" panose="05000000000000000000" pitchFamily="2" charset="2"/>
              <a:buChar char="ü"/>
            </a:pPr>
            <a:r>
              <a:rPr lang="en-US" sz="1600" dirty="0">
                <a:solidFill>
                  <a:schemeClr val="tx2"/>
                </a:solidFill>
              </a:rPr>
              <a:t>EIGRP allows keys to be managed using key chains.</a:t>
            </a:r>
          </a:p>
          <a:p>
            <a:pPr marL="742950" lvl="2" indent="-285750">
              <a:spcBef>
                <a:spcPts val="1000"/>
              </a:spcBef>
              <a:buFont typeface="Wingdings" panose="05000000000000000000" pitchFamily="2" charset="2"/>
              <a:buChar char="ü"/>
            </a:pPr>
            <a:r>
              <a:rPr lang="en-US" sz="1600" dirty="0">
                <a:solidFill>
                  <a:schemeClr val="tx2"/>
                </a:solidFill>
              </a:rPr>
              <a:t>Specify key-id (number, key, and lifetime of key).</a:t>
            </a:r>
          </a:p>
          <a:p>
            <a:pPr marL="742950" lvl="2" indent="-285750">
              <a:spcBef>
                <a:spcPts val="1000"/>
              </a:spcBef>
              <a:buFont typeface="Wingdings" panose="05000000000000000000" pitchFamily="2" charset="2"/>
              <a:buChar char="ü"/>
            </a:pPr>
            <a:r>
              <a:rPr lang="en-US" sz="1600" dirty="0">
                <a:solidFill>
                  <a:schemeClr val="tx2"/>
                </a:solidFill>
              </a:rPr>
              <a:t>First valid activated key, in order of key numbers, is used.</a:t>
            </a:r>
          </a:p>
          <a:p>
            <a:pPr>
              <a:buFont typeface="Courier New" panose="02070309020205020404" pitchFamily="49" charset="0"/>
              <a:buChar char="o"/>
            </a:pPr>
            <a:endParaRPr lang="en-US" sz="1800" dirty="0">
              <a:solidFill>
                <a:schemeClr val="tx2"/>
              </a:solidFill>
            </a:endParaRPr>
          </a:p>
        </p:txBody>
      </p:sp>
    </p:spTree>
    <p:extLst>
      <p:ext uri="{BB962C8B-B14F-4D97-AF65-F5344CB8AC3E}">
        <p14:creationId xmlns:p14="http://schemas.microsoft.com/office/powerpoint/2010/main" val="11371794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3833" name="Rectangle 9"/>
          <p:cNvSpPr>
            <a:spLocks noGrp="1" noChangeArrowheads="1"/>
          </p:cNvSpPr>
          <p:nvPr>
            <p:ph type="title"/>
          </p:nvPr>
        </p:nvSpPr>
        <p:spPr>
          <a:xfrm>
            <a:off x="0" y="0"/>
            <a:ext cx="4140101" cy="523180"/>
          </a:xfrm>
        </p:spPr>
        <p:txBody>
          <a:bodyPr>
            <a:normAutofit/>
          </a:bodyPr>
          <a:lstStyle/>
          <a:p>
            <a:r>
              <a:rPr lang="en-US" sz="2800" dirty="0"/>
              <a:t>EIGRP MD5 Authentication</a:t>
            </a:r>
          </a:p>
        </p:txBody>
      </p:sp>
      <p:sp>
        <p:nvSpPr>
          <p:cNvPr id="973834" name="Rectangle 10"/>
          <p:cNvSpPr>
            <a:spLocks noGrp="1" noChangeArrowheads="1"/>
          </p:cNvSpPr>
          <p:nvPr>
            <p:ph type="body" idx="1"/>
          </p:nvPr>
        </p:nvSpPr>
        <p:spPr>
          <a:xfrm>
            <a:off x="255734" y="523180"/>
            <a:ext cx="11487742" cy="3479155"/>
          </a:xfrm>
        </p:spPr>
        <p:txBody>
          <a:bodyPr>
            <a:noAutofit/>
          </a:bodyPr>
          <a:lstStyle/>
          <a:p>
            <a:pPr>
              <a:buFont typeface="Courier New" panose="02070309020205020404" pitchFamily="49" charset="0"/>
              <a:buChar char="o"/>
            </a:pPr>
            <a:r>
              <a:rPr lang="en-US" sz="1800" dirty="0">
                <a:solidFill>
                  <a:schemeClr val="tx2"/>
                </a:solidFill>
              </a:rPr>
              <a:t>Specify MD5 authentication for EIGRP packets.</a:t>
            </a:r>
          </a:p>
          <a:p>
            <a:pPr marL="0" indent="0">
              <a:buNone/>
            </a:pPr>
            <a:r>
              <a:rPr lang="en-US" sz="1800" dirty="0">
                <a:solidFill>
                  <a:schemeClr val="tx2"/>
                </a:solidFill>
              </a:rPr>
              <a:t>	</a:t>
            </a:r>
            <a:r>
              <a:rPr lang="en-US" sz="1800" dirty="0">
                <a:solidFill>
                  <a:schemeClr val="tx2"/>
                </a:solidFill>
                <a:highlight>
                  <a:srgbClr val="FFFF00"/>
                </a:highlight>
              </a:rPr>
              <a:t>Router(config-if)#ip authentication mode </a:t>
            </a:r>
            <a:r>
              <a:rPr lang="en-US" sz="1800" dirty="0" err="1">
                <a:solidFill>
                  <a:schemeClr val="tx2"/>
                </a:solidFill>
                <a:highlight>
                  <a:srgbClr val="FFFF00"/>
                </a:highlight>
              </a:rPr>
              <a:t>eigrp</a:t>
            </a:r>
            <a:r>
              <a:rPr lang="en-US" sz="1800" dirty="0">
                <a:solidFill>
                  <a:schemeClr val="tx2"/>
                </a:solidFill>
                <a:highlight>
                  <a:srgbClr val="FFFF00"/>
                </a:highlight>
              </a:rPr>
              <a:t> autonomous-system md5</a:t>
            </a:r>
            <a:endParaRPr lang="en-US" sz="1800" dirty="0">
              <a:solidFill>
                <a:schemeClr val="tx2"/>
              </a:solidFill>
            </a:endParaRPr>
          </a:p>
          <a:p>
            <a:pPr>
              <a:buFont typeface="Courier New" panose="02070309020205020404" pitchFamily="49" charset="0"/>
              <a:buChar char="o"/>
            </a:pPr>
            <a:r>
              <a:rPr lang="en-US" sz="1800" dirty="0">
                <a:solidFill>
                  <a:schemeClr val="tx2"/>
                </a:solidFill>
              </a:rPr>
              <a:t>Enable EIGRP packet authentication using key in the key-chain.</a:t>
            </a:r>
          </a:p>
          <a:p>
            <a:pPr marL="0" indent="0">
              <a:buNone/>
            </a:pPr>
            <a:r>
              <a:rPr lang="en-US" sz="1800" dirty="0">
                <a:solidFill>
                  <a:schemeClr val="tx2"/>
                </a:solidFill>
              </a:rPr>
              <a:t>	</a:t>
            </a:r>
            <a:r>
              <a:rPr lang="en-US" sz="1800" dirty="0">
                <a:solidFill>
                  <a:schemeClr val="tx2"/>
                </a:solidFill>
                <a:highlight>
                  <a:srgbClr val="FFFF00"/>
                </a:highlight>
              </a:rPr>
              <a:t>Router(config-if)# </a:t>
            </a:r>
            <a:r>
              <a:rPr lang="en-US" sz="1800" dirty="0" err="1">
                <a:solidFill>
                  <a:schemeClr val="tx2"/>
                </a:solidFill>
                <a:highlight>
                  <a:srgbClr val="FFFF00"/>
                </a:highlight>
              </a:rPr>
              <a:t>ip</a:t>
            </a:r>
            <a:r>
              <a:rPr lang="en-US" sz="1800" dirty="0">
                <a:solidFill>
                  <a:schemeClr val="tx2"/>
                </a:solidFill>
                <a:highlight>
                  <a:srgbClr val="FFFF00"/>
                </a:highlight>
              </a:rPr>
              <a:t> authentication key-chain </a:t>
            </a:r>
            <a:r>
              <a:rPr lang="en-US" sz="1800" dirty="0" err="1">
                <a:solidFill>
                  <a:schemeClr val="tx2"/>
                </a:solidFill>
                <a:highlight>
                  <a:srgbClr val="FFFF00"/>
                </a:highlight>
              </a:rPr>
              <a:t>eigrp</a:t>
            </a:r>
            <a:r>
              <a:rPr lang="en-US" sz="1800" dirty="0">
                <a:solidFill>
                  <a:schemeClr val="tx2"/>
                </a:solidFill>
                <a:highlight>
                  <a:srgbClr val="FFFF00"/>
                </a:highlight>
              </a:rPr>
              <a:t> autonomous-system name-of-chain</a:t>
            </a:r>
          </a:p>
          <a:p>
            <a:pPr marL="0" indent="0">
              <a:buNone/>
            </a:pPr>
            <a:r>
              <a:rPr lang="en-US" sz="1800" kern="0" dirty="0">
                <a:solidFill>
                  <a:schemeClr val="tx2"/>
                </a:solidFill>
                <a:latin typeface="Courier New" pitchFamily="49" charset="0"/>
                <a:cs typeface="Courier New" pitchFamily="49" charset="0"/>
              </a:rPr>
              <a:t>	</a:t>
            </a:r>
            <a:r>
              <a:rPr lang="en-US" sz="1800" dirty="0">
                <a:solidFill>
                  <a:schemeClr val="tx2"/>
                </a:solidFill>
                <a:highlight>
                  <a:srgbClr val="FFFF00"/>
                </a:highlight>
              </a:rPr>
              <a:t>Router(config</a:t>
            </a:r>
            <a:r>
              <a:rPr lang="en-GB" sz="1800" dirty="0">
                <a:solidFill>
                  <a:schemeClr val="tx2"/>
                </a:solidFill>
                <a:highlight>
                  <a:srgbClr val="FFFF00"/>
                </a:highlight>
              </a:rPr>
              <a:t>-keychain</a:t>
            </a:r>
            <a:r>
              <a:rPr lang="en-US" sz="1800" dirty="0">
                <a:solidFill>
                  <a:schemeClr val="tx2"/>
                </a:solidFill>
                <a:highlight>
                  <a:srgbClr val="FFFF00"/>
                </a:highlight>
              </a:rPr>
              <a:t>)# key chain name-of-chain</a:t>
            </a:r>
          </a:p>
          <a:p>
            <a:pPr>
              <a:buFont typeface="Courier New" panose="02070309020205020404" pitchFamily="49" charset="0"/>
              <a:buChar char="o"/>
            </a:pPr>
            <a:r>
              <a:rPr lang="en-US" sz="1800" dirty="0">
                <a:solidFill>
                  <a:schemeClr val="tx2"/>
                </a:solidFill>
              </a:rPr>
              <a:t>Identify the key and enter the key-id configuration mode		</a:t>
            </a:r>
            <a:r>
              <a:rPr lang="en-US" sz="1800" dirty="0">
                <a:solidFill>
                  <a:schemeClr val="tx2"/>
                </a:solidFill>
                <a:highlight>
                  <a:srgbClr val="FFFF00"/>
                </a:highlight>
              </a:rPr>
              <a:t>Router(config</a:t>
            </a:r>
            <a:r>
              <a:rPr lang="en-GB" sz="1800" dirty="0">
                <a:solidFill>
                  <a:schemeClr val="tx2"/>
                </a:solidFill>
                <a:highlight>
                  <a:srgbClr val="FFFF00"/>
                </a:highlight>
              </a:rPr>
              <a:t>-keychain</a:t>
            </a:r>
            <a:r>
              <a:rPr lang="en-US" sz="1800" dirty="0">
                <a:solidFill>
                  <a:schemeClr val="tx2"/>
                </a:solidFill>
                <a:highlight>
                  <a:srgbClr val="FFFF00"/>
                </a:highlight>
              </a:rPr>
              <a:t>)# key key-id</a:t>
            </a:r>
          </a:p>
          <a:p>
            <a:pPr>
              <a:buFont typeface="Courier New" panose="02070309020205020404" pitchFamily="49" charset="0"/>
              <a:buChar char="o"/>
            </a:pPr>
            <a:r>
              <a:rPr lang="en-US" sz="1800" dirty="0">
                <a:solidFill>
                  <a:schemeClr val="tx2"/>
                </a:solidFill>
              </a:rPr>
              <a:t>Identify key string (password) </a:t>
            </a:r>
            <a:r>
              <a:rPr lang="en-GB" sz="1800" dirty="0">
                <a:solidFill>
                  <a:schemeClr val="tx2"/>
                </a:solidFill>
              </a:rPr>
              <a:t>				</a:t>
            </a:r>
            <a:r>
              <a:rPr lang="en-GB" sz="1800" dirty="0">
                <a:solidFill>
                  <a:schemeClr val="tx2"/>
                </a:solidFill>
                <a:highlight>
                  <a:srgbClr val="FFFF00"/>
                </a:highlight>
              </a:rPr>
              <a:t>Router(config-keychain-key)# </a:t>
            </a:r>
            <a:r>
              <a:rPr lang="en-US" sz="1800" dirty="0">
                <a:solidFill>
                  <a:schemeClr val="tx2"/>
                </a:solidFill>
                <a:highlight>
                  <a:srgbClr val="FFFF00"/>
                </a:highlight>
              </a:rPr>
              <a:t>key-string text</a:t>
            </a:r>
            <a:endParaRPr lang="en-GB" sz="1800" dirty="0">
              <a:solidFill>
                <a:schemeClr val="tx2"/>
              </a:solidFill>
              <a:highlight>
                <a:srgbClr val="FFFF00"/>
              </a:highlight>
            </a:endParaRPr>
          </a:p>
          <a:p>
            <a:pPr marL="0" indent="0">
              <a:buNone/>
            </a:pPr>
            <a:r>
              <a:rPr lang="en-US" sz="1800" b="1" dirty="0">
                <a:solidFill>
                  <a:schemeClr val="tx2"/>
                </a:solidFill>
              </a:rPr>
              <a:t>Configure Keys Lifetime Parameters (Optional)</a:t>
            </a:r>
          </a:p>
          <a:p>
            <a:pPr>
              <a:buFont typeface="Courier New" panose="02070309020205020404" pitchFamily="49" charset="0"/>
              <a:buChar char="o"/>
            </a:pPr>
            <a:r>
              <a:rPr lang="en-US" sz="1800" dirty="0">
                <a:solidFill>
                  <a:schemeClr val="tx2"/>
                </a:solidFill>
              </a:rPr>
              <a:t>Specify when the key will be accepted for received packets.</a:t>
            </a:r>
          </a:p>
          <a:p>
            <a:pPr marL="0" indent="0">
              <a:buNone/>
            </a:pPr>
            <a:r>
              <a:rPr lang="en-US" sz="1800" dirty="0">
                <a:solidFill>
                  <a:schemeClr val="tx2"/>
                </a:solidFill>
              </a:rPr>
              <a:t>	</a:t>
            </a:r>
            <a:r>
              <a:rPr lang="en-US" sz="1800" dirty="0">
                <a:solidFill>
                  <a:schemeClr val="tx2"/>
                </a:solidFill>
                <a:highlight>
                  <a:srgbClr val="FFFF00"/>
                </a:highlight>
              </a:rPr>
              <a:t>Router(config-keychain-key)# accept-lifetime start-time {infinite | end-time | duration seconds} </a:t>
            </a:r>
          </a:p>
          <a:p>
            <a:pPr fontAlgn="base">
              <a:spcAft>
                <a:spcPct val="0"/>
              </a:spcAft>
              <a:buClr>
                <a:srgbClr val="708CA1"/>
              </a:buClr>
              <a:buFont typeface="Courier New" panose="02070309020205020404" pitchFamily="49" charset="0"/>
              <a:buChar char="o"/>
              <a:defRPr/>
            </a:pPr>
            <a:r>
              <a:rPr lang="en-US" sz="1800" dirty="0">
                <a:solidFill>
                  <a:schemeClr val="tx2"/>
                </a:solidFill>
              </a:rPr>
              <a:t>Specify when the key can be used for sending EIGRP packets.</a:t>
            </a:r>
          </a:p>
          <a:p>
            <a:pPr marL="0" indent="0" fontAlgn="base">
              <a:spcAft>
                <a:spcPct val="0"/>
              </a:spcAft>
              <a:buClr>
                <a:srgbClr val="708CA1"/>
              </a:buClr>
              <a:buNone/>
              <a:defRPr/>
            </a:pPr>
            <a:r>
              <a:rPr lang="en-US" sz="1200" dirty="0">
                <a:solidFill>
                  <a:schemeClr val="tx2"/>
                </a:solidFill>
              </a:rPr>
              <a:t>	</a:t>
            </a:r>
            <a:r>
              <a:rPr lang="en-US" sz="1800" dirty="0">
                <a:solidFill>
                  <a:schemeClr val="tx2"/>
                </a:solidFill>
                <a:highlight>
                  <a:srgbClr val="FFFF00"/>
                </a:highlight>
              </a:rPr>
              <a:t>Router(config-keychain-key)# send-lifetime start-time {infinite | end-time | duration seconds} </a:t>
            </a:r>
          </a:p>
          <a:p>
            <a:pPr>
              <a:buFont typeface="Courier New" panose="02070309020205020404" pitchFamily="49" charset="0"/>
              <a:buChar char="o"/>
            </a:pPr>
            <a:r>
              <a:rPr lang="en-US" sz="1800" dirty="0">
                <a:solidFill>
                  <a:schemeClr val="tx2"/>
                </a:solidFill>
              </a:rPr>
              <a:t>Enable EIGRP packet authentication using key in the key-chain</a:t>
            </a:r>
          </a:p>
          <a:p>
            <a:pPr marL="0" indent="0">
              <a:buNone/>
            </a:pPr>
            <a:r>
              <a:rPr lang="en-US" sz="1800" dirty="0">
                <a:solidFill>
                  <a:schemeClr val="tx2"/>
                </a:solidFill>
              </a:rPr>
              <a:t>	</a:t>
            </a:r>
            <a:r>
              <a:rPr lang="en-US" sz="1800" dirty="0">
                <a:solidFill>
                  <a:schemeClr val="tx2"/>
                </a:solidFill>
                <a:highlight>
                  <a:srgbClr val="FFFF00"/>
                </a:highlight>
              </a:rPr>
              <a:t>Router(config-if)#ip authentication key-chain </a:t>
            </a:r>
            <a:r>
              <a:rPr lang="en-US" sz="1800" dirty="0" err="1">
                <a:solidFill>
                  <a:schemeClr val="tx2"/>
                </a:solidFill>
                <a:highlight>
                  <a:srgbClr val="FFFF00"/>
                </a:highlight>
              </a:rPr>
              <a:t>eigrp</a:t>
            </a:r>
            <a:r>
              <a:rPr lang="en-US" sz="1800" dirty="0">
                <a:solidFill>
                  <a:schemeClr val="tx2"/>
                </a:solidFill>
                <a:highlight>
                  <a:srgbClr val="FFFF00"/>
                </a:highlight>
              </a:rPr>
              <a:t> autonomous-system name-of-chain</a:t>
            </a:r>
            <a:endParaRPr lang="en-US" sz="1800" dirty="0">
              <a:solidFill>
                <a:schemeClr val="tx2"/>
              </a:solidFill>
            </a:endParaRPr>
          </a:p>
          <a:p>
            <a:pPr marL="0" indent="0">
              <a:buNone/>
            </a:pPr>
            <a:endParaRPr lang="en-US" sz="1800" dirty="0">
              <a:solidFill>
                <a:schemeClr val="tx2"/>
              </a:solidFill>
            </a:endParaRPr>
          </a:p>
        </p:txBody>
      </p:sp>
    </p:spTree>
    <p:extLst>
      <p:ext uri="{BB962C8B-B14F-4D97-AF65-F5344CB8AC3E}">
        <p14:creationId xmlns:p14="http://schemas.microsoft.com/office/powerpoint/2010/main" val="35418814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3833" name="Rectangle 9"/>
          <p:cNvSpPr>
            <a:spLocks noGrp="1" noChangeArrowheads="1"/>
          </p:cNvSpPr>
          <p:nvPr>
            <p:ph type="title"/>
          </p:nvPr>
        </p:nvSpPr>
        <p:spPr>
          <a:xfrm>
            <a:off x="0" y="0"/>
            <a:ext cx="4140101" cy="523180"/>
          </a:xfrm>
        </p:spPr>
        <p:txBody>
          <a:bodyPr>
            <a:normAutofit/>
          </a:bodyPr>
          <a:lstStyle/>
          <a:p>
            <a:r>
              <a:rPr lang="en-US" sz="2800" dirty="0"/>
              <a:t>EIGRP MD5 Authentication</a:t>
            </a:r>
          </a:p>
        </p:txBody>
      </p:sp>
      <p:sp>
        <p:nvSpPr>
          <p:cNvPr id="4" name="Text Placeholder 5">
            <a:extLst>
              <a:ext uri="{FF2B5EF4-FFF2-40B4-BE49-F238E27FC236}">
                <a16:creationId xmlns:a16="http://schemas.microsoft.com/office/drawing/2014/main" id="{F48FAF7F-4CD0-4D26-AA5E-2FA0B5623BB3}"/>
              </a:ext>
            </a:extLst>
          </p:cNvPr>
          <p:cNvSpPr>
            <a:spLocks/>
          </p:cNvSpPr>
          <p:nvPr/>
        </p:nvSpPr>
        <p:spPr bwMode="auto">
          <a:xfrm>
            <a:off x="195169" y="618169"/>
            <a:ext cx="4935827" cy="501196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 </a:t>
            </a:r>
            <a:r>
              <a:rPr lang="en-US" sz="1100" b="1" kern="0" dirty="0">
                <a:latin typeface="Courier New" pitchFamily="49" charset="0"/>
              </a:rPr>
              <a:t>show running-config</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&lt;output omitted&gt; </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key chain R1chain</a:t>
            </a:r>
          </a:p>
          <a:p>
            <a:pPr marL="236538" indent="-236538" defTabSz="814388">
              <a:buClr>
                <a:srgbClr val="708CA1"/>
              </a:buClr>
              <a:defRPr/>
            </a:pPr>
            <a:r>
              <a:rPr lang="en-US" sz="1100" kern="0" dirty="0">
                <a:latin typeface="Courier New" pitchFamily="49" charset="0"/>
              </a:rPr>
              <a:t> key 1</a:t>
            </a:r>
          </a:p>
          <a:p>
            <a:pPr marL="236538" indent="-236538" defTabSz="814388">
              <a:buClr>
                <a:srgbClr val="708CA1"/>
              </a:buClr>
              <a:defRPr/>
            </a:pPr>
            <a:r>
              <a:rPr lang="en-US" sz="1100" kern="0" dirty="0">
                <a:latin typeface="Courier New" pitchFamily="49" charset="0"/>
              </a:rPr>
              <a:t>  key-string FIRST-KEY</a:t>
            </a:r>
          </a:p>
          <a:p>
            <a:pPr marL="236538" indent="-236538" defTabSz="814388">
              <a:buClr>
                <a:srgbClr val="708CA1"/>
              </a:buClr>
              <a:defRPr/>
            </a:pPr>
            <a:r>
              <a:rPr lang="en-US" sz="1100" kern="0" dirty="0">
                <a:latin typeface="Courier New" pitchFamily="49" charset="0"/>
              </a:rPr>
              <a:t>  accept-lifetime 04:00:00 Jan 1 2009 infinite</a:t>
            </a:r>
          </a:p>
          <a:p>
            <a:pPr marL="236538" indent="-236538" defTabSz="814388">
              <a:buClr>
                <a:srgbClr val="708CA1"/>
              </a:buClr>
              <a:defRPr/>
            </a:pPr>
            <a:r>
              <a:rPr lang="en-US" sz="1100" kern="0" dirty="0">
                <a:latin typeface="Courier New" pitchFamily="49" charset="0"/>
              </a:rPr>
              <a:t>  send-lifetime 04:00:00 Jan 1 2009 04:00:00 Jan 31 2009</a:t>
            </a:r>
          </a:p>
          <a:p>
            <a:pPr marL="236538" indent="-236538" defTabSz="814388">
              <a:buClr>
                <a:srgbClr val="708CA1"/>
              </a:buClr>
              <a:defRPr/>
            </a:pPr>
            <a:r>
              <a:rPr lang="en-US" sz="1100" kern="0" dirty="0">
                <a:latin typeface="Courier New" pitchFamily="49" charset="0"/>
              </a:rPr>
              <a:t> key 2</a:t>
            </a:r>
          </a:p>
          <a:p>
            <a:pPr marL="236538" indent="-236538" defTabSz="814388">
              <a:buClr>
                <a:srgbClr val="708CA1"/>
              </a:buClr>
              <a:defRPr/>
            </a:pPr>
            <a:r>
              <a:rPr lang="en-US" sz="1100" kern="0" dirty="0">
                <a:latin typeface="Courier New" pitchFamily="49" charset="0"/>
              </a:rPr>
              <a:t>  key-string SECOND-KEY</a:t>
            </a:r>
          </a:p>
          <a:p>
            <a:pPr marL="236538" indent="-236538" defTabSz="814388">
              <a:buClr>
                <a:srgbClr val="708CA1"/>
              </a:buClr>
              <a:defRPr/>
            </a:pPr>
            <a:r>
              <a:rPr lang="en-US" sz="1100" kern="0" dirty="0">
                <a:latin typeface="Courier New" pitchFamily="49" charset="0"/>
              </a:rPr>
              <a:t>  accept-lifetime 04:00:00 Jan 25 2009 infinite</a:t>
            </a:r>
          </a:p>
          <a:p>
            <a:pPr marL="236538" indent="-236538" defTabSz="814388">
              <a:buClr>
                <a:srgbClr val="708CA1"/>
              </a:buClr>
              <a:defRPr/>
            </a:pPr>
            <a:r>
              <a:rPr lang="en-US" sz="1100" kern="0" dirty="0">
                <a:latin typeface="Courier New" pitchFamily="49" charset="0"/>
              </a:rPr>
              <a:t>  send-lifetime 04:00:00 Jan 25 2009 infinite</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&lt;output omitted&gt; </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interface FastEthernet0/0</a:t>
            </a:r>
          </a:p>
          <a:p>
            <a:pPr marL="236538" indent="-236538" defTabSz="814388">
              <a:buClr>
                <a:srgbClr val="708CA1"/>
              </a:buClr>
              <a:defRPr/>
            </a:pPr>
            <a:r>
              <a:rPr lang="en-US" sz="1100" kern="0" dirty="0">
                <a:latin typeface="Courier New" pitchFamily="49" charset="0"/>
              </a:rPr>
              <a:t>ip address 172.16.1.1 255.255.255.0</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interface Serial0/0/0</a:t>
            </a:r>
          </a:p>
          <a:p>
            <a:pPr marL="236538" indent="-236538" defTabSz="814388">
              <a:buClr>
                <a:srgbClr val="708CA1"/>
              </a:buClr>
              <a:defRPr/>
            </a:pPr>
            <a:r>
              <a:rPr lang="en-US" sz="1100" kern="0" dirty="0">
                <a:latin typeface="Courier New" pitchFamily="49" charset="0"/>
              </a:rPr>
              <a:t> bandwidth 64</a:t>
            </a:r>
          </a:p>
          <a:p>
            <a:pPr marL="236538" indent="-236538" defTabSz="814388">
              <a:buClr>
                <a:srgbClr val="708CA1"/>
              </a:buClr>
              <a:defRPr/>
            </a:pPr>
            <a:r>
              <a:rPr lang="en-US" sz="1100" kern="0" dirty="0">
                <a:latin typeface="Courier New" pitchFamily="49" charset="0"/>
              </a:rPr>
              <a:t> ip address 192.168.1.101 255.255.255.224</a:t>
            </a:r>
          </a:p>
          <a:p>
            <a:pPr marL="236538" indent="-236538" defTabSz="814388">
              <a:buClr>
                <a:srgbClr val="708CA1"/>
              </a:buClr>
              <a:defRPr/>
            </a:pPr>
            <a:r>
              <a:rPr lang="en-US" sz="1100" kern="0" dirty="0">
                <a:latin typeface="Courier New" pitchFamily="49" charset="0"/>
              </a:rPr>
              <a:t> ip authentication mode eigrp 100 md5</a:t>
            </a:r>
          </a:p>
          <a:p>
            <a:pPr marL="236538" indent="-236538" defTabSz="814388">
              <a:buClr>
                <a:srgbClr val="708CA1"/>
              </a:buClr>
              <a:defRPr/>
            </a:pPr>
            <a:r>
              <a:rPr lang="en-US" sz="1100" kern="0" dirty="0">
                <a:latin typeface="Courier New" pitchFamily="49" charset="0"/>
              </a:rPr>
              <a:t> ip authentication key-chain eigrp 100 R1chain</a:t>
            </a:r>
          </a:p>
          <a:p>
            <a:pPr marL="236538" indent="-236538" defTabSz="814388">
              <a:buClr>
                <a:srgbClr val="708CA1"/>
              </a:buClr>
              <a:defRPr/>
            </a:pPr>
            <a:r>
              <a:rPr lang="en-US" sz="1100" kern="0" dirty="0">
                <a:latin typeface="Courier New" pitchFamily="49" charset="0"/>
              </a:rPr>
              <a:t>!</a:t>
            </a:r>
          </a:p>
          <a:p>
            <a:pPr marL="236538" indent="-236538" defTabSz="814388">
              <a:buClr>
                <a:srgbClr val="708CA1"/>
              </a:buClr>
              <a:defRPr/>
            </a:pPr>
            <a:r>
              <a:rPr lang="en-US" sz="1100" kern="0" dirty="0">
                <a:latin typeface="Courier New" pitchFamily="49" charset="0"/>
              </a:rPr>
              <a:t>router eigrp 100</a:t>
            </a:r>
          </a:p>
          <a:p>
            <a:pPr marL="236538" indent="-236538" defTabSz="814388">
              <a:buClr>
                <a:srgbClr val="708CA1"/>
              </a:buClr>
              <a:defRPr/>
            </a:pPr>
            <a:r>
              <a:rPr lang="en-US" sz="1100" kern="0" dirty="0">
                <a:latin typeface="Courier New" pitchFamily="49" charset="0"/>
              </a:rPr>
              <a:t> network 172.16.1.0 0.0.0.255</a:t>
            </a:r>
          </a:p>
          <a:p>
            <a:pPr marL="236538" indent="-236538" defTabSz="814388">
              <a:buClr>
                <a:srgbClr val="708CA1"/>
              </a:buClr>
              <a:defRPr/>
            </a:pPr>
            <a:r>
              <a:rPr lang="en-US" sz="1100" kern="0" dirty="0">
                <a:latin typeface="Courier New" pitchFamily="49" charset="0"/>
              </a:rPr>
              <a:t> network 192.168.1.0</a:t>
            </a:r>
          </a:p>
          <a:p>
            <a:pPr marL="236538" indent="-236538" defTabSz="814388">
              <a:buClr>
                <a:srgbClr val="708CA1"/>
              </a:buClr>
              <a:defRPr/>
            </a:pPr>
            <a:r>
              <a:rPr lang="en-US" sz="1100" kern="0" dirty="0">
                <a:latin typeface="Courier New" pitchFamily="49" charset="0"/>
              </a:rPr>
              <a:t> auto-summary</a:t>
            </a:r>
          </a:p>
          <a:p>
            <a:pPr marL="236538" indent="-236538" defTabSz="814388">
              <a:buClr>
                <a:srgbClr val="708CA1"/>
              </a:buClr>
              <a:defRPr/>
            </a:pPr>
            <a:endParaRPr lang="en-US" sz="1100" kern="0" dirty="0">
              <a:latin typeface="Courier New" pitchFamily="49" charset="0"/>
            </a:endParaRPr>
          </a:p>
          <a:p>
            <a:pPr marL="236538" indent="-236538" defTabSz="814388">
              <a:buClr>
                <a:srgbClr val="708CA1"/>
              </a:buClr>
              <a:defRPr/>
            </a:pPr>
            <a:endParaRPr lang="en-US" sz="1100" kern="0" dirty="0">
              <a:latin typeface="Courier New" pitchFamily="49" charset="0"/>
            </a:endParaRPr>
          </a:p>
        </p:txBody>
      </p:sp>
      <p:grpSp>
        <p:nvGrpSpPr>
          <p:cNvPr id="5" name="Group 4">
            <a:extLst>
              <a:ext uri="{FF2B5EF4-FFF2-40B4-BE49-F238E27FC236}">
                <a16:creationId xmlns:a16="http://schemas.microsoft.com/office/drawing/2014/main" id="{2D6305A9-CF74-42D7-9FEB-19053CD7E1A5}"/>
              </a:ext>
            </a:extLst>
          </p:cNvPr>
          <p:cNvGrpSpPr/>
          <p:nvPr/>
        </p:nvGrpSpPr>
        <p:grpSpPr>
          <a:xfrm>
            <a:off x="3746808" y="2857456"/>
            <a:ext cx="3740948" cy="1616091"/>
            <a:chOff x="5267459" y="1264895"/>
            <a:chExt cx="3740948" cy="1616091"/>
          </a:xfrm>
        </p:grpSpPr>
        <p:grpSp>
          <p:nvGrpSpPr>
            <p:cNvPr id="6" name="Group 5">
              <a:extLst>
                <a:ext uri="{FF2B5EF4-FFF2-40B4-BE49-F238E27FC236}">
                  <a16:creationId xmlns:a16="http://schemas.microsoft.com/office/drawing/2014/main" id="{FA433776-6F23-4818-B505-1D234A4FAAE9}"/>
                </a:ext>
              </a:extLst>
            </p:cNvPr>
            <p:cNvGrpSpPr/>
            <p:nvPr/>
          </p:nvGrpSpPr>
          <p:grpSpPr>
            <a:xfrm>
              <a:off x="5267459" y="1848381"/>
              <a:ext cx="3740948" cy="1032605"/>
              <a:chOff x="5267459" y="1848381"/>
              <a:chExt cx="3740948" cy="1032605"/>
            </a:xfrm>
          </p:grpSpPr>
          <p:sp>
            <p:nvSpPr>
              <p:cNvPr id="26" name="Rounded Rectangle 28">
                <a:extLst>
                  <a:ext uri="{FF2B5EF4-FFF2-40B4-BE49-F238E27FC236}">
                    <a16:creationId xmlns:a16="http://schemas.microsoft.com/office/drawing/2014/main" id="{1F5335D6-2498-4A82-903D-DEF5EDB1746F}"/>
                  </a:ext>
                </a:extLst>
              </p:cNvPr>
              <p:cNvSpPr/>
              <p:nvPr/>
            </p:nvSpPr>
            <p:spPr bwMode="auto">
              <a:xfrm>
                <a:off x="5267459" y="1848381"/>
                <a:ext cx="3740948"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27" name="Picture 37">
                <a:extLst>
                  <a:ext uri="{FF2B5EF4-FFF2-40B4-BE49-F238E27FC236}">
                    <a16:creationId xmlns:a16="http://schemas.microsoft.com/office/drawing/2014/main" id="{2BD82A19-436E-46D2-ABF9-7E124C95C0D4}"/>
                  </a:ext>
                </a:extLst>
              </p:cNvPr>
              <p:cNvPicPr>
                <a:picLocks noChangeArrowheads="1"/>
              </p:cNvPicPr>
              <p:nvPr/>
            </p:nvPicPr>
            <p:blipFill>
              <a:blip r:embed="rId3"/>
              <a:srcRect/>
              <a:stretch>
                <a:fillRect/>
              </a:stretch>
            </p:blipFill>
            <p:spPr bwMode="auto">
              <a:xfrm>
                <a:off x="8005560" y="1889423"/>
                <a:ext cx="870351" cy="451691"/>
              </a:xfrm>
              <a:prstGeom prst="rect">
                <a:avLst/>
              </a:prstGeom>
              <a:noFill/>
              <a:ln w="9525">
                <a:noFill/>
                <a:miter lim="800000"/>
                <a:headEnd/>
                <a:tailEnd/>
              </a:ln>
            </p:spPr>
          </p:pic>
          <p:sp>
            <p:nvSpPr>
              <p:cNvPr id="28" name="TextBox 27">
                <a:extLst>
                  <a:ext uri="{FF2B5EF4-FFF2-40B4-BE49-F238E27FC236}">
                    <a16:creationId xmlns:a16="http://schemas.microsoft.com/office/drawing/2014/main" id="{6AE6DA79-997C-4A75-8A72-B57BC06C3932}"/>
                  </a:ext>
                </a:extLst>
              </p:cNvPr>
              <p:cNvSpPr txBox="1"/>
              <p:nvPr/>
            </p:nvSpPr>
            <p:spPr>
              <a:xfrm>
                <a:off x="8530734" y="2381505"/>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29" name="TextBox 28">
                <a:extLst>
                  <a:ext uri="{FF2B5EF4-FFF2-40B4-BE49-F238E27FC236}">
                    <a16:creationId xmlns:a16="http://schemas.microsoft.com/office/drawing/2014/main" id="{AAAEBEB9-EC39-4B44-A39B-9208BFF2F1C5}"/>
                  </a:ext>
                </a:extLst>
              </p:cNvPr>
              <p:cNvSpPr txBox="1"/>
              <p:nvPr/>
            </p:nvSpPr>
            <p:spPr>
              <a:xfrm>
                <a:off x="7973812" y="2715733"/>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30" name="TextBox 29">
                <a:extLst>
                  <a:ext uri="{FF2B5EF4-FFF2-40B4-BE49-F238E27FC236}">
                    <a16:creationId xmlns:a16="http://schemas.microsoft.com/office/drawing/2014/main" id="{EE43040A-D84F-4098-98A1-B7534486AAD3}"/>
                  </a:ext>
                </a:extLst>
              </p:cNvPr>
              <p:cNvSpPr txBox="1"/>
              <p:nvPr/>
            </p:nvSpPr>
            <p:spPr>
              <a:xfrm>
                <a:off x="8298679" y="2365067"/>
                <a:ext cx="544315" cy="179554"/>
              </a:xfrm>
              <a:prstGeom prst="rect">
                <a:avLst/>
              </a:prstGeom>
              <a:noFill/>
            </p:spPr>
            <p:txBody>
              <a:bodyPr wrap="square" lIns="0" tIns="0" rIns="0" bIns="0" rtlCol="0" anchor="ctr" anchorCtr="0">
                <a:noAutofit/>
              </a:bodyPr>
              <a:lstStyle/>
              <a:p>
                <a:pPr algn="l"/>
                <a:r>
                  <a:rPr lang="en-US" sz="1050" dirty="0"/>
                  <a:t>.1</a:t>
                </a:r>
              </a:p>
            </p:txBody>
          </p:sp>
        </p:grpSp>
        <p:grpSp>
          <p:nvGrpSpPr>
            <p:cNvPr id="7" name="Group 6">
              <a:extLst>
                <a:ext uri="{FF2B5EF4-FFF2-40B4-BE49-F238E27FC236}">
                  <a16:creationId xmlns:a16="http://schemas.microsoft.com/office/drawing/2014/main" id="{B136B397-23B7-401F-862B-A172AE73019E}"/>
                </a:ext>
              </a:extLst>
            </p:cNvPr>
            <p:cNvGrpSpPr/>
            <p:nvPr/>
          </p:nvGrpSpPr>
          <p:grpSpPr>
            <a:xfrm>
              <a:off x="5397242" y="1264895"/>
              <a:ext cx="3355633" cy="1612379"/>
              <a:chOff x="5397242" y="1264895"/>
              <a:chExt cx="3355633" cy="1612379"/>
            </a:xfrm>
          </p:grpSpPr>
          <p:sp>
            <p:nvSpPr>
              <p:cNvPr id="8" name="Freeform 9">
                <a:extLst>
                  <a:ext uri="{FF2B5EF4-FFF2-40B4-BE49-F238E27FC236}">
                    <a16:creationId xmlns:a16="http://schemas.microsoft.com/office/drawing/2014/main" id="{7B2BCBA0-F54D-4257-A673-946E2CF6FC1C}"/>
                  </a:ext>
                </a:extLst>
              </p:cNvPr>
              <p:cNvSpPr>
                <a:spLocks/>
              </p:cNvSpPr>
              <p:nvPr/>
            </p:nvSpPr>
            <p:spPr bwMode="auto">
              <a:xfrm>
                <a:off x="6309638" y="209874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9" name="Picture 37">
                <a:extLst>
                  <a:ext uri="{FF2B5EF4-FFF2-40B4-BE49-F238E27FC236}">
                    <a16:creationId xmlns:a16="http://schemas.microsoft.com/office/drawing/2014/main" id="{EB7723E7-BDAC-4CA6-B564-B207618746CF}"/>
                  </a:ext>
                </a:extLst>
              </p:cNvPr>
              <p:cNvPicPr>
                <a:picLocks noChangeArrowheads="1"/>
              </p:cNvPicPr>
              <p:nvPr/>
            </p:nvPicPr>
            <p:blipFill>
              <a:blip r:embed="rId3"/>
              <a:srcRect/>
              <a:stretch>
                <a:fillRect/>
              </a:stretch>
            </p:blipFill>
            <p:spPr bwMode="auto">
              <a:xfrm>
                <a:off x="5471676" y="1878406"/>
                <a:ext cx="870351" cy="451691"/>
              </a:xfrm>
              <a:prstGeom prst="rect">
                <a:avLst/>
              </a:prstGeom>
              <a:noFill/>
              <a:ln w="9525">
                <a:noFill/>
                <a:miter lim="800000"/>
                <a:headEnd/>
                <a:tailEnd/>
              </a:ln>
            </p:spPr>
          </p:pic>
          <p:sp>
            <p:nvSpPr>
              <p:cNvPr id="10" name="TextBox 9">
                <a:extLst>
                  <a:ext uri="{FF2B5EF4-FFF2-40B4-BE49-F238E27FC236}">
                    <a16:creationId xmlns:a16="http://schemas.microsoft.com/office/drawing/2014/main" id="{A349B80D-7C7E-464B-BC6D-C01551A21D99}"/>
                  </a:ext>
                </a:extLst>
              </p:cNvPr>
              <p:cNvSpPr txBox="1"/>
              <p:nvPr/>
            </p:nvSpPr>
            <p:spPr>
              <a:xfrm>
                <a:off x="5952794" y="235947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11" name="Straight Connector 10">
                <a:extLst>
                  <a:ext uri="{FF2B5EF4-FFF2-40B4-BE49-F238E27FC236}">
                    <a16:creationId xmlns:a16="http://schemas.microsoft.com/office/drawing/2014/main" id="{BD9B4322-D560-4F5B-9AE0-BFBBB5AAD9FE}"/>
                  </a:ext>
                </a:extLst>
              </p:cNvPr>
              <p:cNvCxnSpPr/>
              <p:nvPr/>
            </p:nvCxnSpPr>
            <p:spPr bwMode="auto">
              <a:xfrm rot="5400000">
                <a:off x="5733337" y="247607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2" name="Straight Connector 11">
                <a:extLst>
                  <a:ext uri="{FF2B5EF4-FFF2-40B4-BE49-F238E27FC236}">
                    <a16:creationId xmlns:a16="http://schemas.microsoft.com/office/drawing/2014/main" id="{BAE690EF-BD28-43E3-BD44-B33C87F490D0}"/>
                  </a:ext>
                </a:extLst>
              </p:cNvPr>
              <p:cNvCxnSpPr/>
              <p:nvPr/>
            </p:nvCxnSpPr>
            <p:spPr bwMode="auto">
              <a:xfrm rot="10800000">
                <a:off x="5657135" y="264774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3" name="Straight Connector 12">
                <a:extLst>
                  <a:ext uri="{FF2B5EF4-FFF2-40B4-BE49-F238E27FC236}">
                    <a16:creationId xmlns:a16="http://schemas.microsoft.com/office/drawing/2014/main" id="{50504385-4F28-46C8-A139-5B47E432D4CC}"/>
                  </a:ext>
                </a:extLst>
              </p:cNvPr>
              <p:cNvCxnSpPr/>
              <p:nvPr/>
            </p:nvCxnSpPr>
            <p:spPr bwMode="auto">
              <a:xfrm rot="5400000">
                <a:off x="8309448" y="248525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14" name="Straight Connector 13">
                <a:extLst>
                  <a:ext uri="{FF2B5EF4-FFF2-40B4-BE49-F238E27FC236}">
                    <a16:creationId xmlns:a16="http://schemas.microsoft.com/office/drawing/2014/main" id="{30956A3C-70C5-4B21-B63B-ABAB3FDD5714}"/>
                  </a:ext>
                </a:extLst>
              </p:cNvPr>
              <p:cNvCxnSpPr/>
              <p:nvPr/>
            </p:nvCxnSpPr>
            <p:spPr bwMode="auto">
              <a:xfrm rot="10800000">
                <a:off x="8233246" y="265693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5" name="TextBox 14">
                <a:extLst>
                  <a:ext uri="{FF2B5EF4-FFF2-40B4-BE49-F238E27FC236}">
                    <a16:creationId xmlns:a16="http://schemas.microsoft.com/office/drawing/2014/main" id="{414829C8-007A-4E13-9440-5A8FB1A0BACB}"/>
                  </a:ext>
                </a:extLst>
              </p:cNvPr>
              <p:cNvSpPr txBox="1"/>
              <p:nvPr/>
            </p:nvSpPr>
            <p:spPr>
              <a:xfrm>
                <a:off x="5747109" y="2098743"/>
                <a:ext cx="349776" cy="276999"/>
              </a:xfrm>
              <a:prstGeom prst="rect">
                <a:avLst/>
              </a:prstGeom>
              <a:noFill/>
            </p:spPr>
            <p:txBody>
              <a:bodyPr wrap="none" rtlCol="0">
                <a:spAutoFit/>
              </a:bodyPr>
              <a:lstStyle/>
              <a:p>
                <a:r>
                  <a:rPr lang="en-US" sz="1200" b="1" dirty="0">
                    <a:solidFill>
                      <a:schemeClr val="bg1"/>
                    </a:solidFill>
                  </a:rPr>
                  <a:t>R1</a:t>
                </a:r>
              </a:p>
            </p:txBody>
          </p:sp>
          <p:sp>
            <p:nvSpPr>
              <p:cNvPr id="16" name="TextBox 15">
                <a:extLst>
                  <a:ext uri="{FF2B5EF4-FFF2-40B4-BE49-F238E27FC236}">
                    <a16:creationId xmlns:a16="http://schemas.microsoft.com/office/drawing/2014/main" id="{A7817283-95C9-4D8A-A998-A45F45B67F6E}"/>
                  </a:ext>
                </a:extLst>
              </p:cNvPr>
              <p:cNvSpPr txBox="1"/>
              <p:nvPr/>
            </p:nvSpPr>
            <p:spPr>
              <a:xfrm>
                <a:off x="8301215" y="2107922"/>
                <a:ext cx="349776" cy="276999"/>
              </a:xfrm>
              <a:prstGeom prst="rect">
                <a:avLst/>
              </a:prstGeom>
              <a:noFill/>
            </p:spPr>
            <p:txBody>
              <a:bodyPr wrap="none" rtlCol="0">
                <a:spAutoFit/>
              </a:bodyPr>
              <a:lstStyle/>
              <a:p>
                <a:r>
                  <a:rPr lang="en-US" sz="1200" b="1" dirty="0">
                    <a:solidFill>
                      <a:schemeClr val="bg1"/>
                    </a:solidFill>
                  </a:rPr>
                  <a:t>R2</a:t>
                </a:r>
              </a:p>
            </p:txBody>
          </p:sp>
          <p:sp>
            <p:nvSpPr>
              <p:cNvPr id="17" name="TextBox 16">
                <a:extLst>
                  <a:ext uri="{FF2B5EF4-FFF2-40B4-BE49-F238E27FC236}">
                    <a16:creationId xmlns:a16="http://schemas.microsoft.com/office/drawing/2014/main" id="{B4831D35-5626-46D8-95E3-4EB4701BA9F3}"/>
                  </a:ext>
                </a:extLst>
              </p:cNvPr>
              <p:cNvSpPr txBox="1"/>
              <p:nvPr/>
            </p:nvSpPr>
            <p:spPr>
              <a:xfrm>
                <a:off x="5401903" y="2712021"/>
                <a:ext cx="1013551" cy="165253"/>
              </a:xfrm>
              <a:prstGeom prst="rect">
                <a:avLst/>
              </a:prstGeom>
              <a:noFill/>
            </p:spPr>
            <p:txBody>
              <a:bodyPr wrap="square" lIns="0" tIns="0" rIns="0" bIns="0" rtlCol="0" anchor="ctr" anchorCtr="0">
                <a:noAutofit/>
              </a:bodyPr>
              <a:lstStyle/>
              <a:p>
                <a:r>
                  <a:rPr lang="en-US" sz="1050" dirty="0"/>
                  <a:t>172.16.1.0 /24</a:t>
                </a:r>
              </a:p>
            </p:txBody>
          </p:sp>
          <p:sp>
            <p:nvSpPr>
              <p:cNvPr id="18" name="TextBox 17">
                <a:extLst>
                  <a:ext uri="{FF2B5EF4-FFF2-40B4-BE49-F238E27FC236}">
                    <a16:creationId xmlns:a16="http://schemas.microsoft.com/office/drawing/2014/main" id="{423748B3-2E0D-4612-A005-3F0D332A54D3}"/>
                  </a:ext>
                </a:extLst>
              </p:cNvPr>
              <p:cNvSpPr txBox="1"/>
              <p:nvPr/>
            </p:nvSpPr>
            <p:spPr>
              <a:xfrm>
                <a:off x="5397242" y="1264895"/>
                <a:ext cx="945988" cy="160898"/>
              </a:xfrm>
              <a:prstGeom prst="rect">
                <a:avLst/>
              </a:prstGeom>
              <a:noFill/>
            </p:spPr>
            <p:txBody>
              <a:bodyPr wrap="square" lIns="0" tIns="0" rIns="0" bIns="0" rtlCol="0" anchor="ctr" anchorCtr="0">
                <a:noAutofit/>
              </a:bodyPr>
              <a:lstStyle/>
              <a:p>
                <a:r>
                  <a:rPr lang="en-US" sz="1050" b="1" dirty="0"/>
                  <a:t>EIGRP AS 100</a:t>
                </a:r>
              </a:p>
            </p:txBody>
          </p:sp>
          <p:sp>
            <p:nvSpPr>
              <p:cNvPr id="19" name="TextBox 18">
                <a:extLst>
                  <a:ext uri="{FF2B5EF4-FFF2-40B4-BE49-F238E27FC236}">
                    <a16:creationId xmlns:a16="http://schemas.microsoft.com/office/drawing/2014/main" id="{04E2D14B-DB55-4371-B03A-0B93A10D3A94}"/>
                  </a:ext>
                </a:extLst>
              </p:cNvPr>
              <p:cNvSpPr txBox="1"/>
              <p:nvPr/>
            </p:nvSpPr>
            <p:spPr>
              <a:xfrm>
                <a:off x="6363924" y="2145765"/>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20" name="TextBox 19">
                <a:extLst>
                  <a:ext uri="{FF2B5EF4-FFF2-40B4-BE49-F238E27FC236}">
                    <a16:creationId xmlns:a16="http://schemas.microsoft.com/office/drawing/2014/main" id="{710B240E-F037-45F1-BB2D-BBF3378C4B43}"/>
                  </a:ext>
                </a:extLst>
              </p:cNvPr>
              <p:cNvSpPr txBox="1"/>
              <p:nvPr/>
            </p:nvSpPr>
            <p:spPr>
              <a:xfrm>
                <a:off x="7596259" y="2231258"/>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21" name="TextBox 20">
                <a:extLst>
                  <a:ext uri="{FF2B5EF4-FFF2-40B4-BE49-F238E27FC236}">
                    <a16:creationId xmlns:a16="http://schemas.microsoft.com/office/drawing/2014/main" id="{317495E9-9066-4525-A431-8B8DF4C01691}"/>
                  </a:ext>
                </a:extLst>
              </p:cNvPr>
              <p:cNvSpPr txBox="1"/>
              <p:nvPr/>
            </p:nvSpPr>
            <p:spPr>
              <a:xfrm>
                <a:off x="6679631" y="1688640"/>
                <a:ext cx="945988" cy="160898"/>
              </a:xfrm>
              <a:prstGeom prst="rect">
                <a:avLst/>
              </a:prstGeom>
              <a:noFill/>
            </p:spPr>
            <p:txBody>
              <a:bodyPr wrap="square" lIns="0" tIns="0" rIns="0" bIns="0" rtlCol="0" anchor="ctr" anchorCtr="0">
                <a:noAutofit/>
              </a:bodyPr>
              <a:lstStyle/>
              <a:p>
                <a:r>
                  <a:rPr lang="en-US" sz="1000" dirty="0"/>
                  <a:t>64 kbps</a:t>
                </a:r>
              </a:p>
            </p:txBody>
          </p:sp>
          <p:sp>
            <p:nvSpPr>
              <p:cNvPr id="22" name="TextBox 21">
                <a:extLst>
                  <a:ext uri="{FF2B5EF4-FFF2-40B4-BE49-F238E27FC236}">
                    <a16:creationId xmlns:a16="http://schemas.microsoft.com/office/drawing/2014/main" id="{5CB67459-16A5-4CBF-A808-63288AAAA9E7}"/>
                  </a:ext>
                </a:extLst>
              </p:cNvPr>
              <p:cNvSpPr txBox="1"/>
              <p:nvPr/>
            </p:nvSpPr>
            <p:spPr>
              <a:xfrm>
                <a:off x="6669540" y="1535508"/>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23" name="TextBox 22">
                <a:extLst>
                  <a:ext uri="{FF2B5EF4-FFF2-40B4-BE49-F238E27FC236}">
                    <a16:creationId xmlns:a16="http://schemas.microsoft.com/office/drawing/2014/main" id="{01AF87FF-04EF-461D-A411-1B0F0F491714}"/>
                  </a:ext>
                </a:extLst>
              </p:cNvPr>
              <p:cNvSpPr txBox="1"/>
              <p:nvPr/>
            </p:nvSpPr>
            <p:spPr>
              <a:xfrm>
                <a:off x="6371361" y="1907872"/>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24" name="TextBox 23">
                <a:extLst>
                  <a:ext uri="{FF2B5EF4-FFF2-40B4-BE49-F238E27FC236}">
                    <a16:creationId xmlns:a16="http://schemas.microsoft.com/office/drawing/2014/main" id="{537BB0BC-9836-4881-87B0-61706350D998}"/>
                  </a:ext>
                </a:extLst>
              </p:cNvPr>
              <p:cNvSpPr txBox="1"/>
              <p:nvPr/>
            </p:nvSpPr>
            <p:spPr>
              <a:xfrm>
                <a:off x="7694634" y="2060269"/>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25" name="TextBox 24">
                <a:extLst>
                  <a:ext uri="{FF2B5EF4-FFF2-40B4-BE49-F238E27FC236}">
                    <a16:creationId xmlns:a16="http://schemas.microsoft.com/office/drawing/2014/main" id="{D6414BF2-01EA-4B06-B32E-6C1E6A21F293}"/>
                  </a:ext>
                </a:extLst>
              </p:cNvPr>
              <p:cNvSpPr txBox="1"/>
              <p:nvPr/>
            </p:nvSpPr>
            <p:spPr>
              <a:xfrm>
                <a:off x="5741148" y="2351212"/>
                <a:ext cx="544315" cy="179554"/>
              </a:xfrm>
              <a:prstGeom prst="rect">
                <a:avLst/>
              </a:prstGeom>
              <a:noFill/>
            </p:spPr>
            <p:txBody>
              <a:bodyPr wrap="square" lIns="0" tIns="0" rIns="0" bIns="0" rtlCol="0" anchor="ctr" anchorCtr="0">
                <a:noAutofit/>
              </a:bodyPr>
              <a:lstStyle/>
              <a:p>
                <a:pPr algn="l"/>
                <a:r>
                  <a:rPr lang="en-US" sz="1050" dirty="0"/>
                  <a:t>.1</a:t>
                </a:r>
              </a:p>
            </p:txBody>
          </p:sp>
        </p:grpSp>
      </p:grpSp>
      <p:sp>
        <p:nvSpPr>
          <p:cNvPr id="31" name="Text Placeholder 5">
            <a:extLst>
              <a:ext uri="{FF2B5EF4-FFF2-40B4-BE49-F238E27FC236}">
                <a16:creationId xmlns:a16="http://schemas.microsoft.com/office/drawing/2014/main" id="{C922F721-945B-4FB2-BC73-C5C784F461A5}"/>
              </a:ext>
            </a:extLst>
          </p:cNvPr>
          <p:cNvSpPr>
            <a:spLocks/>
          </p:cNvSpPr>
          <p:nvPr/>
        </p:nvSpPr>
        <p:spPr bwMode="auto">
          <a:xfrm>
            <a:off x="7487756" y="584715"/>
            <a:ext cx="4691991" cy="504541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key chain R2chain</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key 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key-string FIRST-KEY</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accept-lifetime 04:00:00 Jan 1 2009 infinite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send-lifetime 04:00:00 Jan 1 2009 infinite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key 2</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key-string SECOND-KEY</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accept-lifetime 04:00:00 Jan 25 2009 infinite</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send-lifetime 04:00:00 Jan 25 2009 infinite </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interface FastEthernet0/0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ip address 172.17.2.2 255.255.255.0 </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interface Serial0/0/0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bandwidth 64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ip address 192.168.1.102 255.255.255.224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ip authentication mode eigrp 100 md5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ip authentication key-chain eigrp 100 R2chain</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router eigrp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172.17.2.0 0.0.0.255</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network 192.168.1.0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 auto-summary</a:t>
            </a:r>
          </a:p>
        </p:txBody>
      </p:sp>
    </p:spTree>
    <p:extLst>
      <p:ext uri="{BB962C8B-B14F-4D97-AF65-F5344CB8AC3E}">
        <p14:creationId xmlns:p14="http://schemas.microsoft.com/office/powerpoint/2010/main" val="6463286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076495" cy="560496"/>
          </a:xfrm>
        </p:spPr>
        <p:txBody>
          <a:bodyPr>
            <a:normAutofit/>
          </a:bodyPr>
          <a:lstStyle/>
          <a:p>
            <a:r>
              <a:rPr lang="en-US" sz="2800" dirty="0"/>
              <a:t>Planning for EIGRP</a:t>
            </a:r>
          </a:p>
        </p:txBody>
      </p:sp>
      <p:sp>
        <p:nvSpPr>
          <p:cNvPr id="3" name="Content Placeholder 2"/>
          <p:cNvSpPr>
            <a:spLocks noGrp="1"/>
          </p:cNvSpPr>
          <p:nvPr>
            <p:ph idx="1"/>
          </p:nvPr>
        </p:nvSpPr>
        <p:spPr>
          <a:xfrm>
            <a:off x="318307" y="687694"/>
            <a:ext cx="11466661" cy="4087982"/>
          </a:xfrm>
        </p:spPr>
        <p:txBody>
          <a:bodyPr>
            <a:noAutofit/>
          </a:bodyPr>
          <a:lstStyle/>
          <a:p>
            <a:pPr marL="0" indent="0">
              <a:buNone/>
            </a:pPr>
            <a:r>
              <a:rPr lang="en-US" sz="1800" dirty="0">
                <a:solidFill>
                  <a:schemeClr val="tx2"/>
                </a:solidFill>
              </a:rPr>
              <a:t>The following key parameters must be defined in enough detail before configuring EIGRP authentication:</a:t>
            </a:r>
          </a:p>
          <a:p>
            <a:pPr marL="685800" lvl="2">
              <a:spcBef>
                <a:spcPts val="1000"/>
              </a:spcBef>
              <a:buFont typeface="Courier New" panose="02070309020205020404" pitchFamily="49" charset="0"/>
              <a:buChar char="o"/>
            </a:pPr>
            <a:r>
              <a:rPr lang="en-US" sz="1800" dirty="0">
                <a:solidFill>
                  <a:schemeClr val="tx2"/>
                </a:solidFill>
              </a:rPr>
              <a:t>The EIGRP AS number</a:t>
            </a:r>
          </a:p>
          <a:p>
            <a:pPr marL="685800" lvl="2">
              <a:spcBef>
                <a:spcPts val="1000"/>
              </a:spcBef>
              <a:buFont typeface="Courier New" panose="02070309020205020404" pitchFamily="49" charset="0"/>
              <a:buChar char="o"/>
            </a:pPr>
            <a:r>
              <a:rPr lang="en-US" sz="1800" dirty="0">
                <a:solidFill>
                  <a:schemeClr val="tx2"/>
                </a:solidFill>
              </a:rPr>
              <a:t>The authentication mode (MD5)</a:t>
            </a:r>
          </a:p>
          <a:p>
            <a:pPr marL="685800" lvl="2">
              <a:spcBef>
                <a:spcPts val="1000"/>
              </a:spcBef>
              <a:buFont typeface="Courier New" panose="02070309020205020404" pitchFamily="49" charset="0"/>
              <a:buChar char="o"/>
            </a:pPr>
            <a:r>
              <a:rPr lang="en-US" sz="1800" dirty="0">
                <a:solidFill>
                  <a:schemeClr val="tx2"/>
                </a:solidFill>
              </a:rPr>
              <a:t>The definition of one or more keys to authenticate EIGRP packets, according to the network security plan.</a:t>
            </a:r>
          </a:p>
          <a:p>
            <a:pPr marL="685800" lvl="2">
              <a:spcBef>
                <a:spcPts val="1000"/>
              </a:spcBef>
              <a:buFont typeface="Courier New" panose="02070309020205020404" pitchFamily="49" charset="0"/>
              <a:buChar char="o"/>
            </a:pPr>
            <a:r>
              <a:rPr lang="en-US" sz="1800" dirty="0">
                <a:solidFill>
                  <a:schemeClr val="tx2"/>
                </a:solidFill>
              </a:rPr>
              <a:t>The keys’ lifetime, if multiple keys are defined.</a:t>
            </a:r>
            <a:endParaRPr lang="en-US" sz="1400" dirty="0">
              <a:solidFill>
                <a:schemeClr val="tx2"/>
              </a:solidFill>
            </a:endParaRPr>
          </a:p>
          <a:p>
            <a:pPr>
              <a:buFont typeface="Courier New" panose="02070309020205020404" pitchFamily="49" charset="0"/>
              <a:buChar char="o"/>
            </a:pPr>
            <a:endParaRPr lang="en-US" sz="1800" dirty="0">
              <a:solidFill>
                <a:schemeClr val="tx2"/>
              </a:solidFill>
            </a:endParaRPr>
          </a:p>
          <a:p>
            <a:pPr>
              <a:buFont typeface="Courier New" panose="02070309020205020404" pitchFamily="49" charset="0"/>
              <a:buChar char="o"/>
            </a:pPr>
            <a:r>
              <a:rPr lang="en-US" sz="1800" dirty="0">
                <a:solidFill>
                  <a:schemeClr val="tx2"/>
                </a:solidFill>
              </a:rPr>
              <a:t>Once defined, the following steps may be implemented:</a:t>
            </a:r>
          </a:p>
          <a:p>
            <a:pPr marL="685800" lvl="2">
              <a:spcBef>
                <a:spcPts val="1000"/>
              </a:spcBef>
              <a:buFont typeface="Courier New" panose="02070309020205020404" pitchFamily="49" charset="0"/>
              <a:buChar char="o"/>
            </a:pPr>
            <a:r>
              <a:rPr lang="en-US" sz="1800" dirty="0">
                <a:solidFill>
                  <a:schemeClr val="tx2"/>
                </a:solidFill>
              </a:rPr>
              <a:t>Configure the authentication mode for EIGRP.</a:t>
            </a:r>
          </a:p>
          <a:p>
            <a:pPr marL="685800" lvl="2">
              <a:spcBef>
                <a:spcPts val="1000"/>
              </a:spcBef>
              <a:buFont typeface="Courier New" panose="02070309020205020404" pitchFamily="49" charset="0"/>
              <a:buChar char="o"/>
            </a:pPr>
            <a:r>
              <a:rPr lang="en-US" sz="1800" dirty="0">
                <a:solidFill>
                  <a:schemeClr val="tx2"/>
                </a:solidFill>
              </a:rPr>
              <a:t>Configure the key chain.</a:t>
            </a:r>
          </a:p>
          <a:p>
            <a:pPr marL="685800" lvl="2">
              <a:spcBef>
                <a:spcPts val="1000"/>
              </a:spcBef>
              <a:buFont typeface="Courier New" panose="02070309020205020404" pitchFamily="49" charset="0"/>
              <a:buChar char="o"/>
            </a:pPr>
            <a:r>
              <a:rPr lang="en-US" sz="1800" dirty="0">
                <a:solidFill>
                  <a:schemeClr val="tx2"/>
                </a:solidFill>
              </a:rPr>
              <a:t>Optionally configure the keys’ lifetime parameters.</a:t>
            </a:r>
          </a:p>
          <a:p>
            <a:pPr marL="685800" lvl="2">
              <a:spcBef>
                <a:spcPts val="1000"/>
              </a:spcBef>
              <a:buFont typeface="Courier New" panose="02070309020205020404" pitchFamily="49" charset="0"/>
              <a:buChar char="o"/>
            </a:pPr>
            <a:r>
              <a:rPr lang="en-US" sz="1800" dirty="0">
                <a:solidFill>
                  <a:schemeClr val="tx2"/>
                </a:solidFill>
              </a:rPr>
              <a:t>Enable authentication to use the key(s) in the key chain.</a:t>
            </a:r>
          </a:p>
          <a:p>
            <a:endParaRPr lang="en-US" sz="1800" dirty="0"/>
          </a:p>
        </p:txBody>
      </p:sp>
    </p:spTree>
    <p:extLst>
      <p:ext uri="{BB962C8B-B14F-4D97-AF65-F5344CB8AC3E}">
        <p14:creationId xmlns:p14="http://schemas.microsoft.com/office/powerpoint/2010/main" val="6306146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a:xfrm>
            <a:off x="0" y="0"/>
            <a:ext cx="4547186" cy="653955"/>
          </a:xfrm>
        </p:spPr>
        <p:txBody>
          <a:bodyPr>
            <a:normAutofit/>
          </a:bodyPr>
          <a:lstStyle/>
          <a:p>
            <a:r>
              <a:rPr lang="en-US" sz="2800" dirty="0">
                <a:solidFill>
                  <a:schemeClr val="accent1">
                    <a:lumMod val="50000"/>
                  </a:schemeClr>
                </a:solidFill>
              </a:rPr>
              <a:t>Verifying MD5 Authentication</a:t>
            </a:r>
          </a:p>
        </p:txBody>
      </p:sp>
      <p:sp>
        <p:nvSpPr>
          <p:cNvPr id="4" name="Text Placeholder 3"/>
          <p:cNvSpPr>
            <a:spLocks noGrp="1"/>
          </p:cNvSpPr>
          <p:nvPr>
            <p:ph type="body" sz="quarter" idx="10"/>
          </p:nvPr>
        </p:nvSpPr>
        <p:spPr>
          <a:xfrm>
            <a:off x="168220" y="555330"/>
            <a:ext cx="8531114" cy="4397198"/>
          </a:xfrm>
        </p:spPr>
        <p:txBody>
          <a:bodyPr>
            <a:normAutofit fontScale="77500" lnSpcReduction="20000"/>
          </a:bodyPr>
          <a:lstStyle/>
          <a:p>
            <a:pPr>
              <a:lnSpc>
                <a:spcPct val="110000"/>
              </a:lnSpc>
            </a:pPr>
            <a:r>
              <a:rPr lang="en-US" dirty="0">
                <a:solidFill>
                  <a:schemeClr val="tx1"/>
                </a:solidFill>
              </a:rPr>
              <a:t>R1#</a:t>
            </a:r>
          </a:p>
          <a:p>
            <a:pPr>
              <a:lnSpc>
                <a:spcPct val="110000"/>
              </a:lnSpc>
            </a:pPr>
            <a:r>
              <a:rPr lang="en-US" dirty="0">
                <a:solidFill>
                  <a:schemeClr val="tx1"/>
                </a:solidFill>
              </a:rPr>
              <a:t>*Apr 21 16:23:30.517: %DUAL-5-NBRCHANGE: IP-EIGRP(0) 100: Neighbor 192.168.1.102 (Serial0/0/0) is up: new adjacency </a:t>
            </a:r>
          </a:p>
          <a:p>
            <a:pPr>
              <a:lnSpc>
                <a:spcPct val="110000"/>
              </a:lnSpc>
            </a:pPr>
            <a:r>
              <a:rPr lang="en-US" dirty="0">
                <a:solidFill>
                  <a:schemeClr val="tx1"/>
                </a:solidFill>
              </a:rPr>
              <a:t>R1#</a:t>
            </a:r>
          </a:p>
          <a:p>
            <a:pPr>
              <a:lnSpc>
                <a:spcPct val="110000"/>
              </a:lnSpc>
            </a:pPr>
            <a:r>
              <a:rPr lang="en-US" dirty="0">
                <a:solidFill>
                  <a:schemeClr val="tx1"/>
                </a:solidFill>
              </a:rPr>
              <a:t>R1# show </a:t>
            </a:r>
            <a:r>
              <a:rPr lang="en-US" dirty="0" err="1">
                <a:solidFill>
                  <a:schemeClr val="tx1"/>
                </a:solidFill>
              </a:rPr>
              <a:t>ip</a:t>
            </a:r>
            <a:r>
              <a:rPr lang="en-US" dirty="0">
                <a:solidFill>
                  <a:schemeClr val="tx1"/>
                </a:solidFill>
              </a:rPr>
              <a:t> </a:t>
            </a:r>
            <a:r>
              <a:rPr lang="en-US" dirty="0" err="1">
                <a:solidFill>
                  <a:schemeClr val="tx1"/>
                </a:solidFill>
              </a:rPr>
              <a:t>eigrp</a:t>
            </a:r>
            <a:r>
              <a:rPr lang="en-US" dirty="0">
                <a:solidFill>
                  <a:schemeClr val="tx1"/>
                </a:solidFill>
              </a:rPr>
              <a:t> neighbors</a:t>
            </a:r>
          </a:p>
          <a:p>
            <a:pPr>
              <a:lnSpc>
                <a:spcPct val="110000"/>
              </a:lnSpc>
            </a:pPr>
            <a:r>
              <a:rPr lang="en-US" dirty="0">
                <a:solidFill>
                  <a:schemeClr val="tx1"/>
                </a:solidFill>
              </a:rPr>
              <a:t>IP-EIGRP neighbors for process 100</a:t>
            </a:r>
          </a:p>
          <a:p>
            <a:pPr>
              <a:lnSpc>
                <a:spcPct val="110000"/>
              </a:lnSpc>
            </a:pPr>
            <a:r>
              <a:rPr lang="en-US" dirty="0">
                <a:solidFill>
                  <a:schemeClr val="tx1"/>
                </a:solidFill>
              </a:rPr>
              <a:t>H   Address                 Interface       Hold Uptime   SRTT   RTO  Q  </a:t>
            </a:r>
            <a:r>
              <a:rPr lang="en-US" dirty="0" err="1">
                <a:solidFill>
                  <a:schemeClr val="tx1"/>
                </a:solidFill>
              </a:rPr>
              <a:t>Seq</a:t>
            </a:r>
            <a:endParaRPr lang="en-US" dirty="0">
              <a:solidFill>
                <a:schemeClr val="tx1"/>
              </a:solidFill>
            </a:endParaRPr>
          </a:p>
          <a:p>
            <a:pPr>
              <a:lnSpc>
                <a:spcPct val="110000"/>
              </a:lnSpc>
            </a:pPr>
            <a:r>
              <a:rPr lang="en-US" dirty="0">
                <a:solidFill>
                  <a:schemeClr val="tx1"/>
                </a:solidFill>
              </a:rPr>
              <a:t>                                            (sec)         (</a:t>
            </a:r>
            <a:r>
              <a:rPr lang="en-US" dirty="0" err="1">
                <a:solidFill>
                  <a:schemeClr val="tx1"/>
                </a:solidFill>
              </a:rPr>
              <a:t>ms</a:t>
            </a:r>
            <a:r>
              <a:rPr lang="en-US" dirty="0">
                <a:solidFill>
                  <a:schemeClr val="tx1"/>
                </a:solidFill>
              </a:rPr>
              <a:t>)       </a:t>
            </a:r>
            <a:r>
              <a:rPr lang="en-US" dirty="0" err="1">
                <a:solidFill>
                  <a:schemeClr val="tx1"/>
                </a:solidFill>
              </a:rPr>
              <a:t>Cnt</a:t>
            </a:r>
            <a:r>
              <a:rPr lang="en-US" dirty="0">
                <a:solidFill>
                  <a:schemeClr val="tx1"/>
                </a:solidFill>
              </a:rPr>
              <a:t> </a:t>
            </a:r>
            <a:r>
              <a:rPr lang="en-US" dirty="0" err="1">
                <a:solidFill>
                  <a:schemeClr val="tx1"/>
                </a:solidFill>
              </a:rPr>
              <a:t>Num</a:t>
            </a:r>
            <a:endParaRPr lang="en-US" dirty="0">
              <a:solidFill>
                <a:schemeClr val="tx1"/>
              </a:solidFill>
            </a:endParaRPr>
          </a:p>
          <a:p>
            <a:pPr>
              <a:lnSpc>
                <a:spcPct val="110000"/>
              </a:lnSpc>
            </a:pPr>
            <a:r>
              <a:rPr lang="en-US" dirty="0">
                <a:solidFill>
                  <a:schemeClr val="tx1"/>
                </a:solidFill>
              </a:rPr>
              <a:t>0   192.168.1.102           Se0/0/0           12 00:03:10   17  2280  0  14</a:t>
            </a:r>
          </a:p>
          <a:p>
            <a:pPr>
              <a:lnSpc>
                <a:spcPct val="110000"/>
              </a:lnSpc>
            </a:pPr>
            <a:r>
              <a:rPr lang="en-US" dirty="0">
                <a:solidFill>
                  <a:schemeClr val="tx1"/>
                </a:solidFill>
              </a:rPr>
              <a:t>R1# </a:t>
            </a:r>
          </a:p>
          <a:p>
            <a:pPr>
              <a:lnSpc>
                <a:spcPct val="110000"/>
              </a:lnSpc>
            </a:pPr>
            <a:r>
              <a:rPr lang="en-US" dirty="0">
                <a:solidFill>
                  <a:schemeClr val="tx1"/>
                </a:solidFill>
              </a:rPr>
              <a:t>R1# show </a:t>
            </a:r>
            <a:r>
              <a:rPr lang="en-US" dirty="0" err="1">
                <a:solidFill>
                  <a:schemeClr val="tx1"/>
                </a:solidFill>
              </a:rPr>
              <a:t>ip</a:t>
            </a:r>
            <a:r>
              <a:rPr lang="en-US" dirty="0">
                <a:solidFill>
                  <a:schemeClr val="tx1"/>
                </a:solidFill>
              </a:rPr>
              <a:t> route</a:t>
            </a:r>
          </a:p>
          <a:p>
            <a:pPr>
              <a:lnSpc>
                <a:spcPct val="110000"/>
              </a:lnSpc>
            </a:pPr>
            <a:endParaRPr lang="en-US" dirty="0">
              <a:solidFill>
                <a:schemeClr val="tx1"/>
              </a:solidFill>
            </a:endParaRPr>
          </a:p>
          <a:p>
            <a:pPr>
              <a:lnSpc>
                <a:spcPct val="110000"/>
              </a:lnSpc>
            </a:pPr>
            <a:r>
              <a:rPr lang="en-US" dirty="0">
                <a:solidFill>
                  <a:schemeClr val="tx1"/>
                </a:solidFill>
              </a:rPr>
              <a:t>&lt;output omitted&gt;</a:t>
            </a:r>
          </a:p>
          <a:p>
            <a:pPr>
              <a:lnSpc>
                <a:spcPct val="110000"/>
              </a:lnSpc>
            </a:pPr>
            <a:endParaRPr lang="en-US" dirty="0">
              <a:solidFill>
                <a:schemeClr val="tx1"/>
              </a:solidFill>
            </a:endParaRPr>
          </a:p>
          <a:p>
            <a:pPr>
              <a:lnSpc>
                <a:spcPct val="110000"/>
              </a:lnSpc>
            </a:pPr>
            <a:r>
              <a:rPr lang="en-US" dirty="0">
                <a:solidFill>
                  <a:schemeClr val="tx1"/>
                </a:solidFill>
              </a:rPr>
              <a:t>Gateway of last resort is not set</a:t>
            </a:r>
          </a:p>
          <a:p>
            <a:pPr>
              <a:lnSpc>
                <a:spcPct val="110000"/>
              </a:lnSpc>
            </a:pPr>
            <a:r>
              <a:rPr lang="en-US" dirty="0">
                <a:solidFill>
                  <a:schemeClr val="tx1"/>
                </a:solidFill>
              </a:rPr>
              <a:t>D    172.17.0.0/16 [90/40514560] via 192.168.1.102, 00:02:22, Serial0/0/0</a:t>
            </a:r>
          </a:p>
          <a:p>
            <a:pPr>
              <a:lnSpc>
                <a:spcPct val="110000"/>
              </a:lnSpc>
            </a:pPr>
            <a:r>
              <a:rPr lang="en-US" dirty="0">
                <a:solidFill>
                  <a:schemeClr val="tx1"/>
                </a:solidFill>
              </a:rPr>
              <a:t>     172.16.0.0/16 is variably </a:t>
            </a:r>
            <a:r>
              <a:rPr lang="en-US" dirty="0" err="1">
                <a:solidFill>
                  <a:schemeClr val="tx1"/>
                </a:solidFill>
              </a:rPr>
              <a:t>subnetted</a:t>
            </a:r>
            <a:r>
              <a:rPr lang="en-US" dirty="0">
                <a:solidFill>
                  <a:schemeClr val="tx1"/>
                </a:solidFill>
              </a:rPr>
              <a:t>, 2 subnets, 2 masks</a:t>
            </a:r>
          </a:p>
          <a:p>
            <a:pPr>
              <a:lnSpc>
                <a:spcPct val="110000"/>
              </a:lnSpc>
            </a:pPr>
            <a:r>
              <a:rPr lang="en-US" dirty="0">
                <a:solidFill>
                  <a:schemeClr val="tx1"/>
                </a:solidFill>
              </a:rPr>
              <a:t>D       172.16.0.0/16 is a summary, 00:31:31, Null0</a:t>
            </a:r>
          </a:p>
          <a:p>
            <a:pPr>
              <a:lnSpc>
                <a:spcPct val="110000"/>
              </a:lnSpc>
            </a:pPr>
            <a:r>
              <a:rPr lang="en-US" dirty="0">
                <a:solidFill>
                  <a:schemeClr val="tx1"/>
                </a:solidFill>
              </a:rPr>
              <a:t>C       172.16.1.0/24 is directly connected, FastEthernet0/0</a:t>
            </a:r>
          </a:p>
          <a:p>
            <a:pPr>
              <a:lnSpc>
                <a:spcPct val="110000"/>
              </a:lnSpc>
            </a:pPr>
            <a:r>
              <a:rPr lang="en-US" dirty="0">
                <a:solidFill>
                  <a:schemeClr val="tx1"/>
                </a:solidFill>
              </a:rPr>
              <a:t>     192.168.1.0/24 is variably </a:t>
            </a:r>
            <a:r>
              <a:rPr lang="en-US" dirty="0" err="1">
                <a:solidFill>
                  <a:schemeClr val="tx1"/>
                </a:solidFill>
              </a:rPr>
              <a:t>subnetted</a:t>
            </a:r>
            <a:r>
              <a:rPr lang="en-US" dirty="0">
                <a:solidFill>
                  <a:schemeClr val="tx1"/>
                </a:solidFill>
              </a:rPr>
              <a:t>, 2 subnets, 2 masks</a:t>
            </a:r>
          </a:p>
          <a:p>
            <a:pPr>
              <a:lnSpc>
                <a:spcPct val="110000"/>
              </a:lnSpc>
            </a:pPr>
            <a:r>
              <a:rPr lang="en-US" dirty="0">
                <a:solidFill>
                  <a:schemeClr val="tx1"/>
                </a:solidFill>
              </a:rPr>
              <a:t>C       192.168.1.96/27 is directly connected, Serial0/0/0</a:t>
            </a:r>
          </a:p>
          <a:p>
            <a:pPr>
              <a:lnSpc>
                <a:spcPct val="110000"/>
              </a:lnSpc>
            </a:pPr>
            <a:r>
              <a:rPr lang="en-US" dirty="0">
                <a:solidFill>
                  <a:schemeClr val="tx1"/>
                </a:solidFill>
              </a:rPr>
              <a:t>D       192.168.1.0/24 is a summary, 00:31:31, Null0</a:t>
            </a:r>
          </a:p>
          <a:p>
            <a:pPr>
              <a:lnSpc>
                <a:spcPct val="110000"/>
              </a:lnSpc>
            </a:pPr>
            <a:r>
              <a:rPr lang="en-US" dirty="0">
                <a:solidFill>
                  <a:schemeClr val="tx1"/>
                </a:solidFill>
              </a:rPr>
              <a:t>R1# </a:t>
            </a:r>
          </a:p>
          <a:p>
            <a:pPr>
              <a:lnSpc>
                <a:spcPct val="110000"/>
              </a:lnSpc>
            </a:pPr>
            <a:r>
              <a:rPr lang="en-US" dirty="0">
                <a:solidFill>
                  <a:schemeClr val="tx1"/>
                </a:solidFill>
              </a:rPr>
              <a:t>R1# ping 172.17.2.2</a:t>
            </a:r>
          </a:p>
          <a:p>
            <a:pPr>
              <a:lnSpc>
                <a:spcPct val="110000"/>
              </a:lnSpc>
            </a:pPr>
            <a:r>
              <a:rPr lang="en-US" dirty="0">
                <a:solidFill>
                  <a:schemeClr val="tx1"/>
                </a:solidFill>
              </a:rPr>
              <a:t>Type escape sequence to abort.</a:t>
            </a:r>
          </a:p>
          <a:p>
            <a:pPr>
              <a:lnSpc>
                <a:spcPct val="110000"/>
              </a:lnSpc>
            </a:pPr>
            <a:r>
              <a:rPr lang="en-US" dirty="0">
                <a:solidFill>
                  <a:schemeClr val="tx1"/>
                </a:solidFill>
              </a:rPr>
              <a:t>Sending 5, 100-byte ICMP </a:t>
            </a:r>
            <a:r>
              <a:rPr lang="en-US" dirty="0" err="1">
                <a:solidFill>
                  <a:schemeClr val="tx1"/>
                </a:solidFill>
              </a:rPr>
              <a:t>Echos</a:t>
            </a:r>
            <a:r>
              <a:rPr lang="en-US" dirty="0">
                <a:solidFill>
                  <a:schemeClr val="tx1"/>
                </a:solidFill>
              </a:rPr>
              <a:t> to 172.17.2.2, timeout is 2 seconds:</a:t>
            </a:r>
          </a:p>
          <a:p>
            <a:pPr>
              <a:lnSpc>
                <a:spcPct val="110000"/>
              </a:lnSpc>
            </a:pPr>
            <a:r>
              <a:rPr lang="en-US" dirty="0">
                <a:solidFill>
                  <a:schemeClr val="tx1"/>
                </a:solidFill>
              </a:rPr>
              <a:t>!!!!!</a:t>
            </a:r>
          </a:p>
          <a:p>
            <a:pPr>
              <a:lnSpc>
                <a:spcPct val="110000"/>
              </a:lnSpc>
            </a:pPr>
            <a:r>
              <a:rPr lang="en-US" dirty="0">
                <a:solidFill>
                  <a:schemeClr val="tx1"/>
                </a:solidFill>
              </a:rPr>
              <a:t>Success rate is 100 percent (5/5), round-trip min/avg/max = 12/15/16 </a:t>
            </a:r>
            <a:r>
              <a:rPr lang="en-US" dirty="0" err="1">
                <a:solidFill>
                  <a:schemeClr val="tx1"/>
                </a:solidFill>
              </a:rPr>
              <a:t>ms</a:t>
            </a:r>
            <a:endParaRPr lang="en-US" dirty="0">
              <a:solidFill>
                <a:schemeClr val="tx1"/>
              </a:solidFill>
            </a:endParaRPr>
          </a:p>
        </p:txBody>
      </p:sp>
      <p:sp>
        <p:nvSpPr>
          <p:cNvPr id="5" name="Text Box 8">
            <a:extLst>
              <a:ext uri="{FF2B5EF4-FFF2-40B4-BE49-F238E27FC236}">
                <a16:creationId xmlns:a16="http://schemas.microsoft.com/office/drawing/2014/main" id="{095973E3-DFFD-477E-91F9-6A59A1C619A9}"/>
              </a:ext>
            </a:extLst>
          </p:cNvPr>
          <p:cNvSpPr txBox="1">
            <a:spLocks noChangeArrowheads="1"/>
          </p:cNvSpPr>
          <p:nvPr/>
        </p:nvSpPr>
        <p:spPr bwMode="auto">
          <a:xfrm>
            <a:off x="6203912" y="3120449"/>
            <a:ext cx="5927780" cy="2289728"/>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a:solidFill>
                  <a:srgbClr val="000000"/>
                </a:solidFill>
                <a:latin typeface="Courier New" pitchFamily="49" charset="0"/>
                <a:ea typeface="Times New Roman" pitchFamily="18" charset="0"/>
                <a:cs typeface="Courier New" pitchFamily="49" charset="0"/>
              </a:rPr>
              <a:t>R1# </a:t>
            </a:r>
            <a:r>
              <a:rPr lang="en-US" sz="1200" b="1" dirty="0">
                <a:solidFill>
                  <a:srgbClr val="000000"/>
                </a:solidFill>
                <a:latin typeface="Courier New" pitchFamily="49" charset="0"/>
                <a:ea typeface="Times New Roman" pitchFamily="18" charset="0"/>
                <a:cs typeface="Courier New" pitchFamily="49" charset="0"/>
              </a:rPr>
              <a:t>show key chain</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Key-chain R1chain:</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key 1 -- text “FIRST-KEY"</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accept lifetime (04:00:00 Jan 1 2009) - (always valid) [valid now]</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send lifetime (04:00:00 Jan 1 2009) - (04:00:00 Jan 31 2009)</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key 2 -- text “SECOND-KEY"</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accept lifetime (04:00:00 Jan 25 2009) - (always valid) [valid now]</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send lifetime (04:00:00 Jan 25 2009) - (always valid) [valid now]</a:t>
            </a:r>
          </a:p>
        </p:txBody>
      </p:sp>
    </p:spTree>
    <p:extLst>
      <p:ext uri="{BB962C8B-B14F-4D97-AF65-F5344CB8AC3E}">
        <p14:creationId xmlns:p14="http://schemas.microsoft.com/office/powerpoint/2010/main" val="1053089651"/>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bwMode="white">
          <a:xfrm>
            <a:off x="0" y="0"/>
            <a:ext cx="5662208" cy="676195"/>
          </a:xfrm>
          <a:noFill/>
          <a:ln/>
        </p:spPr>
        <p:txBody>
          <a:bodyPr>
            <a:normAutofit/>
          </a:bodyPr>
          <a:lstStyle/>
          <a:p>
            <a:r>
              <a:rPr lang="en-US" sz="2800" dirty="0"/>
              <a:t>Troubleshooting MD5 Authentication</a:t>
            </a:r>
          </a:p>
        </p:txBody>
      </p:sp>
      <p:sp>
        <p:nvSpPr>
          <p:cNvPr id="990216" name="Text Box 8"/>
          <p:cNvSpPr txBox="1">
            <a:spLocks noChangeArrowheads="1"/>
          </p:cNvSpPr>
          <p:nvPr/>
        </p:nvSpPr>
        <p:spPr bwMode="auto">
          <a:xfrm>
            <a:off x="235858" y="676195"/>
            <a:ext cx="8529749" cy="1366399"/>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a:solidFill>
                  <a:srgbClr val="000000"/>
                </a:solidFill>
                <a:latin typeface="Courier New" pitchFamily="49" charset="0"/>
                <a:ea typeface="Times New Roman" pitchFamily="18" charset="0"/>
                <a:cs typeface="Courier New" pitchFamily="49" charset="0"/>
              </a:rPr>
              <a:t>R1# </a:t>
            </a:r>
            <a:r>
              <a:rPr lang="en-US" sz="1200" b="1" dirty="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16:38:51.745: EIGRP: received packet with MD5 authentication, key id = 1</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16:38:51.745: EIGRP: Received HELLO on Serial0/0/0 nbr 192.168.1.102</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16:38:51.745:   AS 100, Flags 0x0, Seq 0/0 idbQ 0/0 iidbQ un/rely 0/0 peerQ un/rely 0/0</a:t>
            </a:r>
          </a:p>
        </p:txBody>
      </p:sp>
      <p:sp>
        <p:nvSpPr>
          <p:cNvPr id="4" name="Text Box 8"/>
          <p:cNvSpPr txBox="1">
            <a:spLocks noChangeArrowheads="1"/>
          </p:cNvSpPr>
          <p:nvPr/>
        </p:nvSpPr>
        <p:spPr bwMode="auto">
          <a:xfrm>
            <a:off x="235858" y="2113596"/>
            <a:ext cx="8526349" cy="1551065"/>
          </a:xfrm>
          <a:prstGeom prst="rect">
            <a:avLst/>
          </a:prstGeom>
          <a:noFill/>
          <a:ln w="9525">
            <a:solidFill>
              <a:schemeClr val="tx1"/>
            </a:solidFill>
            <a:miter lim="800000"/>
            <a:headEnd/>
            <a:tailEnd/>
          </a:ln>
          <a:effectLst/>
        </p:spPr>
        <p:txBody>
          <a:bodyPr wrap="square" lIns="73025" tIns="36512" rIns="73025" bIns="36512">
            <a:spAutoFit/>
          </a:bodyPr>
          <a:lstStyle/>
          <a:p>
            <a:pPr algn="l">
              <a:lnSpc>
                <a:spcPct val="100000"/>
              </a:lnSpc>
            </a:pPr>
            <a:r>
              <a:rPr lang="en-US" sz="1200" dirty="0">
                <a:solidFill>
                  <a:srgbClr val="000000"/>
                </a:solidFill>
                <a:latin typeface="Courier New" pitchFamily="49" charset="0"/>
                <a:ea typeface="Times New Roman" pitchFamily="18" charset="0"/>
                <a:cs typeface="Courier New" pitchFamily="49" charset="0"/>
              </a:rPr>
              <a:t>R2# </a:t>
            </a:r>
            <a:r>
              <a:rPr lang="en-US" sz="1200" b="1" dirty="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R2#</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16:38:38.321: EIGRP: received packet with MD5 authentication, key id = 2</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16:38:38.321: EIGRP: Received HELLO on Serial0/0/0 nbr 192.168.1.101</a:t>
            </a:r>
          </a:p>
          <a:p>
            <a:pPr algn="l">
              <a:lnSpc>
                <a:spcPct val="100000"/>
              </a:lnSpc>
            </a:pPr>
            <a:r>
              <a:rPr lang="en-US" sz="1200" dirty="0">
                <a:solidFill>
                  <a:srgbClr val="000000"/>
                </a:solidFill>
                <a:latin typeface="Courier New" pitchFamily="49" charset="0"/>
                <a:ea typeface="Times New Roman" pitchFamily="18" charset="0"/>
                <a:cs typeface="Courier New" pitchFamily="49" charset="0"/>
              </a:rPr>
              <a:t>*Jan 21 16:38:38.321:   AS 100, Flags 0x0, Seq 0/0 idbQ 0/0 iidbQ un/rely 0/0 peerQ un/rely 0/0</a:t>
            </a:r>
          </a:p>
        </p:txBody>
      </p:sp>
      <p:sp>
        <p:nvSpPr>
          <p:cNvPr id="5" name="Text Placeholder 5">
            <a:extLst>
              <a:ext uri="{FF2B5EF4-FFF2-40B4-BE49-F238E27FC236}">
                <a16:creationId xmlns:a16="http://schemas.microsoft.com/office/drawing/2014/main" id="{DA30F3DC-835D-40E6-8249-7D4E1A6C6A59}"/>
              </a:ext>
            </a:extLst>
          </p:cNvPr>
          <p:cNvSpPr>
            <a:spLocks/>
          </p:cNvSpPr>
          <p:nvPr/>
        </p:nvSpPr>
        <p:spPr bwMode="auto">
          <a:xfrm>
            <a:off x="8243479" y="3589583"/>
            <a:ext cx="3948521" cy="7582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key chain R1chain</a:t>
            </a:r>
          </a:p>
          <a:p>
            <a:pPr marL="236538" indent="-236538" defTabSz="814388">
              <a:buClr>
                <a:srgbClr val="708CA1"/>
              </a:buClr>
              <a:defRPr/>
            </a:pPr>
            <a:r>
              <a:rPr lang="en-US" sz="1100" kern="0" dirty="0">
                <a:latin typeface="Courier New" pitchFamily="49" charset="0"/>
              </a:rPr>
              <a:t>R1(config-keychain)# </a:t>
            </a:r>
            <a:r>
              <a:rPr lang="en-US" sz="1100" b="1" kern="0" dirty="0">
                <a:latin typeface="Courier New" pitchFamily="49" charset="0"/>
              </a:rPr>
              <a:t>key 2</a:t>
            </a:r>
          </a:p>
          <a:p>
            <a:pPr marL="236538" indent="-236538" defTabSz="814388">
              <a:buClr>
                <a:srgbClr val="708CA1"/>
              </a:buClr>
              <a:defRPr/>
            </a:pPr>
            <a:r>
              <a:rPr lang="en-US" sz="1100" kern="0" dirty="0">
                <a:latin typeface="Courier New" pitchFamily="49" charset="0"/>
              </a:rPr>
              <a:t>R1(config-keychain-key)# </a:t>
            </a:r>
            <a:r>
              <a:rPr lang="en-US" sz="1100" b="1" kern="0" dirty="0">
                <a:latin typeface="Courier New" pitchFamily="49" charset="0"/>
              </a:rPr>
              <a:t>key-string wrongkey</a:t>
            </a:r>
          </a:p>
          <a:p>
            <a:pPr marL="236538" indent="-236538" defTabSz="814388">
              <a:buClr>
                <a:srgbClr val="708CA1"/>
              </a:buClr>
              <a:defRPr/>
            </a:pPr>
            <a:r>
              <a:rPr lang="en-US" sz="1100" kern="0" dirty="0">
                <a:latin typeface="Courier New" pitchFamily="49" charset="0"/>
              </a:rPr>
              <a:t>R1(config-keychain-key)# </a:t>
            </a:r>
            <a:endParaRPr lang="en-US" sz="1100" b="1" kern="0" dirty="0">
              <a:latin typeface="Courier New" pitchFamily="49" charset="0"/>
            </a:endParaRPr>
          </a:p>
        </p:txBody>
      </p:sp>
      <p:sp>
        <p:nvSpPr>
          <p:cNvPr id="6" name="Text Box 8">
            <a:extLst>
              <a:ext uri="{FF2B5EF4-FFF2-40B4-BE49-F238E27FC236}">
                <a16:creationId xmlns:a16="http://schemas.microsoft.com/office/drawing/2014/main" id="{12F8DC7B-64CA-4684-91FC-49AB0C229284}"/>
              </a:ext>
            </a:extLst>
          </p:cNvPr>
          <p:cNvSpPr txBox="1">
            <a:spLocks noChangeArrowheads="1"/>
          </p:cNvSpPr>
          <p:nvPr/>
        </p:nvSpPr>
        <p:spPr bwMode="auto">
          <a:xfrm>
            <a:off x="235858" y="3773893"/>
            <a:ext cx="8529749" cy="1935785"/>
          </a:xfrm>
          <a:prstGeom prst="rect">
            <a:avLst/>
          </a:prstGeom>
          <a:noFill/>
          <a:ln w="19050">
            <a:solidFill>
              <a:schemeClr val="tx1"/>
            </a:solidFill>
            <a:miter lim="800000"/>
            <a:headEnd/>
            <a:tailEnd/>
          </a:ln>
          <a:effectLst/>
        </p:spPr>
        <p:txBody>
          <a:bodyPr wrap="square" lIns="73025" tIns="36512" rIns="73025" bIns="36512">
            <a:spAutoFit/>
          </a:bodyPr>
          <a:lstStyle/>
          <a:p>
            <a:pPr algn="l">
              <a:lnSpc>
                <a:spcPct val="100000"/>
              </a:lnSpc>
            </a:pPr>
            <a:r>
              <a:rPr lang="en-US" sz="1100" dirty="0">
                <a:solidFill>
                  <a:srgbClr val="000000"/>
                </a:solidFill>
                <a:latin typeface="Courier New" pitchFamily="49" charset="0"/>
                <a:ea typeface="Times New Roman" pitchFamily="18" charset="0"/>
                <a:cs typeface="Courier New" pitchFamily="49" charset="0"/>
              </a:rPr>
              <a:t>R2# </a:t>
            </a:r>
            <a:r>
              <a:rPr lang="en-US" sz="1100" b="1" dirty="0">
                <a:solidFill>
                  <a:srgbClr val="000000"/>
                </a:solidFill>
                <a:latin typeface="Courier New" pitchFamily="49" charset="0"/>
                <a:ea typeface="Times New Roman" pitchFamily="18" charset="0"/>
                <a:cs typeface="Courier New" pitchFamily="49" charset="0"/>
              </a:rPr>
              <a:t>debug eigrp packets</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EIGRP Packets debugging is on</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    (UPDATE, REQUEST, QUERY, REPLY, HELLO, IPXSAP, PROBE, ACK, STUB, SIAQUERY, SIAREPLY)</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EIGRP: pkt key id = 2, authentication mismatch</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EIGRP: Serial0/0/0: ignored packet from 192.168.1.101, opcode = 5 (invalid authentication)</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EIGRP: Dropping peer, invalid authentication</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EIGRP: Sending HELLO on Serial0/0/0</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16:50:18.749:   AS 100, Flags 0x0, Seq 0/0 idbQ 0/0 iidbQ un/rely 0/0</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*Jan 21 16:50:18.753: %DUAL-5-NBRCHANGE: IP-EIGRP(0) 100: Neighbor 192.168.1.101</a:t>
            </a:r>
          </a:p>
          <a:p>
            <a:pPr algn="l">
              <a:lnSpc>
                <a:spcPct val="100000"/>
              </a:lnSpc>
            </a:pPr>
            <a:r>
              <a:rPr lang="en-US" sz="1100" dirty="0">
                <a:solidFill>
                  <a:srgbClr val="000000"/>
                </a:solidFill>
                <a:latin typeface="Courier New" pitchFamily="49" charset="0"/>
                <a:ea typeface="Times New Roman" pitchFamily="18" charset="0"/>
                <a:cs typeface="Courier New" pitchFamily="49" charset="0"/>
              </a:rPr>
              <a:t> (Serial0/0/0) is down: Auth failure</a:t>
            </a:r>
          </a:p>
        </p:txBody>
      </p:sp>
    </p:spTree>
    <p:extLst>
      <p:ext uri="{BB962C8B-B14F-4D97-AF65-F5344CB8AC3E}">
        <p14:creationId xmlns:p14="http://schemas.microsoft.com/office/powerpoint/2010/main" val="708597753"/>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076495" cy="560496"/>
          </a:xfrm>
        </p:spPr>
        <p:txBody>
          <a:bodyPr>
            <a:normAutofit/>
          </a:bodyPr>
          <a:lstStyle/>
          <a:p>
            <a:r>
              <a:rPr lang="en-US" sz="2800" dirty="0"/>
              <a:t>EIGRP – IPv6</a:t>
            </a:r>
          </a:p>
        </p:txBody>
      </p:sp>
      <p:sp>
        <p:nvSpPr>
          <p:cNvPr id="3" name="Content Placeholder 2"/>
          <p:cNvSpPr>
            <a:spLocks noGrp="1"/>
          </p:cNvSpPr>
          <p:nvPr>
            <p:ph idx="1"/>
          </p:nvPr>
        </p:nvSpPr>
        <p:spPr>
          <a:xfrm>
            <a:off x="318307" y="687694"/>
            <a:ext cx="11466661" cy="4087982"/>
          </a:xfrm>
        </p:spPr>
        <p:txBody>
          <a:bodyPr>
            <a:noAutofit/>
          </a:bodyPr>
          <a:lstStyle/>
          <a:p>
            <a:pPr marL="266700" lvl="2" indent="-266700" algn="just">
              <a:spcBef>
                <a:spcPts val="1000"/>
              </a:spcBef>
              <a:buFont typeface="Courier New" panose="02070309020205020404" pitchFamily="49" charset="0"/>
              <a:buChar char="o"/>
            </a:pPr>
            <a:r>
              <a:rPr lang="en-US" sz="1800" dirty="0">
                <a:solidFill>
                  <a:schemeClr val="tx2"/>
                </a:solidFill>
              </a:rPr>
              <a:t>EIGRP for IPv6 uses IPv6 prefixes and lengths rather than IPv4 subnets and masks.</a:t>
            </a:r>
          </a:p>
          <a:p>
            <a:pPr marL="266700" lvl="2" indent="-266700" algn="just">
              <a:spcBef>
                <a:spcPts val="1000"/>
              </a:spcBef>
              <a:buFont typeface="Courier New" panose="02070309020205020404" pitchFamily="49" charset="0"/>
              <a:buChar char="o"/>
            </a:pPr>
            <a:r>
              <a:rPr lang="en-US" sz="1800" dirty="0">
                <a:solidFill>
                  <a:schemeClr val="tx2"/>
                </a:solidFill>
              </a:rPr>
              <a:t>To establish EIGRP for IPv6 neighbor relationship, it uses IPv6 link-local addresses. EIGRP for IPv4 does not have the concept of link-local address.</a:t>
            </a:r>
          </a:p>
          <a:p>
            <a:pPr marL="266700" lvl="2" indent="-266700" algn="just">
              <a:spcBef>
                <a:spcPts val="1000"/>
              </a:spcBef>
              <a:buFont typeface="Courier New" panose="02070309020205020404" pitchFamily="49" charset="0"/>
              <a:buChar char="o"/>
            </a:pPr>
            <a:r>
              <a:rPr lang="en-US" sz="1800" dirty="0">
                <a:solidFill>
                  <a:schemeClr val="tx2"/>
                </a:solidFill>
              </a:rPr>
              <a:t>EIGRP uses built-in authentication features of the IPv6 protocol rather than protocol specific authentication implemented with IPv4 to guarantee message authentication.</a:t>
            </a:r>
          </a:p>
          <a:p>
            <a:pPr marL="266700" lvl="2" indent="-266700" algn="just">
              <a:spcBef>
                <a:spcPts val="1000"/>
              </a:spcBef>
              <a:buFont typeface="Courier New" panose="02070309020205020404" pitchFamily="49" charset="0"/>
              <a:buChar char="o"/>
            </a:pPr>
            <a:r>
              <a:rPr lang="en-US" sz="1800" dirty="0">
                <a:solidFill>
                  <a:schemeClr val="tx2"/>
                </a:solidFill>
              </a:rPr>
              <a:t>To transport routing information, EIGRP for IPv6 encapsulates IPv6 prefixes in the IPv6 messages, not in the IPv4 packets.</a:t>
            </a:r>
          </a:p>
          <a:p>
            <a:pPr marL="266700" lvl="2" indent="-266700" algn="just">
              <a:spcBef>
                <a:spcPts val="1000"/>
              </a:spcBef>
              <a:buFont typeface="Courier New" panose="02070309020205020404" pitchFamily="49" charset="0"/>
              <a:buChar char="o"/>
            </a:pPr>
            <a:r>
              <a:rPr lang="en-US" sz="1800" dirty="0">
                <a:solidFill>
                  <a:schemeClr val="tx2"/>
                </a:solidFill>
              </a:rPr>
              <a:t>IPv6 has no concept of the classful network; so when you use EIGRP for IPv6, there is no automatic summarization at the class boundaries. The only way to summarize IPv6-advertised prefixes is through manual summarization.</a:t>
            </a:r>
          </a:p>
          <a:p>
            <a:pPr marL="266700" lvl="2" indent="-266700" algn="just">
              <a:spcBef>
                <a:spcPts val="1000"/>
              </a:spcBef>
              <a:buFont typeface="Courier New" panose="02070309020205020404" pitchFamily="49" charset="0"/>
              <a:buChar char="o"/>
            </a:pPr>
            <a:r>
              <a:rPr lang="en-US" sz="1800" dirty="0">
                <a:solidFill>
                  <a:schemeClr val="tx2"/>
                </a:solidFill>
              </a:rPr>
              <a:t>If IPv4 address is not configured on the router, EIGRP for IPv6 requires an EIGRP router ID before it can start running. In IPv4, if you do not configure the EIGRP router ID, the router will automatically assign it using the highest loopback or the highest active interface IPv4 address.</a:t>
            </a:r>
          </a:p>
          <a:p>
            <a:pPr marL="266700" lvl="2" indent="-266700" algn="just">
              <a:spcBef>
                <a:spcPts val="1000"/>
              </a:spcBef>
              <a:buFont typeface="Courier New" panose="02070309020205020404" pitchFamily="49" charset="0"/>
              <a:buChar char="o"/>
            </a:pPr>
            <a:r>
              <a:rPr lang="en-US" sz="1800" dirty="0">
                <a:solidFill>
                  <a:schemeClr val="tx2"/>
                </a:solidFill>
              </a:rPr>
              <a:t>EIGRP for IPv6 under a specific interface intended to send and receive routing protocol messages. In EIGRP for IPv4, you configure interfaces under the routing protocol configuration mode.</a:t>
            </a:r>
          </a:p>
          <a:p>
            <a:pPr marL="266700" lvl="2" indent="-266700" algn="just">
              <a:spcBef>
                <a:spcPts val="1000"/>
              </a:spcBef>
              <a:buFont typeface="Courier New" panose="02070309020205020404" pitchFamily="49" charset="0"/>
              <a:buChar char="o"/>
            </a:pPr>
            <a:r>
              <a:rPr lang="en-US" sz="1800" dirty="0">
                <a:solidFill>
                  <a:schemeClr val="tx2"/>
                </a:solidFill>
              </a:rPr>
              <a:t>EIGRP for IPv6 uses assigned dedicated multicast address FF02::A, whereas EIGRP for IPv4 uses dedicated multicast address 224.0.0.10.</a:t>
            </a:r>
          </a:p>
          <a:p>
            <a:pPr marL="0" indent="0">
              <a:buNone/>
            </a:pPr>
            <a:endParaRPr lang="en-US" sz="1800" dirty="0">
              <a:solidFill>
                <a:schemeClr val="tx1"/>
              </a:solidFill>
            </a:endParaRPr>
          </a:p>
          <a:p>
            <a:pPr marL="266700" lvl="2" indent="-266700" algn="just">
              <a:spcBef>
                <a:spcPts val="1000"/>
              </a:spcBef>
              <a:buFont typeface="Courier New" panose="02070309020205020404" pitchFamily="49" charset="0"/>
              <a:buChar char="o"/>
            </a:pPr>
            <a:endParaRPr lang="en-US" sz="1800" dirty="0">
              <a:solidFill>
                <a:schemeClr val="tx2"/>
              </a:solidFill>
            </a:endParaRPr>
          </a:p>
          <a:p>
            <a:pPr marL="266700" indent="-266700" algn="just"/>
            <a:endParaRPr lang="en-US" sz="1800" dirty="0"/>
          </a:p>
        </p:txBody>
      </p:sp>
    </p:spTree>
    <p:extLst>
      <p:ext uri="{BB962C8B-B14F-4D97-AF65-F5344CB8AC3E}">
        <p14:creationId xmlns:p14="http://schemas.microsoft.com/office/powerpoint/2010/main" val="37193469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B3FC68-79CC-4DAB-8D4F-69B9EC9E68B1}"/>
              </a:ext>
            </a:extLst>
          </p:cNvPr>
          <p:cNvPicPr>
            <a:picLocks noChangeAspect="1"/>
          </p:cNvPicPr>
          <p:nvPr/>
        </p:nvPicPr>
        <p:blipFill rotWithShape="1">
          <a:blip r:embed="rId3"/>
          <a:srcRect l="3724" t="7390" r="1450" b="1583"/>
          <a:stretch/>
        </p:blipFill>
        <p:spPr>
          <a:xfrm>
            <a:off x="6179464" y="52579"/>
            <a:ext cx="5967100" cy="3014353"/>
          </a:xfrm>
          <a:prstGeom prst="rect">
            <a:avLst/>
          </a:prstGeom>
        </p:spPr>
      </p:pic>
      <p:sp>
        <p:nvSpPr>
          <p:cNvPr id="2" name="Title 1"/>
          <p:cNvSpPr>
            <a:spLocks noGrp="1"/>
          </p:cNvSpPr>
          <p:nvPr>
            <p:ph type="title"/>
          </p:nvPr>
        </p:nvSpPr>
        <p:spPr>
          <a:xfrm>
            <a:off x="0" y="0"/>
            <a:ext cx="3076495" cy="560496"/>
          </a:xfrm>
        </p:spPr>
        <p:txBody>
          <a:bodyPr>
            <a:normAutofit/>
          </a:bodyPr>
          <a:lstStyle/>
          <a:p>
            <a:r>
              <a:rPr lang="en-US" sz="2800" dirty="0"/>
              <a:t>EIGRP – IPv6</a:t>
            </a:r>
          </a:p>
        </p:txBody>
      </p:sp>
      <p:sp>
        <p:nvSpPr>
          <p:cNvPr id="3" name="Content Placeholder 2"/>
          <p:cNvSpPr>
            <a:spLocks noGrp="1"/>
          </p:cNvSpPr>
          <p:nvPr>
            <p:ph idx="1"/>
          </p:nvPr>
        </p:nvSpPr>
        <p:spPr>
          <a:xfrm>
            <a:off x="318306" y="687694"/>
            <a:ext cx="5991621" cy="4087982"/>
          </a:xfrm>
        </p:spPr>
        <p:txBody>
          <a:bodyPr>
            <a:noAutofit/>
          </a:bodyPr>
          <a:lstStyle/>
          <a:p>
            <a:pPr marL="0" lvl="2" indent="0" algn="just">
              <a:spcBef>
                <a:spcPts val="1000"/>
              </a:spcBef>
              <a:buNone/>
            </a:pPr>
            <a:r>
              <a:rPr lang="en-US" sz="1800" dirty="0">
                <a:solidFill>
                  <a:schemeClr val="tx2"/>
                </a:solidFill>
              </a:rPr>
              <a:t>The </a:t>
            </a:r>
            <a:r>
              <a:rPr lang="en-US" sz="1800" b="1" dirty="0">
                <a:solidFill>
                  <a:schemeClr val="tx2"/>
                </a:solidFill>
              </a:rPr>
              <a:t>ipv6 unicast-routing </a:t>
            </a:r>
            <a:r>
              <a:rPr lang="en-US" sz="1800" dirty="0">
                <a:solidFill>
                  <a:schemeClr val="tx2"/>
                </a:solidFill>
              </a:rPr>
              <a:t>command enables the router to forward IPv6 packets and to send ICMPv6 router advertisement messages</a:t>
            </a:r>
          </a:p>
          <a:p>
            <a:pPr marL="266700" lvl="2" indent="-266700" algn="just">
              <a:spcBef>
                <a:spcPts val="1000"/>
              </a:spcBef>
              <a:buFont typeface="Courier New" panose="02070309020205020404" pitchFamily="49" charset="0"/>
              <a:buChar char="o"/>
            </a:pPr>
            <a:r>
              <a:rPr lang="en-US" sz="1800" dirty="0">
                <a:solidFill>
                  <a:schemeClr val="tx2"/>
                </a:solidFill>
              </a:rPr>
              <a:t>EIGRP for IPv6 has a shutdown feature. </a:t>
            </a:r>
          </a:p>
          <a:p>
            <a:pPr marL="266700" lvl="2" indent="-266700" algn="just">
              <a:spcBef>
                <a:spcPts val="1000"/>
              </a:spcBef>
              <a:buFont typeface="Courier New" panose="02070309020205020404" pitchFamily="49" charset="0"/>
              <a:buChar char="o"/>
            </a:pPr>
            <a:r>
              <a:rPr lang="en-US" sz="1800" dirty="0">
                <a:solidFill>
                  <a:schemeClr val="tx2"/>
                </a:solidFill>
              </a:rPr>
              <a:t>The routing process must be in “no shutdown” mode for EIGRP for IPv6 processing. </a:t>
            </a:r>
          </a:p>
          <a:p>
            <a:pPr marL="266700" lvl="2" indent="-266700" algn="just">
              <a:spcBef>
                <a:spcPts val="1000"/>
              </a:spcBef>
              <a:buFont typeface="Courier New" panose="02070309020205020404" pitchFamily="49" charset="0"/>
              <a:buChar char="o"/>
            </a:pPr>
            <a:r>
              <a:rPr lang="en-US" sz="1800" dirty="0">
                <a:solidFill>
                  <a:schemeClr val="tx2"/>
                </a:solidFill>
              </a:rPr>
              <a:t>No shutdown is the default on later IOSs.  If necessary, you might have to issue the no shutdown command in EIGRP for IPv6 configuration mode.</a:t>
            </a:r>
          </a:p>
          <a:p>
            <a:pPr marL="266700" lvl="2" indent="-266700" algn="just">
              <a:spcBef>
                <a:spcPts val="1000"/>
              </a:spcBef>
              <a:buFont typeface="Courier New" panose="02070309020205020404" pitchFamily="49" charset="0"/>
              <a:buChar char="o"/>
            </a:pPr>
            <a:r>
              <a:rPr lang="en-US" sz="1800" dirty="0">
                <a:solidFill>
                  <a:schemeClr val="tx2"/>
                </a:solidFill>
              </a:rPr>
              <a:t>Another important parameter is the EIGRP router ID.</a:t>
            </a:r>
          </a:p>
          <a:p>
            <a:pPr marL="266700" lvl="2" indent="-266700" algn="just">
              <a:spcBef>
                <a:spcPts val="1000"/>
              </a:spcBef>
              <a:buFont typeface="Courier New" panose="02070309020205020404" pitchFamily="49" charset="0"/>
              <a:buChar char="o"/>
            </a:pPr>
            <a:r>
              <a:rPr lang="nn-NO" sz="1800" dirty="0">
                <a:solidFill>
                  <a:schemeClr val="tx2"/>
                </a:solidFill>
              </a:rPr>
              <a:t>EIGRP for </a:t>
            </a:r>
            <a:r>
              <a:rPr lang="en-US" sz="1800" dirty="0">
                <a:solidFill>
                  <a:schemeClr val="tx2"/>
                </a:solidFill>
              </a:rPr>
              <a:t>IPv6 uses a 32-bit router ID. </a:t>
            </a:r>
          </a:p>
          <a:p>
            <a:pPr marL="266700" lvl="2" indent="-266700" algn="just">
              <a:spcBef>
                <a:spcPts val="1000"/>
              </a:spcBef>
              <a:buFont typeface="Courier New" panose="02070309020205020404" pitchFamily="49" charset="0"/>
              <a:buChar char="o"/>
            </a:pPr>
            <a:r>
              <a:rPr lang="en-US" sz="1800" dirty="0">
                <a:solidFill>
                  <a:schemeClr val="tx2"/>
                </a:solidFill>
              </a:rPr>
              <a:t>If no IPv4 active address is configured on the router, the router will not be able to choose the EIGRP router ID. </a:t>
            </a:r>
          </a:p>
          <a:p>
            <a:pPr marL="266700" lvl="2" indent="-266700" algn="just">
              <a:spcBef>
                <a:spcPts val="1000"/>
              </a:spcBef>
              <a:buFont typeface="Courier New" panose="02070309020205020404" pitchFamily="49" charset="0"/>
              <a:buChar char="o"/>
            </a:pPr>
            <a:r>
              <a:rPr lang="en-US" sz="1800" dirty="0">
                <a:solidFill>
                  <a:schemeClr val="tx2"/>
                </a:solidFill>
              </a:rPr>
              <a:t>In this case, you must configure the router ID manually under the EIGRP routing process to make EIGRP for IPv6 operational.</a:t>
            </a:r>
          </a:p>
          <a:p>
            <a:endParaRPr lang="en-US" sz="1800" dirty="0">
              <a:solidFill>
                <a:schemeClr val="tx1"/>
              </a:solidFill>
            </a:endParaRPr>
          </a:p>
          <a:p>
            <a:pPr marL="266700" lvl="2" indent="-266700" algn="just">
              <a:spcBef>
                <a:spcPts val="1000"/>
              </a:spcBef>
              <a:buFont typeface="Courier New" panose="02070309020205020404" pitchFamily="49" charset="0"/>
              <a:buChar char="o"/>
            </a:pPr>
            <a:endParaRPr lang="en-US" sz="1800" dirty="0">
              <a:solidFill>
                <a:schemeClr val="tx2"/>
              </a:solidFill>
            </a:endParaRPr>
          </a:p>
          <a:p>
            <a:pPr marL="266700" lvl="2" indent="-266700" algn="just">
              <a:spcBef>
                <a:spcPts val="1000"/>
              </a:spcBef>
              <a:buFont typeface="Courier New" panose="02070309020205020404" pitchFamily="49" charset="0"/>
              <a:buChar char="o"/>
            </a:pPr>
            <a:endParaRPr lang="en-US" sz="1800" dirty="0">
              <a:solidFill>
                <a:schemeClr val="tx2"/>
              </a:solidFill>
            </a:endParaRPr>
          </a:p>
        </p:txBody>
      </p:sp>
      <p:pic>
        <p:nvPicPr>
          <p:cNvPr id="5" name="Picture 4">
            <a:extLst>
              <a:ext uri="{FF2B5EF4-FFF2-40B4-BE49-F238E27FC236}">
                <a16:creationId xmlns:a16="http://schemas.microsoft.com/office/drawing/2014/main" id="{BE0287E4-874F-48EC-AC97-646BBE053047}"/>
              </a:ext>
            </a:extLst>
          </p:cNvPr>
          <p:cNvPicPr>
            <a:picLocks noChangeAspect="1"/>
          </p:cNvPicPr>
          <p:nvPr/>
        </p:nvPicPr>
        <p:blipFill rotWithShape="1">
          <a:blip r:embed="rId4"/>
          <a:srcRect l="1371" t="11089" r="28748" b="14032"/>
          <a:stretch/>
        </p:blipFill>
        <p:spPr>
          <a:xfrm>
            <a:off x="6608794" y="3186202"/>
            <a:ext cx="5264900" cy="939917"/>
          </a:xfrm>
          <a:prstGeom prst="rect">
            <a:avLst/>
          </a:prstGeom>
        </p:spPr>
      </p:pic>
      <p:pic>
        <p:nvPicPr>
          <p:cNvPr id="6" name="Picture 5">
            <a:extLst>
              <a:ext uri="{FF2B5EF4-FFF2-40B4-BE49-F238E27FC236}">
                <a16:creationId xmlns:a16="http://schemas.microsoft.com/office/drawing/2014/main" id="{763BD25D-02F8-4A79-8A88-B1AADA9C1E08}"/>
              </a:ext>
            </a:extLst>
          </p:cNvPr>
          <p:cNvPicPr>
            <a:picLocks noChangeAspect="1"/>
          </p:cNvPicPr>
          <p:nvPr/>
        </p:nvPicPr>
        <p:blipFill rotWithShape="1">
          <a:blip r:embed="rId5"/>
          <a:srcRect l="1178" t="14327" r="47398" b="12920"/>
          <a:stretch/>
        </p:blipFill>
        <p:spPr>
          <a:xfrm>
            <a:off x="6608794" y="4398735"/>
            <a:ext cx="4424333" cy="556592"/>
          </a:xfrm>
          <a:prstGeom prst="rect">
            <a:avLst/>
          </a:prstGeom>
        </p:spPr>
      </p:pic>
    </p:spTree>
    <p:extLst>
      <p:ext uri="{BB962C8B-B14F-4D97-AF65-F5344CB8AC3E}">
        <p14:creationId xmlns:p14="http://schemas.microsoft.com/office/powerpoint/2010/main" val="35687909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B3FC68-79CC-4DAB-8D4F-69B9EC9E68B1}"/>
              </a:ext>
            </a:extLst>
          </p:cNvPr>
          <p:cNvPicPr>
            <a:picLocks noChangeAspect="1"/>
          </p:cNvPicPr>
          <p:nvPr/>
        </p:nvPicPr>
        <p:blipFill rotWithShape="1">
          <a:blip r:embed="rId3"/>
          <a:srcRect l="3724" t="7390" r="1450" b="1583"/>
          <a:stretch/>
        </p:blipFill>
        <p:spPr>
          <a:xfrm>
            <a:off x="6179464" y="52579"/>
            <a:ext cx="5967100" cy="3014353"/>
          </a:xfrm>
          <a:prstGeom prst="rect">
            <a:avLst/>
          </a:prstGeom>
        </p:spPr>
      </p:pic>
      <p:sp>
        <p:nvSpPr>
          <p:cNvPr id="2" name="Title 1"/>
          <p:cNvSpPr>
            <a:spLocks noGrp="1"/>
          </p:cNvSpPr>
          <p:nvPr>
            <p:ph type="title"/>
          </p:nvPr>
        </p:nvSpPr>
        <p:spPr>
          <a:xfrm>
            <a:off x="0" y="0"/>
            <a:ext cx="3076495" cy="560496"/>
          </a:xfrm>
        </p:spPr>
        <p:txBody>
          <a:bodyPr>
            <a:normAutofit/>
          </a:bodyPr>
          <a:lstStyle/>
          <a:p>
            <a:r>
              <a:rPr lang="en-US" sz="2800" dirty="0"/>
              <a:t>EIGRP – IPv6</a:t>
            </a:r>
          </a:p>
        </p:txBody>
      </p:sp>
      <p:sp>
        <p:nvSpPr>
          <p:cNvPr id="3" name="Content Placeholder 2"/>
          <p:cNvSpPr>
            <a:spLocks noGrp="1"/>
          </p:cNvSpPr>
          <p:nvPr>
            <p:ph idx="1"/>
          </p:nvPr>
        </p:nvSpPr>
        <p:spPr>
          <a:xfrm>
            <a:off x="318306" y="687694"/>
            <a:ext cx="5991621" cy="4087982"/>
          </a:xfrm>
        </p:spPr>
        <p:txBody>
          <a:bodyPr>
            <a:noAutofit/>
          </a:bodyPr>
          <a:lstStyle/>
          <a:p>
            <a:pPr marL="266700" lvl="2" indent="-266700" algn="just">
              <a:spcBef>
                <a:spcPts val="1000"/>
              </a:spcBef>
              <a:buFont typeface="Courier New" panose="02070309020205020404" pitchFamily="49" charset="0"/>
              <a:buChar char="o"/>
            </a:pPr>
            <a:r>
              <a:rPr lang="en-US" sz="1800" dirty="0">
                <a:solidFill>
                  <a:schemeClr val="tx2"/>
                </a:solidFill>
              </a:rPr>
              <a:t>Before you enable EIGRP for IPv6 on the interface, it must have a valid IPv6 link-local address. </a:t>
            </a:r>
          </a:p>
          <a:p>
            <a:pPr marL="266700" lvl="2" indent="-266700" algn="just">
              <a:spcBef>
                <a:spcPts val="1000"/>
              </a:spcBef>
              <a:buFont typeface="Courier New" panose="02070309020205020404" pitchFamily="49" charset="0"/>
              <a:buChar char="o"/>
            </a:pPr>
            <a:r>
              <a:rPr lang="en-US" sz="1800" dirty="0">
                <a:solidFill>
                  <a:schemeClr val="tx2"/>
                </a:solidFill>
              </a:rPr>
              <a:t>EIGRP for IPv6 uses link-local addresses to form EIGRP neighbor relationships.</a:t>
            </a:r>
          </a:p>
          <a:p>
            <a:pPr marL="0" lvl="2" indent="0" algn="just">
              <a:spcBef>
                <a:spcPts val="1000"/>
              </a:spcBef>
              <a:buNone/>
            </a:pPr>
            <a:r>
              <a:rPr lang="en-US" sz="1800" b="1" dirty="0">
                <a:solidFill>
                  <a:schemeClr val="tx2"/>
                </a:solidFill>
              </a:rPr>
              <a:t>Link-Local Importance for IPv6 Routing</a:t>
            </a:r>
          </a:p>
          <a:p>
            <a:pPr marL="266700" lvl="2" indent="-266700" algn="just">
              <a:spcBef>
                <a:spcPts val="1000"/>
              </a:spcBef>
              <a:buFont typeface="Courier New" panose="02070309020205020404" pitchFamily="49" charset="0"/>
              <a:buChar char="o"/>
            </a:pPr>
            <a:r>
              <a:rPr lang="en-US" sz="1800" dirty="0">
                <a:solidFill>
                  <a:schemeClr val="tx2"/>
                </a:solidFill>
              </a:rPr>
              <a:t>The link-local address is automatically created on an interface when the interface obtains a global IPv6 address, either manually or dynamically. </a:t>
            </a:r>
          </a:p>
          <a:p>
            <a:pPr marL="266700" lvl="2" indent="-266700" algn="just">
              <a:spcBef>
                <a:spcPts val="1000"/>
              </a:spcBef>
              <a:buFont typeface="Courier New" panose="02070309020205020404" pitchFamily="49" charset="0"/>
              <a:buChar char="o"/>
            </a:pPr>
            <a:r>
              <a:rPr lang="en-US" sz="1800" dirty="0">
                <a:solidFill>
                  <a:schemeClr val="tx2"/>
                </a:solidFill>
              </a:rPr>
              <a:t>IPv6 can also be enabled on an interface without assigning a global unicast address using the interface mode command </a:t>
            </a:r>
            <a:r>
              <a:rPr lang="en-US" sz="1800" b="1" dirty="0">
                <a:solidFill>
                  <a:schemeClr val="tx2"/>
                </a:solidFill>
              </a:rPr>
              <a:t>ipv6 enable</a:t>
            </a:r>
            <a:r>
              <a:rPr lang="en-US" sz="1800" dirty="0">
                <a:solidFill>
                  <a:schemeClr val="tx2"/>
                </a:solidFill>
              </a:rPr>
              <a:t>. </a:t>
            </a:r>
          </a:p>
          <a:p>
            <a:pPr marL="266700" lvl="2" indent="-266700" algn="just">
              <a:spcBef>
                <a:spcPts val="1000"/>
              </a:spcBef>
              <a:buFont typeface="Courier New" panose="02070309020205020404" pitchFamily="49" charset="0"/>
              <a:buChar char="o"/>
            </a:pPr>
            <a:r>
              <a:rPr lang="en-US" sz="1800" dirty="0">
                <a:solidFill>
                  <a:schemeClr val="tx2"/>
                </a:solidFill>
              </a:rPr>
              <a:t>In both cases, IPv6 link-local address will be assigned automatically to the interface using EUI-64.</a:t>
            </a:r>
          </a:p>
          <a:p>
            <a:pPr marL="266700" lvl="2" indent="-266700" algn="just">
              <a:spcBef>
                <a:spcPts val="1000"/>
              </a:spcBef>
              <a:buFont typeface="Courier New" panose="02070309020205020404" pitchFamily="49" charset="0"/>
              <a:buChar char="o"/>
            </a:pPr>
            <a:endParaRPr lang="en-US" sz="1800" dirty="0">
              <a:solidFill>
                <a:schemeClr val="tx2"/>
              </a:solidFill>
            </a:endParaRPr>
          </a:p>
        </p:txBody>
      </p:sp>
      <p:pic>
        <p:nvPicPr>
          <p:cNvPr id="6" name="Picture 5">
            <a:extLst>
              <a:ext uri="{FF2B5EF4-FFF2-40B4-BE49-F238E27FC236}">
                <a16:creationId xmlns:a16="http://schemas.microsoft.com/office/drawing/2014/main" id="{763BD25D-02F8-4A79-8A88-B1AADA9C1E08}"/>
              </a:ext>
            </a:extLst>
          </p:cNvPr>
          <p:cNvPicPr>
            <a:picLocks noChangeAspect="1"/>
          </p:cNvPicPr>
          <p:nvPr/>
        </p:nvPicPr>
        <p:blipFill rotWithShape="1">
          <a:blip r:embed="rId4"/>
          <a:srcRect l="1178" t="14327" r="47398" b="12920"/>
          <a:stretch/>
        </p:blipFill>
        <p:spPr>
          <a:xfrm>
            <a:off x="6671268" y="3312588"/>
            <a:ext cx="4424333" cy="556592"/>
          </a:xfrm>
          <a:prstGeom prst="rect">
            <a:avLst/>
          </a:prstGeom>
        </p:spPr>
      </p:pic>
      <p:pic>
        <p:nvPicPr>
          <p:cNvPr id="7" name="Picture 6">
            <a:extLst>
              <a:ext uri="{FF2B5EF4-FFF2-40B4-BE49-F238E27FC236}">
                <a16:creationId xmlns:a16="http://schemas.microsoft.com/office/drawing/2014/main" id="{AE5A69F4-AAF0-4F1F-A523-908812C8B4D8}"/>
              </a:ext>
            </a:extLst>
          </p:cNvPr>
          <p:cNvPicPr>
            <a:picLocks noChangeAspect="1"/>
          </p:cNvPicPr>
          <p:nvPr/>
        </p:nvPicPr>
        <p:blipFill rotWithShape="1">
          <a:blip r:embed="rId5"/>
          <a:srcRect l="1339" t="5790" r="23272" b="7247"/>
          <a:stretch/>
        </p:blipFill>
        <p:spPr>
          <a:xfrm>
            <a:off x="6671268" y="3869180"/>
            <a:ext cx="5480592" cy="1644179"/>
          </a:xfrm>
          <a:prstGeom prst="rect">
            <a:avLst/>
          </a:prstGeom>
        </p:spPr>
      </p:pic>
    </p:spTree>
    <p:extLst>
      <p:ext uri="{BB962C8B-B14F-4D97-AF65-F5344CB8AC3E}">
        <p14:creationId xmlns:p14="http://schemas.microsoft.com/office/powerpoint/2010/main" val="29885358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EC208C5-55B2-4AB3-B10B-7280BC8CDC5A}"/>
              </a:ext>
            </a:extLst>
          </p:cNvPr>
          <p:cNvPicPr>
            <a:picLocks noChangeAspect="1"/>
          </p:cNvPicPr>
          <p:nvPr/>
        </p:nvPicPr>
        <p:blipFill rotWithShape="1">
          <a:blip r:embed="rId3"/>
          <a:srcRect l="1325" t="2611" r="23084" b="2745"/>
          <a:stretch/>
        </p:blipFill>
        <p:spPr>
          <a:xfrm>
            <a:off x="233114" y="617766"/>
            <a:ext cx="4844616" cy="3475856"/>
          </a:xfrm>
          <a:prstGeom prst="rect">
            <a:avLst/>
          </a:prstGeom>
        </p:spPr>
      </p:pic>
      <p:sp>
        <p:nvSpPr>
          <p:cNvPr id="2" name="Title 1"/>
          <p:cNvSpPr>
            <a:spLocks noGrp="1"/>
          </p:cNvSpPr>
          <p:nvPr>
            <p:ph type="title"/>
          </p:nvPr>
        </p:nvSpPr>
        <p:spPr>
          <a:xfrm>
            <a:off x="0" y="0"/>
            <a:ext cx="3076495" cy="560496"/>
          </a:xfrm>
        </p:spPr>
        <p:txBody>
          <a:bodyPr>
            <a:normAutofit/>
          </a:bodyPr>
          <a:lstStyle/>
          <a:p>
            <a:r>
              <a:rPr lang="en-US" sz="2800" dirty="0"/>
              <a:t>EIGRP – IPv6</a:t>
            </a:r>
          </a:p>
        </p:txBody>
      </p:sp>
      <p:sp>
        <p:nvSpPr>
          <p:cNvPr id="3" name="Content Placeholder 2"/>
          <p:cNvSpPr>
            <a:spLocks noGrp="1"/>
          </p:cNvSpPr>
          <p:nvPr>
            <p:ph idx="1"/>
          </p:nvPr>
        </p:nvSpPr>
        <p:spPr>
          <a:xfrm>
            <a:off x="2283414" y="57270"/>
            <a:ext cx="5991621" cy="363014"/>
          </a:xfrm>
        </p:spPr>
        <p:txBody>
          <a:bodyPr>
            <a:noAutofit/>
          </a:bodyPr>
          <a:lstStyle/>
          <a:p>
            <a:pPr marL="0" lvl="2" indent="0" algn="just">
              <a:spcBef>
                <a:spcPts val="1000"/>
              </a:spcBef>
              <a:buNone/>
            </a:pPr>
            <a:r>
              <a:rPr lang="en-US" sz="1800" b="1" dirty="0">
                <a:solidFill>
                  <a:schemeClr val="tx2"/>
                </a:solidFill>
              </a:rPr>
              <a:t>Verifying EIGRP for Adjacency</a:t>
            </a:r>
          </a:p>
        </p:txBody>
      </p:sp>
      <p:pic>
        <p:nvPicPr>
          <p:cNvPr id="8" name="Picture 7">
            <a:extLst>
              <a:ext uri="{FF2B5EF4-FFF2-40B4-BE49-F238E27FC236}">
                <a16:creationId xmlns:a16="http://schemas.microsoft.com/office/drawing/2014/main" id="{7D48EF85-A734-45A8-8EA6-A1DCB583FD22}"/>
              </a:ext>
            </a:extLst>
          </p:cNvPr>
          <p:cNvPicPr>
            <a:picLocks noChangeAspect="1"/>
          </p:cNvPicPr>
          <p:nvPr/>
        </p:nvPicPr>
        <p:blipFill rotWithShape="1">
          <a:blip r:embed="rId4"/>
          <a:srcRect l="1558" t="7869" r="2899" b="5269"/>
          <a:stretch/>
        </p:blipFill>
        <p:spPr>
          <a:xfrm>
            <a:off x="233114" y="4291104"/>
            <a:ext cx="6983643" cy="1381108"/>
          </a:xfrm>
          <a:prstGeom prst="rect">
            <a:avLst/>
          </a:prstGeom>
        </p:spPr>
      </p:pic>
      <p:pic>
        <p:nvPicPr>
          <p:cNvPr id="10" name="Picture 9">
            <a:extLst>
              <a:ext uri="{FF2B5EF4-FFF2-40B4-BE49-F238E27FC236}">
                <a16:creationId xmlns:a16="http://schemas.microsoft.com/office/drawing/2014/main" id="{8C49DD32-F90F-4F53-9899-EDC233A0D86C}"/>
              </a:ext>
            </a:extLst>
          </p:cNvPr>
          <p:cNvPicPr>
            <a:picLocks noChangeAspect="1"/>
          </p:cNvPicPr>
          <p:nvPr/>
        </p:nvPicPr>
        <p:blipFill rotWithShape="1">
          <a:blip r:embed="rId5"/>
          <a:srcRect l="1147" t="1834" r="8376" b="2701"/>
          <a:stretch/>
        </p:blipFill>
        <p:spPr>
          <a:xfrm>
            <a:off x="5520912" y="80206"/>
            <a:ext cx="6615825" cy="4210898"/>
          </a:xfrm>
          <a:prstGeom prst="rect">
            <a:avLst/>
          </a:prstGeom>
        </p:spPr>
      </p:pic>
    </p:spTree>
    <p:extLst>
      <p:ext uri="{BB962C8B-B14F-4D97-AF65-F5344CB8AC3E}">
        <p14:creationId xmlns:p14="http://schemas.microsoft.com/office/powerpoint/2010/main" val="26849161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2975</TotalTime>
  <Words>15549</Words>
  <Application>Microsoft Office PowerPoint</Application>
  <PresentationFormat>Widescreen</PresentationFormat>
  <Paragraphs>1574</Paragraphs>
  <Slides>52</Slides>
  <Notes>46</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52</vt:i4>
      </vt:variant>
    </vt:vector>
  </HeadingPairs>
  <TitlesOfParts>
    <vt:vector size="63" baseType="lpstr">
      <vt:lpstr>Arial</vt:lpstr>
      <vt:lpstr>Calibri</vt:lpstr>
      <vt:lpstr>Calibri Light</vt:lpstr>
      <vt:lpstr>Courier New</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Routing Protocol - EIGRP</vt:lpstr>
      <vt:lpstr>Routing Protocol - EIGRP</vt:lpstr>
      <vt:lpstr>Routing Protocol - EIGRP </vt:lpstr>
      <vt:lpstr>Routing Protocol - EIGRP </vt:lpstr>
      <vt:lpstr>Routing Protocol - EIGRP </vt:lpstr>
      <vt:lpstr>Routing Protocol - EIGRP </vt:lpstr>
      <vt:lpstr>EIGRP Tables</vt:lpstr>
      <vt:lpstr>EIGRP Tables</vt:lpstr>
      <vt:lpstr>EIGRP Tables</vt:lpstr>
      <vt:lpstr>EIGRP Tables</vt:lpstr>
      <vt:lpstr>EIGRP Tables</vt:lpstr>
      <vt:lpstr>EIGRP Tables</vt:lpstr>
      <vt:lpstr>Initial Route Discovery</vt:lpstr>
      <vt:lpstr>EIGRP Operations</vt:lpstr>
      <vt:lpstr>EIGRP Operations</vt:lpstr>
      <vt:lpstr>Path Metric</vt:lpstr>
      <vt:lpstr>Path Metric</vt:lpstr>
      <vt:lpstr>Path Metric</vt:lpstr>
      <vt:lpstr>Path Metric</vt:lpstr>
      <vt:lpstr>Implementing and Verifying EIGRP</vt:lpstr>
      <vt:lpstr>Implementing and Verifying EIGRP</vt:lpstr>
      <vt:lpstr>Implementing and Verifying EIGRP</vt:lpstr>
      <vt:lpstr>Implementing and Verifying EIGRP</vt:lpstr>
      <vt:lpstr>Implementing and Verifying EIGRP</vt:lpstr>
      <vt:lpstr>Implementing and Verifying EIGRP</vt:lpstr>
      <vt:lpstr>Implementing and Verifying EIGRP</vt:lpstr>
      <vt:lpstr>Implementing and Verifying EIGRP</vt:lpstr>
      <vt:lpstr>Documenting EIGRP</vt:lpstr>
      <vt:lpstr>Optimizing EIGRP</vt:lpstr>
      <vt:lpstr>Optimizing EIGRP</vt:lpstr>
      <vt:lpstr>Optimizing EIGRP</vt:lpstr>
      <vt:lpstr>Optimizing EIGRP</vt:lpstr>
      <vt:lpstr>EIGRP Route Summarization </vt:lpstr>
      <vt:lpstr>EIGRP Route Summarization </vt:lpstr>
      <vt:lpstr>EIGRP Route Summarization - on an Interface</vt:lpstr>
      <vt:lpstr>EIGRP Route Summarization </vt:lpstr>
      <vt:lpstr>Router Authentication</vt:lpstr>
      <vt:lpstr>EIGRP MD5 Authentication</vt:lpstr>
      <vt:lpstr>EIGRP MD5 Authentication</vt:lpstr>
      <vt:lpstr>EIGRP MD5 Authentication</vt:lpstr>
      <vt:lpstr>Planning for EIGRP</vt:lpstr>
      <vt:lpstr>Verifying MD5 Authentication</vt:lpstr>
      <vt:lpstr>Troubleshooting MD5 Authentication</vt:lpstr>
      <vt:lpstr>EIGRP – IPv6</vt:lpstr>
      <vt:lpstr>EIGRP – IPv6</vt:lpstr>
      <vt:lpstr>EIGRP – IPv6</vt:lpstr>
      <vt:lpstr>EIGRP – IPv6</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60</cp:revision>
  <dcterms:created xsi:type="dcterms:W3CDTF">2021-03-05T06:07:01Z</dcterms:created>
  <dcterms:modified xsi:type="dcterms:W3CDTF">2021-10-31T17:21:13Z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