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9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6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7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8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9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theme/theme11.xml" ContentType="application/vnd.openxmlformats-officedocument.theme+xml"/>
  <Override PartName="/ppt/slideLayouts/slideLayout31.xml" ContentType="application/vnd.openxmlformats-officedocument.presentationml.slideLayout+xml"/>
  <Override PartName="/ppt/theme/theme12.xml" ContentType="application/vnd.openxmlformats-officedocument.theme+xml"/>
  <Override PartName="/ppt/slideLayouts/slideLayout32.xml" ContentType="application/vnd.openxmlformats-officedocument.presentationml.slideLayout+xml"/>
  <Override PartName="/ppt/theme/theme13.xml" ContentType="application/vnd.openxmlformats-officedocument.theme+xml"/>
  <Override PartName="/ppt/slideLayouts/slideLayout33.xml" ContentType="application/vnd.openxmlformats-officedocument.presentationml.slideLayout+xml"/>
  <Override PartName="/ppt/theme/theme14.xml" ContentType="application/vnd.openxmlformats-officedocument.theme+xml"/>
  <Override PartName="/ppt/slideLayouts/slideLayout34.xml" ContentType="application/vnd.openxmlformats-officedocument.presentationml.slideLayout+xml"/>
  <Override PartName="/ppt/theme/theme15.xml" ContentType="application/vnd.openxmlformats-officedocument.theme+xml"/>
  <Override PartName="/ppt/slideLayouts/slideLayout35.xml" ContentType="application/vnd.openxmlformats-officedocument.presentationml.slideLayout+xml"/>
  <Override PartName="/ppt/theme/theme16.xml" ContentType="application/vnd.openxmlformats-officedocument.theme+xml"/>
  <Override PartName="/ppt/slideLayouts/slideLayout36.xml" ContentType="application/vnd.openxmlformats-officedocument.presentationml.slideLayout+xml"/>
  <Override PartName="/ppt/theme/theme17.xml" ContentType="application/vnd.openxmlformats-officedocument.theme+xml"/>
  <Override PartName="/ppt/slideLayouts/slideLayout37.xml" ContentType="application/vnd.openxmlformats-officedocument.presentationml.slideLayout+xml"/>
  <Override PartName="/ppt/theme/theme18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19.xml" ContentType="application/vnd.openxmlformats-officedocument.theme+xml"/>
  <Override PartName="/ppt/theme/theme20.xml" ContentType="application/vnd.openxmlformats-officedocument.theme+xml"/>
  <Override PartName="/ppt/theme/theme21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8" r:id="rId5"/>
    <p:sldMasterId id="2147483670" r:id="rId6"/>
    <p:sldMasterId id="2147483671" r:id="rId7"/>
    <p:sldMasterId id="2147483673" r:id="rId8"/>
    <p:sldMasterId id="2147483674" r:id="rId9"/>
    <p:sldMasterId id="2147483677" r:id="rId10"/>
    <p:sldMasterId id="2147483680" r:id="rId11"/>
    <p:sldMasterId id="2147483687" r:id="rId12"/>
    <p:sldMasterId id="2147483693" r:id="rId13"/>
    <p:sldMasterId id="2147483698" r:id="rId14"/>
    <p:sldMasterId id="2147483700" r:id="rId15"/>
    <p:sldMasterId id="2147483702" r:id="rId16"/>
    <p:sldMasterId id="2147483704" r:id="rId17"/>
    <p:sldMasterId id="2147483706" r:id="rId18"/>
    <p:sldMasterId id="2147483708" r:id="rId19"/>
    <p:sldMasterId id="2147483710" r:id="rId20"/>
    <p:sldMasterId id="2147483712" r:id="rId21"/>
    <p:sldMasterId id="2147483714" r:id="rId22"/>
  </p:sldMasterIdLst>
  <p:notesMasterIdLst>
    <p:notesMasterId r:id="rId61"/>
  </p:notesMasterIdLst>
  <p:handoutMasterIdLst>
    <p:handoutMasterId r:id="rId62"/>
  </p:handoutMasterIdLst>
  <p:sldIdLst>
    <p:sldId id="335" r:id="rId23"/>
    <p:sldId id="369" r:id="rId24"/>
    <p:sldId id="348" r:id="rId25"/>
    <p:sldId id="300" r:id="rId26"/>
    <p:sldId id="367" r:id="rId27"/>
    <p:sldId id="381" r:id="rId28"/>
    <p:sldId id="338" r:id="rId29"/>
    <p:sldId id="371" r:id="rId30"/>
    <p:sldId id="350" r:id="rId31"/>
    <p:sldId id="372" r:id="rId32"/>
    <p:sldId id="351" r:id="rId33"/>
    <p:sldId id="373" r:id="rId34"/>
    <p:sldId id="359" r:id="rId35"/>
    <p:sldId id="374" r:id="rId36"/>
    <p:sldId id="358" r:id="rId37"/>
    <p:sldId id="341" r:id="rId38"/>
    <p:sldId id="375" r:id="rId39"/>
    <p:sldId id="342" r:id="rId40"/>
    <p:sldId id="376" r:id="rId41"/>
    <p:sldId id="362" r:id="rId42"/>
    <p:sldId id="364" r:id="rId43"/>
    <p:sldId id="361" r:id="rId44"/>
    <p:sldId id="352" r:id="rId45"/>
    <p:sldId id="353" r:id="rId46"/>
    <p:sldId id="377" r:id="rId47"/>
    <p:sldId id="355" r:id="rId48"/>
    <p:sldId id="378" r:id="rId49"/>
    <p:sldId id="383" r:id="rId50"/>
    <p:sldId id="356" r:id="rId51"/>
    <p:sldId id="384" r:id="rId52"/>
    <p:sldId id="357" r:id="rId53"/>
    <p:sldId id="379" r:id="rId54"/>
    <p:sldId id="380" r:id="rId55"/>
    <p:sldId id="268" r:id="rId56"/>
    <p:sldId id="363" r:id="rId57"/>
    <p:sldId id="382" r:id="rId58"/>
    <p:sldId id="332" r:id="rId59"/>
    <p:sldId id="294" r:id="rId6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225BDB-33DC-426C-86AE-552CBB47FD23}" v="144" dt="2024-01-16T11:25:23.1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8" autoAdjust="0"/>
    <p:restoredTop sz="94343" autoAdjust="0"/>
  </p:normalViewPr>
  <p:slideViewPr>
    <p:cSldViewPr>
      <p:cViewPr>
        <p:scale>
          <a:sx n="93" d="100"/>
          <a:sy n="93" d="100"/>
        </p:scale>
        <p:origin x="735" y="5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2010" y="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4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12.xml"/><Relationship Id="rId42" Type="http://schemas.openxmlformats.org/officeDocument/2006/relationships/slide" Target="slides/slide20.xml"/><Relationship Id="rId47" Type="http://schemas.openxmlformats.org/officeDocument/2006/relationships/slide" Target="slides/slide25.xml"/><Relationship Id="rId50" Type="http://schemas.openxmlformats.org/officeDocument/2006/relationships/slide" Target="slides/slide28.xml"/><Relationship Id="rId55" Type="http://schemas.openxmlformats.org/officeDocument/2006/relationships/slide" Target="slides/slide33.xml"/><Relationship Id="rId63" Type="http://schemas.openxmlformats.org/officeDocument/2006/relationships/presProps" Target="presProps.xml"/><Relationship Id="rId68" Type="http://schemas.microsoft.com/office/2015/10/relationships/revisionInfo" Target="revisionInfo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" Target="slides/slide7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2.xml"/><Relationship Id="rId32" Type="http://schemas.openxmlformats.org/officeDocument/2006/relationships/slide" Target="slides/slide10.xml"/><Relationship Id="rId37" Type="http://schemas.openxmlformats.org/officeDocument/2006/relationships/slide" Target="slides/slide15.xml"/><Relationship Id="rId40" Type="http://schemas.openxmlformats.org/officeDocument/2006/relationships/slide" Target="slides/slide18.xml"/><Relationship Id="rId45" Type="http://schemas.openxmlformats.org/officeDocument/2006/relationships/slide" Target="slides/slide23.xml"/><Relationship Id="rId53" Type="http://schemas.openxmlformats.org/officeDocument/2006/relationships/slide" Target="slides/slide31.xml"/><Relationship Id="rId58" Type="http://schemas.openxmlformats.org/officeDocument/2006/relationships/slide" Target="slides/slide36.xml"/><Relationship Id="rId66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61" Type="http://schemas.openxmlformats.org/officeDocument/2006/relationships/notesMaster" Target="notesMasters/notesMaster1.xml"/><Relationship Id="rId19" Type="http://schemas.openxmlformats.org/officeDocument/2006/relationships/slideMaster" Target="slideMasters/slideMaster1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5.xml"/><Relationship Id="rId30" Type="http://schemas.openxmlformats.org/officeDocument/2006/relationships/slide" Target="slides/slide8.xml"/><Relationship Id="rId35" Type="http://schemas.openxmlformats.org/officeDocument/2006/relationships/slide" Target="slides/slide13.xml"/><Relationship Id="rId43" Type="http://schemas.openxmlformats.org/officeDocument/2006/relationships/slide" Target="slides/slide21.xml"/><Relationship Id="rId48" Type="http://schemas.openxmlformats.org/officeDocument/2006/relationships/slide" Target="slides/slide26.xml"/><Relationship Id="rId56" Type="http://schemas.openxmlformats.org/officeDocument/2006/relationships/slide" Target="slides/slide34.xml"/><Relationship Id="rId64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29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3.xml"/><Relationship Id="rId33" Type="http://schemas.openxmlformats.org/officeDocument/2006/relationships/slide" Target="slides/slide11.xml"/><Relationship Id="rId38" Type="http://schemas.openxmlformats.org/officeDocument/2006/relationships/slide" Target="slides/slide16.xml"/><Relationship Id="rId46" Type="http://schemas.openxmlformats.org/officeDocument/2006/relationships/slide" Target="slides/slide24.xml"/><Relationship Id="rId59" Type="http://schemas.openxmlformats.org/officeDocument/2006/relationships/slide" Target="slides/slide37.xml"/><Relationship Id="rId67" Type="http://schemas.microsoft.com/office/2016/11/relationships/changesInfo" Target="changesInfos/changesInfo1.xml"/><Relationship Id="rId20" Type="http://schemas.openxmlformats.org/officeDocument/2006/relationships/slideMaster" Target="slideMasters/slideMaster17.xml"/><Relationship Id="rId41" Type="http://schemas.openxmlformats.org/officeDocument/2006/relationships/slide" Target="slides/slide19.xml"/><Relationship Id="rId54" Type="http://schemas.openxmlformats.org/officeDocument/2006/relationships/slide" Target="slides/slide32.xml"/><Relationship Id="rId62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Master" Target="slideMasters/slideMaster12.xml"/><Relationship Id="rId23" Type="http://schemas.openxmlformats.org/officeDocument/2006/relationships/slide" Target="slides/slide1.xml"/><Relationship Id="rId28" Type="http://schemas.openxmlformats.org/officeDocument/2006/relationships/slide" Target="slides/slide6.xml"/><Relationship Id="rId36" Type="http://schemas.openxmlformats.org/officeDocument/2006/relationships/slide" Target="slides/slide14.xml"/><Relationship Id="rId49" Type="http://schemas.openxmlformats.org/officeDocument/2006/relationships/slide" Target="slides/slide27.xml"/><Relationship Id="rId57" Type="http://schemas.openxmlformats.org/officeDocument/2006/relationships/slide" Target="slides/slide35.xml"/><Relationship Id="rId10" Type="http://schemas.openxmlformats.org/officeDocument/2006/relationships/slideMaster" Target="slideMasters/slideMaster7.xml"/><Relationship Id="rId31" Type="http://schemas.openxmlformats.org/officeDocument/2006/relationships/slide" Target="slides/slide9.xml"/><Relationship Id="rId44" Type="http://schemas.openxmlformats.org/officeDocument/2006/relationships/slide" Target="slides/slide22.xml"/><Relationship Id="rId52" Type="http://schemas.openxmlformats.org/officeDocument/2006/relationships/slide" Target="slides/slide30.xml"/><Relationship Id="rId60" Type="http://schemas.openxmlformats.org/officeDocument/2006/relationships/slide" Target="slides/slide38.xml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39" Type="http://schemas.openxmlformats.org/officeDocument/2006/relationships/slide" Target="slides/slide1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hola Welton" userId="33867cc6-3c98-481e-a066-a55221f849bb" providerId="ADAL" clId="{14225BDB-33DC-426C-86AE-552CBB47FD23}"/>
    <pc:docChg chg="undo custSel addSld delSld modSld sldOrd">
      <pc:chgData name="Nichola Welton" userId="33867cc6-3c98-481e-a066-a55221f849bb" providerId="ADAL" clId="{14225BDB-33DC-426C-86AE-552CBB47FD23}" dt="2024-01-16T11:29:09.822" v="370" actId="1076"/>
      <pc:docMkLst>
        <pc:docMk/>
      </pc:docMkLst>
      <pc:sldChg chg="modSp mod">
        <pc:chgData name="Nichola Welton" userId="33867cc6-3c98-481e-a066-a55221f849bb" providerId="ADAL" clId="{14225BDB-33DC-426C-86AE-552CBB47FD23}" dt="2024-01-16T11:29:09.822" v="370" actId="1076"/>
        <pc:sldMkLst>
          <pc:docMk/>
          <pc:sldMk cId="1253859673" sldId="294"/>
        </pc:sldMkLst>
        <pc:picChg chg="mod">
          <ac:chgData name="Nichola Welton" userId="33867cc6-3c98-481e-a066-a55221f849bb" providerId="ADAL" clId="{14225BDB-33DC-426C-86AE-552CBB47FD23}" dt="2024-01-16T11:29:09.822" v="370" actId="1076"/>
          <ac:picMkLst>
            <pc:docMk/>
            <pc:sldMk cId="1253859673" sldId="294"/>
            <ac:picMk id="8" creationId="{00000000-0000-0000-0000-000000000000}"/>
          </ac:picMkLst>
        </pc:picChg>
      </pc:sldChg>
      <pc:sldChg chg="modSp mod ord">
        <pc:chgData name="Nichola Welton" userId="33867cc6-3c98-481e-a066-a55221f849bb" providerId="ADAL" clId="{14225BDB-33DC-426C-86AE-552CBB47FD23}" dt="2024-01-16T08:53:38.781" v="51"/>
        <pc:sldMkLst>
          <pc:docMk/>
          <pc:sldMk cId="3409387523" sldId="300"/>
        </pc:sldMkLst>
        <pc:spChg chg="mod">
          <ac:chgData name="Nichola Welton" userId="33867cc6-3c98-481e-a066-a55221f849bb" providerId="ADAL" clId="{14225BDB-33DC-426C-86AE-552CBB47FD23}" dt="2024-01-16T08:52:51.704" v="40" actId="21"/>
          <ac:spMkLst>
            <pc:docMk/>
            <pc:sldMk cId="3409387523" sldId="300"/>
            <ac:spMk id="19" creationId="{00000000-0000-0000-0000-000000000000}"/>
          </ac:spMkLst>
        </pc:spChg>
        <pc:graphicFrameChg chg="mod">
          <ac:chgData name="Nichola Welton" userId="33867cc6-3c98-481e-a066-a55221f849bb" providerId="ADAL" clId="{14225BDB-33DC-426C-86AE-552CBB47FD23}" dt="2024-01-16T08:53:38.781" v="51"/>
          <ac:graphicFrameMkLst>
            <pc:docMk/>
            <pc:sldMk cId="3409387523" sldId="300"/>
            <ac:graphicFrameMk id="21" creationId="{00000000-0000-0000-0000-000000000000}"/>
          </ac:graphicFrameMkLst>
        </pc:graphicFrameChg>
      </pc:sldChg>
      <pc:sldChg chg="modSp mod">
        <pc:chgData name="Nichola Welton" userId="33867cc6-3c98-481e-a066-a55221f849bb" providerId="ADAL" clId="{14225BDB-33DC-426C-86AE-552CBB47FD23}" dt="2024-01-16T11:29:01.811" v="369" actId="2711"/>
        <pc:sldMkLst>
          <pc:docMk/>
          <pc:sldMk cId="596626223" sldId="332"/>
        </pc:sldMkLst>
        <pc:spChg chg="mod">
          <ac:chgData name="Nichola Welton" userId="33867cc6-3c98-481e-a066-a55221f849bb" providerId="ADAL" clId="{14225BDB-33DC-426C-86AE-552CBB47FD23}" dt="2024-01-16T11:29:01.811" v="369" actId="2711"/>
          <ac:spMkLst>
            <pc:docMk/>
            <pc:sldMk cId="596626223" sldId="332"/>
            <ac:spMk id="3" creationId="{00000000-0000-0000-0000-000000000000}"/>
          </ac:spMkLst>
        </pc:spChg>
      </pc:sldChg>
      <pc:sldChg chg="addSp delSp modSp mod">
        <pc:chgData name="Nichola Welton" userId="33867cc6-3c98-481e-a066-a55221f849bb" providerId="ADAL" clId="{14225BDB-33DC-426C-86AE-552CBB47FD23}" dt="2024-01-16T08:57:43.374" v="86" actId="114"/>
        <pc:sldMkLst>
          <pc:docMk/>
          <pc:sldMk cId="3654655171" sldId="338"/>
        </pc:sldMkLst>
        <pc:spChg chg="mod">
          <ac:chgData name="Nichola Welton" userId="33867cc6-3c98-481e-a066-a55221f849bb" providerId="ADAL" clId="{14225BDB-33DC-426C-86AE-552CBB47FD23}" dt="2024-01-16T08:57:43.374" v="86" actId="114"/>
          <ac:spMkLst>
            <pc:docMk/>
            <pc:sldMk cId="3654655171" sldId="338"/>
            <ac:spMk id="3" creationId="{1D84166A-601B-4A69-8201-C1FF3B97DF9A}"/>
          </ac:spMkLst>
        </pc:spChg>
        <pc:spChg chg="add mod">
          <ac:chgData name="Nichola Welton" userId="33867cc6-3c98-481e-a066-a55221f849bb" providerId="ADAL" clId="{14225BDB-33DC-426C-86AE-552CBB47FD23}" dt="2024-01-16T08:57:34.981" v="82" actId="27636"/>
          <ac:spMkLst>
            <pc:docMk/>
            <pc:sldMk cId="3654655171" sldId="338"/>
            <ac:spMk id="4" creationId="{86DEEA90-B9A0-7B15-6419-A0C1BC808585}"/>
          </ac:spMkLst>
        </pc:spChg>
        <pc:spChg chg="del">
          <ac:chgData name="Nichola Welton" userId="33867cc6-3c98-481e-a066-a55221f849bb" providerId="ADAL" clId="{14225BDB-33DC-426C-86AE-552CBB47FD23}" dt="2024-01-16T08:56:06.582" v="63" actId="478"/>
          <ac:spMkLst>
            <pc:docMk/>
            <pc:sldMk cId="3654655171" sldId="338"/>
            <ac:spMk id="5" creationId="{6CE79DDF-8851-49B4-88B2-493287971FB7}"/>
          </ac:spMkLst>
        </pc:spChg>
        <pc:graphicFrameChg chg="mod">
          <ac:chgData name="Nichola Welton" userId="33867cc6-3c98-481e-a066-a55221f849bb" providerId="ADAL" clId="{14225BDB-33DC-426C-86AE-552CBB47FD23}" dt="2024-01-16T08:56:18.169" v="66"/>
          <ac:graphicFrameMkLst>
            <pc:docMk/>
            <pc:sldMk cId="3654655171" sldId="338"/>
            <ac:graphicFrameMk id="11" creationId="{0AA9DE2A-A0C4-4EFA-B0EB-52E0E81C9025}"/>
          </ac:graphicFrameMkLst>
        </pc:graphicFrameChg>
        <pc:graphicFrameChg chg="mod">
          <ac:chgData name="Nichola Welton" userId="33867cc6-3c98-481e-a066-a55221f849bb" providerId="ADAL" clId="{14225BDB-33DC-426C-86AE-552CBB47FD23}" dt="2024-01-16T08:56:37.222" v="69"/>
          <ac:graphicFrameMkLst>
            <pc:docMk/>
            <pc:sldMk cId="3654655171" sldId="338"/>
            <ac:graphicFrameMk id="12" creationId="{EC34E38F-7790-42DC-AFF7-B15D00A92FC2}"/>
          </ac:graphicFrameMkLst>
        </pc:graphicFrameChg>
      </pc:sldChg>
      <pc:sldChg chg="addSp modSp mod">
        <pc:chgData name="Nichola Welton" userId="33867cc6-3c98-481e-a066-a55221f849bb" providerId="ADAL" clId="{14225BDB-33DC-426C-86AE-552CBB47FD23}" dt="2024-01-16T09:56:10.455" v="169"/>
        <pc:sldMkLst>
          <pc:docMk/>
          <pc:sldMk cId="2799514313" sldId="341"/>
        </pc:sldMkLst>
        <pc:spChg chg="add">
          <ac:chgData name="Nichola Welton" userId="33867cc6-3c98-481e-a066-a55221f849bb" providerId="ADAL" clId="{14225BDB-33DC-426C-86AE-552CBB47FD23}" dt="2024-01-16T09:55:39.800" v="167" actId="22"/>
          <ac:spMkLst>
            <pc:docMk/>
            <pc:sldMk cId="2799514313" sldId="341"/>
            <ac:spMk id="3" creationId="{EBE8D1F2-72F0-D4E6-89CE-BFBF43E5C40D}"/>
          </ac:spMkLst>
        </pc:spChg>
        <pc:spChg chg="mod">
          <ac:chgData name="Nichola Welton" userId="33867cc6-3c98-481e-a066-a55221f849bb" providerId="ADAL" clId="{14225BDB-33DC-426C-86AE-552CBB47FD23}" dt="2024-01-16T09:55:08.217" v="166"/>
          <ac:spMkLst>
            <pc:docMk/>
            <pc:sldMk cId="2799514313" sldId="341"/>
            <ac:spMk id="4" creationId="{684F7EFE-CFC1-4A4E-BF04-61C13CED913E}"/>
          </ac:spMkLst>
        </pc:spChg>
        <pc:graphicFrameChg chg="mod">
          <ac:chgData name="Nichola Welton" userId="33867cc6-3c98-481e-a066-a55221f849bb" providerId="ADAL" clId="{14225BDB-33DC-426C-86AE-552CBB47FD23}" dt="2024-01-16T09:56:10.455" v="169"/>
          <ac:graphicFrameMkLst>
            <pc:docMk/>
            <pc:sldMk cId="2799514313" sldId="341"/>
            <ac:graphicFrameMk id="9" creationId="{F4BDAA5B-E5BA-4D22-99DB-C4AF07A4E36C}"/>
          </ac:graphicFrameMkLst>
        </pc:graphicFrameChg>
      </pc:sldChg>
      <pc:sldChg chg="modSp mod">
        <pc:chgData name="Nichola Welton" userId="33867cc6-3c98-481e-a066-a55221f849bb" providerId="ADAL" clId="{14225BDB-33DC-426C-86AE-552CBB47FD23}" dt="2024-01-16T10:07:19.319" v="184" actId="207"/>
        <pc:sldMkLst>
          <pc:docMk/>
          <pc:sldMk cId="1263343137" sldId="342"/>
        </pc:sldMkLst>
        <pc:graphicFrameChg chg="mod modGraphic">
          <ac:chgData name="Nichola Welton" userId="33867cc6-3c98-481e-a066-a55221f849bb" providerId="ADAL" clId="{14225BDB-33DC-426C-86AE-552CBB47FD23}" dt="2024-01-16T10:07:19.319" v="184" actId="207"/>
          <ac:graphicFrameMkLst>
            <pc:docMk/>
            <pc:sldMk cId="1263343137" sldId="342"/>
            <ac:graphicFrameMk id="4" creationId="{CA9E04E4-64FB-4DC9-A952-AEEBC6E05E74}"/>
          </ac:graphicFrameMkLst>
        </pc:graphicFrameChg>
      </pc:sldChg>
      <pc:sldChg chg="modSp del mod">
        <pc:chgData name="Nichola Welton" userId="33867cc6-3c98-481e-a066-a55221f849bb" providerId="ADAL" clId="{14225BDB-33DC-426C-86AE-552CBB47FD23}" dt="2024-01-16T11:14:25.305" v="259" actId="47"/>
        <pc:sldMkLst>
          <pc:docMk/>
          <pc:sldMk cId="73360560" sldId="346"/>
        </pc:sldMkLst>
        <pc:spChg chg="mod">
          <ac:chgData name="Nichola Welton" userId="33867cc6-3c98-481e-a066-a55221f849bb" providerId="ADAL" clId="{14225BDB-33DC-426C-86AE-552CBB47FD23}" dt="2024-01-16T11:14:13.847" v="257" actId="20577"/>
          <ac:spMkLst>
            <pc:docMk/>
            <pc:sldMk cId="73360560" sldId="346"/>
            <ac:spMk id="3" creationId="{911403DC-691A-4FCF-A376-FA939FBC7524}"/>
          </ac:spMkLst>
        </pc:spChg>
      </pc:sldChg>
      <pc:sldChg chg="modSp mod">
        <pc:chgData name="Nichola Welton" userId="33867cc6-3c98-481e-a066-a55221f849bb" providerId="ADAL" clId="{14225BDB-33DC-426C-86AE-552CBB47FD23}" dt="2024-01-16T09:02:06.093" v="115"/>
        <pc:sldMkLst>
          <pc:docMk/>
          <pc:sldMk cId="4127523998" sldId="350"/>
        </pc:sldMkLst>
        <pc:spChg chg="mod">
          <ac:chgData name="Nichola Welton" userId="33867cc6-3c98-481e-a066-a55221f849bb" providerId="ADAL" clId="{14225BDB-33DC-426C-86AE-552CBB47FD23}" dt="2024-01-16T09:01:09.703" v="112"/>
          <ac:spMkLst>
            <pc:docMk/>
            <pc:sldMk cId="4127523998" sldId="350"/>
            <ac:spMk id="3" creationId="{EDC5B34D-FA8C-4968-99DA-FAFBB94105AE}"/>
          </ac:spMkLst>
        </pc:spChg>
        <pc:spChg chg="mod">
          <ac:chgData name="Nichola Welton" userId="33867cc6-3c98-481e-a066-a55221f849bb" providerId="ADAL" clId="{14225BDB-33DC-426C-86AE-552CBB47FD23}" dt="2024-01-16T09:00:53.509" v="111"/>
          <ac:spMkLst>
            <pc:docMk/>
            <pc:sldMk cId="4127523998" sldId="350"/>
            <ac:spMk id="5" creationId="{00000000-0000-0000-0000-000000000000}"/>
          </ac:spMkLst>
        </pc:spChg>
        <pc:graphicFrameChg chg="mod">
          <ac:chgData name="Nichola Welton" userId="33867cc6-3c98-481e-a066-a55221f849bb" providerId="ADAL" clId="{14225BDB-33DC-426C-86AE-552CBB47FD23}" dt="2024-01-16T09:02:06.093" v="115"/>
          <ac:graphicFrameMkLst>
            <pc:docMk/>
            <pc:sldMk cId="4127523998" sldId="350"/>
            <ac:graphicFrameMk id="2" creationId="{00000000-0000-0000-0000-000000000000}"/>
          </ac:graphicFrameMkLst>
        </pc:graphicFrameChg>
      </pc:sldChg>
      <pc:sldChg chg="modSp mod">
        <pc:chgData name="Nichola Welton" userId="33867cc6-3c98-481e-a066-a55221f849bb" providerId="ADAL" clId="{14225BDB-33DC-426C-86AE-552CBB47FD23}" dt="2024-01-16T09:12:49.449" v="129"/>
        <pc:sldMkLst>
          <pc:docMk/>
          <pc:sldMk cId="2530103345" sldId="351"/>
        </pc:sldMkLst>
        <pc:spChg chg="mod">
          <ac:chgData name="Nichola Welton" userId="33867cc6-3c98-481e-a066-a55221f849bb" providerId="ADAL" clId="{14225BDB-33DC-426C-86AE-552CBB47FD23}" dt="2024-01-16T09:10:11.248" v="118"/>
          <ac:spMkLst>
            <pc:docMk/>
            <pc:sldMk cId="2530103345" sldId="351"/>
            <ac:spMk id="2" creationId="{00000000-0000-0000-0000-000000000000}"/>
          </ac:spMkLst>
        </pc:spChg>
        <pc:graphicFrameChg chg="mod">
          <ac:chgData name="Nichola Welton" userId="33867cc6-3c98-481e-a066-a55221f849bb" providerId="ADAL" clId="{14225BDB-33DC-426C-86AE-552CBB47FD23}" dt="2024-01-16T09:12:49.449" v="129"/>
          <ac:graphicFrameMkLst>
            <pc:docMk/>
            <pc:sldMk cId="2530103345" sldId="351"/>
            <ac:graphicFrameMk id="7" creationId="{00000000-0000-0000-0000-000000000000}"/>
          </ac:graphicFrameMkLst>
        </pc:graphicFrameChg>
      </pc:sldChg>
      <pc:sldChg chg="modSp mod">
        <pc:chgData name="Nichola Welton" userId="33867cc6-3c98-481e-a066-a55221f849bb" providerId="ADAL" clId="{14225BDB-33DC-426C-86AE-552CBB47FD23}" dt="2024-01-16T10:29:39.174" v="223"/>
        <pc:sldMkLst>
          <pc:docMk/>
          <pc:sldMk cId="3562545919" sldId="353"/>
        </pc:sldMkLst>
        <pc:spChg chg="mod">
          <ac:chgData name="Nichola Welton" userId="33867cc6-3c98-481e-a066-a55221f849bb" providerId="ADAL" clId="{14225BDB-33DC-426C-86AE-552CBB47FD23}" dt="2024-01-16T10:28:55.115" v="220"/>
          <ac:spMkLst>
            <pc:docMk/>
            <pc:sldMk cId="3562545919" sldId="353"/>
            <ac:spMk id="2" creationId="{00000000-0000-0000-0000-000000000000}"/>
          </ac:spMkLst>
        </pc:spChg>
        <pc:graphicFrameChg chg="mod">
          <ac:chgData name="Nichola Welton" userId="33867cc6-3c98-481e-a066-a55221f849bb" providerId="ADAL" clId="{14225BDB-33DC-426C-86AE-552CBB47FD23}" dt="2024-01-16T10:29:39.174" v="223"/>
          <ac:graphicFrameMkLst>
            <pc:docMk/>
            <pc:sldMk cId="3562545919" sldId="353"/>
            <ac:graphicFrameMk id="4" creationId="{00000000-0000-0000-0000-000000000000}"/>
          </ac:graphicFrameMkLst>
        </pc:graphicFrameChg>
      </pc:sldChg>
      <pc:sldChg chg="modSp mod">
        <pc:chgData name="Nichola Welton" userId="33867cc6-3c98-481e-a066-a55221f849bb" providerId="ADAL" clId="{14225BDB-33DC-426C-86AE-552CBB47FD23}" dt="2024-01-16T11:12:13.711" v="241" actId="14100"/>
        <pc:sldMkLst>
          <pc:docMk/>
          <pc:sldMk cId="526563855" sldId="355"/>
        </pc:sldMkLst>
        <pc:graphicFrameChg chg="mod">
          <ac:chgData name="Nichola Welton" userId="33867cc6-3c98-481e-a066-a55221f849bb" providerId="ADAL" clId="{14225BDB-33DC-426C-86AE-552CBB47FD23}" dt="2024-01-16T11:12:13.711" v="241" actId="14100"/>
          <ac:graphicFrameMkLst>
            <pc:docMk/>
            <pc:sldMk cId="526563855" sldId="355"/>
            <ac:graphicFrameMk id="4" creationId="{00000000-0000-0000-0000-000000000000}"/>
          </ac:graphicFrameMkLst>
        </pc:graphicFrameChg>
      </pc:sldChg>
      <pc:sldChg chg="modSp mod">
        <pc:chgData name="Nichola Welton" userId="33867cc6-3c98-481e-a066-a55221f849bb" providerId="ADAL" clId="{14225BDB-33DC-426C-86AE-552CBB47FD23}" dt="2024-01-16T11:11:55.064" v="239" actId="14100"/>
        <pc:sldMkLst>
          <pc:docMk/>
          <pc:sldMk cId="1215481662" sldId="356"/>
        </pc:sldMkLst>
        <pc:picChg chg="mod">
          <ac:chgData name="Nichola Welton" userId="33867cc6-3c98-481e-a066-a55221f849bb" providerId="ADAL" clId="{14225BDB-33DC-426C-86AE-552CBB47FD23}" dt="2024-01-16T11:11:55.064" v="239" actId="14100"/>
          <ac:picMkLst>
            <pc:docMk/>
            <pc:sldMk cId="1215481662" sldId="356"/>
            <ac:picMk id="5" creationId="{19514762-4315-4B24-942E-4443DAB3451E}"/>
          </ac:picMkLst>
        </pc:picChg>
      </pc:sldChg>
      <pc:sldChg chg="modSp mod">
        <pc:chgData name="Nichola Welton" userId="33867cc6-3c98-481e-a066-a55221f849bb" providerId="ADAL" clId="{14225BDB-33DC-426C-86AE-552CBB47FD23}" dt="2024-01-16T11:13:28.207" v="250" actId="20577"/>
        <pc:sldMkLst>
          <pc:docMk/>
          <pc:sldMk cId="2123380176" sldId="357"/>
        </pc:sldMkLst>
        <pc:spChg chg="mod">
          <ac:chgData name="Nichola Welton" userId="33867cc6-3c98-481e-a066-a55221f849bb" providerId="ADAL" clId="{14225BDB-33DC-426C-86AE-552CBB47FD23}" dt="2024-01-16T11:12:40.830" v="242"/>
          <ac:spMkLst>
            <pc:docMk/>
            <pc:sldMk cId="2123380176" sldId="357"/>
            <ac:spMk id="2" creationId="{00000000-0000-0000-0000-000000000000}"/>
          </ac:spMkLst>
        </pc:spChg>
        <pc:graphicFrameChg chg="mod">
          <ac:chgData name="Nichola Welton" userId="33867cc6-3c98-481e-a066-a55221f849bb" providerId="ADAL" clId="{14225BDB-33DC-426C-86AE-552CBB47FD23}" dt="2024-01-16T11:13:28.207" v="250" actId="20577"/>
          <ac:graphicFrameMkLst>
            <pc:docMk/>
            <pc:sldMk cId="2123380176" sldId="357"/>
            <ac:graphicFrameMk id="6" creationId="{00000000-0000-0000-0000-000000000000}"/>
          </ac:graphicFrameMkLst>
        </pc:graphicFrameChg>
      </pc:sldChg>
      <pc:sldChg chg="addSp delSp modSp mod modClrScheme chgLayout">
        <pc:chgData name="Nichola Welton" userId="33867cc6-3c98-481e-a066-a55221f849bb" providerId="ADAL" clId="{14225BDB-33DC-426C-86AE-552CBB47FD23}" dt="2024-01-16T09:44:44.822" v="157" actId="478"/>
        <pc:sldMkLst>
          <pc:docMk/>
          <pc:sldMk cId="2992776128" sldId="358"/>
        </pc:sldMkLst>
        <pc:spChg chg="mod ord">
          <ac:chgData name="Nichola Welton" userId="33867cc6-3c98-481e-a066-a55221f849bb" providerId="ADAL" clId="{14225BDB-33DC-426C-86AE-552CBB47FD23}" dt="2024-01-16T09:44:04.464" v="151" actId="700"/>
          <ac:spMkLst>
            <pc:docMk/>
            <pc:sldMk cId="2992776128" sldId="358"/>
            <ac:spMk id="2" creationId="{00000000-0000-0000-0000-000000000000}"/>
          </ac:spMkLst>
        </pc:spChg>
        <pc:spChg chg="add del mod ord">
          <ac:chgData name="Nichola Welton" userId="33867cc6-3c98-481e-a066-a55221f849bb" providerId="ADAL" clId="{14225BDB-33DC-426C-86AE-552CBB47FD23}" dt="2024-01-16T09:44:04.464" v="151" actId="700"/>
          <ac:spMkLst>
            <pc:docMk/>
            <pc:sldMk cId="2992776128" sldId="358"/>
            <ac:spMk id="3" creationId="{5A2EC19F-771A-7AA5-735D-55C5EDB552E9}"/>
          </ac:spMkLst>
        </pc:spChg>
        <pc:spChg chg="add del mod ord">
          <ac:chgData name="Nichola Welton" userId="33867cc6-3c98-481e-a066-a55221f849bb" providerId="ADAL" clId="{14225BDB-33DC-426C-86AE-552CBB47FD23}" dt="2024-01-16T09:43:55.350" v="150" actId="700"/>
          <ac:spMkLst>
            <pc:docMk/>
            <pc:sldMk cId="2992776128" sldId="358"/>
            <ac:spMk id="4" creationId="{3FED34EB-30EC-09D2-A6A4-B26213FAFEC0}"/>
          </ac:spMkLst>
        </pc:spChg>
        <pc:spChg chg="add del mod ord">
          <ac:chgData name="Nichola Welton" userId="33867cc6-3c98-481e-a066-a55221f849bb" providerId="ADAL" clId="{14225BDB-33DC-426C-86AE-552CBB47FD23}" dt="2024-01-16T09:43:55.350" v="150" actId="700"/>
          <ac:spMkLst>
            <pc:docMk/>
            <pc:sldMk cId="2992776128" sldId="358"/>
            <ac:spMk id="5" creationId="{7AA55C53-A376-B585-106C-F6FDA9C055FD}"/>
          </ac:spMkLst>
        </pc:spChg>
        <pc:spChg chg="add del mod ord">
          <ac:chgData name="Nichola Welton" userId="33867cc6-3c98-481e-a066-a55221f849bb" providerId="ADAL" clId="{14225BDB-33DC-426C-86AE-552CBB47FD23}" dt="2024-01-16T09:43:55.350" v="150" actId="700"/>
          <ac:spMkLst>
            <pc:docMk/>
            <pc:sldMk cId="2992776128" sldId="358"/>
            <ac:spMk id="7" creationId="{84B926E9-CF6F-C4CF-6C8F-D34FA9020B70}"/>
          </ac:spMkLst>
        </pc:spChg>
        <pc:graphicFrameChg chg="mod ord">
          <ac:chgData name="Nichola Welton" userId="33867cc6-3c98-481e-a066-a55221f849bb" providerId="ADAL" clId="{14225BDB-33DC-426C-86AE-552CBB47FD23}" dt="2024-01-16T09:44:44.822" v="157" actId="478"/>
          <ac:graphicFrameMkLst>
            <pc:docMk/>
            <pc:sldMk cId="2992776128" sldId="358"/>
            <ac:graphicFrameMk id="6" creationId="{00000000-0000-0000-0000-000000000000}"/>
          </ac:graphicFrameMkLst>
        </pc:graphicFrameChg>
      </pc:sldChg>
      <pc:sldChg chg="addSp modSp mod modClrScheme chgLayout">
        <pc:chgData name="Nichola Welton" userId="33867cc6-3c98-481e-a066-a55221f849bb" providerId="ADAL" clId="{14225BDB-33DC-426C-86AE-552CBB47FD23}" dt="2024-01-16T09:13:54.949" v="136"/>
        <pc:sldMkLst>
          <pc:docMk/>
          <pc:sldMk cId="1337758384" sldId="359"/>
        </pc:sldMkLst>
        <pc:spChg chg="mod ord">
          <ac:chgData name="Nichola Welton" userId="33867cc6-3c98-481e-a066-a55221f849bb" providerId="ADAL" clId="{14225BDB-33DC-426C-86AE-552CBB47FD23}" dt="2024-01-16T09:13:37.456" v="134" actId="207"/>
          <ac:spMkLst>
            <pc:docMk/>
            <pc:sldMk cId="1337758384" sldId="359"/>
            <ac:spMk id="2" creationId="{B90AD8E5-3459-43F1-9C04-C663A32E384F}"/>
          </ac:spMkLst>
        </pc:spChg>
        <pc:spChg chg="mod ord">
          <ac:chgData name="Nichola Welton" userId="33867cc6-3c98-481e-a066-a55221f849bb" providerId="ADAL" clId="{14225BDB-33DC-426C-86AE-552CBB47FD23}" dt="2024-01-16T09:13:54.949" v="136"/>
          <ac:spMkLst>
            <pc:docMk/>
            <pc:sldMk cId="1337758384" sldId="359"/>
            <ac:spMk id="3" creationId="{390D9CB7-BFD3-4234-BFE6-E7D3D0BA669B}"/>
          </ac:spMkLst>
        </pc:spChg>
        <pc:spChg chg="add mod ord">
          <ac:chgData name="Nichola Welton" userId="33867cc6-3c98-481e-a066-a55221f849bb" providerId="ADAL" clId="{14225BDB-33DC-426C-86AE-552CBB47FD23}" dt="2024-01-16T09:13:41.168" v="135" actId="207"/>
          <ac:spMkLst>
            <pc:docMk/>
            <pc:sldMk cId="1337758384" sldId="359"/>
            <ac:spMk id="4" creationId="{61C9461B-4FEE-B369-41F1-EECF807A74D6}"/>
          </ac:spMkLst>
        </pc:spChg>
      </pc:sldChg>
      <pc:sldChg chg="modSp mod">
        <pc:chgData name="Nichola Welton" userId="33867cc6-3c98-481e-a066-a55221f849bb" providerId="ADAL" clId="{14225BDB-33DC-426C-86AE-552CBB47FD23}" dt="2024-01-16T10:08:50.332" v="218" actId="1076"/>
        <pc:sldMkLst>
          <pc:docMk/>
          <pc:sldMk cId="1349972944" sldId="361"/>
        </pc:sldMkLst>
        <pc:picChg chg="mod">
          <ac:chgData name="Nichola Welton" userId="33867cc6-3c98-481e-a066-a55221f849bb" providerId="ADAL" clId="{14225BDB-33DC-426C-86AE-552CBB47FD23}" dt="2024-01-16T10:08:50.332" v="218" actId="1076"/>
          <ac:picMkLst>
            <pc:docMk/>
            <pc:sldMk cId="1349972944" sldId="361"/>
            <ac:picMk id="8" creationId="{00000000-0000-0000-0000-000000000000}"/>
          </ac:picMkLst>
        </pc:picChg>
      </pc:sldChg>
      <pc:sldChg chg="modSp mod">
        <pc:chgData name="Nichola Welton" userId="33867cc6-3c98-481e-a066-a55221f849bb" providerId="ADAL" clId="{14225BDB-33DC-426C-86AE-552CBB47FD23}" dt="2024-01-16T10:08:44.653" v="217" actId="20577"/>
        <pc:sldMkLst>
          <pc:docMk/>
          <pc:sldMk cId="691999711" sldId="364"/>
        </pc:sldMkLst>
        <pc:spChg chg="mod">
          <ac:chgData name="Nichola Welton" userId="33867cc6-3c98-481e-a066-a55221f849bb" providerId="ADAL" clId="{14225BDB-33DC-426C-86AE-552CBB47FD23}" dt="2024-01-16T10:08:44.653" v="217" actId="20577"/>
          <ac:spMkLst>
            <pc:docMk/>
            <pc:sldMk cId="691999711" sldId="364"/>
            <ac:spMk id="3" creationId="{911403DC-691A-4FCF-A376-FA939FBC7524}"/>
          </ac:spMkLst>
        </pc:spChg>
      </pc:sldChg>
      <pc:sldChg chg="add del">
        <pc:chgData name="Nichola Welton" userId="33867cc6-3c98-481e-a066-a55221f849bb" providerId="ADAL" clId="{14225BDB-33DC-426C-86AE-552CBB47FD23}" dt="2024-01-16T11:16:56.485" v="291" actId="2696"/>
        <pc:sldMkLst>
          <pc:docMk/>
          <pc:sldMk cId="168983744" sldId="365"/>
        </pc:sldMkLst>
      </pc:sldChg>
      <pc:sldChg chg="modSp add del mod">
        <pc:chgData name="Nichola Welton" userId="33867cc6-3c98-481e-a066-a55221f849bb" providerId="ADAL" clId="{14225BDB-33DC-426C-86AE-552CBB47FD23}" dt="2024-01-16T11:18:10.172" v="302" actId="47"/>
        <pc:sldMkLst>
          <pc:docMk/>
          <pc:sldMk cId="781161987" sldId="365"/>
        </pc:sldMkLst>
        <pc:spChg chg="mod">
          <ac:chgData name="Nichola Welton" userId="33867cc6-3c98-481e-a066-a55221f849bb" providerId="ADAL" clId="{14225BDB-33DC-426C-86AE-552CBB47FD23}" dt="2024-01-16T11:17:16.253" v="295" actId="20577"/>
          <ac:spMkLst>
            <pc:docMk/>
            <pc:sldMk cId="781161987" sldId="365"/>
            <ac:spMk id="5" creationId="{3F99BC22-98AA-47B9-B5E7-A57AFECA2461}"/>
          </ac:spMkLst>
        </pc:spChg>
      </pc:sldChg>
      <pc:sldChg chg="del">
        <pc:chgData name="Nichola Welton" userId="33867cc6-3c98-481e-a066-a55221f849bb" providerId="ADAL" clId="{14225BDB-33DC-426C-86AE-552CBB47FD23}" dt="2024-01-16T11:14:51.593" v="260" actId="2696"/>
        <pc:sldMkLst>
          <pc:docMk/>
          <pc:sldMk cId="3189362552" sldId="365"/>
        </pc:sldMkLst>
      </pc:sldChg>
      <pc:sldChg chg="new del">
        <pc:chgData name="Nichola Welton" userId="33867cc6-3c98-481e-a066-a55221f849bb" providerId="ADAL" clId="{14225BDB-33DC-426C-86AE-552CBB47FD23}" dt="2024-01-16T08:55:39.209" v="59" actId="47"/>
        <pc:sldMkLst>
          <pc:docMk/>
          <pc:sldMk cId="3388524739" sldId="366"/>
        </pc:sldMkLst>
      </pc:sldChg>
      <pc:sldChg chg="addSp modSp new mod">
        <pc:chgData name="Nichola Welton" userId="33867cc6-3c98-481e-a066-a55221f849bb" providerId="ADAL" clId="{14225BDB-33DC-426C-86AE-552CBB47FD23}" dt="2024-01-16T08:52:57.049" v="41"/>
        <pc:sldMkLst>
          <pc:docMk/>
          <pc:sldMk cId="128716221" sldId="367"/>
        </pc:sldMkLst>
        <pc:spChg chg="mod">
          <ac:chgData name="Nichola Welton" userId="33867cc6-3c98-481e-a066-a55221f849bb" providerId="ADAL" clId="{14225BDB-33DC-426C-86AE-552CBB47FD23}" dt="2024-01-16T08:52:57.049" v="41"/>
          <ac:spMkLst>
            <pc:docMk/>
            <pc:sldMk cId="128716221" sldId="367"/>
            <ac:spMk id="2" creationId="{2F7321B7-98AC-C889-3797-C255705016B0}"/>
          </ac:spMkLst>
        </pc:spChg>
        <pc:graphicFrameChg chg="add mod">
          <ac:chgData name="Nichola Welton" userId="33867cc6-3c98-481e-a066-a55221f849bb" providerId="ADAL" clId="{14225BDB-33DC-426C-86AE-552CBB47FD23}" dt="2024-01-16T08:50:08.982" v="13" actId="1076"/>
          <ac:graphicFrameMkLst>
            <pc:docMk/>
            <pc:sldMk cId="128716221" sldId="367"/>
            <ac:graphicFrameMk id="4" creationId="{C80A0374-3397-6044-0BDF-5FE60C0773A4}"/>
          </ac:graphicFrameMkLst>
        </pc:graphicFrameChg>
      </pc:sldChg>
      <pc:sldChg chg="new del">
        <pc:chgData name="Nichola Welton" userId="33867cc6-3c98-481e-a066-a55221f849bb" providerId="ADAL" clId="{14225BDB-33DC-426C-86AE-552CBB47FD23}" dt="2024-01-16T08:54:05.249" v="54" actId="47"/>
        <pc:sldMkLst>
          <pc:docMk/>
          <pc:sldMk cId="885708820" sldId="368"/>
        </pc:sldMkLst>
      </pc:sldChg>
      <pc:sldChg chg="modSp add mod">
        <pc:chgData name="Nichola Welton" userId="33867cc6-3c98-481e-a066-a55221f849bb" providerId="ADAL" clId="{14225BDB-33DC-426C-86AE-552CBB47FD23}" dt="2024-01-16T08:55:33.167" v="58"/>
        <pc:sldMkLst>
          <pc:docMk/>
          <pc:sldMk cId="2285157652" sldId="369"/>
        </pc:sldMkLst>
        <pc:spChg chg="mod">
          <ac:chgData name="Nichola Welton" userId="33867cc6-3c98-481e-a066-a55221f849bb" providerId="ADAL" clId="{14225BDB-33DC-426C-86AE-552CBB47FD23}" dt="2024-01-16T08:54:24.914" v="55"/>
          <ac:spMkLst>
            <pc:docMk/>
            <pc:sldMk cId="2285157652" sldId="369"/>
            <ac:spMk id="2" creationId="{67F9AA7B-8689-463E-A503-7F671E68F85F}"/>
          </ac:spMkLst>
        </pc:spChg>
        <pc:graphicFrameChg chg="mod">
          <ac:chgData name="Nichola Welton" userId="33867cc6-3c98-481e-a066-a55221f849bb" providerId="ADAL" clId="{14225BDB-33DC-426C-86AE-552CBB47FD23}" dt="2024-01-16T08:55:33.167" v="58"/>
          <ac:graphicFrameMkLst>
            <pc:docMk/>
            <pc:sldMk cId="2285157652" sldId="369"/>
            <ac:graphicFrameMk id="4" creationId="{7400EF6D-2CED-45DA-ABDA-8BE2B2125452}"/>
          </ac:graphicFrameMkLst>
        </pc:graphicFrameChg>
      </pc:sldChg>
      <pc:sldChg chg="new del">
        <pc:chgData name="Nichola Welton" userId="33867cc6-3c98-481e-a066-a55221f849bb" providerId="ADAL" clId="{14225BDB-33DC-426C-86AE-552CBB47FD23}" dt="2024-01-16T08:59:53.099" v="109" actId="47"/>
        <pc:sldMkLst>
          <pc:docMk/>
          <pc:sldMk cId="272421634" sldId="370"/>
        </pc:sldMkLst>
      </pc:sldChg>
      <pc:sldChg chg="modSp add mod">
        <pc:chgData name="Nichola Welton" userId="33867cc6-3c98-481e-a066-a55221f849bb" providerId="ADAL" clId="{14225BDB-33DC-426C-86AE-552CBB47FD23}" dt="2024-01-16T08:59:50.939" v="108" actId="20577"/>
        <pc:sldMkLst>
          <pc:docMk/>
          <pc:sldMk cId="2139049575" sldId="371"/>
        </pc:sldMkLst>
        <pc:spChg chg="mod">
          <ac:chgData name="Nichola Welton" userId="33867cc6-3c98-481e-a066-a55221f849bb" providerId="ADAL" clId="{14225BDB-33DC-426C-86AE-552CBB47FD23}" dt="2024-01-16T08:59:08.123" v="102" actId="114"/>
          <ac:spMkLst>
            <pc:docMk/>
            <pc:sldMk cId="2139049575" sldId="371"/>
            <ac:spMk id="3" creationId="{1D84166A-601B-4A69-8201-C1FF3B97DF9A}"/>
          </ac:spMkLst>
        </pc:spChg>
        <pc:spChg chg="mod">
          <ac:chgData name="Nichola Welton" userId="33867cc6-3c98-481e-a066-a55221f849bb" providerId="ADAL" clId="{14225BDB-33DC-426C-86AE-552CBB47FD23}" dt="2024-01-16T08:59:50.939" v="108" actId="20577"/>
          <ac:spMkLst>
            <pc:docMk/>
            <pc:sldMk cId="2139049575" sldId="371"/>
            <ac:spMk id="5" creationId="{6CE79DDF-8851-49B4-88B2-493287971FB7}"/>
          </ac:spMkLst>
        </pc:spChg>
        <pc:graphicFrameChg chg="mod">
          <ac:chgData name="Nichola Welton" userId="33867cc6-3c98-481e-a066-a55221f849bb" providerId="ADAL" clId="{14225BDB-33DC-426C-86AE-552CBB47FD23}" dt="2024-01-16T08:59:37.289" v="105" actId="478"/>
          <ac:graphicFrameMkLst>
            <pc:docMk/>
            <pc:sldMk cId="2139049575" sldId="371"/>
            <ac:graphicFrameMk id="11" creationId="{0AA9DE2A-A0C4-4EFA-B0EB-52E0E81C9025}"/>
          </ac:graphicFrameMkLst>
        </pc:graphicFrameChg>
      </pc:sldChg>
      <pc:sldChg chg="add">
        <pc:chgData name="Nichola Welton" userId="33867cc6-3c98-481e-a066-a55221f849bb" providerId="ADAL" clId="{14225BDB-33DC-426C-86AE-552CBB47FD23}" dt="2024-01-16T09:00:30.140" v="110" actId="2890"/>
        <pc:sldMkLst>
          <pc:docMk/>
          <pc:sldMk cId="20454567" sldId="372"/>
        </pc:sldMkLst>
      </pc:sldChg>
      <pc:sldChg chg="add">
        <pc:chgData name="Nichola Welton" userId="33867cc6-3c98-481e-a066-a55221f849bb" providerId="ADAL" clId="{14225BDB-33DC-426C-86AE-552CBB47FD23}" dt="2024-01-16T09:09:47.865" v="116" actId="2890"/>
        <pc:sldMkLst>
          <pc:docMk/>
          <pc:sldMk cId="3290921674" sldId="373"/>
        </pc:sldMkLst>
      </pc:sldChg>
      <pc:sldChg chg="modSp add mod ord">
        <pc:chgData name="Nichola Welton" userId="33867cc6-3c98-481e-a066-a55221f849bb" providerId="ADAL" clId="{14225BDB-33DC-426C-86AE-552CBB47FD23}" dt="2024-01-16T09:54:21.033" v="164" actId="207"/>
        <pc:sldMkLst>
          <pc:docMk/>
          <pc:sldMk cId="3545593457" sldId="374"/>
        </pc:sldMkLst>
        <pc:spChg chg="mod">
          <ac:chgData name="Nichola Welton" userId="33867cc6-3c98-481e-a066-a55221f849bb" providerId="ADAL" clId="{14225BDB-33DC-426C-86AE-552CBB47FD23}" dt="2024-01-16T09:45:28.670" v="159"/>
          <ac:spMkLst>
            <pc:docMk/>
            <pc:sldMk cId="3545593457" sldId="374"/>
            <ac:spMk id="2" creationId="{00000000-0000-0000-0000-000000000000}"/>
          </ac:spMkLst>
        </pc:spChg>
        <pc:graphicFrameChg chg="mod modGraphic">
          <ac:chgData name="Nichola Welton" userId="33867cc6-3c98-481e-a066-a55221f849bb" providerId="ADAL" clId="{14225BDB-33DC-426C-86AE-552CBB47FD23}" dt="2024-01-16T09:54:21.033" v="164" actId="207"/>
          <ac:graphicFrameMkLst>
            <pc:docMk/>
            <pc:sldMk cId="3545593457" sldId="374"/>
            <ac:graphicFrameMk id="6" creationId="{00000000-0000-0000-0000-000000000000}"/>
          </ac:graphicFrameMkLst>
        </pc:graphicFrameChg>
      </pc:sldChg>
      <pc:sldChg chg="modSp add">
        <pc:chgData name="Nichola Welton" userId="33867cc6-3c98-481e-a066-a55221f849bb" providerId="ADAL" clId="{14225BDB-33DC-426C-86AE-552CBB47FD23}" dt="2024-01-16T10:04:13.897" v="181"/>
        <pc:sldMkLst>
          <pc:docMk/>
          <pc:sldMk cId="3328917919" sldId="375"/>
        </pc:sldMkLst>
        <pc:graphicFrameChg chg="mod">
          <ac:chgData name="Nichola Welton" userId="33867cc6-3c98-481e-a066-a55221f849bb" providerId="ADAL" clId="{14225BDB-33DC-426C-86AE-552CBB47FD23}" dt="2024-01-16T10:04:13.897" v="181"/>
          <ac:graphicFrameMkLst>
            <pc:docMk/>
            <pc:sldMk cId="3328917919" sldId="375"/>
            <ac:graphicFrameMk id="9" creationId="{F4BDAA5B-E5BA-4D22-99DB-C4AF07A4E36C}"/>
          </ac:graphicFrameMkLst>
        </pc:graphicFrameChg>
      </pc:sldChg>
      <pc:sldChg chg="modSp add mod">
        <pc:chgData name="Nichola Welton" userId="33867cc6-3c98-481e-a066-a55221f849bb" providerId="ADAL" clId="{14225BDB-33DC-426C-86AE-552CBB47FD23}" dt="2024-01-16T10:08:04.978" v="189"/>
        <pc:sldMkLst>
          <pc:docMk/>
          <pc:sldMk cId="2725672213" sldId="376"/>
        </pc:sldMkLst>
        <pc:spChg chg="mod">
          <ac:chgData name="Nichola Welton" userId="33867cc6-3c98-481e-a066-a55221f849bb" providerId="ADAL" clId="{14225BDB-33DC-426C-86AE-552CBB47FD23}" dt="2024-01-16T10:07:50.484" v="188"/>
          <ac:spMkLst>
            <pc:docMk/>
            <pc:sldMk cId="2725672213" sldId="376"/>
            <ac:spMk id="2" creationId="{C85EE306-9BC2-438C-A00E-4ABF5FE491FE}"/>
          </ac:spMkLst>
        </pc:spChg>
        <pc:graphicFrameChg chg="mod">
          <ac:chgData name="Nichola Welton" userId="33867cc6-3c98-481e-a066-a55221f849bb" providerId="ADAL" clId="{14225BDB-33DC-426C-86AE-552CBB47FD23}" dt="2024-01-16T10:08:04.978" v="189"/>
          <ac:graphicFrameMkLst>
            <pc:docMk/>
            <pc:sldMk cId="2725672213" sldId="376"/>
            <ac:graphicFrameMk id="4" creationId="{CA9E04E4-64FB-4DC9-A952-AEEBC6E05E74}"/>
          </ac:graphicFrameMkLst>
        </pc:graphicFrameChg>
      </pc:sldChg>
      <pc:sldChg chg="new del">
        <pc:chgData name="Nichola Welton" userId="33867cc6-3c98-481e-a066-a55221f849bb" providerId="ADAL" clId="{14225BDB-33DC-426C-86AE-552CBB47FD23}" dt="2024-01-16T10:07:27.050" v="186" actId="680"/>
        <pc:sldMkLst>
          <pc:docMk/>
          <pc:sldMk cId="2831426447" sldId="376"/>
        </pc:sldMkLst>
      </pc:sldChg>
      <pc:sldChg chg="add">
        <pc:chgData name="Nichola Welton" userId="33867cc6-3c98-481e-a066-a55221f849bb" providerId="ADAL" clId="{14225BDB-33DC-426C-86AE-552CBB47FD23}" dt="2024-01-16T10:28:34.435" v="219" actId="2890"/>
        <pc:sldMkLst>
          <pc:docMk/>
          <pc:sldMk cId="3647987461" sldId="377"/>
        </pc:sldMkLst>
      </pc:sldChg>
      <pc:sldChg chg="modSp add mod">
        <pc:chgData name="Nichola Welton" userId="33867cc6-3c98-481e-a066-a55221f849bb" providerId="ADAL" clId="{14225BDB-33DC-426C-86AE-552CBB47FD23}" dt="2024-01-16T11:11:44.464" v="235" actId="20577"/>
        <pc:sldMkLst>
          <pc:docMk/>
          <pc:sldMk cId="3232979372" sldId="378"/>
        </pc:sldMkLst>
        <pc:spChg chg="mod">
          <ac:chgData name="Nichola Welton" userId="33867cc6-3c98-481e-a066-a55221f849bb" providerId="ADAL" clId="{14225BDB-33DC-426C-86AE-552CBB47FD23}" dt="2024-01-16T11:10:16.574" v="225"/>
          <ac:spMkLst>
            <pc:docMk/>
            <pc:sldMk cId="3232979372" sldId="378"/>
            <ac:spMk id="2" creationId="{00000000-0000-0000-0000-000000000000}"/>
          </ac:spMkLst>
        </pc:spChg>
        <pc:graphicFrameChg chg="mod modGraphic">
          <ac:chgData name="Nichola Welton" userId="33867cc6-3c98-481e-a066-a55221f849bb" providerId="ADAL" clId="{14225BDB-33DC-426C-86AE-552CBB47FD23}" dt="2024-01-16T11:11:44.464" v="235" actId="20577"/>
          <ac:graphicFrameMkLst>
            <pc:docMk/>
            <pc:sldMk cId="3232979372" sldId="378"/>
            <ac:graphicFrameMk id="4" creationId="{00000000-0000-0000-0000-000000000000}"/>
          </ac:graphicFrameMkLst>
        </pc:graphicFrameChg>
      </pc:sldChg>
      <pc:sldChg chg="add">
        <pc:chgData name="Nichola Welton" userId="33867cc6-3c98-481e-a066-a55221f849bb" providerId="ADAL" clId="{14225BDB-33DC-426C-86AE-552CBB47FD23}" dt="2024-01-16T11:12:01.910" v="240" actId="2890"/>
        <pc:sldMkLst>
          <pc:docMk/>
          <pc:sldMk cId="3978849881" sldId="379"/>
        </pc:sldMkLst>
      </pc:sldChg>
      <pc:sldChg chg="add">
        <pc:chgData name="Nichola Welton" userId="33867cc6-3c98-481e-a066-a55221f849bb" providerId="ADAL" clId="{14225BDB-33DC-426C-86AE-552CBB47FD23}" dt="2024-01-16T11:14:23.617" v="258"/>
        <pc:sldMkLst>
          <pc:docMk/>
          <pc:sldMk cId="1709783536" sldId="380"/>
        </pc:sldMkLst>
      </pc:sldChg>
      <pc:sldChg chg="addSp delSp modSp new mod modClrScheme chgLayout">
        <pc:chgData name="Nichola Welton" userId="33867cc6-3c98-481e-a066-a55221f849bb" providerId="ADAL" clId="{14225BDB-33DC-426C-86AE-552CBB47FD23}" dt="2024-01-16T11:16:50.312" v="290"/>
        <pc:sldMkLst>
          <pc:docMk/>
          <pc:sldMk cId="3715672553" sldId="381"/>
        </pc:sldMkLst>
        <pc:spChg chg="del mod ord">
          <ac:chgData name="Nichola Welton" userId="33867cc6-3c98-481e-a066-a55221f849bb" providerId="ADAL" clId="{14225BDB-33DC-426C-86AE-552CBB47FD23}" dt="2024-01-16T11:15:17.403" v="263" actId="700"/>
          <ac:spMkLst>
            <pc:docMk/>
            <pc:sldMk cId="3715672553" sldId="381"/>
            <ac:spMk id="2" creationId="{2D9C6547-11CC-CD16-2F6E-C9C9075C79F6}"/>
          </ac:spMkLst>
        </pc:spChg>
        <pc:spChg chg="del mod ord">
          <ac:chgData name="Nichola Welton" userId="33867cc6-3c98-481e-a066-a55221f849bb" providerId="ADAL" clId="{14225BDB-33DC-426C-86AE-552CBB47FD23}" dt="2024-01-16T11:15:17.403" v="263" actId="700"/>
          <ac:spMkLst>
            <pc:docMk/>
            <pc:sldMk cId="3715672553" sldId="381"/>
            <ac:spMk id="3" creationId="{65242601-6584-55FD-C4AC-E8D666B78909}"/>
          </ac:spMkLst>
        </pc:spChg>
        <pc:spChg chg="add del mod ord">
          <ac:chgData name="Nichola Welton" userId="33867cc6-3c98-481e-a066-a55221f849bb" providerId="ADAL" clId="{14225BDB-33DC-426C-86AE-552CBB47FD23}" dt="2024-01-16T11:16:22.225" v="287" actId="700"/>
          <ac:spMkLst>
            <pc:docMk/>
            <pc:sldMk cId="3715672553" sldId="381"/>
            <ac:spMk id="4" creationId="{2BD66413-2767-DA50-8784-F606C3A0D9DF}"/>
          </ac:spMkLst>
        </pc:spChg>
        <pc:spChg chg="add del mod ord">
          <ac:chgData name="Nichola Welton" userId="33867cc6-3c98-481e-a066-a55221f849bb" providerId="ADAL" clId="{14225BDB-33DC-426C-86AE-552CBB47FD23}" dt="2024-01-16T11:16:50.312" v="290"/>
          <ac:spMkLst>
            <pc:docMk/>
            <pc:sldMk cId="3715672553" sldId="381"/>
            <ac:spMk id="5" creationId="{7E83F4E3-FA15-AC96-E181-0A063637C6A7}"/>
          </ac:spMkLst>
        </pc:spChg>
        <pc:spChg chg="add del mod ord">
          <ac:chgData name="Nichola Welton" userId="33867cc6-3c98-481e-a066-a55221f849bb" providerId="ADAL" clId="{14225BDB-33DC-426C-86AE-552CBB47FD23}" dt="2024-01-16T11:16:32.536" v="289" actId="207"/>
          <ac:spMkLst>
            <pc:docMk/>
            <pc:sldMk cId="3715672553" sldId="381"/>
            <ac:spMk id="6" creationId="{EF793349-30AA-65EB-D980-B93492D492CB}"/>
          </ac:spMkLst>
        </pc:spChg>
        <pc:spChg chg="add del mod ord">
          <ac:chgData name="Nichola Welton" userId="33867cc6-3c98-481e-a066-a55221f849bb" providerId="ADAL" clId="{14225BDB-33DC-426C-86AE-552CBB47FD23}" dt="2024-01-16T11:16:22.225" v="287" actId="700"/>
          <ac:spMkLst>
            <pc:docMk/>
            <pc:sldMk cId="3715672553" sldId="381"/>
            <ac:spMk id="7" creationId="{0CA19D12-25FE-F035-8D41-76CE4D1D5E0A}"/>
          </ac:spMkLst>
        </pc:spChg>
        <pc:spChg chg="add del mod ord">
          <ac:chgData name="Nichola Welton" userId="33867cc6-3c98-481e-a066-a55221f849bb" providerId="ADAL" clId="{14225BDB-33DC-426C-86AE-552CBB47FD23}" dt="2024-01-16T11:16:22.225" v="287" actId="700"/>
          <ac:spMkLst>
            <pc:docMk/>
            <pc:sldMk cId="3715672553" sldId="381"/>
            <ac:spMk id="8" creationId="{25C4A2C7-747F-C519-8B9F-3ECF6FD3AC79}"/>
          </ac:spMkLst>
        </pc:spChg>
        <pc:spChg chg="add del mod ord">
          <ac:chgData name="Nichola Welton" userId="33867cc6-3c98-481e-a066-a55221f849bb" providerId="ADAL" clId="{14225BDB-33DC-426C-86AE-552CBB47FD23}" dt="2024-01-16T11:16:22.225" v="287" actId="700"/>
          <ac:spMkLst>
            <pc:docMk/>
            <pc:sldMk cId="3715672553" sldId="381"/>
            <ac:spMk id="9" creationId="{FB98494F-718A-21A6-B50A-A56501190A78}"/>
          </ac:spMkLst>
        </pc:spChg>
        <pc:spChg chg="add del mod ord">
          <ac:chgData name="Nichola Welton" userId="33867cc6-3c98-481e-a066-a55221f849bb" providerId="ADAL" clId="{14225BDB-33DC-426C-86AE-552CBB47FD23}" dt="2024-01-16T11:16:22.225" v="287" actId="700"/>
          <ac:spMkLst>
            <pc:docMk/>
            <pc:sldMk cId="3715672553" sldId="381"/>
            <ac:spMk id="10" creationId="{7BA80F76-F623-D0F3-9C15-487FFD4A93A7}"/>
          </ac:spMkLst>
        </pc:spChg>
        <pc:spChg chg="add del mod">
          <ac:chgData name="Nichola Welton" userId="33867cc6-3c98-481e-a066-a55221f849bb" providerId="ADAL" clId="{14225BDB-33DC-426C-86AE-552CBB47FD23}" dt="2024-01-16T11:16:21.896" v="286" actId="478"/>
          <ac:spMkLst>
            <pc:docMk/>
            <pc:sldMk cId="3715672553" sldId="381"/>
            <ac:spMk id="12" creationId="{0F9DDB86-EB48-421B-A673-B387C87C9470}"/>
          </ac:spMkLst>
        </pc:spChg>
      </pc:sldChg>
      <pc:sldChg chg="modSp new mod">
        <pc:chgData name="Nichola Welton" userId="33867cc6-3c98-481e-a066-a55221f849bb" providerId="ADAL" clId="{14225BDB-33DC-426C-86AE-552CBB47FD23}" dt="2024-01-16T11:18:07.419" v="301"/>
        <pc:sldMkLst>
          <pc:docMk/>
          <pc:sldMk cId="1260973646" sldId="382"/>
        </pc:sldMkLst>
        <pc:spChg chg="mod">
          <ac:chgData name="Nichola Welton" userId="33867cc6-3c98-481e-a066-a55221f849bb" providerId="ADAL" clId="{14225BDB-33DC-426C-86AE-552CBB47FD23}" dt="2024-01-16T11:18:07.419" v="301"/>
          <ac:spMkLst>
            <pc:docMk/>
            <pc:sldMk cId="1260973646" sldId="382"/>
            <ac:spMk id="3" creationId="{33F35D7C-7153-42BF-B0A2-8AC5C397B3F1}"/>
          </ac:spMkLst>
        </pc:spChg>
        <pc:spChg chg="mod">
          <ac:chgData name="Nichola Welton" userId="33867cc6-3c98-481e-a066-a55221f849bb" providerId="ADAL" clId="{14225BDB-33DC-426C-86AE-552CBB47FD23}" dt="2024-01-16T11:17:46.846" v="300" actId="207"/>
          <ac:spMkLst>
            <pc:docMk/>
            <pc:sldMk cId="1260973646" sldId="382"/>
            <ac:spMk id="4" creationId="{087BC22C-0AB4-B17E-08DC-C69C3A965E3E}"/>
          </ac:spMkLst>
        </pc:spChg>
      </pc:sldChg>
      <pc:sldChg chg="new del">
        <pc:chgData name="Nichola Welton" userId="33867cc6-3c98-481e-a066-a55221f849bb" providerId="ADAL" clId="{14225BDB-33DC-426C-86AE-552CBB47FD23}" dt="2024-01-16T11:17:13.029" v="294" actId="47"/>
        <pc:sldMkLst>
          <pc:docMk/>
          <pc:sldMk cId="3292605040" sldId="382"/>
        </pc:sldMkLst>
      </pc:sldChg>
      <pc:sldChg chg="addSp delSp modSp new mod modClrScheme chgLayout">
        <pc:chgData name="Nichola Welton" userId="33867cc6-3c98-481e-a066-a55221f849bb" providerId="ADAL" clId="{14225BDB-33DC-426C-86AE-552CBB47FD23}" dt="2024-01-16T11:25:51.785" v="365" actId="20577"/>
        <pc:sldMkLst>
          <pc:docMk/>
          <pc:sldMk cId="108804923" sldId="383"/>
        </pc:sldMkLst>
        <pc:spChg chg="mod ord">
          <ac:chgData name="Nichola Welton" userId="33867cc6-3c98-481e-a066-a55221f849bb" providerId="ADAL" clId="{14225BDB-33DC-426C-86AE-552CBB47FD23}" dt="2024-01-16T11:18:57.074" v="326" actId="207"/>
          <ac:spMkLst>
            <pc:docMk/>
            <pc:sldMk cId="108804923" sldId="383"/>
            <ac:spMk id="2" creationId="{E9FD8775-D19D-3F75-6862-5A320E07185D}"/>
          </ac:spMkLst>
        </pc:spChg>
        <pc:spChg chg="del mod ord">
          <ac:chgData name="Nichola Welton" userId="33867cc6-3c98-481e-a066-a55221f849bb" providerId="ADAL" clId="{14225BDB-33DC-426C-86AE-552CBB47FD23}" dt="2024-01-16T11:18:35.225" v="323" actId="700"/>
          <ac:spMkLst>
            <pc:docMk/>
            <pc:sldMk cId="108804923" sldId="383"/>
            <ac:spMk id="3" creationId="{D2C770A4-6EE8-6B61-BAAA-805F2460820C}"/>
          </ac:spMkLst>
        </pc:spChg>
        <pc:spChg chg="add del mod ord">
          <ac:chgData name="Nichola Welton" userId="33867cc6-3c98-481e-a066-a55221f849bb" providerId="ADAL" clId="{14225BDB-33DC-426C-86AE-552CBB47FD23}" dt="2024-01-16T11:25:39.651" v="354" actId="478"/>
          <ac:spMkLst>
            <pc:docMk/>
            <pc:sldMk cId="108804923" sldId="383"/>
            <ac:spMk id="4" creationId="{BDADAB2F-CFBF-0C23-F7A9-C4FFA167DE78}"/>
          </ac:spMkLst>
        </pc:spChg>
        <pc:spChg chg="add mod ord">
          <ac:chgData name="Nichola Welton" userId="33867cc6-3c98-481e-a066-a55221f849bb" providerId="ADAL" clId="{14225BDB-33DC-426C-86AE-552CBB47FD23}" dt="2024-01-16T11:25:51.785" v="365" actId="20577"/>
          <ac:spMkLst>
            <pc:docMk/>
            <pc:sldMk cId="108804923" sldId="383"/>
            <ac:spMk id="5" creationId="{951B83B6-E311-A8DD-7514-422398286DC9}"/>
          </ac:spMkLst>
        </pc:spChg>
      </pc:sldChg>
      <pc:sldChg chg="modSp new mod">
        <pc:chgData name="Nichola Welton" userId="33867cc6-3c98-481e-a066-a55221f849bb" providerId="ADAL" clId="{14225BDB-33DC-426C-86AE-552CBB47FD23}" dt="2024-01-16T11:25:27.228" v="347" actId="21"/>
        <pc:sldMkLst>
          <pc:docMk/>
          <pc:sldMk cId="2567426543" sldId="384"/>
        </pc:sldMkLst>
        <pc:spChg chg="mod">
          <ac:chgData name="Nichola Welton" userId="33867cc6-3c98-481e-a066-a55221f849bb" providerId="ADAL" clId="{14225BDB-33DC-426C-86AE-552CBB47FD23}" dt="2024-01-16T11:25:27.228" v="347" actId="21"/>
          <ac:spMkLst>
            <pc:docMk/>
            <pc:sldMk cId="2567426543" sldId="384"/>
            <ac:spMk id="3" creationId="{7A4B347E-BF27-DCCF-5823-D8DCC2C75B05}"/>
          </ac:spMkLst>
        </pc:spChg>
      </pc:sldChg>
    </pc:docChg>
  </pc:docChgLst>
</pc:chgInfo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hyperlink" Target="file:///C:\Users\n.welton\Documents\EC7002Q20_21\Chapter%209&#226;&#128;&#131;Methods%20for%20Literature%20Reviews%20-%20Handbook%20of%20eHealth%20Evaluation_%20An%20Evidence-based%20Approach%20-%20NCBI%20Bookshelf.html" TargetMode="External"/></Relationships>
</file>

<file path=ppt/diagrams/_rels/data17.xml.rels><?xml version="1.0" encoding="UTF-8" standalone="yes"?>
<Relationships xmlns="http://schemas.openxmlformats.org/package/2006/relationships"><Relationship Id="rId1" Type="http://schemas.openxmlformats.org/officeDocument/2006/relationships/hyperlink" Target="https://casp-uk.net/casp-tools-checklists/" TargetMode="External"/></Relationships>
</file>

<file path=ppt/diagrams/_rels/data18.xml.rels><?xml version="1.0" encoding="UTF-8" standalone="yes"?>
<Relationships xmlns="http://schemas.openxmlformats.org/package/2006/relationships"><Relationship Id="rId1" Type="http://schemas.openxmlformats.org/officeDocument/2006/relationships/hyperlink" Target="https://casp-uk.net/casp-tools-checklists/" TargetMode="External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hyperlink" Target="file:///C:\Users\n.welton\Documents\EC7002Q20_21\Chapter%209&#226;&#128;&#131;Methods%20for%20Literature%20Reviews%20-%20Handbook%20of%20eHealth%20Evaluation_%20An%20Evidence-based%20Approach%20-%20NCBI%20Bookshelf.html" TargetMode="External"/></Relationships>
</file>

<file path=ppt/diagrams/_rels/drawing17.xml.rels><?xml version="1.0" encoding="UTF-8" standalone="yes"?>
<Relationships xmlns="http://schemas.openxmlformats.org/package/2006/relationships"><Relationship Id="rId1" Type="http://schemas.openxmlformats.org/officeDocument/2006/relationships/hyperlink" Target="https://casp-uk.net/casp-tools-checklists/" TargetMode="External"/></Relationships>
</file>

<file path=ppt/diagrams/_rels/drawing18.xml.rels><?xml version="1.0" encoding="UTF-8" standalone="yes"?>
<Relationships xmlns="http://schemas.openxmlformats.org/package/2006/relationships"><Relationship Id="rId1" Type="http://schemas.openxmlformats.org/officeDocument/2006/relationships/hyperlink" Target="https://casp-uk.net/casp-tools-checklists/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77D194-F108-4703-A617-8082810CE4E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F7E433-988E-4113-A7FF-5E5C537DFF1E}">
      <dgm:prSet/>
      <dgm:spPr/>
      <dgm:t>
        <a:bodyPr/>
        <a:lstStyle/>
        <a:p>
          <a:r>
            <a:rPr lang="en-GB" dirty="0"/>
            <a:t>Hanner </a:t>
          </a:r>
          <a:r>
            <a:rPr lang="en-GB" dirty="0" err="1"/>
            <a:t>cyntaf</a:t>
          </a:r>
          <a:r>
            <a:rPr lang="en-GB" dirty="0"/>
            <a:t> y </a:t>
          </a:r>
          <a:r>
            <a:rPr lang="en-GB" dirty="0" err="1"/>
            <a:t>sesiwn</a:t>
          </a:r>
          <a:r>
            <a:rPr lang="en-GB" dirty="0"/>
            <a:t>: </a:t>
          </a:r>
          <a:r>
            <a:rPr lang="en-GB" dirty="0" err="1"/>
            <a:t>sesiwn</a:t>
          </a:r>
          <a:r>
            <a:rPr lang="en-GB" dirty="0"/>
            <a:t> a </a:t>
          </a:r>
          <a:r>
            <a:rPr lang="en-GB" dirty="0" err="1"/>
            <a:t>addysgir</a:t>
          </a:r>
          <a:r>
            <a:rPr lang="en-GB" dirty="0"/>
            <a:t> </a:t>
          </a:r>
          <a:r>
            <a:rPr lang="en-GB" dirty="0" err="1"/>
            <a:t>gyda</a:t>
          </a:r>
          <a:r>
            <a:rPr lang="en-GB" dirty="0"/>
            <a:t> </a:t>
          </a:r>
          <a:r>
            <a:rPr lang="en-GB" dirty="0" err="1"/>
            <a:t>thrafodaeth</a:t>
          </a:r>
          <a:r>
            <a:rPr lang="en-GB" dirty="0"/>
            <a:t> / </a:t>
          </a:r>
          <a:r>
            <a:rPr lang="en-GB" dirty="0" err="1"/>
            <a:t>cwestiynau</a:t>
          </a:r>
          <a:endParaRPr lang="en-GB" dirty="0"/>
        </a:p>
      </dgm:t>
    </dgm:pt>
    <dgm:pt modelId="{1B2EC151-AA34-4E0D-B668-70B58D69E67B}" type="parTrans" cxnId="{C5A81AFF-3BE3-43C4-8281-BE3A03C59DD8}">
      <dgm:prSet/>
      <dgm:spPr/>
      <dgm:t>
        <a:bodyPr/>
        <a:lstStyle/>
        <a:p>
          <a:endParaRPr lang="en-GB"/>
        </a:p>
      </dgm:t>
    </dgm:pt>
    <dgm:pt modelId="{FD7CF490-4280-4205-94A5-895090CD7394}" type="sibTrans" cxnId="{C5A81AFF-3BE3-43C4-8281-BE3A03C59DD8}">
      <dgm:prSet/>
      <dgm:spPr/>
      <dgm:t>
        <a:bodyPr/>
        <a:lstStyle/>
        <a:p>
          <a:endParaRPr lang="en-GB"/>
        </a:p>
      </dgm:t>
    </dgm:pt>
    <dgm:pt modelId="{89B19CB9-0A7E-4BDC-8664-373374839960}">
      <dgm:prSet/>
      <dgm:spPr/>
      <dgm:t>
        <a:bodyPr/>
        <a:lstStyle/>
        <a:p>
          <a:r>
            <a:rPr lang="en-GB" dirty="0"/>
            <a:t>Ail </a:t>
          </a:r>
          <a:r>
            <a:rPr lang="en-GB" dirty="0" err="1"/>
            <a:t>hanner</a:t>
          </a:r>
          <a:r>
            <a:rPr lang="en-GB" dirty="0"/>
            <a:t> y </a:t>
          </a:r>
          <a:r>
            <a:rPr lang="en-GB" dirty="0" err="1"/>
            <a:t>sesiwn</a:t>
          </a:r>
          <a:r>
            <a:rPr lang="en-GB" dirty="0"/>
            <a:t> </a:t>
          </a:r>
          <a:r>
            <a:rPr lang="en-GB" dirty="0" err="1"/>
            <a:t>wedi'i</a:t>
          </a:r>
          <a:r>
            <a:rPr lang="en-GB" dirty="0"/>
            <a:t> </a:t>
          </a:r>
          <a:r>
            <a:rPr lang="en-GB" dirty="0" err="1"/>
            <a:t>rannu'n</a:t>
          </a:r>
          <a:r>
            <a:rPr lang="en-GB" dirty="0"/>
            <a:t> </a:t>
          </a:r>
          <a:r>
            <a:rPr lang="en-GB" dirty="0" err="1"/>
            <a:t>ddau</a:t>
          </a:r>
          <a:r>
            <a:rPr lang="en-GB" dirty="0"/>
            <a:t> </a:t>
          </a:r>
          <a:r>
            <a:rPr lang="en-GB" dirty="0" err="1"/>
            <a:t>grŵp</a:t>
          </a:r>
          <a:r>
            <a:rPr lang="en-GB" dirty="0"/>
            <a:t>, </a:t>
          </a:r>
          <a:r>
            <a:rPr lang="en-GB" dirty="0" err="1"/>
            <a:t>cliciwch</a:t>
          </a:r>
          <a:r>
            <a:rPr lang="en-GB" dirty="0"/>
            <a:t> </a:t>
          </a:r>
          <a:r>
            <a:rPr lang="en-GB" dirty="0" err="1"/>
            <a:t>ar</a:t>
          </a:r>
          <a:r>
            <a:rPr lang="en-GB" dirty="0"/>
            <a:t> y </a:t>
          </a:r>
          <a:r>
            <a:rPr lang="en-GB" dirty="0" err="1"/>
            <a:t>ddolen</a:t>
          </a:r>
          <a:r>
            <a:rPr lang="en-GB" dirty="0"/>
            <a:t> </a:t>
          </a:r>
          <a:r>
            <a:rPr lang="en-GB" dirty="0" err="1"/>
            <a:t>sianel</a:t>
          </a:r>
          <a:r>
            <a:rPr lang="en-GB" dirty="0"/>
            <a:t> </a:t>
          </a:r>
          <a:r>
            <a:rPr lang="en-GB" dirty="0" err="1"/>
            <a:t>gywir</a:t>
          </a:r>
          <a:r>
            <a:rPr lang="en-GB" dirty="0"/>
            <a:t> </a:t>
          </a:r>
          <a:r>
            <a:rPr lang="en-GB" dirty="0" err="1"/>
            <a:t>yn</a:t>
          </a:r>
          <a:r>
            <a:rPr lang="en-GB" dirty="0"/>
            <a:t> y </a:t>
          </a:r>
          <a:r>
            <a:rPr lang="en-GB" dirty="0" err="1"/>
            <a:t>sgwrs</a:t>
          </a:r>
          <a:r>
            <a:rPr lang="en-GB" dirty="0"/>
            <a:t> (neu a </a:t>
          </a:r>
          <a:r>
            <a:rPr lang="en-GB" dirty="0" err="1"/>
            <a:t>geir</a:t>
          </a:r>
          <a:r>
            <a:rPr lang="en-GB" dirty="0"/>
            <a:t> </a:t>
          </a:r>
          <a:r>
            <a:rPr lang="en-GB" dirty="0" err="1"/>
            <a:t>ar</a:t>
          </a:r>
          <a:r>
            <a:rPr lang="en-GB" dirty="0"/>
            <a:t> y </a:t>
          </a:r>
          <a:r>
            <a:rPr lang="en-GB" dirty="0" err="1"/>
            <a:t>sianel</a:t>
          </a:r>
          <a:r>
            <a:rPr lang="en-GB" dirty="0"/>
            <a:t> Team)</a:t>
          </a:r>
        </a:p>
      </dgm:t>
    </dgm:pt>
    <dgm:pt modelId="{2FFF5EEA-B60F-4249-B8F1-0E43BBFA95D9}" type="parTrans" cxnId="{AB4DE3A8-11C7-4621-BA20-99D6FE50778B}">
      <dgm:prSet/>
      <dgm:spPr/>
      <dgm:t>
        <a:bodyPr/>
        <a:lstStyle/>
        <a:p>
          <a:endParaRPr lang="en-GB"/>
        </a:p>
      </dgm:t>
    </dgm:pt>
    <dgm:pt modelId="{9D7DEF42-60E6-49EF-92BF-5FC7DBFC3B6A}" type="sibTrans" cxnId="{AB4DE3A8-11C7-4621-BA20-99D6FE50778B}">
      <dgm:prSet/>
      <dgm:spPr/>
      <dgm:t>
        <a:bodyPr/>
        <a:lstStyle/>
        <a:p>
          <a:endParaRPr lang="en-GB"/>
        </a:p>
      </dgm:t>
    </dgm:pt>
    <dgm:pt modelId="{ADDAB00B-420C-407F-92EE-3CDDCA7E9539}">
      <dgm:prSet/>
      <dgm:spPr/>
      <dgm:t>
        <a:bodyPr/>
        <a:lstStyle/>
        <a:p>
          <a:r>
            <a:rPr lang="da-DK" dirty="0"/>
            <a:t>Os yn ymgymryd ag Astudiaeth Empirig</a:t>
          </a:r>
          <a:endParaRPr lang="en-GB" dirty="0"/>
        </a:p>
      </dgm:t>
    </dgm:pt>
    <dgm:pt modelId="{1872230E-4DB6-49EA-B7FB-E793C3967DB4}" type="parTrans" cxnId="{556253AD-0735-487A-A042-64361447F72A}">
      <dgm:prSet/>
      <dgm:spPr/>
      <dgm:t>
        <a:bodyPr/>
        <a:lstStyle/>
        <a:p>
          <a:endParaRPr lang="en-GB"/>
        </a:p>
      </dgm:t>
    </dgm:pt>
    <dgm:pt modelId="{792AB48B-D264-492F-92F8-44783C18A41E}" type="sibTrans" cxnId="{556253AD-0735-487A-A042-64361447F72A}">
      <dgm:prSet/>
      <dgm:spPr/>
      <dgm:t>
        <a:bodyPr/>
        <a:lstStyle/>
        <a:p>
          <a:endParaRPr lang="en-GB"/>
        </a:p>
      </dgm:t>
    </dgm:pt>
    <dgm:pt modelId="{0F02A410-9D2A-4FA4-B934-9DCF4AF948C2}">
      <dgm:prSet/>
      <dgm:spPr/>
      <dgm:t>
        <a:bodyPr/>
        <a:lstStyle/>
        <a:p>
          <a:r>
            <a:rPr lang="en-GB" dirty="0"/>
            <a:t>Traethawd Hir Adolygiad Llenyddiaeth</a:t>
          </a:r>
        </a:p>
      </dgm:t>
    </dgm:pt>
    <dgm:pt modelId="{149F8194-740E-48A0-A5D1-984391F0E694}" type="parTrans" cxnId="{3ECBC5FD-FD6E-424D-BB5A-256450A805F7}">
      <dgm:prSet/>
      <dgm:spPr/>
      <dgm:t>
        <a:bodyPr/>
        <a:lstStyle/>
        <a:p>
          <a:endParaRPr lang="en-GB"/>
        </a:p>
      </dgm:t>
    </dgm:pt>
    <dgm:pt modelId="{39C2E0A0-819C-4217-9EB7-7CF0E4F7C65A}" type="sibTrans" cxnId="{3ECBC5FD-FD6E-424D-BB5A-256450A805F7}">
      <dgm:prSet/>
      <dgm:spPr/>
      <dgm:t>
        <a:bodyPr/>
        <a:lstStyle/>
        <a:p>
          <a:endParaRPr lang="en-GB"/>
        </a:p>
      </dgm:t>
    </dgm:pt>
    <dgm:pt modelId="{331B9597-F12E-4EED-A591-61CE465DF6B2}" type="pres">
      <dgm:prSet presAssocID="{BA77D194-F108-4703-A617-8082810CE4E7}" presName="Name0" presStyleCnt="0">
        <dgm:presLayoutVars>
          <dgm:dir/>
          <dgm:animLvl val="lvl"/>
          <dgm:resizeHandles val="exact"/>
        </dgm:presLayoutVars>
      </dgm:prSet>
      <dgm:spPr/>
    </dgm:pt>
    <dgm:pt modelId="{98677E79-3605-4F87-BD0F-19A5AA1EC745}" type="pres">
      <dgm:prSet presAssocID="{C8F7E433-988E-4113-A7FF-5E5C537DFF1E}" presName="linNode" presStyleCnt="0"/>
      <dgm:spPr/>
    </dgm:pt>
    <dgm:pt modelId="{EB5F7DA8-2E50-4C8C-ACE1-72C5A457E344}" type="pres">
      <dgm:prSet presAssocID="{C8F7E433-988E-4113-A7FF-5E5C537DFF1E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419C7028-D094-4EB8-8765-CF7F982F09C0}" type="pres">
      <dgm:prSet presAssocID="{FD7CF490-4280-4205-94A5-895090CD7394}" presName="sp" presStyleCnt="0"/>
      <dgm:spPr/>
    </dgm:pt>
    <dgm:pt modelId="{6ED7ED25-12C8-4D4D-95B9-7B5773790336}" type="pres">
      <dgm:prSet presAssocID="{89B19CB9-0A7E-4BDC-8664-373374839960}" presName="linNode" presStyleCnt="0"/>
      <dgm:spPr/>
    </dgm:pt>
    <dgm:pt modelId="{CF4F4028-324F-4E55-9890-9A5E7CF47041}" type="pres">
      <dgm:prSet presAssocID="{89B19CB9-0A7E-4BDC-8664-373374839960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63F707E8-8479-40D6-B1A3-68A2545EFC5E}" type="pres">
      <dgm:prSet presAssocID="{89B19CB9-0A7E-4BDC-8664-373374839960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DED2800C-0913-4598-BA72-ED0268496A87}" type="presOf" srcId="{0F02A410-9D2A-4FA4-B934-9DCF4AF948C2}" destId="{63F707E8-8479-40D6-B1A3-68A2545EFC5E}" srcOrd="0" destOrd="1" presId="urn:microsoft.com/office/officeart/2005/8/layout/vList5"/>
    <dgm:cxn modelId="{4823B70C-0B49-4054-BB10-D6DEB42159F8}" type="presOf" srcId="{BA77D194-F108-4703-A617-8082810CE4E7}" destId="{331B9597-F12E-4EED-A591-61CE465DF6B2}" srcOrd="0" destOrd="0" presId="urn:microsoft.com/office/officeart/2005/8/layout/vList5"/>
    <dgm:cxn modelId="{1E895A0F-F918-4146-B2A9-FBAEE56F997E}" type="presOf" srcId="{89B19CB9-0A7E-4BDC-8664-373374839960}" destId="{CF4F4028-324F-4E55-9890-9A5E7CF47041}" srcOrd="0" destOrd="0" presId="urn:microsoft.com/office/officeart/2005/8/layout/vList5"/>
    <dgm:cxn modelId="{0955902F-9864-416C-911D-CD6B1C3615D0}" type="presOf" srcId="{C8F7E433-988E-4113-A7FF-5E5C537DFF1E}" destId="{EB5F7DA8-2E50-4C8C-ACE1-72C5A457E344}" srcOrd="0" destOrd="0" presId="urn:microsoft.com/office/officeart/2005/8/layout/vList5"/>
    <dgm:cxn modelId="{0B00FE38-871D-4B72-9CFD-43EF4E17CBAD}" type="presOf" srcId="{ADDAB00B-420C-407F-92EE-3CDDCA7E9539}" destId="{63F707E8-8479-40D6-B1A3-68A2545EFC5E}" srcOrd="0" destOrd="0" presId="urn:microsoft.com/office/officeart/2005/8/layout/vList5"/>
    <dgm:cxn modelId="{AB4DE3A8-11C7-4621-BA20-99D6FE50778B}" srcId="{BA77D194-F108-4703-A617-8082810CE4E7}" destId="{89B19CB9-0A7E-4BDC-8664-373374839960}" srcOrd="1" destOrd="0" parTransId="{2FFF5EEA-B60F-4249-B8F1-0E43BBFA95D9}" sibTransId="{9D7DEF42-60E6-49EF-92BF-5FC7DBFC3B6A}"/>
    <dgm:cxn modelId="{556253AD-0735-487A-A042-64361447F72A}" srcId="{89B19CB9-0A7E-4BDC-8664-373374839960}" destId="{ADDAB00B-420C-407F-92EE-3CDDCA7E9539}" srcOrd="0" destOrd="0" parTransId="{1872230E-4DB6-49EA-B7FB-E793C3967DB4}" sibTransId="{792AB48B-D264-492F-92F8-44783C18A41E}"/>
    <dgm:cxn modelId="{3ECBC5FD-FD6E-424D-BB5A-256450A805F7}" srcId="{89B19CB9-0A7E-4BDC-8664-373374839960}" destId="{0F02A410-9D2A-4FA4-B934-9DCF4AF948C2}" srcOrd="1" destOrd="0" parTransId="{149F8194-740E-48A0-A5D1-984391F0E694}" sibTransId="{39C2E0A0-819C-4217-9EB7-7CF0E4F7C65A}"/>
    <dgm:cxn modelId="{C5A81AFF-3BE3-43C4-8281-BE3A03C59DD8}" srcId="{BA77D194-F108-4703-A617-8082810CE4E7}" destId="{C8F7E433-988E-4113-A7FF-5E5C537DFF1E}" srcOrd="0" destOrd="0" parTransId="{1B2EC151-AA34-4E0D-B668-70B58D69E67B}" sibTransId="{FD7CF490-4280-4205-94A5-895090CD7394}"/>
    <dgm:cxn modelId="{A9C2BB43-CB80-466F-BDE8-7F18F8FC1F7D}" type="presParOf" srcId="{331B9597-F12E-4EED-A591-61CE465DF6B2}" destId="{98677E79-3605-4F87-BD0F-19A5AA1EC745}" srcOrd="0" destOrd="0" presId="urn:microsoft.com/office/officeart/2005/8/layout/vList5"/>
    <dgm:cxn modelId="{771C8E81-017A-43B1-87FA-0FC877F71C4C}" type="presParOf" srcId="{98677E79-3605-4F87-BD0F-19A5AA1EC745}" destId="{EB5F7DA8-2E50-4C8C-ACE1-72C5A457E344}" srcOrd="0" destOrd="0" presId="urn:microsoft.com/office/officeart/2005/8/layout/vList5"/>
    <dgm:cxn modelId="{444E9A74-97E3-4CE8-8EF7-7A99048A663F}" type="presParOf" srcId="{331B9597-F12E-4EED-A591-61CE465DF6B2}" destId="{419C7028-D094-4EB8-8765-CF7F982F09C0}" srcOrd="1" destOrd="0" presId="urn:microsoft.com/office/officeart/2005/8/layout/vList5"/>
    <dgm:cxn modelId="{4A66AA5C-B169-4D43-B988-293561A1A6D1}" type="presParOf" srcId="{331B9597-F12E-4EED-A591-61CE465DF6B2}" destId="{6ED7ED25-12C8-4D4D-95B9-7B5773790336}" srcOrd="2" destOrd="0" presId="urn:microsoft.com/office/officeart/2005/8/layout/vList5"/>
    <dgm:cxn modelId="{F431A6A6-2345-4E0F-A687-4F066F369FB5}" type="presParOf" srcId="{6ED7ED25-12C8-4D4D-95B9-7B5773790336}" destId="{CF4F4028-324F-4E55-9890-9A5E7CF47041}" srcOrd="0" destOrd="0" presId="urn:microsoft.com/office/officeart/2005/8/layout/vList5"/>
    <dgm:cxn modelId="{28CBD65A-DCDD-4503-91FC-04C4811E047A}" type="presParOf" srcId="{6ED7ED25-12C8-4D4D-95B9-7B5773790336}" destId="{63F707E8-8479-40D6-B1A3-68A2545EFC5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77D194-F108-4703-A617-8082810CE4E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8F7E433-988E-4113-A7FF-5E5C537DFF1E}">
      <dgm:prSet/>
      <dgm:spPr/>
      <dgm:t>
        <a:bodyPr/>
        <a:lstStyle/>
        <a:p>
          <a:r>
            <a:rPr lang="en-GB" dirty="0"/>
            <a:t>First half of session: taught session with discussion / questions </a:t>
          </a:r>
        </a:p>
      </dgm:t>
    </dgm:pt>
    <dgm:pt modelId="{1B2EC151-AA34-4E0D-B668-70B58D69E67B}" type="parTrans" cxnId="{C5A81AFF-3BE3-43C4-8281-BE3A03C59DD8}">
      <dgm:prSet/>
      <dgm:spPr/>
      <dgm:t>
        <a:bodyPr/>
        <a:lstStyle/>
        <a:p>
          <a:endParaRPr lang="en-GB"/>
        </a:p>
      </dgm:t>
    </dgm:pt>
    <dgm:pt modelId="{FD7CF490-4280-4205-94A5-895090CD7394}" type="sibTrans" cxnId="{C5A81AFF-3BE3-43C4-8281-BE3A03C59DD8}">
      <dgm:prSet/>
      <dgm:spPr/>
      <dgm:t>
        <a:bodyPr/>
        <a:lstStyle/>
        <a:p>
          <a:endParaRPr lang="en-GB"/>
        </a:p>
      </dgm:t>
    </dgm:pt>
    <dgm:pt modelId="{89B19CB9-0A7E-4BDC-8664-373374839960}">
      <dgm:prSet/>
      <dgm:spPr/>
      <dgm:t>
        <a:bodyPr/>
        <a:lstStyle/>
        <a:p>
          <a:r>
            <a:rPr lang="en-GB"/>
            <a:t>Second half of session split into two groups, please click on the correct channel link in the chat (or found on the Team channel) </a:t>
          </a:r>
        </a:p>
      </dgm:t>
    </dgm:pt>
    <dgm:pt modelId="{2FFF5EEA-B60F-4249-B8F1-0E43BBFA95D9}" type="parTrans" cxnId="{AB4DE3A8-11C7-4621-BA20-99D6FE50778B}">
      <dgm:prSet/>
      <dgm:spPr/>
      <dgm:t>
        <a:bodyPr/>
        <a:lstStyle/>
        <a:p>
          <a:endParaRPr lang="en-GB"/>
        </a:p>
      </dgm:t>
    </dgm:pt>
    <dgm:pt modelId="{9D7DEF42-60E6-49EF-92BF-5FC7DBFC3B6A}" type="sibTrans" cxnId="{AB4DE3A8-11C7-4621-BA20-99D6FE50778B}">
      <dgm:prSet/>
      <dgm:spPr/>
      <dgm:t>
        <a:bodyPr/>
        <a:lstStyle/>
        <a:p>
          <a:endParaRPr lang="en-GB"/>
        </a:p>
      </dgm:t>
    </dgm:pt>
    <dgm:pt modelId="{ADDAB00B-420C-407F-92EE-3CDDCA7E9539}">
      <dgm:prSet/>
      <dgm:spPr/>
      <dgm:t>
        <a:bodyPr/>
        <a:lstStyle/>
        <a:p>
          <a:r>
            <a:rPr lang="en-GB" dirty="0"/>
            <a:t>If undertaking an Empirical  Study</a:t>
          </a:r>
        </a:p>
      </dgm:t>
    </dgm:pt>
    <dgm:pt modelId="{1872230E-4DB6-49EA-B7FB-E793C3967DB4}" type="parTrans" cxnId="{556253AD-0735-487A-A042-64361447F72A}">
      <dgm:prSet/>
      <dgm:spPr/>
      <dgm:t>
        <a:bodyPr/>
        <a:lstStyle/>
        <a:p>
          <a:endParaRPr lang="en-GB"/>
        </a:p>
      </dgm:t>
    </dgm:pt>
    <dgm:pt modelId="{792AB48B-D264-492F-92F8-44783C18A41E}" type="sibTrans" cxnId="{556253AD-0735-487A-A042-64361447F72A}">
      <dgm:prSet/>
      <dgm:spPr/>
      <dgm:t>
        <a:bodyPr/>
        <a:lstStyle/>
        <a:p>
          <a:endParaRPr lang="en-GB"/>
        </a:p>
      </dgm:t>
    </dgm:pt>
    <dgm:pt modelId="{712E4AEB-E974-4434-9638-6B6550A1D002}">
      <dgm:prSet/>
      <dgm:spPr/>
      <dgm:t>
        <a:bodyPr/>
        <a:lstStyle/>
        <a:p>
          <a:r>
            <a:rPr lang="en-GB" dirty="0"/>
            <a:t>Literature Review Dissertation </a:t>
          </a:r>
        </a:p>
      </dgm:t>
    </dgm:pt>
    <dgm:pt modelId="{3CE3F2EE-F21F-47E2-870E-2D1BC816492D}" type="parTrans" cxnId="{271AA272-F10F-4B03-8A25-18F81407B7BE}">
      <dgm:prSet/>
      <dgm:spPr/>
      <dgm:t>
        <a:bodyPr/>
        <a:lstStyle/>
        <a:p>
          <a:endParaRPr lang="en-GB"/>
        </a:p>
      </dgm:t>
    </dgm:pt>
    <dgm:pt modelId="{747E19EB-BB4A-4130-8CA8-0A07722B89A8}" type="sibTrans" cxnId="{271AA272-F10F-4B03-8A25-18F81407B7BE}">
      <dgm:prSet/>
      <dgm:spPr/>
      <dgm:t>
        <a:bodyPr/>
        <a:lstStyle/>
        <a:p>
          <a:endParaRPr lang="en-GB"/>
        </a:p>
      </dgm:t>
    </dgm:pt>
    <dgm:pt modelId="{331B9597-F12E-4EED-A591-61CE465DF6B2}" type="pres">
      <dgm:prSet presAssocID="{BA77D194-F108-4703-A617-8082810CE4E7}" presName="Name0" presStyleCnt="0">
        <dgm:presLayoutVars>
          <dgm:dir/>
          <dgm:animLvl val="lvl"/>
          <dgm:resizeHandles val="exact"/>
        </dgm:presLayoutVars>
      </dgm:prSet>
      <dgm:spPr/>
    </dgm:pt>
    <dgm:pt modelId="{98677E79-3605-4F87-BD0F-19A5AA1EC745}" type="pres">
      <dgm:prSet presAssocID="{C8F7E433-988E-4113-A7FF-5E5C537DFF1E}" presName="linNode" presStyleCnt="0"/>
      <dgm:spPr/>
    </dgm:pt>
    <dgm:pt modelId="{EB5F7DA8-2E50-4C8C-ACE1-72C5A457E344}" type="pres">
      <dgm:prSet presAssocID="{C8F7E433-988E-4113-A7FF-5E5C537DFF1E}" presName="parentText" presStyleLbl="node1" presStyleIdx="0" presStyleCnt="2">
        <dgm:presLayoutVars>
          <dgm:chMax val="1"/>
          <dgm:bulletEnabled val="1"/>
        </dgm:presLayoutVars>
      </dgm:prSet>
      <dgm:spPr/>
    </dgm:pt>
    <dgm:pt modelId="{419C7028-D094-4EB8-8765-CF7F982F09C0}" type="pres">
      <dgm:prSet presAssocID="{FD7CF490-4280-4205-94A5-895090CD7394}" presName="sp" presStyleCnt="0"/>
      <dgm:spPr/>
    </dgm:pt>
    <dgm:pt modelId="{6ED7ED25-12C8-4D4D-95B9-7B5773790336}" type="pres">
      <dgm:prSet presAssocID="{89B19CB9-0A7E-4BDC-8664-373374839960}" presName="linNode" presStyleCnt="0"/>
      <dgm:spPr/>
    </dgm:pt>
    <dgm:pt modelId="{CF4F4028-324F-4E55-9890-9A5E7CF47041}" type="pres">
      <dgm:prSet presAssocID="{89B19CB9-0A7E-4BDC-8664-373374839960}" presName="parentText" presStyleLbl="node1" presStyleIdx="1" presStyleCnt="2">
        <dgm:presLayoutVars>
          <dgm:chMax val="1"/>
          <dgm:bulletEnabled val="1"/>
        </dgm:presLayoutVars>
      </dgm:prSet>
      <dgm:spPr/>
    </dgm:pt>
    <dgm:pt modelId="{63F707E8-8479-40D6-B1A3-68A2545EFC5E}" type="pres">
      <dgm:prSet presAssocID="{89B19CB9-0A7E-4BDC-8664-373374839960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4823B70C-0B49-4054-BB10-D6DEB42159F8}" type="presOf" srcId="{BA77D194-F108-4703-A617-8082810CE4E7}" destId="{331B9597-F12E-4EED-A591-61CE465DF6B2}" srcOrd="0" destOrd="0" presId="urn:microsoft.com/office/officeart/2005/8/layout/vList5"/>
    <dgm:cxn modelId="{1E895A0F-F918-4146-B2A9-FBAEE56F997E}" type="presOf" srcId="{89B19CB9-0A7E-4BDC-8664-373374839960}" destId="{CF4F4028-324F-4E55-9890-9A5E7CF47041}" srcOrd="0" destOrd="0" presId="urn:microsoft.com/office/officeart/2005/8/layout/vList5"/>
    <dgm:cxn modelId="{0955902F-9864-416C-911D-CD6B1C3615D0}" type="presOf" srcId="{C8F7E433-988E-4113-A7FF-5E5C537DFF1E}" destId="{EB5F7DA8-2E50-4C8C-ACE1-72C5A457E344}" srcOrd="0" destOrd="0" presId="urn:microsoft.com/office/officeart/2005/8/layout/vList5"/>
    <dgm:cxn modelId="{0B00FE38-871D-4B72-9CFD-43EF4E17CBAD}" type="presOf" srcId="{ADDAB00B-420C-407F-92EE-3CDDCA7E9539}" destId="{63F707E8-8479-40D6-B1A3-68A2545EFC5E}" srcOrd="0" destOrd="0" presId="urn:microsoft.com/office/officeart/2005/8/layout/vList5"/>
    <dgm:cxn modelId="{18B51C40-AB6F-4900-9141-311D877D85F5}" type="presOf" srcId="{712E4AEB-E974-4434-9638-6B6550A1D002}" destId="{63F707E8-8479-40D6-B1A3-68A2545EFC5E}" srcOrd="0" destOrd="1" presId="urn:microsoft.com/office/officeart/2005/8/layout/vList5"/>
    <dgm:cxn modelId="{271AA272-F10F-4B03-8A25-18F81407B7BE}" srcId="{89B19CB9-0A7E-4BDC-8664-373374839960}" destId="{712E4AEB-E974-4434-9638-6B6550A1D002}" srcOrd="1" destOrd="0" parTransId="{3CE3F2EE-F21F-47E2-870E-2D1BC816492D}" sibTransId="{747E19EB-BB4A-4130-8CA8-0A07722B89A8}"/>
    <dgm:cxn modelId="{AB4DE3A8-11C7-4621-BA20-99D6FE50778B}" srcId="{BA77D194-F108-4703-A617-8082810CE4E7}" destId="{89B19CB9-0A7E-4BDC-8664-373374839960}" srcOrd="1" destOrd="0" parTransId="{2FFF5EEA-B60F-4249-B8F1-0E43BBFA95D9}" sibTransId="{9D7DEF42-60E6-49EF-92BF-5FC7DBFC3B6A}"/>
    <dgm:cxn modelId="{556253AD-0735-487A-A042-64361447F72A}" srcId="{89B19CB9-0A7E-4BDC-8664-373374839960}" destId="{ADDAB00B-420C-407F-92EE-3CDDCA7E9539}" srcOrd="0" destOrd="0" parTransId="{1872230E-4DB6-49EA-B7FB-E793C3967DB4}" sibTransId="{792AB48B-D264-492F-92F8-44783C18A41E}"/>
    <dgm:cxn modelId="{C5A81AFF-3BE3-43C4-8281-BE3A03C59DD8}" srcId="{BA77D194-F108-4703-A617-8082810CE4E7}" destId="{C8F7E433-988E-4113-A7FF-5E5C537DFF1E}" srcOrd="0" destOrd="0" parTransId="{1B2EC151-AA34-4E0D-B668-70B58D69E67B}" sibTransId="{FD7CF490-4280-4205-94A5-895090CD7394}"/>
    <dgm:cxn modelId="{A9C2BB43-CB80-466F-BDE8-7F18F8FC1F7D}" type="presParOf" srcId="{331B9597-F12E-4EED-A591-61CE465DF6B2}" destId="{98677E79-3605-4F87-BD0F-19A5AA1EC745}" srcOrd="0" destOrd="0" presId="urn:microsoft.com/office/officeart/2005/8/layout/vList5"/>
    <dgm:cxn modelId="{771C8E81-017A-43B1-87FA-0FC877F71C4C}" type="presParOf" srcId="{98677E79-3605-4F87-BD0F-19A5AA1EC745}" destId="{EB5F7DA8-2E50-4C8C-ACE1-72C5A457E344}" srcOrd="0" destOrd="0" presId="urn:microsoft.com/office/officeart/2005/8/layout/vList5"/>
    <dgm:cxn modelId="{444E9A74-97E3-4CE8-8EF7-7A99048A663F}" type="presParOf" srcId="{331B9597-F12E-4EED-A591-61CE465DF6B2}" destId="{419C7028-D094-4EB8-8765-CF7F982F09C0}" srcOrd="1" destOrd="0" presId="urn:microsoft.com/office/officeart/2005/8/layout/vList5"/>
    <dgm:cxn modelId="{4A66AA5C-B169-4D43-B988-293561A1A6D1}" type="presParOf" srcId="{331B9597-F12E-4EED-A591-61CE465DF6B2}" destId="{6ED7ED25-12C8-4D4D-95B9-7B5773790336}" srcOrd="2" destOrd="0" presId="urn:microsoft.com/office/officeart/2005/8/layout/vList5"/>
    <dgm:cxn modelId="{F431A6A6-2345-4E0F-A687-4F066F369FB5}" type="presParOf" srcId="{6ED7ED25-12C8-4D4D-95B9-7B5773790336}" destId="{CF4F4028-324F-4E55-9890-9A5E7CF47041}" srcOrd="0" destOrd="0" presId="urn:microsoft.com/office/officeart/2005/8/layout/vList5"/>
    <dgm:cxn modelId="{28CBD65A-DCDD-4503-91FC-04C4811E047A}" type="presParOf" srcId="{6ED7ED25-12C8-4D4D-95B9-7B5773790336}" destId="{63F707E8-8479-40D6-B1A3-68A2545EFC5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F19D515-5ACE-48AB-992F-700F2462496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147E077-822A-477E-97C9-57962FBFD651}">
      <dgm:prSet/>
      <dgm:spPr/>
      <dgm:t>
        <a:bodyPr/>
        <a:lstStyle/>
        <a:p>
          <a:pPr rtl="0"/>
          <a:r>
            <a:rPr lang="en-GB" dirty="0"/>
            <a:t>5. Dissertation structure reminder </a:t>
          </a:r>
        </a:p>
      </dgm:t>
    </dgm:pt>
    <dgm:pt modelId="{0C76F5A1-C908-4400-AF19-6BD970EEE8FE}" type="parTrans" cxnId="{611547A3-AF1B-4345-958E-881E2E2678B6}">
      <dgm:prSet/>
      <dgm:spPr/>
      <dgm:t>
        <a:bodyPr/>
        <a:lstStyle/>
        <a:p>
          <a:endParaRPr lang="en-US"/>
        </a:p>
      </dgm:t>
    </dgm:pt>
    <dgm:pt modelId="{2ED9E4F0-0DBB-468A-BFE5-31B32016C74B}" type="sibTrans" cxnId="{611547A3-AF1B-4345-958E-881E2E2678B6}">
      <dgm:prSet/>
      <dgm:spPr/>
      <dgm:t>
        <a:bodyPr/>
        <a:lstStyle/>
        <a:p>
          <a:endParaRPr lang="en-US"/>
        </a:p>
      </dgm:t>
    </dgm:pt>
    <dgm:pt modelId="{ECCE068B-A2EB-4E3F-B774-42FCE1E3E508}">
      <dgm:prSet/>
      <dgm:spPr/>
      <dgm:t>
        <a:bodyPr/>
        <a:lstStyle/>
        <a:p>
          <a:pPr marL="0" marR="0" lvl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dirty="0"/>
            <a:t>3. Beth </a:t>
          </a:r>
          <a:r>
            <a:rPr lang="en-GB" dirty="0" err="1"/>
            <a:t>ddylai</a:t>
          </a:r>
          <a:r>
            <a:rPr lang="en-GB" dirty="0"/>
            <a:t> </a:t>
          </a:r>
          <a:r>
            <a:rPr lang="en-GB" dirty="0" err="1"/>
            <a:t>ei</a:t>
          </a:r>
          <a:r>
            <a:rPr lang="en-GB" dirty="0"/>
            <a:t> </a:t>
          </a:r>
          <a:r>
            <a:rPr lang="en-GB" dirty="0" err="1"/>
            <a:t>gynnwys</a:t>
          </a:r>
          <a:r>
            <a:rPr lang="en-GB" dirty="0"/>
            <a:t>? : </a:t>
          </a:r>
          <a:r>
            <a:rPr lang="en-GB" dirty="0" err="1"/>
            <a:t>Astudiaeth</a:t>
          </a:r>
          <a:r>
            <a:rPr lang="en-GB" dirty="0"/>
            <a:t> </a:t>
          </a:r>
          <a:r>
            <a:rPr lang="en-GB" dirty="0" err="1"/>
            <a:t>Empirig</a:t>
          </a:r>
          <a:r>
            <a:rPr lang="en-GB" dirty="0"/>
            <a:t> / </a:t>
          </a:r>
          <a:r>
            <a:rPr lang="en-GB" dirty="0" err="1"/>
            <a:t>Adolygiad</a:t>
          </a:r>
          <a:r>
            <a:rPr lang="en-GB" dirty="0"/>
            <a:t> </a:t>
          </a:r>
          <a:r>
            <a:rPr lang="en-GB" dirty="0" err="1"/>
            <a:t>Llenyddiaeth</a:t>
          </a:r>
          <a:endParaRPr lang="en-GB" dirty="0"/>
        </a:p>
      </dgm:t>
    </dgm:pt>
    <dgm:pt modelId="{04227AAD-6CA1-44BF-A93E-4B3070B3073E}" type="parTrans" cxnId="{98790EF7-8C84-4B0E-A6E6-6B26E9484841}">
      <dgm:prSet/>
      <dgm:spPr/>
      <dgm:t>
        <a:bodyPr/>
        <a:lstStyle/>
        <a:p>
          <a:endParaRPr lang="en-US"/>
        </a:p>
      </dgm:t>
    </dgm:pt>
    <dgm:pt modelId="{522764DD-4530-45B3-8A62-E16E4AA8537F}" type="sibTrans" cxnId="{98790EF7-8C84-4B0E-A6E6-6B26E9484841}">
      <dgm:prSet/>
      <dgm:spPr/>
      <dgm:t>
        <a:bodyPr/>
        <a:lstStyle/>
        <a:p>
          <a:endParaRPr lang="en-US"/>
        </a:p>
      </dgm:t>
    </dgm:pt>
    <dgm:pt modelId="{B63D9454-33DB-4AB2-A107-512C8CA37CAB}">
      <dgm:prSet/>
      <dgm:spPr/>
      <dgm:t>
        <a:bodyPr/>
        <a:lstStyle/>
        <a:p>
          <a:pPr rtl="0"/>
          <a:r>
            <a:rPr lang="en-GB" dirty="0"/>
            <a:t>4. </a:t>
          </a:r>
          <a:r>
            <a:rPr lang="en-GB" dirty="0" err="1"/>
            <a:t>Dadansoddi</a:t>
          </a:r>
          <a:r>
            <a:rPr lang="en-GB" dirty="0"/>
            <a:t> data</a:t>
          </a:r>
        </a:p>
      </dgm:t>
    </dgm:pt>
    <dgm:pt modelId="{F2B004E8-3599-4FF4-84A3-CFA3528C62E2}" type="parTrans" cxnId="{DFC9E768-DAC0-4BCD-995E-A5991A576983}">
      <dgm:prSet/>
      <dgm:spPr/>
      <dgm:t>
        <a:bodyPr/>
        <a:lstStyle/>
        <a:p>
          <a:endParaRPr lang="en-US"/>
        </a:p>
      </dgm:t>
    </dgm:pt>
    <dgm:pt modelId="{D83171A4-B3EA-4BF4-95FE-C646F8F03072}" type="sibTrans" cxnId="{DFC9E768-DAC0-4BCD-995E-A5991A576983}">
      <dgm:prSet/>
      <dgm:spPr/>
      <dgm:t>
        <a:bodyPr/>
        <a:lstStyle/>
        <a:p>
          <a:endParaRPr lang="en-US"/>
        </a:p>
      </dgm:t>
    </dgm:pt>
    <dgm:pt modelId="{9CF2C489-F156-4D1A-80D5-98FFFA59345E}">
      <dgm:prSet/>
      <dgm:spPr/>
      <dgm:t>
        <a:bodyPr/>
        <a:lstStyle/>
        <a:p>
          <a:pPr marL="0" marR="0" lvl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dirty="0"/>
            <a:t>2. Beth </a:t>
          </a:r>
          <a:r>
            <a:rPr lang="en-GB" dirty="0" err="1"/>
            <a:t>yw</a:t>
          </a:r>
          <a:r>
            <a:rPr lang="en-GB" dirty="0"/>
            <a:t> </a:t>
          </a:r>
          <a:r>
            <a:rPr lang="en-GB" dirty="0" err="1"/>
            <a:t>methodoleg</a:t>
          </a:r>
          <a:r>
            <a:rPr lang="en-GB" dirty="0"/>
            <a:t>?</a:t>
          </a:r>
          <a:r>
            <a:rPr lang="en-GB" baseline="0" dirty="0"/>
            <a:t> </a:t>
          </a:r>
          <a:endParaRPr lang="en-GB" dirty="0"/>
        </a:p>
      </dgm:t>
    </dgm:pt>
    <dgm:pt modelId="{068F0B9F-A9B5-427B-81F2-43A9C50F0079}" type="sibTrans" cxnId="{C2A3C7D0-3308-4FC2-AAA6-20E59CBFE02E}">
      <dgm:prSet/>
      <dgm:spPr/>
      <dgm:t>
        <a:bodyPr/>
        <a:lstStyle/>
        <a:p>
          <a:endParaRPr lang="en-US"/>
        </a:p>
      </dgm:t>
    </dgm:pt>
    <dgm:pt modelId="{C51AD204-290C-4FFA-931C-9F10CFD6F740}" type="parTrans" cxnId="{C2A3C7D0-3308-4FC2-AAA6-20E59CBFE02E}">
      <dgm:prSet/>
      <dgm:spPr/>
      <dgm:t>
        <a:bodyPr/>
        <a:lstStyle/>
        <a:p>
          <a:endParaRPr lang="en-US"/>
        </a:p>
      </dgm:t>
    </dgm:pt>
    <dgm:pt modelId="{7CF02E43-86B5-482A-9D7A-C7E963D22616}">
      <dgm:prSet/>
      <dgm:spPr/>
      <dgm:t>
        <a:bodyPr/>
        <a:lstStyle/>
        <a:p>
          <a:pPr rtl="0"/>
          <a:r>
            <a:rPr lang="en-GB" dirty="0"/>
            <a:t>1. Ble </a:t>
          </a:r>
          <a:r>
            <a:rPr lang="en-GB" dirty="0" err="1"/>
            <a:t>wyt</a:t>
          </a:r>
          <a:r>
            <a:rPr lang="en-GB" dirty="0"/>
            <a:t> </a:t>
          </a:r>
          <a:r>
            <a:rPr lang="en-GB" dirty="0" err="1"/>
            <a:t>ti</a:t>
          </a:r>
          <a:r>
            <a:rPr lang="en-GB" dirty="0"/>
            <a:t>? Beth </a:t>
          </a:r>
          <a:r>
            <a:rPr lang="en-GB" dirty="0" err="1"/>
            <a:t>sy'n</a:t>
          </a:r>
          <a:r>
            <a:rPr lang="en-GB" dirty="0"/>
            <a:t> </a:t>
          </a:r>
          <a:r>
            <a:rPr lang="en-GB" dirty="0" err="1"/>
            <a:t>ddefnyddiol</a:t>
          </a:r>
          <a:r>
            <a:rPr lang="en-GB" dirty="0"/>
            <a:t> </a:t>
          </a:r>
          <a:r>
            <a:rPr lang="en-GB" dirty="0" err="1"/>
            <a:t>i</a:t>
          </a:r>
          <a:r>
            <a:rPr lang="en-GB" dirty="0"/>
            <a:t> chi </a:t>
          </a:r>
          <a:r>
            <a:rPr lang="en-GB" dirty="0" err="1"/>
            <a:t>ar</a:t>
          </a:r>
          <a:r>
            <a:rPr lang="en-GB" dirty="0"/>
            <a:t> </a:t>
          </a:r>
          <a:r>
            <a:rPr lang="en-GB" dirty="0" err="1"/>
            <a:t>hyn</a:t>
          </a:r>
          <a:r>
            <a:rPr lang="en-GB" dirty="0"/>
            <a:t> o </a:t>
          </a:r>
          <a:r>
            <a:rPr lang="en-GB" dirty="0" err="1"/>
            <a:t>bryd</a:t>
          </a:r>
          <a:r>
            <a:rPr lang="en-GB" dirty="0"/>
            <a:t>? / </a:t>
          </a:r>
          <a:r>
            <a:rPr lang="en-GB" dirty="0" err="1"/>
            <a:t>Trafodaethau</a:t>
          </a:r>
          <a:r>
            <a:rPr lang="en-GB" dirty="0"/>
            <a:t> </a:t>
          </a:r>
          <a:r>
            <a:rPr lang="en-GB" dirty="0" err="1"/>
            <a:t>grŵp</a:t>
          </a:r>
          <a:endParaRPr lang="en-GB" dirty="0"/>
        </a:p>
      </dgm:t>
    </dgm:pt>
    <dgm:pt modelId="{C28789ED-D28F-4F6D-A17E-C5294B28F7AF}" type="parTrans" cxnId="{9D1328AE-E93B-44B8-9806-C312DA69613E}">
      <dgm:prSet/>
      <dgm:spPr/>
      <dgm:t>
        <a:bodyPr/>
        <a:lstStyle/>
        <a:p>
          <a:endParaRPr lang="en-GB"/>
        </a:p>
      </dgm:t>
    </dgm:pt>
    <dgm:pt modelId="{2AE06570-8FF9-4431-B9D5-41C451D2D46C}" type="sibTrans" cxnId="{9D1328AE-E93B-44B8-9806-C312DA69613E}">
      <dgm:prSet/>
      <dgm:spPr/>
      <dgm:t>
        <a:bodyPr/>
        <a:lstStyle/>
        <a:p>
          <a:endParaRPr lang="en-GB"/>
        </a:p>
      </dgm:t>
    </dgm:pt>
    <dgm:pt modelId="{35A43FB5-91A0-43E1-AE06-A8CF14BDDEEE}" type="pres">
      <dgm:prSet presAssocID="{BF19D515-5ACE-48AB-992F-700F24624960}" presName="linear" presStyleCnt="0">
        <dgm:presLayoutVars>
          <dgm:animLvl val="lvl"/>
          <dgm:resizeHandles val="exact"/>
        </dgm:presLayoutVars>
      </dgm:prSet>
      <dgm:spPr/>
    </dgm:pt>
    <dgm:pt modelId="{7F241F1B-6B67-4B0F-957A-F4F52E87DFB6}" type="pres">
      <dgm:prSet presAssocID="{0147E077-822A-477E-97C9-57962FBFD651}" presName="parentText" presStyleLbl="node1" presStyleIdx="0" presStyleCnt="5" custLinFactY="450960" custLinFactNeighborY="500000">
        <dgm:presLayoutVars>
          <dgm:chMax val="0"/>
          <dgm:bulletEnabled val="1"/>
        </dgm:presLayoutVars>
      </dgm:prSet>
      <dgm:spPr/>
    </dgm:pt>
    <dgm:pt modelId="{D25EA118-2033-49D5-BD67-C8373EB2FB85}" type="pres">
      <dgm:prSet presAssocID="{2ED9E4F0-0DBB-468A-BFE5-31B32016C74B}" presName="spacer" presStyleCnt="0"/>
      <dgm:spPr/>
    </dgm:pt>
    <dgm:pt modelId="{422CDC94-C792-40F6-B1D8-5E1D9001B6B5}" type="pres">
      <dgm:prSet presAssocID="{9CF2C489-F156-4D1A-80D5-98FFFA59345E}" presName="parentText" presStyleLbl="node1" presStyleIdx="1" presStyleCnt="5" custLinFactY="-2214" custLinFactNeighborY="-100000">
        <dgm:presLayoutVars>
          <dgm:chMax val="0"/>
          <dgm:bulletEnabled val="1"/>
        </dgm:presLayoutVars>
      </dgm:prSet>
      <dgm:spPr/>
    </dgm:pt>
    <dgm:pt modelId="{EC1CB485-CA33-4CC1-9176-C38F50EBFC54}" type="pres">
      <dgm:prSet presAssocID="{068F0B9F-A9B5-427B-81F2-43A9C50F0079}" presName="spacer" presStyleCnt="0"/>
      <dgm:spPr/>
    </dgm:pt>
    <dgm:pt modelId="{CF2A43F8-14BC-409D-994C-927A1801F531}" type="pres">
      <dgm:prSet presAssocID="{ECCE068B-A2EB-4E3F-B774-42FCE1E3E508}" presName="parentText" presStyleLbl="node1" presStyleIdx="2" presStyleCnt="5" custLinFactNeighborX="-44933" custLinFactNeighborY="-49129">
        <dgm:presLayoutVars>
          <dgm:chMax val="0"/>
          <dgm:bulletEnabled val="1"/>
        </dgm:presLayoutVars>
      </dgm:prSet>
      <dgm:spPr/>
    </dgm:pt>
    <dgm:pt modelId="{D6121B6A-5A8B-4ADB-9825-D27BFD3FDCE4}" type="pres">
      <dgm:prSet presAssocID="{522764DD-4530-45B3-8A62-E16E4AA8537F}" presName="spacer" presStyleCnt="0"/>
      <dgm:spPr/>
    </dgm:pt>
    <dgm:pt modelId="{AD3ABF54-4272-44F7-A075-F23CFE7603D6}" type="pres">
      <dgm:prSet presAssocID="{B63D9454-33DB-4AB2-A107-512C8CA37CAB}" presName="parentText" presStyleLbl="node1" presStyleIdx="3" presStyleCnt="5" custLinFactY="5088" custLinFactNeighborY="100000">
        <dgm:presLayoutVars>
          <dgm:chMax val="0"/>
          <dgm:bulletEnabled val="1"/>
        </dgm:presLayoutVars>
      </dgm:prSet>
      <dgm:spPr/>
    </dgm:pt>
    <dgm:pt modelId="{48D42710-9593-4B81-81BC-AC144AA9D09A}" type="pres">
      <dgm:prSet presAssocID="{D83171A4-B3EA-4BF4-95FE-C646F8F03072}" presName="spacer" presStyleCnt="0"/>
      <dgm:spPr/>
    </dgm:pt>
    <dgm:pt modelId="{AF9E4F99-EAD2-459C-9920-6E50942C1C3B}" type="pres">
      <dgm:prSet presAssocID="{7CF02E43-86B5-482A-9D7A-C7E963D22616}" presName="parentText" presStyleLbl="node1" presStyleIdx="4" presStyleCnt="5" custLinFactY="-471358" custLinFactNeighborY="-500000">
        <dgm:presLayoutVars>
          <dgm:chMax val="0"/>
          <dgm:bulletEnabled val="1"/>
        </dgm:presLayoutVars>
      </dgm:prSet>
      <dgm:spPr/>
    </dgm:pt>
  </dgm:ptLst>
  <dgm:cxnLst>
    <dgm:cxn modelId="{4982200C-B1E9-4AB2-888B-8405899E4790}" type="presOf" srcId="{BF19D515-5ACE-48AB-992F-700F24624960}" destId="{35A43FB5-91A0-43E1-AE06-A8CF14BDDEEE}" srcOrd="0" destOrd="0" presId="urn:microsoft.com/office/officeart/2005/8/layout/vList2"/>
    <dgm:cxn modelId="{ADE3312B-32B1-4DBB-9EC0-7C42FF4B7063}" type="presOf" srcId="{0147E077-822A-477E-97C9-57962FBFD651}" destId="{7F241F1B-6B67-4B0F-957A-F4F52E87DFB6}" srcOrd="0" destOrd="0" presId="urn:microsoft.com/office/officeart/2005/8/layout/vList2"/>
    <dgm:cxn modelId="{DFC9E768-DAC0-4BCD-995E-A5991A576983}" srcId="{BF19D515-5ACE-48AB-992F-700F24624960}" destId="{B63D9454-33DB-4AB2-A107-512C8CA37CAB}" srcOrd="3" destOrd="0" parTransId="{F2B004E8-3599-4FF4-84A3-CFA3528C62E2}" sibTransId="{D83171A4-B3EA-4BF4-95FE-C646F8F03072}"/>
    <dgm:cxn modelId="{392B884D-D321-4738-9779-AA8D2EED9556}" type="presOf" srcId="{9CF2C489-F156-4D1A-80D5-98FFFA59345E}" destId="{422CDC94-C792-40F6-B1D8-5E1D9001B6B5}" srcOrd="0" destOrd="0" presId="urn:microsoft.com/office/officeart/2005/8/layout/vList2"/>
    <dgm:cxn modelId="{22570293-20E6-407A-8679-EF3B194B14A3}" type="presOf" srcId="{ECCE068B-A2EB-4E3F-B774-42FCE1E3E508}" destId="{CF2A43F8-14BC-409D-994C-927A1801F531}" srcOrd="0" destOrd="0" presId="urn:microsoft.com/office/officeart/2005/8/layout/vList2"/>
    <dgm:cxn modelId="{35BDFAA0-5B20-4CE4-9EEA-53A923F4A470}" type="presOf" srcId="{B63D9454-33DB-4AB2-A107-512C8CA37CAB}" destId="{AD3ABF54-4272-44F7-A075-F23CFE7603D6}" srcOrd="0" destOrd="0" presId="urn:microsoft.com/office/officeart/2005/8/layout/vList2"/>
    <dgm:cxn modelId="{611547A3-AF1B-4345-958E-881E2E2678B6}" srcId="{BF19D515-5ACE-48AB-992F-700F24624960}" destId="{0147E077-822A-477E-97C9-57962FBFD651}" srcOrd="0" destOrd="0" parTransId="{0C76F5A1-C908-4400-AF19-6BD970EEE8FE}" sibTransId="{2ED9E4F0-0DBB-468A-BFE5-31B32016C74B}"/>
    <dgm:cxn modelId="{9D1328AE-E93B-44B8-9806-C312DA69613E}" srcId="{BF19D515-5ACE-48AB-992F-700F24624960}" destId="{7CF02E43-86B5-482A-9D7A-C7E963D22616}" srcOrd="4" destOrd="0" parTransId="{C28789ED-D28F-4F6D-A17E-C5294B28F7AF}" sibTransId="{2AE06570-8FF9-4431-B9D5-41C451D2D46C}"/>
    <dgm:cxn modelId="{EAD404B4-4020-4E9F-82A5-A8B82EC689F5}" type="presOf" srcId="{7CF02E43-86B5-482A-9D7A-C7E963D22616}" destId="{AF9E4F99-EAD2-459C-9920-6E50942C1C3B}" srcOrd="0" destOrd="0" presId="urn:microsoft.com/office/officeart/2005/8/layout/vList2"/>
    <dgm:cxn modelId="{C2A3C7D0-3308-4FC2-AAA6-20E59CBFE02E}" srcId="{BF19D515-5ACE-48AB-992F-700F24624960}" destId="{9CF2C489-F156-4D1A-80D5-98FFFA59345E}" srcOrd="1" destOrd="0" parTransId="{C51AD204-290C-4FFA-931C-9F10CFD6F740}" sibTransId="{068F0B9F-A9B5-427B-81F2-43A9C50F0079}"/>
    <dgm:cxn modelId="{98790EF7-8C84-4B0E-A6E6-6B26E9484841}" srcId="{BF19D515-5ACE-48AB-992F-700F24624960}" destId="{ECCE068B-A2EB-4E3F-B774-42FCE1E3E508}" srcOrd="2" destOrd="0" parTransId="{04227AAD-6CA1-44BF-A93E-4B3070B3073E}" sibTransId="{522764DD-4530-45B3-8A62-E16E4AA8537F}"/>
    <dgm:cxn modelId="{189D51AE-F6D7-4875-88DD-3DEA380CA7C5}" type="presParOf" srcId="{35A43FB5-91A0-43E1-AE06-A8CF14BDDEEE}" destId="{7F241F1B-6B67-4B0F-957A-F4F52E87DFB6}" srcOrd="0" destOrd="0" presId="urn:microsoft.com/office/officeart/2005/8/layout/vList2"/>
    <dgm:cxn modelId="{A4F01564-0170-4B00-8A53-B4EEB0A6048E}" type="presParOf" srcId="{35A43FB5-91A0-43E1-AE06-A8CF14BDDEEE}" destId="{D25EA118-2033-49D5-BD67-C8373EB2FB85}" srcOrd="1" destOrd="0" presId="urn:microsoft.com/office/officeart/2005/8/layout/vList2"/>
    <dgm:cxn modelId="{4DEA3246-1D88-4910-8807-C457D0808E1C}" type="presParOf" srcId="{35A43FB5-91A0-43E1-AE06-A8CF14BDDEEE}" destId="{422CDC94-C792-40F6-B1D8-5E1D9001B6B5}" srcOrd="2" destOrd="0" presId="urn:microsoft.com/office/officeart/2005/8/layout/vList2"/>
    <dgm:cxn modelId="{BCEF71DE-F64B-4F11-89BC-74B6830B2D63}" type="presParOf" srcId="{35A43FB5-91A0-43E1-AE06-A8CF14BDDEEE}" destId="{EC1CB485-CA33-4CC1-9176-C38F50EBFC54}" srcOrd="3" destOrd="0" presId="urn:microsoft.com/office/officeart/2005/8/layout/vList2"/>
    <dgm:cxn modelId="{2B216D03-94F6-4164-BD5C-22F53CF892F6}" type="presParOf" srcId="{35A43FB5-91A0-43E1-AE06-A8CF14BDDEEE}" destId="{CF2A43F8-14BC-409D-994C-927A1801F531}" srcOrd="4" destOrd="0" presId="urn:microsoft.com/office/officeart/2005/8/layout/vList2"/>
    <dgm:cxn modelId="{1698F006-0E19-46C4-9CD9-BCE4E08CEA9E}" type="presParOf" srcId="{35A43FB5-91A0-43E1-AE06-A8CF14BDDEEE}" destId="{D6121B6A-5A8B-4ADB-9825-D27BFD3FDCE4}" srcOrd="5" destOrd="0" presId="urn:microsoft.com/office/officeart/2005/8/layout/vList2"/>
    <dgm:cxn modelId="{17A81442-357A-4251-9EE1-AB19A8687963}" type="presParOf" srcId="{35A43FB5-91A0-43E1-AE06-A8CF14BDDEEE}" destId="{AD3ABF54-4272-44F7-A075-F23CFE7603D6}" srcOrd="6" destOrd="0" presId="urn:microsoft.com/office/officeart/2005/8/layout/vList2"/>
    <dgm:cxn modelId="{E2851F6E-74DF-4D56-B0EB-B71D6EB9F622}" type="presParOf" srcId="{35A43FB5-91A0-43E1-AE06-A8CF14BDDEEE}" destId="{48D42710-9593-4B81-81BC-AC144AA9D09A}" srcOrd="7" destOrd="0" presId="urn:microsoft.com/office/officeart/2005/8/layout/vList2"/>
    <dgm:cxn modelId="{42680625-0360-426B-824C-63DDC22D3DF6}" type="presParOf" srcId="{35A43FB5-91A0-43E1-AE06-A8CF14BDDEEE}" destId="{AF9E4F99-EAD2-459C-9920-6E50942C1C3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F19D515-5ACE-48AB-992F-700F2462496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147E077-822A-477E-97C9-57962FBFD651}">
      <dgm:prSet/>
      <dgm:spPr/>
      <dgm:t>
        <a:bodyPr/>
        <a:lstStyle/>
        <a:p>
          <a:pPr rtl="0"/>
          <a:r>
            <a:rPr lang="en-GB" dirty="0"/>
            <a:t>5. Dissertation structure reminder </a:t>
          </a:r>
        </a:p>
      </dgm:t>
    </dgm:pt>
    <dgm:pt modelId="{0C76F5A1-C908-4400-AF19-6BD970EEE8FE}" type="parTrans" cxnId="{611547A3-AF1B-4345-958E-881E2E2678B6}">
      <dgm:prSet/>
      <dgm:spPr/>
      <dgm:t>
        <a:bodyPr/>
        <a:lstStyle/>
        <a:p>
          <a:endParaRPr lang="en-US"/>
        </a:p>
      </dgm:t>
    </dgm:pt>
    <dgm:pt modelId="{2ED9E4F0-0DBB-468A-BFE5-31B32016C74B}" type="sibTrans" cxnId="{611547A3-AF1B-4345-958E-881E2E2678B6}">
      <dgm:prSet/>
      <dgm:spPr/>
      <dgm:t>
        <a:bodyPr/>
        <a:lstStyle/>
        <a:p>
          <a:endParaRPr lang="en-US"/>
        </a:p>
      </dgm:t>
    </dgm:pt>
    <dgm:pt modelId="{ECCE068B-A2EB-4E3F-B774-42FCE1E3E508}">
      <dgm:prSet/>
      <dgm:spPr/>
      <dgm:t>
        <a:bodyPr/>
        <a:lstStyle/>
        <a:p>
          <a:pPr marL="0" marR="0" lvl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dirty="0"/>
            <a:t>3. What should it contain ? : Empirical Study / Literature Review </a:t>
          </a:r>
        </a:p>
        <a:p>
          <a:pPr rtl="0"/>
          <a:endParaRPr lang="en-GB" dirty="0"/>
        </a:p>
      </dgm:t>
    </dgm:pt>
    <dgm:pt modelId="{04227AAD-6CA1-44BF-A93E-4B3070B3073E}" type="parTrans" cxnId="{98790EF7-8C84-4B0E-A6E6-6B26E9484841}">
      <dgm:prSet/>
      <dgm:spPr/>
      <dgm:t>
        <a:bodyPr/>
        <a:lstStyle/>
        <a:p>
          <a:endParaRPr lang="en-US"/>
        </a:p>
      </dgm:t>
    </dgm:pt>
    <dgm:pt modelId="{522764DD-4530-45B3-8A62-E16E4AA8537F}" type="sibTrans" cxnId="{98790EF7-8C84-4B0E-A6E6-6B26E9484841}">
      <dgm:prSet/>
      <dgm:spPr/>
      <dgm:t>
        <a:bodyPr/>
        <a:lstStyle/>
        <a:p>
          <a:endParaRPr lang="en-US"/>
        </a:p>
      </dgm:t>
    </dgm:pt>
    <dgm:pt modelId="{B63D9454-33DB-4AB2-A107-512C8CA37CAB}">
      <dgm:prSet/>
      <dgm:spPr/>
      <dgm:t>
        <a:bodyPr/>
        <a:lstStyle/>
        <a:p>
          <a:pPr rtl="0"/>
          <a:r>
            <a:rPr lang="en-GB" dirty="0"/>
            <a:t>4. Data Analysis </a:t>
          </a:r>
        </a:p>
      </dgm:t>
    </dgm:pt>
    <dgm:pt modelId="{F2B004E8-3599-4FF4-84A3-CFA3528C62E2}" type="parTrans" cxnId="{DFC9E768-DAC0-4BCD-995E-A5991A576983}">
      <dgm:prSet/>
      <dgm:spPr/>
      <dgm:t>
        <a:bodyPr/>
        <a:lstStyle/>
        <a:p>
          <a:endParaRPr lang="en-US"/>
        </a:p>
      </dgm:t>
    </dgm:pt>
    <dgm:pt modelId="{D83171A4-B3EA-4BF4-95FE-C646F8F03072}" type="sibTrans" cxnId="{DFC9E768-DAC0-4BCD-995E-A5991A576983}">
      <dgm:prSet/>
      <dgm:spPr/>
      <dgm:t>
        <a:bodyPr/>
        <a:lstStyle/>
        <a:p>
          <a:endParaRPr lang="en-US"/>
        </a:p>
      </dgm:t>
    </dgm:pt>
    <dgm:pt modelId="{9CF2C489-F156-4D1A-80D5-98FFFA59345E}">
      <dgm:prSet/>
      <dgm:spPr/>
      <dgm:t>
        <a:bodyPr/>
        <a:lstStyle/>
        <a:p>
          <a:pPr marL="0" marR="0" lvl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dirty="0"/>
            <a:t>2. What is a methodology ?</a:t>
          </a:r>
          <a:r>
            <a:rPr lang="en-GB" baseline="0" dirty="0"/>
            <a:t> </a:t>
          </a:r>
          <a:endParaRPr lang="en-GB" dirty="0"/>
        </a:p>
      </dgm:t>
    </dgm:pt>
    <dgm:pt modelId="{068F0B9F-A9B5-427B-81F2-43A9C50F0079}" type="sibTrans" cxnId="{C2A3C7D0-3308-4FC2-AAA6-20E59CBFE02E}">
      <dgm:prSet/>
      <dgm:spPr/>
      <dgm:t>
        <a:bodyPr/>
        <a:lstStyle/>
        <a:p>
          <a:endParaRPr lang="en-US"/>
        </a:p>
      </dgm:t>
    </dgm:pt>
    <dgm:pt modelId="{C51AD204-290C-4FFA-931C-9F10CFD6F740}" type="parTrans" cxnId="{C2A3C7D0-3308-4FC2-AAA6-20E59CBFE02E}">
      <dgm:prSet/>
      <dgm:spPr/>
      <dgm:t>
        <a:bodyPr/>
        <a:lstStyle/>
        <a:p>
          <a:endParaRPr lang="en-US"/>
        </a:p>
      </dgm:t>
    </dgm:pt>
    <dgm:pt modelId="{7CF02E43-86B5-482A-9D7A-C7E963D22616}">
      <dgm:prSet/>
      <dgm:spPr/>
      <dgm:t>
        <a:bodyPr/>
        <a:lstStyle/>
        <a:p>
          <a:pPr rtl="0"/>
          <a:r>
            <a:rPr lang="en-GB" dirty="0"/>
            <a:t>1. Where are you ? What is useful for you at this stage? / Group discussions </a:t>
          </a:r>
        </a:p>
      </dgm:t>
    </dgm:pt>
    <dgm:pt modelId="{C28789ED-D28F-4F6D-A17E-C5294B28F7AF}" type="parTrans" cxnId="{9D1328AE-E93B-44B8-9806-C312DA69613E}">
      <dgm:prSet/>
      <dgm:spPr/>
      <dgm:t>
        <a:bodyPr/>
        <a:lstStyle/>
        <a:p>
          <a:endParaRPr lang="en-GB"/>
        </a:p>
      </dgm:t>
    </dgm:pt>
    <dgm:pt modelId="{2AE06570-8FF9-4431-B9D5-41C451D2D46C}" type="sibTrans" cxnId="{9D1328AE-E93B-44B8-9806-C312DA69613E}">
      <dgm:prSet/>
      <dgm:spPr/>
      <dgm:t>
        <a:bodyPr/>
        <a:lstStyle/>
        <a:p>
          <a:endParaRPr lang="en-GB"/>
        </a:p>
      </dgm:t>
    </dgm:pt>
    <dgm:pt modelId="{35A43FB5-91A0-43E1-AE06-A8CF14BDDEEE}" type="pres">
      <dgm:prSet presAssocID="{BF19D515-5ACE-48AB-992F-700F24624960}" presName="linear" presStyleCnt="0">
        <dgm:presLayoutVars>
          <dgm:animLvl val="lvl"/>
          <dgm:resizeHandles val="exact"/>
        </dgm:presLayoutVars>
      </dgm:prSet>
      <dgm:spPr/>
    </dgm:pt>
    <dgm:pt modelId="{7F241F1B-6B67-4B0F-957A-F4F52E87DFB6}" type="pres">
      <dgm:prSet presAssocID="{0147E077-822A-477E-97C9-57962FBFD651}" presName="parentText" presStyleLbl="node1" presStyleIdx="0" presStyleCnt="5" custLinFactY="385027" custLinFactNeighborY="400000">
        <dgm:presLayoutVars>
          <dgm:chMax val="0"/>
          <dgm:bulletEnabled val="1"/>
        </dgm:presLayoutVars>
      </dgm:prSet>
      <dgm:spPr/>
    </dgm:pt>
    <dgm:pt modelId="{D25EA118-2033-49D5-BD67-C8373EB2FB85}" type="pres">
      <dgm:prSet presAssocID="{2ED9E4F0-0DBB-468A-BFE5-31B32016C74B}" presName="spacer" presStyleCnt="0"/>
      <dgm:spPr/>
    </dgm:pt>
    <dgm:pt modelId="{422CDC94-C792-40F6-B1D8-5E1D9001B6B5}" type="pres">
      <dgm:prSet presAssocID="{9CF2C489-F156-4D1A-80D5-98FFFA59345E}" presName="parentText" presStyleLbl="node1" presStyleIdx="1" presStyleCnt="5" custLinFactY="-2214" custLinFactNeighborY="-100000">
        <dgm:presLayoutVars>
          <dgm:chMax val="0"/>
          <dgm:bulletEnabled val="1"/>
        </dgm:presLayoutVars>
      </dgm:prSet>
      <dgm:spPr/>
    </dgm:pt>
    <dgm:pt modelId="{EC1CB485-CA33-4CC1-9176-C38F50EBFC54}" type="pres">
      <dgm:prSet presAssocID="{068F0B9F-A9B5-427B-81F2-43A9C50F0079}" presName="spacer" presStyleCnt="0"/>
      <dgm:spPr/>
    </dgm:pt>
    <dgm:pt modelId="{CF2A43F8-14BC-409D-994C-927A1801F531}" type="pres">
      <dgm:prSet presAssocID="{ECCE068B-A2EB-4E3F-B774-42FCE1E3E508}" presName="parentText" presStyleLbl="node1" presStyleIdx="2" presStyleCnt="5" custLinFactY="-10447" custLinFactNeighborY="-100000">
        <dgm:presLayoutVars>
          <dgm:chMax val="0"/>
          <dgm:bulletEnabled val="1"/>
        </dgm:presLayoutVars>
      </dgm:prSet>
      <dgm:spPr/>
    </dgm:pt>
    <dgm:pt modelId="{D6121B6A-5A8B-4ADB-9825-D27BFD3FDCE4}" type="pres">
      <dgm:prSet presAssocID="{522764DD-4530-45B3-8A62-E16E4AA8537F}" presName="spacer" presStyleCnt="0"/>
      <dgm:spPr/>
    </dgm:pt>
    <dgm:pt modelId="{AD3ABF54-4272-44F7-A075-F23CFE7603D6}" type="pres">
      <dgm:prSet presAssocID="{B63D9454-33DB-4AB2-A107-512C8CA37CAB}" presName="parentText" presStyleLbl="node1" presStyleIdx="3" presStyleCnt="5" custLinFactY="-12089" custLinFactNeighborY="-100000">
        <dgm:presLayoutVars>
          <dgm:chMax val="0"/>
          <dgm:bulletEnabled val="1"/>
        </dgm:presLayoutVars>
      </dgm:prSet>
      <dgm:spPr/>
    </dgm:pt>
    <dgm:pt modelId="{48D42710-9593-4B81-81BC-AC144AA9D09A}" type="pres">
      <dgm:prSet presAssocID="{D83171A4-B3EA-4BF4-95FE-C646F8F03072}" presName="spacer" presStyleCnt="0"/>
      <dgm:spPr/>
    </dgm:pt>
    <dgm:pt modelId="{AF9E4F99-EAD2-459C-9920-6E50942C1C3B}" type="pres">
      <dgm:prSet presAssocID="{7CF02E43-86B5-482A-9D7A-C7E963D22616}" presName="parentText" presStyleLbl="node1" presStyleIdx="4" presStyleCnt="5" custLinFactY="-389697" custLinFactNeighborY="-400000">
        <dgm:presLayoutVars>
          <dgm:chMax val="0"/>
          <dgm:bulletEnabled val="1"/>
        </dgm:presLayoutVars>
      </dgm:prSet>
      <dgm:spPr/>
    </dgm:pt>
  </dgm:ptLst>
  <dgm:cxnLst>
    <dgm:cxn modelId="{4982200C-B1E9-4AB2-888B-8405899E4790}" type="presOf" srcId="{BF19D515-5ACE-48AB-992F-700F24624960}" destId="{35A43FB5-91A0-43E1-AE06-A8CF14BDDEEE}" srcOrd="0" destOrd="0" presId="urn:microsoft.com/office/officeart/2005/8/layout/vList2"/>
    <dgm:cxn modelId="{ADE3312B-32B1-4DBB-9EC0-7C42FF4B7063}" type="presOf" srcId="{0147E077-822A-477E-97C9-57962FBFD651}" destId="{7F241F1B-6B67-4B0F-957A-F4F52E87DFB6}" srcOrd="0" destOrd="0" presId="urn:microsoft.com/office/officeart/2005/8/layout/vList2"/>
    <dgm:cxn modelId="{DFC9E768-DAC0-4BCD-995E-A5991A576983}" srcId="{BF19D515-5ACE-48AB-992F-700F24624960}" destId="{B63D9454-33DB-4AB2-A107-512C8CA37CAB}" srcOrd="3" destOrd="0" parTransId="{F2B004E8-3599-4FF4-84A3-CFA3528C62E2}" sibTransId="{D83171A4-B3EA-4BF4-95FE-C646F8F03072}"/>
    <dgm:cxn modelId="{392B884D-D321-4738-9779-AA8D2EED9556}" type="presOf" srcId="{9CF2C489-F156-4D1A-80D5-98FFFA59345E}" destId="{422CDC94-C792-40F6-B1D8-5E1D9001B6B5}" srcOrd="0" destOrd="0" presId="urn:microsoft.com/office/officeart/2005/8/layout/vList2"/>
    <dgm:cxn modelId="{22570293-20E6-407A-8679-EF3B194B14A3}" type="presOf" srcId="{ECCE068B-A2EB-4E3F-B774-42FCE1E3E508}" destId="{CF2A43F8-14BC-409D-994C-927A1801F531}" srcOrd="0" destOrd="0" presId="urn:microsoft.com/office/officeart/2005/8/layout/vList2"/>
    <dgm:cxn modelId="{35BDFAA0-5B20-4CE4-9EEA-53A923F4A470}" type="presOf" srcId="{B63D9454-33DB-4AB2-A107-512C8CA37CAB}" destId="{AD3ABF54-4272-44F7-A075-F23CFE7603D6}" srcOrd="0" destOrd="0" presId="urn:microsoft.com/office/officeart/2005/8/layout/vList2"/>
    <dgm:cxn modelId="{611547A3-AF1B-4345-958E-881E2E2678B6}" srcId="{BF19D515-5ACE-48AB-992F-700F24624960}" destId="{0147E077-822A-477E-97C9-57962FBFD651}" srcOrd="0" destOrd="0" parTransId="{0C76F5A1-C908-4400-AF19-6BD970EEE8FE}" sibTransId="{2ED9E4F0-0DBB-468A-BFE5-31B32016C74B}"/>
    <dgm:cxn modelId="{9D1328AE-E93B-44B8-9806-C312DA69613E}" srcId="{BF19D515-5ACE-48AB-992F-700F24624960}" destId="{7CF02E43-86B5-482A-9D7A-C7E963D22616}" srcOrd="4" destOrd="0" parTransId="{C28789ED-D28F-4F6D-A17E-C5294B28F7AF}" sibTransId="{2AE06570-8FF9-4431-B9D5-41C451D2D46C}"/>
    <dgm:cxn modelId="{EAD404B4-4020-4E9F-82A5-A8B82EC689F5}" type="presOf" srcId="{7CF02E43-86B5-482A-9D7A-C7E963D22616}" destId="{AF9E4F99-EAD2-459C-9920-6E50942C1C3B}" srcOrd="0" destOrd="0" presId="urn:microsoft.com/office/officeart/2005/8/layout/vList2"/>
    <dgm:cxn modelId="{C2A3C7D0-3308-4FC2-AAA6-20E59CBFE02E}" srcId="{BF19D515-5ACE-48AB-992F-700F24624960}" destId="{9CF2C489-F156-4D1A-80D5-98FFFA59345E}" srcOrd="1" destOrd="0" parTransId="{C51AD204-290C-4FFA-931C-9F10CFD6F740}" sibTransId="{068F0B9F-A9B5-427B-81F2-43A9C50F0079}"/>
    <dgm:cxn modelId="{98790EF7-8C84-4B0E-A6E6-6B26E9484841}" srcId="{BF19D515-5ACE-48AB-992F-700F24624960}" destId="{ECCE068B-A2EB-4E3F-B774-42FCE1E3E508}" srcOrd="2" destOrd="0" parTransId="{04227AAD-6CA1-44BF-A93E-4B3070B3073E}" sibTransId="{522764DD-4530-45B3-8A62-E16E4AA8537F}"/>
    <dgm:cxn modelId="{189D51AE-F6D7-4875-88DD-3DEA380CA7C5}" type="presParOf" srcId="{35A43FB5-91A0-43E1-AE06-A8CF14BDDEEE}" destId="{7F241F1B-6B67-4B0F-957A-F4F52E87DFB6}" srcOrd="0" destOrd="0" presId="urn:microsoft.com/office/officeart/2005/8/layout/vList2"/>
    <dgm:cxn modelId="{A4F01564-0170-4B00-8A53-B4EEB0A6048E}" type="presParOf" srcId="{35A43FB5-91A0-43E1-AE06-A8CF14BDDEEE}" destId="{D25EA118-2033-49D5-BD67-C8373EB2FB85}" srcOrd="1" destOrd="0" presId="urn:microsoft.com/office/officeart/2005/8/layout/vList2"/>
    <dgm:cxn modelId="{4DEA3246-1D88-4910-8807-C457D0808E1C}" type="presParOf" srcId="{35A43FB5-91A0-43E1-AE06-A8CF14BDDEEE}" destId="{422CDC94-C792-40F6-B1D8-5E1D9001B6B5}" srcOrd="2" destOrd="0" presId="urn:microsoft.com/office/officeart/2005/8/layout/vList2"/>
    <dgm:cxn modelId="{BCEF71DE-F64B-4F11-89BC-74B6830B2D63}" type="presParOf" srcId="{35A43FB5-91A0-43E1-AE06-A8CF14BDDEEE}" destId="{EC1CB485-CA33-4CC1-9176-C38F50EBFC54}" srcOrd="3" destOrd="0" presId="urn:microsoft.com/office/officeart/2005/8/layout/vList2"/>
    <dgm:cxn modelId="{2B216D03-94F6-4164-BD5C-22F53CF892F6}" type="presParOf" srcId="{35A43FB5-91A0-43E1-AE06-A8CF14BDDEEE}" destId="{CF2A43F8-14BC-409D-994C-927A1801F531}" srcOrd="4" destOrd="0" presId="urn:microsoft.com/office/officeart/2005/8/layout/vList2"/>
    <dgm:cxn modelId="{1698F006-0E19-46C4-9CD9-BCE4E08CEA9E}" type="presParOf" srcId="{35A43FB5-91A0-43E1-AE06-A8CF14BDDEEE}" destId="{D6121B6A-5A8B-4ADB-9825-D27BFD3FDCE4}" srcOrd="5" destOrd="0" presId="urn:microsoft.com/office/officeart/2005/8/layout/vList2"/>
    <dgm:cxn modelId="{17A81442-357A-4251-9EE1-AB19A8687963}" type="presParOf" srcId="{35A43FB5-91A0-43E1-AE06-A8CF14BDDEEE}" destId="{AD3ABF54-4272-44F7-A075-F23CFE7603D6}" srcOrd="6" destOrd="0" presId="urn:microsoft.com/office/officeart/2005/8/layout/vList2"/>
    <dgm:cxn modelId="{E2851F6E-74DF-4D56-B0EB-B71D6EB9F622}" type="presParOf" srcId="{35A43FB5-91A0-43E1-AE06-A8CF14BDDEEE}" destId="{48D42710-9593-4B81-81BC-AC144AA9D09A}" srcOrd="7" destOrd="0" presId="urn:microsoft.com/office/officeart/2005/8/layout/vList2"/>
    <dgm:cxn modelId="{42680625-0360-426B-824C-63DDC22D3DF6}" type="presParOf" srcId="{35A43FB5-91A0-43E1-AE06-A8CF14BDDEEE}" destId="{AF9E4F99-EAD2-459C-9920-6E50942C1C3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7230A2F-DDE1-4918-B834-498876618E5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A70A957B-5BEF-47C1-98A6-E68ACB4EE5D3}">
      <dgm:prSet/>
      <dgm:spPr/>
      <dgm:t>
        <a:bodyPr/>
        <a:lstStyle/>
        <a:p>
          <a:r>
            <a:rPr lang="en-GB" b="1" dirty="0"/>
            <a:t>Empirical Study Literature Review </a:t>
          </a:r>
          <a:endParaRPr lang="en-GB" dirty="0"/>
        </a:p>
      </dgm:t>
    </dgm:pt>
    <dgm:pt modelId="{D721A8DA-C997-48F0-A62B-325DB8A6B332}" type="parTrans" cxnId="{0DEFC362-E353-4087-A82D-3B63254046E8}">
      <dgm:prSet/>
      <dgm:spPr/>
      <dgm:t>
        <a:bodyPr/>
        <a:lstStyle/>
        <a:p>
          <a:endParaRPr lang="en-GB"/>
        </a:p>
      </dgm:t>
    </dgm:pt>
    <dgm:pt modelId="{033688F0-DD8D-44F4-8EC5-403CB5AB1E1C}" type="sibTrans" cxnId="{0DEFC362-E353-4087-A82D-3B63254046E8}">
      <dgm:prSet/>
      <dgm:spPr/>
      <dgm:t>
        <a:bodyPr/>
        <a:lstStyle/>
        <a:p>
          <a:endParaRPr lang="en-GB"/>
        </a:p>
      </dgm:t>
    </dgm:pt>
    <dgm:pt modelId="{8934AD22-6F56-48FB-92EE-EE6C7744EA2D}" type="pres">
      <dgm:prSet presAssocID="{B7230A2F-DDE1-4918-B834-498876618E51}" presName="linear" presStyleCnt="0">
        <dgm:presLayoutVars>
          <dgm:animLvl val="lvl"/>
          <dgm:resizeHandles val="exact"/>
        </dgm:presLayoutVars>
      </dgm:prSet>
      <dgm:spPr/>
    </dgm:pt>
    <dgm:pt modelId="{F6325D7C-4BF3-4AF1-B7F2-EEC17130B939}" type="pres">
      <dgm:prSet presAssocID="{A70A957B-5BEF-47C1-98A6-E68ACB4EE5D3}" presName="parentText" presStyleLbl="node1" presStyleIdx="0" presStyleCnt="1" custLinFactNeighborX="-493" custLinFactNeighborY="3311">
        <dgm:presLayoutVars>
          <dgm:chMax val="0"/>
          <dgm:bulletEnabled val="1"/>
        </dgm:presLayoutVars>
      </dgm:prSet>
      <dgm:spPr/>
    </dgm:pt>
  </dgm:ptLst>
  <dgm:cxnLst>
    <dgm:cxn modelId="{1BE74C12-4176-4C2D-B068-DDD889292E0F}" type="presOf" srcId="{A70A957B-5BEF-47C1-98A6-E68ACB4EE5D3}" destId="{F6325D7C-4BF3-4AF1-B7F2-EEC17130B939}" srcOrd="0" destOrd="0" presId="urn:microsoft.com/office/officeart/2005/8/layout/vList2"/>
    <dgm:cxn modelId="{0DEFC362-E353-4087-A82D-3B63254046E8}" srcId="{B7230A2F-DDE1-4918-B834-498876618E51}" destId="{A70A957B-5BEF-47C1-98A6-E68ACB4EE5D3}" srcOrd="0" destOrd="0" parTransId="{D721A8DA-C997-48F0-A62B-325DB8A6B332}" sibTransId="{033688F0-DD8D-44F4-8EC5-403CB5AB1E1C}"/>
    <dgm:cxn modelId="{F04822B1-A068-4DF1-A922-CCFE03D49A02}" type="presOf" srcId="{B7230A2F-DDE1-4918-B834-498876618E51}" destId="{8934AD22-6F56-48FB-92EE-EE6C7744EA2D}" srcOrd="0" destOrd="0" presId="urn:microsoft.com/office/officeart/2005/8/layout/vList2"/>
    <dgm:cxn modelId="{B40696D8-14C3-4101-B95E-42B2ED580E2B}" type="presParOf" srcId="{8934AD22-6F56-48FB-92EE-EE6C7744EA2D}" destId="{F6325D7C-4BF3-4AF1-B7F2-EEC17130B939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A4F22EA-A819-4CC0-87D3-CE2969FC42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776605D-C3CA-40AD-9D06-885DE9F7E30C}">
      <dgm:prSet/>
      <dgm:spPr/>
      <dgm:t>
        <a:bodyPr/>
        <a:lstStyle/>
        <a:p>
          <a:r>
            <a:rPr lang="en-GB" b="1" dirty="0"/>
            <a:t>Empirical Study Literature Review </a:t>
          </a:r>
          <a:endParaRPr lang="en-GB" dirty="0"/>
        </a:p>
      </dgm:t>
    </dgm:pt>
    <dgm:pt modelId="{EACF58F2-6815-4AC8-9C4A-4CAF976AA69D}" type="parTrans" cxnId="{ED9948B8-BE39-4C12-9749-4B5FC3130CCC}">
      <dgm:prSet/>
      <dgm:spPr/>
      <dgm:t>
        <a:bodyPr/>
        <a:lstStyle/>
        <a:p>
          <a:endParaRPr lang="en-GB"/>
        </a:p>
      </dgm:t>
    </dgm:pt>
    <dgm:pt modelId="{CDBDC0F7-1663-45B1-8375-E766D953D764}" type="sibTrans" cxnId="{ED9948B8-BE39-4C12-9749-4B5FC3130CCC}">
      <dgm:prSet/>
      <dgm:spPr/>
      <dgm:t>
        <a:bodyPr/>
        <a:lstStyle/>
        <a:p>
          <a:endParaRPr lang="en-GB"/>
        </a:p>
      </dgm:t>
    </dgm:pt>
    <dgm:pt modelId="{81E3DF84-D5E4-4C8A-B8C5-24FD41E85F75}" type="pres">
      <dgm:prSet presAssocID="{AA4F22EA-A819-4CC0-87D3-CE2969FC42FF}" presName="linear" presStyleCnt="0">
        <dgm:presLayoutVars>
          <dgm:animLvl val="lvl"/>
          <dgm:resizeHandles val="exact"/>
        </dgm:presLayoutVars>
      </dgm:prSet>
      <dgm:spPr/>
    </dgm:pt>
    <dgm:pt modelId="{FB8B1398-D52C-4612-82FF-CFD37CC57905}" type="pres">
      <dgm:prSet presAssocID="{6776605D-C3CA-40AD-9D06-885DE9F7E30C}" presName="parentText" presStyleLbl="node1" presStyleIdx="0" presStyleCnt="1" custLinFactNeighborX="-493" custLinFactNeighborY="3311">
        <dgm:presLayoutVars>
          <dgm:chMax val="0"/>
          <dgm:bulletEnabled val="1"/>
        </dgm:presLayoutVars>
      </dgm:prSet>
      <dgm:spPr/>
    </dgm:pt>
  </dgm:ptLst>
  <dgm:cxnLst>
    <dgm:cxn modelId="{AC96D6B0-9739-4792-ACA7-4CE490A6B967}" type="presOf" srcId="{6776605D-C3CA-40AD-9D06-885DE9F7E30C}" destId="{FB8B1398-D52C-4612-82FF-CFD37CC57905}" srcOrd="0" destOrd="0" presId="urn:microsoft.com/office/officeart/2005/8/layout/vList2"/>
    <dgm:cxn modelId="{ED9948B8-BE39-4C12-9749-4B5FC3130CCC}" srcId="{AA4F22EA-A819-4CC0-87D3-CE2969FC42FF}" destId="{6776605D-C3CA-40AD-9D06-885DE9F7E30C}" srcOrd="0" destOrd="0" parTransId="{EACF58F2-6815-4AC8-9C4A-4CAF976AA69D}" sibTransId="{CDBDC0F7-1663-45B1-8375-E766D953D764}"/>
    <dgm:cxn modelId="{6C0B64F5-C0EA-443A-9335-4E6D2FB13B35}" type="presOf" srcId="{AA4F22EA-A819-4CC0-87D3-CE2969FC42FF}" destId="{81E3DF84-D5E4-4C8A-B8C5-24FD41E85F75}" srcOrd="0" destOrd="0" presId="urn:microsoft.com/office/officeart/2005/8/layout/vList2"/>
    <dgm:cxn modelId="{E867931F-A9B2-42E4-B26B-B62C559B74BF}" type="presParOf" srcId="{81E3DF84-D5E4-4C8A-B8C5-24FD41E85F75}" destId="{FB8B1398-D52C-4612-82FF-CFD37CC5790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7230A2F-DDE1-4918-B834-498876618E5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44F6DE0-B7A8-4328-B5C3-65E58C76ED57}">
      <dgm:prSet/>
      <dgm:spPr/>
      <dgm:t>
        <a:bodyPr/>
        <a:lstStyle/>
        <a:p>
          <a:r>
            <a:rPr lang="en-GB" dirty="0"/>
            <a:t>Adolygiad Llenyddiaeth Systematig</a:t>
          </a:r>
        </a:p>
      </dgm:t>
    </dgm:pt>
    <dgm:pt modelId="{5782B31F-E7BC-4874-97FE-0D9EF580EFE9}" type="parTrans" cxnId="{CE7A117E-A984-496E-BC84-AA27C0012857}">
      <dgm:prSet/>
      <dgm:spPr/>
      <dgm:t>
        <a:bodyPr/>
        <a:lstStyle/>
        <a:p>
          <a:endParaRPr lang="en-GB"/>
        </a:p>
      </dgm:t>
    </dgm:pt>
    <dgm:pt modelId="{2077569C-7554-4E32-8EB0-F37FCDF5AF1E}" type="sibTrans" cxnId="{CE7A117E-A984-496E-BC84-AA27C0012857}">
      <dgm:prSet/>
      <dgm:spPr/>
      <dgm:t>
        <a:bodyPr/>
        <a:lstStyle/>
        <a:p>
          <a:endParaRPr lang="en-GB"/>
        </a:p>
      </dgm:t>
    </dgm:pt>
    <dgm:pt modelId="{8934AD22-6F56-48FB-92EE-EE6C7744EA2D}" type="pres">
      <dgm:prSet presAssocID="{B7230A2F-DDE1-4918-B834-498876618E51}" presName="linear" presStyleCnt="0">
        <dgm:presLayoutVars>
          <dgm:animLvl val="lvl"/>
          <dgm:resizeHandles val="exact"/>
        </dgm:presLayoutVars>
      </dgm:prSet>
      <dgm:spPr/>
    </dgm:pt>
    <dgm:pt modelId="{D32B0C21-DFED-43EB-856C-F10AEC26496C}" type="pres">
      <dgm:prSet presAssocID="{C44F6DE0-B7A8-4328-B5C3-65E58C76ED57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E7A117E-A984-496E-BC84-AA27C0012857}" srcId="{B7230A2F-DDE1-4918-B834-498876618E51}" destId="{C44F6DE0-B7A8-4328-B5C3-65E58C76ED57}" srcOrd="0" destOrd="0" parTransId="{5782B31F-E7BC-4874-97FE-0D9EF580EFE9}" sibTransId="{2077569C-7554-4E32-8EB0-F37FCDF5AF1E}"/>
    <dgm:cxn modelId="{F04822B1-A068-4DF1-A922-CCFE03D49A02}" type="presOf" srcId="{B7230A2F-DDE1-4918-B834-498876618E51}" destId="{8934AD22-6F56-48FB-92EE-EE6C7744EA2D}" srcOrd="0" destOrd="0" presId="urn:microsoft.com/office/officeart/2005/8/layout/vList2"/>
    <dgm:cxn modelId="{B274F8D5-FB77-4169-82E5-04F4BD80ECF8}" type="presOf" srcId="{C44F6DE0-B7A8-4328-B5C3-65E58C76ED57}" destId="{D32B0C21-DFED-43EB-856C-F10AEC26496C}" srcOrd="0" destOrd="0" presId="urn:microsoft.com/office/officeart/2005/8/layout/vList2"/>
    <dgm:cxn modelId="{18B8E1F9-AEE5-466C-BDE5-B0A6F31A132D}" type="presParOf" srcId="{8934AD22-6F56-48FB-92EE-EE6C7744EA2D}" destId="{D32B0C21-DFED-43EB-856C-F10AEC26496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A4F22EA-A819-4CC0-87D3-CE2969FC42F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GB"/>
        </a:p>
      </dgm:t>
    </dgm:pt>
    <dgm:pt modelId="{E1A5BF63-1316-455E-93AA-F6B9C877ACEF}">
      <dgm:prSet/>
      <dgm:spPr/>
      <dgm:t>
        <a:bodyPr/>
        <a:lstStyle/>
        <a:p>
          <a:r>
            <a:rPr lang="en-GB" b="1" dirty="0"/>
            <a:t>Systematic Literature Review </a:t>
          </a:r>
          <a:endParaRPr lang="en-GB" dirty="0"/>
        </a:p>
      </dgm:t>
    </dgm:pt>
    <dgm:pt modelId="{43FB0E96-01D3-4680-BFE2-C91FE765EA4C}" type="parTrans" cxnId="{FFCBF6ED-01BA-4BFB-9B62-C6CC3915B3BA}">
      <dgm:prSet/>
      <dgm:spPr/>
      <dgm:t>
        <a:bodyPr/>
        <a:lstStyle/>
        <a:p>
          <a:endParaRPr lang="en-GB"/>
        </a:p>
      </dgm:t>
    </dgm:pt>
    <dgm:pt modelId="{C7028138-9128-4300-9313-651C3E0ACA70}" type="sibTrans" cxnId="{FFCBF6ED-01BA-4BFB-9B62-C6CC3915B3BA}">
      <dgm:prSet/>
      <dgm:spPr/>
      <dgm:t>
        <a:bodyPr/>
        <a:lstStyle/>
        <a:p>
          <a:endParaRPr lang="en-GB"/>
        </a:p>
      </dgm:t>
    </dgm:pt>
    <dgm:pt modelId="{81E3DF84-D5E4-4C8A-B8C5-24FD41E85F75}" type="pres">
      <dgm:prSet presAssocID="{AA4F22EA-A819-4CC0-87D3-CE2969FC42FF}" presName="linear" presStyleCnt="0">
        <dgm:presLayoutVars>
          <dgm:animLvl val="lvl"/>
          <dgm:resizeHandles val="exact"/>
        </dgm:presLayoutVars>
      </dgm:prSet>
      <dgm:spPr/>
    </dgm:pt>
    <dgm:pt modelId="{ED379CD2-0391-40E4-AFE4-BD4B50C8D050}" type="pres">
      <dgm:prSet presAssocID="{E1A5BF63-1316-455E-93AA-F6B9C877ACEF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C3597A0C-8B33-4A97-BDCD-57ECB3F97521}" type="presOf" srcId="{E1A5BF63-1316-455E-93AA-F6B9C877ACEF}" destId="{ED379CD2-0391-40E4-AFE4-BD4B50C8D050}" srcOrd="0" destOrd="0" presId="urn:microsoft.com/office/officeart/2005/8/layout/vList2"/>
    <dgm:cxn modelId="{FFCBF6ED-01BA-4BFB-9B62-C6CC3915B3BA}" srcId="{AA4F22EA-A819-4CC0-87D3-CE2969FC42FF}" destId="{E1A5BF63-1316-455E-93AA-F6B9C877ACEF}" srcOrd="0" destOrd="0" parTransId="{43FB0E96-01D3-4680-BFE2-C91FE765EA4C}" sibTransId="{C7028138-9128-4300-9313-651C3E0ACA70}"/>
    <dgm:cxn modelId="{6C0B64F5-C0EA-443A-9335-4E6D2FB13B35}" type="presOf" srcId="{AA4F22EA-A819-4CC0-87D3-CE2969FC42FF}" destId="{81E3DF84-D5E4-4C8A-B8C5-24FD41E85F75}" srcOrd="0" destOrd="0" presId="urn:microsoft.com/office/officeart/2005/8/layout/vList2"/>
    <dgm:cxn modelId="{7266F2D1-CF5B-4D9F-BE17-4F2906679849}" type="presParOf" srcId="{81E3DF84-D5E4-4C8A-B8C5-24FD41E85F75}" destId="{ED379CD2-0391-40E4-AFE4-BD4B50C8D050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F6E4483-7729-4E1A-A42C-F42CB2554A2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38EDA0C-8587-46AE-A15D-3274D8B0A0DF}">
      <dgm:prSet/>
      <dgm:spPr/>
      <dgm:t>
        <a:bodyPr/>
        <a:lstStyle/>
        <a:p>
          <a:pPr rtl="0"/>
          <a:r>
            <a:rPr lang="en-GB" dirty="0" err="1"/>
            <a:t>Dyma’r</a:t>
          </a:r>
          <a:r>
            <a:rPr lang="en-GB" dirty="0"/>
            <a:t> </a:t>
          </a:r>
          <a:r>
            <a:rPr lang="en-GB" dirty="0" err="1"/>
            <a:t>adran</a:t>
          </a:r>
          <a:r>
            <a:rPr lang="en-GB" dirty="0"/>
            <a:t> </a:t>
          </a:r>
          <a:r>
            <a:rPr lang="en-GB" dirty="0" err="1"/>
            <a:t>o’ch</a:t>
          </a:r>
          <a:r>
            <a:rPr lang="en-GB" dirty="0"/>
            <a:t> </a:t>
          </a:r>
          <a:r>
            <a:rPr lang="en-GB" dirty="0" err="1"/>
            <a:t>traethawd</a:t>
          </a:r>
          <a:r>
            <a:rPr lang="en-GB" dirty="0"/>
            <a:t> hir </a:t>
          </a:r>
          <a:r>
            <a:rPr lang="en-GB" dirty="0" err="1"/>
            <a:t>sy’n</a:t>
          </a:r>
          <a:r>
            <a:rPr lang="en-GB" dirty="0"/>
            <a:t> </a:t>
          </a:r>
          <a:r>
            <a:rPr lang="en-GB" dirty="0" err="1"/>
            <a:t>egluro</a:t>
          </a:r>
          <a:r>
            <a:rPr lang="en-GB" dirty="0"/>
            <a:t> </a:t>
          </a:r>
          <a:r>
            <a:rPr lang="en-GB" dirty="0" err="1"/>
            <a:t>sut</a:t>
          </a:r>
          <a:r>
            <a:rPr lang="en-GB" dirty="0"/>
            <a:t> y </a:t>
          </a:r>
          <a:r>
            <a:rPr lang="en-GB" dirty="0" err="1"/>
            <a:t>gwnaethoch</a:t>
          </a:r>
          <a:r>
            <a:rPr lang="en-GB" dirty="0"/>
            <a:t> </a:t>
          </a:r>
          <a:r>
            <a:rPr lang="en-GB" dirty="0" err="1"/>
            <a:t>eich</a:t>
          </a:r>
          <a:r>
            <a:rPr lang="en-GB" dirty="0"/>
            <a:t> </a:t>
          </a:r>
          <a:r>
            <a:rPr lang="en-GB" dirty="0" err="1"/>
            <a:t>ymchwil</a:t>
          </a:r>
          <a:r>
            <a:rPr lang="en-GB" dirty="0"/>
            <a:t>, o </a:t>
          </a:r>
          <a:r>
            <a:rPr lang="en-GB" dirty="0" err="1"/>
            <a:t>ble</a:t>
          </a:r>
          <a:r>
            <a:rPr lang="en-GB" dirty="0"/>
            <a:t> y daw </a:t>
          </a:r>
          <a:r>
            <a:rPr lang="en-GB" dirty="0" err="1"/>
            <a:t>eich</a:t>
          </a:r>
          <a:r>
            <a:rPr lang="en-GB" dirty="0"/>
            <a:t> data, pa </a:t>
          </a:r>
          <a:r>
            <a:rPr lang="en-GB" dirty="0" err="1"/>
            <a:t>fath</a:t>
          </a:r>
          <a:r>
            <a:rPr lang="en-GB" dirty="0"/>
            <a:t> o </a:t>
          </a:r>
          <a:r>
            <a:rPr lang="en-GB" dirty="0" err="1"/>
            <a:t>dechnegau</a:t>
          </a:r>
          <a:r>
            <a:rPr lang="en-GB" dirty="0"/>
            <a:t> </a:t>
          </a:r>
          <a:r>
            <a:rPr lang="en-GB" dirty="0" err="1"/>
            <a:t>casglu</a:t>
          </a:r>
          <a:r>
            <a:rPr lang="en-GB" dirty="0"/>
            <a:t> data a </a:t>
          </a:r>
          <a:r>
            <a:rPr lang="en-GB" dirty="0" err="1"/>
            <a:t>ddefnyddiwyd</a:t>
          </a:r>
          <a:r>
            <a:rPr lang="en-GB" dirty="0"/>
            <a:t> </a:t>
          </a:r>
          <a:r>
            <a:rPr lang="en-GB" dirty="0" err="1"/>
            <a:t>gennych</a:t>
          </a:r>
          <a:r>
            <a:rPr lang="en-GB" dirty="0"/>
            <a:t>.</a:t>
          </a:r>
        </a:p>
      </dgm:t>
    </dgm:pt>
    <dgm:pt modelId="{64C17021-0E99-4053-B88A-29502BFF38FC}" type="parTrans" cxnId="{8185DBE6-BA01-4383-972A-3D8C068B87FF}">
      <dgm:prSet/>
      <dgm:spPr/>
      <dgm:t>
        <a:bodyPr/>
        <a:lstStyle/>
        <a:p>
          <a:endParaRPr lang="en-US"/>
        </a:p>
      </dgm:t>
    </dgm:pt>
    <dgm:pt modelId="{CE66CC7C-6256-48C2-B420-C91F6468CDDA}" type="sibTrans" cxnId="{8185DBE6-BA01-4383-972A-3D8C068B87FF}">
      <dgm:prSet/>
      <dgm:spPr/>
      <dgm:t>
        <a:bodyPr/>
        <a:lstStyle/>
        <a:p>
          <a:endParaRPr lang="en-US"/>
        </a:p>
      </dgm:t>
    </dgm:pt>
    <dgm:pt modelId="{F5F91C09-7A23-4AC6-95AB-D0E9FC7DFABD}">
      <dgm:prSet/>
      <dgm:spPr/>
      <dgm:t>
        <a:bodyPr/>
        <a:lstStyle/>
        <a:p>
          <a:pPr rtl="0"/>
          <a:r>
            <a:rPr lang="en-GB" dirty="0" err="1"/>
            <a:t>Mae'r</a:t>
          </a:r>
          <a:r>
            <a:rPr lang="en-GB" dirty="0"/>
            <a:t> </a:t>
          </a:r>
          <a:r>
            <a:rPr lang="en-GB" dirty="0" err="1"/>
            <a:t>adran</a:t>
          </a:r>
          <a:r>
            <a:rPr lang="en-GB" dirty="0"/>
            <a:t> hon </a:t>
          </a:r>
          <a:r>
            <a:rPr lang="en-GB" dirty="0" err="1"/>
            <a:t>yn</a:t>
          </a:r>
          <a:r>
            <a:rPr lang="en-GB" dirty="0"/>
            <a:t> </a:t>
          </a:r>
          <a:r>
            <a:rPr lang="en-GB" dirty="0" err="1"/>
            <a:t>bennaf</a:t>
          </a:r>
          <a:r>
            <a:rPr lang="en-GB" dirty="0"/>
            <a:t> </a:t>
          </a:r>
          <a:r>
            <a:rPr lang="en-GB" dirty="0" err="1"/>
            <a:t>ar</a:t>
          </a:r>
          <a:r>
            <a:rPr lang="en-GB" dirty="0"/>
            <a:t> </a:t>
          </a:r>
          <a:r>
            <a:rPr lang="en-GB" dirty="0" err="1"/>
            <a:t>gyfer</a:t>
          </a:r>
          <a:r>
            <a:rPr lang="en-GB" dirty="0"/>
            <a:t> </a:t>
          </a:r>
          <a:r>
            <a:rPr lang="en-GB" dirty="0" err="1"/>
            <a:t>egluro</a:t>
          </a:r>
          <a:r>
            <a:rPr lang="en-GB" dirty="0"/>
            <a:t> pam y </a:t>
          </a:r>
          <a:r>
            <a:rPr lang="en-GB" dirty="0" err="1"/>
            <a:t>dewisoch</a:t>
          </a:r>
          <a:r>
            <a:rPr lang="en-GB" dirty="0"/>
            <a:t> chi </a:t>
          </a:r>
          <a:r>
            <a:rPr lang="en-GB" dirty="0" err="1"/>
            <a:t>ddefnyddio'r</a:t>
          </a:r>
          <a:r>
            <a:rPr lang="en-GB" dirty="0"/>
            <a:t> </a:t>
          </a:r>
          <a:r>
            <a:rPr lang="en-GB" dirty="0" err="1"/>
            <a:t>technegau</a:t>
          </a:r>
          <a:r>
            <a:rPr lang="en-GB" dirty="0"/>
            <a:t> </a:t>
          </a:r>
          <a:r>
            <a:rPr lang="en-GB" dirty="0" err="1"/>
            <a:t>penodol</a:t>
          </a:r>
          <a:r>
            <a:rPr lang="en-GB" dirty="0"/>
            <a:t> </a:t>
          </a:r>
          <a:r>
            <a:rPr lang="en-GB" dirty="0" err="1"/>
            <a:t>hynny</a:t>
          </a:r>
          <a:r>
            <a:rPr lang="en-GB" dirty="0"/>
            <a:t> </a:t>
          </a:r>
          <a:r>
            <a:rPr lang="en-GB" dirty="0" err="1"/>
            <a:t>i</a:t>
          </a:r>
          <a:r>
            <a:rPr lang="en-GB" dirty="0"/>
            <a:t> </a:t>
          </a:r>
          <a:r>
            <a:rPr lang="en-GB" dirty="0" err="1"/>
            <a:t>gasglu'ch</a:t>
          </a:r>
          <a:r>
            <a:rPr lang="en-GB" dirty="0"/>
            <a:t> data. </a:t>
          </a:r>
          <a:r>
            <a:rPr lang="en-GB" dirty="0" err="1"/>
            <a:t>Eich</a:t>
          </a:r>
          <a:r>
            <a:rPr lang="en-GB" dirty="0"/>
            <a:t> sail </a:t>
          </a:r>
          <a:r>
            <a:rPr lang="en-GB" dirty="0" err="1"/>
            <a:t>resymegol</a:t>
          </a:r>
          <a:r>
            <a:rPr lang="en-GB" dirty="0"/>
            <a:t> a </a:t>
          </a:r>
          <a:r>
            <a:rPr lang="en-GB" dirty="0" err="1"/>
            <a:t>chynllun</a:t>
          </a:r>
          <a:r>
            <a:rPr lang="en-GB" dirty="0"/>
            <a:t> </a:t>
          </a:r>
          <a:r>
            <a:rPr lang="en-GB" dirty="0" err="1"/>
            <a:t>eich</a:t>
          </a:r>
          <a:r>
            <a:rPr lang="en-GB" dirty="0"/>
            <a:t> </a:t>
          </a:r>
          <a:r>
            <a:rPr lang="en-GB" dirty="0" err="1"/>
            <a:t>ymchwil</a:t>
          </a:r>
          <a:r>
            <a:rPr lang="en-GB" dirty="0"/>
            <a:t>.</a:t>
          </a:r>
        </a:p>
      </dgm:t>
    </dgm:pt>
    <dgm:pt modelId="{ECA1401F-107E-47C3-BC7C-AEB4BB1D974D}" type="parTrans" cxnId="{D0A18E6B-C407-492C-B15F-0B9467270228}">
      <dgm:prSet/>
      <dgm:spPr/>
      <dgm:t>
        <a:bodyPr/>
        <a:lstStyle/>
        <a:p>
          <a:endParaRPr lang="en-US"/>
        </a:p>
      </dgm:t>
    </dgm:pt>
    <dgm:pt modelId="{49B753D5-AE9B-40A7-A6FD-48CFE6D929EF}" type="sibTrans" cxnId="{D0A18E6B-C407-492C-B15F-0B9467270228}">
      <dgm:prSet/>
      <dgm:spPr/>
      <dgm:t>
        <a:bodyPr/>
        <a:lstStyle/>
        <a:p>
          <a:endParaRPr lang="en-US"/>
        </a:p>
      </dgm:t>
    </dgm:pt>
    <dgm:pt modelId="{CC8577C4-3A48-4754-BBB6-C9B967CC516F}">
      <dgm:prSet/>
      <dgm:spPr/>
      <dgm:t>
        <a:bodyPr/>
        <a:lstStyle/>
        <a:p>
          <a:pPr rtl="0"/>
          <a:r>
            <a:rPr lang="en-GB" dirty="0" err="1"/>
            <a:t>Nid</a:t>
          </a:r>
          <a:r>
            <a:rPr lang="en-GB" dirty="0"/>
            <a:t> </a:t>
          </a:r>
          <a:r>
            <a:rPr lang="en-GB" dirty="0" err="1"/>
            <a:t>oes</a:t>
          </a:r>
          <a:r>
            <a:rPr lang="en-GB" dirty="0"/>
            <a:t> </a:t>
          </a:r>
          <a:r>
            <a:rPr lang="en-GB" dirty="0" err="1"/>
            <a:t>yn</a:t>
          </a:r>
          <a:r>
            <a:rPr lang="en-GB" dirty="0"/>
            <a:t> </a:t>
          </a:r>
          <a:r>
            <a:rPr lang="en-GB" dirty="0" err="1"/>
            <a:t>rhaid</a:t>
          </a:r>
          <a:r>
            <a:rPr lang="en-GB" dirty="0"/>
            <a:t> </a:t>
          </a:r>
          <a:r>
            <a:rPr lang="en-GB" dirty="0" err="1"/>
            <a:t>i</a:t>
          </a:r>
          <a:r>
            <a:rPr lang="en-GB" dirty="0"/>
            <a:t> chi </a:t>
          </a:r>
          <a:r>
            <a:rPr lang="en-GB" dirty="0" err="1"/>
            <a:t>gynnwys</a:t>
          </a:r>
          <a:r>
            <a:rPr lang="en-GB" dirty="0"/>
            <a:t> </a:t>
          </a:r>
          <a:r>
            <a:rPr lang="en-GB" dirty="0" err="1"/>
            <a:t>unrhyw</a:t>
          </a:r>
          <a:r>
            <a:rPr lang="en-GB" dirty="0"/>
            <a:t> </a:t>
          </a:r>
          <a:r>
            <a:rPr lang="en-GB" dirty="0" err="1"/>
            <a:t>holiaduron</a:t>
          </a:r>
          <a:r>
            <a:rPr lang="en-GB" dirty="0"/>
            <a:t>, </a:t>
          </a:r>
          <a:r>
            <a:rPr lang="en-GB" dirty="0" err="1"/>
            <a:t>adolygiadau</a:t>
          </a:r>
          <a:r>
            <a:rPr lang="en-GB" dirty="0"/>
            <a:t>, </a:t>
          </a:r>
          <a:r>
            <a:rPr lang="en-GB" dirty="0" err="1"/>
            <a:t>cyfweliadau</a:t>
          </a:r>
          <a:r>
            <a:rPr lang="en-GB" dirty="0"/>
            <a:t>, ac </a:t>
          </a:r>
          <a:r>
            <a:rPr lang="en-GB" dirty="0" err="1"/>
            <a:t>ati</a:t>
          </a:r>
          <a:r>
            <a:rPr lang="en-GB" dirty="0"/>
            <a:t> a </a:t>
          </a:r>
          <a:r>
            <a:rPr lang="en-GB" dirty="0" err="1"/>
            <a:t>ddefnyddiwyd</a:t>
          </a:r>
          <a:r>
            <a:rPr lang="en-GB" dirty="0"/>
            <a:t> </a:t>
          </a:r>
          <a:r>
            <a:rPr lang="en-GB" dirty="0" err="1"/>
            <a:t>gennych</a:t>
          </a:r>
          <a:r>
            <a:rPr lang="en-GB" dirty="0"/>
            <a:t> </a:t>
          </a:r>
          <a:r>
            <a:rPr lang="en-GB" dirty="0" err="1"/>
            <a:t>i</a:t>
          </a:r>
          <a:r>
            <a:rPr lang="en-GB" dirty="0"/>
            <a:t> </a:t>
          </a:r>
          <a:r>
            <a:rPr lang="en-GB" dirty="0" err="1"/>
            <a:t>gynnal</a:t>
          </a:r>
          <a:r>
            <a:rPr lang="en-GB" dirty="0"/>
            <a:t> </a:t>
          </a:r>
          <a:r>
            <a:rPr lang="en-GB" dirty="0" err="1"/>
            <a:t>eich</a:t>
          </a:r>
          <a:r>
            <a:rPr lang="en-GB" dirty="0"/>
            <a:t> </a:t>
          </a:r>
          <a:r>
            <a:rPr lang="en-GB" dirty="0" err="1"/>
            <a:t>ymchwil</a:t>
          </a:r>
          <a:r>
            <a:rPr lang="en-GB" dirty="0"/>
            <a:t> </a:t>
          </a:r>
          <a:r>
            <a:rPr lang="en-GB" dirty="0" err="1"/>
            <a:t>yn</a:t>
          </a:r>
          <a:r>
            <a:rPr lang="en-GB" dirty="0"/>
            <a:t> y fan hon a </a:t>
          </a:r>
          <a:r>
            <a:rPr lang="en-GB" dirty="0" err="1"/>
            <a:t>nodir</a:t>
          </a:r>
          <a:r>
            <a:rPr lang="en-GB" dirty="0"/>
            <a:t> </a:t>
          </a:r>
          <a:r>
            <a:rPr lang="en-GB" dirty="0" err="1"/>
            <a:t>yn</a:t>
          </a:r>
          <a:r>
            <a:rPr lang="en-GB" dirty="0"/>
            <a:t> </a:t>
          </a:r>
          <a:r>
            <a:rPr lang="en-GB" dirty="0" err="1"/>
            <a:t>eich</a:t>
          </a:r>
          <a:r>
            <a:rPr lang="en-GB" dirty="0"/>
            <a:t> </a:t>
          </a:r>
          <a:r>
            <a:rPr lang="en-GB" dirty="0" err="1"/>
            <a:t>atodiadau</a:t>
          </a:r>
          <a:r>
            <a:rPr lang="en-GB" dirty="0"/>
            <a:t>.</a:t>
          </a:r>
        </a:p>
      </dgm:t>
    </dgm:pt>
    <dgm:pt modelId="{CC6AE4B7-91A6-448C-BB69-075B3866533D}" type="parTrans" cxnId="{5D3021D3-66AE-4B10-8CC3-20A0DF2FD926}">
      <dgm:prSet/>
      <dgm:spPr/>
      <dgm:t>
        <a:bodyPr/>
        <a:lstStyle/>
        <a:p>
          <a:endParaRPr lang="en-US"/>
        </a:p>
      </dgm:t>
    </dgm:pt>
    <dgm:pt modelId="{8482C0B1-2EDC-4FAD-BE51-FE330DDC734D}" type="sibTrans" cxnId="{5D3021D3-66AE-4B10-8CC3-20A0DF2FD926}">
      <dgm:prSet/>
      <dgm:spPr/>
      <dgm:t>
        <a:bodyPr/>
        <a:lstStyle/>
        <a:p>
          <a:endParaRPr lang="en-US"/>
        </a:p>
      </dgm:t>
    </dgm:pt>
    <dgm:pt modelId="{EFBEF76E-AA73-47AC-B5D7-6E10C8E5F7E7}" type="pres">
      <dgm:prSet presAssocID="{6F6E4483-7729-4E1A-A42C-F42CB2554A2F}" presName="linear" presStyleCnt="0">
        <dgm:presLayoutVars>
          <dgm:animLvl val="lvl"/>
          <dgm:resizeHandles val="exact"/>
        </dgm:presLayoutVars>
      </dgm:prSet>
      <dgm:spPr/>
    </dgm:pt>
    <dgm:pt modelId="{348AEBF4-2507-4462-A165-1020ED622C49}" type="pres">
      <dgm:prSet presAssocID="{F38EDA0C-8587-46AE-A15D-3274D8B0A0D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9BC92B1-3326-452C-9FDC-85D452A67D6B}" type="pres">
      <dgm:prSet presAssocID="{CE66CC7C-6256-48C2-B420-C91F6468CDDA}" presName="spacer" presStyleCnt="0"/>
      <dgm:spPr/>
    </dgm:pt>
    <dgm:pt modelId="{291D59D3-635A-426C-B78F-2A18415627BD}" type="pres">
      <dgm:prSet presAssocID="{F5F91C09-7A23-4AC6-95AB-D0E9FC7DFAB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8FDD0C-544A-4A95-AE58-AD789033381F}" type="pres">
      <dgm:prSet presAssocID="{49B753D5-AE9B-40A7-A6FD-48CFE6D929EF}" presName="spacer" presStyleCnt="0"/>
      <dgm:spPr/>
    </dgm:pt>
    <dgm:pt modelId="{50FD6306-6F4B-4BC9-8EC4-6C2BFC06523E}" type="pres">
      <dgm:prSet presAssocID="{CC8577C4-3A48-4754-BBB6-C9B967CC516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0A18E6B-C407-492C-B15F-0B9467270228}" srcId="{6F6E4483-7729-4E1A-A42C-F42CB2554A2F}" destId="{F5F91C09-7A23-4AC6-95AB-D0E9FC7DFABD}" srcOrd="1" destOrd="0" parTransId="{ECA1401F-107E-47C3-BC7C-AEB4BB1D974D}" sibTransId="{49B753D5-AE9B-40A7-A6FD-48CFE6D929EF}"/>
    <dgm:cxn modelId="{9C4FC074-C8C5-40C7-AC50-615A2ECFF3DE}" type="presOf" srcId="{F5F91C09-7A23-4AC6-95AB-D0E9FC7DFABD}" destId="{291D59D3-635A-426C-B78F-2A18415627BD}" srcOrd="0" destOrd="0" presId="urn:microsoft.com/office/officeart/2005/8/layout/vList2"/>
    <dgm:cxn modelId="{282DCE77-D04D-4E2B-98B8-FA3110094490}" type="presOf" srcId="{CC8577C4-3A48-4754-BBB6-C9B967CC516F}" destId="{50FD6306-6F4B-4BC9-8EC4-6C2BFC06523E}" srcOrd="0" destOrd="0" presId="urn:microsoft.com/office/officeart/2005/8/layout/vList2"/>
    <dgm:cxn modelId="{40C5D978-BD26-41C6-893A-01DB71085F22}" type="presOf" srcId="{6F6E4483-7729-4E1A-A42C-F42CB2554A2F}" destId="{EFBEF76E-AA73-47AC-B5D7-6E10C8E5F7E7}" srcOrd="0" destOrd="0" presId="urn:microsoft.com/office/officeart/2005/8/layout/vList2"/>
    <dgm:cxn modelId="{5D3021D3-66AE-4B10-8CC3-20A0DF2FD926}" srcId="{6F6E4483-7729-4E1A-A42C-F42CB2554A2F}" destId="{CC8577C4-3A48-4754-BBB6-C9B967CC516F}" srcOrd="2" destOrd="0" parTransId="{CC6AE4B7-91A6-448C-BB69-075B3866533D}" sibTransId="{8482C0B1-2EDC-4FAD-BE51-FE330DDC734D}"/>
    <dgm:cxn modelId="{8185DBE6-BA01-4383-972A-3D8C068B87FF}" srcId="{6F6E4483-7729-4E1A-A42C-F42CB2554A2F}" destId="{F38EDA0C-8587-46AE-A15D-3274D8B0A0DF}" srcOrd="0" destOrd="0" parTransId="{64C17021-0E99-4053-B88A-29502BFF38FC}" sibTransId="{CE66CC7C-6256-48C2-B420-C91F6468CDDA}"/>
    <dgm:cxn modelId="{B3314FF0-E614-44B3-8B64-72246261B4A3}" type="presOf" srcId="{F38EDA0C-8587-46AE-A15D-3274D8B0A0DF}" destId="{348AEBF4-2507-4462-A165-1020ED622C49}" srcOrd="0" destOrd="0" presId="urn:microsoft.com/office/officeart/2005/8/layout/vList2"/>
    <dgm:cxn modelId="{D2BFF80A-9CB3-4263-9C7C-62480AF1812C}" type="presParOf" srcId="{EFBEF76E-AA73-47AC-B5D7-6E10C8E5F7E7}" destId="{348AEBF4-2507-4462-A165-1020ED622C49}" srcOrd="0" destOrd="0" presId="urn:microsoft.com/office/officeart/2005/8/layout/vList2"/>
    <dgm:cxn modelId="{83C01C86-78E1-4C83-80B0-D5E0C726BD11}" type="presParOf" srcId="{EFBEF76E-AA73-47AC-B5D7-6E10C8E5F7E7}" destId="{B9BC92B1-3326-452C-9FDC-85D452A67D6B}" srcOrd="1" destOrd="0" presId="urn:microsoft.com/office/officeart/2005/8/layout/vList2"/>
    <dgm:cxn modelId="{72A04D87-3622-4DB6-8693-A725BE821790}" type="presParOf" srcId="{EFBEF76E-AA73-47AC-B5D7-6E10C8E5F7E7}" destId="{291D59D3-635A-426C-B78F-2A18415627BD}" srcOrd="2" destOrd="0" presId="urn:microsoft.com/office/officeart/2005/8/layout/vList2"/>
    <dgm:cxn modelId="{BAAFB345-6DF5-4FF0-A1A8-63A9FB68735C}" type="presParOf" srcId="{EFBEF76E-AA73-47AC-B5D7-6E10C8E5F7E7}" destId="{F38FDD0C-544A-4A95-AE58-AD789033381F}" srcOrd="3" destOrd="0" presId="urn:microsoft.com/office/officeart/2005/8/layout/vList2"/>
    <dgm:cxn modelId="{5AC62B96-B720-45C6-8C39-0954225E70F2}" type="presParOf" srcId="{EFBEF76E-AA73-47AC-B5D7-6E10C8E5F7E7}" destId="{50FD6306-6F4B-4BC9-8EC4-6C2BFC06523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F6E4483-7729-4E1A-A42C-F42CB2554A2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38EDA0C-8587-46AE-A15D-3274D8B0A0DF}">
      <dgm:prSet/>
      <dgm:spPr/>
      <dgm:t>
        <a:bodyPr/>
        <a:lstStyle/>
        <a:p>
          <a:pPr rtl="0"/>
          <a:r>
            <a:rPr lang="en-GB"/>
            <a:t>This is the section of your dissertation that explains how you carried out your research, where your data comes from, what sort of data gathering techniques you used. </a:t>
          </a:r>
        </a:p>
      </dgm:t>
    </dgm:pt>
    <dgm:pt modelId="{64C17021-0E99-4053-B88A-29502BFF38FC}" type="parTrans" cxnId="{8185DBE6-BA01-4383-972A-3D8C068B87FF}">
      <dgm:prSet/>
      <dgm:spPr/>
      <dgm:t>
        <a:bodyPr/>
        <a:lstStyle/>
        <a:p>
          <a:endParaRPr lang="en-US"/>
        </a:p>
      </dgm:t>
    </dgm:pt>
    <dgm:pt modelId="{CE66CC7C-6256-48C2-B420-C91F6468CDDA}" type="sibTrans" cxnId="{8185DBE6-BA01-4383-972A-3D8C068B87FF}">
      <dgm:prSet/>
      <dgm:spPr/>
      <dgm:t>
        <a:bodyPr/>
        <a:lstStyle/>
        <a:p>
          <a:endParaRPr lang="en-US"/>
        </a:p>
      </dgm:t>
    </dgm:pt>
    <dgm:pt modelId="{F5F91C09-7A23-4AC6-95AB-D0E9FC7DFABD}">
      <dgm:prSet/>
      <dgm:spPr/>
      <dgm:t>
        <a:bodyPr/>
        <a:lstStyle/>
        <a:p>
          <a:pPr rtl="0"/>
          <a:r>
            <a:rPr lang="en-GB" dirty="0"/>
            <a:t>This section is primarily for explaining why you chose to use those particular techniques to gather your data.  Your rationale and research design. </a:t>
          </a:r>
        </a:p>
      </dgm:t>
    </dgm:pt>
    <dgm:pt modelId="{ECA1401F-107E-47C3-BC7C-AEB4BB1D974D}" type="parTrans" cxnId="{D0A18E6B-C407-492C-B15F-0B9467270228}">
      <dgm:prSet/>
      <dgm:spPr/>
      <dgm:t>
        <a:bodyPr/>
        <a:lstStyle/>
        <a:p>
          <a:endParaRPr lang="en-US"/>
        </a:p>
      </dgm:t>
    </dgm:pt>
    <dgm:pt modelId="{49B753D5-AE9B-40A7-A6FD-48CFE6D929EF}" type="sibTrans" cxnId="{D0A18E6B-C407-492C-B15F-0B9467270228}">
      <dgm:prSet/>
      <dgm:spPr/>
      <dgm:t>
        <a:bodyPr/>
        <a:lstStyle/>
        <a:p>
          <a:endParaRPr lang="en-US"/>
        </a:p>
      </dgm:t>
    </dgm:pt>
    <dgm:pt modelId="{CC8577C4-3A48-4754-BBB6-C9B967CC516F}">
      <dgm:prSet/>
      <dgm:spPr/>
      <dgm:t>
        <a:bodyPr/>
        <a:lstStyle/>
        <a:p>
          <a:pPr rtl="0"/>
          <a:r>
            <a:rPr lang="en-GB" dirty="0"/>
            <a:t>You do not have to include any questionnaires, reviews, interviews, etc. that you used to conduct your research here these go in your appendices. </a:t>
          </a:r>
        </a:p>
      </dgm:t>
    </dgm:pt>
    <dgm:pt modelId="{CC6AE4B7-91A6-448C-BB69-075B3866533D}" type="parTrans" cxnId="{5D3021D3-66AE-4B10-8CC3-20A0DF2FD926}">
      <dgm:prSet/>
      <dgm:spPr/>
      <dgm:t>
        <a:bodyPr/>
        <a:lstStyle/>
        <a:p>
          <a:endParaRPr lang="en-US"/>
        </a:p>
      </dgm:t>
    </dgm:pt>
    <dgm:pt modelId="{8482C0B1-2EDC-4FAD-BE51-FE330DDC734D}" type="sibTrans" cxnId="{5D3021D3-66AE-4B10-8CC3-20A0DF2FD926}">
      <dgm:prSet/>
      <dgm:spPr/>
      <dgm:t>
        <a:bodyPr/>
        <a:lstStyle/>
        <a:p>
          <a:endParaRPr lang="en-US"/>
        </a:p>
      </dgm:t>
    </dgm:pt>
    <dgm:pt modelId="{EFBEF76E-AA73-47AC-B5D7-6E10C8E5F7E7}" type="pres">
      <dgm:prSet presAssocID="{6F6E4483-7729-4E1A-A42C-F42CB2554A2F}" presName="linear" presStyleCnt="0">
        <dgm:presLayoutVars>
          <dgm:animLvl val="lvl"/>
          <dgm:resizeHandles val="exact"/>
        </dgm:presLayoutVars>
      </dgm:prSet>
      <dgm:spPr/>
    </dgm:pt>
    <dgm:pt modelId="{348AEBF4-2507-4462-A165-1020ED622C49}" type="pres">
      <dgm:prSet presAssocID="{F38EDA0C-8587-46AE-A15D-3274D8B0A0D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B9BC92B1-3326-452C-9FDC-85D452A67D6B}" type="pres">
      <dgm:prSet presAssocID="{CE66CC7C-6256-48C2-B420-C91F6468CDDA}" presName="spacer" presStyleCnt="0"/>
      <dgm:spPr/>
    </dgm:pt>
    <dgm:pt modelId="{291D59D3-635A-426C-B78F-2A18415627BD}" type="pres">
      <dgm:prSet presAssocID="{F5F91C09-7A23-4AC6-95AB-D0E9FC7DFABD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8FDD0C-544A-4A95-AE58-AD789033381F}" type="pres">
      <dgm:prSet presAssocID="{49B753D5-AE9B-40A7-A6FD-48CFE6D929EF}" presName="spacer" presStyleCnt="0"/>
      <dgm:spPr/>
    </dgm:pt>
    <dgm:pt modelId="{50FD6306-6F4B-4BC9-8EC4-6C2BFC06523E}" type="pres">
      <dgm:prSet presAssocID="{CC8577C4-3A48-4754-BBB6-C9B967CC516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D0A18E6B-C407-492C-B15F-0B9467270228}" srcId="{6F6E4483-7729-4E1A-A42C-F42CB2554A2F}" destId="{F5F91C09-7A23-4AC6-95AB-D0E9FC7DFABD}" srcOrd="1" destOrd="0" parTransId="{ECA1401F-107E-47C3-BC7C-AEB4BB1D974D}" sibTransId="{49B753D5-AE9B-40A7-A6FD-48CFE6D929EF}"/>
    <dgm:cxn modelId="{9C4FC074-C8C5-40C7-AC50-615A2ECFF3DE}" type="presOf" srcId="{F5F91C09-7A23-4AC6-95AB-D0E9FC7DFABD}" destId="{291D59D3-635A-426C-B78F-2A18415627BD}" srcOrd="0" destOrd="0" presId="urn:microsoft.com/office/officeart/2005/8/layout/vList2"/>
    <dgm:cxn modelId="{282DCE77-D04D-4E2B-98B8-FA3110094490}" type="presOf" srcId="{CC8577C4-3A48-4754-BBB6-C9B967CC516F}" destId="{50FD6306-6F4B-4BC9-8EC4-6C2BFC06523E}" srcOrd="0" destOrd="0" presId="urn:microsoft.com/office/officeart/2005/8/layout/vList2"/>
    <dgm:cxn modelId="{40C5D978-BD26-41C6-893A-01DB71085F22}" type="presOf" srcId="{6F6E4483-7729-4E1A-A42C-F42CB2554A2F}" destId="{EFBEF76E-AA73-47AC-B5D7-6E10C8E5F7E7}" srcOrd="0" destOrd="0" presId="urn:microsoft.com/office/officeart/2005/8/layout/vList2"/>
    <dgm:cxn modelId="{5D3021D3-66AE-4B10-8CC3-20A0DF2FD926}" srcId="{6F6E4483-7729-4E1A-A42C-F42CB2554A2F}" destId="{CC8577C4-3A48-4754-BBB6-C9B967CC516F}" srcOrd="2" destOrd="0" parTransId="{CC6AE4B7-91A6-448C-BB69-075B3866533D}" sibTransId="{8482C0B1-2EDC-4FAD-BE51-FE330DDC734D}"/>
    <dgm:cxn modelId="{8185DBE6-BA01-4383-972A-3D8C068B87FF}" srcId="{6F6E4483-7729-4E1A-A42C-F42CB2554A2F}" destId="{F38EDA0C-8587-46AE-A15D-3274D8B0A0DF}" srcOrd="0" destOrd="0" parTransId="{64C17021-0E99-4053-B88A-29502BFF38FC}" sibTransId="{CE66CC7C-6256-48C2-B420-C91F6468CDDA}"/>
    <dgm:cxn modelId="{B3314FF0-E614-44B3-8B64-72246261B4A3}" type="presOf" srcId="{F38EDA0C-8587-46AE-A15D-3274D8B0A0DF}" destId="{348AEBF4-2507-4462-A165-1020ED622C49}" srcOrd="0" destOrd="0" presId="urn:microsoft.com/office/officeart/2005/8/layout/vList2"/>
    <dgm:cxn modelId="{D2BFF80A-9CB3-4263-9C7C-62480AF1812C}" type="presParOf" srcId="{EFBEF76E-AA73-47AC-B5D7-6E10C8E5F7E7}" destId="{348AEBF4-2507-4462-A165-1020ED622C49}" srcOrd="0" destOrd="0" presId="urn:microsoft.com/office/officeart/2005/8/layout/vList2"/>
    <dgm:cxn modelId="{83C01C86-78E1-4C83-80B0-D5E0C726BD11}" type="presParOf" srcId="{EFBEF76E-AA73-47AC-B5D7-6E10C8E5F7E7}" destId="{B9BC92B1-3326-452C-9FDC-85D452A67D6B}" srcOrd="1" destOrd="0" presId="urn:microsoft.com/office/officeart/2005/8/layout/vList2"/>
    <dgm:cxn modelId="{72A04D87-3622-4DB6-8693-A725BE821790}" type="presParOf" srcId="{EFBEF76E-AA73-47AC-B5D7-6E10C8E5F7E7}" destId="{291D59D3-635A-426C-B78F-2A18415627BD}" srcOrd="2" destOrd="0" presId="urn:microsoft.com/office/officeart/2005/8/layout/vList2"/>
    <dgm:cxn modelId="{BAAFB345-6DF5-4FF0-A1A8-63A9FB68735C}" type="presParOf" srcId="{EFBEF76E-AA73-47AC-B5D7-6E10C8E5F7E7}" destId="{F38FDD0C-544A-4A95-AE58-AD789033381F}" srcOrd="3" destOrd="0" presId="urn:microsoft.com/office/officeart/2005/8/layout/vList2"/>
    <dgm:cxn modelId="{5AC62B96-B720-45C6-8C39-0954225E70F2}" type="presParOf" srcId="{EFBEF76E-AA73-47AC-B5D7-6E10C8E5F7E7}" destId="{50FD6306-6F4B-4BC9-8EC4-6C2BFC06523E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47264A5-0F6E-447F-B841-2EEAA093D2D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99D6C3-C0BB-4E23-99CD-559B625ABDA6}">
      <dgm:prSet/>
      <dgm:spPr/>
      <dgm:t>
        <a:bodyPr/>
        <a:lstStyle/>
        <a:p>
          <a:pPr rtl="0"/>
          <a:r>
            <a:rPr lang="en-GB" b="1" dirty="0" err="1"/>
            <a:t>Trosolwg</a:t>
          </a:r>
          <a:r>
            <a:rPr lang="en-GB" b="1" dirty="0"/>
            <a:t> </a:t>
          </a:r>
          <a:r>
            <a:rPr lang="en-GB" b="1" dirty="0" err="1"/>
            <a:t>Ymchwil</a:t>
          </a:r>
          <a:r>
            <a:rPr lang="en-GB" b="1" dirty="0"/>
            <a:t>:</a:t>
          </a:r>
          <a:endParaRPr lang="en-GB" dirty="0"/>
        </a:p>
      </dgm:t>
    </dgm:pt>
    <dgm:pt modelId="{5E0C3823-A62B-47B3-B854-7C201BE0D547}" type="parTrans" cxnId="{2FF5D3E3-5141-4EFE-8816-A9F8AAD03BC9}">
      <dgm:prSet/>
      <dgm:spPr/>
      <dgm:t>
        <a:bodyPr/>
        <a:lstStyle/>
        <a:p>
          <a:endParaRPr lang="en-US"/>
        </a:p>
      </dgm:t>
    </dgm:pt>
    <dgm:pt modelId="{ECD57CCF-1A38-4D42-A57D-0E8041ECB083}" type="sibTrans" cxnId="{2FF5D3E3-5141-4EFE-8816-A9F8AAD03BC9}">
      <dgm:prSet/>
      <dgm:spPr/>
      <dgm:t>
        <a:bodyPr/>
        <a:lstStyle/>
        <a:p>
          <a:endParaRPr lang="en-US"/>
        </a:p>
      </dgm:t>
    </dgm:pt>
    <dgm:pt modelId="{2ADFD347-E4C1-4C08-AC2A-71F1817A9019}">
      <dgm:prSet/>
      <dgm:spPr/>
      <dgm:t>
        <a:bodyPr/>
        <a:lstStyle/>
        <a:p>
          <a:pPr rtl="0"/>
          <a:r>
            <a:rPr lang="en-GB" dirty="0" err="1"/>
            <a:t>Lle</a:t>
          </a:r>
          <a:r>
            <a:rPr lang="en-GB" dirty="0"/>
            <a:t> </a:t>
          </a:r>
          <a:r>
            <a:rPr lang="en-GB" dirty="0" err="1"/>
            <a:t>rydych</a:t>
          </a:r>
          <a:r>
            <a:rPr lang="en-GB" dirty="0"/>
            <a:t> </a:t>
          </a:r>
          <a:r>
            <a:rPr lang="en-GB" dirty="0" err="1"/>
            <a:t>chi'n</a:t>
          </a:r>
          <a:r>
            <a:rPr lang="en-GB" dirty="0"/>
            <a:t> </a:t>
          </a:r>
          <a:r>
            <a:rPr lang="en-GB" dirty="0" err="1"/>
            <a:t>ailadrodd</a:t>
          </a:r>
          <a:r>
            <a:rPr lang="en-GB" dirty="0"/>
            <a:t> </a:t>
          </a:r>
          <a:r>
            <a:rPr lang="en-GB" dirty="0" err="1"/>
            <a:t>pwnc</a:t>
          </a:r>
          <a:r>
            <a:rPr lang="en-GB" dirty="0"/>
            <a:t> </a:t>
          </a:r>
          <a:r>
            <a:rPr lang="en-GB" dirty="0" err="1"/>
            <a:t>eich</a:t>
          </a:r>
          <a:r>
            <a:rPr lang="en-GB" dirty="0"/>
            <a:t> </a:t>
          </a:r>
          <a:r>
            <a:rPr lang="en-GB" dirty="0" err="1"/>
            <a:t>ymchwil</a:t>
          </a:r>
          <a:r>
            <a:rPr lang="en-GB" dirty="0"/>
            <a:t>. a </a:t>
          </a:r>
          <a:r>
            <a:rPr lang="en-GB" dirty="0" err="1"/>
            <a:t>pham</a:t>
          </a:r>
          <a:r>
            <a:rPr lang="en-GB" dirty="0"/>
            <a:t> </a:t>
          </a:r>
          <a:r>
            <a:rPr lang="en-GB" dirty="0" err="1"/>
            <a:t>dewis</a:t>
          </a:r>
          <a:r>
            <a:rPr lang="en-GB" dirty="0"/>
            <a:t> </a:t>
          </a:r>
          <a:r>
            <a:rPr lang="en-GB" dirty="0" err="1"/>
            <a:t>swydd</a:t>
          </a:r>
          <a:r>
            <a:rPr lang="en-GB" dirty="0"/>
            <a:t> </a:t>
          </a:r>
          <a:r>
            <a:rPr lang="en-GB" dirty="0" err="1"/>
            <a:t>benodol</a:t>
          </a:r>
          <a:r>
            <a:rPr lang="en-GB" dirty="0"/>
            <a:t>.</a:t>
          </a:r>
        </a:p>
      </dgm:t>
    </dgm:pt>
    <dgm:pt modelId="{680100E9-BE7B-4DF9-A175-31670B32BB98}" type="parTrans" cxnId="{96573771-60C1-467D-A0AA-30583FC7A742}">
      <dgm:prSet/>
      <dgm:spPr/>
      <dgm:t>
        <a:bodyPr/>
        <a:lstStyle/>
        <a:p>
          <a:endParaRPr lang="en-US"/>
        </a:p>
      </dgm:t>
    </dgm:pt>
    <dgm:pt modelId="{40A84B67-B949-4F95-847A-F165BC988D98}" type="sibTrans" cxnId="{96573771-60C1-467D-A0AA-30583FC7A742}">
      <dgm:prSet/>
      <dgm:spPr/>
      <dgm:t>
        <a:bodyPr/>
        <a:lstStyle/>
        <a:p>
          <a:endParaRPr lang="en-US"/>
        </a:p>
      </dgm:t>
    </dgm:pt>
    <dgm:pt modelId="{6A7C2066-E2C3-4966-9542-BEE97DFC546C}">
      <dgm:prSet/>
      <dgm:spPr/>
      <dgm:t>
        <a:bodyPr/>
        <a:lstStyle/>
        <a:p>
          <a:pPr rtl="0"/>
          <a:r>
            <a:rPr lang="en-GB" b="1" dirty="0" err="1"/>
            <a:t>Dylunio</a:t>
          </a:r>
          <a:r>
            <a:rPr lang="en-GB" b="1" dirty="0"/>
            <a:t> </a:t>
          </a:r>
          <a:r>
            <a:rPr lang="en-GB" b="1" dirty="0" err="1"/>
            <a:t>Ymchwil</a:t>
          </a:r>
          <a:r>
            <a:rPr lang="en-GB" b="1" dirty="0"/>
            <a:t>:</a:t>
          </a:r>
          <a:endParaRPr lang="en-GB" dirty="0"/>
        </a:p>
      </dgm:t>
    </dgm:pt>
    <dgm:pt modelId="{7F30E87C-0FAC-47EC-99C0-8DF72FF30E4A}" type="parTrans" cxnId="{C8AD53B0-B143-4CC1-BA34-4B51921A884B}">
      <dgm:prSet/>
      <dgm:spPr/>
      <dgm:t>
        <a:bodyPr/>
        <a:lstStyle/>
        <a:p>
          <a:endParaRPr lang="en-US"/>
        </a:p>
      </dgm:t>
    </dgm:pt>
    <dgm:pt modelId="{F22DDE88-D156-447D-9C3B-5CDAD59E8283}" type="sibTrans" cxnId="{C8AD53B0-B143-4CC1-BA34-4B51921A884B}">
      <dgm:prSet/>
      <dgm:spPr/>
      <dgm:t>
        <a:bodyPr/>
        <a:lstStyle/>
        <a:p>
          <a:endParaRPr lang="en-US"/>
        </a:p>
      </dgm:t>
    </dgm:pt>
    <dgm:pt modelId="{3EAAF5E8-C7ED-474E-BB50-8E238740CDCA}">
      <dgm:prSet/>
      <dgm:spPr/>
      <dgm:t>
        <a:bodyPr/>
        <a:lstStyle/>
        <a:p>
          <a:pPr rtl="0"/>
          <a:r>
            <a:rPr lang="en-GB" dirty="0"/>
            <a:t>Sut </a:t>
          </a:r>
          <a:r>
            <a:rPr lang="en-GB" dirty="0" err="1"/>
            <a:t>rydych</a:t>
          </a:r>
          <a:r>
            <a:rPr lang="en-GB" dirty="0"/>
            <a:t> chi </a:t>
          </a:r>
          <a:r>
            <a:rPr lang="en-GB" dirty="0" err="1"/>
            <a:t>wedi</a:t>
          </a:r>
          <a:r>
            <a:rPr lang="en-GB" dirty="0"/>
            <a:t> </a:t>
          </a:r>
          <a:r>
            <a:rPr lang="en-GB" dirty="0" err="1"/>
            <a:t>sefydlu'ch</a:t>
          </a:r>
          <a:r>
            <a:rPr lang="en-GB" dirty="0"/>
            <a:t> </a:t>
          </a:r>
          <a:r>
            <a:rPr lang="en-GB" dirty="0" err="1"/>
            <a:t>prosiect</a:t>
          </a:r>
          <a:r>
            <a:rPr lang="en-GB" dirty="0"/>
            <a:t>, a </a:t>
          </a:r>
          <a:r>
            <a:rPr lang="en-GB" dirty="0" err="1"/>
            <a:t>beth</a:t>
          </a:r>
          <a:r>
            <a:rPr lang="en-GB" dirty="0"/>
            <a:t> </a:t>
          </a:r>
          <a:r>
            <a:rPr lang="en-GB" dirty="0" err="1"/>
            <a:t>mae</a:t>
          </a:r>
          <a:r>
            <a:rPr lang="en-GB" dirty="0"/>
            <a:t> </a:t>
          </a:r>
          <a:r>
            <a:rPr lang="en-GB" dirty="0" err="1"/>
            <a:t>pob</a:t>
          </a:r>
          <a:r>
            <a:rPr lang="en-GB" dirty="0"/>
            <a:t> darn </a:t>
          </a:r>
          <a:r>
            <a:rPr lang="en-GB" dirty="0" err="1"/>
            <a:t>ohono'n</a:t>
          </a:r>
          <a:r>
            <a:rPr lang="en-GB" dirty="0"/>
            <a:t> </a:t>
          </a:r>
          <a:r>
            <a:rPr lang="en-GB" dirty="0" err="1"/>
            <a:t>bwriadu</a:t>
          </a:r>
          <a:r>
            <a:rPr lang="en-GB" dirty="0"/>
            <a:t> </a:t>
          </a:r>
          <a:r>
            <a:rPr lang="en-GB" dirty="0" err="1"/>
            <a:t>ei</a:t>
          </a:r>
          <a:r>
            <a:rPr lang="en-GB" dirty="0"/>
            <a:t> </a:t>
          </a:r>
          <a:r>
            <a:rPr lang="en-GB" dirty="0" err="1"/>
            <a:t>gyflawni</a:t>
          </a:r>
          <a:r>
            <a:rPr lang="en-GB" dirty="0"/>
            <a:t>. </a:t>
          </a:r>
          <a:r>
            <a:rPr lang="en-GB" dirty="0" err="1"/>
            <a:t>E.e.</a:t>
          </a:r>
          <a:r>
            <a:rPr lang="en-GB" dirty="0"/>
            <a:t> </a:t>
          </a:r>
          <a:r>
            <a:rPr lang="en-GB" dirty="0" err="1"/>
            <a:t>Ansoddol</a:t>
          </a:r>
          <a:r>
            <a:rPr lang="en-GB" dirty="0"/>
            <a:t> / </a:t>
          </a:r>
          <a:r>
            <a:rPr lang="en-GB" dirty="0" err="1"/>
            <a:t>meintiol</a:t>
          </a:r>
          <a:r>
            <a:rPr lang="en-GB" dirty="0"/>
            <a:t>; math o </a:t>
          </a:r>
          <a:r>
            <a:rPr lang="en-GB" dirty="0" err="1"/>
            <a:t>astudiaeth</a:t>
          </a:r>
          <a:r>
            <a:rPr lang="en-GB" dirty="0"/>
            <a:t> (</a:t>
          </a:r>
          <a:r>
            <a:rPr lang="en-GB" dirty="0" err="1"/>
            <a:t>e.e.</a:t>
          </a:r>
          <a:r>
            <a:rPr lang="en-GB" dirty="0"/>
            <a:t> </a:t>
          </a:r>
          <a:r>
            <a:rPr lang="en-GB" dirty="0" err="1"/>
            <a:t>astudiaeth</a:t>
          </a:r>
          <a:r>
            <a:rPr lang="en-GB" dirty="0"/>
            <a:t> </a:t>
          </a:r>
          <a:r>
            <a:rPr lang="en-GB" dirty="0" err="1"/>
            <a:t>ethnograffig</a:t>
          </a:r>
          <a:r>
            <a:rPr lang="en-GB" dirty="0"/>
            <a:t> / </a:t>
          </a:r>
          <a:r>
            <a:rPr lang="en-GB" dirty="0" err="1"/>
            <a:t>astudiaeth</a:t>
          </a:r>
          <a:r>
            <a:rPr lang="en-GB" dirty="0"/>
            <a:t> </a:t>
          </a:r>
          <a:r>
            <a:rPr lang="en-GB" dirty="0" err="1"/>
            <a:t>achos</a:t>
          </a:r>
          <a:r>
            <a:rPr lang="en-GB" dirty="0"/>
            <a:t>…)</a:t>
          </a:r>
        </a:p>
      </dgm:t>
    </dgm:pt>
    <dgm:pt modelId="{D40D84FB-4666-48BF-93F6-605169E782E3}" type="parTrans" cxnId="{78B798C9-08A8-438C-8E9F-558BEFEED164}">
      <dgm:prSet/>
      <dgm:spPr/>
      <dgm:t>
        <a:bodyPr/>
        <a:lstStyle/>
        <a:p>
          <a:endParaRPr lang="en-US"/>
        </a:p>
      </dgm:t>
    </dgm:pt>
    <dgm:pt modelId="{810F39D5-6FD4-486E-8FF5-D86287EE1691}" type="sibTrans" cxnId="{78B798C9-08A8-438C-8E9F-558BEFEED164}">
      <dgm:prSet/>
      <dgm:spPr/>
      <dgm:t>
        <a:bodyPr/>
        <a:lstStyle/>
        <a:p>
          <a:endParaRPr lang="en-US"/>
        </a:p>
      </dgm:t>
    </dgm:pt>
    <dgm:pt modelId="{5A9E3C88-489A-4C59-815E-1C091D51DC97}">
      <dgm:prSet/>
      <dgm:spPr/>
      <dgm:t>
        <a:bodyPr/>
        <a:lstStyle/>
        <a:p>
          <a:pPr rtl="0"/>
          <a:r>
            <a:rPr lang="en-GB" b="1" dirty="0" err="1"/>
            <a:t>Dulliau</a:t>
          </a:r>
          <a:r>
            <a:rPr lang="en-GB" b="1" dirty="0"/>
            <a:t> </a:t>
          </a:r>
          <a:r>
            <a:rPr lang="en-GB" b="1" dirty="0" err="1"/>
            <a:t>Casglu</a:t>
          </a:r>
          <a:r>
            <a:rPr lang="en-GB" b="1" dirty="0"/>
            <a:t> Data:</a:t>
          </a:r>
          <a:endParaRPr lang="en-GB" dirty="0"/>
        </a:p>
      </dgm:t>
    </dgm:pt>
    <dgm:pt modelId="{629BC30C-4E4A-4234-A1D6-BE68769DE316}" type="parTrans" cxnId="{A6AFF1BD-B1D7-47EE-AE79-B5182B686FAA}">
      <dgm:prSet/>
      <dgm:spPr/>
      <dgm:t>
        <a:bodyPr/>
        <a:lstStyle/>
        <a:p>
          <a:endParaRPr lang="en-US"/>
        </a:p>
      </dgm:t>
    </dgm:pt>
    <dgm:pt modelId="{60B8DA7C-DC18-4DE8-9084-12E8B0E2C074}" type="sibTrans" cxnId="{A6AFF1BD-B1D7-47EE-AE79-B5182B686FAA}">
      <dgm:prSet/>
      <dgm:spPr/>
      <dgm:t>
        <a:bodyPr/>
        <a:lstStyle/>
        <a:p>
          <a:endParaRPr lang="en-US"/>
        </a:p>
      </dgm:t>
    </dgm:pt>
    <dgm:pt modelId="{EE66F40C-9494-4C76-AD66-17E094672055}">
      <dgm:prSet/>
      <dgm:spPr/>
      <dgm:t>
        <a:bodyPr/>
        <a:lstStyle/>
        <a:p>
          <a:pPr rtl="0"/>
          <a:r>
            <a:rPr lang="en-GB" dirty="0" err="1"/>
            <a:t>Yr</a:t>
          </a:r>
          <a:r>
            <a:rPr lang="en-GB" dirty="0"/>
            <a:t> </a:t>
          </a:r>
          <a:r>
            <a:rPr lang="en-GB" dirty="0" err="1"/>
            <a:t>hyn</a:t>
          </a:r>
          <a:r>
            <a:rPr lang="en-GB" dirty="0"/>
            <a:t> a </a:t>
          </a:r>
          <a:r>
            <a:rPr lang="en-GB" dirty="0" err="1"/>
            <a:t>ddefnyddiwyd</a:t>
          </a:r>
          <a:r>
            <a:rPr lang="en-GB" dirty="0"/>
            <a:t> </a:t>
          </a:r>
          <a:r>
            <a:rPr lang="en-GB" dirty="0" err="1"/>
            <a:t>gennych</a:t>
          </a:r>
          <a:r>
            <a:rPr lang="en-GB" dirty="0"/>
            <a:t> </a:t>
          </a:r>
          <a:r>
            <a:rPr lang="en-GB" dirty="0" err="1"/>
            <a:t>i</a:t>
          </a:r>
          <a:r>
            <a:rPr lang="en-GB" dirty="0"/>
            <a:t> </a:t>
          </a:r>
          <a:r>
            <a:rPr lang="en-GB" dirty="0" err="1"/>
            <a:t>gasglu'r</a:t>
          </a:r>
          <a:r>
            <a:rPr lang="en-GB" dirty="0"/>
            <a:t> data (</a:t>
          </a:r>
          <a:r>
            <a:rPr lang="en-GB" dirty="0" err="1"/>
            <a:t>arolygon</a:t>
          </a:r>
          <a:r>
            <a:rPr lang="en-GB" dirty="0"/>
            <a:t>, </a:t>
          </a:r>
          <a:r>
            <a:rPr lang="en-GB" dirty="0" err="1"/>
            <a:t>holiaduron</a:t>
          </a:r>
          <a:r>
            <a:rPr lang="en-GB" dirty="0"/>
            <a:t>, </a:t>
          </a:r>
          <a:r>
            <a:rPr lang="en-GB" dirty="0" err="1"/>
            <a:t>cyfweliadau</a:t>
          </a:r>
          <a:r>
            <a:rPr lang="en-GB" dirty="0"/>
            <a:t>, </a:t>
          </a:r>
          <a:r>
            <a:rPr lang="en-GB" dirty="0" err="1"/>
            <a:t>treialon</a:t>
          </a:r>
          <a:r>
            <a:rPr lang="en-GB" dirty="0"/>
            <a:t>, ac </a:t>
          </a:r>
          <a:r>
            <a:rPr lang="en-GB" dirty="0" err="1"/>
            <a:t>ati</a:t>
          </a:r>
          <a:r>
            <a:rPr lang="en-GB" dirty="0"/>
            <a:t>). </a:t>
          </a:r>
          <a:r>
            <a:rPr lang="en-GB" dirty="0" err="1"/>
            <a:t>Peidiwch</a:t>
          </a:r>
          <a:r>
            <a:rPr lang="en-GB" dirty="0"/>
            <a:t> ag </a:t>
          </a:r>
          <a:r>
            <a:rPr lang="en-GB" dirty="0" err="1"/>
            <a:t>anghofio</a:t>
          </a:r>
          <a:r>
            <a:rPr lang="en-GB" dirty="0"/>
            <a:t> </a:t>
          </a:r>
          <a:r>
            <a:rPr lang="en-GB" dirty="0" err="1"/>
            <a:t>cynnwys</a:t>
          </a:r>
          <a:r>
            <a:rPr lang="en-GB" dirty="0"/>
            <a:t> </a:t>
          </a:r>
          <a:r>
            <a:rPr lang="en-GB" dirty="0" err="1"/>
            <a:t>maint</a:t>
          </a:r>
          <a:r>
            <a:rPr lang="en-GB" dirty="0"/>
            <a:t> y </a:t>
          </a:r>
          <a:r>
            <a:rPr lang="en-GB" dirty="0" err="1"/>
            <a:t>sampl</a:t>
          </a:r>
          <a:r>
            <a:rPr lang="en-GB" dirty="0"/>
            <a:t>.</a:t>
          </a:r>
        </a:p>
      </dgm:t>
    </dgm:pt>
    <dgm:pt modelId="{C59689E4-24B4-4EDA-9614-0F6A0E6589A6}" type="parTrans" cxnId="{B96DC151-E551-4887-AABF-EE4152F02A5F}">
      <dgm:prSet/>
      <dgm:spPr/>
      <dgm:t>
        <a:bodyPr/>
        <a:lstStyle/>
        <a:p>
          <a:endParaRPr lang="en-US"/>
        </a:p>
      </dgm:t>
    </dgm:pt>
    <dgm:pt modelId="{786B5A12-7176-4205-85F1-1D4CFE2EDA08}" type="sibTrans" cxnId="{B96DC151-E551-4887-AABF-EE4152F02A5F}">
      <dgm:prSet/>
      <dgm:spPr/>
      <dgm:t>
        <a:bodyPr/>
        <a:lstStyle/>
        <a:p>
          <a:endParaRPr lang="en-US"/>
        </a:p>
      </dgm:t>
    </dgm:pt>
    <dgm:pt modelId="{5B4413B3-ED94-40BF-AAB5-96FA08E655A0}">
      <dgm:prSet/>
      <dgm:spPr/>
      <dgm:t>
        <a:bodyPr/>
        <a:lstStyle/>
        <a:p>
          <a:pPr rtl="0"/>
          <a:r>
            <a:rPr lang="en-GB" b="1" dirty="0" err="1"/>
            <a:t>Dadansoddi</a:t>
          </a:r>
          <a:r>
            <a:rPr lang="en-GB" b="1" dirty="0"/>
            <a:t> data:</a:t>
          </a:r>
          <a:endParaRPr lang="en-GB" dirty="0"/>
        </a:p>
      </dgm:t>
    </dgm:pt>
    <dgm:pt modelId="{B0811722-A1D6-4900-9D4F-9D42F8B646B2}" type="parTrans" cxnId="{6F5528F3-2783-472F-9915-DD9B84F7AC68}">
      <dgm:prSet/>
      <dgm:spPr/>
      <dgm:t>
        <a:bodyPr/>
        <a:lstStyle/>
        <a:p>
          <a:endParaRPr lang="en-US"/>
        </a:p>
      </dgm:t>
    </dgm:pt>
    <dgm:pt modelId="{472E91F9-37C6-4F76-9FAE-6243E6721106}" type="sibTrans" cxnId="{6F5528F3-2783-472F-9915-DD9B84F7AC68}">
      <dgm:prSet/>
      <dgm:spPr/>
      <dgm:t>
        <a:bodyPr/>
        <a:lstStyle/>
        <a:p>
          <a:endParaRPr lang="en-US"/>
        </a:p>
      </dgm:t>
    </dgm:pt>
    <dgm:pt modelId="{709476F4-D133-47BC-BE7B-61A490B9BA73}">
      <dgm:prSet/>
      <dgm:spPr/>
      <dgm:t>
        <a:bodyPr/>
        <a:lstStyle/>
        <a:p>
          <a:pPr rtl="0"/>
          <a:r>
            <a:rPr lang="en-GB" dirty="0" err="1"/>
            <a:t>Disgrifiwch</a:t>
          </a:r>
          <a:r>
            <a:rPr lang="en-GB" dirty="0"/>
            <a:t> </a:t>
          </a:r>
          <a:r>
            <a:rPr lang="en-GB" dirty="0" err="1"/>
            <a:t>sut</a:t>
          </a:r>
          <a:r>
            <a:rPr lang="en-GB" dirty="0"/>
            <a:t> </a:t>
          </a:r>
          <a:r>
            <a:rPr lang="en-GB" dirty="0" err="1"/>
            <a:t>rydych</a:t>
          </a:r>
          <a:r>
            <a:rPr lang="en-GB" dirty="0"/>
            <a:t> </a:t>
          </a:r>
          <a:r>
            <a:rPr lang="en-GB" dirty="0" err="1"/>
            <a:t>chi'n</a:t>
          </a:r>
          <a:r>
            <a:rPr lang="en-GB" dirty="0"/>
            <a:t> </a:t>
          </a:r>
          <a:r>
            <a:rPr lang="en-GB" dirty="0" err="1"/>
            <a:t>bwriadu</a:t>
          </a:r>
          <a:r>
            <a:rPr lang="en-GB" dirty="0"/>
            <a:t> </a:t>
          </a:r>
          <a:r>
            <a:rPr lang="en-GB" dirty="0" err="1"/>
            <a:t>dadansoddi'r</a:t>
          </a:r>
          <a:r>
            <a:rPr lang="en-GB" dirty="0"/>
            <a:t> data</a:t>
          </a:r>
        </a:p>
      </dgm:t>
    </dgm:pt>
    <dgm:pt modelId="{252836CF-B1A6-438F-A59F-FB34769146BC}" type="parTrans" cxnId="{7DA90BAA-8DFC-49DD-8466-11D6BA99EC7D}">
      <dgm:prSet/>
      <dgm:spPr/>
      <dgm:t>
        <a:bodyPr/>
        <a:lstStyle/>
        <a:p>
          <a:endParaRPr lang="en-US"/>
        </a:p>
      </dgm:t>
    </dgm:pt>
    <dgm:pt modelId="{474535AB-18C7-4311-91C6-40B362FCFEA2}" type="sibTrans" cxnId="{7DA90BAA-8DFC-49DD-8466-11D6BA99EC7D}">
      <dgm:prSet/>
      <dgm:spPr/>
      <dgm:t>
        <a:bodyPr/>
        <a:lstStyle/>
        <a:p>
          <a:endParaRPr lang="en-US"/>
        </a:p>
      </dgm:t>
    </dgm:pt>
    <dgm:pt modelId="{EB9F9D24-642C-4E04-A863-63639A2AC650}" type="pres">
      <dgm:prSet presAssocID="{147264A5-0F6E-447F-B841-2EEAA093D2D1}" presName="linear" presStyleCnt="0">
        <dgm:presLayoutVars>
          <dgm:animLvl val="lvl"/>
          <dgm:resizeHandles val="exact"/>
        </dgm:presLayoutVars>
      </dgm:prSet>
      <dgm:spPr/>
    </dgm:pt>
    <dgm:pt modelId="{EAAC640A-DF50-41AD-B7B8-82776A35D21B}" type="pres">
      <dgm:prSet presAssocID="{E799D6C3-C0BB-4E23-99CD-559B625ABDA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53D33A9-423F-4C1D-96DC-9F163593010F}" type="pres">
      <dgm:prSet presAssocID="{E799D6C3-C0BB-4E23-99CD-559B625ABDA6}" presName="childText" presStyleLbl="revTx" presStyleIdx="0" presStyleCnt="4">
        <dgm:presLayoutVars>
          <dgm:bulletEnabled val="1"/>
        </dgm:presLayoutVars>
      </dgm:prSet>
      <dgm:spPr/>
    </dgm:pt>
    <dgm:pt modelId="{C9DD73E3-9AED-42B2-B658-66BE736C2B00}" type="pres">
      <dgm:prSet presAssocID="{6A7C2066-E2C3-4966-9542-BEE97DFC546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96FACBA-8FB8-4285-8DF6-162706814467}" type="pres">
      <dgm:prSet presAssocID="{6A7C2066-E2C3-4966-9542-BEE97DFC546C}" presName="childText" presStyleLbl="revTx" presStyleIdx="1" presStyleCnt="4">
        <dgm:presLayoutVars>
          <dgm:bulletEnabled val="1"/>
        </dgm:presLayoutVars>
      </dgm:prSet>
      <dgm:spPr/>
    </dgm:pt>
    <dgm:pt modelId="{A3D4153D-2D34-4A40-A00B-59723830A838}" type="pres">
      <dgm:prSet presAssocID="{5A9E3C88-489A-4C59-815E-1C091D51DC9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E9F6ED8-98F7-4292-9A62-23CA6D29376B}" type="pres">
      <dgm:prSet presAssocID="{5A9E3C88-489A-4C59-815E-1C091D51DC97}" presName="childText" presStyleLbl="revTx" presStyleIdx="2" presStyleCnt="4">
        <dgm:presLayoutVars>
          <dgm:bulletEnabled val="1"/>
        </dgm:presLayoutVars>
      </dgm:prSet>
      <dgm:spPr/>
    </dgm:pt>
    <dgm:pt modelId="{66CD372B-A73A-4E61-946B-F0185B5D65AE}" type="pres">
      <dgm:prSet presAssocID="{5B4413B3-ED94-40BF-AAB5-96FA08E655A0}" presName="parentText" presStyleLbl="node1" presStyleIdx="3" presStyleCnt="4" custLinFactNeighborX="-124" custLinFactNeighborY="7556">
        <dgm:presLayoutVars>
          <dgm:chMax val="0"/>
          <dgm:bulletEnabled val="1"/>
        </dgm:presLayoutVars>
      </dgm:prSet>
      <dgm:spPr/>
    </dgm:pt>
    <dgm:pt modelId="{F7C27F19-5C6D-48CB-878F-BC6028412B51}" type="pres">
      <dgm:prSet presAssocID="{5B4413B3-ED94-40BF-AAB5-96FA08E655A0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C23E3A09-987E-49FE-86C2-39062976F1E5}" type="presOf" srcId="{6A7C2066-E2C3-4966-9542-BEE97DFC546C}" destId="{C9DD73E3-9AED-42B2-B658-66BE736C2B00}" srcOrd="0" destOrd="0" presId="urn:microsoft.com/office/officeart/2005/8/layout/vList2"/>
    <dgm:cxn modelId="{D0D6BE13-563F-450F-A308-B9949B157A55}" type="presOf" srcId="{2ADFD347-E4C1-4C08-AC2A-71F1817A9019}" destId="{253D33A9-423F-4C1D-96DC-9F163593010F}" srcOrd="0" destOrd="0" presId="urn:microsoft.com/office/officeart/2005/8/layout/vList2"/>
    <dgm:cxn modelId="{9C038330-3F83-4635-8326-FA7D5EB6AC13}" type="presOf" srcId="{3EAAF5E8-C7ED-474E-BB50-8E238740CDCA}" destId="{396FACBA-8FB8-4285-8DF6-162706814467}" srcOrd="0" destOrd="0" presId="urn:microsoft.com/office/officeart/2005/8/layout/vList2"/>
    <dgm:cxn modelId="{FE3FA339-D7E1-4CA2-8CE4-F49674E0567F}" type="presOf" srcId="{E799D6C3-C0BB-4E23-99CD-559B625ABDA6}" destId="{EAAC640A-DF50-41AD-B7B8-82776A35D21B}" srcOrd="0" destOrd="0" presId="urn:microsoft.com/office/officeart/2005/8/layout/vList2"/>
    <dgm:cxn modelId="{C3BC5D6B-D705-4F1F-9602-21426DBD4089}" type="presOf" srcId="{EE66F40C-9494-4C76-AD66-17E094672055}" destId="{FE9F6ED8-98F7-4292-9A62-23CA6D29376B}" srcOrd="0" destOrd="0" presId="urn:microsoft.com/office/officeart/2005/8/layout/vList2"/>
    <dgm:cxn modelId="{96573771-60C1-467D-A0AA-30583FC7A742}" srcId="{E799D6C3-C0BB-4E23-99CD-559B625ABDA6}" destId="{2ADFD347-E4C1-4C08-AC2A-71F1817A9019}" srcOrd="0" destOrd="0" parTransId="{680100E9-BE7B-4DF9-A175-31670B32BB98}" sibTransId="{40A84B67-B949-4F95-847A-F165BC988D98}"/>
    <dgm:cxn modelId="{B96DC151-E551-4887-AABF-EE4152F02A5F}" srcId="{5A9E3C88-489A-4C59-815E-1C091D51DC97}" destId="{EE66F40C-9494-4C76-AD66-17E094672055}" srcOrd="0" destOrd="0" parTransId="{C59689E4-24B4-4EDA-9614-0F6A0E6589A6}" sibTransId="{786B5A12-7176-4205-85F1-1D4CFE2EDA08}"/>
    <dgm:cxn modelId="{F94A1956-FE8E-44C3-9771-C299DCFCBEC1}" type="presOf" srcId="{5B4413B3-ED94-40BF-AAB5-96FA08E655A0}" destId="{66CD372B-A73A-4E61-946B-F0185B5D65AE}" srcOrd="0" destOrd="0" presId="urn:microsoft.com/office/officeart/2005/8/layout/vList2"/>
    <dgm:cxn modelId="{81CBB97B-DE4E-4AC4-A273-C91449896D74}" type="presOf" srcId="{709476F4-D133-47BC-BE7B-61A490B9BA73}" destId="{F7C27F19-5C6D-48CB-878F-BC6028412B51}" srcOrd="0" destOrd="0" presId="urn:microsoft.com/office/officeart/2005/8/layout/vList2"/>
    <dgm:cxn modelId="{21AE4796-7D88-4459-92E3-70FB55C5E6D9}" type="presOf" srcId="{5A9E3C88-489A-4C59-815E-1C091D51DC97}" destId="{A3D4153D-2D34-4A40-A00B-59723830A838}" srcOrd="0" destOrd="0" presId="urn:microsoft.com/office/officeart/2005/8/layout/vList2"/>
    <dgm:cxn modelId="{7DA90BAA-8DFC-49DD-8466-11D6BA99EC7D}" srcId="{5B4413B3-ED94-40BF-AAB5-96FA08E655A0}" destId="{709476F4-D133-47BC-BE7B-61A490B9BA73}" srcOrd="0" destOrd="0" parTransId="{252836CF-B1A6-438F-A59F-FB34769146BC}" sibTransId="{474535AB-18C7-4311-91C6-40B362FCFEA2}"/>
    <dgm:cxn modelId="{C4B440AB-0E9A-41BD-9F8B-2A849045E21B}" type="presOf" srcId="{147264A5-0F6E-447F-B841-2EEAA093D2D1}" destId="{EB9F9D24-642C-4E04-A863-63639A2AC650}" srcOrd="0" destOrd="0" presId="urn:microsoft.com/office/officeart/2005/8/layout/vList2"/>
    <dgm:cxn modelId="{C8AD53B0-B143-4CC1-BA34-4B51921A884B}" srcId="{147264A5-0F6E-447F-B841-2EEAA093D2D1}" destId="{6A7C2066-E2C3-4966-9542-BEE97DFC546C}" srcOrd="1" destOrd="0" parTransId="{7F30E87C-0FAC-47EC-99C0-8DF72FF30E4A}" sibTransId="{F22DDE88-D156-447D-9C3B-5CDAD59E8283}"/>
    <dgm:cxn modelId="{A6AFF1BD-B1D7-47EE-AE79-B5182B686FAA}" srcId="{147264A5-0F6E-447F-B841-2EEAA093D2D1}" destId="{5A9E3C88-489A-4C59-815E-1C091D51DC97}" srcOrd="2" destOrd="0" parTransId="{629BC30C-4E4A-4234-A1D6-BE68769DE316}" sibTransId="{60B8DA7C-DC18-4DE8-9084-12E8B0E2C074}"/>
    <dgm:cxn modelId="{78B798C9-08A8-438C-8E9F-558BEFEED164}" srcId="{6A7C2066-E2C3-4966-9542-BEE97DFC546C}" destId="{3EAAF5E8-C7ED-474E-BB50-8E238740CDCA}" srcOrd="0" destOrd="0" parTransId="{D40D84FB-4666-48BF-93F6-605169E782E3}" sibTransId="{810F39D5-6FD4-486E-8FF5-D86287EE1691}"/>
    <dgm:cxn modelId="{2FF5D3E3-5141-4EFE-8816-A9F8AAD03BC9}" srcId="{147264A5-0F6E-447F-B841-2EEAA093D2D1}" destId="{E799D6C3-C0BB-4E23-99CD-559B625ABDA6}" srcOrd="0" destOrd="0" parTransId="{5E0C3823-A62B-47B3-B854-7C201BE0D547}" sibTransId="{ECD57CCF-1A38-4D42-A57D-0E8041ECB083}"/>
    <dgm:cxn modelId="{6F5528F3-2783-472F-9915-DD9B84F7AC68}" srcId="{147264A5-0F6E-447F-B841-2EEAA093D2D1}" destId="{5B4413B3-ED94-40BF-AAB5-96FA08E655A0}" srcOrd="3" destOrd="0" parTransId="{B0811722-A1D6-4900-9D4F-9D42F8B646B2}" sibTransId="{472E91F9-37C6-4F76-9FAE-6243E6721106}"/>
    <dgm:cxn modelId="{4311E326-BB26-41B0-8178-942ED0F0CBBE}" type="presParOf" srcId="{EB9F9D24-642C-4E04-A863-63639A2AC650}" destId="{EAAC640A-DF50-41AD-B7B8-82776A35D21B}" srcOrd="0" destOrd="0" presId="urn:microsoft.com/office/officeart/2005/8/layout/vList2"/>
    <dgm:cxn modelId="{13B657B2-CBBB-43D6-A46E-C9549E1E3238}" type="presParOf" srcId="{EB9F9D24-642C-4E04-A863-63639A2AC650}" destId="{253D33A9-423F-4C1D-96DC-9F163593010F}" srcOrd="1" destOrd="0" presId="urn:microsoft.com/office/officeart/2005/8/layout/vList2"/>
    <dgm:cxn modelId="{3CD1090C-C723-4D20-90AE-190D056872FC}" type="presParOf" srcId="{EB9F9D24-642C-4E04-A863-63639A2AC650}" destId="{C9DD73E3-9AED-42B2-B658-66BE736C2B00}" srcOrd="2" destOrd="0" presId="urn:microsoft.com/office/officeart/2005/8/layout/vList2"/>
    <dgm:cxn modelId="{B913D2C8-27CB-4FB5-B721-F188A054AAFB}" type="presParOf" srcId="{EB9F9D24-642C-4E04-A863-63639A2AC650}" destId="{396FACBA-8FB8-4285-8DF6-162706814467}" srcOrd="3" destOrd="0" presId="urn:microsoft.com/office/officeart/2005/8/layout/vList2"/>
    <dgm:cxn modelId="{66E0FBEA-B6B2-472F-BDF0-9700B409589E}" type="presParOf" srcId="{EB9F9D24-642C-4E04-A863-63639A2AC650}" destId="{A3D4153D-2D34-4A40-A00B-59723830A838}" srcOrd="4" destOrd="0" presId="urn:microsoft.com/office/officeart/2005/8/layout/vList2"/>
    <dgm:cxn modelId="{237F4DFB-FF4B-4767-9D41-7575D0128764}" type="presParOf" srcId="{EB9F9D24-642C-4E04-A863-63639A2AC650}" destId="{FE9F6ED8-98F7-4292-9A62-23CA6D29376B}" srcOrd="5" destOrd="0" presId="urn:microsoft.com/office/officeart/2005/8/layout/vList2"/>
    <dgm:cxn modelId="{94DB2DA3-628F-4828-9048-0143F8E624D2}" type="presParOf" srcId="{EB9F9D24-642C-4E04-A863-63639A2AC650}" destId="{66CD372B-A73A-4E61-946B-F0185B5D65AE}" srcOrd="6" destOrd="0" presId="urn:microsoft.com/office/officeart/2005/8/layout/vList2"/>
    <dgm:cxn modelId="{E8C37D9E-F713-4E5A-98F8-CA4798AC23EF}" type="presParOf" srcId="{EB9F9D24-642C-4E04-A863-63639A2AC650}" destId="{F7C27F19-5C6D-48CB-878F-BC6028412B51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47264A5-0F6E-447F-B841-2EEAA093D2D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99D6C3-C0BB-4E23-99CD-559B625ABDA6}">
      <dgm:prSet/>
      <dgm:spPr/>
      <dgm:t>
        <a:bodyPr/>
        <a:lstStyle/>
        <a:p>
          <a:pPr rtl="0"/>
          <a:r>
            <a:rPr lang="en-GB" b="1"/>
            <a:t>Research Overview: </a:t>
          </a:r>
          <a:endParaRPr lang="en-GB"/>
        </a:p>
      </dgm:t>
    </dgm:pt>
    <dgm:pt modelId="{5E0C3823-A62B-47B3-B854-7C201BE0D547}" type="parTrans" cxnId="{2FF5D3E3-5141-4EFE-8816-A9F8AAD03BC9}">
      <dgm:prSet/>
      <dgm:spPr/>
      <dgm:t>
        <a:bodyPr/>
        <a:lstStyle/>
        <a:p>
          <a:endParaRPr lang="en-US"/>
        </a:p>
      </dgm:t>
    </dgm:pt>
    <dgm:pt modelId="{ECD57CCF-1A38-4D42-A57D-0E8041ECB083}" type="sibTrans" cxnId="{2FF5D3E3-5141-4EFE-8816-A9F8AAD03BC9}">
      <dgm:prSet/>
      <dgm:spPr/>
      <dgm:t>
        <a:bodyPr/>
        <a:lstStyle/>
        <a:p>
          <a:endParaRPr lang="en-US"/>
        </a:p>
      </dgm:t>
    </dgm:pt>
    <dgm:pt modelId="{2ADFD347-E4C1-4C08-AC2A-71F1817A9019}">
      <dgm:prSet/>
      <dgm:spPr/>
      <dgm:t>
        <a:bodyPr/>
        <a:lstStyle/>
        <a:p>
          <a:pPr rtl="0"/>
          <a:r>
            <a:rPr lang="en-GB" dirty="0"/>
            <a:t>Where you reiterate the topic of your research. and why choosing a particular position.</a:t>
          </a:r>
          <a:r>
            <a:rPr lang="en-GB" b="1" dirty="0"/>
            <a:t> </a:t>
          </a:r>
          <a:endParaRPr lang="en-GB" dirty="0"/>
        </a:p>
      </dgm:t>
    </dgm:pt>
    <dgm:pt modelId="{680100E9-BE7B-4DF9-A175-31670B32BB98}" type="parTrans" cxnId="{96573771-60C1-467D-A0AA-30583FC7A742}">
      <dgm:prSet/>
      <dgm:spPr/>
      <dgm:t>
        <a:bodyPr/>
        <a:lstStyle/>
        <a:p>
          <a:endParaRPr lang="en-US"/>
        </a:p>
      </dgm:t>
    </dgm:pt>
    <dgm:pt modelId="{40A84B67-B949-4F95-847A-F165BC988D98}" type="sibTrans" cxnId="{96573771-60C1-467D-A0AA-30583FC7A742}">
      <dgm:prSet/>
      <dgm:spPr/>
      <dgm:t>
        <a:bodyPr/>
        <a:lstStyle/>
        <a:p>
          <a:endParaRPr lang="en-US"/>
        </a:p>
      </dgm:t>
    </dgm:pt>
    <dgm:pt modelId="{6A7C2066-E2C3-4966-9542-BEE97DFC546C}">
      <dgm:prSet/>
      <dgm:spPr/>
      <dgm:t>
        <a:bodyPr/>
        <a:lstStyle/>
        <a:p>
          <a:pPr rtl="0"/>
          <a:r>
            <a:rPr lang="en-GB" b="1"/>
            <a:t>Research Design: </a:t>
          </a:r>
          <a:endParaRPr lang="en-GB"/>
        </a:p>
      </dgm:t>
    </dgm:pt>
    <dgm:pt modelId="{7F30E87C-0FAC-47EC-99C0-8DF72FF30E4A}" type="parTrans" cxnId="{C8AD53B0-B143-4CC1-BA34-4B51921A884B}">
      <dgm:prSet/>
      <dgm:spPr/>
      <dgm:t>
        <a:bodyPr/>
        <a:lstStyle/>
        <a:p>
          <a:endParaRPr lang="en-US"/>
        </a:p>
      </dgm:t>
    </dgm:pt>
    <dgm:pt modelId="{F22DDE88-D156-447D-9C3B-5CDAD59E8283}" type="sibTrans" cxnId="{C8AD53B0-B143-4CC1-BA34-4B51921A884B}">
      <dgm:prSet/>
      <dgm:spPr/>
      <dgm:t>
        <a:bodyPr/>
        <a:lstStyle/>
        <a:p>
          <a:endParaRPr lang="en-US"/>
        </a:p>
      </dgm:t>
    </dgm:pt>
    <dgm:pt modelId="{3EAAF5E8-C7ED-474E-BB50-8E238740CDCA}">
      <dgm:prSet/>
      <dgm:spPr/>
      <dgm:t>
        <a:bodyPr/>
        <a:lstStyle/>
        <a:p>
          <a:pPr rtl="0"/>
          <a:r>
            <a:rPr lang="en-GB" dirty="0"/>
            <a:t>How you’ve set up your project, and what each piece of it aims to accomplish. E.g. Qualitative / quantitative;  type of study (e.g. ethnographic study/ case study…)</a:t>
          </a:r>
        </a:p>
      </dgm:t>
    </dgm:pt>
    <dgm:pt modelId="{D40D84FB-4666-48BF-93F6-605169E782E3}" type="parTrans" cxnId="{78B798C9-08A8-438C-8E9F-558BEFEED164}">
      <dgm:prSet/>
      <dgm:spPr/>
      <dgm:t>
        <a:bodyPr/>
        <a:lstStyle/>
        <a:p>
          <a:endParaRPr lang="en-US"/>
        </a:p>
      </dgm:t>
    </dgm:pt>
    <dgm:pt modelId="{810F39D5-6FD4-486E-8FF5-D86287EE1691}" type="sibTrans" cxnId="{78B798C9-08A8-438C-8E9F-558BEFEED164}">
      <dgm:prSet/>
      <dgm:spPr/>
      <dgm:t>
        <a:bodyPr/>
        <a:lstStyle/>
        <a:p>
          <a:endParaRPr lang="en-US"/>
        </a:p>
      </dgm:t>
    </dgm:pt>
    <dgm:pt modelId="{5A9E3C88-489A-4C59-815E-1C091D51DC97}">
      <dgm:prSet/>
      <dgm:spPr/>
      <dgm:t>
        <a:bodyPr/>
        <a:lstStyle/>
        <a:p>
          <a:pPr rtl="0"/>
          <a:r>
            <a:rPr lang="en-GB" b="1"/>
            <a:t>Data Collection</a:t>
          </a:r>
          <a:r>
            <a:rPr lang="en-GB"/>
            <a:t> </a:t>
          </a:r>
          <a:r>
            <a:rPr lang="en-GB" b="1"/>
            <a:t>Methods: </a:t>
          </a:r>
          <a:endParaRPr lang="en-GB"/>
        </a:p>
      </dgm:t>
    </dgm:pt>
    <dgm:pt modelId="{629BC30C-4E4A-4234-A1D6-BE68769DE316}" type="parTrans" cxnId="{A6AFF1BD-B1D7-47EE-AE79-B5182B686FAA}">
      <dgm:prSet/>
      <dgm:spPr/>
      <dgm:t>
        <a:bodyPr/>
        <a:lstStyle/>
        <a:p>
          <a:endParaRPr lang="en-US"/>
        </a:p>
      </dgm:t>
    </dgm:pt>
    <dgm:pt modelId="{60B8DA7C-DC18-4DE8-9084-12E8B0E2C074}" type="sibTrans" cxnId="{A6AFF1BD-B1D7-47EE-AE79-B5182B686FAA}">
      <dgm:prSet/>
      <dgm:spPr/>
      <dgm:t>
        <a:bodyPr/>
        <a:lstStyle/>
        <a:p>
          <a:endParaRPr lang="en-US"/>
        </a:p>
      </dgm:t>
    </dgm:pt>
    <dgm:pt modelId="{EE66F40C-9494-4C76-AD66-17E094672055}">
      <dgm:prSet/>
      <dgm:spPr/>
      <dgm:t>
        <a:bodyPr/>
        <a:lstStyle/>
        <a:p>
          <a:pPr rtl="0"/>
          <a:r>
            <a:rPr lang="en-GB" dirty="0"/>
            <a:t>What you used to collect the data (surveys, questionnaires, interviews, trials, etc.). Don’t forget to include </a:t>
          </a:r>
          <a:r>
            <a:rPr lang="en-GB" b="1" dirty="0"/>
            <a:t>sample size..</a:t>
          </a:r>
          <a:endParaRPr lang="en-GB" dirty="0"/>
        </a:p>
      </dgm:t>
    </dgm:pt>
    <dgm:pt modelId="{C59689E4-24B4-4EDA-9614-0F6A0E6589A6}" type="parTrans" cxnId="{B96DC151-E551-4887-AABF-EE4152F02A5F}">
      <dgm:prSet/>
      <dgm:spPr/>
      <dgm:t>
        <a:bodyPr/>
        <a:lstStyle/>
        <a:p>
          <a:endParaRPr lang="en-US"/>
        </a:p>
      </dgm:t>
    </dgm:pt>
    <dgm:pt modelId="{786B5A12-7176-4205-85F1-1D4CFE2EDA08}" type="sibTrans" cxnId="{B96DC151-E551-4887-AABF-EE4152F02A5F}">
      <dgm:prSet/>
      <dgm:spPr/>
      <dgm:t>
        <a:bodyPr/>
        <a:lstStyle/>
        <a:p>
          <a:endParaRPr lang="en-US"/>
        </a:p>
      </dgm:t>
    </dgm:pt>
    <dgm:pt modelId="{5B4413B3-ED94-40BF-AAB5-96FA08E655A0}">
      <dgm:prSet/>
      <dgm:spPr/>
      <dgm:t>
        <a:bodyPr/>
        <a:lstStyle/>
        <a:p>
          <a:pPr rtl="0"/>
          <a:r>
            <a:rPr lang="en-GB" b="1" dirty="0"/>
            <a:t>Data Analysis: </a:t>
          </a:r>
          <a:endParaRPr lang="en-GB" dirty="0"/>
        </a:p>
      </dgm:t>
    </dgm:pt>
    <dgm:pt modelId="{B0811722-A1D6-4900-9D4F-9D42F8B646B2}" type="parTrans" cxnId="{6F5528F3-2783-472F-9915-DD9B84F7AC68}">
      <dgm:prSet/>
      <dgm:spPr/>
      <dgm:t>
        <a:bodyPr/>
        <a:lstStyle/>
        <a:p>
          <a:endParaRPr lang="en-US"/>
        </a:p>
      </dgm:t>
    </dgm:pt>
    <dgm:pt modelId="{472E91F9-37C6-4F76-9FAE-6243E6721106}" type="sibTrans" cxnId="{6F5528F3-2783-472F-9915-DD9B84F7AC68}">
      <dgm:prSet/>
      <dgm:spPr/>
      <dgm:t>
        <a:bodyPr/>
        <a:lstStyle/>
        <a:p>
          <a:endParaRPr lang="en-US"/>
        </a:p>
      </dgm:t>
    </dgm:pt>
    <dgm:pt modelId="{709476F4-D133-47BC-BE7B-61A490B9BA73}">
      <dgm:prSet/>
      <dgm:spPr/>
      <dgm:t>
        <a:bodyPr/>
        <a:lstStyle/>
        <a:p>
          <a:pPr rtl="0"/>
          <a:r>
            <a:rPr lang="en-GB" dirty="0"/>
            <a:t>Describe how you  intend to analyse the data </a:t>
          </a:r>
        </a:p>
      </dgm:t>
    </dgm:pt>
    <dgm:pt modelId="{252836CF-B1A6-438F-A59F-FB34769146BC}" type="parTrans" cxnId="{7DA90BAA-8DFC-49DD-8466-11D6BA99EC7D}">
      <dgm:prSet/>
      <dgm:spPr/>
      <dgm:t>
        <a:bodyPr/>
        <a:lstStyle/>
        <a:p>
          <a:endParaRPr lang="en-US"/>
        </a:p>
      </dgm:t>
    </dgm:pt>
    <dgm:pt modelId="{474535AB-18C7-4311-91C6-40B362FCFEA2}" type="sibTrans" cxnId="{7DA90BAA-8DFC-49DD-8466-11D6BA99EC7D}">
      <dgm:prSet/>
      <dgm:spPr/>
      <dgm:t>
        <a:bodyPr/>
        <a:lstStyle/>
        <a:p>
          <a:endParaRPr lang="en-US"/>
        </a:p>
      </dgm:t>
    </dgm:pt>
    <dgm:pt modelId="{EB9F9D24-642C-4E04-A863-63639A2AC650}" type="pres">
      <dgm:prSet presAssocID="{147264A5-0F6E-447F-B841-2EEAA093D2D1}" presName="linear" presStyleCnt="0">
        <dgm:presLayoutVars>
          <dgm:animLvl val="lvl"/>
          <dgm:resizeHandles val="exact"/>
        </dgm:presLayoutVars>
      </dgm:prSet>
      <dgm:spPr/>
    </dgm:pt>
    <dgm:pt modelId="{EAAC640A-DF50-41AD-B7B8-82776A35D21B}" type="pres">
      <dgm:prSet presAssocID="{E799D6C3-C0BB-4E23-99CD-559B625ABDA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53D33A9-423F-4C1D-96DC-9F163593010F}" type="pres">
      <dgm:prSet presAssocID="{E799D6C3-C0BB-4E23-99CD-559B625ABDA6}" presName="childText" presStyleLbl="revTx" presStyleIdx="0" presStyleCnt="4">
        <dgm:presLayoutVars>
          <dgm:bulletEnabled val="1"/>
        </dgm:presLayoutVars>
      </dgm:prSet>
      <dgm:spPr/>
    </dgm:pt>
    <dgm:pt modelId="{C9DD73E3-9AED-42B2-B658-66BE736C2B00}" type="pres">
      <dgm:prSet presAssocID="{6A7C2066-E2C3-4966-9542-BEE97DFC546C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96FACBA-8FB8-4285-8DF6-162706814467}" type="pres">
      <dgm:prSet presAssocID="{6A7C2066-E2C3-4966-9542-BEE97DFC546C}" presName="childText" presStyleLbl="revTx" presStyleIdx="1" presStyleCnt="4">
        <dgm:presLayoutVars>
          <dgm:bulletEnabled val="1"/>
        </dgm:presLayoutVars>
      </dgm:prSet>
      <dgm:spPr/>
    </dgm:pt>
    <dgm:pt modelId="{A3D4153D-2D34-4A40-A00B-59723830A838}" type="pres">
      <dgm:prSet presAssocID="{5A9E3C88-489A-4C59-815E-1C091D51DC9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E9F6ED8-98F7-4292-9A62-23CA6D29376B}" type="pres">
      <dgm:prSet presAssocID="{5A9E3C88-489A-4C59-815E-1C091D51DC97}" presName="childText" presStyleLbl="revTx" presStyleIdx="2" presStyleCnt="4">
        <dgm:presLayoutVars>
          <dgm:bulletEnabled val="1"/>
        </dgm:presLayoutVars>
      </dgm:prSet>
      <dgm:spPr/>
    </dgm:pt>
    <dgm:pt modelId="{66CD372B-A73A-4E61-946B-F0185B5D65AE}" type="pres">
      <dgm:prSet presAssocID="{5B4413B3-ED94-40BF-AAB5-96FA08E655A0}" presName="parentText" presStyleLbl="node1" presStyleIdx="3" presStyleCnt="4" custLinFactNeighborY="3871">
        <dgm:presLayoutVars>
          <dgm:chMax val="0"/>
          <dgm:bulletEnabled val="1"/>
        </dgm:presLayoutVars>
      </dgm:prSet>
      <dgm:spPr/>
    </dgm:pt>
    <dgm:pt modelId="{F7C27F19-5C6D-48CB-878F-BC6028412B51}" type="pres">
      <dgm:prSet presAssocID="{5B4413B3-ED94-40BF-AAB5-96FA08E655A0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C23E3A09-987E-49FE-86C2-39062976F1E5}" type="presOf" srcId="{6A7C2066-E2C3-4966-9542-BEE97DFC546C}" destId="{C9DD73E3-9AED-42B2-B658-66BE736C2B00}" srcOrd="0" destOrd="0" presId="urn:microsoft.com/office/officeart/2005/8/layout/vList2"/>
    <dgm:cxn modelId="{D0D6BE13-563F-450F-A308-B9949B157A55}" type="presOf" srcId="{2ADFD347-E4C1-4C08-AC2A-71F1817A9019}" destId="{253D33A9-423F-4C1D-96DC-9F163593010F}" srcOrd="0" destOrd="0" presId="urn:microsoft.com/office/officeart/2005/8/layout/vList2"/>
    <dgm:cxn modelId="{9C038330-3F83-4635-8326-FA7D5EB6AC13}" type="presOf" srcId="{3EAAF5E8-C7ED-474E-BB50-8E238740CDCA}" destId="{396FACBA-8FB8-4285-8DF6-162706814467}" srcOrd="0" destOrd="0" presId="urn:microsoft.com/office/officeart/2005/8/layout/vList2"/>
    <dgm:cxn modelId="{FE3FA339-D7E1-4CA2-8CE4-F49674E0567F}" type="presOf" srcId="{E799D6C3-C0BB-4E23-99CD-559B625ABDA6}" destId="{EAAC640A-DF50-41AD-B7B8-82776A35D21B}" srcOrd="0" destOrd="0" presId="urn:microsoft.com/office/officeart/2005/8/layout/vList2"/>
    <dgm:cxn modelId="{C3BC5D6B-D705-4F1F-9602-21426DBD4089}" type="presOf" srcId="{EE66F40C-9494-4C76-AD66-17E094672055}" destId="{FE9F6ED8-98F7-4292-9A62-23CA6D29376B}" srcOrd="0" destOrd="0" presId="urn:microsoft.com/office/officeart/2005/8/layout/vList2"/>
    <dgm:cxn modelId="{96573771-60C1-467D-A0AA-30583FC7A742}" srcId="{E799D6C3-C0BB-4E23-99CD-559B625ABDA6}" destId="{2ADFD347-E4C1-4C08-AC2A-71F1817A9019}" srcOrd="0" destOrd="0" parTransId="{680100E9-BE7B-4DF9-A175-31670B32BB98}" sibTransId="{40A84B67-B949-4F95-847A-F165BC988D98}"/>
    <dgm:cxn modelId="{B96DC151-E551-4887-AABF-EE4152F02A5F}" srcId="{5A9E3C88-489A-4C59-815E-1C091D51DC97}" destId="{EE66F40C-9494-4C76-AD66-17E094672055}" srcOrd="0" destOrd="0" parTransId="{C59689E4-24B4-4EDA-9614-0F6A0E6589A6}" sibTransId="{786B5A12-7176-4205-85F1-1D4CFE2EDA08}"/>
    <dgm:cxn modelId="{F94A1956-FE8E-44C3-9771-C299DCFCBEC1}" type="presOf" srcId="{5B4413B3-ED94-40BF-AAB5-96FA08E655A0}" destId="{66CD372B-A73A-4E61-946B-F0185B5D65AE}" srcOrd="0" destOrd="0" presId="urn:microsoft.com/office/officeart/2005/8/layout/vList2"/>
    <dgm:cxn modelId="{81CBB97B-DE4E-4AC4-A273-C91449896D74}" type="presOf" srcId="{709476F4-D133-47BC-BE7B-61A490B9BA73}" destId="{F7C27F19-5C6D-48CB-878F-BC6028412B51}" srcOrd="0" destOrd="0" presId="urn:microsoft.com/office/officeart/2005/8/layout/vList2"/>
    <dgm:cxn modelId="{21AE4796-7D88-4459-92E3-70FB55C5E6D9}" type="presOf" srcId="{5A9E3C88-489A-4C59-815E-1C091D51DC97}" destId="{A3D4153D-2D34-4A40-A00B-59723830A838}" srcOrd="0" destOrd="0" presId="urn:microsoft.com/office/officeart/2005/8/layout/vList2"/>
    <dgm:cxn modelId="{7DA90BAA-8DFC-49DD-8466-11D6BA99EC7D}" srcId="{5B4413B3-ED94-40BF-AAB5-96FA08E655A0}" destId="{709476F4-D133-47BC-BE7B-61A490B9BA73}" srcOrd="0" destOrd="0" parTransId="{252836CF-B1A6-438F-A59F-FB34769146BC}" sibTransId="{474535AB-18C7-4311-91C6-40B362FCFEA2}"/>
    <dgm:cxn modelId="{C4B440AB-0E9A-41BD-9F8B-2A849045E21B}" type="presOf" srcId="{147264A5-0F6E-447F-B841-2EEAA093D2D1}" destId="{EB9F9D24-642C-4E04-A863-63639A2AC650}" srcOrd="0" destOrd="0" presId="urn:microsoft.com/office/officeart/2005/8/layout/vList2"/>
    <dgm:cxn modelId="{C8AD53B0-B143-4CC1-BA34-4B51921A884B}" srcId="{147264A5-0F6E-447F-B841-2EEAA093D2D1}" destId="{6A7C2066-E2C3-4966-9542-BEE97DFC546C}" srcOrd="1" destOrd="0" parTransId="{7F30E87C-0FAC-47EC-99C0-8DF72FF30E4A}" sibTransId="{F22DDE88-D156-447D-9C3B-5CDAD59E8283}"/>
    <dgm:cxn modelId="{A6AFF1BD-B1D7-47EE-AE79-B5182B686FAA}" srcId="{147264A5-0F6E-447F-B841-2EEAA093D2D1}" destId="{5A9E3C88-489A-4C59-815E-1C091D51DC97}" srcOrd="2" destOrd="0" parTransId="{629BC30C-4E4A-4234-A1D6-BE68769DE316}" sibTransId="{60B8DA7C-DC18-4DE8-9084-12E8B0E2C074}"/>
    <dgm:cxn modelId="{78B798C9-08A8-438C-8E9F-558BEFEED164}" srcId="{6A7C2066-E2C3-4966-9542-BEE97DFC546C}" destId="{3EAAF5E8-C7ED-474E-BB50-8E238740CDCA}" srcOrd="0" destOrd="0" parTransId="{D40D84FB-4666-48BF-93F6-605169E782E3}" sibTransId="{810F39D5-6FD4-486E-8FF5-D86287EE1691}"/>
    <dgm:cxn modelId="{2FF5D3E3-5141-4EFE-8816-A9F8AAD03BC9}" srcId="{147264A5-0F6E-447F-B841-2EEAA093D2D1}" destId="{E799D6C3-C0BB-4E23-99CD-559B625ABDA6}" srcOrd="0" destOrd="0" parTransId="{5E0C3823-A62B-47B3-B854-7C201BE0D547}" sibTransId="{ECD57CCF-1A38-4D42-A57D-0E8041ECB083}"/>
    <dgm:cxn modelId="{6F5528F3-2783-472F-9915-DD9B84F7AC68}" srcId="{147264A5-0F6E-447F-B841-2EEAA093D2D1}" destId="{5B4413B3-ED94-40BF-AAB5-96FA08E655A0}" srcOrd="3" destOrd="0" parTransId="{B0811722-A1D6-4900-9D4F-9D42F8B646B2}" sibTransId="{472E91F9-37C6-4F76-9FAE-6243E6721106}"/>
    <dgm:cxn modelId="{4311E326-BB26-41B0-8178-942ED0F0CBBE}" type="presParOf" srcId="{EB9F9D24-642C-4E04-A863-63639A2AC650}" destId="{EAAC640A-DF50-41AD-B7B8-82776A35D21B}" srcOrd="0" destOrd="0" presId="urn:microsoft.com/office/officeart/2005/8/layout/vList2"/>
    <dgm:cxn modelId="{13B657B2-CBBB-43D6-A46E-C9549E1E3238}" type="presParOf" srcId="{EB9F9D24-642C-4E04-A863-63639A2AC650}" destId="{253D33A9-423F-4C1D-96DC-9F163593010F}" srcOrd="1" destOrd="0" presId="urn:microsoft.com/office/officeart/2005/8/layout/vList2"/>
    <dgm:cxn modelId="{3CD1090C-C723-4D20-90AE-190D056872FC}" type="presParOf" srcId="{EB9F9D24-642C-4E04-A863-63639A2AC650}" destId="{C9DD73E3-9AED-42B2-B658-66BE736C2B00}" srcOrd="2" destOrd="0" presId="urn:microsoft.com/office/officeart/2005/8/layout/vList2"/>
    <dgm:cxn modelId="{B913D2C8-27CB-4FB5-B721-F188A054AAFB}" type="presParOf" srcId="{EB9F9D24-642C-4E04-A863-63639A2AC650}" destId="{396FACBA-8FB8-4285-8DF6-162706814467}" srcOrd="3" destOrd="0" presId="urn:microsoft.com/office/officeart/2005/8/layout/vList2"/>
    <dgm:cxn modelId="{66E0FBEA-B6B2-472F-BDF0-9700B409589E}" type="presParOf" srcId="{EB9F9D24-642C-4E04-A863-63639A2AC650}" destId="{A3D4153D-2D34-4A40-A00B-59723830A838}" srcOrd="4" destOrd="0" presId="urn:microsoft.com/office/officeart/2005/8/layout/vList2"/>
    <dgm:cxn modelId="{237F4DFB-FF4B-4767-9D41-7575D0128764}" type="presParOf" srcId="{EB9F9D24-642C-4E04-A863-63639A2AC650}" destId="{FE9F6ED8-98F7-4292-9A62-23CA6D29376B}" srcOrd="5" destOrd="0" presId="urn:microsoft.com/office/officeart/2005/8/layout/vList2"/>
    <dgm:cxn modelId="{94DB2DA3-628F-4828-9048-0143F8E624D2}" type="presParOf" srcId="{EB9F9D24-642C-4E04-A863-63639A2AC650}" destId="{66CD372B-A73A-4E61-946B-F0185B5D65AE}" srcOrd="6" destOrd="0" presId="urn:microsoft.com/office/officeart/2005/8/layout/vList2"/>
    <dgm:cxn modelId="{E8C37D9E-F713-4E5A-98F8-CA4798AC23EF}" type="presParOf" srcId="{EB9F9D24-642C-4E04-A863-63639A2AC650}" destId="{F7C27F19-5C6D-48CB-878F-BC6028412B51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4DAC62D-89D5-4FB8-A1B0-3F19453C97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59A4A73-9626-4F03-9A02-29D6FBF16CA5}">
      <dgm:prSet custT="1"/>
      <dgm:spPr/>
      <dgm:t>
        <a:bodyPr/>
        <a:lstStyle/>
        <a:p>
          <a:pPr rtl="0"/>
          <a:r>
            <a:rPr lang="en-GB" sz="1800" dirty="0"/>
            <a:t>Mae </a:t>
          </a:r>
          <a:r>
            <a:rPr lang="en-GB" sz="1800" dirty="0" err="1"/>
            <a:t>adolygiad</a:t>
          </a:r>
          <a:r>
            <a:rPr lang="en-GB" sz="1800" dirty="0"/>
            <a:t> </a:t>
          </a:r>
          <a:r>
            <a:rPr lang="en-GB" sz="1800" dirty="0" err="1"/>
            <a:t>llenyddiaeth</a:t>
          </a:r>
          <a:r>
            <a:rPr lang="en-GB" sz="1800" dirty="0"/>
            <a:t> </a:t>
          </a:r>
          <a:r>
            <a:rPr lang="en-GB" sz="1800" dirty="0" err="1"/>
            <a:t>yn</a:t>
          </a:r>
          <a:r>
            <a:rPr lang="en-GB" sz="1800" dirty="0"/>
            <a:t> </a:t>
          </a:r>
          <a:r>
            <a:rPr lang="en-GB" sz="1800" dirty="0" err="1"/>
            <a:t>fath</a:t>
          </a:r>
          <a:r>
            <a:rPr lang="en-GB" sz="1800" dirty="0"/>
            <a:t> o </a:t>
          </a:r>
          <a:r>
            <a:rPr lang="en-GB" sz="1800" dirty="0" err="1"/>
            <a:t>fethodoleg</a:t>
          </a:r>
          <a:r>
            <a:rPr lang="en-GB" sz="1800" dirty="0"/>
            <a:t> </a:t>
          </a:r>
          <a:r>
            <a:rPr lang="en-GB" sz="1800" dirty="0" err="1"/>
            <a:t>ymchwil</a:t>
          </a:r>
          <a:endParaRPr lang="en-GB" sz="1800" dirty="0"/>
        </a:p>
      </dgm:t>
    </dgm:pt>
    <dgm:pt modelId="{65DAA675-67F5-4A8A-91D0-954EB08F7E9E}" type="parTrans" cxnId="{66F14A18-A9A1-4EA9-A0FC-C90BD7240FC3}">
      <dgm:prSet/>
      <dgm:spPr/>
      <dgm:t>
        <a:bodyPr/>
        <a:lstStyle/>
        <a:p>
          <a:endParaRPr lang="en-US"/>
        </a:p>
      </dgm:t>
    </dgm:pt>
    <dgm:pt modelId="{7AB576DD-68D8-499A-8A75-3CE46E160994}" type="sibTrans" cxnId="{66F14A18-A9A1-4EA9-A0FC-C90BD7240FC3}">
      <dgm:prSet/>
      <dgm:spPr/>
      <dgm:t>
        <a:bodyPr/>
        <a:lstStyle/>
        <a:p>
          <a:endParaRPr lang="en-US"/>
        </a:p>
      </dgm:t>
    </dgm:pt>
    <dgm:pt modelId="{384A54BB-763B-4E0B-B86B-C1CBB9C7086B}">
      <dgm:prSet custT="1"/>
      <dgm:spPr/>
      <dgm:t>
        <a:bodyPr/>
        <a:lstStyle/>
        <a:p>
          <a:pPr rtl="0"/>
          <a:r>
            <a:rPr lang="en-GB" sz="2800" dirty="0"/>
            <a:t>Mae </a:t>
          </a:r>
          <a:r>
            <a:rPr lang="en-GB" sz="2800" dirty="0" err="1"/>
            <a:t>hefyd</a:t>
          </a:r>
          <a:r>
            <a:rPr lang="en-GB" sz="2800" dirty="0"/>
            <a:t> </a:t>
          </a:r>
          <a:r>
            <a:rPr lang="en-GB" sz="2800" dirty="0" err="1"/>
            <a:t>yn</a:t>
          </a:r>
          <a:r>
            <a:rPr lang="en-GB" sz="2800" dirty="0"/>
            <a:t> </a:t>
          </a:r>
          <a:r>
            <a:rPr lang="en-GB" sz="2800" dirty="0" err="1"/>
            <a:t>bwysig</a:t>
          </a:r>
          <a:r>
            <a:rPr lang="en-GB" sz="2800" dirty="0"/>
            <a:t> </a:t>
          </a:r>
          <a:r>
            <a:rPr lang="en-GB" sz="2800" dirty="0" err="1"/>
            <a:t>amlinellu</a:t>
          </a:r>
          <a:r>
            <a:rPr lang="en-GB" sz="2800" dirty="0"/>
            <a:t> a </a:t>
          </a:r>
          <a:r>
            <a:rPr lang="en-GB" sz="2800" dirty="0" err="1"/>
            <a:t>thrafod</a:t>
          </a:r>
          <a:r>
            <a:rPr lang="en-GB" sz="2800" dirty="0"/>
            <a:t> </a:t>
          </a:r>
          <a:r>
            <a:rPr lang="en-GB" sz="2800" dirty="0" err="1"/>
            <a:t>eich</a:t>
          </a:r>
          <a:r>
            <a:rPr lang="en-GB" sz="2800" dirty="0"/>
            <a:t> </a:t>
          </a:r>
          <a:r>
            <a:rPr lang="en-GB" sz="2800" dirty="0" err="1"/>
            <a:t>methodoleg</a:t>
          </a:r>
          <a:r>
            <a:rPr lang="en-GB" sz="2800" dirty="0"/>
            <a:t> </a:t>
          </a:r>
          <a:r>
            <a:rPr lang="en-GB" sz="2800" dirty="0" err="1"/>
            <a:t>ar</a:t>
          </a:r>
          <a:r>
            <a:rPr lang="en-GB" sz="2800" dirty="0"/>
            <a:t> </a:t>
          </a:r>
          <a:r>
            <a:rPr lang="en-GB" sz="2800" dirty="0" err="1"/>
            <a:t>gyfer</a:t>
          </a:r>
          <a:r>
            <a:rPr lang="en-GB" sz="2800" dirty="0"/>
            <a:t> </a:t>
          </a:r>
          <a:r>
            <a:rPr lang="en-GB" sz="2800" dirty="0" err="1"/>
            <a:t>Adolygiad</a:t>
          </a:r>
          <a:r>
            <a:rPr lang="en-GB" sz="2800" dirty="0"/>
            <a:t> </a:t>
          </a:r>
          <a:r>
            <a:rPr lang="en-GB" sz="2800" dirty="0" err="1"/>
            <a:t>Ysgafn</a:t>
          </a:r>
          <a:r>
            <a:rPr lang="en-GB" sz="2800" dirty="0"/>
            <a:t>:</a:t>
          </a:r>
          <a:endParaRPr lang="en-GB" sz="1300" dirty="0"/>
        </a:p>
      </dgm:t>
    </dgm:pt>
    <dgm:pt modelId="{FF813AB4-97D2-49D7-B1AC-F2F7D1FE2107}" type="sibTrans" cxnId="{B08E2B9E-8F69-48C8-A89A-15041547A9EC}">
      <dgm:prSet/>
      <dgm:spPr/>
      <dgm:t>
        <a:bodyPr/>
        <a:lstStyle/>
        <a:p>
          <a:endParaRPr lang="en-US"/>
        </a:p>
      </dgm:t>
    </dgm:pt>
    <dgm:pt modelId="{37C767D6-CA9D-49F8-A917-D5F29768B101}" type="parTrans" cxnId="{B08E2B9E-8F69-48C8-A89A-15041547A9EC}">
      <dgm:prSet/>
      <dgm:spPr/>
      <dgm:t>
        <a:bodyPr/>
        <a:lstStyle/>
        <a:p>
          <a:endParaRPr lang="en-US"/>
        </a:p>
      </dgm:t>
    </dgm:pt>
    <dgm:pt modelId="{E9E77C75-2077-4F7E-B83E-E9E9F671C568}">
      <dgm:prSet custT="1"/>
      <dgm:spPr/>
      <dgm:t>
        <a:bodyPr/>
        <a:lstStyle/>
        <a:p>
          <a:pPr rtl="0"/>
          <a:r>
            <a:rPr lang="en-GB" sz="1800" dirty="0"/>
            <a:t>Gallwch drafod hyn yn eich cyflwyniad i'ch traethawd hir ac amlinellu hwn fel eich methodoleg a'ch rhesymeg dros ei ddewis.</a:t>
          </a:r>
        </a:p>
      </dgm:t>
    </dgm:pt>
    <dgm:pt modelId="{D8755F52-F6FF-42F6-93D4-08313A923AB2}" type="parTrans" cxnId="{03F6905F-0B2D-4089-B586-96D34356BC1A}">
      <dgm:prSet/>
      <dgm:spPr/>
      <dgm:t>
        <a:bodyPr/>
        <a:lstStyle/>
        <a:p>
          <a:endParaRPr lang="en-GB"/>
        </a:p>
      </dgm:t>
    </dgm:pt>
    <dgm:pt modelId="{8B8D584F-B05F-40E5-8959-D3247D114ABA}" type="sibTrans" cxnId="{03F6905F-0B2D-4089-B586-96D34356BC1A}">
      <dgm:prSet/>
      <dgm:spPr/>
      <dgm:t>
        <a:bodyPr/>
        <a:lstStyle/>
        <a:p>
          <a:endParaRPr lang="en-GB"/>
        </a:p>
      </dgm:t>
    </dgm:pt>
    <dgm:pt modelId="{43A36153-0760-413F-9F64-089F6BA948CF}">
      <dgm:prSet custT="1"/>
      <dgm:spPr/>
      <dgm:t>
        <a:bodyPr/>
        <a:lstStyle/>
        <a:p>
          <a:pPr rtl="0"/>
          <a:r>
            <a:rPr lang="en-GB" sz="1800" dirty="0"/>
            <a:t>Gweler yr erthygl ar Dimau sy'n Gwneud Adolygiad Llenyddiaeth: </a:t>
          </a:r>
          <a:r>
            <a:rPr lang="en-GB" sz="1800" dirty="0">
              <a:solidFill>
                <a:schemeClr val="accent1"/>
              </a:solidFill>
            </a:rPr>
            <a:t>file:///C:/Users/n.welton/Documents/EC7002Q20_21/Chapter%209%E2%80%83Methods%20for%20Literature%20Reviews%20-%20Handbook%20of% 20eIechyd%20Gwerthusiad_%20An%20Seiliedig ar Dystiolaeth%20Ymagwedd%20-%20NCBI%20Bookshelf.html</a:t>
          </a:r>
        </a:p>
      </dgm:t>
    </dgm:pt>
    <dgm:pt modelId="{DD111262-5039-43B5-8DA6-6B54D522ECF9}" type="parTrans" cxnId="{4DF2B3DD-E74E-428E-9CE3-BD9C4DB74980}">
      <dgm:prSet/>
      <dgm:spPr/>
      <dgm:t>
        <a:bodyPr/>
        <a:lstStyle/>
        <a:p>
          <a:endParaRPr lang="en-GB"/>
        </a:p>
      </dgm:t>
    </dgm:pt>
    <dgm:pt modelId="{58FBDF2C-F18B-4B0B-A7F6-CA5DBF8A5862}" type="sibTrans" cxnId="{4DF2B3DD-E74E-428E-9CE3-BD9C4DB74980}">
      <dgm:prSet/>
      <dgm:spPr/>
      <dgm:t>
        <a:bodyPr/>
        <a:lstStyle/>
        <a:p>
          <a:endParaRPr lang="en-GB"/>
        </a:p>
      </dgm:t>
    </dgm:pt>
    <dgm:pt modelId="{7FA7D8A1-E48B-4911-92C3-0BBC14F13669}" type="pres">
      <dgm:prSet presAssocID="{94DAC62D-89D5-4FB8-A1B0-3F19453C970F}" presName="linear" presStyleCnt="0">
        <dgm:presLayoutVars>
          <dgm:animLvl val="lvl"/>
          <dgm:resizeHandles val="exact"/>
        </dgm:presLayoutVars>
      </dgm:prSet>
      <dgm:spPr/>
    </dgm:pt>
    <dgm:pt modelId="{0EB7FA3F-333E-4BBE-B726-7739B9FC595C}" type="pres">
      <dgm:prSet presAssocID="{384A54BB-763B-4E0B-B86B-C1CBB9C7086B}" presName="parentText" presStyleLbl="node1" presStyleIdx="0" presStyleCnt="1" custLinFactNeighborX="-875" custLinFactNeighborY="-1489">
        <dgm:presLayoutVars>
          <dgm:chMax val="0"/>
          <dgm:bulletEnabled val="1"/>
        </dgm:presLayoutVars>
      </dgm:prSet>
      <dgm:spPr/>
    </dgm:pt>
    <dgm:pt modelId="{7044DEC2-A10A-4F3B-954A-C4B474552FF7}" type="pres">
      <dgm:prSet presAssocID="{384A54BB-763B-4E0B-B86B-C1CBB9C7086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6F14A18-A9A1-4EA9-A0FC-C90BD7240FC3}" srcId="{384A54BB-763B-4E0B-B86B-C1CBB9C7086B}" destId="{059A4A73-9626-4F03-9A02-29D6FBF16CA5}" srcOrd="0" destOrd="0" parTransId="{65DAA675-67F5-4A8A-91D0-954EB08F7E9E}" sibTransId="{7AB576DD-68D8-499A-8A75-3CE46E160994}"/>
    <dgm:cxn modelId="{026DD21E-3907-4CEC-AA7C-6E048F5016E5}" type="presOf" srcId="{384A54BB-763B-4E0B-B86B-C1CBB9C7086B}" destId="{0EB7FA3F-333E-4BBE-B726-7739B9FC595C}" srcOrd="0" destOrd="0" presId="urn:microsoft.com/office/officeart/2005/8/layout/vList2"/>
    <dgm:cxn modelId="{01792124-B320-491F-9072-C92DAC565DAE}" type="presOf" srcId="{94DAC62D-89D5-4FB8-A1B0-3F19453C970F}" destId="{7FA7D8A1-E48B-4911-92C3-0BBC14F13669}" srcOrd="0" destOrd="0" presId="urn:microsoft.com/office/officeart/2005/8/layout/vList2"/>
    <dgm:cxn modelId="{9805935C-F61B-410B-AAAC-0ADF7CB28178}" type="presOf" srcId="{059A4A73-9626-4F03-9A02-29D6FBF16CA5}" destId="{7044DEC2-A10A-4F3B-954A-C4B474552FF7}" srcOrd="0" destOrd="0" presId="urn:microsoft.com/office/officeart/2005/8/layout/vList2"/>
    <dgm:cxn modelId="{03F6905F-0B2D-4089-B586-96D34356BC1A}" srcId="{384A54BB-763B-4E0B-B86B-C1CBB9C7086B}" destId="{E9E77C75-2077-4F7E-B83E-E9E9F671C568}" srcOrd="1" destOrd="0" parTransId="{D8755F52-F6FF-42F6-93D4-08313A923AB2}" sibTransId="{8B8D584F-B05F-40E5-8959-D3247D114ABA}"/>
    <dgm:cxn modelId="{5B24604A-FD3B-4607-B959-0394B7318807}" type="presOf" srcId="{E9E77C75-2077-4F7E-B83E-E9E9F671C568}" destId="{7044DEC2-A10A-4F3B-954A-C4B474552FF7}" srcOrd="0" destOrd="1" presId="urn:microsoft.com/office/officeart/2005/8/layout/vList2"/>
    <dgm:cxn modelId="{0E091396-3AF0-4252-829F-BF70E9C082F1}" type="presOf" srcId="{43A36153-0760-413F-9F64-089F6BA948CF}" destId="{7044DEC2-A10A-4F3B-954A-C4B474552FF7}" srcOrd="0" destOrd="2" presId="urn:microsoft.com/office/officeart/2005/8/layout/vList2"/>
    <dgm:cxn modelId="{B08E2B9E-8F69-48C8-A89A-15041547A9EC}" srcId="{94DAC62D-89D5-4FB8-A1B0-3F19453C970F}" destId="{384A54BB-763B-4E0B-B86B-C1CBB9C7086B}" srcOrd="0" destOrd="0" parTransId="{37C767D6-CA9D-49F8-A917-D5F29768B101}" sibTransId="{FF813AB4-97D2-49D7-B1AC-F2F7D1FE2107}"/>
    <dgm:cxn modelId="{4DF2B3DD-E74E-428E-9CE3-BD9C4DB74980}" srcId="{384A54BB-763B-4E0B-B86B-C1CBB9C7086B}" destId="{43A36153-0760-413F-9F64-089F6BA948CF}" srcOrd="2" destOrd="0" parTransId="{DD111262-5039-43B5-8DA6-6B54D522ECF9}" sibTransId="{58FBDF2C-F18B-4B0B-A7F6-CA5DBF8A5862}"/>
    <dgm:cxn modelId="{15D91F95-F1B2-4D38-83B3-EAD02C35FB10}" type="presParOf" srcId="{7FA7D8A1-E48B-4911-92C3-0BBC14F13669}" destId="{0EB7FA3F-333E-4BBE-B726-7739B9FC595C}" srcOrd="0" destOrd="0" presId="urn:microsoft.com/office/officeart/2005/8/layout/vList2"/>
    <dgm:cxn modelId="{9339118F-A7DE-4F23-A79B-8C62ECC3133B}" type="presParOf" srcId="{7FA7D8A1-E48B-4911-92C3-0BBC14F13669}" destId="{7044DEC2-A10A-4F3B-954A-C4B474552FF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94DAC62D-89D5-4FB8-A1B0-3F19453C970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59A4A73-9626-4F03-9A02-29D6FBF16CA5}">
      <dgm:prSet custT="1"/>
      <dgm:spPr/>
      <dgm:t>
        <a:bodyPr/>
        <a:lstStyle/>
        <a:p>
          <a:pPr rtl="0"/>
          <a:r>
            <a:rPr lang="en-GB" sz="1800" dirty="0"/>
            <a:t>A literature review  is a form of research methodology </a:t>
          </a:r>
        </a:p>
      </dgm:t>
    </dgm:pt>
    <dgm:pt modelId="{65DAA675-67F5-4A8A-91D0-954EB08F7E9E}" type="parTrans" cxnId="{66F14A18-A9A1-4EA9-A0FC-C90BD7240FC3}">
      <dgm:prSet/>
      <dgm:spPr/>
      <dgm:t>
        <a:bodyPr/>
        <a:lstStyle/>
        <a:p>
          <a:endParaRPr lang="en-US"/>
        </a:p>
      </dgm:t>
    </dgm:pt>
    <dgm:pt modelId="{7AB576DD-68D8-499A-8A75-3CE46E160994}" type="sibTrans" cxnId="{66F14A18-A9A1-4EA9-A0FC-C90BD7240FC3}">
      <dgm:prSet/>
      <dgm:spPr/>
      <dgm:t>
        <a:bodyPr/>
        <a:lstStyle/>
        <a:p>
          <a:endParaRPr lang="en-US"/>
        </a:p>
      </dgm:t>
    </dgm:pt>
    <dgm:pt modelId="{A2256D58-FCB9-4D44-B5C1-B65F01392C65}">
      <dgm:prSet custT="1"/>
      <dgm:spPr/>
      <dgm:t>
        <a:bodyPr/>
        <a:lstStyle/>
        <a:p>
          <a:pPr rtl="0"/>
          <a:r>
            <a:rPr lang="en-GB" sz="1800" dirty="0"/>
            <a:t>You can discuss this in your introduction to your dissertation and outline this as your methodology and your rationale for its choice.</a:t>
          </a:r>
        </a:p>
      </dgm:t>
    </dgm:pt>
    <dgm:pt modelId="{1D2B5F91-87D7-4CB8-914D-FAF90E4F2C52}" type="parTrans" cxnId="{2AB00770-B43D-4D00-A24B-A875726DD1CE}">
      <dgm:prSet/>
      <dgm:spPr/>
      <dgm:t>
        <a:bodyPr/>
        <a:lstStyle/>
        <a:p>
          <a:endParaRPr lang="en-US"/>
        </a:p>
      </dgm:t>
    </dgm:pt>
    <dgm:pt modelId="{40F892CB-8045-4769-B510-E5330177A27B}" type="sibTrans" cxnId="{2AB00770-B43D-4D00-A24B-A875726DD1CE}">
      <dgm:prSet/>
      <dgm:spPr/>
      <dgm:t>
        <a:bodyPr/>
        <a:lstStyle/>
        <a:p>
          <a:endParaRPr lang="en-US"/>
        </a:p>
      </dgm:t>
    </dgm:pt>
    <dgm:pt modelId="{AB20677D-7C95-49D1-8452-090EDA82BCF1}">
      <dgm:prSet custT="1"/>
      <dgm:spPr/>
      <dgm:t>
        <a:bodyPr/>
        <a:lstStyle/>
        <a:p>
          <a:pPr rtl="0"/>
          <a:r>
            <a:rPr lang="en-GB" sz="1800" dirty="0"/>
            <a:t>See article on Teams  Doing a Literature Review: </a:t>
          </a:r>
          <a:r>
            <a:rPr lang="en-GB" sz="1800" dirty="0">
              <a:hlinkClick xmlns:r="http://schemas.openxmlformats.org/officeDocument/2006/relationships" r:id="rId1"/>
            </a:rPr>
            <a:t>file:///C:/Users/n.welton/Documents/EC7002Q20_21/Chapter%209%E2%80%83Methods%20for%20Literature%20Reviews%20-%20Handbook%20of%20eHealth%20Evaluation_%20An%20Evidence-based%20Approach%20-%20NCBI%20Bookshelf.html</a:t>
          </a:r>
          <a:r>
            <a:rPr lang="en-GB" sz="1800" dirty="0"/>
            <a:t> </a:t>
          </a:r>
        </a:p>
      </dgm:t>
    </dgm:pt>
    <dgm:pt modelId="{7B7C7920-2185-41A1-BC9B-505D6B4A0513}" type="parTrans" cxnId="{A18A40B6-1E19-4A5B-A667-EA071BC34358}">
      <dgm:prSet/>
      <dgm:spPr/>
      <dgm:t>
        <a:bodyPr/>
        <a:lstStyle/>
        <a:p>
          <a:endParaRPr lang="en-US"/>
        </a:p>
      </dgm:t>
    </dgm:pt>
    <dgm:pt modelId="{7166046F-4EFA-4347-863A-2D4E360914B0}" type="sibTrans" cxnId="{A18A40B6-1E19-4A5B-A667-EA071BC34358}">
      <dgm:prSet/>
      <dgm:spPr/>
      <dgm:t>
        <a:bodyPr/>
        <a:lstStyle/>
        <a:p>
          <a:endParaRPr lang="en-US"/>
        </a:p>
      </dgm:t>
    </dgm:pt>
    <dgm:pt modelId="{384A54BB-763B-4E0B-B86B-C1CBB9C7086B}">
      <dgm:prSet custT="1"/>
      <dgm:spPr/>
      <dgm:t>
        <a:bodyPr/>
        <a:lstStyle/>
        <a:p>
          <a:pPr rtl="0"/>
          <a:r>
            <a:rPr lang="en-GB" sz="2800" dirty="0"/>
            <a:t>Also important to outline and discuss your methodology for a Lit Review: </a:t>
          </a:r>
          <a:endParaRPr lang="en-GB" sz="1300" dirty="0"/>
        </a:p>
      </dgm:t>
    </dgm:pt>
    <dgm:pt modelId="{FF813AB4-97D2-49D7-B1AC-F2F7D1FE2107}" type="sibTrans" cxnId="{B08E2B9E-8F69-48C8-A89A-15041547A9EC}">
      <dgm:prSet/>
      <dgm:spPr/>
      <dgm:t>
        <a:bodyPr/>
        <a:lstStyle/>
        <a:p>
          <a:endParaRPr lang="en-US"/>
        </a:p>
      </dgm:t>
    </dgm:pt>
    <dgm:pt modelId="{37C767D6-CA9D-49F8-A917-D5F29768B101}" type="parTrans" cxnId="{B08E2B9E-8F69-48C8-A89A-15041547A9EC}">
      <dgm:prSet/>
      <dgm:spPr/>
      <dgm:t>
        <a:bodyPr/>
        <a:lstStyle/>
        <a:p>
          <a:endParaRPr lang="en-US"/>
        </a:p>
      </dgm:t>
    </dgm:pt>
    <dgm:pt modelId="{7FA7D8A1-E48B-4911-92C3-0BBC14F13669}" type="pres">
      <dgm:prSet presAssocID="{94DAC62D-89D5-4FB8-A1B0-3F19453C970F}" presName="linear" presStyleCnt="0">
        <dgm:presLayoutVars>
          <dgm:animLvl val="lvl"/>
          <dgm:resizeHandles val="exact"/>
        </dgm:presLayoutVars>
      </dgm:prSet>
      <dgm:spPr/>
    </dgm:pt>
    <dgm:pt modelId="{0EB7FA3F-333E-4BBE-B726-7739B9FC595C}" type="pres">
      <dgm:prSet presAssocID="{384A54BB-763B-4E0B-B86B-C1CBB9C7086B}" presName="parentText" presStyleLbl="node1" presStyleIdx="0" presStyleCnt="1" custLinFactNeighborX="-875" custLinFactNeighborY="-1489">
        <dgm:presLayoutVars>
          <dgm:chMax val="0"/>
          <dgm:bulletEnabled val="1"/>
        </dgm:presLayoutVars>
      </dgm:prSet>
      <dgm:spPr/>
    </dgm:pt>
    <dgm:pt modelId="{7044DEC2-A10A-4F3B-954A-C4B474552FF7}" type="pres">
      <dgm:prSet presAssocID="{384A54BB-763B-4E0B-B86B-C1CBB9C7086B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66F14A18-A9A1-4EA9-A0FC-C90BD7240FC3}" srcId="{384A54BB-763B-4E0B-B86B-C1CBB9C7086B}" destId="{059A4A73-9626-4F03-9A02-29D6FBF16CA5}" srcOrd="0" destOrd="0" parTransId="{65DAA675-67F5-4A8A-91D0-954EB08F7E9E}" sibTransId="{7AB576DD-68D8-499A-8A75-3CE46E160994}"/>
    <dgm:cxn modelId="{026DD21E-3907-4CEC-AA7C-6E048F5016E5}" type="presOf" srcId="{384A54BB-763B-4E0B-B86B-C1CBB9C7086B}" destId="{0EB7FA3F-333E-4BBE-B726-7739B9FC595C}" srcOrd="0" destOrd="0" presId="urn:microsoft.com/office/officeart/2005/8/layout/vList2"/>
    <dgm:cxn modelId="{B4CEF01F-B41B-43A0-97F0-AC4BB9A77E5A}" type="presOf" srcId="{AB20677D-7C95-49D1-8452-090EDA82BCF1}" destId="{7044DEC2-A10A-4F3B-954A-C4B474552FF7}" srcOrd="0" destOrd="2" presId="urn:microsoft.com/office/officeart/2005/8/layout/vList2"/>
    <dgm:cxn modelId="{01792124-B320-491F-9072-C92DAC565DAE}" type="presOf" srcId="{94DAC62D-89D5-4FB8-A1B0-3F19453C970F}" destId="{7FA7D8A1-E48B-4911-92C3-0BBC14F13669}" srcOrd="0" destOrd="0" presId="urn:microsoft.com/office/officeart/2005/8/layout/vList2"/>
    <dgm:cxn modelId="{9805935C-F61B-410B-AAAC-0ADF7CB28178}" type="presOf" srcId="{059A4A73-9626-4F03-9A02-29D6FBF16CA5}" destId="{7044DEC2-A10A-4F3B-954A-C4B474552FF7}" srcOrd="0" destOrd="0" presId="urn:microsoft.com/office/officeart/2005/8/layout/vList2"/>
    <dgm:cxn modelId="{4DC5BD6C-CD96-40FE-A255-54CE0CDB7BA8}" type="presOf" srcId="{A2256D58-FCB9-4D44-B5C1-B65F01392C65}" destId="{7044DEC2-A10A-4F3B-954A-C4B474552FF7}" srcOrd="0" destOrd="1" presId="urn:microsoft.com/office/officeart/2005/8/layout/vList2"/>
    <dgm:cxn modelId="{2AB00770-B43D-4D00-A24B-A875726DD1CE}" srcId="{384A54BB-763B-4E0B-B86B-C1CBB9C7086B}" destId="{A2256D58-FCB9-4D44-B5C1-B65F01392C65}" srcOrd="1" destOrd="0" parTransId="{1D2B5F91-87D7-4CB8-914D-FAF90E4F2C52}" sibTransId="{40F892CB-8045-4769-B510-E5330177A27B}"/>
    <dgm:cxn modelId="{B08E2B9E-8F69-48C8-A89A-15041547A9EC}" srcId="{94DAC62D-89D5-4FB8-A1B0-3F19453C970F}" destId="{384A54BB-763B-4E0B-B86B-C1CBB9C7086B}" srcOrd="0" destOrd="0" parTransId="{37C767D6-CA9D-49F8-A917-D5F29768B101}" sibTransId="{FF813AB4-97D2-49D7-B1AC-F2F7D1FE2107}"/>
    <dgm:cxn modelId="{A18A40B6-1E19-4A5B-A667-EA071BC34358}" srcId="{384A54BB-763B-4E0B-B86B-C1CBB9C7086B}" destId="{AB20677D-7C95-49D1-8452-090EDA82BCF1}" srcOrd="2" destOrd="0" parTransId="{7B7C7920-2185-41A1-BC9B-505D6B4A0513}" sibTransId="{7166046F-4EFA-4347-863A-2D4E360914B0}"/>
    <dgm:cxn modelId="{15D91F95-F1B2-4D38-83B3-EAD02C35FB10}" type="presParOf" srcId="{7FA7D8A1-E48B-4911-92C3-0BBC14F13669}" destId="{0EB7FA3F-333E-4BBE-B726-7739B9FC595C}" srcOrd="0" destOrd="0" presId="urn:microsoft.com/office/officeart/2005/8/layout/vList2"/>
    <dgm:cxn modelId="{9339118F-A7DE-4F23-A79B-8C62ECC3133B}" type="presParOf" srcId="{7FA7D8A1-E48B-4911-92C3-0BBC14F13669}" destId="{7044DEC2-A10A-4F3B-954A-C4B474552FF7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ADF41DC-2187-4B2A-836E-F40514B2E33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A44F9B3-6C08-4938-81EF-17F5196099FB}">
      <dgm:prSet/>
      <dgm:spPr/>
      <dgm:t>
        <a:bodyPr/>
        <a:lstStyle/>
        <a:p>
          <a:r>
            <a:rPr lang="en-GB" b="1" dirty="0" err="1"/>
            <a:t>Amlygu</a:t>
          </a:r>
          <a:r>
            <a:rPr lang="en-GB" b="1" dirty="0"/>
            <a:t> </a:t>
          </a:r>
          <a:r>
            <a:rPr lang="en-GB" b="1" dirty="0" err="1"/>
            <a:t>Ffynonellau</a:t>
          </a:r>
          <a:r>
            <a:rPr lang="en-GB" b="1" dirty="0"/>
            <a:t> </a:t>
          </a:r>
          <a:r>
            <a:rPr lang="en-GB" b="1" dirty="0" err="1"/>
            <a:t>ymchwil</a:t>
          </a:r>
          <a:r>
            <a:rPr lang="en-GB" b="1" dirty="0"/>
            <a:t> a </a:t>
          </a:r>
          <a:r>
            <a:rPr lang="en-GB" b="1" dirty="0" err="1"/>
            <a:t>ddefnyddiwyd</a:t>
          </a:r>
          <a:r>
            <a:rPr lang="en-GB" b="1" dirty="0"/>
            <a:t>, </a:t>
          </a:r>
          <a:r>
            <a:rPr lang="en-GB" b="1" dirty="0" err="1"/>
            <a:t>amlinellwch</a:t>
          </a:r>
          <a:r>
            <a:rPr lang="en-GB" b="1" dirty="0"/>
            <a:t> faint o </a:t>
          </a:r>
          <a:r>
            <a:rPr lang="en-GB" b="1" dirty="0" err="1"/>
            <a:t>ffynonellau</a:t>
          </a:r>
          <a:r>
            <a:rPr lang="en-GB" b="1" dirty="0"/>
            <a:t> a </a:t>
          </a:r>
          <a:r>
            <a:rPr lang="en-GB" b="1" dirty="0" err="1"/>
            <a:t>ddefnyddiwyd</a:t>
          </a:r>
          <a:r>
            <a:rPr lang="en-GB" b="1" dirty="0"/>
            <a:t>,</a:t>
          </a:r>
          <a:endParaRPr lang="en-GB" dirty="0"/>
        </a:p>
      </dgm:t>
    </dgm:pt>
    <dgm:pt modelId="{EEE19518-9850-4758-B651-A931828AA2EE}" type="parTrans" cxnId="{D3E622F6-C9B0-4387-822B-12761410C846}">
      <dgm:prSet/>
      <dgm:spPr/>
      <dgm:t>
        <a:bodyPr/>
        <a:lstStyle/>
        <a:p>
          <a:endParaRPr lang="en-GB"/>
        </a:p>
      </dgm:t>
    </dgm:pt>
    <dgm:pt modelId="{0BF0F88E-17CB-4C01-832D-8E61ED2DD7C3}" type="sibTrans" cxnId="{D3E622F6-C9B0-4387-822B-12761410C846}">
      <dgm:prSet/>
      <dgm:spPr/>
      <dgm:t>
        <a:bodyPr/>
        <a:lstStyle/>
        <a:p>
          <a:endParaRPr lang="en-GB"/>
        </a:p>
      </dgm:t>
    </dgm:pt>
    <dgm:pt modelId="{BC0C881F-9459-4D8E-94C2-D3384218C39F}">
      <dgm:prSet/>
      <dgm:spPr/>
      <dgm:t>
        <a:bodyPr/>
        <a:lstStyle/>
        <a:p>
          <a:r>
            <a:rPr lang="en-GB" dirty="0" err="1"/>
            <a:t>e.e</a:t>
          </a:r>
          <a:r>
            <a:rPr lang="en-GB" dirty="0"/>
            <a:t>:</a:t>
          </a:r>
        </a:p>
      </dgm:t>
    </dgm:pt>
    <dgm:pt modelId="{F50E505B-10A1-4ABC-AECC-E1BA802982E1}" type="parTrans" cxnId="{7DF7D677-04C7-4AEB-A938-553971B1184E}">
      <dgm:prSet/>
      <dgm:spPr/>
      <dgm:t>
        <a:bodyPr/>
        <a:lstStyle/>
        <a:p>
          <a:endParaRPr lang="en-GB"/>
        </a:p>
      </dgm:t>
    </dgm:pt>
    <dgm:pt modelId="{F0FFB586-D332-4E8A-BC1F-882B4079DF6A}" type="sibTrans" cxnId="{7DF7D677-04C7-4AEB-A938-553971B1184E}">
      <dgm:prSet/>
      <dgm:spPr/>
      <dgm:t>
        <a:bodyPr/>
        <a:lstStyle/>
        <a:p>
          <a:endParaRPr lang="en-GB"/>
        </a:p>
      </dgm:t>
    </dgm:pt>
    <dgm:pt modelId="{A25B7EFA-1309-4CCA-B9FE-3925AA9C692E}">
      <dgm:prSet/>
      <dgm:spPr/>
      <dgm:t>
        <a:bodyPr/>
        <a:lstStyle/>
        <a:p>
          <a:r>
            <a:rPr lang="en-GB" b="1"/>
            <a:t>Search Strategy used</a:t>
          </a:r>
          <a:endParaRPr lang="en-GB"/>
        </a:p>
      </dgm:t>
    </dgm:pt>
    <dgm:pt modelId="{A2E62D61-221C-4348-A36A-A821AF16D2B0}" type="parTrans" cxnId="{F9A76C10-6E7A-410C-9318-6C07B33F61E2}">
      <dgm:prSet/>
      <dgm:spPr/>
      <dgm:t>
        <a:bodyPr/>
        <a:lstStyle/>
        <a:p>
          <a:endParaRPr lang="en-GB"/>
        </a:p>
      </dgm:t>
    </dgm:pt>
    <dgm:pt modelId="{86BB0D37-77A8-4006-BDC3-F9A0F5ADAB0B}" type="sibTrans" cxnId="{F9A76C10-6E7A-410C-9318-6C07B33F61E2}">
      <dgm:prSet/>
      <dgm:spPr/>
      <dgm:t>
        <a:bodyPr/>
        <a:lstStyle/>
        <a:p>
          <a:endParaRPr lang="en-GB"/>
        </a:p>
      </dgm:t>
    </dgm:pt>
    <dgm:pt modelId="{BC05F3E0-3181-4C12-BB4F-AA9B25B7390E}">
      <dgm:prSet/>
      <dgm:spPr/>
      <dgm:t>
        <a:bodyPr/>
        <a:lstStyle/>
        <a:p>
          <a:r>
            <a:rPr lang="en-GB" b="1"/>
            <a:t>e.g What were the boundaries of your research Topic </a:t>
          </a:r>
          <a:endParaRPr lang="en-GB"/>
        </a:p>
      </dgm:t>
    </dgm:pt>
    <dgm:pt modelId="{1B292AE3-0236-4122-9DC5-3EBA1F8E885C}" type="parTrans" cxnId="{E9397808-A5BD-49DF-A254-10174F616CF2}">
      <dgm:prSet/>
      <dgm:spPr/>
      <dgm:t>
        <a:bodyPr/>
        <a:lstStyle/>
        <a:p>
          <a:endParaRPr lang="en-GB"/>
        </a:p>
      </dgm:t>
    </dgm:pt>
    <dgm:pt modelId="{ADDD544A-3E4E-4F0D-A17A-DBD0CA333F6D}" type="sibTrans" cxnId="{E9397808-A5BD-49DF-A254-10174F616CF2}">
      <dgm:prSet/>
      <dgm:spPr/>
      <dgm:t>
        <a:bodyPr/>
        <a:lstStyle/>
        <a:p>
          <a:endParaRPr lang="en-GB"/>
        </a:p>
      </dgm:t>
    </dgm:pt>
    <dgm:pt modelId="{47FE2F46-A945-4D25-8164-15F89ABF6A57}">
      <dgm:prSet/>
      <dgm:spPr/>
      <dgm:t>
        <a:bodyPr/>
        <a:lstStyle/>
        <a:p>
          <a:r>
            <a:rPr lang="en-GB" b="1"/>
            <a:t>e.g Highlight key terms to search </a:t>
          </a:r>
          <a:endParaRPr lang="en-GB"/>
        </a:p>
      </dgm:t>
    </dgm:pt>
    <dgm:pt modelId="{62A400B9-DEA2-4C88-A457-646120AE9491}" type="parTrans" cxnId="{8FE00F8F-65B0-436B-BBA1-405716E2FC98}">
      <dgm:prSet/>
      <dgm:spPr/>
      <dgm:t>
        <a:bodyPr/>
        <a:lstStyle/>
        <a:p>
          <a:endParaRPr lang="en-GB"/>
        </a:p>
      </dgm:t>
    </dgm:pt>
    <dgm:pt modelId="{0B5C2C10-DA88-44F8-8B96-6236A6006B02}" type="sibTrans" cxnId="{8FE00F8F-65B0-436B-BBA1-405716E2FC98}">
      <dgm:prSet/>
      <dgm:spPr/>
      <dgm:t>
        <a:bodyPr/>
        <a:lstStyle/>
        <a:p>
          <a:endParaRPr lang="en-GB"/>
        </a:p>
      </dgm:t>
    </dgm:pt>
    <dgm:pt modelId="{3AFDFCE3-091C-4475-BB5F-52CEECF153A0}">
      <dgm:prSet/>
      <dgm:spPr/>
      <dgm:t>
        <a:bodyPr/>
        <a:lstStyle/>
        <a:p>
          <a:r>
            <a:rPr lang="en-GB" b="1"/>
            <a:t>Step by step process methods </a:t>
          </a:r>
          <a:endParaRPr lang="en-GB"/>
        </a:p>
      </dgm:t>
    </dgm:pt>
    <dgm:pt modelId="{A6D76DC1-DF20-4916-BD28-225B13AE8919}" type="parTrans" cxnId="{641A068E-7EC0-4211-A1AB-86241622E42A}">
      <dgm:prSet/>
      <dgm:spPr/>
      <dgm:t>
        <a:bodyPr/>
        <a:lstStyle/>
        <a:p>
          <a:endParaRPr lang="en-GB"/>
        </a:p>
      </dgm:t>
    </dgm:pt>
    <dgm:pt modelId="{CD2802D2-9FC2-4CBD-ABD2-4A01DF41F556}" type="sibTrans" cxnId="{641A068E-7EC0-4211-A1AB-86241622E42A}">
      <dgm:prSet/>
      <dgm:spPr/>
      <dgm:t>
        <a:bodyPr/>
        <a:lstStyle/>
        <a:p>
          <a:endParaRPr lang="en-GB"/>
        </a:p>
      </dgm:t>
    </dgm:pt>
    <dgm:pt modelId="{8E320BD8-91BF-4863-89E8-EBDFDDDCE47F}">
      <dgm:prSet/>
      <dgm:spPr/>
      <dgm:t>
        <a:bodyPr/>
        <a:lstStyle/>
        <a:p>
          <a:r>
            <a:rPr lang="en-GB" b="1" dirty="0"/>
            <a:t>(e.g. see CASP)</a:t>
          </a:r>
          <a:endParaRPr lang="en-GB" dirty="0"/>
        </a:p>
      </dgm:t>
    </dgm:pt>
    <dgm:pt modelId="{0294051D-9BC0-4C5B-8784-D46874ADBDFC}" type="parTrans" cxnId="{D4D30437-F1F6-4433-891A-DDD13489983F}">
      <dgm:prSet/>
      <dgm:spPr/>
      <dgm:t>
        <a:bodyPr/>
        <a:lstStyle/>
        <a:p>
          <a:endParaRPr lang="en-GB"/>
        </a:p>
      </dgm:t>
    </dgm:pt>
    <dgm:pt modelId="{A5DBD243-684A-421E-B8E2-2F70847710C6}" type="sibTrans" cxnId="{D4D30437-F1F6-4433-891A-DDD13489983F}">
      <dgm:prSet/>
      <dgm:spPr/>
      <dgm:t>
        <a:bodyPr/>
        <a:lstStyle/>
        <a:p>
          <a:endParaRPr lang="en-GB"/>
        </a:p>
      </dgm:t>
    </dgm:pt>
    <dgm:pt modelId="{876DBE81-BD64-4248-884B-88DD56DF5CB8}">
      <dgm:prSet/>
      <dgm:spPr/>
      <dgm:t>
        <a:bodyPr/>
        <a:lstStyle/>
        <a:p>
          <a:r>
            <a:rPr lang="en-GB" b="1"/>
            <a:t>Creation of themes</a:t>
          </a:r>
          <a:endParaRPr lang="en-GB"/>
        </a:p>
      </dgm:t>
    </dgm:pt>
    <dgm:pt modelId="{92FEDE89-0CC2-437D-A636-7AE5C8B2416A}" type="parTrans" cxnId="{F223C140-2F75-4E5E-AD9D-4C5C9089B73E}">
      <dgm:prSet/>
      <dgm:spPr/>
      <dgm:t>
        <a:bodyPr/>
        <a:lstStyle/>
        <a:p>
          <a:endParaRPr lang="en-GB"/>
        </a:p>
      </dgm:t>
    </dgm:pt>
    <dgm:pt modelId="{5F5F4CB9-3A8B-4A8C-838E-D6B2185541C5}" type="sibTrans" cxnId="{F223C140-2F75-4E5E-AD9D-4C5C9089B73E}">
      <dgm:prSet/>
      <dgm:spPr/>
      <dgm:t>
        <a:bodyPr/>
        <a:lstStyle/>
        <a:p>
          <a:endParaRPr lang="en-GB"/>
        </a:p>
      </dgm:t>
    </dgm:pt>
    <dgm:pt modelId="{A9D6CDAF-F792-4193-BA41-0787AFE92EED}">
      <dgm:prSet/>
      <dgm:spPr/>
      <dgm:t>
        <a:bodyPr/>
        <a:lstStyle/>
        <a:p>
          <a:r>
            <a:rPr lang="en-GB" b="1" dirty="0"/>
            <a:t>E.g. how did you arrive at themes , what literature informed it? </a:t>
          </a:r>
          <a:endParaRPr lang="en-GB" dirty="0"/>
        </a:p>
      </dgm:t>
    </dgm:pt>
    <dgm:pt modelId="{CF335656-44C2-4169-BC56-5C704A41E57E}" type="parTrans" cxnId="{BC4D74B7-CA5A-4C38-AC68-E0C82307E558}">
      <dgm:prSet/>
      <dgm:spPr/>
      <dgm:t>
        <a:bodyPr/>
        <a:lstStyle/>
        <a:p>
          <a:endParaRPr lang="en-GB"/>
        </a:p>
      </dgm:t>
    </dgm:pt>
    <dgm:pt modelId="{6AE30F80-0E86-4567-9E1A-3F34A58701CA}" type="sibTrans" cxnId="{BC4D74B7-CA5A-4C38-AC68-E0C82307E558}">
      <dgm:prSet/>
      <dgm:spPr/>
      <dgm:t>
        <a:bodyPr/>
        <a:lstStyle/>
        <a:p>
          <a:endParaRPr lang="en-GB"/>
        </a:p>
      </dgm:t>
    </dgm:pt>
    <dgm:pt modelId="{F285E6AD-AC2E-4225-8859-C6338B410395}">
      <dgm:prSet/>
      <dgm:spPr/>
      <dgm:t>
        <a:bodyPr/>
        <a:lstStyle/>
        <a:p>
          <a:r>
            <a:rPr lang="en-GB" b="1"/>
            <a:t>Ethical considerations</a:t>
          </a:r>
          <a:endParaRPr lang="en-GB"/>
        </a:p>
      </dgm:t>
    </dgm:pt>
    <dgm:pt modelId="{B32ECEB7-47FC-408B-8FFF-F1576C11CFF3}" type="parTrans" cxnId="{75BDCCEF-8D5F-416E-B83B-6175CF7D2F1B}">
      <dgm:prSet/>
      <dgm:spPr/>
      <dgm:t>
        <a:bodyPr/>
        <a:lstStyle/>
        <a:p>
          <a:endParaRPr lang="en-GB"/>
        </a:p>
      </dgm:t>
    </dgm:pt>
    <dgm:pt modelId="{9F3F5453-4554-45FE-A9E5-A221A2410149}" type="sibTrans" cxnId="{75BDCCEF-8D5F-416E-B83B-6175CF7D2F1B}">
      <dgm:prSet/>
      <dgm:spPr/>
      <dgm:t>
        <a:bodyPr/>
        <a:lstStyle/>
        <a:p>
          <a:endParaRPr lang="en-GB"/>
        </a:p>
      </dgm:t>
    </dgm:pt>
    <dgm:pt modelId="{2F2A43D3-E292-41A5-BB6F-DCCADDC02E7A}">
      <dgm:prSet/>
      <dgm:spPr/>
      <dgm:t>
        <a:bodyPr/>
        <a:lstStyle/>
        <a:p>
          <a:r>
            <a:rPr lang="en-GB" b="1"/>
            <a:t>E.g are you reviewing sensitive data? </a:t>
          </a:r>
          <a:endParaRPr lang="en-GB"/>
        </a:p>
      </dgm:t>
    </dgm:pt>
    <dgm:pt modelId="{75FC15E2-5737-4FC8-A7B8-99A39B4AD1A2}" type="parTrans" cxnId="{A67E4B14-D7C5-4380-90F7-92E89FEF1E6F}">
      <dgm:prSet/>
      <dgm:spPr/>
      <dgm:t>
        <a:bodyPr/>
        <a:lstStyle/>
        <a:p>
          <a:endParaRPr lang="en-GB"/>
        </a:p>
      </dgm:t>
    </dgm:pt>
    <dgm:pt modelId="{93A8D178-A8A2-4AA0-A045-8EB4B19E7E73}" type="sibTrans" cxnId="{A67E4B14-D7C5-4380-90F7-92E89FEF1E6F}">
      <dgm:prSet/>
      <dgm:spPr/>
      <dgm:t>
        <a:bodyPr/>
        <a:lstStyle/>
        <a:p>
          <a:endParaRPr lang="en-GB"/>
        </a:p>
      </dgm:t>
    </dgm:pt>
    <dgm:pt modelId="{97ED45E8-9805-4660-89FD-E976F8864F8C}">
      <dgm:prSet/>
      <dgm:spPr/>
      <dgm:t>
        <a:bodyPr/>
        <a:lstStyle/>
        <a:p>
          <a:r>
            <a:rPr lang="en-GB" dirty="0" err="1"/>
            <a:t>llyfrgell PCYDDS</a:t>
          </a:r>
        </a:p>
      </dgm:t>
    </dgm:pt>
    <dgm:pt modelId="{E269C10E-2ADD-4D11-A1E0-24EA584F8F9D}" type="parTrans" cxnId="{BF36950D-FE62-42B8-93B3-5C128CBF6002}">
      <dgm:prSet/>
      <dgm:spPr/>
      <dgm:t>
        <a:bodyPr/>
        <a:lstStyle/>
        <a:p>
          <a:endParaRPr lang="en-GB"/>
        </a:p>
      </dgm:t>
    </dgm:pt>
    <dgm:pt modelId="{223F19D1-278E-41AF-9C60-F8D6320E8931}" type="sibTrans" cxnId="{BF36950D-FE62-42B8-93B3-5C128CBF6002}">
      <dgm:prSet/>
      <dgm:spPr/>
      <dgm:t>
        <a:bodyPr/>
        <a:lstStyle/>
        <a:p>
          <a:endParaRPr lang="en-GB"/>
        </a:p>
      </dgm:t>
    </dgm:pt>
    <dgm:pt modelId="{AF61A648-B2A6-4EF1-BDE2-E8217A2EE8A1}">
      <dgm:prSet/>
      <dgm:spPr/>
      <dgm:t>
        <a:bodyPr/>
        <a:lstStyle/>
        <a:p>
          <a:r>
            <a:rPr lang="en-GB" dirty="0" err="1"/>
            <a:t>Ysgolor Google</a:t>
          </a:r>
        </a:p>
      </dgm:t>
    </dgm:pt>
    <dgm:pt modelId="{9D32B4CB-5176-4E69-9ED1-756905519177}" type="parTrans" cxnId="{0DC4EED5-B8C6-45BA-B359-096437751330}">
      <dgm:prSet/>
      <dgm:spPr/>
      <dgm:t>
        <a:bodyPr/>
        <a:lstStyle/>
        <a:p>
          <a:endParaRPr lang="en-GB"/>
        </a:p>
      </dgm:t>
    </dgm:pt>
    <dgm:pt modelId="{BAD3794B-BCB6-4F9D-BE4D-C6A6E0AF5EC2}" type="sibTrans" cxnId="{0DC4EED5-B8C6-45BA-B359-096437751330}">
      <dgm:prSet/>
      <dgm:spPr/>
      <dgm:t>
        <a:bodyPr/>
        <a:lstStyle/>
        <a:p>
          <a:endParaRPr lang="en-GB"/>
        </a:p>
      </dgm:t>
    </dgm:pt>
    <dgm:pt modelId="{8035A6C6-ACBD-457B-B587-F54B748BE395}">
      <dgm:prSet/>
      <dgm:spPr/>
      <dgm:t>
        <a:bodyPr/>
        <a:lstStyle/>
        <a:p>
          <a:r>
            <a:rPr lang="en-GB" dirty="0" err="1"/>
            <a:t>Llyfrau</a:t>
          </a:r>
        </a:p>
      </dgm:t>
    </dgm:pt>
    <dgm:pt modelId="{FB18690D-A234-4CB7-80A4-868D6DBCF21C}" type="parTrans" cxnId="{F7FE9532-CC23-4D02-A738-FEC356D89F84}">
      <dgm:prSet/>
      <dgm:spPr/>
      <dgm:t>
        <a:bodyPr/>
        <a:lstStyle/>
        <a:p>
          <a:endParaRPr lang="en-GB"/>
        </a:p>
      </dgm:t>
    </dgm:pt>
    <dgm:pt modelId="{9289BB84-D1A9-442C-B27D-446A6F0C4826}" type="sibTrans" cxnId="{F7FE9532-CC23-4D02-A738-FEC356D89F84}">
      <dgm:prSet/>
      <dgm:spPr/>
      <dgm:t>
        <a:bodyPr/>
        <a:lstStyle/>
        <a:p>
          <a:endParaRPr lang="en-GB"/>
        </a:p>
      </dgm:t>
    </dgm:pt>
    <dgm:pt modelId="{6B997AAF-B634-428E-966C-4AE75B210E87}">
      <dgm:prSet/>
      <dgm:spPr/>
      <dgm:t>
        <a:bodyPr/>
        <a:lstStyle/>
        <a:p>
          <a:r>
            <a:rPr lang="en-GB" dirty="0" err="1"/>
            <a:t>Dyddlyfrau</a:t>
          </a:r>
        </a:p>
      </dgm:t>
    </dgm:pt>
    <dgm:pt modelId="{6C61D3E4-8AFC-4EBC-AD56-2B50694B97B9}" type="parTrans" cxnId="{0463FC0F-6890-4CA4-B55E-79FF604B392C}">
      <dgm:prSet/>
      <dgm:spPr/>
      <dgm:t>
        <a:bodyPr/>
        <a:lstStyle/>
        <a:p>
          <a:endParaRPr lang="en-GB"/>
        </a:p>
      </dgm:t>
    </dgm:pt>
    <dgm:pt modelId="{E8525E7B-75F6-4AAB-A2EA-B6F4B37BAEA7}" type="sibTrans" cxnId="{0463FC0F-6890-4CA4-B55E-79FF604B392C}">
      <dgm:prSet/>
      <dgm:spPr/>
      <dgm:t>
        <a:bodyPr/>
        <a:lstStyle/>
        <a:p>
          <a:endParaRPr lang="en-GB"/>
        </a:p>
      </dgm:t>
    </dgm:pt>
    <dgm:pt modelId="{9B5FA865-024A-4AC7-B138-5185C41E0C42}">
      <dgm:prSet/>
      <dgm:spPr/>
      <dgm:t>
        <a:bodyPr/>
        <a:lstStyle/>
        <a:p>
          <a:r>
            <a:rPr lang="en-GB" dirty="0" err="1"/>
            <a:t>Gwefannau</a:t>
          </a:r>
        </a:p>
      </dgm:t>
    </dgm:pt>
    <dgm:pt modelId="{BBD442D2-46A9-4DAD-A8AC-5CA47BBCBA05}" type="parTrans" cxnId="{D5EA9117-BB54-40DA-B5B3-2E0F2A43AFE2}">
      <dgm:prSet/>
      <dgm:spPr/>
      <dgm:t>
        <a:bodyPr/>
        <a:lstStyle/>
        <a:p>
          <a:endParaRPr lang="en-GB"/>
        </a:p>
      </dgm:t>
    </dgm:pt>
    <dgm:pt modelId="{AA464627-F7FA-493B-93E2-A8DDA84036ED}" type="sibTrans" cxnId="{D5EA9117-BB54-40DA-B5B3-2E0F2A43AFE2}">
      <dgm:prSet/>
      <dgm:spPr/>
      <dgm:t>
        <a:bodyPr/>
        <a:lstStyle/>
        <a:p>
          <a:endParaRPr lang="en-GB"/>
        </a:p>
      </dgm:t>
    </dgm:pt>
    <dgm:pt modelId="{140E68F8-3101-4895-919C-6619E7E332B7}">
      <dgm:prSet/>
      <dgm:spPr/>
      <dgm:t>
        <a:bodyPr/>
        <a:lstStyle/>
        <a:p>
          <a:r>
            <a:rPr lang="en-GB" dirty="0" err="1"/>
            <a:t>Adroddiadau</a:t>
          </a:r>
        </a:p>
      </dgm:t>
    </dgm:pt>
    <dgm:pt modelId="{3B67D5F0-5D6E-4251-9E76-B759F855BCC0}" type="parTrans" cxnId="{D3BAE414-D107-44A4-9035-3DF7F8E4406D}">
      <dgm:prSet/>
      <dgm:spPr/>
      <dgm:t>
        <a:bodyPr/>
        <a:lstStyle/>
        <a:p>
          <a:endParaRPr lang="en-GB"/>
        </a:p>
      </dgm:t>
    </dgm:pt>
    <dgm:pt modelId="{84F833DC-8E15-4220-8773-E1F52AC1CABB}" type="sibTrans" cxnId="{D3BAE414-D107-44A4-9035-3DF7F8E4406D}">
      <dgm:prSet/>
      <dgm:spPr/>
      <dgm:t>
        <a:bodyPr/>
        <a:lstStyle/>
        <a:p>
          <a:endParaRPr lang="en-GB"/>
        </a:p>
      </dgm:t>
    </dgm:pt>
    <dgm:pt modelId="{82EEE1EF-04A1-42D0-BFE8-9B8941BB141F}">
      <dgm:prSet/>
      <dgm:spPr/>
      <dgm:t>
        <a:bodyPr/>
        <a:lstStyle/>
        <a:p>
          <a:r>
            <a:rPr lang="en-GB" dirty="0" err="1"/>
            <a:t>Erthyglau</a:t>
          </a:r>
        </a:p>
      </dgm:t>
    </dgm:pt>
    <dgm:pt modelId="{44D4C326-4E3E-4182-8657-3B72D670A483}" type="parTrans" cxnId="{A263D525-9323-4729-B3FC-1D81C50310CE}">
      <dgm:prSet/>
      <dgm:spPr/>
      <dgm:t>
        <a:bodyPr/>
        <a:lstStyle/>
        <a:p>
          <a:endParaRPr lang="en-GB"/>
        </a:p>
      </dgm:t>
    </dgm:pt>
    <dgm:pt modelId="{7A970EF7-4ED9-4EA1-A32B-C0B1A08C972C}" type="sibTrans" cxnId="{A263D525-9323-4729-B3FC-1D81C50310CE}">
      <dgm:prSet/>
      <dgm:spPr/>
      <dgm:t>
        <a:bodyPr/>
        <a:lstStyle/>
        <a:p>
          <a:endParaRPr lang="en-GB"/>
        </a:p>
      </dgm:t>
    </dgm:pt>
    <dgm:pt modelId="{15F26E95-92FA-4C68-9D2C-2FE4F49EA218}">
      <dgm:prSet/>
      <dgm:spPr/>
      <dgm:t>
        <a:bodyPr/>
        <a:lstStyle/>
        <a:p>
          <a:r>
            <a:rPr lang="cy-GB" dirty="0" err="1"/>
            <a:t>Byddai adnoddau gyda'r cap o 5 oed wedi'i gyhoeddi, unrhyw hŷn trwy berthnasedd.</a:t>
          </a:r>
          <a:endParaRPr lang="en-GB" dirty="0" err="1"/>
        </a:p>
      </dgm:t>
    </dgm:pt>
    <dgm:pt modelId="{EA8A1CAC-D890-4218-A5B0-964729835ED2}" type="parTrans" cxnId="{8900F3A2-1C47-4590-AE0C-6D66EDF29553}">
      <dgm:prSet/>
      <dgm:spPr/>
      <dgm:t>
        <a:bodyPr/>
        <a:lstStyle/>
        <a:p>
          <a:endParaRPr lang="en-GB"/>
        </a:p>
      </dgm:t>
    </dgm:pt>
    <dgm:pt modelId="{6729C08E-1B79-454F-A972-F2C2F801C58B}" type="sibTrans" cxnId="{8900F3A2-1C47-4590-AE0C-6D66EDF29553}">
      <dgm:prSet/>
      <dgm:spPr/>
      <dgm:t>
        <a:bodyPr/>
        <a:lstStyle/>
        <a:p>
          <a:endParaRPr lang="en-GB"/>
        </a:p>
      </dgm:t>
    </dgm:pt>
    <dgm:pt modelId="{A8C09710-5C8A-4510-9AF1-10CFC9B79E15}" type="pres">
      <dgm:prSet presAssocID="{6ADF41DC-2187-4B2A-836E-F40514B2E33C}" presName="linear" presStyleCnt="0">
        <dgm:presLayoutVars>
          <dgm:animLvl val="lvl"/>
          <dgm:resizeHandles val="exact"/>
        </dgm:presLayoutVars>
      </dgm:prSet>
      <dgm:spPr/>
    </dgm:pt>
    <dgm:pt modelId="{EBF25A74-31CE-4B6E-995C-88B09F48BC9C}" type="pres">
      <dgm:prSet presAssocID="{0A44F9B3-6C08-4938-81EF-17F5196099F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75CB026-7BD3-48A0-B232-2B649CDCFEB8}" type="pres">
      <dgm:prSet presAssocID="{0A44F9B3-6C08-4938-81EF-17F5196099FB}" presName="childText" presStyleLbl="revTx" presStyleIdx="0" presStyleCnt="5">
        <dgm:presLayoutVars>
          <dgm:bulletEnabled val="1"/>
        </dgm:presLayoutVars>
      </dgm:prSet>
      <dgm:spPr/>
    </dgm:pt>
    <dgm:pt modelId="{1EB87B37-D35C-4897-B561-801D8BAA8F02}" type="pres">
      <dgm:prSet presAssocID="{A25B7EFA-1309-4CCA-B9FE-3925AA9C692E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5312A44-798E-4581-8C61-7F82DAE7649F}" type="pres">
      <dgm:prSet presAssocID="{A25B7EFA-1309-4CCA-B9FE-3925AA9C692E}" presName="childText" presStyleLbl="revTx" presStyleIdx="1" presStyleCnt="5">
        <dgm:presLayoutVars>
          <dgm:bulletEnabled val="1"/>
        </dgm:presLayoutVars>
      </dgm:prSet>
      <dgm:spPr/>
    </dgm:pt>
    <dgm:pt modelId="{3E279DCB-91D8-41F0-9778-D34F1D856B63}" type="pres">
      <dgm:prSet presAssocID="{3AFDFCE3-091C-4475-BB5F-52CEECF153A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016833C-5E58-49A1-8D18-502B1DA6567D}" type="pres">
      <dgm:prSet presAssocID="{3AFDFCE3-091C-4475-BB5F-52CEECF153A0}" presName="childText" presStyleLbl="revTx" presStyleIdx="2" presStyleCnt="5">
        <dgm:presLayoutVars>
          <dgm:bulletEnabled val="1"/>
        </dgm:presLayoutVars>
      </dgm:prSet>
      <dgm:spPr/>
    </dgm:pt>
    <dgm:pt modelId="{F9884FF3-17D5-4DEF-B901-AA469E8A1A96}" type="pres">
      <dgm:prSet presAssocID="{876DBE81-BD64-4248-884B-88DD56DF5CB8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308DF11E-EF9D-4004-A51F-48AB693D2163}" type="pres">
      <dgm:prSet presAssocID="{876DBE81-BD64-4248-884B-88DD56DF5CB8}" presName="childText" presStyleLbl="revTx" presStyleIdx="3" presStyleCnt="5">
        <dgm:presLayoutVars>
          <dgm:bulletEnabled val="1"/>
        </dgm:presLayoutVars>
      </dgm:prSet>
      <dgm:spPr/>
    </dgm:pt>
    <dgm:pt modelId="{F1C50EB5-BC54-47BA-A28C-2ADD7D4D2588}" type="pres">
      <dgm:prSet presAssocID="{F285E6AD-AC2E-4225-8859-C6338B410395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5DF9D9B7-CD2B-4D4C-A687-86D4F6C526C9}" type="pres">
      <dgm:prSet presAssocID="{F285E6AD-AC2E-4225-8859-C6338B410395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99F92C06-241F-4A4C-A748-F2458F9C0BE9}" type="presOf" srcId="{82EEE1EF-04A1-42D0-BFE8-9B8941BB141F}" destId="{775CB026-7BD3-48A0-B232-2B649CDCFEB8}" srcOrd="0" destOrd="7" presId="urn:microsoft.com/office/officeart/2005/8/layout/vList2"/>
    <dgm:cxn modelId="{E9397808-A5BD-49DF-A254-10174F616CF2}" srcId="{A25B7EFA-1309-4CCA-B9FE-3925AA9C692E}" destId="{BC05F3E0-3181-4C12-BB4F-AA9B25B7390E}" srcOrd="0" destOrd="0" parTransId="{1B292AE3-0236-4122-9DC5-3EBA1F8E885C}" sibTransId="{ADDD544A-3E4E-4F0D-A17A-DBD0CA333F6D}"/>
    <dgm:cxn modelId="{EE175E0B-1D8D-4180-8651-956580F3EDC0}" type="presOf" srcId="{8E320BD8-91BF-4863-89E8-EBDFDDDCE47F}" destId="{E016833C-5E58-49A1-8D18-502B1DA6567D}" srcOrd="0" destOrd="0" presId="urn:microsoft.com/office/officeart/2005/8/layout/vList2"/>
    <dgm:cxn modelId="{BF36950D-FE62-42B8-93B3-5C128CBF6002}" srcId="{0A44F9B3-6C08-4938-81EF-17F5196099FB}" destId="{97ED45E8-9805-4660-89FD-E976F8864F8C}" srcOrd="1" destOrd="0" parTransId="{E269C10E-2ADD-4D11-A1E0-24EA584F8F9D}" sibTransId="{223F19D1-278E-41AF-9C60-F8D6320E8931}"/>
    <dgm:cxn modelId="{0463FC0F-6890-4CA4-B55E-79FF604B392C}" srcId="{0A44F9B3-6C08-4938-81EF-17F5196099FB}" destId="{6B997AAF-B634-428E-966C-4AE75B210E87}" srcOrd="4" destOrd="0" parTransId="{6C61D3E4-8AFC-4EBC-AD56-2B50694B97B9}" sibTransId="{E8525E7B-75F6-4AAB-A2EA-B6F4B37BAEA7}"/>
    <dgm:cxn modelId="{F9A76C10-6E7A-410C-9318-6C07B33F61E2}" srcId="{6ADF41DC-2187-4B2A-836E-F40514B2E33C}" destId="{A25B7EFA-1309-4CCA-B9FE-3925AA9C692E}" srcOrd="1" destOrd="0" parTransId="{A2E62D61-221C-4348-A36A-A821AF16D2B0}" sibTransId="{86BB0D37-77A8-4006-BDC3-F9A0F5ADAB0B}"/>
    <dgm:cxn modelId="{A67E4B14-D7C5-4380-90F7-92E89FEF1E6F}" srcId="{F285E6AD-AC2E-4225-8859-C6338B410395}" destId="{2F2A43D3-E292-41A5-BB6F-DCCADDC02E7A}" srcOrd="0" destOrd="0" parTransId="{75FC15E2-5737-4FC8-A7B8-99A39B4AD1A2}" sibTransId="{93A8D178-A8A2-4AA0-A045-8EB4B19E7E73}"/>
    <dgm:cxn modelId="{D3BAE414-D107-44A4-9035-3DF7F8E4406D}" srcId="{0A44F9B3-6C08-4938-81EF-17F5196099FB}" destId="{140E68F8-3101-4895-919C-6619E7E332B7}" srcOrd="6" destOrd="0" parTransId="{3B67D5F0-5D6E-4251-9E76-B759F855BCC0}" sibTransId="{84F833DC-8E15-4220-8773-E1F52AC1CABB}"/>
    <dgm:cxn modelId="{D5EA9117-BB54-40DA-B5B3-2E0F2A43AFE2}" srcId="{0A44F9B3-6C08-4938-81EF-17F5196099FB}" destId="{9B5FA865-024A-4AC7-B138-5185C41E0C42}" srcOrd="5" destOrd="0" parTransId="{BBD442D2-46A9-4DAD-A8AC-5CA47BBCBA05}" sibTransId="{AA464627-F7FA-493B-93E2-A8DDA84036ED}"/>
    <dgm:cxn modelId="{17613A18-6BB0-4816-B631-E02909ED9614}" type="presOf" srcId="{6ADF41DC-2187-4B2A-836E-F40514B2E33C}" destId="{A8C09710-5C8A-4510-9AF1-10CFC9B79E15}" srcOrd="0" destOrd="0" presId="urn:microsoft.com/office/officeart/2005/8/layout/vList2"/>
    <dgm:cxn modelId="{DE3EEF1D-0DF6-48BF-AFD1-FC956F2B7F8D}" type="presOf" srcId="{F285E6AD-AC2E-4225-8859-C6338B410395}" destId="{F1C50EB5-BC54-47BA-A28C-2ADD7D4D2588}" srcOrd="0" destOrd="0" presId="urn:microsoft.com/office/officeart/2005/8/layout/vList2"/>
    <dgm:cxn modelId="{4BC4FA1F-FC03-4666-B5B0-5E1EBE51A724}" type="presOf" srcId="{AF61A648-B2A6-4EF1-BDE2-E8217A2EE8A1}" destId="{775CB026-7BD3-48A0-B232-2B649CDCFEB8}" srcOrd="0" destOrd="2" presId="urn:microsoft.com/office/officeart/2005/8/layout/vList2"/>
    <dgm:cxn modelId="{007C9023-65B5-4441-8317-70DA79797B08}" type="presOf" srcId="{BC05F3E0-3181-4C12-BB4F-AA9B25B7390E}" destId="{55312A44-798E-4581-8C61-7F82DAE7649F}" srcOrd="0" destOrd="0" presId="urn:microsoft.com/office/officeart/2005/8/layout/vList2"/>
    <dgm:cxn modelId="{A263D525-9323-4729-B3FC-1D81C50310CE}" srcId="{0A44F9B3-6C08-4938-81EF-17F5196099FB}" destId="{82EEE1EF-04A1-42D0-BFE8-9B8941BB141F}" srcOrd="7" destOrd="0" parTransId="{44D4C326-4E3E-4182-8657-3B72D670A483}" sibTransId="{7A970EF7-4ED9-4EA1-A32B-C0B1A08C972C}"/>
    <dgm:cxn modelId="{F7FE9532-CC23-4D02-A738-FEC356D89F84}" srcId="{0A44F9B3-6C08-4938-81EF-17F5196099FB}" destId="{8035A6C6-ACBD-457B-B587-F54B748BE395}" srcOrd="3" destOrd="0" parTransId="{FB18690D-A234-4CB7-80A4-868D6DBCF21C}" sibTransId="{9289BB84-D1A9-442C-B27D-446A6F0C4826}"/>
    <dgm:cxn modelId="{D4D30437-F1F6-4433-891A-DDD13489983F}" srcId="{3AFDFCE3-091C-4475-BB5F-52CEECF153A0}" destId="{8E320BD8-91BF-4863-89E8-EBDFDDDCE47F}" srcOrd="0" destOrd="0" parTransId="{0294051D-9BC0-4C5B-8784-D46874ADBDFC}" sibTransId="{A5DBD243-684A-421E-B8E2-2F70847710C6}"/>
    <dgm:cxn modelId="{282C863D-8C24-4405-9ABA-AD56868BF305}" type="presOf" srcId="{A25B7EFA-1309-4CCA-B9FE-3925AA9C692E}" destId="{1EB87B37-D35C-4897-B561-801D8BAA8F02}" srcOrd="0" destOrd="0" presId="urn:microsoft.com/office/officeart/2005/8/layout/vList2"/>
    <dgm:cxn modelId="{F223C140-2F75-4E5E-AD9D-4C5C9089B73E}" srcId="{6ADF41DC-2187-4B2A-836E-F40514B2E33C}" destId="{876DBE81-BD64-4248-884B-88DD56DF5CB8}" srcOrd="3" destOrd="0" parTransId="{92FEDE89-0CC2-437D-A636-7AE5C8B2416A}" sibTransId="{5F5F4CB9-3A8B-4A8C-838E-D6B2185541C5}"/>
    <dgm:cxn modelId="{8CF32063-1074-4203-AA06-E44551634F2E}" type="presOf" srcId="{BC0C881F-9459-4D8E-94C2-D3384218C39F}" destId="{775CB026-7BD3-48A0-B232-2B649CDCFEB8}" srcOrd="0" destOrd="0" presId="urn:microsoft.com/office/officeart/2005/8/layout/vList2"/>
    <dgm:cxn modelId="{30C7F044-7CE3-4928-8A2D-87EFD9DD0349}" type="presOf" srcId="{3AFDFCE3-091C-4475-BB5F-52CEECF153A0}" destId="{3E279DCB-91D8-41F0-9778-D34F1D856B63}" srcOrd="0" destOrd="0" presId="urn:microsoft.com/office/officeart/2005/8/layout/vList2"/>
    <dgm:cxn modelId="{51218A74-0AF2-4BCF-BFFC-E0A6911316FB}" type="presOf" srcId="{2F2A43D3-E292-41A5-BB6F-DCCADDC02E7A}" destId="{5DF9D9B7-CD2B-4D4C-A687-86D4F6C526C9}" srcOrd="0" destOrd="0" presId="urn:microsoft.com/office/officeart/2005/8/layout/vList2"/>
    <dgm:cxn modelId="{7DF7D677-04C7-4AEB-A938-553971B1184E}" srcId="{0A44F9B3-6C08-4938-81EF-17F5196099FB}" destId="{BC0C881F-9459-4D8E-94C2-D3384218C39F}" srcOrd="0" destOrd="0" parTransId="{F50E505B-10A1-4ABC-AECC-E1BA802982E1}" sibTransId="{F0FFB586-D332-4E8A-BC1F-882B4079DF6A}"/>
    <dgm:cxn modelId="{8CA9BE78-7DBF-43AB-B928-2F8CE4BD5B3B}" type="presOf" srcId="{15F26E95-92FA-4C68-9D2C-2FE4F49EA218}" destId="{775CB026-7BD3-48A0-B232-2B649CDCFEB8}" srcOrd="0" destOrd="8" presId="urn:microsoft.com/office/officeart/2005/8/layout/vList2"/>
    <dgm:cxn modelId="{641A068E-7EC0-4211-A1AB-86241622E42A}" srcId="{6ADF41DC-2187-4B2A-836E-F40514B2E33C}" destId="{3AFDFCE3-091C-4475-BB5F-52CEECF153A0}" srcOrd="2" destOrd="0" parTransId="{A6D76DC1-DF20-4916-BD28-225B13AE8919}" sibTransId="{CD2802D2-9FC2-4CBD-ABD2-4A01DF41F556}"/>
    <dgm:cxn modelId="{8FE00F8F-65B0-436B-BBA1-405716E2FC98}" srcId="{A25B7EFA-1309-4CCA-B9FE-3925AA9C692E}" destId="{47FE2F46-A945-4D25-8164-15F89ABF6A57}" srcOrd="1" destOrd="0" parTransId="{62A400B9-DEA2-4C88-A457-646120AE9491}" sibTransId="{0B5C2C10-DA88-44F8-8B96-6236A6006B02}"/>
    <dgm:cxn modelId="{34CFDC9B-A1D0-4B60-833E-0F04317F8725}" type="presOf" srcId="{0A44F9B3-6C08-4938-81EF-17F5196099FB}" destId="{EBF25A74-31CE-4B6E-995C-88B09F48BC9C}" srcOrd="0" destOrd="0" presId="urn:microsoft.com/office/officeart/2005/8/layout/vList2"/>
    <dgm:cxn modelId="{8900F3A2-1C47-4590-AE0C-6D66EDF29553}" srcId="{0A44F9B3-6C08-4938-81EF-17F5196099FB}" destId="{15F26E95-92FA-4C68-9D2C-2FE4F49EA218}" srcOrd="8" destOrd="0" parTransId="{EA8A1CAC-D890-4218-A5B0-964729835ED2}" sibTransId="{6729C08E-1B79-454F-A972-F2C2F801C58B}"/>
    <dgm:cxn modelId="{03937BB1-D448-4C92-B6C3-549DB63FE516}" type="presOf" srcId="{A9D6CDAF-F792-4193-BA41-0787AFE92EED}" destId="{308DF11E-EF9D-4004-A51F-48AB693D2163}" srcOrd="0" destOrd="0" presId="urn:microsoft.com/office/officeart/2005/8/layout/vList2"/>
    <dgm:cxn modelId="{BC4D74B7-CA5A-4C38-AC68-E0C82307E558}" srcId="{876DBE81-BD64-4248-884B-88DD56DF5CB8}" destId="{A9D6CDAF-F792-4193-BA41-0787AFE92EED}" srcOrd="0" destOrd="0" parTransId="{CF335656-44C2-4169-BC56-5C704A41E57E}" sibTransId="{6AE30F80-0E86-4567-9E1A-3F34A58701CA}"/>
    <dgm:cxn modelId="{22462BCE-DF75-4163-A502-8368D087DC34}" type="presOf" srcId="{47FE2F46-A945-4D25-8164-15F89ABF6A57}" destId="{55312A44-798E-4581-8C61-7F82DAE7649F}" srcOrd="0" destOrd="1" presId="urn:microsoft.com/office/officeart/2005/8/layout/vList2"/>
    <dgm:cxn modelId="{0DC4EED5-B8C6-45BA-B359-096437751330}" srcId="{0A44F9B3-6C08-4938-81EF-17F5196099FB}" destId="{AF61A648-B2A6-4EF1-BDE2-E8217A2EE8A1}" srcOrd="2" destOrd="0" parTransId="{9D32B4CB-5176-4E69-9ED1-756905519177}" sibTransId="{BAD3794B-BCB6-4F9D-BE4D-C6A6E0AF5EC2}"/>
    <dgm:cxn modelId="{04973DE6-8929-4BC8-A74E-0950C0D2CE54}" type="presOf" srcId="{97ED45E8-9805-4660-89FD-E976F8864F8C}" destId="{775CB026-7BD3-48A0-B232-2B649CDCFEB8}" srcOrd="0" destOrd="1" presId="urn:microsoft.com/office/officeart/2005/8/layout/vList2"/>
    <dgm:cxn modelId="{047F99EC-D672-4143-88D4-ACB53D77A855}" type="presOf" srcId="{6B997AAF-B634-428E-966C-4AE75B210E87}" destId="{775CB026-7BD3-48A0-B232-2B649CDCFEB8}" srcOrd="0" destOrd="4" presId="urn:microsoft.com/office/officeart/2005/8/layout/vList2"/>
    <dgm:cxn modelId="{BA06B9EE-506F-4B4E-86BE-BFE18A23C288}" type="presOf" srcId="{8035A6C6-ACBD-457B-B587-F54B748BE395}" destId="{775CB026-7BD3-48A0-B232-2B649CDCFEB8}" srcOrd="0" destOrd="3" presId="urn:microsoft.com/office/officeart/2005/8/layout/vList2"/>
    <dgm:cxn modelId="{75BDCCEF-8D5F-416E-B83B-6175CF7D2F1B}" srcId="{6ADF41DC-2187-4B2A-836E-F40514B2E33C}" destId="{F285E6AD-AC2E-4225-8859-C6338B410395}" srcOrd="4" destOrd="0" parTransId="{B32ECEB7-47FC-408B-8FFF-F1576C11CFF3}" sibTransId="{9F3F5453-4554-45FE-A9E5-A221A2410149}"/>
    <dgm:cxn modelId="{16AB14F0-5DED-4D29-9202-67DAD91E6DBA}" type="presOf" srcId="{9B5FA865-024A-4AC7-B138-5185C41E0C42}" destId="{775CB026-7BD3-48A0-B232-2B649CDCFEB8}" srcOrd="0" destOrd="5" presId="urn:microsoft.com/office/officeart/2005/8/layout/vList2"/>
    <dgm:cxn modelId="{D3E622F6-C9B0-4387-822B-12761410C846}" srcId="{6ADF41DC-2187-4B2A-836E-F40514B2E33C}" destId="{0A44F9B3-6C08-4938-81EF-17F5196099FB}" srcOrd="0" destOrd="0" parTransId="{EEE19518-9850-4758-B651-A931828AA2EE}" sibTransId="{0BF0F88E-17CB-4C01-832D-8E61ED2DD7C3}"/>
    <dgm:cxn modelId="{E9E8D0FC-E6B4-432C-B620-DBB292E8E235}" type="presOf" srcId="{140E68F8-3101-4895-919C-6619E7E332B7}" destId="{775CB026-7BD3-48A0-B232-2B649CDCFEB8}" srcOrd="0" destOrd="6" presId="urn:microsoft.com/office/officeart/2005/8/layout/vList2"/>
    <dgm:cxn modelId="{521622FE-C53D-4B4E-897F-11796295B98A}" type="presOf" srcId="{876DBE81-BD64-4248-884B-88DD56DF5CB8}" destId="{F9884FF3-17D5-4DEF-B901-AA469E8A1A96}" srcOrd="0" destOrd="0" presId="urn:microsoft.com/office/officeart/2005/8/layout/vList2"/>
    <dgm:cxn modelId="{7766DEF1-63EE-4FE8-A718-DA034FCA7E72}" type="presParOf" srcId="{A8C09710-5C8A-4510-9AF1-10CFC9B79E15}" destId="{EBF25A74-31CE-4B6E-995C-88B09F48BC9C}" srcOrd="0" destOrd="0" presId="urn:microsoft.com/office/officeart/2005/8/layout/vList2"/>
    <dgm:cxn modelId="{6EFFC98F-AD72-426A-8800-B730B65B5C54}" type="presParOf" srcId="{A8C09710-5C8A-4510-9AF1-10CFC9B79E15}" destId="{775CB026-7BD3-48A0-B232-2B649CDCFEB8}" srcOrd="1" destOrd="0" presId="urn:microsoft.com/office/officeart/2005/8/layout/vList2"/>
    <dgm:cxn modelId="{3BC05919-6C87-4214-A33D-E9C119719C91}" type="presParOf" srcId="{A8C09710-5C8A-4510-9AF1-10CFC9B79E15}" destId="{1EB87B37-D35C-4897-B561-801D8BAA8F02}" srcOrd="2" destOrd="0" presId="urn:microsoft.com/office/officeart/2005/8/layout/vList2"/>
    <dgm:cxn modelId="{8C364559-CEC4-4283-BA37-040D5474DD40}" type="presParOf" srcId="{A8C09710-5C8A-4510-9AF1-10CFC9B79E15}" destId="{55312A44-798E-4581-8C61-7F82DAE7649F}" srcOrd="3" destOrd="0" presId="urn:microsoft.com/office/officeart/2005/8/layout/vList2"/>
    <dgm:cxn modelId="{851ECCBA-BC96-4423-8661-1C500B99CDEF}" type="presParOf" srcId="{A8C09710-5C8A-4510-9AF1-10CFC9B79E15}" destId="{3E279DCB-91D8-41F0-9778-D34F1D856B63}" srcOrd="4" destOrd="0" presId="urn:microsoft.com/office/officeart/2005/8/layout/vList2"/>
    <dgm:cxn modelId="{13B49B69-C3B9-4158-AAAC-43C69E9E3591}" type="presParOf" srcId="{A8C09710-5C8A-4510-9AF1-10CFC9B79E15}" destId="{E016833C-5E58-49A1-8D18-502B1DA6567D}" srcOrd="5" destOrd="0" presId="urn:microsoft.com/office/officeart/2005/8/layout/vList2"/>
    <dgm:cxn modelId="{F63E311F-36A1-44AD-83F9-31074EBC0331}" type="presParOf" srcId="{A8C09710-5C8A-4510-9AF1-10CFC9B79E15}" destId="{F9884FF3-17D5-4DEF-B901-AA469E8A1A96}" srcOrd="6" destOrd="0" presId="urn:microsoft.com/office/officeart/2005/8/layout/vList2"/>
    <dgm:cxn modelId="{BCAF6545-4B08-4EAF-823A-5D7B954CB69E}" type="presParOf" srcId="{A8C09710-5C8A-4510-9AF1-10CFC9B79E15}" destId="{308DF11E-EF9D-4004-A51F-48AB693D2163}" srcOrd="7" destOrd="0" presId="urn:microsoft.com/office/officeart/2005/8/layout/vList2"/>
    <dgm:cxn modelId="{A05712D1-906D-44D9-8206-A62EC6B8C77C}" type="presParOf" srcId="{A8C09710-5C8A-4510-9AF1-10CFC9B79E15}" destId="{F1C50EB5-BC54-47BA-A28C-2ADD7D4D2588}" srcOrd="8" destOrd="0" presId="urn:microsoft.com/office/officeart/2005/8/layout/vList2"/>
    <dgm:cxn modelId="{3D7D5C1D-D4BF-4495-8D65-9B401133F573}" type="presParOf" srcId="{A8C09710-5C8A-4510-9AF1-10CFC9B79E15}" destId="{5DF9D9B7-CD2B-4D4C-A687-86D4F6C526C9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ADF41DC-2187-4B2A-836E-F40514B2E33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A44F9B3-6C08-4938-81EF-17F5196099FB}">
      <dgm:prSet/>
      <dgm:spPr/>
      <dgm:t>
        <a:bodyPr/>
        <a:lstStyle/>
        <a:p>
          <a:r>
            <a:rPr lang="en-GB" b="1"/>
            <a:t>Highlight Research sources used, outline how many sources  used,</a:t>
          </a:r>
          <a:endParaRPr lang="en-GB"/>
        </a:p>
      </dgm:t>
    </dgm:pt>
    <dgm:pt modelId="{EEE19518-9850-4758-B651-A931828AA2EE}" type="parTrans" cxnId="{D3E622F6-C9B0-4387-822B-12761410C846}">
      <dgm:prSet/>
      <dgm:spPr/>
      <dgm:t>
        <a:bodyPr/>
        <a:lstStyle/>
        <a:p>
          <a:endParaRPr lang="en-GB"/>
        </a:p>
      </dgm:t>
    </dgm:pt>
    <dgm:pt modelId="{0BF0F88E-17CB-4C01-832D-8E61ED2DD7C3}" type="sibTrans" cxnId="{D3E622F6-C9B0-4387-822B-12761410C846}">
      <dgm:prSet/>
      <dgm:spPr/>
      <dgm:t>
        <a:bodyPr/>
        <a:lstStyle/>
        <a:p>
          <a:endParaRPr lang="en-GB"/>
        </a:p>
      </dgm:t>
    </dgm:pt>
    <dgm:pt modelId="{BC0C881F-9459-4D8E-94C2-D3384218C39F}">
      <dgm:prSet/>
      <dgm:spPr/>
      <dgm:t>
        <a:bodyPr/>
        <a:lstStyle/>
        <a:p>
          <a:r>
            <a:rPr lang="en-GB" dirty="0" err="1"/>
            <a:t>e.g</a:t>
          </a:r>
          <a:r>
            <a:rPr lang="en-GB" dirty="0"/>
            <a:t>: </a:t>
          </a:r>
        </a:p>
      </dgm:t>
    </dgm:pt>
    <dgm:pt modelId="{F50E505B-10A1-4ABC-AECC-E1BA802982E1}" type="parTrans" cxnId="{7DF7D677-04C7-4AEB-A938-553971B1184E}">
      <dgm:prSet/>
      <dgm:spPr/>
      <dgm:t>
        <a:bodyPr/>
        <a:lstStyle/>
        <a:p>
          <a:endParaRPr lang="en-GB"/>
        </a:p>
      </dgm:t>
    </dgm:pt>
    <dgm:pt modelId="{F0FFB586-D332-4E8A-BC1F-882B4079DF6A}" type="sibTrans" cxnId="{7DF7D677-04C7-4AEB-A938-553971B1184E}">
      <dgm:prSet/>
      <dgm:spPr/>
      <dgm:t>
        <a:bodyPr/>
        <a:lstStyle/>
        <a:p>
          <a:endParaRPr lang="en-GB"/>
        </a:p>
      </dgm:t>
    </dgm:pt>
    <dgm:pt modelId="{0DCCBD9F-5CF4-4175-BB50-5C0E7D6AA415}">
      <dgm:prSet/>
      <dgm:spPr/>
      <dgm:t>
        <a:bodyPr/>
        <a:lstStyle/>
        <a:p>
          <a:r>
            <a:rPr lang="en-GB" dirty="0"/>
            <a:t>Google Scholar</a:t>
          </a:r>
        </a:p>
      </dgm:t>
    </dgm:pt>
    <dgm:pt modelId="{B169F878-5F3B-4C8C-99FC-EA1D6128DB2B}" type="parTrans" cxnId="{9A0EDE7C-A180-4FC6-804C-7D9FD8D558D1}">
      <dgm:prSet/>
      <dgm:spPr/>
      <dgm:t>
        <a:bodyPr/>
        <a:lstStyle/>
        <a:p>
          <a:endParaRPr lang="en-GB"/>
        </a:p>
      </dgm:t>
    </dgm:pt>
    <dgm:pt modelId="{D0CAD96D-D0D3-4BFD-8ADC-571D4BDFD421}" type="sibTrans" cxnId="{9A0EDE7C-A180-4FC6-804C-7D9FD8D558D1}">
      <dgm:prSet/>
      <dgm:spPr/>
      <dgm:t>
        <a:bodyPr/>
        <a:lstStyle/>
        <a:p>
          <a:endParaRPr lang="en-GB"/>
        </a:p>
      </dgm:t>
    </dgm:pt>
    <dgm:pt modelId="{D48618FD-7A80-4B2F-A000-C96E6533D0B8}">
      <dgm:prSet/>
      <dgm:spPr/>
      <dgm:t>
        <a:bodyPr/>
        <a:lstStyle/>
        <a:p>
          <a:r>
            <a:rPr lang="en-GB"/>
            <a:t>Books</a:t>
          </a:r>
        </a:p>
      </dgm:t>
    </dgm:pt>
    <dgm:pt modelId="{699D6C18-CF22-45D7-AF02-52336FD9CC21}" type="parTrans" cxnId="{52E38206-4D19-4BB6-86B8-5B549DFD90A4}">
      <dgm:prSet/>
      <dgm:spPr/>
      <dgm:t>
        <a:bodyPr/>
        <a:lstStyle/>
        <a:p>
          <a:endParaRPr lang="en-GB"/>
        </a:p>
      </dgm:t>
    </dgm:pt>
    <dgm:pt modelId="{A8F47850-99ED-4866-A3DF-48A77C46D8EC}" type="sibTrans" cxnId="{52E38206-4D19-4BB6-86B8-5B549DFD90A4}">
      <dgm:prSet/>
      <dgm:spPr/>
      <dgm:t>
        <a:bodyPr/>
        <a:lstStyle/>
        <a:p>
          <a:endParaRPr lang="en-GB"/>
        </a:p>
      </dgm:t>
    </dgm:pt>
    <dgm:pt modelId="{F67885BF-6EC2-4C29-A82D-A71B3B15192F}">
      <dgm:prSet/>
      <dgm:spPr/>
      <dgm:t>
        <a:bodyPr/>
        <a:lstStyle/>
        <a:p>
          <a:r>
            <a:rPr lang="en-GB"/>
            <a:t>Journals</a:t>
          </a:r>
        </a:p>
      </dgm:t>
    </dgm:pt>
    <dgm:pt modelId="{70B96EDE-CF69-4B20-A60E-C0E450D940C6}" type="parTrans" cxnId="{2D87EEDF-E38D-4DA6-A96E-EF8DCE5C8C13}">
      <dgm:prSet/>
      <dgm:spPr/>
      <dgm:t>
        <a:bodyPr/>
        <a:lstStyle/>
        <a:p>
          <a:endParaRPr lang="en-GB"/>
        </a:p>
      </dgm:t>
    </dgm:pt>
    <dgm:pt modelId="{D8FFCFCB-1692-43B7-92D6-1473CD1A5F90}" type="sibTrans" cxnId="{2D87EEDF-E38D-4DA6-A96E-EF8DCE5C8C13}">
      <dgm:prSet/>
      <dgm:spPr/>
      <dgm:t>
        <a:bodyPr/>
        <a:lstStyle/>
        <a:p>
          <a:endParaRPr lang="en-GB"/>
        </a:p>
      </dgm:t>
    </dgm:pt>
    <dgm:pt modelId="{78186609-9B30-4893-B41E-0F6AE821F360}">
      <dgm:prSet/>
      <dgm:spPr/>
      <dgm:t>
        <a:bodyPr/>
        <a:lstStyle/>
        <a:p>
          <a:r>
            <a:rPr lang="en-GB" dirty="0"/>
            <a:t>Websites</a:t>
          </a:r>
        </a:p>
      </dgm:t>
    </dgm:pt>
    <dgm:pt modelId="{A3D3D333-0B17-418E-9218-93F9F9F9D133}" type="parTrans" cxnId="{C09B5639-294E-428A-9E12-727D40532EA7}">
      <dgm:prSet/>
      <dgm:spPr/>
      <dgm:t>
        <a:bodyPr/>
        <a:lstStyle/>
        <a:p>
          <a:endParaRPr lang="en-GB"/>
        </a:p>
      </dgm:t>
    </dgm:pt>
    <dgm:pt modelId="{10236B34-030B-4DB3-B1F0-F5F6282193C9}" type="sibTrans" cxnId="{C09B5639-294E-428A-9E12-727D40532EA7}">
      <dgm:prSet/>
      <dgm:spPr/>
      <dgm:t>
        <a:bodyPr/>
        <a:lstStyle/>
        <a:p>
          <a:endParaRPr lang="en-GB"/>
        </a:p>
      </dgm:t>
    </dgm:pt>
    <dgm:pt modelId="{8A96529D-252A-446F-A069-469D700A21D2}">
      <dgm:prSet/>
      <dgm:spPr/>
      <dgm:t>
        <a:bodyPr/>
        <a:lstStyle/>
        <a:p>
          <a:r>
            <a:rPr lang="en-GB"/>
            <a:t>Reports</a:t>
          </a:r>
        </a:p>
      </dgm:t>
    </dgm:pt>
    <dgm:pt modelId="{B04112EF-ABC2-4911-9428-8D3EFA8BFA6C}" type="parTrans" cxnId="{8551DB71-E63F-4D30-AF1E-22E12F712EBE}">
      <dgm:prSet/>
      <dgm:spPr/>
      <dgm:t>
        <a:bodyPr/>
        <a:lstStyle/>
        <a:p>
          <a:endParaRPr lang="en-GB"/>
        </a:p>
      </dgm:t>
    </dgm:pt>
    <dgm:pt modelId="{0D7C9DBB-B145-4D32-A0C2-174F69F61D67}" type="sibTrans" cxnId="{8551DB71-E63F-4D30-AF1E-22E12F712EBE}">
      <dgm:prSet/>
      <dgm:spPr/>
      <dgm:t>
        <a:bodyPr/>
        <a:lstStyle/>
        <a:p>
          <a:endParaRPr lang="en-GB"/>
        </a:p>
      </dgm:t>
    </dgm:pt>
    <dgm:pt modelId="{A13741BC-2557-4070-85BB-3DD29559E5CF}">
      <dgm:prSet/>
      <dgm:spPr/>
      <dgm:t>
        <a:bodyPr/>
        <a:lstStyle/>
        <a:p>
          <a:r>
            <a:rPr lang="en-GB"/>
            <a:t>Articles</a:t>
          </a:r>
        </a:p>
      </dgm:t>
    </dgm:pt>
    <dgm:pt modelId="{95F094A5-15D8-44BC-909B-816ECB7B9EE5}" type="parTrans" cxnId="{B66F1287-B697-49D1-8D04-B3B8B91A4286}">
      <dgm:prSet/>
      <dgm:spPr/>
      <dgm:t>
        <a:bodyPr/>
        <a:lstStyle/>
        <a:p>
          <a:endParaRPr lang="en-GB"/>
        </a:p>
      </dgm:t>
    </dgm:pt>
    <dgm:pt modelId="{0471FE08-3E98-483A-AEE8-8CBDE441F6ED}" type="sibTrans" cxnId="{B66F1287-B697-49D1-8D04-B3B8B91A4286}">
      <dgm:prSet/>
      <dgm:spPr/>
      <dgm:t>
        <a:bodyPr/>
        <a:lstStyle/>
        <a:p>
          <a:endParaRPr lang="en-GB"/>
        </a:p>
      </dgm:t>
    </dgm:pt>
    <dgm:pt modelId="{A228F38F-82B2-4F8B-BC48-3152A908480B}">
      <dgm:prSet/>
      <dgm:spPr/>
      <dgm:t>
        <a:bodyPr/>
        <a:lstStyle/>
        <a:p>
          <a:r>
            <a:rPr lang="en-GB"/>
            <a:t>Resources with the cap publicised age of 5 years, any older would be through relevance.</a:t>
          </a:r>
        </a:p>
      </dgm:t>
    </dgm:pt>
    <dgm:pt modelId="{4AF0AFA6-00CD-4FE6-A743-196E8FC54FEB}" type="parTrans" cxnId="{206FDCCE-582E-4C3B-98ED-9630D9210358}">
      <dgm:prSet/>
      <dgm:spPr/>
      <dgm:t>
        <a:bodyPr/>
        <a:lstStyle/>
        <a:p>
          <a:endParaRPr lang="en-GB"/>
        </a:p>
      </dgm:t>
    </dgm:pt>
    <dgm:pt modelId="{8C2F776C-1718-4A98-9DC8-3C931653FF0C}" type="sibTrans" cxnId="{206FDCCE-582E-4C3B-98ED-9630D9210358}">
      <dgm:prSet/>
      <dgm:spPr/>
      <dgm:t>
        <a:bodyPr/>
        <a:lstStyle/>
        <a:p>
          <a:endParaRPr lang="en-GB"/>
        </a:p>
      </dgm:t>
    </dgm:pt>
    <dgm:pt modelId="{A25B7EFA-1309-4CCA-B9FE-3925AA9C692E}">
      <dgm:prSet/>
      <dgm:spPr/>
      <dgm:t>
        <a:bodyPr/>
        <a:lstStyle/>
        <a:p>
          <a:r>
            <a:rPr lang="en-GB" b="1" dirty="0" err="1"/>
            <a:t>Strategaeth</a:t>
          </a:r>
          <a:r>
            <a:rPr lang="en-GB" b="1" dirty="0"/>
            <a:t> </a:t>
          </a:r>
          <a:r>
            <a:rPr lang="en-GB" b="1" dirty="0" err="1"/>
            <a:t>Chwilio</a:t>
          </a:r>
          <a:r>
            <a:rPr lang="en-GB" b="1" dirty="0"/>
            <a:t> </a:t>
          </a:r>
          <a:r>
            <a:rPr lang="en-GB" b="1" dirty="0" err="1"/>
            <a:t>wedi'i</a:t>
          </a:r>
          <a:r>
            <a:rPr lang="en-GB" b="1" dirty="0"/>
            <a:t> </a:t>
          </a:r>
          <a:r>
            <a:rPr lang="en-GB" b="1" dirty="0" err="1"/>
            <a:t>defnyddio</a:t>
          </a:r>
          <a:endParaRPr lang="en-GB" dirty="0"/>
        </a:p>
      </dgm:t>
    </dgm:pt>
    <dgm:pt modelId="{A2E62D61-221C-4348-A36A-A821AF16D2B0}" type="parTrans" cxnId="{F9A76C10-6E7A-410C-9318-6C07B33F61E2}">
      <dgm:prSet/>
      <dgm:spPr/>
      <dgm:t>
        <a:bodyPr/>
        <a:lstStyle/>
        <a:p>
          <a:endParaRPr lang="en-GB"/>
        </a:p>
      </dgm:t>
    </dgm:pt>
    <dgm:pt modelId="{86BB0D37-77A8-4006-BDC3-F9A0F5ADAB0B}" type="sibTrans" cxnId="{F9A76C10-6E7A-410C-9318-6C07B33F61E2}">
      <dgm:prSet/>
      <dgm:spPr/>
      <dgm:t>
        <a:bodyPr/>
        <a:lstStyle/>
        <a:p>
          <a:endParaRPr lang="en-GB"/>
        </a:p>
      </dgm:t>
    </dgm:pt>
    <dgm:pt modelId="{BC05F3E0-3181-4C12-BB4F-AA9B25B7390E}">
      <dgm:prSet/>
      <dgm:spPr/>
      <dgm:t>
        <a:bodyPr/>
        <a:lstStyle/>
        <a:p>
          <a:r>
            <a:rPr lang="en-GB" b="1" dirty="0" err="1"/>
            <a:t>e.e</a:t>
          </a:r>
          <a:r>
            <a:rPr lang="en-GB" b="1" dirty="0"/>
            <a:t> Beth </a:t>
          </a:r>
          <a:r>
            <a:rPr lang="en-GB" b="1" dirty="0" err="1"/>
            <a:t>oedd</a:t>
          </a:r>
          <a:r>
            <a:rPr lang="en-GB" b="1" dirty="0"/>
            <a:t> </a:t>
          </a:r>
          <a:r>
            <a:rPr lang="en-GB" b="1" dirty="0" err="1"/>
            <a:t>ffiniau</a:t>
          </a:r>
          <a:r>
            <a:rPr lang="en-GB" b="1" dirty="0"/>
            <a:t> </a:t>
          </a:r>
          <a:r>
            <a:rPr lang="en-GB" b="1" dirty="0" err="1"/>
            <a:t>eich</a:t>
          </a:r>
          <a:r>
            <a:rPr lang="en-GB" b="1" dirty="0"/>
            <a:t> </a:t>
          </a:r>
          <a:r>
            <a:rPr lang="en-GB" b="1" dirty="0" err="1"/>
            <a:t>pwnc</a:t>
          </a:r>
          <a:r>
            <a:rPr lang="en-GB" b="1" dirty="0"/>
            <a:t> </a:t>
          </a:r>
          <a:r>
            <a:rPr lang="en-GB" b="1" dirty="0" err="1"/>
            <a:t>ymchwil</a:t>
          </a:r>
          <a:endParaRPr lang="en-GB" dirty="0"/>
        </a:p>
      </dgm:t>
    </dgm:pt>
    <dgm:pt modelId="{1B292AE3-0236-4122-9DC5-3EBA1F8E885C}" type="parTrans" cxnId="{E9397808-A5BD-49DF-A254-10174F616CF2}">
      <dgm:prSet/>
      <dgm:spPr/>
      <dgm:t>
        <a:bodyPr/>
        <a:lstStyle/>
        <a:p>
          <a:endParaRPr lang="en-GB"/>
        </a:p>
      </dgm:t>
    </dgm:pt>
    <dgm:pt modelId="{ADDD544A-3E4E-4F0D-A17A-DBD0CA333F6D}" type="sibTrans" cxnId="{E9397808-A5BD-49DF-A254-10174F616CF2}">
      <dgm:prSet/>
      <dgm:spPr/>
      <dgm:t>
        <a:bodyPr/>
        <a:lstStyle/>
        <a:p>
          <a:endParaRPr lang="en-GB"/>
        </a:p>
      </dgm:t>
    </dgm:pt>
    <dgm:pt modelId="{3AFDFCE3-091C-4475-BB5F-52CEECF153A0}">
      <dgm:prSet/>
      <dgm:spPr/>
      <dgm:t>
        <a:bodyPr/>
        <a:lstStyle/>
        <a:p>
          <a:r>
            <a:rPr lang="en-GB" b="1" dirty="0" err="1"/>
            <a:t>Dulliau</a:t>
          </a:r>
          <a:r>
            <a:rPr lang="en-GB" b="1" dirty="0"/>
            <a:t> proses gam </a:t>
          </a:r>
          <a:r>
            <a:rPr lang="en-GB" b="1" dirty="0" err="1"/>
            <a:t>wrth</a:t>
          </a:r>
          <a:r>
            <a:rPr lang="en-GB" b="1" dirty="0"/>
            <a:t> gam</a:t>
          </a:r>
          <a:endParaRPr lang="en-GB" dirty="0"/>
        </a:p>
      </dgm:t>
    </dgm:pt>
    <dgm:pt modelId="{A6D76DC1-DF20-4916-BD28-225B13AE8919}" type="parTrans" cxnId="{641A068E-7EC0-4211-A1AB-86241622E42A}">
      <dgm:prSet/>
      <dgm:spPr/>
      <dgm:t>
        <a:bodyPr/>
        <a:lstStyle/>
        <a:p>
          <a:endParaRPr lang="en-GB"/>
        </a:p>
      </dgm:t>
    </dgm:pt>
    <dgm:pt modelId="{CD2802D2-9FC2-4CBD-ABD2-4A01DF41F556}" type="sibTrans" cxnId="{641A068E-7EC0-4211-A1AB-86241622E42A}">
      <dgm:prSet/>
      <dgm:spPr/>
      <dgm:t>
        <a:bodyPr/>
        <a:lstStyle/>
        <a:p>
          <a:endParaRPr lang="en-GB"/>
        </a:p>
      </dgm:t>
    </dgm:pt>
    <dgm:pt modelId="{8E320BD8-91BF-4863-89E8-EBDFDDDCE47F}">
      <dgm:prSet/>
      <dgm:spPr/>
      <dgm:t>
        <a:bodyPr/>
        <a:lstStyle/>
        <a:p>
          <a:r>
            <a:rPr lang="en-GB" b="1" dirty="0"/>
            <a:t>(</a:t>
          </a:r>
          <a:r>
            <a:rPr lang="en-GB" b="1" dirty="0" err="1"/>
            <a:t>e.e.</a:t>
          </a:r>
          <a:r>
            <a:rPr lang="en-GB" b="1" dirty="0"/>
            <a:t> </a:t>
          </a:r>
          <a:r>
            <a:rPr lang="en-GB" b="1" dirty="0" err="1"/>
            <a:t>gweler</a:t>
          </a:r>
          <a:r>
            <a:rPr lang="en-GB" b="1" dirty="0"/>
            <a:t> CASP)</a:t>
          </a:r>
          <a:endParaRPr lang="en-GB" dirty="0"/>
        </a:p>
      </dgm:t>
    </dgm:pt>
    <dgm:pt modelId="{0294051D-9BC0-4C5B-8784-D46874ADBDFC}" type="parTrans" cxnId="{D4D30437-F1F6-4433-891A-DDD13489983F}">
      <dgm:prSet/>
      <dgm:spPr/>
      <dgm:t>
        <a:bodyPr/>
        <a:lstStyle/>
        <a:p>
          <a:endParaRPr lang="en-GB"/>
        </a:p>
      </dgm:t>
    </dgm:pt>
    <dgm:pt modelId="{A5DBD243-684A-421E-B8E2-2F70847710C6}" type="sibTrans" cxnId="{D4D30437-F1F6-4433-891A-DDD13489983F}">
      <dgm:prSet/>
      <dgm:spPr/>
      <dgm:t>
        <a:bodyPr/>
        <a:lstStyle/>
        <a:p>
          <a:endParaRPr lang="en-GB"/>
        </a:p>
      </dgm:t>
    </dgm:pt>
    <dgm:pt modelId="{876DBE81-BD64-4248-884B-88DD56DF5CB8}">
      <dgm:prSet/>
      <dgm:spPr/>
      <dgm:t>
        <a:bodyPr/>
        <a:lstStyle/>
        <a:p>
          <a:r>
            <a:rPr lang="en-GB" b="1" dirty="0"/>
            <a:t>Creu </a:t>
          </a:r>
          <a:r>
            <a:rPr lang="en-GB" b="1" dirty="0" err="1"/>
            <a:t>themâu</a:t>
          </a:r>
          <a:endParaRPr lang="en-GB" dirty="0"/>
        </a:p>
      </dgm:t>
    </dgm:pt>
    <dgm:pt modelId="{92FEDE89-0CC2-437D-A636-7AE5C8B2416A}" type="parTrans" cxnId="{F223C140-2F75-4E5E-AD9D-4C5C9089B73E}">
      <dgm:prSet/>
      <dgm:spPr/>
      <dgm:t>
        <a:bodyPr/>
        <a:lstStyle/>
        <a:p>
          <a:endParaRPr lang="en-GB"/>
        </a:p>
      </dgm:t>
    </dgm:pt>
    <dgm:pt modelId="{5F5F4CB9-3A8B-4A8C-838E-D6B2185541C5}" type="sibTrans" cxnId="{F223C140-2F75-4E5E-AD9D-4C5C9089B73E}">
      <dgm:prSet/>
      <dgm:spPr/>
      <dgm:t>
        <a:bodyPr/>
        <a:lstStyle/>
        <a:p>
          <a:endParaRPr lang="en-GB"/>
        </a:p>
      </dgm:t>
    </dgm:pt>
    <dgm:pt modelId="{A9D6CDAF-F792-4193-BA41-0787AFE92EED}">
      <dgm:prSet/>
      <dgm:spPr/>
      <dgm:t>
        <a:bodyPr/>
        <a:lstStyle/>
        <a:p>
          <a:r>
            <a:rPr lang="en-GB" b="1" dirty="0" err="1"/>
            <a:t>E.e.</a:t>
          </a:r>
          <a:r>
            <a:rPr lang="en-GB" b="1" dirty="0"/>
            <a:t> </a:t>
          </a:r>
          <a:r>
            <a:rPr lang="en-GB" b="1" dirty="0" err="1"/>
            <a:t>sut</a:t>
          </a:r>
          <a:r>
            <a:rPr lang="en-GB" b="1" dirty="0"/>
            <a:t> y </a:t>
          </a:r>
          <a:r>
            <a:rPr lang="en-GB" b="1" dirty="0" err="1"/>
            <a:t>daethoch</a:t>
          </a:r>
          <a:r>
            <a:rPr lang="en-GB" b="1" dirty="0"/>
            <a:t> at </a:t>
          </a:r>
          <a:r>
            <a:rPr lang="en-GB" b="1" dirty="0" err="1"/>
            <a:t>themâu</a:t>
          </a:r>
          <a:r>
            <a:rPr lang="en-GB" b="1" dirty="0"/>
            <a:t> , pa </a:t>
          </a:r>
          <a:r>
            <a:rPr lang="en-GB" b="1" dirty="0" err="1"/>
            <a:t>lenyddiaeth</a:t>
          </a:r>
          <a:r>
            <a:rPr lang="en-GB" b="1" dirty="0"/>
            <a:t> </a:t>
          </a:r>
          <a:r>
            <a:rPr lang="en-GB" b="1" dirty="0" err="1"/>
            <a:t>a'i</a:t>
          </a:r>
          <a:r>
            <a:rPr lang="en-GB" b="1" dirty="0"/>
            <a:t> </a:t>
          </a:r>
          <a:r>
            <a:rPr lang="en-GB" b="1" dirty="0" err="1"/>
            <a:t>hysbysodd</a:t>
          </a:r>
          <a:r>
            <a:rPr lang="en-GB" b="1" dirty="0"/>
            <a:t>?</a:t>
          </a:r>
          <a:endParaRPr lang="en-GB" dirty="0"/>
        </a:p>
      </dgm:t>
    </dgm:pt>
    <dgm:pt modelId="{CF335656-44C2-4169-BC56-5C704A41E57E}" type="parTrans" cxnId="{BC4D74B7-CA5A-4C38-AC68-E0C82307E558}">
      <dgm:prSet/>
      <dgm:spPr/>
      <dgm:t>
        <a:bodyPr/>
        <a:lstStyle/>
        <a:p>
          <a:endParaRPr lang="en-GB"/>
        </a:p>
      </dgm:t>
    </dgm:pt>
    <dgm:pt modelId="{6AE30F80-0E86-4567-9E1A-3F34A58701CA}" type="sibTrans" cxnId="{BC4D74B7-CA5A-4C38-AC68-E0C82307E558}">
      <dgm:prSet/>
      <dgm:spPr/>
      <dgm:t>
        <a:bodyPr/>
        <a:lstStyle/>
        <a:p>
          <a:endParaRPr lang="en-GB"/>
        </a:p>
      </dgm:t>
    </dgm:pt>
    <dgm:pt modelId="{F285E6AD-AC2E-4225-8859-C6338B410395}">
      <dgm:prSet/>
      <dgm:spPr/>
      <dgm:t>
        <a:bodyPr/>
        <a:lstStyle/>
        <a:p>
          <a:r>
            <a:rPr lang="en-GB" b="1" dirty="0" err="1"/>
            <a:t>Ystyriaethau</a:t>
          </a:r>
          <a:r>
            <a:rPr lang="en-GB" b="1" dirty="0"/>
            <a:t> </a:t>
          </a:r>
          <a:r>
            <a:rPr lang="en-GB" b="1" dirty="0" err="1"/>
            <a:t>moesegol</a:t>
          </a:r>
          <a:endParaRPr lang="en-GB" dirty="0"/>
        </a:p>
      </dgm:t>
    </dgm:pt>
    <dgm:pt modelId="{B32ECEB7-47FC-408B-8FFF-F1576C11CFF3}" type="parTrans" cxnId="{75BDCCEF-8D5F-416E-B83B-6175CF7D2F1B}">
      <dgm:prSet/>
      <dgm:spPr/>
      <dgm:t>
        <a:bodyPr/>
        <a:lstStyle/>
        <a:p>
          <a:endParaRPr lang="en-GB"/>
        </a:p>
      </dgm:t>
    </dgm:pt>
    <dgm:pt modelId="{9F3F5453-4554-45FE-A9E5-A221A2410149}" type="sibTrans" cxnId="{75BDCCEF-8D5F-416E-B83B-6175CF7D2F1B}">
      <dgm:prSet/>
      <dgm:spPr/>
      <dgm:t>
        <a:bodyPr/>
        <a:lstStyle/>
        <a:p>
          <a:endParaRPr lang="en-GB"/>
        </a:p>
      </dgm:t>
    </dgm:pt>
    <dgm:pt modelId="{2F2A43D3-E292-41A5-BB6F-DCCADDC02E7A}">
      <dgm:prSet/>
      <dgm:spPr/>
      <dgm:t>
        <a:bodyPr/>
        <a:lstStyle/>
        <a:p>
          <a:r>
            <a:rPr lang="en-GB" b="1" dirty="0" err="1"/>
            <a:t>E.e.</a:t>
          </a:r>
          <a:r>
            <a:rPr lang="en-GB" b="1" dirty="0"/>
            <a:t> a </a:t>
          </a:r>
          <a:r>
            <a:rPr lang="en-GB" b="1" dirty="0" err="1"/>
            <a:t>ydych</a:t>
          </a:r>
          <a:r>
            <a:rPr lang="en-GB" b="1" dirty="0"/>
            <a:t> </a:t>
          </a:r>
          <a:r>
            <a:rPr lang="en-GB" b="1" dirty="0" err="1"/>
            <a:t>yn</a:t>
          </a:r>
          <a:r>
            <a:rPr lang="en-GB" b="1" dirty="0"/>
            <a:t> </a:t>
          </a:r>
          <a:r>
            <a:rPr lang="en-GB" b="1" dirty="0" err="1"/>
            <a:t>adolygu</a:t>
          </a:r>
          <a:r>
            <a:rPr lang="en-GB" b="1" dirty="0"/>
            <a:t> data </a:t>
          </a:r>
          <a:r>
            <a:rPr lang="en-GB" b="1" dirty="0" err="1"/>
            <a:t>sensitif</a:t>
          </a:r>
          <a:r>
            <a:rPr lang="en-GB" b="1" dirty="0"/>
            <a:t>?</a:t>
          </a:r>
          <a:endParaRPr lang="en-GB" dirty="0"/>
        </a:p>
      </dgm:t>
    </dgm:pt>
    <dgm:pt modelId="{75FC15E2-5737-4FC8-A7B8-99A39B4AD1A2}" type="parTrans" cxnId="{A67E4B14-D7C5-4380-90F7-92E89FEF1E6F}">
      <dgm:prSet/>
      <dgm:spPr/>
      <dgm:t>
        <a:bodyPr/>
        <a:lstStyle/>
        <a:p>
          <a:endParaRPr lang="en-GB"/>
        </a:p>
      </dgm:t>
    </dgm:pt>
    <dgm:pt modelId="{93A8D178-A8A2-4AA0-A045-8EB4B19E7E73}" type="sibTrans" cxnId="{A67E4B14-D7C5-4380-90F7-92E89FEF1E6F}">
      <dgm:prSet/>
      <dgm:spPr/>
      <dgm:t>
        <a:bodyPr/>
        <a:lstStyle/>
        <a:p>
          <a:endParaRPr lang="en-GB"/>
        </a:p>
      </dgm:t>
    </dgm:pt>
    <dgm:pt modelId="{770F0C27-7CE8-4495-BFC4-4EFB8DD23320}">
      <dgm:prSet/>
      <dgm:spPr/>
      <dgm:t>
        <a:bodyPr/>
        <a:lstStyle/>
        <a:p>
          <a:r>
            <a:rPr lang="en-GB" dirty="0"/>
            <a:t>UWTSD library</a:t>
          </a:r>
        </a:p>
      </dgm:t>
    </dgm:pt>
    <dgm:pt modelId="{ABB09CCB-AE24-4E18-911E-769A294E6457}" type="parTrans" cxnId="{02483526-01DE-4FCA-B283-6C5D3314761E}">
      <dgm:prSet/>
      <dgm:spPr/>
      <dgm:t>
        <a:bodyPr/>
        <a:lstStyle/>
        <a:p>
          <a:endParaRPr lang="en-GB"/>
        </a:p>
      </dgm:t>
    </dgm:pt>
    <dgm:pt modelId="{D65B9A29-0DB2-44FE-BEA1-93C154941E7C}" type="sibTrans" cxnId="{02483526-01DE-4FCA-B283-6C5D3314761E}">
      <dgm:prSet/>
      <dgm:spPr/>
      <dgm:t>
        <a:bodyPr/>
        <a:lstStyle/>
        <a:p>
          <a:endParaRPr lang="en-GB"/>
        </a:p>
      </dgm:t>
    </dgm:pt>
    <dgm:pt modelId="{912E4E4B-872C-43B1-B9A4-DDF13B8B6F61}">
      <dgm:prSet/>
      <dgm:spPr/>
      <dgm:t>
        <a:bodyPr/>
        <a:lstStyle/>
        <a:p>
          <a:r>
            <a:rPr lang="en-GB" b="1" dirty="0" err="1"/>
            <a:t>e.e Amlygu termau allweddol i chwilio</a:t>
          </a:r>
        </a:p>
      </dgm:t>
    </dgm:pt>
    <dgm:pt modelId="{CDB3EB3C-31D2-4182-8AFF-FC0F6230D34A}" type="parTrans" cxnId="{8EB501D0-E788-481E-82FD-36A8E0395FC7}">
      <dgm:prSet/>
      <dgm:spPr/>
      <dgm:t>
        <a:bodyPr/>
        <a:lstStyle/>
        <a:p>
          <a:endParaRPr lang="en-GB"/>
        </a:p>
      </dgm:t>
    </dgm:pt>
    <dgm:pt modelId="{1BD03206-4756-4C61-9F5F-3F865C9E3A13}" type="sibTrans" cxnId="{8EB501D0-E788-481E-82FD-36A8E0395FC7}">
      <dgm:prSet/>
      <dgm:spPr/>
      <dgm:t>
        <a:bodyPr/>
        <a:lstStyle/>
        <a:p>
          <a:endParaRPr lang="en-GB"/>
        </a:p>
      </dgm:t>
    </dgm:pt>
    <dgm:pt modelId="{A8C09710-5C8A-4510-9AF1-10CFC9B79E15}" type="pres">
      <dgm:prSet presAssocID="{6ADF41DC-2187-4B2A-836E-F40514B2E33C}" presName="linear" presStyleCnt="0">
        <dgm:presLayoutVars>
          <dgm:animLvl val="lvl"/>
          <dgm:resizeHandles val="exact"/>
        </dgm:presLayoutVars>
      </dgm:prSet>
      <dgm:spPr/>
    </dgm:pt>
    <dgm:pt modelId="{EBF25A74-31CE-4B6E-995C-88B09F48BC9C}" type="pres">
      <dgm:prSet presAssocID="{0A44F9B3-6C08-4938-81EF-17F5196099F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75CB026-7BD3-48A0-B232-2B649CDCFEB8}" type="pres">
      <dgm:prSet presAssocID="{0A44F9B3-6C08-4938-81EF-17F5196099FB}" presName="childText" presStyleLbl="revTx" presStyleIdx="0" presStyleCnt="5">
        <dgm:presLayoutVars>
          <dgm:bulletEnabled val="1"/>
        </dgm:presLayoutVars>
      </dgm:prSet>
      <dgm:spPr/>
    </dgm:pt>
    <dgm:pt modelId="{1EB87B37-D35C-4897-B561-801D8BAA8F02}" type="pres">
      <dgm:prSet presAssocID="{A25B7EFA-1309-4CCA-B9FE-3925AA9C692E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5312A44-798E-4581-8C61-7F82DAE7649F}" type="pres">
      <dgm:prSet presAssocID="{A25B7EFA-1309-4CCA-B9FE-3925AA9C692E}" presName="childText" presStyleLbl="revTx" presStyleIdx="1" presStyleCnt="5">
        <dgm:presLayoutVars>
          <dgm:bulletEnabled val="1"/>
        </dgm:presLayoutVars>
      </dgm:prSet>
      <dgm:spPr/>
    </dgm:pt>
    <dgm:pt modelId="{3E279DCB-91D8-41F0-9778-D34F1D856B63}" type="pres">
      <dgm:prSet presAssocID="{3AFDFCE3-091C-4475-BB5F-52CEECF153A0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016833C-5E58-49A1-8D18-502B1DA6567D}" type="pres">
      <dgm:prSet presAssocID="{3AFDFCE3-091C-4475-BB5F-52CEECF153A0}" presName="childText" presStyleLbl="revTx" presStyleIdx="2" presStyleCnt="5">
        <dgm:presLayoutVars>
          <dgm:bulletEnabled val="1"/>
        </dgm:presLayoutVars>
      </dgm:prSet>
      <dgm:spPr/>
    </dgm:pt>
    <dgm:pt modelId="{F9884FF3-17D5-4DEF-B901-AA469E8A1A96}" type="pres">
      <dgm:prSet presAssocID="{876DBE81-BD64-4248-884B-88DD56DF5CB8}" presName="parentText" presStyleLbl="node1" presStyleIdx="3" presStyleCnt="5" custLinFactNeighborX="-124" custLinFactNeighborY="-1917">
        <dgm:presLayoutVars>
          <dgm:chMax val="0"/>
          <dgm:bulletEnabled val="1"/>
        </dgm:presLayoutVars>
      </dgm:prSet>
      <dgm:spPr/>
    </dgm:pt>
    <dgm:pt modelId="{308DF11E-EF9D-4004-A51F-48AB693D2163}" type="pres">
      <dgm:prSet presAssocID="{876DBE81-BD64-4248-884B-88DD56DF5CB8}" presName="childText" presStyleLbl="revTx" presStyleIdx="3" presStyleCnt="5">
        <dgm:presLayoutVars>
          <dgm:bulletEnabled val="1"/>
        </dgm:presLayoutVars>
      </dgm:prSet>
      <dgm:spPr/>
    </dgm:pt>
    <dgm:pt modelId="{F1C50EB5-BC54-47BA-A28C-2ADD7D4D2588}" type="pres">
      <dgm:prSet presAssocID="{F285E6AD-AC2E-4225-8859-C6338B410395}" presName="parentText" presStyleLbl="node1" presStyleIdx="4" presStyleCnt="5" custLinFactNeighborX="-124" custLinFactNeighborY="14145">
        <dgm:presLayoutVars>
          <dgm:chMax val="0"/>
          <dgm:bulletEnabled val="1"/>
        </dgm:presLayoutVars>
      </dgm:prSet>
      <dgm:spPr/>
    </dgm:pt>
    <dgm:pt modelId="{5DF9D9B7-CD2B-4D4C-A687-86D4F6C526C9}" type="pres">
      <dgm:prSet presAssocID="{F285E6AD-AC2E-4225-8859-C6338B410395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52E38206-4D19-4BB6-86B8-5B549DFD90A4}" srcId="{770F0C27-7CE8-4495-BFC4-4EFB8DD23320}" destId="{D48618FD-7A80-4B2F-A000-C96E6533D0B8}" srcOrd="1" destOrd="0" parTransId="{699D6C18-CF22-45D7-AF02-52336FD9CC21}" sibTransId="{A8F47850-99ED-4866-A3DF-48A77C46D8EC}"/>
    <dgm:cxn modelId="{E9397808-A5BD-49DF-A254-10174F616CF2}" srcId="{A25B7EFA-1309-4CCA-B9FE-3925AA9C692E}" destId="{BC05F3E0-3181-4C12-BB4F-AA9B25B7390E}" srcOrd="0" destOrd="0" parTransId="{1B292AE3-0236-4122-9DC5-3EBA1F8E885C}" sibTransId="{ADDD544A-3E4E-4F0D-A17A-DBD0CA333F6D}"/>
    <dgm:cxn modelId="{EBDFA709-3311-45BF-88F9-F298BD2B8D4F}" type="presOf" srcId="{A228F38F-82B2-4F8B-BC48-3152A908480B}" destId="{775CB026-7BD3-48A0-B232-2B649CDCFEB8}" srcOrd="0" destOrd="8" presId="urn:microsoft.com/office/officeart/2005/8/layout/vList2"/>
    <dgm:cxn modelId="{EE175E0B-1D8D-4180-8651-956580F3EDC0}" type="presOf" srcId="{8E320BD8-91BF-4863-89E8-EBDFDDDCE47F}" destId="{E016833C-5E58-49A1-8D18-502B1DA6567D}" srcOrd="0" destOrd="0" presId="urn:microsoft.com/office/officeart/2005/8/layout/vList2"/>
    <dgm:cxn modelId="{F9A76C10-6E7A-410C-9318-6C07B33F61E2}" srcId="{6ADF41DC-2187-4B2A-836E-F40514B2E33C}" destId="{A25B7EFA-1309-4CCA-B9FE-3925AA9C692E}" srcOrd="1" destOrd="0" parTransId="{A2E62D61-221C-4348-A36A-A821AF16D2B0}" sibTransId="{86BB0D37-77A8-4006-BDC3-F9A0F5ADAB0B}"/>
    <dgm:cxn modelId="{A67E4B14-D7C5-4380-90F7-92E89FEF1E6F}" srcId="{F285E6AD-AC2E-4225-8859-C6338B410395}" destId="{2F2A43D3-E292-41A5-BB6F-DCCADDC02E7A}" srcOrd="0" destOrd="0" parTransId="{75FC15E2-5737-4FC8-A7B8-99A39B4AD1A2}" sibTransId="{93A8D178-A8A2-4AA0-A045-8EB4B19E7E73}"/>
    <dgm:cxn modelId="{17613A18-6BB0-4816-B631-E02909ED9614}" type="presOf" srcId="{6ADF41DC-2187-4B2A-836E-F40514B2E33C}" destId="{A8C09710-5C8A-4510-9AF1-10CFC9B79E15}" srcOrd="0" destOrd="0" presId="urn:microsoft.com/office/officeart/2005/8/layout/vList2"/>
    <dgm:cxn modelId="{3F5ADB19-4CDE-4417-BB78-4C64D339B883}" type="presOf" srcId="{A13741BC-2557-4070-85BB-3DD29559E5CF}" destId="{775CB026-7BD3-48A0-B232-2B649CDCFEB8}" srcOrd="0" destOrd="7" presId="urn:microsoft.com/office/officeart/2005/8/layout/vList2"/>
    <dgm:cxn modelId="{DE3EEF1D-0DF6-48BF-AFD1-FC956F2B7F8D}" type="presOf" srcId="{F285E6AD-AC2E-4225-8859-C6338B410395}" destId="{F1C50EB5-BC54-47BA-A28C-2ADD7D4D2588}" srcOrd="0" destOrd="0" presId="urn:microsoft.com/office/officeart/2005/8/layout/vList2"/>
    <dgm:cxn modelId="{007C9023-65B5-4441-8317-70DA79797B08}" type="presOf" srcId="{BC05F3E0-3181-4C12-BB4F-AA9B25B7390E}" destId="{55312A44-798E-4581-8C61-7F82DAE7649F}" srcOrd="0" destOrd="0" presId="urn:microsoft.com/office/officeart/2005/8/layout/vList2"/>
    <dgm:cxn modelId="{02483526-01DE-4FCA-B283-6C5D3314761E}" srcId="{0A44F9B3-6C08-4938-81EF-17F5196099FB}" destId="{770F0C27-7CE8-4495-BFC4-4EFB8DD23320}" srcOrd="1" destOrd="0" parTransId="{ABB09CCB-AE24-4E18-911E-769A294E6457}" sibTransId="{D65B9A29-0DB2-44FE-BEA1-93C154941E7C}"/>
    <dgm:cxn modelId="{D4D30437-F1F6-4433-891A-DDD13489983F}" srcId="{3AFDFCE3-091C-4475-BB5F-52CEECF153A0}" destId="{8E320BD8-91BF-4863-89E8-EBDFDDDCE47F}" srcOrd="0" destOrd="0" parTransId="{0294051D-9BC0-4C5B-8784-D46874ADBDFC}" sibTransId="{A5DBD243-684A-421E-B8E2-2F70847710C6}"/>
    <dgm:cxn modelId="{C09B5639-294E-428A-9E12-727D40532EA7}" srcId="{770F0C27-7CE8-4495-BFC4-4EFB8DD23320}" destId="{78186609-9B30-4893-B41E-0F6AE821F360}" srcOrd="3" destOrd="0" parTransId="{A3D3D333-0B17-418E-9218-93F9F9F9D133}" sibTransId="{10236B34-030B-4DB3-B1F0-F5F6282193C9}"/>
    <dgm:cxn modelId="{282C863D-8C24-4405-9ABA-AD56868BF305}" type="presOf" srcId="{A25B7EFA-1309-4CCA-B9FE-3925AA9C692E}" destId="{1EB87B37-D35C-4897-B561-801D8BAA8F02}" srcOrd="0" destOrd="0" presId="urn:microsoft.com/office/officeart/2005/8/layout/vList2"/>
    <dgm:cxn modelId="{6F38243E-8C0B-41D5-8E50-771F5CF7EF12}" type="presOf" srcId="{D48618FD-7A80-4B2F-A000-C96E6533D0B8}" destId="{775CB026-7BD3-48A0-B232-2B649CDCFEB8}" srcOrd="0" destOrd="3" presId="urn:microsoft.com/office/officeart/2005/8/layout/vList2"/>
    <dgm:cxn modelId="{F223C140-2F75-4E5E-AD9D-4C5C9089B73E}" srcId="{6ADF41DC-2187-4B2A-836E-F40514B2E33C}" destId="{876DBE81-BD64-4248-884B-88DD56DF5CB8}" srcOrd="3" destOrd="0" parTransId="{92FEDE89-0CC2-437D-A636-7AE5C8B2416A}" sibTransId="{5F5F4CB9-3A8B-4A8C-838E-D6B2185541C5}"/>
    <dgm:cxn modelId="{8CF32063-1074-4203-AA06-E44551634F2E}" type="presOf" srcId="{BC0C881F-9459-4D8E-94C2-D3384218C39F}" destId="{775CB026-7BD3-48A0-B232-2B649CDCFEB8}" srcOrd="0" destOrd="0" presId="urn:microsoft.com/office/officeart/2005/8/layout/vList2"/>
    <dgm:cxn modelId="{30C7F044-7CE3-4928-8A2D-87EFD9DD0349}" type="presOf" srcId="{3AFDFCE3-091C-4475-BB5F-52CEECF153A0}" destId="{3E279DCB-91D8-41F0-9778-D34F1D856B63}" srcOrd="0" destOrd="0" presId="urn:microsoft.com/office/officeart/2005/8/layout/vList2"/>
    <dgm:cxn modelId="{0AF5B669-6F8C-4450-B936-3A3F921210CD}" type="presOf" srcId="{8A96529D-252A-446F-A069-469D700A21D2}" destId="{775CB026-7BD3-48A0-B232-2B649CDCFEB8}" srcOrd="0" destOrd="6" presId="urn:microsoft.com/office/officeart/2005/8/layout/vList2"/>
    <dgm:cxn modelId="{8551DB71-E63F-4D30-AF1E-22E12F712EBE}" srcId="{770F0C27-7CE8-4495-BFC4-4EFB8DD23320}" destId="{8A96529D-252A-446F-A069-469D700A21D2}" srcOrd="4" destOrd="0" parTransId="{B04112EF-ABC2-4911-9428-8D3EFA8BFA6C}" sibTransId="{0D7C9DBB-B145-4D32-A0C2-174F69F61D67}"/>
    <dgm:cxn modelId="{51218A74-0AF2-4BCF-BFFC-E0A6911316FB}" type="presOf" srcId="{2F2A43D3-E292-41A5-BB6F-DCCADDC02E7A}" destId="{5DF9D9B7-CD2B-4D4C-A687-86D4F6C526C9}" srcOrd="0" destOrd="0" presId="urn:microsoft.com/office/officeart/2005/8/layout/vList2"/>
    <dgm:cxn modelId="{7DF7D677-04C7-4AEB-A938-553971B1184E}" srcId="{0A44F9B3-6C08-4938-81EF-17F5196099FB}" destId="{BC0C881F-9459-4D8E-94C2-D3384218C39F}" srcOrd="0" destOrd="0" parTransId="{F50E505B-10A1-4ABC-AECC-E1BA802982E1}" sibTransId="{F0FFB586-D332-4E8A-BC1F-882B4079DF6A}"/>
    <dgm:cxn modelId="{9A0EDE7C-A180-4FC6-804C-7D9FD8D558D1}" srcId="{770F0C27-7CE8-4495-BFC4-4EFB8DD23320}" destId="{0DCCBD9F-5CF4-4175-BB50-5C0E7D6AA415}" srcOrd="0" destOrd="0" parTransId="{B169F878-5F3B-4C8C-99FC-EA1D6128DB2B}" sibTransId="{D0CAD96D-D0D3-4BFD-8ADC-571D4BDFD421}"/>
    <dgm:cxn modelId="{B66F1287-B697-49D1-8D04-B3B8B91A4286}" srcId="{770F0C27-7CE8-4495-BFC4-4EFB8DD23320}" destId="{A13741BC-2557-4070-85BB-3DD29559E5CF}" srcOrd="5" destOrd="0" parTransId="{95F094A5-15D8-44BC-909B-816ECB7B9EE5}" sibTransId="{0471FE08-3E98-483A-AEE8-8CBDE441F6ED}"/>
    <dgm:cxn modelId="{641A068E-7EC0-4211-A1AB-86241622E42A}" srcId="{6ADF41DC-2187-4B2A-836E-F40514B2E33C}" destId="{3AFDFCE3-091C-4475-BB5F-52CEECF153A0}" srcOrd="2" destOrd="0" parTransId="{A6D76DC1-DF20-4916-BD28-225B13AE8919}" sibTransId="{CD2802D2-9FC2-4CBD-ABD2-4A01DF41F556}"/>
    <dgm:cxn modelId="{34CFDC9B-A1D0-4B60-833E-0F04317F8725}" type="presOf" srcId="{0A44F9B3-6C08-4938-81EF-17F5196099FB}" destId="{EBF25A74-31CE-4B6E-995C-88B09F48BC9C}" srcOrd="0" destOrd="0" presId="urn:microsoft.com/office/officeart/2005/8/layout/vList2"/>
    <dgm:cxn modelId="{03937BB1-D448-4C92-B6C3-549DB63FE516}" type="presOf" srcId="{A9D6CDAF-F792-4193-BA41-0787AFE92EED}" destId="{308DF11E-EF9D-4004-A51F-48AB693D2163}" srcOrd="0" destOrd="0" presId="urn:microsoft.com/office/officeart/2005/8/layout/vList2"/>
    <dgm:cxn modelId="{BC4D74B7-CA5A-4C38-AC68-E0C82307E558}" srcId="{876DBE81-BD64-4248-884B-88DD56DF5CB8}" destId="{A9D6CDAF-F792-4193-BA41-0787AFE92EED}" srcOrd="0" destOrd="0" parTransId="{CF335656-44C2-4169-BC56-5C704A41E57E}" sibTransId="{6AE30F80-0E86-4567-9E1A-3F34A58701CA}"/>
    <dgm:cxn modelId="{206FDCCE-582E-4C3B-98ED-9630D9210358}" srcId="{770F0C27-7CE8-4495-BFC4-4EFB8DD23320}" destId="{A228F38F-82B2-4F8B-BC48-3152A908480B}" srcOrd="6" destOrd="0" parTransId="{4AF0AFA6-00CD-4FE6-A743-196E8FC54FEB}" sibTransId="{8C2F776C-1718-4A98-9DC8-3C931653FF0C}"/>
    <dgm:cxn modelId="{8EB501D0-E788-481E-82FD-36A8E0395FC7}" srcId="{A25B7EFA-1309-4CCA-B9FE-3925AA9C692E}" destId="{912E4E4B-872C-43B1-B9A4-DDF13B8B6F61}" srcOrd="1" destOrd="0" parTransId="{CDB3EB3C-31D2-4182-8AFF-FC0F6230D34A}" sibTransId="{1BD03206-4756-4C61-9F5F-3F865C9E3A13}"/>
    <dgm:cxn modelId="{F1813ED4-34F3-45EF-A97B-46E355C923AC}" type="presOf" srcId="{F67885BF-6EC2-4C29-A82D-A71B3B15192F}" destId="{775CB026-7BD3-48A0-B232-2B649CDCFEB8}" srcOrd="0" destOrd="4" presId="urn:microsoft.com/office/officeart/2005/8/layout/vList2"/>
    <dgm:cxn modelId="{1BD8E5DA-7848-49FE-B4B7-FB3D01DDAC3D}" type="presOf" srcId="{912E4E4B-872C-43B1-B9A4-DDF13B8B6F61}" destId="{55312A44-798E-4581-8C61-7F82DAE7649F}" srcOrd="0" destOrd="1" presId="urn:microsoft.com/office/officeart/2005/8/layout/vList2"/>
    <dgm:cxn modelId="{C96E12DC-6F35-4041-9DFE-B316758CBEA0}" type="presOf" srcId="{0DCCBD9F-5CF4-4175-BB50-5C0E7D6AA415}" destId="{775CB026-7BD3-48A0-B232-2B649CDCFEB8}" srcOrd="0" destOrd="2" presId="urn:microsoft.com/office/officeart/2005/8/layout/vList2"/>
    <dgm:cxn modelId="{2D87EEDF-E38D-4DA6-A96E-EF8DCE5C8C13}" srcId="{770F0C27-7CE8-4495-BFC4-4EFB8DD23320}" destId="{F67885BF-6EC2-4C29-A82D-A71B3B15192F}" srcOrd="2" destOrd="0" parTransId="{70B96EDE-CF69-4B20-A60E-C0E450D940C6}" sibTransId="{D8FFCFCB-1692-43B7-92D6-1473CD1A5F90}"/>
    <dgm:cxn modelId="{684925E8-4F40-4F8D-9DC0-6CE548450FC8}" type="presOf" srcId="{770F0C27-7CE8-4495-BFC4-4EFB8DD23320}" destId="{775CB026-7BD3-48A0-B232-2B649CDCFEB8}" srcOrd="0" destOrd="1" presId="urn:microsoft.com/office/officeart/2005/8/layout/vList2"/>
    <dgm:cxn modelId="{75BDCCEF-8D5F-416E-B83B-6175CF7D2F1B}" srcId="{6ADF41DC-2187-4B2A-836E-F40514B2E33C}" destId="{F285E6AD-AC2E-4225-8859-C6338B410395}" srcOrd="4" destOrd="0" parTransId="{B32ECEB7-47FC-408B-8FFF-F1576C11CFF3}" sibTransId="{9F3F5453-4554-45FE-A9E5-A221A2410149}"/>
    <dgm:cxn modelId="{FF7590F5-C4EE-4C27-8979-6290FC015116}" type="presOf" srcId="{78186609-9B30-4893-B41E-0F6AE821F360}" destId="{775CB026-7BD3-48A0-B232-2B649CDCFEB8}" srcOrd="0" destOrd="5" presId="urn:microsoft.com/office/officeart/2005/8/layout/vList2"/>
    <dgm:cxn modelId="{D3E622F6-C9B0-4387-822B-12761410C846}" srcId="{6ADF41DC-2187-4B2A-836E-F40514B2E33C}" destId="{0A44F9B3-6C08-4938-81EF-17F5196099FB}" srcOrd="0" destOrd="0" parTransId="{EEE19518-9850-4758-B651-A931828AA2EE}" sibTransId="{0BF0F88E-17CB-4C01-832D-8E61ED2DD7C3}"/>
    <dgm:cxn modelId="{521622FE-C53D-4B4E-897F-11796295B98A}" type="presOf" srcId="{876DBE81-BD64-4248-884B-88DD56DF5CB8}" destId="{F9884FF3-17D5-4DEF-B901-AA469E8A1A96}" srcOrd="0" destOrd="0" presId="urn:microsoft.com/office/officeart/2005/8/layout/vList2"/>
    <dgm:cxn modelId="{7766DEF1-63EE-4FE8-A718-DA034FCA7E72}" type="presParOf" srcId="{A8C09710-5C8A-4510-9AF1-10CFC9B79E15}" destId="{EBF25A74-31CE-4B6E-995C-88B09F48BC9C}" srcOrd="0" destOrd="0" presId="urn:microsoft.com/office/officeart/2005/8/layout/vList2"/>
    <dgm:cxn modelId="{6EFFC98F-AD72-426A-8800-B730B65B5C54}" type="presParOf" srcId="{A8C09710-5C8A-4510-9AF1-10CFC9B79E15}" destId="{775CB026-7BD3-48A0-B232-2B649CDCFEB8}" srcOrd="1" destOrd="0" presId="urn:microsoft.com/office/officeart/2005/8/layout/vList2"/>
    <dgm:cxn modelId="{3BC05919-6C87-4214-A33D-E9C119719C91}" type="presParOf" srcId="{A8C09710-5C8A-4510-9AF1-10CFC9B79E15}" destId="{1EB87B37-D35C-4897-B561-801D8BAA8F02}" srcOrd="2" destOrd="0" presId="urn:microsoft.com/office/officeart/2005/8/layout/vList2"/>
    <dgm:cxn modelId="{8C364559-CEC4-4283-BA37-040D5474DD40}" type="presParOf" srcId="{A8C09710-5C8A-4510-9AF1-10CFC9B79E15}" destId="{55312A44-798E-4581-8C61-7F82DAE7649F}" srcOrd="3" destOrd="0" presId="urn:microsoft.com/office/officeart/2005/8/layout/vList2"/>
    <dgm:cxn modelId="{851ECCBA-BC96-4423-8661-1C500B99CDEF}" type="presParOf" srcId="{A8C09710-5C8A-4510-9AF1-10CFC9B79E15}" destId="{3E279DCB-91D8-41F0-9778-D34F1D856B63}" srcOrd="4" destOrd="0" presId="urn:microsoft.com/office/officeart/2005/8/layout/vList2"/>
    <dgm:cxn modelId="{13B49B69-C3B9-4158-AAAC-43C69E9E3591}" type="presParOf" srcId="{A8C09710-5C8A-4510-9AF1-10CFC9B79E15}" destId="{E016833C-5E58-49A1-8D18-502B1DA6567D}" srcOrd="5" destOrd="0" presId="urn:microsoft.com/office/officeart/2005/8/layout/vList2"/>
    <dgm:cxn modelId="{F63E311F-36A1-44AD-83F9-31074EBC0331}" type="presParOf" srcId="{A8C09710-5C8A-4510-9AF1-10CFC9B79E15}" destId="{F9884FF3-17D5-4DEF-B901-AA469E8A1A96}" srcOrd="6" destOrd="0" presId="urn:microsoft.com/office/officeart/2005/8/layout/vList2"/>
    <dgm:cxn modelId="{BCAF6545-4B08-4EAF-823A-5D7B954CB69E}" type="presParOf" srcId="{A8C09710-5C8A-4510-9AF1-10CFC9B79E15}" destId="{308DF11E-EF9D-4004-A51F-48AB693D2163}" srcOrd="7" destOrd="0" presId="urn:microsoft.com/office/officeart/2005/8/layout/vList2"/>
    <dgm:cxn modelId="{A05712D1-906D-44D9-8206-A62EC6B8C77C}" type="presParOf" srcId="{A8C09710-5C8A-4510-9AF1-10CFC9B79E15}" destId="{F1C50EB5-BC54-47BA-A28C-2ADD7D4D2588}" srcOrd="8" destOrd="0" presId="urn:microsoft.com/office/officeart/2005/8/layout/vList2"/>
    <dgm:cxn modelId="{3D7D5C1D-D4BF-4495-8D65-9B401133F573}" type="presParOf" srcId="{A8C09710-5C8A-4510-9AF1-10CFC9B79E15}" destId="{5DF9D9B7-CD2B-4D4C-A687-86D4F6C526C9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BB5D323D-A0EC-4D5B-95DE-88AAA751FCF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45F1516-E035-4457-BB13-DBC49848A582}">
      <dgm:prSet/>
      <dgm:spPr/>
      <dgm:t>
        <a:bodyPr/>
        <a:lstStyle/>
        <a:p>
          <a:r>
            <a:rPr lang="en-GB" dirty="0"/>
            <a:t>There are some useful tools you can use as a systematic review methods see for example : </a:t>
          </a:r>
        </a:p>
      </dgm:t>
    </dgm:pt>
    <dgm:pt modelId="{9CC365BD-2CA1-4CF2-9C38-B87F33928FC2}" type="parTrans" cxnId="{AC0C320F-3931-44F2-8C77-AFD5B06BE771}">
      <dgm:prSet/>
      <dgm:spPr/>
      <dgm:t>
        <a:bodyPr/>
        <a:lstStyle/>
        <a:p>
          <a:endParaRPr lang="en-GB"/>
        </a:p>
      </dgm:t>
    </dgm:pt>
    <dgm:pt modelId="{DA217DFE-3881-4039-A335-704FC5980A46}" type="sibTrans" cxnId="{AC0C320F-3931-44F2-8C77-AFD5B06BE771}">
      <dgm:prSet/>
      <dgm:spPr/>
      <dgm:t>
        <a:bodyPr/>
        <a:lstStyle/>
        <a:p>
          <a:endParaRPr lang="en-GB"/>
        </a:p>
      </dgm:t>
    </dgm:pt>
    <dgm:pt modelId="{406729F9-107C-4981-AAEA-3DF92908E8A2}">
      <dgm:prSet/>
      <dgm:spPr/>
      <dgm:t>
        <a:bodyPr/>
        <a:lstStyle/>
        <a:p>
          <a:r>
            <a:rPr lang="en-GB" b="1" dirty="0">
              <a:solidFill>
                <a:schemeClr val="bg1">
                  <a:lumMod val="95000"/>
                </a:schemeClr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https://casp-uk.net/casp-tools-checklists/</a:t>
          </a:r>
          <a:endParaRPr lang="en-GB" b="1" dirty="0">
            <a:solidFill>
              <a:schemeClr val="bg1">
                <a:lumMod val="95000"/>
              </a:schemeClr>
            </a:solidFill>
          </a:endParaRPr>
        </a:p>
      </dgm:t>
    </dgm:pt>
    <dgm:pt modelId="{5E2BFE40-E18C-4C27-AA54-88AFD2C5B6FB}" type="parTrans" cxnId="{5F4CAC8E-7C2C-46D3-BED2-94A1638E0D00}">
      <dgm:prSet/>
      <dgm:spPr/>
      <dgm:t>
        <a:bodyPr/>
        <a:lstStyle/>
        <a:p>
          <a:endParaRPr lang="en-GB"/>
        </a:p>
      </dgm:t>
    </dgm:pt>
    <dgm:pt modelId="{FFD1A828-E52B-4DDC-87BB-C975F81A2BC2}" type="sibTrans" cxnId="{5F4CAC8E-7C2C-46D3-BED2-94A1638E0D00}">
      <dgm:prSet/>
      <dgm:spPr/>
      <dgm:t>
        <a:bodyPr/>
        <a:lstStyle/>
        <a:p>
          <a:endParaRPr lang="en-GB"/>
        </a:p>
      </dgm:t>
    </dgm:pt>
    <dgm:pt modelId="{E65EC45F-0D12-4407-BE5D-B73FAB84A8FA}" type="pres">
      <dgm:prSet presAssocID="{BB5D323D-A0EC-4D5B-95DE-88AAA751FCFD}" presName="linear" presStyleCnt="0">
        <dgm:presLayoutVars>
          <dgm:animLvl val="lvl"/>
          <dgm:resizeHandles val="exact"/>
        </dgm:presLayoutVars>
      </dgm:prSet>
      <dgm:spPr/>
    </dgm:pt>
    <dgm:pt modelId="{D0DF1DEF-61F9-4307-9655-AD2E1A3C524A}" type="pres">
      <dgm:prSet presAssocID="{B45F1516-E035-4457-BB13-DBC49848A582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17F7045-ED7E-4F5F-B764-EA22F5E967A0}" type="pres">
      <dgm:prSet presAssocID="{DA217DFE-3881-4039-A335-704FC5980A46}" presName="spacer" presStyleCnt="0"/>
      <dgm:spPr/>
    </dgm:pt>
    <dgm:pt modelId="{9BE04693-B18D-4B3E-9D78-1B1A453FBC8E}" type="pres">
      <dgm:prSet presAssocID="{406729F9-107C-4981-AAEA-3DF92908E8A2}" presName="parentText" presStyleLbl="node1" presStyleIdx="1" presStyleCnt="2" custLinFactNeighborX="-339" custLinFactNeighborY="27407">
        <dgm:presLayoutVars>
          <dgm:chMax val="0"/>
          <dgm:bulletEnabled val="1"/>
        </dgm:presLayoutVars>
      </dgm:prSet>
      <dgm:spPr/>
    </dgm:pt>
  </dgm:ptLst>
  <dgm:cxnLst>
    <dgm:cxn modelId="{AC0C320F-3931-44F2-8C77-AFD5B06BE771}" srcId="{BB5D323D-A0EC-4D5B-95DE-88AAA751FCFD}" destId="{B45F1516-E035-4457-BB13-DBC49848A582}" srcOrd="0" destOrd="0" parTransId="{9CC365BD-2CA1-4CF2-9C38-B87F33928FC2}" sibTransId="{DA217DFE-3881-4039-A335-704FC5980A46}"/>
    <dgm:cxn modelId="{FA04012D-758E-4958-9F34-7781A7792F6F}" type="presOf" srcId="{BB5D323D-A0EC-4D5B-95DE-88AAA751FCFD}" destId="{E65EC45F-0D12-4407-BE5D-B73FAB84A8FA}" srcOrd="0" destOrd="0" presId="urn:microsoft.com/office/officeart/2005/8/layout/vList2"/>
    <dgm:cxn modelId="{50031F38-5961-4601-93EB-D65DF65F2B87}" type="presOf" srcId="{406729F9-107C-4981-AAEA-3DF92908E8A2}" destId="{9BE04693-B18D-4B3E-9D78-1B1A453FBC8E}" srcOrd="0" destOrd="0" presId="urn:microsoft.com/office/officeart/2005/8/layout/vList2"/>
    <dgm:cxn modelId="{5F4CAC8E-7C2C-46D3-BED2-94A1638E0D00}" srcId="{BB5D323D-A0EC-4D5B-95DE-88AAA751FCFD}" destId="{406729F9-107C-4981-AAEA-3DF92908E8A2}" srcOrd="1" destOrd="0" parTransId="{5E2BFE40-E18C-4C27-AA54-88AFD2C5B6FB}" sibTransId="{FFD1A828-E52B-4DDC-87BB-C975F81A2BC2}"/>
    <dgm:cxn modelId="{10C007C6-5A54-4C8A-846F-8FB5657B15D0}" type="presOf" srcId="{B45F1516-E035-4457-BB13-DBC49848A582}" destId="{D0DF1DEF-61F9-4307-9655-AD2E1A3C524A}" srcOrd="0" destOrd="0" presId="urn:microsoft.com/office/officeart/2005/8/layout/vList2"/>
    <dgm:cxn modelId="{E94CEA99-9887-459A-8EDB-64165329E93E}" type="presParOf" srcId="{E65EC45F-0D12-4407-BE5D-B73FAB84A8FA}" destId="{D0DF1DEF-61F9-4307-9655-AD2E1A3C524A}" srcOrd="0" destOrd="0" presId="urn:microsoft.com/office/officeart/2005/8/layout/vList2"/>
    <dgm:cxn modelId="{441E0449-20A9-421A-A2FE-51CBAEC5A475}" type="presParOf" srcId="{E65EC45F-0D12-4407-BE5D-B73FAB84A8FA}" destId="{017F7045-ED7E-4F5F-B764-EA22F5E967A0}" srcOrd="1" destOrd="0" presId="urn:microsoft.com/office/officeart/2005/8/layout/vList2"/>
    <dgm:cxn modelId="{1FB098D2-1CF0-410D-B237-C190380AAFA1}" type="presParOf" srcId="{E65EC45F-0D12-4407-BE5D-B73FAB84A8FA}" destId="{9BE04693-B18D-4B3E-9D78-1B1A453FBC8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BB5D323D-A0EC-4D5B-95DE-88AAA751FCF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45F1516-E035-4457-BB13-DBC49848A582}">
      <dgm:prSet/>
      <dgm:spPr/>
      <dgm:t>
        <a:bodyPr/>
        <a:lstStyle/>
        <a:p>
          <a:r>
            <a:rPr lang="en-GB" dirty="0"/>
            <a:t>Mae </a:t>
          </a:r>
          <a:r>
            <a:rPr lang="en-GB" dirty="0" err="1"/>
            <a:t>rhai</a:t>
          </a:r>
          <a:r>
            <a:rPr lang="en-GB" dirty="0"/>
            <a:t> offer </a:t>
          </a:r>
          <a:r>
            <a:rPr lang="en-GB" dirty="0" err="1"/>
            <a:t>defnyddiol</a:t>
          </a:r>
          <a:r>
            <a:rPr lang="en-GB" dirty="0"/>
            <a:t> y </a:t>
          </a:r>
          <a:r>
            <a:rPr lang="en-GB" dirty="0" err="1"/>
            <a:t>gallwch</a:t>
          </a:r>
          <a:r>
            <a:rPr lang="en-GB" dirty="0"/>
            <a:t> </a:t>
          </a:r>
          <a:r>
            <a:rPr lang="en-GB" dirty="0" err="1"/>
            <a:t>eu</a:t>
          </a:r>
          <a:r>
            <a:rPr lang="en-GB" dirty="0"/>
            <a:t> </a:t>
          </a:r>
          <a:r>
            <a:rPr lang="en-GB" dirty="0" err="1"/>
            <a:t>defnyddio</a:t>
          </a:r>
          <a:r>
            <a:rPr lang="en-GB" dirty="0"/>
            <a:t> </a:t>
          </a:r>
          <a:r>
            <a:rPr lang="en-GB" dirty="0" err="1"/>
            <a:t>fel</a:t>
          </a:r>
          <a:r>
            <a:rPr lang="en-GB" dirty="0"/>
            <a:t> </a:t>
          </a:r>
          <a:r>
            <a:rPr lang="en-GB" dirty="0" err="1"/>
            <a:t>dulliau</a:t>
          </a:r>
          <a:r>
            <a:rPr lang="en-GB" dirty="0"/>
            <a:t> </a:t>
          </a:r>
          <a:r>
            <a:rPr lang="en-GB" dirty="0" err="1"/>
            <a:t>adolygu</a:t>
          </a:r>
          <a:r>
            <a:rPr lang="en-GB" dirty="0"/>
            <a:t> </a:t>
          </a:r>
          <a:r>
            <a:rPr lang="en-GB" dirty="0" err="1"/>
            <a:t>systematig</a:t>
          </a:r>
          <a:r>
            <a:rPr lang="en-GB" dirty="0"/>
            <a:t> </a:t>
          </a:r>
          <a:r>
            <a:rPr lang="en-GB" dirty="0" err="1"/>
            <a:t>gweler</a:t>
          </a:r>
          <a:r>
            <a:rPr lang="en-GB" dirty="0"/>
            <a:t> er </a:t>
          </a:r>
          <a:r>
            <a:rPr lang="en-GB" dirty="0" err="1"/>
            <a:t>enghraifft</a:t>
          </a:r>
          <a:r>
            <a:rPr lang="en-GB" dirty="0"/>
            <a:t> :</a:t>
          </a:r>
        </a:p>
      </dgm:t>
    </dgm:pt>
    <dgm:pt modelId="{9CC365BD-2CA1-4CF2-9C38-B87F33928FC2}" type="parTrans" cxnId="{AC0C320F-3931-44F2-8C77-AFD5B06BE771}">
      <dgm:prSet/>
      <dgm:spPr/>
      <dgm:t>
        <a:bodyPr/>
        <a:lstStyle/>
        <a:p>
          <a:endParaRPr lang="en-GB"/>
        </a:p>
      </dgm:t>
    </dgm:pt>
    <dgm:pt modelId="{DA217DFE-3881-4039-A335-704FC5980A46}" type="sibTrans" cxnId="{AC0C320F-3931-44F2-8C77-AFD5B06BE771}">
      <dgm:prSet/>
      <dgm:spPr/>
      <dgm:t>
        <a:bodyPr/>
        <a:lstStyle/>
        <a:p>
          <a:endParaRPr lang="en-GB"/>
        </a:p>
      </dgm:t>
    </dgm:pt>
    <dgm:pt modelId="{406729F9-107C-4981-AAEA-3DF92908E8A2}">
      <dgm:prSet/>
      <dgm:spPr/>
      <dgm:t>
        <a:bodyPr/>
        <a:lstStyle/>
        <a:p>
          <a:r>
            <a:rPr lang="en-GB" b="1" dirty="0">
              <a:solidFill>
                <a:schemeClr val="bg1">
                  <a:lumMod val="95000"/>
                </a:schemeClr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https://casp-uk.net/casp-tools-checklists/</a:t>
          </a:r>
          <a:endParaRPr lang="en-GB" b="1" dirty="0">
            <a:solidFill>
              <a:schemeClr val="bg1">
                <a:lumMod val="95000"/>
              </a:schemeClr>
            </a:solidFill>
          </a:endParaRPr>
        </a:p>
      </dgm:t>
    </dgm:pt>
    <dgm:pt modelId="{5E2BFE40-E18C-4C27-AA54-88AFD2C5B6FB}" type="parTrans" cxnId="{5F4CAC8E-7C2C-46D3-BED2-94A1638E0D00}">
      <dgm:prSet/>
      <dgm:spPr/>
      <dgm:t>
        <a:bodyPr/>
        <a:lstStyle/>
        <a:p>
          <a:endParaRPr lang="en-GB"/>
        </a:p>
      </dgm:t>
    </dgm:pt>
    <dgm:pt modelId="{FFD1A828-E52B-4DDC-87BB-C975F81A2BC2}" type="sibTrans" cxnId="{5F4CAC8E-7C2C-46D3-BED2-94A1638E0D00}">
      <dgm:prSet/>
      <dgm:spPr/>
      <dgm:t>
        <a:bodyPr/>
        <a:lstStyle/>
        <a:p>
          <a:endParaRPr lang="en-GB"/>
        </a:p>
      </dgm:t>
    </dgm:pt>
    <dgm:pt modelId="{E65EC45F-0D12-4407-BE5D-B73FAB84A8FA}" type="pres">
      <dgm:prSet presAssocID="{BB5D323D-A0EC-4D5B-95DE-88AAA751FCFD}" presName="linear" presStyleCnt="0">
        <dgm:presLayoutVars>
          <dgm:animLvl val="lvl"/>
          <dgm:resizeHandles val="exact"/>
        </dgm:presLayoutVars>
      </dgm:prSet>
      <dgm:spPr/>
    </dgm:pt>
    <dgm:pt modelId="{D0DF1DEF-61F9-4307-9655-AD2E1A3C524A}" type="pres">
      <dgm:prSet presAssocID="{B45F1516-E035-4457-BB13-DBC49848A582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17F7045-ED7E-4F5F-B764-EA22F5E967A0}" type="pres">
      <dgm:prSet presAssocID="{DA217DFE-3881-4039-A335-704FC5980A46}" presName="spacer" presStyleCnt="0"/>
      <dgm:spPr/>
    </dgm:pt>
    <dgm:pt modelId="{9BE04693-B18D-4B3E-9D78-1B1A453FBC8E}" type="pres">
      <dgm:prSet presAssocID="{406729F9-107C-4981-AAEA-3DF92908E8A2}" presName="parentText" presStyleLbl="node1" presStyleIdx="1" presStyleCnt="2" custLinFactNeighborX="-339" custLinFactNeighborY="27407">
        <dgm:presLayoutVars>
          <dgm:chMax val="0"/>
          <dgm:bulletEnabled val="1"/>
        </dgm:presLayoutVars>
      </dgm:prSet>
      <dgm:spPr/>
    </dgm:pt>
  </dgm:ptLst>
  <dgm:cxnLst>
    <dgm:cxn modelId="{AC0C320F-3931-44F2-8C77-AFD5B06BE771}" srcId="{BB5D323D-A0EC-4D5B-95DE-88AAA751FCFD}" destId="{B45F1516-E035-4457-BB13-DBC49848A582}" srcOrd="0" destOrd="0" parTransId="{9CC365BD-2CA1-4CF2-9C38-B87F33928FC2}" sibTransId="{DA217DFE-3881-4039-A335-704FC5980A46}"/>
    <dgm:cxn modelId="{FA04012D-758E-4958-9F34-7781A7792F6F}" type="presOf" srcId="{BB5D323D-A0EC-4D5B-95DE-88AAA751FCFD}" destId="{E65EC45F-0D12-4407-BE5D-B73FAB84A8FA}" srcOrd="0" destOrd="0" presId="urn:microsoft.com/office/officeart/2005/8/layout/vList2"/>
    <dgm:cxn modelId="{50031F38-5961-4601-93EB-D65DF65F2B87}" type="presOf" srcId="{406729F9-107C-4981-AAEA-3DF92908E8A2}" destId="{9BE04693-B18D-4B3E-9D78-1B1A453FBC8E}" srcOrd="0" destOrd="0" presId="urn:microsoft.com/office/officeart/2005/8/layout/vList2"/>
    <dgm:cxn modelId="{5F4CAC8E-7C2C-46D3-BED2-94A1638E0D00}" srcId="{BB5D323D-A0EC-4D5B-95DE-88AAA751FCFD}" destId="{406729F9-107C-4981-AAEA-3DF92908E8A2}" srcOrd="1" destOrd="0" parTransId="{5E2BFE40-E18C-4C27-AA54-88AFD2C5B6FB}" sibTransId="{FFD1A828-E52B-4DDC-87BB-C975F81A2BC2}"/>
    <dgm:cxn modelId="{10C007C6-5A54-4C8A-846F-8FB5657B15D0}" type="presOf" srcId="{B45F1516-E035-4457-BB13-DBC49848A582}" destId="{D0DF1DEF-61F9-4307-9655-AD2E1A3C524A}" srcOrd="0" destOrd="0" presId="urn:microsoft.com/office/officeart/2005/8/layout/vList2"/>
    <dgm:cxn modelId="{E94CEA99-9887-459A-8EDB-64165329E93E}" type="presParOf" srcId="{E65EC45F-0D12-4407-BE5D-B73FAB84A8FA}" destId="{D0DF1DEF-61F9-4307-9655-AD2E1A3C524A}" srcOrd="0" destOrd="0" presId="urn:microsoft.com/office/officeart/2005/8/layout/vList2"/>
    <dgm:cxn modelId="{441E0449-20A9-421A-A2FE-51CBAEC5A475}" type="presParOf" srcId="{E65EC45F-0D12-4407-BE5D-B73FAB84A8FA}" destId="{017F7045-ED7E-4F5F-B764-EA22F5E967A0}" srcOrd="1" destOrd="0" presId="urn:microsoft.com/office/officeart/2005/8/layout/vList2"/>
    <dgm:cxn modelId="{1FB098D2-1CF0-410D-B237-C190380AAFA1}" type="presParOf" srcId="{E65EC45F-0D12-4407-BE5D-B73FAB84A8FA}" destId="{9BE04693-B18D-4B3E-9D78-1B1A453FBC8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DEAFA9D-137E-4981-A3EF-1654702EC6B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F9E945-FD20-45E7-9819-1D66BA015F37}">
      <dgm:prSet/>
      <dgm:spPr/>
      <dgm:t>
        <a:bodyPr/>
        <a:lstStyle/>
        <a:p>
          <a:pPr rtl="0"/>
          <a:r>
            <a:rPr lang="en-GB" dirty="0"/>
            <a:t>Your dissertation findings should be in summary form or analysed using an appropriate method.</a:t>
          </a:r>
        </a:p>
      </dgm:t>
    </dgm:pt>
    <dgm:pt modelId="{C779C15F-FA8D-4E58-B602-69ECBBE20285}" type="parTrans" cxnId="{2470DBCE-085A-47A4-B0E0-DBA1E2060ED4}">
      <dgm:prSet/>
      <dgm:spPr/>
      <dgm:t>
        <a:bodyPr/>
        <a:lstStyle/>
        <a:p>
          <a:endParaRPr lang="en-US"/>
        </a:p>
      </dgm:t>
    </dgm:pt>
    <dgm:pt modelId="{0E173983-BEB4-4ED5-AC68-789A3714889D}" type="sibTrans" cxnId="{2470DBCE-085A-47A4-B0E0-DBA1E2060ED4}">
      <dgm:prSet/>
      <dgm:spPr/>
      <dgm:t>
        <a:bodyPr/>
        <a:lstStyle/>
        <a:p>
          <a:endParaRPr lang="en-US"/>
        </a:p>
      </dgm:t>
    </dgm:pt>
    <dgm:pt modelId="{24E580A4-CA4A-46F3-9DA1-A2F108F0E948}">
      <dgm:prSet/>
      <dgm:spPr/>
      <dgm:t>
        <a:bodyPr/>
        <a:lstStyle/>
        <a:p>
          <a:pPr rtl="0"/>
          <a:r>
            <a:rPr lang="en-GB" b="1" u="sng" dirty="0"/>
            <a:t>You do not </a:t>
          </a:r>
          <a:r>
            <a:rPr lang="en-GB" dirty="0"/>
            <a:t>present all your data </a:t>
          </a:r>
          <a:r>
            <a:rPr lang="en-GB" b="1" dirty="0"/>
            <a:t>RAW</a:t>
          </a:r>
          <a:endParaRPr lang="en-GB" dirty="0"/>
        </a:p>
      </dgm:t>
    </dgm:pt>
    <dgm:pt modelId="{3F42E234-C8AB-45CD-926A-637EEC2D89F8}" type="parTrans" cxnId="{0B289A5B-6A6A-4612-9004-05D5C7024FE3}">
      <dgm:prSet/>
      <dgm:spPr/>
      <dgm:t>
        <a:bodyPr/>
        <a:lstStyle/>
        <a:p>
          <a:endParaRPr lang="en-US"/>
        </a:p>
      </dgm:t>
    </dgm:pt>
    <dgm:pt modelId="{0B380CFD-BE86-4DF2-808E-4494645FABB7}" type="sibTrans" cxnId="{0B289A5B-6A6A-4612-9004-05D5C7024FE3}">
      <dgm:prSet/>
      <dgm:spPr/>
      <dgm:t>
        <a:bodyPr/>
        <a:lstStyle/>
        <a:p>
          <a:endParaRPr lang="en-US"/>
        </a:p>
      </dgm:t>
    </dgm:pt>
    <dgm:pt modelId="{7BCB3A39-E45D-4E29-B2DC-A52D7A80B40F}" type="pres">
      <dgm:prSet presAssocID="{1DEAFA9D-137E-4981-A3EF-1654702EC6B6}" presName="linear" presStyleCnt="0">
        <dgm:presLayoutVars>
          <dgm:animLvl val="lvl"/>
          <dgm:resizeHandles val="exact"/>
        </dgm:presLayoutVars>
      </dgm:prSet>
      <dgm:spPr/>
    </dgm:pt>
    <dgm:pt modelId="{D4C7C856-0E17-4349-B24E-73B4C6956485}" type="pres">
      <dgm:prSet presAssocID="{BAF9E945-FD20-45E7-9819-1D66BA015F3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03AD88D-8C61-47D2-A42F-ED42228CC86E}" type="pres">
      <dgm:prSet presAssocID="{0E173983-BEB4-4ED5-AC68-789A3714889D}" presName="spacer" presStyleCnt="0"/>
      <dgm:spPr/>
    </dgm:pt>
    <dgm:pt modelId="{572D4FD4-4482-40E1-A581-2AE7F7DAC3B4}" type="pres">
      <dgm:prSet presAssocID="{24E580A4-CA4A-46F3-9DA1-A2F108F0E948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0B289A5B-6A6A-4612-9004-05D5C7024FE3}" srcId="{1DEAFA9D-137E-4981-A3EF-1654702EC6B6}" destId="{24E580A4-CA4A-46F3-9DA1-A2F108F0E948}" srcOrd="1" destOrd="0" parTransId="{3F42E234-C8AB-45CD-926A-637EEC2D89F8}" sibTransId="{0B380CFD-BE86-4DF2-808E-4494645FABB7}"/>
    <dgm:cxn modelId="{5E17DD76-C6F8-47E1-B5F5-64FACB1978FF}" type="presOf" srcId="{24E580A4-CA4A-46F3-9DA1-A2F108F0E948}" destId="{572D4FD4-4482-40E1-A581-2AE7F7DAC3B4}" srcOrd="0" destOrd="0" presId="urn:microsoft.com/office/officeart/2005/8/layout/vList2"/>
    <dgm:cxn modelId="{20609B88-F907-4504-957A-76F6ECA22FD7}" type="presOf" srcId="{BAF9E945-FD20-45E7-9819-1D66BA015F37}" destId="{D4C7C856-0E17-4349-B24E-73B4C6956485}" srcOrd="0" destOrd="0" presId="urn:microsoft.com/office/officeart/2005/8/layout/vList2"/>
    <dgm:cxn modelId="{AAE021C2-6FB5-449D-B9C5-06F00C16AAAF}" type="presOf" srcId="{1DEAFA9D-137E-4981-A3EF-1654702EC6B6}" destId="{7BCB3A39-E45D-4E29-B2DC-A52D7A80B40F}" srcOrd="0" destOrd="0" presId="urn:microsoft.com/office/officeart/2005/8/layout/vList2"/>
    <dgm:cxn modelId="{2470DBCE-085A-47A4-B0E0-DBA1E2060ED4}" srcId="{1DEAFA9D-137E-4981-A3EF-1654702EC6B6}" destId="{BAF9E945-FD20-45E7-9819-1D66BA015F37}" srcOrd="0" destOrd="0" parTransId="{C779C15F-FA8D-4E58-B602-69ECBBE20285}" sibTransId="{0E173983-BEB4-4ED5-AC68-789A3714889D}"/>
    <dgm:cxn modelId="{4E6205E3-E16A-43AB-979F-6B22418C5717}" type="presParOf" srcId="{7BCB3A39-E45D-4E29-B2DC-A52D7A80B40F}" destId="{D4C7C856-0E17-4349-B24E-73B4C6956485}" srcOrd="0" destOrd="0" presId="urn:microsoft.com/office/officeart/2005/8/layout/vList2"/>
    <dgm:cxn modelId="{3AB673CE-BAB8-43CB-B609-0E2EB3BCA63F}" type="presParOf" srcId="{7BCB3A39-E45D-4E29-B2DC-A52D7A80B40F}" destId="{303AD88D-8C61-47D2-A42F-ED42228CC86E}" srcOrd="1" destOrd="0" presId="urn:microsoft.com/office/officeart/2005/8/layout/vList2"/>
    <dgm:cxn modelId="{C7ECC982-7EBE-4B03-84E9-093E323C9B5C}" type="presParOf" srcId="{7BCB3A39-E45D-4E29-B2DC-A52D7A80B40F}" destId="{572D4FD4-4482-40E1-A581-2AE7F7DAC3B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C2484862-C957-44FE-A7DE-6570B6CAAC6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A73BABC-5B77-49EB-BBBC-9E107E0EF092}">
      <dgm:prSet/>
      <dgm:spPr/>
      <dgm:t>
        <a:bodyPr/>
        <a:lstStyle/>
        <a:p>
          <a:pPr rtl="0"/>
          <a:r>
            <a:rPr lang="en-GB" dirty="0"/>
            <a:t>Mae </a:t>
          </a:r>
          <a:r>
            <a:rPr lang="en-GB" dirty="0" err="1"/>
            <a:t>sut</a:t>
          </a:r>
          <a:r>
            <a:rPr lang="en-GB" dirty="0"/>
            <a:t> </a:t>
          </a:r>
          <a:r>
            <a:rPr lang="en-GB" dirty="0" err="1"/>
            <a:t>rydych</a:t>
          </a:r>
          <a:r>
            <a:rPr lang="en-GB" dirty="0"/>
            <a:t> </a:t>
          </a:r>
          <a:r>
            <a:rPr lang="en-GB" dirty="0" err="1"/>
            <a:t>yn</a:t>
          </a:r>
          <a:r>
            <a:rPr lang="en-GB" dirty="0"/>
            <a:t> </a:t>
          </a:r>
          <a:r>
            <a:rPr lang="en-GB" dirty="0" err="1"/>
            <a:t>dadansoddi</a:t>
          </a:r>
          <a:r>
            <a:rPr lang="en-GB" dirty="0"/>
            <a:t> </a:t>
          </a:r>
          <a:r>
            <a:rPr lang="en-GB" dirty="0" err="1"/>
            <a:t>eich</a:t>
          </a:r>
          <a:r>
            <a:rPr lang="en-GB" dirty="0"/>
            <a:t> data </a:t>
          </a:r>
          <a:r>
            <a:rPr lang="en-GB" dirty="0" err="1"/>
            <a:t>yn</a:t>
          </a:r>
          <a:r>
            <a:rPr lang="en-GB" dirty="0"/>
            <a:t> </a:t>
          </a:r>
          <a:r>
            <a:rPr lang="en-GB" dirty="0" err="1"/>
            <a:t>dibynnu</a:t>
          </a:r>
          <a:r>
            <a:rPr lang="en-GB" dirty="0"/>
            <a:t> </a:t>
          </a:r>
          <a:r>
            <a:rPr lang="en-GB" dirty="0" err="1"/>
            <a:t>ar</a:t>
          </a:r>
          <a:r>
            <a:rPr lang="en-GB" dirty="0"/>
            <a:t> </a:t>
          </a:r>
          <a:r>
            <a:rPr lang="en-GB" dirty="0" err="1"/>
            <a:t>gynllun</a:t>
          </a:r>
          <a:r>
            <a:rPr lang="en-GB" dirty="0"/>
            <a:t> </a:t>
          </a:r>
          <a:r>
            <a:rPr lang="en-GB" dirty="0" err="1"/>
            <a:t>eich</a:t>
          </a:r>
          <a:r>
            <a:rPr lang="en-GB" dirty="0"/>
            <a:t> </a:t>
          </a:r>
          <a:r>
            <a:rPr lang="en-GB" dirty="0" err="1"/>
            <a:t>ymchwil</a:t>
          </a:r>
          <a:r>
            <a:rPr lang="en-GB" dirty="0"/>
            <a:t> </a:t>
          </a:r>
          <a:r>
            <a:rPr lang="en-GB" dirty="0" err="1"/>
            <a:t>a’ch</a:t>
          </a:r>
          <a:r>
            <a:rPr lang="en-GB" dirty="0"/>
            <a:t> </a:t>
          </a:r>
          <a:r>
            <a:rPr lang="en-GB" dirty="0" err="1"/>
            <a:t>dulliau</a:t>
          </a:r>
          <a:r>
            <a:rPr lang="en-GB" dirty="0"/>
            <a:t> o </a:t>
          </a:r>
          <a:r>
            <a:rPr lang="en-GB" dirty="0" err="1"/>
            <a:t>gasglu</a:t>
          </a:r>
          <a:r>
            <a:rPr lang="en-GB" dirty="0"/>
            <a:t> data </a:t>
          </a:r>
          <a:r>
            <a:rPr lang="en-GB" dirty="0" err="1"/>
            <a:t>e.e</a:t>
          </a:r>
          <a:endParaRPr lang="en-GB" dirty="0"/>
        </a:p>
      </dgm:t>
    </dgm:pt>
    <dgm:pt modelId="{9CAD444C-F33F-4F1F-88F0-E67BC7B314ED}" type="parTrans" cxnId="{ED27F8B8-3B5D-4955-8B17-E9D5DF183D0F}">
      <dgm:prSet/>
      <dgm:spPr/>
      <dgm:t>
        <a:bodyPr/>
        <a:lstStyle/>
        <a:p>
          <a:endParaRPr lang="en-US"/>
        </a:p>
      </dgm:t>
    </dgm:pt>
    <dgm:pt modelId="{833A1B46-3FB9-41B1-A7EC-D5D5609B654F}" type="sibTrans" cxnId="{ED27F8B8-3B5D-4955-8B17-E9D5DF183D0F}">
      <dgm:prSet/>
      <dgm:spPr/>
      <dgm:t>
        <a:bodyPr/>
        <a:lstStyle/>
        <a:p>
          <a:endParaRPr lang="en-US"/>
        </a:p>
      </dgm:t>
    </dgm:pt>
    <dgm:pt modelId="{0408CC59-A565-4A2E-B941-AEE9EECDC6AE}">
      <dgm:prSet/>
      <dgm:spPr/>
      <dgm:t>
        <a:bodyPr/>
        <a:lstStyle/>
        <a:p>
          <a:pPr rtl="0"/>
          <a:r>
            <a:rPr lang="en-GB" dirty="0" err="1"/>
            <a:t>Ansoddol</a:t>
          </a:r>
          <a:endParaRPr lang="en-GB" dirty="0"/>
        </a:p>
      </dgm:t>
    </dgm:pt>
    <dgm:pt modelId="{DA403CAB-6E95-4A71-AA4F-D9C8B4547916}" type="parTrans" cxnId="{E2E91C15-6540-403B-84EF-540B2443E82C}">
      <dgm:prSet/>
      <dgm:spPr/>
      <dgm:t>
        <a:bodyPr/>
        <a:lstStyle/>
        <a:p>
          <a:endParaRPr lang="en-US"/>
        </a:p>
      </dgm:t>
    </dgm:pt>
    <dgm:pt modelId="{2223B13A-B758-435A-ABBE-646EEEA30036}" type="sibTrans" cxnId="{E2E91C15-6540-403B-84EF-540B2443E82C}">
      <dgm:prSet/>
      <dgm:spPr/>
      <dgm:t>
        <a:bodyPr/>
        <a:lstStyle/>
        <a:p>
          <a:endParaRPr lang="en-US"/>
        </a:p>
      </dgm:t>
    </dgm:pt>
    <dgm:pt modelId="{A1C3596C-1FDE-49FE-BA25-7739328B8B9E}">
      <dgm:prSet/>
      <dgm:spPr/>
      <dgm:t>
        <a:bodyPr/>
        <a:lstStyle/>
        <a:p>
          <a:pPr rtl="0"/>
          <a:r>
            <a:rPr lang="en-GB" dirty="0"/>
            <a:t>Meintiol</a:t>
          </a:r>
        </a:p>
      </dgm:t>
    </dgm:pt>
    <dgm:pt modelId="{7F91A712-B389-4F84-8E51-5CB3E7BE4A66}" type="parTrans" cxnId="{69819285-2D4A-4723-9957-B2DD205D39AD}">
      <dgm:prSet/>
      <dgm:spPr/>
      <dgm:t>
        <a:bodyPr/>
        <a:lstStyle/>
        <a:p>
          <a:endParaRPr lang="en-GB"/>
        </a:p>
      </dgm:t>
    </dgm:pt>
    <dgm:pt modelId="{CBB1894F-C789-4D5D-B8FD-F67ECB790F58}" type="sibTrans" cxnId="{69819285-2D4A-4723-9957-B2DD205D39AD}">
      <dgm:prSet/>
      <dgm:spPr/>
      <dgm:t>
        <a:bodyPr/>
        <a:lstStyle/>
        <a:p>
          <a:endParaRPr lang="en-GB"/>
        </a:p>
      </dgm:t>
    </dgm:pt>
    <dgm:pt modelId="{25D3C969-AFF4-443B-BFCE-F92A01339010}" type="pres">
      <dgm:prSet presAssocID="{C2484862-C957-44FE-A7DE-6570B6CAAC64}" presName="Name0" presStyleCnt="0">
        <dgm:presLayoutVars>
          <dgm:dir/>
          <dgm:animLvl val="lvl"/>
          <dgm:resizeHandles val="exact"/>
        </dgm:presLayoutVars>
      </dgm:prSet>
      <dgm:spPr/>
    </dgm:pt>
    <dgm:pt modelId="{32E6F0E4-4817-4765-8608-EB172E59BDED}" type="pres">
      <dgm:prSet presAssocID="{5A73BABC-5B77-49EB-BBBC-9E107E0EF092}" presName="linNode" presStyleCnt="0"/>
      <dgm:spPr/>
    </dgm:pt>
    <dgm:pt modelId="{5BAAB8ED-E431-4B92-9A4D-B5C69907EF77}" type="pres">
      <dgm:prSet presAssocID="{5A73BABC-5B77-49EB-BBBC-9E107E0EF092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91FC7FC9-6FB8-4D4F-86D9-9B60B5D99833}" type="pres">
      <dgm:prSet presAssocID="{5A73BABC-5B77-49EB-BBBC-9E107E0EF092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E2E91C15-6540-403B-84EF-540B2443E82C}" srcId="{5A73BABC-5B77-49EB-BBBC-9E107E0EF092}" destId="{0408CC59-A565-4A2E-B941-AEE9EECDC6AE}" srcOrd="0" destOrd="0" parTransId="{DA403CAB-6E95-4A71-AA4F-D9C8B4547916}" sibTransId="{2223B13A-B758-435A-ABBE-646EEEA30036}"/>
    <dgm:cxn modelId="{13E8342A-6B35-4879-BEA3-8048F3129A98}" type="presOf" srcId="{5A73BABC-5B77-49EB-BBBC-9E107E0EF092}" destId="{5BAAB8ED-E431-4B92-9A4D-B5C69907EF77}" srcOrd="0" destOrd="0" presId="urn:microsoft.com/office/officeart/2005/8/layout/vList5"/>
    <dgm:cxn modelId="{9C54D573-8D0A-4E05-8837-AD719EF7191A}" type="presOf" srcId="{0408CC59-A565-4A2E-B941-AEE9EECDC6AE}" destId="{91FC7FC9-6FB8-4D4F-86D9-9B60B5D99833}" srcOrd="0" destOrd="0" presId="urn:microsoft.com/office/officeart/2005/8/layout/vList5"/>
    <dgm:cxn modelId="{D4346E59-8142-4647-97DA-3C516506710C}" type="presOf" srcId="{C2484862-C957-44FE-A7DE-6570B6CAAC64}" destId="{25D3C969-AFF4-443B-BFCE-F92A01339010}" srcOrd="0" destOrd="0" presId="urn:microsoft.com/office/officeart/2005/8/layout/vList5"/>
    <dgm:cxn modelId="{69819285-2D4A-4723-9957-B2DD205D39AD}" srcId="{5A73BABC-5B77-49EB-BBBC-9E107E0EF092}" destId="{A1C3596C-1FDE-49FE-BA25-7739328B8B9E}" srcOrd="1" destOrd="0" parTransId="{7F91A712-B389-4F84-8E51-5CB3E7BE4A66}" sibTransId="{CBB1894F-C789-4D5D-B8FD-F67ECB790F58}"/>
    <dgm:cxn modelId="{ED27F8B8-3B5D-4955-8B17-E9D5DF183D0F}" srcId="{C2484862-C957-44FE-A7DE-6570B6CAAC64}" destId="{5A73BABC-5B77-49EB-BBBC-9E107E0EF092}" srcOrd="0" destOrd="0" parTransId="{9CAD444C-F33F-4F1F-88F0-E67BC7B314ED}" sibTransId="{833A1B46-3FB9-41B1-A7EC-D5D5609B654F}"/>
    <dgm:cxn modelId="{DA56F8DF-EDC7-4B78-B5E6-0DBC11259059}" type="presOf" srcId="{A1C3596C-1FDE-49FE-BA25-7739328B8B9E}" destId="{91FC7FC9-6FB8-4D4F-86D9-9B60B5D99833}" srcOrd="0" destOrd="1" presId="urn:microsoft.com/office/officeart/2005/8/layout/vList5"/>
    <dgm:cxn modelId="{548652CA-0D88-4C84-98DE-8903EC020B63}" type="presParOf" srcId="{25D3C969-AFF4-443B-BFCE-F92A01339010}" destId="{32E6F0E4-4817-4765-8608-EB172E59BDED}" srcOrd="0" destOrd="0" presId="urn:microsoft.com/office/officeart/2005/8/layout/vList5"/>
    <dgm:cxn modelId="{D3F5C9FD-B691-404D-95EA-5B6C057CFE1A}" type="presParOf" srcId="{32E6F0E4-4817-4765-8608-EB172E59BDED}" destId="{5BAAB8ED-E431-4B92-9A4D-B5C69907EF77}" srcOrd="0" destOrd="0" presId="urn:microsoft.com/office/officeart/2005/8/layout/vList5"/>
    <dgm:cxn modelId="{B37CE098-704C-47CE-8BA1-A5BFB1249600}" type="presParOf" srcId="{32E6F0E4-4817-4765-8608-EB172E59BDED}" destId="{91FC7FC9-6FB8-4D4F-86D9-9B60B5D9983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C2484862-C957-44FE-A7DE-6570B6CAAC6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A73BABC-5B77-49EB-BBBC-9E107E0EF092}">
      <dgm:prSet/>
      <dgm:spPr/>
      <dgm:t>
        <a:bodyPr/>
        <a:lstStyle/>
        <a:p>
          <a:pPr rtl="0"/>
          <a:r>
            <a:rPr lang="en-GB"/>
            <a:t>How you analyse your data is dependent on your research design and your methods of data collection e.g </a:t>
          </a:r>
        </a:p>
      </dgm:t>
    </dgm:pt>
    <dgm:pt modelId="{9CAD444C-F33F-4F1F-88F0-E67BC7B314ED}" type="parTrans" cxnId="{ED27F8B8-3B5D-4955-8B17-E9D5DF183D0F}">
      <dgm:prSet/>
      <dgm:spPr/>
      <dgm:t>
        <a:bodyPr/>
        <a:lstStyle/>
        <a:p>
          <a:endParaRPr lang="en-US"/>
        </a:p>
      </dgm:t>
    </dgm:pt>
    <dgm:pt modelId="{833A1B46-3FB9-41B1-A7EC-D5D5609B654F}" type="sibTrans" cxnId="{ED27F8B8-3B5D-4955-8B17-E9D5DF183D0F}">
      <dgm:prSet/>
      <dgm:spPr/>
      <dgm:t>
        <a:bodyPr/>
        <a:lstStyle/>
        <a:p>
          <a:endParaRPr lang="en-US"/>
        </a:p>
      </dgm:t>
    </dgm:pt>
    <dgm:pt modelId="{0408CC59-A565-4A2E-B941-AEE9EECDC6AE}">
      <dgm:prSet/>
      <dgm:spPr/>
      <dgm:t>
        <a:bodyPr/>
        <a:lstStyle/>
        <a:p>
          <a:pPr rtl="0"/>
          <a:r>
            <a:rPr lang="en-GB"/>
            <a:t>Qualitative </a:t>
          </a:r>
        </a:p>
      </dgm:t>
    </dgm:pt>
    <dgm:pt modelId="{DA403CAB-6E95-4A71-AA4F-D9C8B4547916}" type="parTrans" cxnId="{E2E91C15-6540-403B-84EF-540B2443E82C}">
      <dgm:prSet/>
      <dgm:spPr/>
      <dgm:t>
        <a:bodyPr/>
        <a:lstStyle/>
        <a:p>
          <a:endParaRPr lang="en-US"/>
        </a:p>
      </dgm:t>
    </dgm:pt>
    <dgm:pt modelId="{2223B13A-B758-435A-ABBE-646EEEA30036}" type="sibTrans" cxnId="{E2E91C15-6540-403B-84EF-540B2443E82C}">
      <dgm:prSet/>
      <dgm:spPr/>
      <dgm:t>
        <a:bodyPr/>
        <a:lstStyle/>
        <a:p>
          <a:endParaRPr lang="en-US"/>
        </a:p>
      </dgm:t>
    </dgm:pt>
    <dgm:pt modelId="{72DAE70E-4CAF-4AD7-860B-5AE6769D3BAF}">
      <dgm:prSet/>
      <dgm:spPr/>
      <dgm:t>
        <a:bodyPr/>
        <a:lstStyle/>
        <a:p>
          <a:pPr rtl="0"/>
          <a:r>
            <a:rPr lang="en-GB"/>
            <a:t>Quantitative</a:t>
          </a:r>
        </a:p>
      </dgm:t>
    </dgm:pt>
    <dgm:pt modelId="{34FD09ED-FAC6-4426-8837-8A33CED02474}" type="parTrans" cxnId="{23819F62-710B-4BD1-BF82-1C4BF23A1935}">
      <dgm:prSet/>
      <dgm:spPr/>
      <dgm:t>
        <a:bodyPr/>
        <a:lstStyle/>
        <a:p>
          <a:endParaRPr lang="en-US"/>
        </a:p>
      </dgm:t>
    </dgm:pt>
    <dgm:pt modelId="{1E856D61-196D-4A07-8FCD-729A18E3F0E3}" type="sibTrans" cxnId="{23819F62-710B-4BD1-BF82-1C4BF23A1935}">
      <dgm:prSet/>
      <dgm:spPr/>
      <dgm:t>
        <a:bodyPr/>
        <a:lstStyle/>
        <a:p>
          <a:endParaRPr lang="en-US"/>
        </a:p>
      </dgm:t>
    </dgm:pt>
    <dgm:pt modelId="{25D3C969-AFF4-443B-BFCE-F92A01339010}" type="pres">
      <dgm:prSet presAssocID="{C2484862-C957-44FE-A7DE-6570B6CAAC64}" presName="Name0" presStyleCnt="0">
        <dgm:presLayoutVars>
          <dgm:dir/>
          <dgm:animLvl val="lvl"/>
          <dgm:resizeHandles val="exact"/>
        </dgm:presLayoutVars>
      </dgm:prSet>
      <dgm:spPr/>
    </dgm:pt>
    <dgm:pt modelId="{32E6F0E4-4817-4765-8608-EB172E59BDED}" type="pres">
      <dgm:prSet presAssocID="{5A73BABC-5B77-49EB-BBBC-9E107E0EF092}" presName="linNode" presStyleCnt="0"/>
      <dgm:spPr/>
    </dgm:pt>
    <dgm:pt modelId="{5BAAB8ED-E431-4B92-9A4D-B5C69907EF77}" type="pres">
      <dgm:prSet presAssocID="{5A73BABC-5B77-49EB-BBBC-9E107E0EF092}" presName="parentText" presStyleLbl="node1" presStyleIdx="0" presStyleCnt="1">
        <dgm:presLayoutVars>
          <dgm:chMax val="1"/>
          <dgm:bulletEnabled val="1"/>
        </dgm:presLayoutVars>
      </dgm:prSet>
      <dgm:spPr/>
    </dgm:pt>
    <dgm:pt modelId="{91FC7FC9-6FB8-4D4F-86D9-9B60B5D99833}" type="pres">
      <dgm:prSet presAssocID="{5A73BABC-5B77-49EB-BBBC-9E107E0EF092}" presName="descendantText" presStyleLbl="alignAccFollowNode1" presStyleIdx="0" presStyleCnt="1">
        <dgm:presLayoutVars>
          <dgm:bulletEnabled val="1"/>
        </dgm:presLayoutVars>
      </dgm:prSet>
      <dgm:spPr/>
    </dgm:pt>
  </dgm:ptLst>
  <dgm:cxnLst>
    <dgm:cxn modelId="{E2E91C15-6540-403B-84EF-540B2443E82C}" srcId="{5A73BABC-5B77-49EB-BBBC-9E107E0EF092}" destId="{0408CC59-A565-4A2E-B941-AEE9EECDC6AE}" srcOrd="0" destOrd="0" parTransId="{DA403CAB-6E95-4A71-AA4F-D9C8B4547916}" sibTransId="{2223B13A-B758-435A-ABBE-646EEEA30036}"/>
    <dgm:cxn modelId="{13E8342A-6B35-4879-BEA3-8048F3129A98}" type="presOf" srcId="{5A73BABC-5B77-49EB-BBBC-9E107E0EF092}" destId="{5BAAB8ED-E431-4B92-9A4D-B5C69907EF77}" srcOrd="0" destOrd="0" presId="urn:microsoft.com/office/officeart/2005/8/layout/vList5"/>
    <dgm:cxn modelId="{CCF6F341-0962-407C-82E5-FA5A06617C27}" type="presOf" srcId="{72DAE70E-4CAF-4AD7-860B-5AE6769D3BAF}" destId="{91FC7FC9-6FB8-4D4F-86D9-9B60B5D99833}" srcOrd="0" destOrd="1" presId="urn:microsoft.com/office/officeart/2005/8/layout/vList5"/>
    <dgm:cxn modelId="{23819F62-710B-4BD1-BF82-1C4BF23A1935}" srcId="{5A73BABC-5B77-49EB-BBBC-9E107E0EF092}" destId="{72DAE70E-4CAF-4AD7-860B-5AE6769D3BAF}" srcOrd="1" destOrd="0" parTransId="{34FD09ED-FAC6-4426-8837-8A33CED02474}" sibTransId="{1E856D61-196D-4A07-8FCD-729A18E3F0E3}"/>
    <dgm:cxn modelId="{9C54D573-8D0A-4E05-8837-AD719EF7191A}" type="presOf" srcId="{0408CC59-A565-4A2E-B941-AEE9EECDC6AE}" destId="{91FC7FC9-6FB8-4D4F-86D9-9B60B5D99833}" srcOrd="0" destOrd="0" presId="urn:microsoft.com/office/officeart/2005/8/layout/vList5"/>
    <dgm:cxn modelId="{D4346E59-8142-4647-97DA-3C516506710C}" type="presOf" srcId="{C2484862-C957-44FE-A7DE-6570B6CAAC64}" destId="{25D3C969-AFF4-443B-BFCE-F92A01339010}" srcOrd="0" destOrd="0" presId="urn:microsoft.com/office/officeart/2005/8/layout/vList5"/>
    <dgm:cxn modelId="{ED27F8B8-3B5D-4955-8B17-E9D5DF183D0F}" srcId="{C2484862-C957-44FE-A7DE-6570B6CAAC64}" destId="{5A73BABC-5B77-49EB-BBBC-9E107E0EF092}" srcOrd="0" destOrd="0" parTransId="{9CAD444C-F33F-4F1F-88F0-E67BC7B314ED}" sibTransId="{833A1B46-3FB9-41B1-A7EC-D5D5609B654F}"/>
    <dgm:cxn modelId="{548652CA-0D88-4C84-98DE-8903EC020B63}" type="presParOf" srcId="{25D3C969-AFF4-443B-BFCE-F92A01339010}" destId="{32E6F0E4-4817-4765-8608-EB172E59BDED}" srcOrd="0" destOrd="0" presId="urn:microsoft.com/office/officeart/2005/8/layout/vList5"/>
    <dgm:cxn modelId="{D3F5C9FD-B691-404D-95EA-5B6C057CFE1A}" type="presParOf" srcId="{32E6F0E4-4817-4765-8608-EB172E59BDED}" destId="{5BAAB8ED-E431-4B92-9A4D-B5C69907EF77}" srcOrd="0" destOrd="0" presId="urn:microsoft.com/office/officeart/2005/8/layout/vList5"/>
    <dgm:cxn modelId="{B37CE098-704C-47CE-8BA1-A5BFB1249600}" type="presParOf" srcId="{32E6F0E4-4817-4765-8608-EB172E59BDED}" destId="{91FC7FC9-6FB8-4D4F-86D9-9B60B5D9983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BACF63CD-73E3-42D0-973C-ABC9A415510B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19C700-63F0-46A6-9B9D-D48C2BFDEB13}">
      <dgm:prSet/>
      <dgm:spPr/>
      <dgm:t>
        <a:bodyPr/>
        <a:lstStyle/>
        <a:p>
          <a:pPr rtl="0"/>
          <a:r>
            <a:rPr lang="en-GB"/>
            <a:t>Qualitative examples </a:t>
          </a:r>
        </a:p>
      </dgm:t>
    </dgm:pt>
    <dgm:pt modelId="{C14DBA96-8EFD-4547-9B50-8EB817F14AE2}" type="parTrans" cxnId="{887AAEF9-7F55-4395-8FCE-4F32D4691771}">
      <dgm:prSet/>
      <dgm:spPr/>
      <dgm:t>
        <a:bodyPr/>
        <a:lstStyle/>
        <a:p>
          <a:endParaRPr lang="en-US"/>
        </a:p>
      </dgm:t>
    </dgm:pt>
    <dgm:pt modelId="{1054442E-1603-4FDC-9E31-02DD1242F0BB}" type="sibTrans" cxnId="{887AAEF9-7F55-4395-8FCE-4F32D4691771}">
      <dgm:prSet/>
      <dgm:spPr/>
      <dgm:t>
        <a:bodyPr/>
        <a:lstStyle/>
        <a:p>
          <a:endParaRPr lang="en-US"/>
        </a:p>
      </dgm:t>
    </dgm:pt>
    <dgm:pt modelId="{39BF815D-05D7-4001-BC01-20F1C94FF90D}">
      <dgm:prSet/>
      <dgm:spPr/>
      <dgm:t>
        <a:bodyPr/>
        <a:lstStyle/>
        <a:p>
          <a:pPr rtl="0"/>
          <a:r>
            <a:rPr lang="en-GB" b="1" i="1" dirty="0">
              <a:solidFill>
                <a:srgbClr val="FF0000"/>
              </a:solidFill>
            </a:rPr>
            <a:t>Thematic analysis</a:t>
          </a:r>
          <a:endParaRPr lang="en-GB" i="1" dirty="0">
            <a:solidFill>
              <a:srgbClr val="FF0000"/>
            </a:solidFill>
          </a:endParaRPr>
        </a:p>
      </dgm:t>
    </dgm:pt>
    <dgm:pt modelId="{79837376-F759-4078-A39F-4FD23C7BE78B}" type="parTrans" cxnId="{C1E6790D-17E9-48CF-868B-F2195DE9179A}">
      <dgm:prSet/>
      <dgm:spPr/>
      <dgm:t>
        <a:bodyPr/>
        <a:lstStyle/>
        <a:p>
          <a:endParaRPr lang="en-US"/>
        </a:p>
      </dgm:t>
    </dgm:pt>
    <dgm:pt modelId="{F38152F5-BCCC-46CB-B44E-E80F90460D9D}" type="sibTrans" cxnId="{C1E6790D-17E9-48CF-868B-F2195DE9179A}">
      <dgm:prSet/>
      <dgm:spPr/>
      <dgm:t>
        <a:bodyPr/>
        <a:lstStyle/>
        <a:p>
          <a:endParaRPr lang="en-US"/>
        </a:p>
      </dgm:t>
    </dgm:pt>
    <dgm:pt modelId="{E95061A8-37B2-421A-BC88-B6E509637019}">
      <dgm:prSet/>
      <dgm:spPr/>
      <dgm:t>
        <a:bodyPr/>
        <a:lstStyle/>
        <a:p>
          <a:pPr rtl="0"/>
          <a:r>
            <a:rPr lang="en-GB" b="1" i="1" dirty="0">
              <a:solidFill>
                <a:srgbClr val="FF0000"/>
              </a:solidFill>
            </a:rPr>
            <a:t>Key themes form your combined data. See link to video  for further information. </a:t>
          </a:r>
          <a:endParaRPr lang="en-GB" i="1" dirty="0">
            <a:solidFill>
              <a:srgbClr val="FF0000"/>
            </a:solidFill>
          </a:endParaRPr>
        </a:p>
      </dgm:t>
    </dgm:pt>
    <dgm:pt modelId="{0C842034-B061-4624-AB2C-9FBEE79C2B2B}" type="parTrans" cxnId="{59F1F582-9816-4FF7-B3E8-BE3AB8CAF9A5}">
      <dgm:prSet/>
      <dgm:spPr/>
      <dgm:t>
        <a:bodyPr/>
        <a:lstStyle/>
        <a:p>
          <a:endParaRPr lang="en-US"/>
        </a:p>
      </dgm:t>
    </dgm:pt>
    <dgm:pt modelId="{5D51FCCB-D019-4A03-A215-0B671B0E4A5A}" type="sibTrans" cxnId="{59F1F582-9816-4FF7-B3E8-BE3AB8CAF9A5}">
      <dgm:prSet/>
      <dgm:spPr/>
      <dgm:t>
        <a:bodyPr/>
        <a:lstStyle/>
        <a:p>
          <a:endParaRPr lang="en-US"/>
        </a:p>
      </dgm:t>
    </dgm:pt>
    <dgm:pt modelId="{E1ACA31C-F1AA-47D7-AA12-3CA0B36555E0}">
      <dgm:prSet/>
      <dgm:spPr/>
      <dgm:t>
        <a:bodyPr/>
        <a:lstStyle/>
        <a:p>
          <a:pPr rtl="0"/>
          <a:r>
            <a:rPr lang="en-GB" b="1" dirty="0"/>
            <a:t>Narrative </a:t>
          </a:r>
        </a:p>
      </dgm:t>
    </dgm:pt>
    <dgm:pt modelId="{8CB665B4-4017-4BCF-AAEC-452E9464F83A}" type="parTrans" cxnId="{39DCC3C8-1D5F-4270-A205-01C56715EF7B}">
      <dgm:prSet/>
      <dgm:spPr/>
      <dgm:t>
        <a:bodyPr/>
        <a:lstStyle/>
        <a:p>
          <a:endParaRPr lang="en-US"/>
        </a:p>
      </dgm:t>
    </dgm:pt>
    <dgm:pt modelId="{8119B6B5-5C88-4012-8236-30AD901D16F1}" type="sibTrans" cxnId="{39DCC3C8-1D5F-4270-A205-01C56715EF7B}">
      <dgm:prSet/>
      <dgm:spPr/>
      <dgm:t>
        <a:bodyPr/>
        <a:lstStyle/>
        <a:p>
          <a:endParaRPr lang="en-US"/>
        </a:p>
      </dgm:t>
    </dgm:pt>
    <dgm:pt modelId="{DFC9E6B6-16F2-4B8C-9A6F-DC91CAA3DAB0}">
      <dgm:prSet/>
      <dgm:spPr/>
      <dgm:t>
        <a:bodyPr/>
        <a:lstStyle/>
        <a:p>
          <a:pPr rtl="0"/>
          <a:r>
            <a:rPr lang="en-GB" dirty="0"/>
            <a:t>Uses the stories and experiences shared by people to answer the research questions.</a:t>
          </a:r>
        </a:p>
      </dgm:t>
    </dgm:pt>
    <dgm:pt modelId="{A720C0FD-5CA6-47A9-8EE4-4955D04E1BA2}" type="parTrans" cxnId="{67617883-7A62-4B8D-87EE-E26A5129E417}">
      <dgm:prSet/>
      <dgm:spPr/>
      <dgm:t>
        <a:bodyPr/>
        <a:lstStyle/>
        <a:p>
          <a:endParaRPr lang="en-US"/>
        </a:p>
      </dgm:t>
    </dgm:pt>
    <dgm:pt modelId="{40700464-1FE5-4E1E-84F3-BCC913735057}" type="sibTrans" cxnId="{67617883-7A62-4B8D-87EE-E26A5129E417}">
      <dgm:prSet/>
      <dgm:spPr/>
      <dgm:t>
        <a:bodyPr/>
        <a:lstStyle/>
        <a:p>
          <a:endParaRPr lang="en-US"/>
        </a:p>
      </dgm:t>
    </dgm:pt>
    <dgm:pt modelId="{AC9BF20C-8018-456C-BC36-ABA792E3F61B}">
      <dgm:prSet/>
      <dgm:spPr/>
      <dgm:t>
        <a:bodyPr/>
        <a:lstStyle/>
        <a:p>
          <a:pPr rtl="0"/>
          <a:r>
            <a:rPr lang="en-GB" b="1" dirty="0"/>
            <a:t>Content Analysis</a:t>
          </a:r>
        </a:p>
      </dgm:t>
    </dgm:pt>
    <dgm:pt modelId="{805FBDFF-A011-4BAA-B0FF-443D7BF2080F}" type="parTrans" cxnId="{60736C4D-F47B-449D-AC25-2D4814BA754A}">
      <dgm:prSet/>
      <dgm:spPr/>
      <dgm:t>
        <a:bodyPr/>
        <a:lstStyle/>
        <a:p>
          <a:endParaRPr lang="en-US"/>
        </a:p>
      </dgm:t>
    </dgm:pt>
    <dgm:pt modelId="{AE4DF68F-0B4C-4662-B914-890AA4371F4C}" type="sibTrans" cxnId="{60736C4D-F47B-449D-AC25-2D4814BA754A}">
      <dgm:prSet/>
      <dgm:spPr/>
      <dgm:t>
        <a:bodyPr/>
        <a:lstStyle/>
        <a:p>
          <a:endParaRPr lang="en-US"/>
        </a:p>
      </dgm:t>
    </dgm:pt>
    <dgm:pt modelId="{97955B4C-1F22-4939-8363-373FB062B1A7}">
      <dgm:prSet/>
      <dgm:spPr/>
      <dgm:t>
        <a:bodyPr/>
        <a:lstStyle/>
        <a:p>
          <a:pPr rtl="0"/>
          <a:r>
            <a:rPr lang="en-GB" dirty="0"/>
            <a:t>It is used to analyse documented information in the form of texts, media, or even physical items.</a:t>
          </a:r>
        </a:p>
      </dgm:t>
    </dgm:pt>
    <dgm:pt modelId="{0A1F086C-A35A-43D2-A8AD-DEB6161E6F97}" type="parTrans" cxnId="{6DFE54C5-50B3-49D2-91B8-AE473C5278AC}">
      <dgm:prSet/>
      <dgm:spPr/>
      <dgm:t>
        <a:bodyPr/>
        <a:lstStyle/>
        <a:p>
          <a:endParaRPr lang="en-US"/>
        </a:p>
      </dgm:t>
    </dgm:pt>
    <dgm:pt modelId="{276250B5-88CF-4A35-9742-1C2BBAC96F43}" type="sibTrans" cxnId="{6DFE54C5-50B3-49D2-91B8-AE473C5278AC}">
      <dgm:prSet/>
      <dgm:spPr/>
      <dgm:t>
        <a:bodyPr/>
        <a:lstStyle/>
        <a:p>
          <a:endParaRPr lang="en-US"/>
        </a:p>
      </dgm:t>
    </dgm:pt>
    <dgm:pt modelId="{E1C5D4DA-4572-4494-989A-7259C8ECCF9F}">
      <dgm:prSet/>
      <dgm:spPr/>
      <dgm:t>
        <a:bodyPr/>
        <a:lstStyle/>
        <a:p>
          <a:pPr rtl="0"/>
          <a:r>
            <a:rPr lang="en-GB" b="1" dirty="0"/>
            <a:t>Discourse Analysis  </a:t>
          </a:r>
        </a:p>
      </dgm:t>
    </dgm:pt>
    <dgm:pt modelId="{14499CF5-0EF2-4D80-BF6F-CEFC42DF58C7}" type="parTrans" cxnId="{9AB7F5A2-A2B4-475C-BE36-B5898CA84981}">
      <dgm:prSet/>
      <dgm:spPr/>
      <dgm:t>
        <a:bodyPr/>
        <a:lstStyle/>
        <a:p>
          <a:endParaRPr lang="en-US"/>
        </a:p>
      </dgm:t>
    </dgm:pt>
    <dgm:pt modelId="{88230389-4583-4FEE-8078-2B7D4E21AE82}" type="sibTrans" cxnId="{9AB7F5A2-A2B4-475C-BE36-B5898CA84981}">
      <dgm:prSet/>
      <dgm:spPr/>
      <dgm:t>
        <a:bodyPr/>
        <a:lstStyle/>
        <a:p>
          <a:endParaRPr lang="en-US"/>
        </a:p>
      </dgm:t>
    </dgm:pt>
    <dgm:pt modelId="{DAC599C3-C70D-4C1E-8C61-4889BA478596}">
      <dgm:prSet/>
      <dgm:spPr/>
      <dgm:t>
        <a:bodyPr/>
        <a:lstStyle/>
        <a:p>
          <a:pPr rtl="0"/>
          <a:r>
            <a:rPr lang="en-GB" dirty="0"/>
            <a:t>focuses on analysing the social context in which the communication between the researcher and the respondent occurred.</a:t>
          </a:r>
        </a:p>
      </dgm:t>
    </dgm:pt>
    <dgm:pt modelId="{FEFFF67D-A268-4574-9C14-6D34459B5D2A}" type="parTrans" cxnId="{A68F0000-4886-4FF4-BC57-A51B981911E9}">
      <dgm:prSet/>
      <dgm:spPr/>
      <dgm:t>
        <a:bodyPr/>
        <a:lstStyle/>
        <a:p>
          <a:endParaRPr lang="en-US"/>
        </a:p>
      </dgm:t>
    </dgm:pt>
    <dgm:pt modelId="{E0466808-D4E0-4DE4-9DAF-A208127C0387}" type="sibTrans" cxnId="{A68F0000-4886-4FF4-BC57-A51B981911E9}">
      <dgm:prSet/>
      <dgm:spPr/>
      <dgm:t>
        <a:bodyPr/>
        <a:lstStyle/>
        <a:p>
          <a:endParaRPr lang="en-US"/>
        </a:p>
      </dgm:t>
    </dgm:pt>
    <dgm:pt modelId="{E6068752-E9EE-47B9-B1E5-7A26F1E8881C}" type="pres">
      <dgm:prSet presAssocID="{BACF63CD-73E3-42D0-973C-ABC9A415510B}" presName="Name0" presStyleCnt="0">
        <dgm:presLayoutVars>
          <dgm:dir/>
          <dgm:animLvl val="lvl"/>
          <dgm:resizeHandles val="exact"/>
        </dgm:presLayoutVars>
      </dgm:prSet>
      <dgm:spPr/>
    </dgm:pt>
    <dgm:pt modelId="{3034FE72-5C78-4530-917D-FFB853329BDA}" type="pres">
      <dgm:prSet presAssocID="{A219C700-63F0-46A6-9B9D-D48C2BFDEB13}" presName="composite" presStyleCnt="0"/>
      <dgm:spPr/>
    </dgm:pt>
    <dgm:pt modelId="{7122A12F-0BCE-4EC5-8741-9BEADE9CD8E6}" type="pres">
      <dgm:prSet presAssocID="{A219C700-63F0-46A6-9B9D-D48C2BFDEB13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55191958-7F4E-4402-AE1C-CFDB93FF4383}" type="pres">
      <dgm:prSet presAssocID="{A219C700-63F0-46A6-9B9D-D48C2BFDEB13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A68F0000-4886-4FF4-BC57-A51B981911E9}" srcId="{E1C5D4DA-4572-4494-989A-7259C8ECCF9F}" destId="{DAC599C3-C70D-4C1E-8C61-4889BA478596}" srcOrd="0" destOrd="0" parTransId="{FEFFF67D-A268-4574-9C14-6D34459B5D2A}" sibTransId="{E0466808-D4E0-4DE4-9DAF-A208127C0387}"/>
    <dgm:cxn modelId="{4CBFD603-6917-4F09-98E2-84E0D3D7BCEA}" type="presOf" srcId="{BACF63CD-73E3-42D0-973C-ABC9A415510B}" destId="{E6068752-E9EE-47B9-B1E5-7A26F1E8881C}" srcOrd="0" destOrd="0" presId="urn:microsoft.com/office/officeart/2005/8/layout/hList1"/>
    <dgm:cxn modelId="{60152104-A784-4701-B6DF-5D99BD6201EB}" type="presOf" srcId="{E1ACA31C-F1AA-47D7-AA12-3CA0B36555E0}" destId="{55191958-7F4E-4402-AE1C-CFDB93FF4383}" srcOrd="0" destOrd="2" presId="urn:microsoft.com/office/officeart/2005/8/layout/hList1"/>
    <dgm:cxn modelId="{C1E6790D-17E9-48CF-868B-F2195DE9179A}" srcId="{A219C700-63F0-46A6-9B9D-D48C2BFDEB13}" destId="{39BF815D-05D7-4001-BC01-20F1C94FF90D}" srcOrd="0" destOrd="0" parTransId="{79837376-F759-4078-A39F-4FD23C7BE78B}" sibTransId="{F38152F5-BCCC-46CB-B44E-E80F90460D9D}"/>
    <dgm:cxn modelId="{AD4EB620-DDAB-4DA2-AB00-1EFBFB282F34}" type="presOf" srcId="{E95061A8-37B2-421A-BC88-B6E509637019}" destId="{55191958-7F4E-4402-AE1C-CFDB93FF4383}" srcOrd="0" destOrd="1" presId="urn:microsoft.com/office/officeart/2005/8/layout/hList1"/>
    <dgm:cxn modelId="{B184B634-770B-46E4-864C-8BE8942437D1}" type="presOf" srcId="{DFC9E6B6-16F2-4B8C-9A6F-DC91CAA3DAB0}" destId="{55191958-7F4E-4402-AE1C-CFDB93FF4383}" srcOrd="0" destOrd="3" presId="urn:microsoft.com/office/officeart/2005/8/layout/hList1"/>
    <dgm:cxn modelId="{CB1F6364-5C6F-402C-BFB9-D2D152631F34}" type="presOf" srcId="{AC9BF20C-8018-456C-BC36-ABA792E3F61B}" destId="{55191958-7F4E-4402-AE1C-CFDB93FF4383}" srcOrd="0" destOrd="4" presId="urn:microsoft.com/office/officeart/2005/8/layout/hList1"/>
    <dgm:cxn modelId="{60736C4D-F47B-449D-AC25-2D4814BA754A}" srcId="{A219C700-63F0-46A6-9B9D-D48C2BFDEB13}" destId="{AC9BF20C-8018-456C-BC36-ABA792E3F61B}" srcOrd="2" destOrd="0" parTransId="{805FBDFF-A011-4BAA-B0FF-443D7BF2080F}" sibTransId="{AE4DF68F-0B4C-4662-B914-890AA4371F4C}"/>
    <dgm:cxn modelId="{9E6F556E-0E38-4030-8568-62D846DF2E1B}" type="presOf" srcId="{E1C5D4DA-4572-4494-989A-7259C8ECCF9F}" destId="{55191958-7F4E-4402-AE1C-CFDB93FF4383}" srcOrd="0" destOrd="6" presId="urn:microsoft.com/office/officeart/2005/8/layout/hList1"/>
    <dgm:cxn modelId="{59F1F582-9816-4FF7-B3E8-BE3AB8CAF9A5}" srcId="{39BF815D-05D7-4001-BC01-20F1C94FF90D}" destId="{E95061A8-37B2-421A-BC88-B6E509637019}" srcOrd="0" destOrd="0" parTransId="{0C842034-B061-4624-AB2C-9FBEE79C2B2B}" sibTransId="{5D51FCCB-D019-4A03-A215-0B671B0E4A5A}"/>
    <dgm:cxn modelId="{67617883-7A62-4B8D-87EE-E26A5129E417}" srcId="{E1ACA31C-F1AA-47D7-AA12-3CA0B36555E0}" destId="{DFC9E6B6-16F2-4B8C-9A6F-DC91CAA3DAB0}" srcOrd="0" destOrd="0" parTransId="{A720C0FD-5CA6-47A9-8EE4-4955D04E1BA2}" sibTransId="{40700464-1FE5-4E1E-84F3-BCC913735057}"/>
    <dgm:cxn modelId="{9AB7F5A2-A2B4-475C-BE36-B5898CA84981}" srcId="{A219C700-63F0-46A6-9B9D-D48C2BFDEB13}" destId="{E1C5D4DA-4572-4494-989A-7259C8ECCF9F}" srcOrd="3" destOrd="0" parTransId="{14499CF5-0EF2-4D80-BF6F-CEFC42DF58C7}" sibTransId="{88230389-4583-4FEE-8078-2B7D4E21AE82}"/>
    <dgm:cxn modelId="{C36CDAB2-76AE-4C1E-9EF1-9F8DA4495A8F}" type="presOf" srcId="{A219C700-63F0-46A6-9B9D-D48C2BFDEB13}" destId="{7122A12F-0BCE-4EC5-8741-9BEADE9CD8E6}" srcOrd="0" destOrd="0" presId="urn:microsoft.com/office/officeart/2005/8/layout/hList1"/>
    <dgm:cxn modelId="{4567A7C2-B662-4568-B3BC-45EED5B5DE52}" type="presOf" srcId="{39BF815D-05D7-4001-BC01-20F1C94FF90D}" destId="{55191958-7F4E-4402-AE1C-CFDB93FF4383}" srcOrd="0" destOrd="0" presId="urn:microsoft.com/office/officeart/2005/8/layout/hList1"/>
    <dgm:cxn modelId="{6DFE54C5-50B3-49D2-91B8-AE473C5278AC}" srcId="{AC9BF20C-8018-456C-BC36-ABA792E3F61B}" destId="{97955B4C-1F22-4939-8363-373FB062B1A7}" srcOrd="0" destOrd="0" parTransId="{0A1F086C-A35A-43D2-A8AD-DEB6161E6F97}" sibTransId="{276250B5-88CF-4A35-9742-1C2BBAC96F43}"/>
    <dgm:cxn modelId="{39DCC3C8-1D5F-4270-A205-01C56715EF7B}" srcId="{A219C700-63F0-46A6-9B9D-D48C2BFDEB13}" destId="{E1ACA31C-F1AA-47D7-AA12-3CA0B36555E0}" srcOrd="1" destOrd="0" parTransId="{8CB665B4-4017-4BCF-AAEC-452E9464F83A}" sibTransId="{8119B6B5-5C88-4012-8236-30AD901D16F1}"/>
    <dgm:cxn modelId="{B9DA50E5-4C40-4C15-8785-2F6947C96ABE}" type="presOf" srcId="{DAC599C3-C70D-4C1E-8C61-4889BA478596}" destId="{55191958-7F4E-4402-AE1C-CFDB93FF4383}" srcOrd="0" destOrd="7" presId="urn:microsoft.com/office/officeart/2005/8/layout/hList1"/>
    <dgm:cxn modelId="{887AAEF9-7F55-4395-8FCE-4F32D4691771}" srcId="{BACF63CD-73E3-42D0-973C-ABC9A415510B}" destId="{A219C700-63F0-46A6-9B9D-D48C2BFDEB13}" srcOrd="0" destOrd="0" parTransId="{C14DBA96-8EFD-4547-9B50-8EB817F14AE2}" sibTransId="{1054442E-1603-4FDC-9E31-02DD1242F0BB}"/>
    <dgm:cxn modelId="{FB24B6FF-C764-4195-9CA6-4F228594ADA7}" type="presOf" srcId="{97955B4C-1F22-4939-8363-373FB062B1A7}" destId="{55191958-7F4E-4402-AE1C-CFDB93FF4383}" srcOrd="0" destOrd="5" presId="urn:microsoft.com/office/officeart/2005/8/layout/hList1"/>
    <dgm:cxn modelId="{DB7833FC-4247-4DC8-920B-248877B0625A}" type="presParOf" srcId="{E6068752-E9EE-47B9-B1E5-7A26F1E8881C}" destId="{3034FE72-5C78-4530-917D-FFB853329BDA}" srcOrd="0" destOrd="0" presId="urn:microsoft.com/office/officeart/2005/8/layout/hList1"/>
    <dgm:cxn modelId="{26A35E3A-4AD5-4408-A048-0D5412539739}" type="presParOf" srcId="{3034FE72-5C78-4530-917D-FFB853329BDA}" destId="{7122A12F-0BCE-4EC5-8741-9BEADE9CD8E6}" srcOrd="0" destOrd="0" presId="urn:microsoft.com/office/officeart/2005/8/layout/hList1"/>
    <dgm:cxn modelId="{9F450029-2E12-4445-80F5-4D1953AAB13A}" type="presParOf" srcId="{3034FE72-5C78-4530-917D-FFB853329BDA}" destId="{55191958-7F4E-4402-AE1C-CFDB93FF438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BACF63CD-73E3-42D0-973C-ABC9A415510B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219C700-63F0-46A6-9B9D-D48C2BFDEB13}">
      <dgm:prSet/>
      <dgm:spPr/>
      <dgm:t>
        <a:bodyPr/>
        <a:lstStyle/>
        <a:p>
          <a:pPr rtl="0"/>
          <a:r>
            <a:rPr lang="en-GB" dirty="0" err="1"/>
            <a:t>Enghreifftiau</a:t>
          </a:r>
          <a:r>
            <a:rPr lang="en-GB" dirty="0"/>
            <a:t> </a:t>
          </a:r>
          <a:r>
            <a:rPr lang="en-GB" dirty="0" err="1"/>
            <a:t>ansoddol</a:t>
          </a:r>
          <a:endParaRPr lang="en-GB" dirty="0"/>
        </a:p>
      </dgm:t>
    </dgm:pt>
    <dgm:pt modelId="{C14DBA96-8EFD-4547-9B50-8EB817F14AE2}" type="parTrans" cxnId="{887AAEF9-7F55-4395-8FCE-4F32D4691771}">
      <dgm:prSet/>
      <dgm:spPr/>
      <dgm:t>
        <a:bodyPr/>
        <a:lstStyle/>
        <a:p>
          <a:endParaRPr lang="en-US"/>
        </a:p>
      </dgm:t>
    </dgm:pt>
    <dgm:pt modelId="{1054442E-1603-4FDC-9E31-02DD1242F0BB}" type="sibTrans" cxnId="{887AAEF9-7F55-4395-8FCE-4F32D4691771}">
      <dgm:prSet/>
      <dgm:spPr/>
      <dgm:t>
        <a:bodyPr/>
        <a:lstStyle/>
        <a:p>
          <a:endParaRPr lang="en-US"/>
        </a:p>
      </dgm:t>
    </dgm:pt>
    <dgm:pt modelId="{39BF815D-05D7-4001-BC01-20F1C94FF90D}">
      <dgm:prSet/>
      <dgm:spPr/>
      <dgm:t>
        <a:bodyPr/>
        <a:lstStyle/>
        <a:p>
          <a:pPr rtl="0"/>
          <a:r>
            <a:rPr lang="en-GB" b="1" i="1" dirty="0" err="1">
              <a:solidFill>
                <a:srgbClr val="FF0000"/>
              </a:solidFill>
            </a:rPr>
            <a:t>Dadansoddiad</a:t>
          </a:r>
          <a:r>
            <a:rPr lang="en-GB" b="1" i="1" dirty="0">
              <a:solidFill>
                <a:srgbClr val="FF0000"/>
              </a:solidFill>
            </a:rPr>
            <a:t> </a:t>
          </a:r>
          <a:r>
            <a:rPr lang="en-GB" b="1" i="1" dirty="0" err="1">
              <a:solidFill>
                <a:srgbClr val="FF0000"/>
              </a:solidFill>
            </a:rPr>
            <a:t>thematig</a:t>
          </a:r>
          <a:endParaRPr lang="en-GB" i="1" dirty="0">
            <a:solidFill>
              <a:srgbClr val="FF0000"/>
            </a:solidFill>
          </a:endParaRPr>
        </a:p>
      </dgm:t>
    </dgm:pt>
    <dgm:pt modelId="{79837376-F759-4078-A39F-4FD23C7BE78B}" type="parTrans" cxnId="{C1E6790D-17E9-48CF-868B-F2195DE9179A}">
      <dgm:prSet/>
      <dgm:spPr/>
      <dgm:t>
        <a:bodyPr/>
        <a:lstStyle/>
        <a:p>
          <a:endParaRPr lang="en-US"/>
        </a:p>
      </dgm:t>
    </dgm:pt>
    <dgm:pt modelId="{F38152F5-BCCC-46CB-B44E-E80F90460D9D}" type="sibTrans" cxnId="{C1E6790D-17E9-48CF-868B-F2195DE9179A}">
      <dgm:prSet/>
      <dgm:spPr/>
      <dgm:t>
        <a:bodyPr/>
        <a:lstStyle/>
        <a:p>
          <a:endParaRPr lang="en-US"/>
        </a:p>
      </dgm:t>
    </dgm:pt>
    <dgm:pt modelId="{EC196287-91D7-4318-8184-835ABF29C5B0}">
      <dgm:prSet/>
      <dgm:spPr/>
      <dgm:t>
        <a:bodyPr/>
        <a:lstStyle/>
        <a:p>
          <a:pPr rtl="0"/>
          <a:r>
            <a:rPr lang="en-GB" b="1" i="1" dirty="0">
              <a:solidFill>
                <a:srgbClr val="FF0000"/>
              </a:solidFill>
            </a:rPr>
            <a:t>Mae themâu allweddol yn ffurfio eich data cyfun. Gweler y ddolen i'r fideo am ragor o wybodaeth.</a:t>
          </a:r>
        </a:p>
      </dgm:t>
    </dgm:pt>
    <dgm:pt modelId="{F526ED75-6AE6-440F-BE98-4250779ADC13}" type="parTrans" cxnId="{DC71E9CB-D443-4834-80B7-5D5D1104691B}">
      <dgm:prSet/>
      <dgm:spPr/>
      <dgm:t>
        <a:bodyPr/>
        <a:lstStyle/>
        <a:p>
          <a:endParaRPr lang="en-GB"/>
        </a:p>
      </dgm:t>
    </dgm:pt>
    <dgm:pt modelId="{E3C8ACF0-3565-4680-8DE4-EDF3E7E44E59}" type="sibTrans" cxnId="{DC71E9CB-D443-4834-80B7-5D5D1104691B}">
      <dgm:prSet/>
      <dgm:spPr/>
      <dgm:t>
        <a:bodyPr/>
        <a:lstStyle/>
        <a:p>
          <a:endParaRPr lang="en-GB"/>
        </a:p>
      </dgm:t>
    </dgm:pt>
    <dgm:pt modelId="{2EEE605D-CD3B-425A-9842-4FC56F998D79}">
      <dgm:prSet/>
      <dgm:spPr/>
      <dgm:t>
        <a:bodyPr/>
        <a:lstStyle/>
        <a:p>
          <a:pPr rtl="0"/>
          <a:r>
            <a:rPr lang="en-GB" b="1" i="1" dirty="0">
              <a:solidFill>
                <a:schemeClr val="tx1"/>
              </a:solidFill>
            </a:rPr>
            <a:t>Naratif</a:t>
          </a:r>
        </a:p>
      </dgm:t>
    </dgm:pt>
    <dgm:pt modelId="{06073E6C-653B-44E9-8606-86EEE1EF150D}" type="parTrans" cxnId="{48C88212-BB76-4394-A96A-0EB46A758EC8}">
      <dgm:prSet/>
      <dgm:spPr/>
      <dgm:t>
        <a:bodyPr/>
        <a:lstStyle/>
        <a:p>
          <a:endParaRPr lang="en-GB"/>
        </a:p>
      </dgm:t>
    </dgm:pt>
    <dgm:pt modelId="{FB2274A0-7A3F-4686-936C-3B6BDECEC167}" type="sibTrans" cxnId="{48C88212-BB76-4394-A96A-0EB46A758EC8}">
      <dgm:prSet/>
      <dgm:spPr/>
      <dgm:t>
        <a:bodyPr/>
        <a:lstStyle/>
        <a:p>
          <a:endParaRPr lang="en-GB"/>
        </a:p>
      </dgm:t>
    </dgm:pt>
    <dgm:pt modelId="{C9E498E4-48A7-4B74-BD04-15841CF20057}">
      <dgm:prSet/>
      <dgm:spPr/>
      <dgm:t>
        <a:bodyPr/>
        <a:lstStyle/>
        <a:p>
          <a:pPr rtl="0"/>
          <a:r>
            <a:rPr lang="en-GB" b="1" i="1" dirty="0">
              <a:solidFill>
                <a:schemeClr val="tx1"/>
              </a:solidFill>
            </a:rPr>
            <a:t>Yn defnyddio'r straeon a'r profiadau a rennir gan bobl i ateb y cwestiynau ymchwil.</a:t>
          </a:r>
        </a:p>
      </dgm:t>
    </dgm:pt>
    <dgm:pt modelId="{A3B9F42C-6E7E-490B-9F95-7FDF35F70AA6}" type="parTrans" cxnId="{59E959AB-F0D9-42CF-8174-94FF9CF0A972}">
      <dgm:prSet/>
      <dgm:spPr/>
      <dgm:t>
        <a:bodyPr/>
        <a:lstStyle/>
        <a:p>
          <a:endParaRPr lang="en-GB"/>
        </a:p>
      </dgm:t>
    </dgm:pt>
    <dgm:pt modelId="{2E23C14E-1FD1-434B-80F5-915CC98DF0CF}" type="sibTrans" cxnId="{59E959AB-F0D9-42CF-8174-94FF9CF0A972}">
      <dgm:prSet/>
      <dgm:spPr/>
      <dgm:t>
        <a:bodyPr/>
        <a:lstStyle/>
        <a:p>
          <a:endParaRPr lang="en-GB"/>
        </a:p>
      </dgm:t>
    </dgm:pt>
    <dgm:pt modelId="{4B74C834-A268-4E91-8CF6-2A138C6F2798}">
      <dgm:prSet/>
      <dgm:spPr/>
      <dgm:t>
        <a:bodyPr/>
        <a:lstStyle/>
        <a:p>
          <a:pPr rtl="0"/>
          <a:r>
            <a:rPr lang="en-GB" b="1" i="1" dirty="0">
              <a:solidFill>
                <a:schemeClr val="tx1"/>
              </a:solidFill>
            </a:rPr>
            <a:t>Dadansoddi Cynnwys</a:t>
          </a:r>
        </a:p>
      </dgm:t>
    </dgm:pt>
    <dgm:pt modelId="{112D0A84-279B-499F-A3E3-B3EF67B02D93}" type="parTrans" cxnId="{4CA1C704-956F-483B-9506-3872D63F0836}">
      <dgm:prSet/>
      <dgm:spPr/>
      <dgm:t>
        <a:bodyPr/>
        <a:lstStyle/>
        <a:p>
          <a:endParaRPr lang="en-GB"/>
        </a:p>
      </dgm:t>
    </dgm:pt>
    <dgm:pt modelId="{52D76B3F-5372-4543-8F65-48A06346A0B0}" type="sibTrans" cxnId="{4CA1C704-956F-483B-9506-3872D63F0836}">
      <dgm:prSet/>
      <dgm:spPr/>
      <dgm:t>
        <a:bodyPr/>
        <a:lstStyle/>
        <a:p>
          <a:endParaRPr lang="en-GB"/>
        </a:p>
      </dgm:t>
    </dgm:pt>
    <dgm:pt modelId="{35909362-93EF-4978-AF50-4517FCF69915}">
      <dgm:prSet/>
      <dgm:spPr/>
      <dgm:t>
        <a:bodyPr/>
        <a:lstStyle/>
        <a:p>
          <a:pPr rtl="0"/>
          <a:r>
            <a:rPr lang="en-GB" b="1" i="1" dirty="0">
              <a:solidFill>
                <a:schemeClr val="tx1"/>
              </a:solidFill>
            </a:rPr>
            <a:t>Fe'i defnyddir i ddadansoddi gwybodaeth ddogfenedig ar ffurf testunau, cyfryngau, neu hyd yn oed eitemau ffisegol.</a:t>
          </a:r>
        </a:p>
      </dgm:t>
    </dgm:pt>
    <dgm:pt modelId="{B4CB957C-D6B8-45A1-B04F-FF456E99A549}" type="parTrans" cxnId="{E37DD7ED-46D8-4BD4-9A80-FBC3CEC4660B}">
      <dgm:prSet/>
      <dgm:spPr/>
      <dgm:t>
        <a:bodyPr/>
        <a:lstStyle/>
        <a:p>
          <a:endParaRPr lang="en-GB"/>
        </a:p>
      </dgm:t>
    </dgm:pt>
    <dgm:pt modelId="{1164FB74-6E40-4726-9112-2BB3D4D8EB67}" type="sibTrans" cxnId="{E37DD7ED-46D8-4BD4-9A80-FBC3CEC4660B}">
      <dgm:prSet/>
      <dgm:spPr/>
      <dgm:t>
        <a:bodyPr/>
        <a:lstStyle/>
        <a:p>
          <a:endParaRPr lang="en-GB"/>
        </a:p>
      </dgm:t>
    </dgm:pt>
    <dgm:pt modelId="{843E2753-0091-4B6D-9C8C-F72C904A46A1}">
      <dgm:prSet/>
      <dgm:spPr/>
      <dgm:t>
        <a:bodyPr/>
        <a:lstStyle/>
        <a:p>
          <a:pPr rtl="0"/>
          <a:r>
            <a:rPr lang="en-GB" b="1" i="1" dirty="0">
              <a:solidFill>
                <a:schemeClr val="tx1"/>
              </a:solidFill>
            </a:rPr>
            <a:t>Dadansoddi Disgwrs</a:t>
          </a:r>
        </a:p>
      </dgm:t>
    </dgm:pt>
    <dgm:pt modelId="{A7A8410D-0244-4261-8B80-C51482FB0EB6}" type="parTrans" cxnId="{45FFF185-3E24-49BF-96FF-F35210BFDB42}">
      <dgm:prSet/>
      <dgm:spPr/>
      <dgm:t>
        <a:bodyPr/>
        <a:lstStyle/>
        <a:p>
          <a:endParaRPr lang="en-GB"/>
        </a:p>
      </dgm:t>
    </dgm:pt>
    <dgm:pt modelId="{E46D5803-35C6-4495-A2A1-5D927C14C9C7}" type="sibTrans" cxnId="{45FFF185-3E24-49BF-96FF-F35210BFDB42}">
      <dgm:prSet/>
      <dgm:spPr/>
      <dgm:t>
        <a:bodyPr/>
        <a:lstStyle/>
        <a:p>
          <a:endParaRPr lang="en-GB"/>
        </a:p>
      </dgm:t>
    </dgm:pt>
    <dgm:pt modelId="{D6E9783A-B447-4DB9-B4EE-E355E2D22216}">
      <dgm:prSet/>
      <dgm:spPr/>
      <dgm:t>
        <a:bodyPr/>
        <a:lstStyle/>
        <a:p>
          <a:pPr rtl="0"/>
          <a:r>
            <a:rPr lang="en-GB" b="1" i="1" dirty="0">
              <a:solidFill>
                <a:schemeClr val="tx1"/>
              </a:solidFill>
            </a:rPr>
            <a:t>canolbwyntio ar ddadansoddi'r cyd-destun cymdeithasol y bu'r cyfathrebu rhwng yr ymchwilydd a'r ymatebydd ynddo.</a:t>
          </a:r>
        </a:p>
      </dgm:t>
    </dgm:pt>
    <dgm:pt modelId="{D5D2D342-AA7D-4A44-8278-BF2EBBAF6B48}" type="parTrans" cxnId="{FDE7BBE8-68ED-4DBD-95D8-FC60EA41565E}">
      <dgm:prSet/>
      <dgm:spPr/>
      <dgm:t>
        <a:bodyPr/>
        <a:lstStyle/>
        <a:p>
          <a:endParaRPr lang="en-GB"/>
        </a:p>
      </dgm:t>
    </dgm:pt>
    <dgm:pt modelId="{53154027-2301-4910-BD83-451F409CAD8E}" type="sibTrans" cxnId="{FDE7BBE8-68ED-4DBD-95D8-FC60EA41565E}">
      <dgm:prSet/>
      <dgm:spPr/>
      <dgm:t>
        <a:bodyPr/>
        <a:lstStyle/>
        <a:p>
          <a:endParaRPr lang="en-GB"/>
        </a:p>
      </dgm:t>
    </dgm:pt>
    <dgm:pt modelId="{E6068752-E9EE-47B9-B1E5-7A26F1E8881C}" type="pres">
      <dgm:prSet presAssocID="{BACF63CD-73E3-42D0-973C-ABC9A415510B}" presName="Name0" presStyleCnt="0">
        <dgm:presLayoutVars>
          <dgm:dir/>
          <dgm:animLvl val="lvl"/>
          <dgm:resizeHandles val="exact"/>
        </dgm:presLayoutVars>
      </dgm:prSet>
      <dgm:spPr/>
    </dgm:pt>
    <dgm:pt modelId="{3034FE72-5C78-4530-917D-FFB853329BDA}" type="pres">
      <dgm:prSet presAssocID="{A219C700-63F0-46A6-9B9D-D48C2BFDEB13}" presName="composite" presStyleCnt="0"/>
      <dgm:spPr/>
    </dgm:pt>
    <dgm:pt modelId="{7122A12F-0BCE-4EC5-8741-9BEADE9CD8E6}" type="pres">
      <dgm:prSet presAssocID="{A219C700-63F0-46A6-9B9D-D48C2BFDEB13}" presName="parTx" presStyleLbl="alignNode1" presStyleIdx="0" presStyleCnt="1" custLinFactNeighborX="-4514" custLinFactNeighborY="4277">
        <dgm:presLayoutVars>
          <dgm:chMax val="0"/>
          <dgm:chPref val="0"/>
          <dgm:bulletEnabled val="1"/>
        </dgm:presLayoutVars>
      </dgm:prSet>
      <dgm:spPr/>
    </dgm:pt>
    <dgm:pt modelId="{55191958-7F4E-4402-AE1C-CFDB93FF4383}" type="pres">
      <dgm:prSet presAssocID="{A219C700-63F0-46A6-9B9D-D48C2BFDEB13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4CBFD603-6917-4F09-98E2-84E0D3D7BCEA}" type="presOf" srcId="{BACF63CD-73E3-42D0-973C-ABC9A415510B}" destId="{E6068752-E9EE-47B9-B1E5-7A26F1E8881C}" srcOrd="0" destOrd="0" presId="urn:microsoft.com/office/officeart/2005/8/layout/hList1"/>
    <dgm:cxn modelId="{4CA1C704-956F-483B-9506-3872D63F0836}" srcId="{A219C700-63F0-46A6-9B9D-D48C2BFDEB13}" destId="{4B74C834-A268-4E91-8CF6-2A138C6F2798}" srcOrd="2" destOrd="0" parTransId="{112D0A84-279B-499F-A3E3-B3EF67B02D93}" sibTransId="{52D76B3F-5372-4543-8F65-48A06346A0B0}"/>
    <dgm:cxn modelId="{7376C40B-23F8-4E27-92EC-21C96D15B1CA}" type="presOf" srcId="{2EEE605D-CD3B-425A-9842-4FC56F998D79}" destId="{55191958-7F4E-4402-AE1C-CFDB93FF4383}" srcOrd="0" destOrd="2" presId="urn:microsoft.com/office/officeart/2005/8/layout/hList1"/>
    <dgm:cxn modelId="{C1E6790D-17E9-48CF-868B-F2195DE9179A}" srcId="{A219C700-63F0-46A6-9B9D-D48C2BFDEB13}" destId="{39BF815D-05D7-4001-BC01-20F1C94FF90D}" srcOrd="0" destOrd="0" parTransId="{79837376-F759-4078-A39F-4FD23C7BE78B}" sibTransId="{F38152F5-BCCC-46CB-B44E-E80F90460D9D}"/>
    <dgm:cxn modelId="{48C88212-BB76-4394-A96A-0EB46A758EC8}" srcId="{A219C700-63F0-46A6-9B9D-D48C2BFDEB13}" destId="{2EEE605D-CD3B-425A-9842-4FC56F998D79}" srcOrd="1" destOrd="0" parTransId="{06073E6C-653B-44E9-8606-86EEE1EF150D}" sibTransId="{FB2274A0-7A3F-4686-936C-3B6BDECEC167}"/>
    <dgm:cxn modelId="{A199AF23-3F32-4543-9EB5-6301CCAAC622}" type="presOf" srcId="{35909362-93EF-4978-AF50-4517FCF69915}" destId="{55191958-7F4E-4402-AE1C-CFDB93FF4383}" srcOrd="0" destOrd="5" presId="urn:microsoft.com/office/officeart/2005/8/layout/hList1"/>
    <dgm:cxn modelId="{45FFF185-3E24-49BF-96FF-F35210BFDB42}" srcId="{A219C700-63F0-46A6-9B9D-D48C2BFDEB13}" destId="{843E2753-0091-4B6D-9C8C-F72C904A46A1}" srcOrd="3" destOrd="0" parTransId="{A7A8410D-0244-4261-8B80-C51482FB0EB6}" sibTransId="{E46D5803-35C6-4495-A2A1-5D927C14C9C7}"/>
    <dgm:cxn modelId="{1D0D5297-27E7-489B-8069-7C42895FCC51}" type="presOf" srcId="{D6E9783A-B447-4DB9-B4EE-E355E2D22216}" destId="{55191958-7F4E-4402-AE1C-CFDB93FF4383}" srcOrd="0" destOrd="7" presId="urn:microsoft.com/office/officeart/2005/8/layout/hList1"/>
    <dgm:cxn modelId="{DB5919A5-6A8C-4E8A-B186-E8031F4B292C}" type="presOf" srcId="{843E2753-0091-4B6D-9C8C-F72C904A46A1}" destId="{55191958-7F4E-4402-AE1C-CFDB93FF4383}" srcOrd="0" destOrd="6" presId="urn:microsoft.com/office/officeart/2005/8/layout/hList1"/>
    <dgm:cxn modelId="{59E959AB-F0D9-42CF-8174-94FF9CF0A972}" srcId="{2EEE605D-CD3B-425A-9842-4FC56F998D79}" destId="{C9E498E4-48A7-4B74-BD04-15841CF20057}" srcOrd="0" destOrd="0" parTransId="{A3B9F42C-6E7E-490B-9F95-7FDF35F70AA6}" sibTransId="{2E23C14E-1FD1-434B-80F5-915CC98DF0CF}"/>
    <dgm:cxn modelId="{FAFA05B2-92EB-4AE9-8C41-E86E75F5F80A}" type="presOf" srcId="{4B74C834-A268-4E91-8CF6-2A138C6F2798}" destId="{55191958-7F4E-4402-AE1C-CFDB93FF4383}" srcOrd="0" destOrd="4" presId="urn:microsoft.com/office/officeart/2005/8/layout/hList1"/>
    <dgm:cxn modelId="{C36CDAB2-76AE-4C1E-9EF1-9F8DA4495A8F}" type="presOf" srcId="{A219C700-63F0-46A6-9B9D-D48C2BFDEB13}" destId="{7122A12F-0BCE-4EC5-8741-9BEADE9CD8E6}" srcOrd="0" destOrd="0" presId="urn:microsoft.com/office/officeart/2005/8/layout/hList1"/>
    <dgm:cxn modelId="{4567A7C2-B662-4568-B3BC-45EED5B5DE52}" type="presOf" srcId="{39BF815D-05D7-4001-BC01-20F1C94FF90D}" destId="{55191958-7F4E-4402-AE1C-CFDB93FF4383}" srcOrd="0" destOrd="0" presId="urn:microsoft.com/office/officeart/2005/8/layout/hList1"/>
    <dgm:cxn modelId="{DC71E9CB-D443-4834-80B7-5D5D1104691B}" srcId="{39BF815D-05D7-4001-BC01-20F1C94FF90D}" destId="{EC196287-91D7-4318-8184-835ABF29C5B0}" srcOrd="0" destOrd="0" parTransId="{F526ED75-6AE6-440F-BE98-4250779ADC13}" sibTransId="{E3C8ACF0-3565-4680-8DE4-EDF3E7E44E59}"/>
    <dgm:cxn modelId="{4B9AE9D5-72B9-42C9-8E31-6456A8336317}" type="presOf" srcId="{EC196287-91D7-4318-8184-835ABF29C5B0}" destId="{55191958-7F4E-4402-AE1C-CFDB93FF4383}" srcOrd="0" destOrd="1" presId="urn:microsoft.com/office/officeart/2005/8/layout/hList1"/>
    <dgm:cxn modelId="{FDE7BBE8-68ED-4DBD-95D8-FC60EA41565E}" srcId="{843E2753-0091-4B6D-9C8C-F72C904A46A1}" destId="{D6E9783A-B447-4DB9-B4EE-E355E2D22216}" srcOrd="0" destOrd="0" parTransId="{D5D2D342-AA7D-4A44-8278-BF2EBBAF6B48}" sibTransId="{53154027-2301-4910-BD83-451F409CAD8E}"/>
    <dgm:cxn modelId="{E37DD7ED-46D8-4BD4-9A80-FBC3CEC4660B}" srcId="{4B74C834-A268-4E91-8CF6-2A138C6F2798}" destId="{35909362-93EF-4978-AF50-4517FCF69915}" srcOrd="0" destOrd="0" parTransId="{B4CB957C-D6B8-45A1-B04F-FF456E99A549}" sibTransId="{1164FB74-6E40-4726-9112-2BB3D4D8EB67}"/>
    <dgm:cxn modelId="{887AAEF9-7F55-4395-8FCE-4F32D4691771}" srcId="{BACF63CD-73E3-42D0-973C-ABC9A415510B}" destId="{A219C700-63F0-46A6-9B9D-D48C2BFDEB13}" srcOrd="0" destOrd="0" parTransId="{C14DBA96-8EFD-4547-9B50-8EB817F14AE2}" sibTransId="{1054442E-1603-4FDC-9E31-02DD1242F0BB}"/>
    <dgm:cxn modelId="{03AE18FC-C525-4F54-9E9B-07B8FEC29054}" type="presOf" srcId="{C9E498E4-48A7-4B74-BD04-15841CF20057}" destId="{55191958-7F4E-4402-AE1C-CFDB93FF4383}" srcOrd="0" destOrd="3" presId="urn:microsoft.com/office/officeart/2005/8/layout/hList1"/>
    <dgm:cxn modelId="{DB7833FC-4247-4DC8-920B-248877B0625A}" type="presParOf" srcId="{E6068752-E9EE-47B9-B1E5-7A26F1E8881C}" destId="{3034FE72-5C78-4530-917D-FFB853329BDA}" srcOrd="0" destOrd="0" presId="urn:microsoft.com/office/officeart/2005/8/layout/hList1"/>
    <dgm:cxn modelId="{26A35E3A-4AD5-4408-A048-0D5412539739}" type="presParOf" srcId="{3034FE72-5C78-4530-917D-FFB853329BDA}" destId="{7122A12F-0BCE-4EC5-8741-9BEADE9CD8E6}" srcOrd="0" destOrd="0" presId="urn:microsoft.com/office/officeart/2005/8/layout/hList1"/>
    <dgm:cxn modelId="{9F450029-2E12-4445-80F5-4D1953AAB13A}" type="presParOf" srcId="{3034FE72-5C78-4530-917D-FFB853329BDA}" destId="{55191958-7F4E-4402-AE1C-CFDB93FF438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61491E59-9F71-4287-B3DC-A6A2D09028F6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D3E909A-2C6B-4D79-B971-BBD469C60DDC}">
      <dgm:prSet/>
      <dgm:spPr/>
      <dgm:t>
        <a:bodyPr/>
        <a:lstStyle/>
        <a:p>
          <a:pPr rtl="0"/>
          <a:r>
            <a:rPr lang="en-GB" dirty="0" err="1"/>
            <a:t>Enghreifftiau</a:t>
          </a:r>
          <a:r>
            <a:rPr lang="en-GB" dirty="0"/>
            <a:t> </a:t>
          </a:r>
          <a:r>
            <a:rPr lang="en-GB" dirty="0" err="1"/>
            <a:t>meintiol</a:t>
          </a:r>
          <a:endParaRPr lang="en-GB" dirty="0"/>
        </a:p>
      </dgm:t>
    </dgm:pt>
    <dgm:pt modelId="{4EA1C636-1455-431E-8A35-C27609FAA0C1}" type="parTrans" cxnId="{5C171D6A-31C7-4FEB-BAF9-86088FC2123B}">
      <dgm:prSet/>
      <dgm:spPr/>
      <dgm:t>
        <a:bodyPr/>
        <a:lstStyle/>
        <a:p>
          <a:endParaRPr lang="en-US"/>
        </a:p>
      </dgm:t>
    </dgm:pt>
    <dgm:pt modelId="{CC386D26-D1B6-4333-9552-B70CA1F5A597}" type="sibTrans" cxnId="{5C171D6A-31C7-4FEB-BAF9-86088FC2123B}">
      <dgm:prSet/>
      <dgm:spPr/>
      <dgm:t>
        <a:bodyPr/>
        <a:lstStyle/>
        <a:p>
          <a:endParaRPr lang="en-US"/>
        </a:p>
      </dgm:t>
    </dgm:pt>
    <dgm:pt modelId="{32C25BE9-0382-4966-BB70-3E3B02466D04}">
      <dgm:prSet/>
      <dgm:spPr/>
      <dgm:t>
        <a:bodyPr/>
        <a:lstStyle/>
        <a:p>
          <a:pPr rtl="0"/>
          <a:r>
            <a:rPr lang="en-GB" b="1" dirty="0" err="1"/>
            <a:t>Ystadegau</a:t>
          </a:r>
          <a:r>
            <a:rPr lang="en-GB" b="1" dirty="0"/>
            <a:t> </a:t>
          </a:r>
          <a:r>
            <a:rPr lang="en-GB" b="1" dirty="0" err="1"/>
            <a:t>disgrifiadol</a:t>
          </a:r>
          <a:r>
            <a:rPr lang="en-GB" b="1" dirty="0"/>
            <a:t>:</a:t>
          </a:r>
          <a:endParaRPr lang="en-GB" dirty="0"/>
        </a:p>
      </dgm:t>
    </dgm:pt>
    <dgm:pt modelId="{D2A4B174-3C7C-4C19-8400-303A20941571}" type="parTrans" cxnId="{DA195DFA-8738-4176-9671-A29ACB2039DC}">
      <dgm:prSet/>
      <dgm:spPr/>
      <dgm:t>
        <a:bodyPr/>
        <a:lstStyle/>
        <a:p>
          <a:endParaRPr lang="en-US"/>
        </a:p>
      </dgm:t>
    </dgm:pt>
    <dgm:pt modelId="{641E2310-42B5-455D-BEC1-00FA68E94058}" type="sibTrans" cxnId="{DA195DFA-8738-4176-9671-A29ACB2039DC}">
      <dgm:prSet/>
      <dgm:spPr/>
      <dgm:t>
        <a:bodyPr/>
        <a:lstStyle/>
        <a:p>
          <a:endParaRPr lang="en-US"/>
        </a:p>
      </dgm:t>
    </dgm:pt>
    <dgm:pt modelId="{5CE2A45F-FFE6-4621-99E9-603E1881C741}">
      <dgm:prSet/>
      <dgm:spPr/>
      <dgm:t>
        <a:bodyPr/>
        <a:lstStyle/>
        <a:p>
          <a:pPr rtl="0"/>
          <a:r>
            <a:rPr lang="en-GB" b="1" dirty="0"/>
            <a:t>Cymedr: Cyfartaledd rhifiadol</a:t>
          </a:r>
        </a:p>
      </dgm:t>
    </dgm:pt>
    <dgm:pt modelId="{EC517E63-109A-494E-A2A7-18A82A7955FC}" type="parTrans" cxnId="{D04D4373-DF44-4B6D-9111-9981D648A189}">
      <dgm:prSet/>
      <dgm:spPr/>
      <dgm:t>
        <a:bodyPr/>
        <a:lstStyle/>
        <a:p>
          <a:endParaRPr lang="en-GB"/>
        </a:p>
      </dgm:t>
    </dgm:pt>
    <dgm:pt modelId="{0482D23C-F346-462D-ACCD-CA1689EA4EAD}" type="sibTrans" cxnId="{D04D4373-DF44-4B6D-9111-9981D648A189}">
      <dgm:prSet/>
      <dgm:spPr/>
      <dgm:t>
        <a:bodyPr/>
        <a:lstStyle/>
        <a:p>
          <a:endParaRPr lang="en-GB"/>
        </a:p>
      </dgm:t>
    </dgm:pt>
    <dgm:pt modelId="{C133958E-7657-4C28-921B-B0CEBE58C3C3}">
      <dgm:prSet/>
      <dgm:spPr/>
      <dgm:t>
        <a:bodyPr/>
        <a:lstStyle/>
        <a:p>
          <a:pPr rtl="0"/>
          <a:r>
            <a:rPr lang="en-GB" b="1" dirty="0"/>
            <a:t>Canolig : pwynt canol</a:t>
          </a:r>
        </a:p>
      </dgm:t>
    </dgm:pt>
    <dgm:pt modelId="{75E99CE0-F7D9-4EEE-A1DD-EE008CA06A2E}" type="parTrans" cxnId="{7AD10D16-2E6D-4993-8330-A4412365F9D6}">
      <dgm:prSet/>
      <dgm:spPr/>
      <dgm:t>
        <a:bodyPr/>
        <a:lstStyle/>
        <a:p>
          <a:endParaRPr lang="en-GB"/>
        </a:p>
      </dgm:t>
    </dgm:pt>
    <dgm:pt modelId="{E4FC891B-B408-4AB0-84DB-B7A7D0E2CC32}" type="sibTrans" cxnId="{7AD10D16-2E6D-4993-8330-A4412365F9D6}">
      <dgm:prSet/>
      <dgm:spPr/>
      <dgm:t>
        <a:bodyPr/>
        <a:lstStyle/>
        <a:p>
          <a:endParaRPr lang="en-GB"/>
        </a:p>
      </dgm:t>
    </dgm:pt>
    <dgm:pt modelId="{E236FEA9-9B34-45C8-83D7-856B6AE7DC0A}">
      <dgm:prSet/>
      <dgm:spPr/>
      <dgm:t>
        <a:bodyPr/>
        <a:lstStyle/>
        <a:p>
          <a:pPr rtl="0"/>
          <a:r>
            <a:rPr lang="en-GB" b="1" dirty="0"/>
            <a:t>Modd: Gwerth Mwyaf Cyffredin</a:t>
          </a:r>
        </a:p>
      </dgm:t>
    </dgm:pt>
    <dgm:pt modelId="{B576D722-3E5D-4106-8307-0E004135167B}" type="parTrans" cxnId="{09D9E082-9E21-4BCD-8886-1DD04A515FB8}">
      <dgm:prSet/>
      <dgm:spPr/>
      <dgm:t>
        <a:bodyPr/>
        <a:lstStyle/>
        <a:p>
          <a:endParaRPr lang="en-GB"/>
        </a:p>
      </dgm:t>
    </dgm:pt>
    <dgm:pt modelId="{A5EE4478-7789-4CE7-9A9A-524EAE02CD62}" type="sibTrans" cxnId="{09D9E082-9E21-4BCD-8886-1DD04A515FB8}">
      <dgm:prSet/>
      <dgm:spPr/>
      <dgm:t>
        <a:bodyPr/>
        <a:lstStyle/>
        <a:p>
          <a:endParaRPr lang="en-GB"/>
        </a:p>
      </dgm:t>
    </dgm:pt>
    <dgm:pt modelId="{D2C135A2-F17F-4BEB-AC35-E8CDDD01CCC0}">
      <dgm:prSet/>
      <dgm:spPr/>
      <dgm:t>
        <a:bodyPr/>
        <a:lstStyle/>
        <a:p>
          <a:pPr rtl="0"/>
          <a:r>
            <a:rPr lang="en-GB" b="1" dirty="0"/>
            <a:t>Dadansoddiad Casgliadol:</a:t>
          </a:r>
        </a:p>
      </dgm:t>
    </dgm:pt>
    <dgm:pt modelId="{61F5F2B0-F7F4-4363-A92B-C20CFFA39B74}" type="parTrans" cxnId="{047B13F9-B3D3-4B62-9811-7008D5C6B82D}">
      <dgm:prSet/>
      <dgm:spPr/>
      <dgm:t>
        <a:bodyPr/>
        <a:lstStyle/>
        <a:p>
          <a:endParaRPr lang="en-GB"/>
        </a:p>
      </dgm:t>
    </dgm:pt>
    <dgm:pt modelId="{A3FD7560-83A3-4459-A2F9-1FF67582E91D}" type="sibTrans" cxnId="{047B13F9-B3D3-4B62-9811-7008D5C6B82D}">
      <dgm:prSet/>
      <dgm:spPr/>
      <dgm:t>
        <a:bodyPr/>
        <a:lstStyle/>
        <a:p>
          <a:endParaRPr lang="en-GB"/>
        </a:p>
      </dgm:t>
    </dgm:pt>
    <dgm:pt modelId="{F7CAE7FC-3934-4025-B9D6-1A03362AE025}">
      <dgm:prSet/>
      <dgm:spPr/>
      <dgm:t>
        <a:bodyPr/>
        <a:lstStyle/>
        <a:p>
          <a:pPr rtl="0"/>
          <a:r>
            <a:rPr lang="en-GB" b="1" dirty="0"/>
            <a:t>Cydberthynas: Perthynas rhwng newidynnau</a:t>
          </a:r>
        </a:p>
      </dgm:t>
    </dgm:pt>
    <dgm:pt modelId="{FF828E7C-6C13-4BE5-9B27-94E3B9F0B635}" type="parTrans" cxnId="{25EA8F14-73A7-4051-972A-B127B06661CF}">
      <dgm:prSet/>
      <dgm:spPr/>
      <dgm:t>
        <a:bodyPr/>
        <a:lstStyle/>
        <a:p>
          <a:endParaRPr lang="en-GB"/>
        </a:p>
      </dgm:t>
    </dgm:pt>
    <dgm:pt modelId="{5F3704A1-6AE1-487F-A765-C29C16F2B9C5}" type="sibTrans" cxnId="{25EA8F14-73A7-4051-972A-B127B06661CF}">
      <dgm:prSet/>
      <dgm:spPr/>
      <dgm:t>
        <a:bodyPr/>
        <a:lstStyle/>
        <a:p>
          <a:endParaRPr lang="en-GB"/>
        </a:p>
      </dgm:t>
    </dgm:pt>
    <dgm:pt modelId="{9E6B8301-C990-4DAA-9A5E-6385AFDE7F43}">
      <dgm:prSet/>
      <dgm:spPr/>
      <dgm:t>
        <a:bodyPr/>
        <a:lstStyle/>
        <a:p>
          <a:pPr rtl="0"/>
          <a:r>
            <a:rPr lang="en-GB" b="1" dirty="0"/>
            <a:t>Atchweliad: yn dangos neu'n rhagweld y berthynas rhwng dau newidyn</a:t>
          </a:r>
        </a:p>
      </dgm:t>
    </dgm:pt>
    <dgm:pt modelId="{D2D79DAC-1BC5-4C46-88E5-135B88454E23}" type="parTrans" cxnId="{CE03E059-D3BF-4D2F-A2CB-62E24AC0BD8E}">
      <dgm:prSet/>
      <dgm:spPr/>
      <dgm:t>
        <a:bodyPr/>
        <a:lstStyle/>
        <a:p>
          <a:endParaRPr lang="en-GB"/>
        </a:p>
      </dgm:t>
    </dgm:pt>
    <dgm:pt modelId="{BAFB2220-89AC-4DF2-921E-A34F3800C8AF}" type="sibTrans" cxnId="{CE03E059-D3BF-4D2F-A2CB-62E24AC0BD8E}">
      <dgm:prSet/>
      <dgm:spPr/>
      <dgm:t>
        <a:bodyPr/>
        <a:lstStyle/>
        <a:p>
          <a:endParaRPr lang="en-GB"/>
        </a:p>
      </dgm:t>
    </dgm:pt>
    <dgm:pt modelId="{A31B6BD9-1042-4A2B-9127-C1F6E146405B}">
      <dgm:prSet/>
      <dgm:spPr/>
      <dgm:t>
        <a:bodyPr/>
        <a:lstStyle/>
        <a:p>
          <a:pPr rtl="0"/>
          <a:r>
            <a:rPr lang="en-GB" b="1" dirty="0"/>
            <a:t>Dadansoddiad o amrywiant: yn profi graddau sut mae 2 grŵp yn wahanol</a:t>
          </a:r>
        </a:p>
      </dgm:t>
    </dgm:pt>
    <dgm:pt modelId="{2875ECD8-1DB1-4681-A4CE-83A3E1925250}" type="parTrans" cxnId="{6CD7C5DF-28B7-41F8-9F03-71178AF192BF}">
      <dgm:prSet/>
      <dgm:spPr/>
      <dgm:t>
        <a:bodyPr/>
        <a:lstStyle/>
        <a:p>
          <a:endParaRPr lang="en-GB"/>
        </a:p>
      </dgm:t>
    </dgm:pt>
    <dgm:pt modelId="{90A7BC13-A4C4-4D56-A093-0E750697B0C8}" type="sibTrans" cxnId="{6CD7C5DF-28B7-41F8-9F03-71178AF192BF}">
      <dgm:prSet/>
      <dgm:spPr/>
      <dgm:t>
        <a:bodyPr/>
        <a:lstStyle/>
        <a:p>
          <a:endParaRPr lang="en-GB"/>
        </a:p>
      </dgm:t>
    </dgm:pt>
    <dgm:pt modelId="{852CE9AE-A46C-4806-8F1F-DA05AA5C4CFD}" type="pres">
      <dgm:prSet presAssocID="{61491E59-9F71-4287-B3DC-A6A2D09028F6}" presName="Name0" presStyleCnt="0">
        <dgm:presLayoutVars>
          <dgm:dir/>
          <dgm:animLvl val="lvl"/>
          <dgm:resizeHandles val="exact"/>
        </dgm:presLayoutVars>
      </dgm:prSet>
      <dgm:spPr/>
    </dgm:pt>
    <dgm:pt modelId="{8D3A55C3-C99E-4206-91A9-BC85DD994625}" type="pres">
      <dgm:prSet presAssocID="{BD3E909A-2C6B-4D79-B971-BBD469C60DDC}" presName="composite" presStyleCnt="0"/>
      <dgm:spPr/>
    </dgm:pt>
    <dgm:pt modelId="{CF4B6B57-9BF8-4DB9-9353-9264BD05919F}" type="pres">
      <dgm:prSet presAssocID="{BD3E909A-2C6B-4D79-B971-BBD469C60DDC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69F0B378-7D3D-44CA-A0DC-86846DFAFB03}" type="pres">
      <dgm:prSet presAssocID="{BD3E909A-2C6B-4D79-B971-BBD469C60DDC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25EA8F14-73A7-4051-972A-B127B06661CF}" srcId="{D2C135A2-F17F-4BEB-AC35-E8CDDD01CCC0}" destId="{F7CAE7FC-3934-4025-B9D6-1A03362AE025}" srcOrd="0" destOrd="0" parTransId="{FF828E7C-6C13-4BE5-9B27-94E3B9F0B635}" sibTransId="{5F3704A1-6AE1-487F-A765-C29C16F2B9C5}"/>
    <dgm:cxn modelId="{7AD10D16-2E6D-4993-8330-A4412365F9D6}" srcId="{32C25BE9-0382-4966-BB70-3E3B02466D04}" destId="{C133958E-7657-4C28-921B-B0CEBE58C3C3}" srcOrd="1" destOrd="0" parTransId="{75E99CE0-F7D9-4EEE-A1DD-EE008CA06A2E}" sibTransId="{E4FC891B-B408-4AB0-84DB-B7A7D0E2CC32}"/>
    <dgm:cxn modelId="{4F541E25-1F36-47AE-B739-81F3BC6CB94D}" type="presOf" srcId="{D2C135A2-F17F-4BEB-AC35-E8CDDD01CCC0}" destId="{69F0B378-7D3D-44CA-A0DC-86846DFAFB03}" srcOrd="0" destOrd="4" presId="urn:microsoft.com/office/officeart/2005/8/layout/hList1"/>
    <dgm:cxn modelId="{F2C2155E-CA2B-4013-91BC-8E44486EC3A7}" type="presOf" srcId="{32C25BE9-0382-4966-BB70-3E3B02466D04}" destId="{69F0B378-7D3D-44CA-A0DC-86846DFAFB03}" srcOrd="0" destOrd="0" presId="urn:microsoft.com/office/officeart/2005/8/layout/hList1"/>
    <dgm:cxn modelId="{81CAA149-667F-4F18-8CB8-EC10A5EBE9EF}" type="presOf" srcId="{5CE2A45F-FFE6-4621-99E9-603E1881C741}" destId="{69F0B378-7D3D-44CA-A0DC-86846DFAFB03}" srcOrd="0" destOrd="1" presId="urn:microsoft.com/office/officeart/2005/8/layout/hList1"/>
    <dgm:cxn modelId="{5C171D6A-31C7-4FEB-BAF9-86088FC2123B}" srcId="{61491E59-9F71-4287-B3DC-A6A2D09028F6}" destId="{BD3E909A-2C6B-4D79-B971-BBD469C60DDC}" srcOrd="0" destOrd="0" parTransId="{4EA1C636-1455-431E-8A35-C27609FAA0C1}" sibTransId="{CC386D26-D1B6-4333-9552-B70CA1F5A597}"/>
    <dgm:cxn modelId="{D04D4373-DF44-4B6D-9111-9981D648A189}" srcId="{32C25BE9-0382-4966-BB70-3E3B02466D04}" destId="{5CE2A45F-FFE6-4621-99E9-603E1881C741}" srcOrd="0" destOrd="0" parTransId="{EC517E63-109A-494E-A2A7-18A82A7955FC}" sibTransId="{0482D23C-F346-462D-ACCD-CA1689EA4EAD}"/>
    <dgm:cxn modelId="{CE03E059-D3BF-4D2F-A2CB-62E24AC0BD8E}" srcId="{D2C135A2-F17F-4BEB-AC35-E8CDDD01CCC0}" destId="{9E6B8301-C990-4DAA-9A5E-6385AFDE7F43}" srcOrd="1" destOrd="0" parTransId="{D2D79DAC-1BC5-4C46-88E5-135B88454E23}" sibTransId="{BAFB2220-89AC-4DF2-921E-A34F3800C8AF}"/>
    <dgm:cxn modelId="{09D9E082-9E21-4BCD-8886-1DD04A515FB8}" srcId="{32C25BE9-0382-4966-BB70-3E3B02466D04}" destId="{E236FEA9-9B34-45C8-83D7-856B6AE7DC0A}" srcOrd="2" destOrd="0" parTransId="{B576D722-3E5D-4106-8307-0E004135167B}" sibTransId="{A5EE4478-7789-4CE7-9A9A-524EAE02CD62}"/>
    <dgm:cxn modelId="{508CE0AD-9576-479A-811C-2D3075427E83}" type="presOf" srcId="{BD3E909A-2C6B-4D79-B971-BBD469C60DDC}" destId="{CF4B6B57-9BF8-4DB9-9353-9264BD05919F}" srcOrd="0" destOrd="0" presId="urn:microsoft.com/office/officeart/2005/8/layout/hList1"/>
    <dgm:cxn modelId="{82F9C2AE-C0B6-42FF-AB76-21BB5157F38D}" type="presOf" srcId="{E236FEA9-9B34-45C8-83D7-856B6AE7DC0A}" destId="{69F0B378-7D3D-44CA-A0DC-86846DFAFB03}" srcOrd="0" destOrd="3" presId="urn:microsoft.com/office/officeart/2005/8/layout/hList1"/>
    <dgm:cxn modelId="{705418B7-A975-4004-9CA8-7F92800F4F73}" type="presOf" srcId="{C133958E-7657-4C28-921B-B0CEBE58C3C3}" destId="{69F0B378-7D3D-44CA-A0DC-86846DFAFB03}" srcOrd="0" destOrd="2" presId="urn:microsoft.com/office/officeart/2005/8/layout/hList1"/>
    <dgm:cxn modelId="{DAB49CD8-F688-4BE6-AA48-C89B2E54D0E9}" type="presOf" srcId="{F7CAE7FC-3934-4025-B9D6-1A03362AE025}" destId="{69F0B378-7D3D-44CA-A0DC-86846DFAFB03}" srcOrd="0" destOrd="5" presId="urn:microsoft.com/office/officeart/2005/8/layout/hList1"/>
    <dgm:cxn modelId="{6CD7C5DF-28B7-41F8-9F03-71178AF192BF}" srcId="{D2C135A2-F17F-4BEB-AC35-E8CDDD01CCC0}" destId="{A31B6BD9-1042-4A2B-9127-C1F6E146405B}" srcOrd="2" destOrd="0" parTransId="{2875ECD8-1DB1-4681-A4CE-83A3E1925250}" sibTransId="{90A7BC13-A4C4-4D56-A093-0E750697B0C8}"/>
    <dgm:cxn modelId="{B9E42BE8-D011-4B63-8122-E6700541928E}" type="presOf" srcId="{61491E59-9F71-4287-B3DC-A6A2D09028F6}" destId="{852CE9AE-A46C-4806-8F1F-DA05AA5C4CFD}" srcOrd="0" destOrd="0" presId="urn:microsoft.com/office/officeart/2005/8/layout/hList1"/>
    <dgm:cxn modelId="{52E274F3-9085-4283-B72E-C24A3D31635D}" type="presOf" srcId="{9E6B8301-C990-4DAA-9A5E-6385AFDE7F43}" destId="{69F0B378-7D3D-44CA-A0DC-86846DFAFB03}" srcOrd="0" destOrd="6" presId="urn:microsoft.com/office/officeart/2005/8/layout/hList1"/>
    <dgm:cxn modelId="{047B13F9-B3D3-4B62-9811-7008D5C6B82D}" srcId="{BD3E909A-2C6B-4D79-B971-BBD469C60DDC}" destId="{D2C135A2-F17F-4BEB-AC35-E8CDDD01CCC0}" srcOrd="1" destOrd="0" parTransId="{61F5F2B0-F7F4-4363-A92B-C20CFFA39B74}" sibTransId="{A3FD7560-83A3-4459-A2F9-1FF67582E91D}"/>
    <dgm:cxn modelId="{DA195DFA-8738-4176-9671-A29ACB2039DC}" srcId="{BD3E909A-2C6B-4D79-B971-BBD469C60DDC}" destId="{32C25BE9-0382-4966-BB70-3E3B02466D04}" srcOrd="0" destOrd="0" parTransId="{D2A4B174-3C7C-4C19-8400-303A20941571}" sibTransId="{641E2310-42B5-455D-BEC1-00FA68E94058}"/>
    <dgm:cxn modelId="{A4F17CFF-0471-48B7-97D3-DA0E386D0EC9}" type="presOf" srcId="{A31B6BD9-1042-4A2B-9127-C1F6E146405B}" destId="{69F0B378-7D3D-44CA-A0DC-86846DFAFB03}" srcOrd="0" destOrd="7" presId="urn:microsoft.com/office/officeart/2005/8/layout/hList1"/>
    <dgm:cxn modelId="{996A4F35-EAF1-478B-BCE4-0E9A5DA5F322}" type="presParOf" srcId="{852CE9AE-A46C-4806-8F1F-DA05AA5C4CFD}" destId="{8D3A55C3-C99E-4206-91A9-BC85DD994625}" srcOrd="0" destOrd="0" presId="urn:microsoft.com/office/officeart/2005/8/layout/hList1"/>
    <dgm:cxn modelId="{5E761233-1827-41EF-B02F-0676072A4D0F}" type="presParOf" srcId="{8D3A55C3-C99E-4206-91A9-BC85DD994625}" destId="{CF4B6B57-9BF8-4DB9-9353-9264BD05919F}" srcOrd="0" destOrd="0" presId="urn:microsoft.com/office/officeart/2005/8/layout/hList1"/>
    <dgm:cxn modelId="{66235A71-618A-418A-BCDA-9D2514086ADF}" type="presParOf" srcId="{8D3A55C3-C99E-4206-91A9-BC85DD994625}" destId="{69F0B378-7D3D-44CA-A0DC-86846DFAFB0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61491E59-9F71-4287-B3DC-A6A2D09028F6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D3E909A-2C6B-4D79-B971-BBD469C60DDC}">
      <dgm:prSet/>
      <dgm:spPr/>
      <dgm:t>
        <a:bodyPr/>
        <a:lstStyle/>
        <a:p>
          <a:pPr rtl="0"/>
          <a:r>
            <a:rPr lang="en-GB"/>
            <a:t>Quantitative examples</a:t>
          </a:r>
        </a:p>
      </dgm:t>
    </dgm:pt>
    <dgm:pt modelId="{4EA1C636-1455-431E-8A35-C27609FAA0C1}" type="parTrans" cxnId="{5C171D6A-31C7-4FEB-BAF9-86088FC2123B}">
      <dgm:prSet/>
      <dgm:spPr/>
      <dgm:t>
        <a:bodyPr/>
        <a:lstStyle/>
        <a:p>
          <a:endParaRPr lang="en-US"/>
        </a:p>
      </dgm:t>
    </dgm:pt>
    <dgm:pt modelId="{CC386D26-D1B6-4333-9552-B70CA1F5A597}" type="sibTrans" cxnId="{5C171D6A-31C7-4FEB-BAF9-86088FC2123B}">
      <dgm:prSet/>
      <dgm:spPr/>
      <dgm:t>
        <a:bodyPr/>
        <a:lstStyle/>
        <a:p>
          <a:endParaRPr lang="en-US"/>
        </a:p>
      </dgm:t>
    </dgm:pt>
    <dgm:pt modelId="{32C25BE9-0382-4966-BB70-3E3B02466D04}">
      <dgm:prSet/>
      <dgm:spPr/>
      <dgm:t>
        <a:bodyPr/>
        <a:lstStyle/>
        <a:p>
          <a:pPr rtl="0"/>
          <a:r>
            <a:rPr lang="en-GB" b="1" dirty="0"/>
            <a:t>Descriptive Statistics</a:t>
          </a:r>
          <a:r>
            <a:rPr lang="en-GB" dirty="0"/>
            <a:t>: </a:t>
          </a:r>
        </a:p>
      </dgm:t>
    </dgm:pt>
    <dgm:pt modelId="{D2A4B174-3C7C-4C19-8400-303A20941571}" type="parTrans" cxnId="{DA195DFA-8738-4176-9671-A29ACB2039DC}">
      <dgm:prSet/>
      <dgm:spPr/>
      <dgm:t>
        <a:bodyPr/>
        <a:lstStyle/>
        <a:p>
          <a:endParaRPr lang="en-US"/>
        </a:p>
      </dgm:t>
    </dgm:pt>
    <dgm:pt modelId="{641E2310-42B5-455D-BEC1-00FA68E94058}" type="sibTrans" cxnId="{DA195DFA-8738-4176-9671-A29ACB2039DC}">
      <dgm:prSet/>
      <dgm:spPr/>
      <dgm:t>
        <a:bodyPr/>
        <a:lstStyle/>
        <a:p>
          <a:endParaRPr lang="en-US"/>
        </a:p>
      </dgm:t>
    </dgm:pt>
    <dgm:pt modelId="{E5BF6284-7BA9-46B5-9FCB-AF483809CC7A}">
      <dgm:prSet/>
      <dgm:spPr/>
      <dgm:t>
        <a:bodyPr/>
        <a:lstStyle/>
        <a:p>
          <a:pPr rtl="0"/>
          <a:r>
            <a:rPr lang="en-GB" dirty="0"/>
            <a:t>Mean: Numerical average </a:t>
          </a:r>
        </a:p>
      </dgm:t>
    </dgm:pt>
    <dgm:pt modelId="{CB1001C9-B314-400A-9D33-102C1D3D5F7B}" type="parTrans" cxnId="{C21F49A2-CF0C-44D8-A55C-F2424509E6D4}">
      <dgm:prSet/>
      <dgm:spPr/>
      <dgm:t>
        <a:bodyPr/>
        <a:lstStyle/>
        <a:p>
          <a:endParaRPr lang="en-US"/>
        </a:p>
      </dgm:t>
    </dgm:pt>
    <dgm:pt modelId="{17FD645D-E573-4028-A5E1-C0FF4C5E1B0D}" type="sibTrans" cxnId="{C21F49A2-CF0C-44D8-A55C-F2424509E6D4}">
      <dgm:prSet/>
      <dgm:spPr/>
      <dgm:t>
        <a:bodyPr/>
        <a:lstStyle/>
        <a:p>
          <a:endParaRPr lang="en-US"/>
        </a:p>
      </dgm:t>
    </dgm:pt>
    <dgm:pt modelId="{B37CEFA9-EBEA-4F20-925F-A9C918FAEA65}">
      <dgm:prSet/>
      <dgm:spPr/>
      <dgm:t>
        <a:bodyPr/>
        <a:lstStyle/>
        <a:p>
          <a:pPr rtl="0"/>
          <a:r>
            <a:rPr lang="en-GB"/>
            <a:t>Medium : Mid point</a:t>
          </a:r>
        </a:p>
      </dgm:t>
    </dgm:pt>
    <dgm:pt modelId="{DF868973-57A1-414B-A28E-AFA2A34E59BB}" type="parTrans" cxnId="{0E41D029-5ED0-4310-A5BA-D47092D91F90}">
      <dgm:prSet/>
      <dgm:spPr/>
      <dgm:t>
        <a:bodyPr/>
        <a:lstStyle/>
        <a:p>
          <a:endParaRPr lang="en-US"/>
        </a:p>
      </dgm:t>
    </dgm:pt>
    <dgm:pt modelId="{37C11622-7B10-49BC-B408-4C231A6B60F0}" type="sibTrans" cxnId="{0E41D029-5ED0-4310-A5BA-D47092D91F90}">
      <dgm:prSet/>
      <dgm:spPr/>
      <dgm:t>
        <a:bodyPr/>
        <a:lstStyle/>
        <a:p>
          <a:endParaRPr lang="en-US"/>
        </a:p>
      </dgm:t>
    </dgm:pt>
    <dgm:pt modelId="{E036EAAA-217E-406B-9185-8216B0667296}">
      <dgm:prSet/>
      <dgm:spPr/>
      <dgm:t>
        <a:bodyPr/>
        <a:lstStyle/>
        <a:p>
          <a:pPr rtl="0"/>
          <a:r>
            <a:rPr lang="en-GB" dirty="0"/>
            <a:t>Mode: Most Common Value </a:t>
          </a:r>
        </a:p>
      </dgm:t>
    </dgm:pt>
    <dgm:pt modelId="{C2C5EF13-942A-4E89-A9B3-1DBD6E4DA686}" type="parTrans" cxnId="{D581835F-FB8C-4833-9DBA-377A1AB2E702}">
      <dgm:prSet/>
      <dgm:spPr/>
      <dgm:t>
        <a:bodyPr/>
        <a:lstStyle/>
        <a:p>
          <a:endParaRPr lang="en-US"/>
        </a:p>
      </dgm:t>
    </dgm:pt>
    <dgm:pt modelId="{EB3E4F30-1359-4972-8C12-0B654C9BF2EB}" type="sibTrans" cxnId="{D581835F-FB8C-4833-9DBA-377A1AB2E702}">
      <dgm:prSet/>
      <dgm:spPr/>
      <dgm:t>
        <a:bodyPr/>
        <a:lstStyle/>
        <a:p>
          <a:endParaRPr lang="en-US"/>
        </a:p>
      </dgm:t>
    </dgm:pt>
    <dgm:pt modelId="{9EAACC88-A770-473D-BC17-DCECA207BB69}">
      <dgm:prSet/>
      <dgm:spPr/>
      <dgm:t>
        <a:bodyPr/>
        <a:lstStyle/>
        <a:p>
          <a:pPr rtl="0"/>
          <a:r>
            <a:rPr lang="en-GB" b="1" dirty="0"/>
            <a:t>Inferential Analysis:</a:t>
          </a:r>
        </a:p>
      </dgm:t>
    </dgm:pt>
    <dgm:pt modelId="{805D8967-A5CA-4162-93FF-4893DBB15CBC}" type="parTrans" cxnId="{3ADE34BA-E370-4A56-A560-5FCB3EC63B44}">
      <dgm:prSet/>
      <dgm:spPr/>
      <dgm:t>
        <a:bodyPr/>
        <a:lstStyle/>
        <a:p>
          <a:endParaRPr lang="en-US"/>
        </a:p>
      </dgm:t>
    </dgm:pt>
    <dgm:pt modelId="{7B6DE16C-1347-4902-A729-19B5D53A8BB1}" type="sibTrans" cxnId="{3ADE34BA-E370-4A56-A560-5FCB3EC63B44}">
      <dgm:prSet/>
      <dgm:spPr/>
      <dgm:t>
        <a:bodyPr/>
        <a:lstStyle/>
        <a:p>
          <a:endParaRPr lang="en-US"/>
        </a:p>
      </dgm:t>
    </dgm:pt>
    <dgm:pt modelId="{32EAD214-3DD2-4853-AC47-1FF812AED4E0}">
      <dgm:prSet/>
      <dgm:spPr/>
      <dgm:t>
        <a:bodyPr/>
        <a:lstStyle/>
        <a:p>
          <a:pPr rtl="0"/>
          <a:r>
            <a:rPr lang="en-GB"/>
            <a:t>Correlation: Relationship between variables </a:t>
          </a:r>
        </a:p>
      </dgm:t>
    </dgm:pt>
    <dgm:pt modelId="{AAD3081D-1AE3-44A4-B30F-D3A402DA8E84}" type="parTrans" cxnId="{4D229A80-E211-4A97-97AA-595D5CCD2652}">
      <dgm:prSet/>
      <dgm:spPr/>
      <dgm:t>
        <a:bodyPr/>
        <a:lstStyle/>
        <a:p>
          <a:endParaRPr lang="en-US"/>
        </a:p>
      </dgm:t>
    </dgm:pt>
    <dgm:pt modelId="{147DE52D-E5CA-474B-8689-0A826EAD1417}" type="sibTrans" cxnId="{4D229A80-E211-4A97-97AA-595D5CCD2652}">
      <dgm:prSet/>
      <dgm:spPr/>
      <dgm:t>
        <a:bodyPr/>
        <a:lstStyle/>
        <a:p>
          <a:endParaRPr lang="en-US"/>
        </a:p>
      </dgm:t>
    </dgm:pt>
    <dgm:pt modelId="{3A0E09AB-C10D-4F95-826A-DD794ACDB06E}">
      <dgm:prSet/>
      <dgm:spPr/>
      <dgm:t>
        <a:bodyPr/>
        <a:lstStyle/>
        <a:p>
          <a:pPr rtl="0"/>
          <a:r>
            <a:rPr lang="en-GB"/>
            <a:t>Regression: shows or predicts relationship between two variables </a:t>
          </a:r>
        </a:p>
      </dgm:t>
    </dgm:pt>
    <dgm:pt modelId="{C028ADA4-D47E-429C-BCF0-F19667F4ADDE}" type="parTrans" cxnId="{162B872C-F003-4C71-B696-A11767C53D3A}">
      <dgm:prSet/>
      <dgm:spPr/>
      <dgm:t>
        <a:bodyPr/>
        <a:lstStyle/>
        <a:p>
          <a:endParaRPr lang="en-US"/>
        </a:p>
      </dgm:t>
    </dgm:pt>
    <dgm:pt modelId="{68BBDA2F-8198-4A56-B207-DEBEBB355F51}" type="sibTrans" cxnId="{162B872C-F003-4C71-B696-A11767C53D3A}">
      <dgm:prSet/>
      <dgm:spPr/>
      <dgm:t>
        <a:bodyPr/>
        <a:lstStyle/>
        <a:p>
          <a:endParaRPr lang="en-US"/>
        </a:p>
      </dgm:t>
    </dgm:pt>
    <dgm:pt modelId="{CA57E5AA-932C-4A48-8AE4-F13E12F7BFA6}">
      <dgm:prSet/>
      <dgm:spPr/>
      <dgm:t>
        <a:bodyPr/>
        <a:lstStyle/>
        <a:p>
          <a:pPr rtl="0"/>
          <a:r>
            <a:rPr lang="en-GB" dirty="0"/>
            <a:t>Analysis of variance: tests extent of how 2 groups differ </a:t>
          </a:r>
        </a:p>
      </dgm:t>
    </dgm:pt>
    <dgm:pt modelId="{88EEF296-B8E1-42AE-B920-497591D783AF}" type="parTrans" cxnId="{9D739848-C1A4-4116-8DF3-08CE29CB70EC}">
      <dgm:prSet/>
      <dgm:spPr/>
      <dgm:t>
        <a:bodyPr/>
        <a:lstStyle/>
        <a:p>
          <a:endParaRPr lang="en-US"/>
        </a:p>
      </dgm:t>
    </dgm:pt>
    <dgm:pt modelId="{C5B8702E-4957-43F6-B665-72726E0C0E38}" type="sibTrans" cxnId="{9D739848-C1A4-4116-8DF3-08CE29CB70EC}">
      <dgm:prSet/>
      <dgm:spPr/>
      <dgm:t>
        <a:bodyPr/>
        <a:lstStyle/>
        <a:p>
          <a:endParaRPr lang="en-US"/>
        </a:p>
      </dgm:t>
    </dgm:pt>
    <dgm:pt modelId="{852CE9AE-A46C-4806-8F1F-DA05AA5C4CFD}" type="pres">
      <dgm:prSet presAssocID="{61491E59-9F71-4287-B3DC-A6A2D09028F6}" presName="Name0" presStyleCnt="0">
        <dgm:presLayoutVars>
          <dgm:dir/>
          <dgm:animLvl val="lvl"/>
          <dgm:resizeHandles val="exact"/>
        </dgm:presLayoutVars>
      </dgm:prSet>
      <dgm:spPr/>
    </dgm:pt>
    <dgm:pt modelId="{8D3A55C3-C99E-4206-91A9-BC85DD994625}" type="pres">
      <dgm:prSet presAssocID="{BD3E909A-2C6B-4D79-B971-BBD469C60DDC}" presName="composite" presStyleCnt="0"/>
      <dgm:spPr/>
    </dgm:pt>
    <dgm:pt modelId="{CF4B6B57-9BF8-4DB9-9353-9264BD05919F}" type="pres">
      <dgm:prSet presAssocID="{BD3E909A-2C6B-4D79-B971-BBD469C60DDC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69F0B378-7D3D-44CA-A0DC-86846DFAFB03}" type="pres">
      <dgm:prSet presAssocID="{BD3E909A-2C6B-4D79-B971-BBD469C60DDC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9F1A8007-4DFB-4411-86D0-3E8DF32F724F}" type="presOf" srcId="{9EAACC88-A770-473D-BC17-DCECA207BB69}" destId="{69F0B378-7D3D-44CA-A0DC-86846DFAFB03}" srcOrd="0" destOrd="4" presId="urn:microsoft.com/office/officeart/2005/8/layout/hList1"/>
    <dgm:cxn modelId="{4E7A3B1B-AFE4-4345-886D-64E3923B831C}" type="presOf" srcId="{3A0E09AB-C10D-4F95-826A-DD794ACDB06E}" destId="{69F0B378-7D3D-44CA-A0DC-86846DFAFB03}" srcOrd="0" destOrd="6" presId="urn:microsoft.com/office/officeart/2005/8/layout/hList1"/>
    <dgm:cxn modelId="{6517FC1C-2DC7-4761-8E06-EFEDEB5DC46D}" type="presOf" srcId="{E5BF6284-7BA9-46B5-9FCB-AF483809CC7A}" destId="{69F0B378-7D3D-44CA-A0DC-86846DFAFB03}" srcOrd="0" destOrd="1" presId="urn:microsoft.com/office/officeart/2005/8/layout/hList1"/>
    <dgm:cxn modelId="{14FECB22-B411-41C7-A8FD-4396EC5A9B6D}" type="presOf" srcId="{32EAD214-3DD2-4853-AC47-1FF812AED4E0}" destId="{69F0B378-7D3D-44CA-A0DC-86846DFAFB03}" srcOrd="0" destOrd="5" presId="urn:microsoft.com/office/officeart/2005/8/layout/hList1"/>
    <dgm:cxn modelId="{679E4927-E550-42AC-B7F0-BAE4861D1B5A}" type="presOf" srcId="{E036EAAA-217E-406B-9185-8216B0667296}" destId="{69F0B378-7D3D-44CA-A0DC-86846DFAFB03}" srcOrd="0" destOrd="3" presId="urn:microsoft.com/office/officeart/2005/8/layout/hList1"/>
    <dgm:cxn modelId="{0E41D029-5ED0-4310-A5BA-D47092D91F90}" srcId="{32C25BE9-0382-4966-BB70-3E3B02466D04}" destId="{B37CEFA9-EBEA-4F20-925F-A9C918FAEA65}" srcOrd="1" destOrd="0" parTransId="{DF868973-57A1-414B-A28E-AFA2A34E59BB}" sibTransId="{37C11622-7B10-49BC-B408-4C231A6B60F0}"/>
    <dgm:cxn modelId="{162B872C-F003-4C71-B696-A11767C53D3A}" srcId="{9EAACC88-A770-473D-BC17-DCECA207BB69}" destId="{3A0E09AB-C10D-4F95-826A-DD794ACDB06E}" srcOrd="1" destOrd="0" parTransId="{C028ADA4-D47E-429C-BCF0-F19667F4ADDE}" sibTransId="{68BBDA2F-8198-4A56-B207-DEBEBB355F51}"/>
    <dgm:cxn modelId="{F2C2155E-CA2B-4013-91BC-8E44486EC3A7}" type="presOf" srcId="{32C25BE9-0382-4966-BB70-3E3B02466D04}" destId="{69F0B378-7D3D-44CA-A0DC-86846DFAFB03}" srcOrd="0" destOrd="0" presId="urn:microsoft.com/office/officeart/2005/8/layout/hList1"/>
    <dgm:cxn modelId="{D581835F-FB8C-4833-9DBA-377A1AB2E702}" srcId="{32C25BE9-0382-4966-BB70-3E3B02466D04}" destId="{E036EAAA-217E-406B-9185-8216B0667296}" srcOrd="2" destOrd="0" parTransId="{C2C5EF13-942A-4E89-A9B3-1DBD6E4DA686}" sibTransId="{EB3E4F30-1359-4972-8C12-0B654C9BF2EB}"/>
    <dgm:cxn modelId="{7CAB6042-DDCA-4C92-BA0E-2F66D684174A}" type="presOf" srcId="{B37CEFA9-EBEA-4F20-925F-A9C918FAEA65}" destId="{69F0B378-7D3D-44CA-A0DC-86846DFAFB03}" srcOrd="0" destOrd="2" presId="urn:microsoft.com/office/officeart/2005/8/layout/hList1"/>
    <dgm:cxn modelId="{9D739848-C1A4-4116-8DF3-08CE29CB70EC}" srcId="{9EAACC88-A770-473D-BC17-DCECA207BB69}" destId="{CA57E5AA-932C-4A48-8AE4-F13E12F7BFA6}" srcOrd="2" destOrd="0" parTransId="{88EEF296-B8E1-42AE-B920-497591D783AF}" sibTransId="{C5B8702E-4957-43F6-B665-72726E0C0E38}"/>
    <dgm:cxn modelId="{5C171D6A-31C7-4FEB-BAF9-86088FC2123B}" srcId="{61491E59-9F71-4287-B3DC-A6A2D09028F6}" destId="{BD3E909A-2C6B-4D79-B971-BBD469C60DDC}" srcOrd="0" destOrd="0" parTransId="{4EA1C636-1455-431E-8A35-C27609FAA0C1}" sibTransId="{CC386D26-D1B6-4333-9552-B70CA1F5A597}"/>
    <dgm:cxn modelId="{4D229A80-E211-4A97-97AA-595D5CCD2652}" srcId="{9EAACC88-A770-473D-BC17-DCECA207BB69}" destId="{32EAD214-3DD2-4853-AC47-1FF812AED4E0}" srcOrd="0" destOrd="0" parTransId="{AAD3081D-1AE3-44A4-B30F-D3A402DA8E84}" sibTransId="{147DE52D-E5CA-474B-8689-0A826EAD1417}"/>
    <dgm:cxn modelId="{C21F49A2-CF0C-44D8-A55C-F2424509E6D4}" srcId="{32C25BE9-0382-4966-BB70-3E3B02466D04}" destId="{E5BF6284-7BA9-46B5-9FCB-AF483809CC7A}" srcOrd="0" destOrd="0" parTransId="{CB1001C9-B314-400A-9D33-102C1D3D5F7B}" sibTransId="{17FD645D-E573-4028-A5E1-C0FF4C5E1B0D}"/>
    <dgm:cxn modelId="{508CE0AD-9576-479A-811C-2D3075427E83}" type="presOf" srcId="{BD3E909A-2C6B-4D79-B971-BBD469C60DDC}" destId="{CF4B6B57-9BF8-4DB9-9353-9264BD05919F}" srcOrd="0" destOrd="0" presId="urn:microsoft.com/office/officeart/2005/8/layout/hList1"/>
    <dgm:cxn modelId="{3ADE34BA-E370-4A56-A560-5FCB3EC63B44}" srcId="{BD3E909A-2C6B-4D79-B971-BBD469C60DDC}" destId="{9EAACC88-A770-473D-BC17-DCECA207BB69}" srcOrd="1" destOrd="0" parTransId="{805D8967-A5CA-4162-93FF-4893DBB15CBC}" sibTransId="{7B6DE16C-1347-4902-A729-19B5D53A8BB1}"/>
    <dgm:cxn modelId="{586CB5C5-5ABB-4DDA-9833-1D23887EE2F3}" type="presOf" srcId="{CA57E5AA-932C-4A48-8AE4-F13E12F7BFA6}" destId="{69F0B378-7D3D-44CA-A0DC-86846DFAFB03}" srcOrd="0" destOrd="7" presId="urn:microsoft.com/office/officeart/2005/8/layout/hList1"/>
    <dgm:cxn modelId="{B9E42BE8-D011-4B63-8122-E6700541928E}" type="presOf" srcId="{61491E59-9F71-4287-B3DC-A6A2D09028F6}" destId="{852CE9AE-A46C-4806-8F1F-DA05AA5C4CFD}" srcOrd="0" destOrd="0" presId="urn:microsoft.com/office/officeart/2005/8/layout/hList1"/>
    <dgm:cxn modelId="{DA195DFA-8738-4176-9671-A29ACB2039DC}" srcId="{BD3E909A-2C6B-4D79-B971-BBD469C60DDC}" destId="{32C25BE9-0382-4966-BB70-3E3B02466D04}" srcOrd="0" destOrd="0" parTransId="{D2A4B174-3C7C-4C19-8400-303A20941571}" sibTransId="{641E2310-42B5-455D-BEC1-00FA68E94058}"/>
    <dgm:cxn modelId="{996A4F35-EAF1-478B-BCE4-0E9A5DA5F322}" type="presParOf" srcId="{852CE9AE-A46C-4806-8F1F-DA05AA5C4CFD}" destId="{8D3A55C3-C99E-4206-91A9-BC85DD994625}" srcOrd="0" destOrd="0" presId="urn:microsoft.com/office/officeart/2005/8/layout/hList1"/>
    <dgm:cxn modelId="{5E761233-1827-41EF-B02F-0676072A4D0F}" type="presParOf" srcId="{8D3A55C3-C99E-4206-91A9-BC85DD994625}" destId="{CF4B6B57-9BF8-4DB9-9353-9264BD05919F}" srcOrd="0" destOrd="0" presId="urn:microsoft.com/office/officeart/2005/8/layout/hList1"/>
    <dgm:cxn modelId="{66235A71-618A-418A-BCDA-9D2514086ADF}" type="presParOf" srcId="{8D3A55C3-C99E-4206-91A9-BC85DD994625}" destId="{69F0B378-7D3D-44CA-A0DC-86846DFAFB0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16EB6CD7-FD5A-4932-8629-E2664C011E1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FF52690-80AD-47EA-BB22-BD976F34FE08}">
      <dgm:prSet/>
      <dgm:spPr/>
      <dgm:t>
        <a:bodyPr/>
        <a:lstStyle/>
        <a:p>
          <a:pPr rtl="0"/>
          <a:r>
            <a:rPr lang="en-GB"/>
            <a:t>Pop lwc !!  </a:t>
          </a:r>
        </a:p>
      </dgm:t>
    </dgm:pt>
    <dgm:pt modelId="{8755062B-C9FD-4100-968C-6CD1427D20DB}" type="parTrans" cxnId="{16BB39AF-84DB-48AF-A3ED-D68DD749FF29}">
      <dgm:prSet/>
      <dgm:spPr/>
      <dgm:t>
        <a:bodyPr/>
        <a:lstStyle/>
        <a:p>
          <a:endParaRPr lang="en-US"/>
        </a:p>
      </dgm:t>
    </dgm:pt>
    <dgm:pt modelId="{B2F5E40B-B620-43E4-ADD3-584BFA1A0193}" type="sibTrans" cxnId="{16BB39AF-84DB-48AF-A3ED-D68DD749FF29}">
      <dgm:prSet/>
      <dgm:spPr/>
      <dgm:t>
        <a:bodyPr/>
        <a:lstStyle/>
        <a:p>
          <a:endParaRPr lang="en-US"/>
        </a:p>
      </dgm:t>
    </dgm:pt>
    <dgm:pt modelId="{2ECD4FB4-DE24-45DC-AC8E-BFDED1DC877F}">
      <dgm:prSet/>
      <dgm:spPr/>
      <dgm:t>
        <a:bodyPr/>
        <a:lstStyle/>
        <a:p>
          <a:pPr rtl="0"/>
          <a:r>
            <a:rPr lang="en-GB"/>
            <a:t>Good luck!!</a:t>
          </a:r>
        </a:p>
      </dgm:t>
    </dgm:pt>
    <dgm:pt modelId="{D73B36DB-0DDA-4B3F-9E1A-AF14E31AA923}" type="parTrans" cxnId="{644FD9B4-D47A-4621-9E5F-F11902E3CD59}">
      <dgm:prSet/>
      <dgm:spPr/>
      <dgm:t>
        <a:bodyPr/>
        <a:lstStyle/>
        <a:p>
          <a:endParaRPr lang="en-US"/>
        </a:p>
      </dgm:t>
    </dgm:pt>
    <dgm:pt modelId="{E57D95BF-C1A1-4E4F-95A1-1FE7F4FC65F0}" type="sibTrans" cxnId="{644FD9B4-D47A-4621-9E5F-F11902E3CD59}">
      <dgm:prSet/>
      <dgm:spPr/>
      <dgm:t>
        <a:bodyPr/>
        <a:lstStyle/>
        <a:p>
          <a:endParaRPr lang="en-US"/>
        </a:p>
      </dgm:t>
    </dgm:pt>
    <dgm:pt modelId="{3D559E20-0500-4902-8136-184F9F10285A}" type="pres">
      <dgm:prSet presAssocID="{16EB6CD7-FD5A-4932-8629-E2664C011E1C}" presName="diagram" presStyleCnt="0">
        <dgm:presLayoutVars>
          <dgm:dir/>
          <dgm:resizeHandles val="exact"/>
        </dgm:presLayoutVars>
      </dgm:prSet>
      <dgm:spPr/>
    </dgm:pt>
    <dgm:pt modelId="{D0BD3224-AC86-425F-9812-35C4262FA961}" type="pres">
      <dgm:prSet presAssocID="{EFF52690-80AD-47EA-BB22-BD976F34FE08}" presName="node" presStyleLbl="node1" presStyleIdx="0" presStyleCnt="2">
        <dgm:presLayoutVars>
          <dgm:bulletEnabled val="1"/>
        </dgm:presLayoutVars>
      </dgm:prSet>
      <dgm:spPr/>
    </dgm:pt>
    <dgm:pt modelId="{C29EB86A-FF56-4A8D-8860-7352E81797E3}" type="pres">
      <dgm:prSet presAssocID="{B2F5E40B-B620-43E4-ADD3-584BFA1A0193}" presName="sibTrans" presStyleCnt="0"/>
      <dgm:spPr/>
    </dgm:pt>
    <dgm:pt modelId="{58DECB7C-A76E-43FE-B01C-C1FC63EB985E}" type="pres">
      <dgm:prSet presAssocID="{2ECD4FB4-DE24-45DC-AC8E-BFDED1DC877F}" presName="node" presStyleLbl="node1" presStyleIdx="1" presStyleCnt="2">
        <dgm:presLayoutVars>
          <dgm:bulletEnabled val="1"/>
        </dgm:presLayoutVars>
      </dgm:prSet>
      <dgm:spPr/>
    </dgm:pt>
  </dgm:ptLst>
  <dgm:cxnLst>
    <dgm:cxn modelId="{BE70773A-2B00-4B65-A204-4759FCBEF7FD}" type="presOf" srcId="{16EB6CD7-FD5A-4932-8629-E2664C011E1C}" destId="{3D559E20-0500-4902-8136-184F9F10285A}" srcOrd="0" destOrd="0" presId="urn:microsoft.com/office/officeart/2005/8/layout/default"/>
    <dgm:cxn modelId="{DD727065-C0CC-4948-9CF4-1FCFF6D29026}" type="presOf" srcId="{EFF52690-80AD-47EA-BB22-BD976F34FE08}" destId="{D0BD3224-AC86-425F-9812-35C4262FA961}" srcOrd="0" destOrd="0" presId="urn:microsoft.com/office/officeart/2005/8/layout/default"/>
    <dgm:cxn modelId="{16BB39AF-84DB-48AF-A3ED-D68DD749FF29}" srcId="{16EB6CD7-FD5A-4932-8629-E2664C011E1C}" destId="{EFF52690-80AD-47EA-BB22-BD976F34FE08}" srcOrd="0" destOrd="0" parTransId="{8755062B-C9FD-4100-968C-6CD1427D20DB}" sibTransId="{B2F5E40B-B620-43E4-ADD3-584BFA1A0193}"/>
    <dgm:cxn modelId="{644FD9B4-D47A-4621-9E5F-F11902E3CD59}" srcId="{16EB6CD7-FD5A-4932-8629-E2664C011E1C}" destId="{2ECD4FB4-DE24-45DC-AC8E-BFDED1DC877F}" srcOrd="1" destOrd="0" parTransId="{D73B36DB-0DDA-4B3F-9E1A-AF14E31AA923}" sibTransId="{E57D95BF-C1A1-4E4F-95A1-1FE7F4FC65F0}"/>
    <dgm:cxn modelId="{1EF251DC-B818-4F0C-9126-A4DC2E66202E}" type="presOf" srcId="{2ECD4FB4-DE24-45DC-AC8E-BFDED1DC877F}" destId="{58DECB7C-A76E-43FE-B01C-C1FC63EB985E}" srcOrd="0" destOrd="0" presId="urn:microsoft.com/office/officeart/2005/8/layout/default"/>
    <dgm:cxn modelId="{9531950F-EB41-4CC6-B439-C796B7A1BC0F}" type="presParOf" srcId="{3D559E20-0500-4902-8136-184F9F10285A}" destId="{D0BD3224-AC86-425F-9812-35C4262FA961}" srcOrd="0" destOrd="0" presId="urn:microsoft.com/office/officeart/2005/8/layout/default"/>
    <dgm:cxn modelId="{500291E6-60DA-4867-AC1C-7DD29E2BD092}" type="presParOf" srcId="{3D559E20-0500-4902-8136-184F9F10285A}" destId="{C29EB86A-FF56-4A8D-8860-7352E81797E3}" srcOrd="1" destOrd="0" presId="urn:microsoft.com/office/officeart/2005/8/layout/default"/>
    <dgm:cxn modelId="{B124D597-363B-4B28-A0DF-3FC6C8D2AA92}" type="presParOf" srcId="{3D559E20-0500-4902-8136-184F9F10285A}" destId="{58DECB7C-A76E-43FE-B01C-C1FC63EB985E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F7DA8-2E50-4C8C-ACE1-72C5A457E344}">
      <dsp:nvSpPr>
        <dsp:cNvPr id="0" name=""/>
        <dsp:cNvSpPr/>
      </dsp:nvSpPr>
      <dsp:spPr>
        <a:xfrm>
          <a:off x="0" y="44"/>
          <a:ext cx="2839212" cy="17756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Hanner </a:t>
          </a:r>
          <a:r>
            <a:rPr lang="en-GB" sz="1800" kern="1200" dirty="0" err="1"/>
            <a:t>cyntaf</a:t>
          </a:r>
          <a:r>
            <a:rPr lang="en-GB" sz="1800" kern="1200" dirty="0"/>
            <a:t> y </a:t>
          </a:r>
          <a:r>
            <a:rPr lang="en-GB" sz="1800" kern="1200" dirty="0" err="1"/>
            <a:t>sesiwn</a:t>
          </a:r>
          <a:r>
            <a:rPr lang="en-GB" sz="1800" kern="1200" dirty="0"/>
            <a:t>: </a:t>
          </a:r>
          <a:r>
            <a:rPr lang="en-GB" sz="1800" kern="1200" dirty="0" err="1"/>
            <a:t>sesiwn</a:t>
          </a:r>
          <a:r>
            <a:rPr lang="en-GB" sz="1800" kern="1200" dirty="0"/>
            <a:t> a </a:t>
          </a:r>
          <a:r>
            <a:rPr lang="en-GB" sz="1800" kern="1200" dirty="0" err="1"/>
            <a:t>addysgir</a:t>
          </a:r>
          <a:r>
            <a:rPr lang="en-GB" sz="1800" kern="1200" dirty="0"/>
            <a:t> </a:t>
          </a:r>
          <a:r>
            <a:rPr lang="en-GB" sz="1800" kern="1200" dirty="0" err="1"/>
            <a:t>gyda</a:t>
          </a:r>
          <a:r>
            <a:rPr lang="en-GB" sz="1800" kern="1200" dirty="0"/>
            <a:t> </a:t>
          </a:r>
          <a:r>
            <a:rPr lang="en-GB" sz="1800" kern="1200" dirty="0" err="1"/>
            <a:t>thrafodaeth</a:t>
          </a:r>
          <a:r>
            <a:rPr lang="en-GB" sz="1800" kern="1200" dirty="0"/>
            <a:t> / </a:t>
          </a:r>
          <a:r>
            <a:rPr lang="en-GB" sz="1800" kern="1200" dirty="0" err="1"/>
            <a:t>cwestiynau</a:t>
          </a:r>
          <a:endParaRPr lang="en-GB" sz="1800" kern="1200" dirty="0"/>
        </a:p>
      </dsp:txBody>
      <dsp:txXfrm>
        <a:off x="86679" y="86723"/>
        <a:ext cx="2665854" cy="1602275"/>
      </dsp:txXfrm>
    </dsp:sp>
    <dsp:sp modelId="{63F707E8-8479-40D6-B1A3-68A2545EFC5E}">
      <dsp:nvSpPr>
        <dsp:cNvPr id="0" name=""/>
        <dsp:cNvSpPr/>
      </dsp:nvSpPr>
      <dsp:spPr>
        <a:xfrm rot="5400000">
          <a:off x="4652702" y="228532"/>
          <a:ext cx="1420506" cy="50474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da-DK" sz="2300" kern="1200" dirty="0"/>
            <a:t>Os yn ymgymryd ag Astudiaeth Empirig</a:t>
          </a:r>
          <a:endParaRPr lang="en-GB" sz="2300" kern="1200" dirty="0"/>
        </a:p>
        <a:p>
          <a:pPr marL="228600" lvl="1" indent="-228600" algn="l" defTabSz="10223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300" kern="1200" dirty="0"/>
            <a:t>Traethawd Hir Adolygiad Llenyddiaeth</a:t>
          </a:r>
        </a:p>
      </dsp:txBody>
      <dsp:txXfrm rot="-5400000">
        <a:off x="2839212" y="2111366"/>
        <a:ext cx="4978145" cy="1281820"/>
      </dsp:txXfrm>
    </dsp:sp>
    <dsp:sp modelId="{CF4F4028-324F-4E55-9890-9A5E7CF47041}">
      <dsp:nvSpPr>
        <dsp:cNvPr id="0" name=""/>
        <dsp:cNvSpPr/>
      </dsp:nvSpPr>
      <dsp:spPr>
        <a:xfrm>
          <a:off x="0" y="1864459"/>
          <a:ext cx="2839212" cy="17756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Ail </a:t>
          </a:r>
          <a:r>
            <a:rPr lang="en-GB" sz="1800" kern="1200" dirty="0" err="1"/>
            <a:t>hanner</a:t>
          </a:r>
          <a:r>
            <a:rPr lang="en-GB" sz="1800" kern="1200" dirty="0"/>
            <a:t> y </a:t>
          </a:r>
          <a:r>
            <a:rPr lang="en-GB" sz="1800" kern="1200" dirty="0" err="1"/>
            <a:t>sesiwn</a:t>
          </a:r>
          <a:r>
            <a:rPr lang="en-GB" sz="1800" kern="1200" dirty="0"/>
            <a:t> </a:t>
          </a:r>
          <a:r>
            <a:rPr lang="en-GB" sz="1800" kern="1200" dirty="0" err="1"/>
            <a:t>wedi'i</a:t>
          </a:r>
          <a:r>
            <a:rPr lang="en-GB" sz="1800" kern="1200" dirty="0"/>
            <a:t> </a:t>
          </a:r>
          <a:r>
            <a:rPr lang="en-GB" sz="1800" kern="1200" dirty="0" err="1"/>
            <a:t>rannu'n</a:t>
          </a:r>
          <a:r>
            <a:rPr lang="en-GB" sz="1800" kern="1200" dirty="0"/>
            <a:t> </a:t>
          </a:r>
          <a:r>
            <a:rPr lang="en-GB" sz="1800" kern="1200" dirty="0" err="1"/>
            <a:t>ddau</a:t>
          </a:r>
          <a:r>
            <a:rPr lang="en-GB" sz="1800" kern="1200" dirty="0"/>
            <a:t> </a:t>
          </a:r>
          <a:r>
            <a:rPr lang="en-GB" sz="1800" kern="1200" dirty="0" err="1"/>
            <a:t>grŵp</a:t>
          </a:r>
          <a:r>
            <a:rPr lang="en-GB" sz="1800" kern="1200" dirty="0"/>
            <a:t>, </a:t>
          </a:r>
          <a:r>
            <a:rPr lang="en-GB" sz="1800" kern="1200" dirty="0" err="1"/>
            <a:t>cliciwch</a:t>
          </a:r>
          <a:r>
            <a:rPr lang="en-GB" sz="1800" kern="1200" dirty="0"/>
            <a:t> </a:t>
          </a:r>
          <a:r>
            <a:rPr lang="en-GB" sz="1800" kern="1200" dirty="0" err="1"/>
            <a:t>ar</a:t>
          </a:r>
          <a:r>
            <a:rPr lang="en-GB" sz="1800" kern="1200" dirty="0"/>
            <a:t> y </a:t>
          </a:r>
          <a:r>
            <a:rPr lang="en-GB" sz="1800" kern="1200" dirty="0" err="1"/>
            <a:t>ddolen</a:t>
          </a:r>
          <a:r>
            <a:rPr lang="en-GB" sz="1800" kern="1200" dirty="0"/>
            <a:t> </a:t>
          </a:r>
          <a:r>
            <a:rPr lang="en-GB" sz="1800" kern="1200" dirty="0" err="1"/>
            <a:t>sianel</a:t>
          </a:r>
          <a:r>
            <a:rPr lang="en-GB" sz="1800" kern="1200" dirty="0"/>
            <a:t> </a:t>
          </a:r>
          <a:r>
            <a:rPr lang="en-GB" sz="1800" kern="1200" dirty="0" err="1"/>
            <a:t>gywir</a:t>
          </a:r>
          <a:r>
            <a:rPr lang="en-GB" sz="1800" kern="1200" dirty="0"/>
            <a:t> </a:t>
          </a:r>
          <a:r>
            <a:rPr lang="en-GB" sz="1800" kern="1200" dirty="0" err="1"/>
            <a:t>yn</a:t>
          </a:r>
          <a:r>
            <a:rPr lang="en-GB" sz="1800" kern="1200" dirty="0"/>
            <a:t> y </a:t>
          </a:r>
          <a:r>
            <a:rPr lang="en-GB" sz="1800" kern="1200" dirty="0" err="1"/>
            <a:t>sgwrs</a:t>
          </a:r>
          <a:r>
            <a:rPr lang="en-GB" sz="1800" kern="1200" dirty="0"/>
            <a:t> (neu a </a:t>
          </a:r>
          <a:r>
            <a:rPr lang="en-GB" sz="1800" kern="1200" dirty="0" err="1"/>
            <a:t>geir</a:t>
          </a:r>
          <a:r>
            <a:rPr lang="en-GB" sz="1800" kern="1200" dirty="0"/>
            <a:t> </a:t>
          </a:r>
          <a:r>
            <a:rPr lang="en-GB" sz="1800" kern="1200" dirty="0" err="1"/>
            <a:t>ar</a:t>
          </a:r>
          <a:r>
            <a:rPr lang="en-GB" sz="1800" kern="1200" dirty="0"/>
            <a:t> y </a:t>
          </a:r>
          <a:r>
            <a:rPr lang="en-GB" sz="1800" kern="1200" dirty="0" err="1"/>
            <a:t>sianel</a:t>
          </a:r>
          <a:r>
            <a:rPr lang="en-GB" sz="1800" kern="1200" dirty="0"/>
            <a:t> Team)</a:t>
          </a:r>
        </a:p>
      </dsp:txBody>
      <dsp:txXfrm>
        <a:off x="86679" y="1951138"/>
        <a:ext cx="2665854" cy="160227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F7DA8-2E50-4C8C-ACE1-72C5A457E344}">
      <dsp:nvSpPr>
        <dsp:cNvPr id="0" name=""/>
        <dsp:cNvSpPr/>
      </dsp:nvSpPr>
      <dsp:spPr>
        <a:xfrm>
          <a:off x="0" y="44"/>
          <a:ext cx="2839212" cy="17756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First half of session: taught session with discussion / questions </a:t>
          </a:r>
        </a:p>
      </dsp:txBody>
      <dsp:txXfrm>
        <a:off x="86679" y="86723"/>
        <a:ext cx="2665854" cy="1602275"/>
      </dsp:txXfrm>
    </dsp:sp>
    <dsp:sp modelId="{63F707E8-8479-40D6-B1A3-68A2545EFC5E}">
      <dsp:nvSpPr>
        <dsp:cNvPr id="0" name=""/>
        <dsp:cNvSpPr/>
      </dsp:nvSpPr>
      <dsp:spPr>
        <a:xfrm rot="5400000">
          <a:off x="4652702" y="228532"/>
          <a:ext cx="1420506" cy="50474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49530" rIns="99060" bIns="49530" numCol="1" spcCol="1270" anchor="ctr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 dirty="0"/>
            <a:t>If undertaking an Empirical  Study</a:t>
          </a: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 dirty="0"/>
            <a:t>Literature Review Dissertation </a:t>
          </a:r>
        </a:p>
      </dsp:txBody>
      <dsp:txXfrm rot="-5400000">
        <a:off x="2839212" y="2111366"/>
        <a:ext cx="4978145" cy="1281820"/>
      </dsp:txXfrm>
    </dsp:sp>
    <dsp:sp modelId="{CF4F4028-324F-4E55-9890-9A5E7CF47041}">
      <dsp:nvSpPr>
        <dsp:cNvPr id="0" name=""/>
        <dsp:cNvSpPr/>
      </dsp:nvSpPr>
      <dsp:spPr>
        <a:xfrm>
          <a:off x="0" y="1864459"/>
          <a:ext cx="2839212" cy="177563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Second half of session split into two groups, please click on the correct channel link in the chat (or found on the Team channel) </a:t>
          </a:r>
        </a:p>
      </dsp:txBody>
      <dsp:txXfrm>
        <a:off x="86679" y="1951138"/>
        <a:ext cx="2665854" cy="16022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241F1B-6B67-4B0F-957A-F4F52E87DFB6}">
      <dsp:nvSpPr>
        <dsp:cNvPr id="0" name=""/>
        <dsp:cNvSpPr/>
      </dsp:nvSpPr>
      <dsp:spPr>
        <a:xfrm>
          <a:off x="0" y="3535087"/>
          <a:ext cx="8647047" cy="5509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5. Dissertation structure reminder </a:t>
          </a:r>
        </a:p>
      </dsp:txBody>
      <dsp:txXfrm>
        <a:off x="26893" y="3561980"/>
        <a:ext cx="8593261" cy="497119"/>
      </dsp:txXfrm>
    </dsp:sp>
    <dsp:sp modelId="{422CDC94-C792-40F6-B1D8-5E1D9001B6B5}">
      <dsp:nvSpPr>
        <dsp:cNvPr id="0" name=""/>
        <dsp:cNvSpPr/>
      </dsp:nvSpPr>
      <dsp:spPr>
        <a:xfrm>
          <a:off x="0" y="1287032"/>
          <a:ext cx="8647047" cy="5509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100" kern="1200" dirty="0"/>
            <a:t>2. Beth </a:t>
          </a:r>
          <a:r>
            <a:rPr lang="en-GB" sz="2100" kern="1200" dirty="0" err="1"/>
            <a:t>yw</a:t>
          </a:r>
          <a:r>
            <a:rPr lang="en-GB" sz="2100" kern="1200" dirty="0"/>
            <a:t> </a:t>
          </a:r>
          <a:r>
            <a:rPr lang="en-GB" sz="2100" kern="1200" dirty="0" err="1"/>
            <a:t>methodoleg</a:t>
          </a:r>
          <a:r>
            <a:rPr lang="en-GB" sz="2100" kern="1200" dirty="0"/>
            <a:t>?</a:t>
          </a:r>
          <a:r>
            <a:rPr lang="en-GB" sz="2100" kern="1200" baseline="0" dirty="0"/>
            <a:t> </a:t>
          </a:r>
          <a:endParaRPr lang="en-GB" sz="2100" kern="1200" dirty="0"/>
        </a:p>
      </dsp:txBody>
      <dsp:txXfrm>
        <a:off x="26893" y="1313925"/>
        <a:ext cx="8593261" cy="497119"/>
      </dsp:txXfrm>
    </dsp:sp>
    <dsp:sp modelId="{CF2A43F8-14BC-409D-994C-927A1801F531}">
      <dsp:nvSpPr>
        <dsp:cNvPr id="0" name=""/>
        <dsp:cNvSpPr/>
      </dsp:nvSpPr>
      <dsp:spPr>
        <a:xfrm>
          <a:off x="0" y="1941382"/>
          <a:ext cx="8647047" cy="5509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2100" kern="1200" dirty="0"/>
            <a:t>3. Beth </a:t>
          </a:r>
          <a:r>
            <a:rPr lang="en-GB" sz="2100" kern="1200" dirty="0" err="1"/>
            <a:t>ddylai</a:t>
          </a:r>
          <a:r>
            <a:rPr lang="en-GB" sz="2100" kern="1200" dirty="0"/>
            <a:t> </a:t>
          </a:r>
          <a:r>
            <a:rPr lang="en-GB" sz="2100" kern="1200" dirty="0" err="1"/>
            <a:t>ei</a:t>
          </a:r>
          <a:r>
            <a:rPr lang="en-GB" sz="2100" kern="1200" dirty="0"/>
            <a:t> </a:t>
          </a:r>
          <a:r>
            <a:rPr lang="en-GB" sz="2100" kern="1200" dirty="0" err="1"/>
            <a:t>gynnwys</a:t>
          </a:r>
          <a:r>
            <a:rPr lang="en-GB" sz="2100" kern="1200" dirty="0"/>
            <a:t>? : </a:t>
          </a:r>
          <a:r>
            <a:rPr lang="en-GB" sz="2100" kern="1200" dirty="0" err="1"/>
            <a:t>Astudiaeth</a:t>
          </a:r>
          <a:r>
            <a:rPr lang="en-GB" sz="2100" kern="1200" dirty="0"/>
            <a:t> </a:t>
          </a:r>
          <a:r>
            <a:rPr lang="en-GB" sz="2100" kern="1200" dirty="0" err="1"/>
            <a:t>Empirig</a:t>
          </a:r>
          <a:r>
            <a:rPr lang="en-GB" sz="2100" kern="1200" dirty="0"/>
            <a:t> / </a:t>
          </a:r>
          <a:r>
            <a:rPr lang="en-GB" sz="2100" kern="1200" dirty="0" err="1"/>
            <a:t>Adolygiad</a:t>
          </a:r>
          <a:r>
            <a:rPr lang="en-GB" sz="2100" kern="1200" dirty="0"/>
            <a:t> </a:t>
          </a:r>
          <a:r>
            <a:rPr lang="en-GB" sz="2100" kern="1200" dirty="0" err="1"/>
            <a:t>Llenyddiaeth</a:t>
          </a:r>
          <a:endParaRPr lang="en-GB" sz="2100" kern="1200" dirty="0"/>
        </a:p>
      </dsp:txBody>
      <dsp:txXfrm>
        <a:off x="26893" y="1968275"/>
        <a:ext cx="8593261" cy="497119"/>
      </dsp:txXfrm>
    </dsp:sp>
    <dsp:sp modelId="{AD3ABF54-4272-44F7-A075-F23CFE7603D6}">
      <dsp:nvSpPr>
        <dsp:cNvPr id="0" name=""/>
        <dsp:cNvSpPr/>
      </dsp:nvSpPr>
      <dsp:spPr>
        <a:xfrm>
          <a:off x="0" y="2670990"/>
          <a:ext cx="8647047" cy="5509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4. </a:t>
          </a:r>
          <a:r>
            <a:rPr lang="en-GB" sz="2100" kern="1200" dirty="0" err="1"/>
            <a:t>Dadansoddi</a:t>
          </a:r>
          <a:r>
            <a:rPr lang="en-GB" sz="2100" kern="1200" dirty="0"/>
            <a:t> data</a:t>
          </a:r>
        </a:p>
      </dsp:txBody>
      <dsp:txXfrm>
        <a:off x="26893" y="2697883"/>
        <a:ext cx="8593261" cy="497119"/>
      </dsp:txXfrm>
    </dsp:sp>
    <dsp:sp modelId="{AF9E4F99-EAD2-459C-9920-6E50942C1C3B}">
      <dsp:nvSpPr>
        <dsp:cNvPr id="0" name=""/>
        <dsp:cNvSpPr/>
      </dsp:nvSpPr>
      <dsp:spPr>
        <a:xfrm>
          <a:off x="0" y="294729"/>
          <a:ext cx="8647047" cy="5509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1. Ble </a:t>
          </a:r>
          <a:r>
            <a:rPr lang="en-GB" sz="2100" kern="1200" dirty="0" err="1"/>
            <a:t>wyt</a:t>
          </a:r>
          <a:r>
            <a:rPr lang="en-GB" sz="2100" kern="1200" dirty="0"/>
            <a:t> </a:t>
          </a:r>
          <a:r>
            <a:rPr lang="en-GB" sz="2100" kern="1200" dirty="0" err="1"/>
            <a:t>ti</a:t>
          </a:r>
          <a:r>
            <a:rPr lang="en-GB" sz="2100" kern="1200" dirty="0"/>
            <a:t>? Beth </a:t>
          </a:r>
          <a:r>
            <a:rPr lang="en-GB" sz="2100" kern="1200" dirty="0" err="1"/>
            <a:t>sy'n</a:t>
          </a:r>
          <a:r>
            <a:rPr lang="en-GB" sz="2100" kern="1200" dirty="0"/>
            <a:t> </a:t>
          </a:r>
          <a:r>
            <a:rPr lang="en-GB" sz="2100" kern="1200" dirty="0" err="1"/>
            <a:t>ddefnyddiol</a:t>
          </a:r>
          <a:r>
            <a:rPr lang="en-GB" sz="2100" kern="1200" dirty="0"/>
            <a:t> </a:t>
          </a:r>
          <a:r>
            <a:rPr lang="en-GB" sz="2100" kern="1200" dirty="0" err="1"/>
            <a:t>i</a:t>
          </a:r>
          <a:r>
            <a:rPr lang="en-GB" sz="2100" kern="1200" dirty="0"/>
            <a:t> chi </a:t>
          </a:r>
          <a:r>
            <a:rPr lang="en-GB" sz="2100" kern="1200" dirty="0" err="1"/>
            <a:t>ar</a:t>
          </a:r>
          <a:r>
            <a:rPr lang="en-GB" sz="2100" kern="1200" dirty="0"/>
            <a:t> </a:t>
          </a:r>
          <a:r>
            <a:rPr lang="en-GB" sz="2100" kern="1200" dirty="0" err="1"/>
            <a:t>hyn</a:t>
          </a:r>
          <a:r>
            <a:rPr lang="en-GB" sz="2100" kern="1200" dirty="0"/>
            <a:t> o </a:t>
          </a:r>
          <a:r>
            <a:rPr lang="en-GB" sz="2100" kern="1200" dirty="0" err="1"/>
            <a:t>bryd</a:t>
          </a:r>
          <a:r>
            <a:rPr lang="en-GB" sz="2100" kern="1200" dirty="0"/>
            <a:t>? / </a:t>
          </a:r>
          <a:r>
            <a:rPr lang="en-GB" sz="2100" kern="1200" dirty="0" err="1"/>
            <a:t>Trafodaethau</a:t>
          </a:r>
          <a:r>
            <a:rPr lang="en-GB" sz="2100" kern="1200" dirty="0"/>
            <a:t> </a:t>
          </a:r>
          <a:r>
            <a:rPr lang="en-GB" sz="2100" kern="1200" dirty="0" err="1"/>
            <a:t>grŵp</a:t>
          </a:r>
          <a:endParaRPr lang="en-GB" sz="2100" kern="1200" dirty="0"/>
        </a:p>
      </dsp:txBody>
      <dsp:txXfrm>
        <a:off x="26893" y="321622"/>
        <a:ext cx="8593261" cy="4971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241F1B-6B67-4B0F-957A-F4F52E87DFB6}">
      <dsp:nvSpPr>
        <dsp:cNvPr id="0" name=""/>
        <dsp:cNvSpPr/>
      </dsp:nvSpPr>
      <dsp:spPr>
        <a:xfrm>
          <a:off x="0" y="3470687"/>
          <a:ext cx="8647047" cy="8255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5. Dissertation structure reminder </a:t>
          </a:r>
        </a:p>
      </dsp:txBody>
      <dsp:txXfrm>
        <a:off x="40299" y="3510986"/>
        <a:ext cx="8566449" cy="744940"/>
      </dsp:txXfrm>
    </dsp:sp>
    <dsp:sp modelId="{422CDC94-C792-40F6-B1D8-5E1D9001B6B5}">
      <dsp:nvSpPr>
        <dsp:cNvPr id="0" name=""/>
        <dsp:cNvSpPr/>
      </dsp:nvSpPr>
      <dsp:spPr>
        <a:xfrm>
          <a:off x="0" y="880522"/>
          <a:ext cx="8647047" cy="8255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900" kern="1200" dirty="0"/>
            <a:t>2. What is a methodology ?</a:t>
          </a:r>
          <a:r>
            <a:rPr lang="en-GB" sz="1900" kern="1200" baseline="0" dirty="0"/>
            <a:t> </a:t>
          </a:r>
          <a:endParaRPr lang="en-GB" sz="1900" kern="1200" dirty="0"/>
        </a:p>
      </dsp:txBody>
      <dsp:txXfrm>
        <a:off x="40299" y="920821"/>
        <a:ext cx="8566449" cy="744940"/>
      </dsp:txXfrm>
    </dsp:sp>
    <dsp:sp modelId="{CF2A43F8-14BC-409D-994C-927A1801F531}">
      <dsp:nvSpPr>
        <dsp:cNvPr id="0" name=""/>
        <dsp:cNvSpPr/>
      </dsp:nvSpPr>
      <dsp:spPr>
        <a:xfrm>
          <a:off x="0" y="1692814"/>
          <a:ext cx="8647047" cy="8255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marR="0" lvl="0" indent="0" algn="l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GB" sz="1900" kern="1200" dirty="0"/>
            <a:t>3. What should it contain ? : Empirical Study / Literature Review </a:t>
          </a:r>
        </a:p>
        <a:p>
          <a:pPr algn="l" rtl="0">
            <a:spcBef>
              <a:spcPct val="0"/>
            </a:spcBef>
            <a:buNone/>
          </a:pPr>
          <a:endParaRPr lang="en-GB" sz="1900" kern="1200" dirty="0"/>
        </a:p>
      </dsp:txBody>
      <dsp:txXfrm>
        <a:off x="40299" y="1733113"/>
        <a:ext cx="8566449" cy="744940"/>
      </dsp:txXfrm>
    </dsp:sp>
    <dsp:sp modelId="{AD3ABF54-4272-44F7-A075-F23CFE7603D6}">
      <dsp:nvSpPr>
        <dsp:cNvPr id="0" name=""/>
        <dsp:cNvSpPr/>
      </dsp:nvSpPr>
      <dsp:spPr>
        <a:xfrm>
          <a:off x="0" y="2559517"/>
          <a:ext cx="8647047" cy="8255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4. Data Analysis </a:t>
          </a:r>
        </a:p>
      </dsp:txBody>
      <dsp:txXfrm>
        <a:off x="40299" y="2599816"/>
        <a:ext cx="8566449" cy="744940"/>
      </dsp:txXfrm>
    </dsp:sp>
    <dsp:sp modelId="{AF9E4F99-EAD2-459C-9920-6E50942C1C3B}">
      <dsp:nvSpPr>
        <dsp:cNvPr id="0" name=""/>
        <dsp:cNvSpPr/>
      </dsp:nvSpPr>
      <dsp:spPr>
        <a:xfrm>
          <a:off x="0" y="158317"/>
          <a:ext cx="8647047" cy="8255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1. Where are you ? What is useful for you at this stage? / Group discussions </a:t>
          </a:r>
        </a:p>
      </dsp:txBody>
      <dsp:txXfrm>
        <a:off x="40299" y="198616"/>
        <a:ext cx="8566449" cy="7449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325D7C-4BF3-4AF1-B7F2-EEC17130B939}">
      <dsp:nvSpPr>
        <dsp:cNvPr id="0" name=""/>
        <dsp:cNvSpPr/>
      </dsp:nvSpPr>
      <dsp:spPr>
        <a:xfrm>
          <a:off x="0" y="84715"/>
          <a:ext cx="404018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/>
            <a:t>Empirical Study Literature Review </a:t>
          </a:r>
          <a:endParaRPr lang="en-GB" sz="2100" kern="1200" dirty="0"/>
        </a:p>
      </dsp:txBody>
      <dsp:txXfrm>
        <a:off x="24588" y="109303"/>
        <a:ext cx="3991012" cy="45450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8B1398-D52C-4612-82FF-CFD37CC57905}">
      <dsp:nvSpPr>
        <dsp:cNvPr id="0" name=""/>
        <dsp:cNvSpPr/>
      </dsp:nvSpPr>
      <dsp:spPr>
        <a:xfrm>
          <a:off x="0" y="84715"/>
          <a:ext cx="4041775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b="1" kern="1200" dirty="0"/>
            <a:t>Empirical Study Literature Review </a:t>
          </a:r>
          <a:endParaRPr lang="en-GB" sz="2100" kern="1200" dirty="0"/>
        </a:p>
      </dsp:txBody>
      <dsp:txXfrm>
        <a:off x="24588" y="109303"/>
        <a:ext cx="3992599" cy="45450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2B0C21-DFED-43EB-856C-F10AEC26496C}">
      <dsp:nvSpPr>
        <dsp:cNvPr id="0" name=""/>
        <dsp:cNvSpPr/>
      </dsp:nvSpPr>
      <dsp:spPr>
        <a:xfrm>
          <a:off x="0" y="68038"/>
          <a:ext cx="4040188" cy="5036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Adolygiad Llenyddiaeth Systematig</a:t>
          </a:r>
        </a:p>
      </dsp:txBody>
      <dsp:txXfrm>
        <a:off x="24588" y="92626"/>
        <a:ext cx="3991012" cy="45450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379CD2-0391-40E4-AFE4-BD4B50C8D050}">
      <dsp:nvSpPr>
        <dsp:cNvPr id="0" name=""/>
        <dsp:cNvSpPr/>
      </dsp:nvSpPr>
      <dsp:spPr>
        <a:xfrm>
          <a:off x="0" y="32061"/>
          <a:ext cx="4041775" cy="57563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Systematic Literature Review </a:t>
          </a:r>
          <a:endParaRPr lang="en-GB" sz="2400" kern="1200" dirty="0"/>
        </a:p>
      </dsp:txBody>
      <dsp:txXfrm>
        <a:off x="28100" y="60161"/>
        <a:ext cx="3985575" cy="519439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8AEBF4-2507-4462-A165-1020ED622C49}">
      <dsp:nvSpPr>
        <dsp:cNvPr id="0" name=""/>
        <dsp:cNvSpPr/>
      </dsp:nvSpPr>
      <dsp:spPr>
        <a:xfrm>
          <a:off x="0" y="39472"/>
          <a:ext cx="8523615" cy="1319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 err="1"/>
            <a:t>Dyma’r</a:t>
          </a:r>
          <a:r>
            <a:rPr lang="en-GB" sz="2400" kern="1200" dirty="0"/>
            <a:t> </a:t>
          </a:r>
          <a:r>
            <a:rPr lang="en-GB" sz="2400" kern="1200" dirty="0" err="1"/>
            <a:t>adran</a:t>
          </a:r>
          <a:r>
            <a:rPr lang="en-GB" sz="2400" kern="1200" dirty="0"/>
            <a:t> </a:t>
          </a:r>
          <a:r>
            <a:rPr lang="en-GB" sz="2400" kern="1200" dirty="0" err="1"/>
            <a:t>o’ch</a:t>
          </a:r>
          <a:r>
            <a:rPr lang="en-GB" sz="2400" kern="1200" dirty="0"/>
            <a:t> </a:t>
          </a:r>
          <a:r>
            <a:rPr lang="en-GB" sz="2400" kern="1200" dirty="0" err="1"/>
            <a:t>traethawd</a:t>
          </a:r>
          <a:r>
            <a:rPr lang="en-GB" sz="2400" kern="1200" dirty="0"/>
            <a:t> hir </a:t>
          </a:r>
          <a:r>
            <a:rPr lang="en-GB" sz="2400" kern="1200" dirty="0" err="1"/>
            <a:t>sy’n</a:t>
          </a:r>
          <a:r>
            <a:rPr lang="en-GB" sz="2400" kern="1200" dirty="0"/>
            <a:t> </a:t>
          </a:r>
          <a:r>
            <a:rPr lang="en-GB" sz="2400" kern="1200" dirty="0" err="1"/>
            <a:t>egluro</a:t>
          </a:r>
          <a:r>
            <a:rPr lang="en-GB" sz="2400" kern="1200" dirty="0"/>
            <a:t> </a:t>
          </a:r>
          <a:r>
            <a:rPr lang="en-GB" sz="2400" kern="1200" dirty="0" err="1"/>
            <a:t>sut</a:t>
          </a:r>
          <a:r>
            <a:rPr lang="en-GB" sz="2400" kern="1200" dirty="0"/>
            <a:t> y </a:t>
          </a:r>
          <a:r>
            <a:rPr lang="en-GB" sz="2400" kern="1200" dirty="0" err="1"/>
            <a:t>gwnaethoch</a:t>
          </a:r>
          <a:r>
            <a:rPr lang="en-GB" sz="2400" kern="1200" dirty="0"/>
            <a:t> </a:t>
          </a:r>
          <a:r>
            <a:rPr lang="en-GB" sz="2400" kern="1200" dirty="0" err="1"/>
            <a:t>eich</a:t>
          </a:r>
          <a:r>
            <a:rPr lang="en-GB" sz="2400" kern="1200" dirty="0"/>
            <a:t> </a:t>
          </a:r>
          <a:r>
            <a:rPr lang="en-GB" sz="2400" kern="1200" dirty="0" err="1"/>
            <a:t>ymchwil</a:t>
          </a:r>
          <a:r>
            <a:rPr lang="en-GB" sz="2400" kern="1200" dirty="0"/>
            <a:t>, o </a:t>
          </a:r>
          <a:r>
            <a:rPr lang="en-GB" sz="2400" kern="1200" dirty="0" err="1"/>
            <a:t>ble</a:t>
          </a:r>
          <a:r>
            <a:rPr lang="en-GB" sz="2400" kern="1200" dirty="0"/>
            <a:t> y daw </a:t>
          </a:r>
          <a:r>
            <a:rPr lang="en-GB" sz="2400" kern="1200" dirty="0" err="1"/>
            <a:t>eich</a:t>
          </a:r>
          <a:r>
            <a:rPr lang="en-GB" sz="2400" kern="1200" dirty="0"/>
            <a:t> data, pa </a:t>
          </a:r>
          <a:r>
            <a:rPr lang="en-GB" sz="2400" kern="1200" dirty="0" err="1"/>
            <a:t>fath</a:t>
          </a:r>
          <a:r>
            <a:rPr lang="en-GB" sz="2400" kern="1200" dirty="0"/>
            <a:t> o </a:t>
          </a:r>
          <a:r>
            <a:rPr lang="en-GB" sz="2400" kern="1200" dirty="0" err="1"/>
            <a:t>dechnegau</a:t>
          </a:r>
          <a:r>
            <a:rPr lang="en-GB" sz="2400" kern="1200" dirty="0"/>
            <a:t> </a:t>
          </a:r>
          <a:r>
            <a:rPr lang="en-GB" sz="2400" kern="1200" dirty="0" err="1"/>
            <a:t>casglu</a:t>
          </a:r>
          <a:r>
            <a:rPr lang="en-GB" sz="2400" kern="1200" dirty="0"/>
            <a:t> data a </a:t>
          </a:r>
          <a:r>
            <a:rPr lang="en-GB" sz="2400" kern="1200" dirty="0" err="1"/>
            <a:t>ddefnyddiwyd</a:t>
          </a:r>
          <a:r>
            <a:rPr lang="en-GB" sz="2400" kern="1200" dirty="0"/>
            <a:t> </a:t>
          </a:r>
          <a:r>
            <a:rPr lang="en-GB" sz="2400" kern="1200" dirty="0" err="1"/>
            <a:t>gennych</a:t>
          </a:r>
          <a:r>
            <a:rPr lang="en-GB" sz="2400" kern="1200" dirty="0"/>
            <a:t>.</a:t>
          </a:r>
        </a:p>
      </dsp:txBody>
      <dsp:txXfrm>
        <a:off x="64425" y="103897"/>
        <a:ext cx="8394765" cy="1190909"/>
      </dsp:txXfrm>
    </dsp:sp>
    <dsp:sp modelId="{291D59D3-635A-426C-B78F-2A18415627BD}">
      <dsp:nvSpPr>
        <dsp:cNvPr id="0" name=""/>
        <dsp:cNvSpPr/>
      </dsp:nvSpPr>
      <dsp:spPr>
        <a:xfrm>
          <a:off x="0" y="1428352"/>
          <a:ext cx="8523615" cy="1319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 err="1"/>
            <a:t>Mae'r</a:t>
          </a:r>
          <a:r>
            <a:rPr lang="en-GB" sz="2400" kern="1200" dirty="0"/>
            <a:t> </a:t>
          </a:r>
          <a:r>
            <a:rPr lang="en-GB" sz="2400" kern="1200" dirty="0" err="1"/>
            <a:t>adran</a:t>
          </a:r>
          <a:r>
            <a:rPr lang="en-GB" sz="2400" kern="1200" dirty="0"/>
            <a:t> hon </a:t>
          </a:r>
          <a:r>
            <a:rPr lang="en-GB" sz="2400" kern="1200" dirty="0" err="1"/>
            <a:t>yn</a:t>
          </a:r>
          <a:r>
            <a:rPr lang="en-GB" sz="2400" kern="1200" dirty="0"/>
            <a:t> </a:t>
          </a:r>
          <a:r>
            <a:rPr lang="en-GB" sz="2400" kern="1200" dirty="0" err="1"/>
            <a:t>bennaf</a:t>
          </a:r>
          <a:r>
            <a:rPr lang="en-GB" sz="2400" kern="1200" dirty="0"/>
            <a:t> </a:t>
          </a:r>
          <a:r>
            <a:rPr lang="en-GB" sz="2400" kern="1200" dirty="0" err="1"/>
            <a:t>ar</a:t>
          </a:r>
          <a:r>
            <a:rPr lang="en-GB" sz="2400" kern="1200" dirty="0"/>
            <a:t> </a:t>
          </a:r>
          <a:r>
            <a:rPr lang="en-GB" sz="2400" kern="1200" dirty="0" err="1"/>
            <a:t>gyfer</a:t>
          </a:r>
          <a:r>
            <a:rPr lang="en-GB" sz="2400" kern="1200" dirty="0"/>
            <a:t> </a:t>
          </a:r>
          <a:r>
            <a:rPr lang="en-GB" sz="2400" kern="1200" dirty="0" err="1"/>
            <a:t>egluro</a:t>
          </a:r>
          <a:r>
            <a:rPr lang="en-GB" sz="2400" kern="1200" dirty="0"/>
            <a:t> pam y </a:t>
          </a:r>
          <a:r>
            <a:rPr lang="en-GB" sz="2400" kern="1200" dirty="0" err="1"/>
            <a:t>dewisoch</a:t>
          </a:r>
          <a:r>
            <a:rPr lang="en-GB" sz="2400" kern="1200" dirty="0"/>
            <a:t> chi </a:t>
          </a:r>
          <a:r>
            <a:rPr lang="en-GB" sz="2400" kern="1200" dirty="0" err="1"/>
            <a:t>ddefnyddio'r</a:t>
          </a:r>
          <a:r>
            <a:rPr lang="en-GB" sz="2400" kern="1200" dirty="0"/>
            <a:t> </a:t>
          </a:r>
          <a:r>
            <a:rPr lang="en-GB" sz="2400" kern="1200" dirty="0" err="1"/>
            <a:t>technegau</a:t>
          </a:r>
          <a:r>
            <a:rPr lang="en-GB" sz="2400" kern="1200" dirty="0"/>
            <a:t> </a:t>
          </a:r>
          <a:r>
            <a:rPr lang="en-GB" sz="2400" kern="1200" dirty="0" err="1"/>
            <a:t>penodol</a:t>
          </a:r>
          <a:r>
            <a:rPr lang="en-GB" sz="2400" kern="1200" dirty="0"/>
            <a:t> </a:t>
          </a:r>
          <a:r>
            <a:rPr lang="en-GB" sz="2400" kern="1200" dirty="0" err="1"/>
            <a:t>hynny</a:t>
          </a:r>
          <a:r>
            <a:rPr lang="en-GB" sz="2400" kern="1200" dirty="0"/>
            <a:t> </a:t>
          </a:r>
          <a:r>
            <a:rPr lang="en-GB" sz="2400" kern="1200" dirty="0" err="1"/>
            <a:t>i</a:t>
          </a:r>
          <a:r>
            <a:rPr lang="en-GB" sz="2400" kern="1200" dirty="0"/>
            <a:t> </a:t>
          </a:r>
          <a:r>
            <a:rPr lang="en-GB" sz="2400" kern="1200" dirty="0" err="1"/>
            <a:t>gasglu'ch</a:t>
          </a:r>
          <a:r>
            <a:rPr lang="en-GB" sz="2400" kern="1200" dirty="0"/>
            <a:t> data. </a:t>
          </a:r>
          <a:r>
            <a:rPr lang="en-GB" sz="2400" kern="1200" dirty="0" err="1"/>
            <a:t>Eich</a:t>
          </a:r>
          <a:r>
            <a:rPr lang="en-GB" sz="2400" kern="1200" dirty="0"/>
            <a:t> sail </a:t>
          </a:r>
          <a:r>
            <a:rPr lang="en-GB" sz="2400" kern="1200" dirty="0" err="1"/>
            <a:t>resymegol</a:t>
          </a:r>
          <a:r>
            <a:rPr lang="en-GB" sz="2400" kern="1200" dirty="0"/>
            <a:t> a </a:t>
          </a:r>
          <a:r>
            <a:rPr lang="en-GB" sz="2400" kern="1200" dirty="0" err="1"/>
            <a:t>chynllun</a:t>
          </a:r>
          <a:r>
            <a:rPr lang="en-GB" sz="2400" kern="1200" dirty="0"/>
            <a:t> </a:t>
          </a:r>
          <a:r>
            <a:rPr lang="en-GB" sz="2400" kern="1200" dirty="0" err="1"/>
            <a:t>eich</a:t>
          </a:r>
          <a:r>
            <a:rPr lang="en-GB" sz="2400" kern="1200" dirty="0"/>
            <a:t> </a:t>
          </a:r>
          <a:r>
            <a:rPr lang="en-GB" sz="2400" kern="1200" dirty="0" err="1"/>
            <a:t>ymchwil</a:t>
          </a:r>
          <a:r>
            <a:rPr lang="en-GB" sz="2400" kern="1200" dirty="0"/>
            <a:t>.</a:t>
          </a:r>
        </a:p>
      </dsp:txBody>
      <dsp:txXfrm>
        <a:off x="64425" y="1492777"/>
        <a:ext cx="8394765" cy="1190909"/>
      </dsp:txXfrm>
    </dsp:sp>
    <dsp:sp modelId="{50FD6306-6F4B-4BC9-8EC4-6C2BFC06523E}">
      <dsp:nvSpPr>
        <dsp:cNvPr id="0" name=""/>
        <dsp:cNvSpPr/>
      </dsp:nvSpPr>
      <dsp:spPr>
        <a:xfrm>
          <a:off x="0" y="2817232"/>
          <a:ext cx="8523615" cy="1319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 err="1"/>
            <a:t>Nid</a:t>
          </a:r>
          <a:r>
            <a:rPr lang="en-GB" sz="2400" kern="1200" dirty="0"/>
            <a:t> </a:t>
          </a:r>
          <a:r>
            <a:rPr lang="en-GB" sz="2400" kern="1200" dirty="0" err="1"/>
            <a:t>oes</a:t>
          </a:r>
          <a:r>
            <a:rPr lang="en-GB" sz="2400" kern="1200" dirty="0"/>
            <a:t> </a:t>
          </a:r>
          <a:r>
            <a:rPr lang="en-GB" sz="2400" kern="1200" dirty="0" err="1"/>
            <a:t>yn</a:t>
          </a:r>
          <a:r>
            <a:rPr lang="en-GB" sz="2400" kern="1200" dirty="0"/>
            <a:t> </a:t>
          </a:r>
          <a:r>
            <a:rPr lang="en-GB" sz="2400" kern="1200" dirty="0" err="1"/>
            <a:t>rhaid</a:t>
          </a:r>
          <a:r>
            <a:rPr lang="en-GB" sz="2400" kern="1200" dirty="0"/>
            <a:t> </a:t>
          </a:r>
          <a:r>
            <a:rPr lang="en-GB" sz="2400" kern="1200" dirty="0" err="1"/>
            <a:t>i</a:t>
          </a:r>
          <a:r>
            <a:rPr lang="en-GB" sz="2400" kern="1200" dirty="0"/>
            <a:t> chi </a:t>
          </a:r>
          <a:r>
            <a:rPr lang="en-GB" sz="2400" kern="1200" dirty="0" err="1"/>
            <a:t>gynnwys</a:t>
          </a:r>
          <a:r>
            <a:rPr lang="en-GB" sz="2400" kern="1200" dirty="0"/>
            <a:t> </a:t>
          </a:r>
          <a:r>
            <a:rPr lang="en-GB" sz="2400" kern="1200" dirty="0" err="1"/>
            <a:t>unrhyw</a:t>
          </a:r>
          <a:r>
            <a:rPr lang="en-GB" sz="2400" kern="1200" dirty="0"/>
            <a:t> </a:t>
          </a:r>
          <a:r>
            <a:rPr lang="en-GB" sz="2400" kern="1200" dirty="0" err="1"/>
            <a:t>holiaduron</a:t>
          </a:r>
          <a:r>
            <a:rPr lang="en-GB" sz="2400" kern="1200" dirty="0"/>
            <a:t>, </a:t>
          </a:r>
          <a:r>
            <a:rPr lang="en-GB" sz="2400" kern="1200" dirty="0" err="1"/>
            <a:t>adolygiadau</a:t>
          </a:r>
          <a:r>
            <a:rPr lang="en-GB" sz="2400" kern="1200" dirty="0"/>
            <a:t>, </a:t>
          </a:r>
          <a:r>
            <a:rPr lang="en-GB" sz="2400" kern="1200" dirty="0" err="1"/>
            <a:t>cyfweliadau</a:t>
          </a:r>
          <a:r>
            <a:rPr lang="en-GB" sz="2400" kern="1200" dirty="0"/>
            <a:t>, ac </a:t>
          </a:r>
          <a:r>
            <a:rPr lang="en-GB" sz="2400" kern="1200" dirty="0" err="1"/>
            <a:t>ati</a:t>
          </a:r>
          <a:r>
            <a:rPr lang="en-GB" sz="2400" kern="1200" dirty="0"/>
            <a:t> a </a:t>
          </a:r>
          <a:r>
            <a:rPr lang="en-GB" sz="2400" kern="1200" dirty="0" err="1"/>
            <a:t>ddefnyddiwyd</a:t>
          </a:r>
          <a:r>
            <a:rPr lang="en-GB" sz="2400" kern="1200" dirty="0"/>
            <a:t> </a:t>
          </a:r>
          <a:r>
            <a:rPr lang="en-GB" sz="2400" kern="1200" dirty="0" err="1"/>
            <a:t>gennych</a:t>
          </a:r>
          <a:r>
            <a:rPr lang="en-GB" sz="2400" kern="1200" dirty="0"/>
            <a:t> </a:t>
          </a:r>
          <a:r>
            <a:rPr lang="en-GB" sz="2400" kern="1200" dirty="0" err="1"/>
            <a:t>i</a:t>
          </a:r>
          <a:r>
            <a:rPr lang="en-GB" sz="2400" kern="1200" dirty="0"/>
            <a:t> </a:t>
          </a:r>
          <a:r>
            <a:rPr lang="en-GB" sz="2400" kern="1200" dirty="0" err="1"/>
            <a:t>gynnal</a:t>
          </a:r>
          <a:r>
            <a:rPr lang="en-GB" sz="2400" kern="1200" dirty="0"/>
            <a:t> </a:t>
          </a:r>
          <a:r>
            <a:rPr lang="en-GB" sz="2400" kern="1200" dirty="0" err="1"/>
            <a:t>eich</a:t>
          </a:r>
          <a:r>
            <a:rPr lang="en-GB" sz="2400" kern="1200" dirty="0"/>
            <a:t> </a:t>
          </a:r>
          <a:r>
            <a:rPr lang="en-GB" sz="2400" kern="1200" dirty="0" err="1"/>
            <a:t>ymchwil</a:t>
          </a:r>
          <a:r>
            <a:rPr lang="en-GB" sz="2400" kern="1200" dirty="0"/>
            <a:t> </a:t>
          </a:r>
          <a:r>
            <a:rPr lang="en-GB" sz="2400" kern="1200" dirty="0" err="1"/>
            <a:t>yn</a:t>
          </a:r>
          <a:r>
            <a:rPr lang="en-GB" sz="2400" kern="1200" dirty="0"/>
            <a:t> y fan hon a </a:t>
          </a:r>
          <a:r>
            <a:rPr lang="en-GB" sz="2400" kern="1200" dirty="0" err="1"/>
            <a:t>nodir</a:t>
          </a:r>
          <a:r>
            <a:rPr lang="en-GB" sz="2400" kern="1200" dirty="0"/>
            <a:t> </a:t>
          </a:r>
          <a:r>
            <a:rPr lang="en-GB" sz="2400" kern="1200" dirty="0" err="1"/>
            <a:t>yn</a:t>
          </a:r>
          <a:r>
            <a:rPr lang="en-GB" sz="2400" kern="1200" dirty="0"/>
            <a:t> </a:t>
          </a:r>
          <a:r>
            <a:rPr lang="en-GB" sz="2400" kern="1200" dirty="0" err="1"/>
            <a:t>eich</a:t>
          </a:r>
          <a:r>
            <a:rPr lang="en-GB" sz="2400" kern="1200" dirty="0"/>
            <a:t> </a:t>
          </a:r>
          <a:r>
            <a:rPr lang="en-GB" sz="2400" kern="1200" dirty="0" err="1"/>
            <a:t>atodiadau</a:t>
          </a:r>
          <a:r>
            <a:rPr lang="en-GB" sz="2400" kern="1200" dirty="0"/>
            <a:t>.</a:t>
          </a:r>
        </a:p>
      </dsp:txBody>
      <dsp:txXfrm>
        <a:off x="64425" y="2881657"/>
        <a:ext cx="8394765" cy="119090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8AEBF4-2507-4462-A165-1020ED622C49}">
      <dsp:nvSpPr>
        <dsp:cNvPr id="0" name=""/>
        <dsp:cNvSpPr/>
      </dsp:nvSpPr>
      <dsp:spPr>
        <a:xfrm>
          <a:off x="0" y="39472"/>
          <a:ext cx="8523615" cy="1319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This is the section of your dissertation that explains how you carried out your research, where your data comes from, what sort of data gathering techniques you used. </a:t>
          </a:r>
        </a:p>
      </dsp:txBody>
      <dsp:txXfrm>
        <a:off x="64425" y="103897"/>
        <a:ext cx="8394765" cy="1190909"/>
      </dsp:txXfrm>
    </dsp:sp>
    <dsp:sp modelId="{291D59D3-635A-426C-B78F-2A18415627BD}">
      <dsp:nvSpPr>
        <dsp:cNvPr id="0" name=""/>
        <dsp:cNvSpPr/>
      </dsp:nvSpPr>
      <dsp:spPr>
        <a:xfrm>
          <a:off x="0" y="1428352"/>
          <a:ext cx="8523615" cy="1319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This section is primarily for explaining why you chose to use those particular techniques to gather your data.  Your rationale and research design. </a:t>
          </a:r>
        </a:p>
      </dsp:txBody>
      <dsp:txXfrm>
        <a:off x="64425" y="1492777"/>
        <a:ext cx="8394765" cy="1190909"/>
      </dsp:txXfrm>
    </dsp:sp>
    <dsp:sp modelId="{50FD6306-6F4B-4BC9-8EC4-6C2BFC06523E}">
      <dsp:nvSpPr>
        <dsp:cNvPr id="0" name=""/>
        <dsp:cNvSpPr/>
      </dsp:nvSpPr>
      <dsp:spPr>
        <a:xfrm>
          <a:off x="0" y="2817232"/>
          <a:ext cx="8523615" cy="13197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You do not have to include any questionnaires, reviews, interviews, etc. that you used to conduct your research here these go in your appendices. </a:t>
          </a:r>
        </a:p>
      </dsp:txBody>
      <dsp:txXfrm>
        <a:off x="64425" y="2881657"/>
        <a:ext cx="8394765" cy="119090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AC640A-DF50-41AD-B7B8-82776A35D21B}">
      <dsp:nvSpPr>
        <dsp:cNvPr id="0" name=""/>
        <dsp:cNvSpPr/>
      </dsp:nvSpPr>
      <dsp:spPr>
        <a:xfrm>
          <a:off x="0" y="100242"/>
          <a:ext cx="8373616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 err="1"/>
            <a:t>Trosolwg</a:t>
          </a:r>
          <a:r>
            <a:rPr lang="en-GB" sz="2200" b="1" kern="1200" dirty="0"/>
            <a:t> </a:t>
          </a:r>
          <a:r>
            <a:rPr lang="en-GB" sz="2200" b="1" kern="1200" dirty="0" err="1"/>
            <a:t>Ymchwil</a:t>
          </a:r>
          <a:r>
            <a:rPr lang="en-GB" sz="2200" b="1" kern="1200" dirty="0"/>
            <a:t>:</a:t>
          </a:r>
          <a:endParaRPr lang="en-GB" sz="2200" kern="1200" dirty="0"/>
        </a:p>
      </dsp:txBody>
      <dsp:txXfrm>
        <a:off x="25759" y="126001"/>
        <a:ext cx="8322098" cy="476152"/>
      </dsp:txXfrm>
    </dsp:sp>
    <dsp:sp modelId="{253D33A9-423F-4C1D-96DC-9F163593010F}">
      <dsp:nvSpPr>
        <dsp:cNvPr id="0" name=""/>
        <dsp:cNvSpPr/>
      </dsp:nvSpPr>
      <dsp:spPr>
        <a:xfrm>
          <a:off x="0" y="627912"/>
          <a:ext cx="837361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862" tIns="27940" rIns="156464" bIns="27940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 err="1"/>
            <a:t>Lle</a:t>
          </a:r>
          <a:r>
            <a:rPr lang="en-GB" sz="1700" kern="1200" dirty="0"/>
            <a:t> </a:t>
          </a:r>
          <a:r>
            <a:rPr lang="en-GB" sz="1700" kern="1200" dirty="0" err="1"/>
            <a:t>rydych</a:t>
          </a:r>
          <a:r>
            <a:rPr lang="en-GB" sz="1700" kern="1200" dirty="0"/>
            <a:t> </a:t>
          </a:r>
          <a:r>
            <a:rPr lang="en-GB" sz="1700" kern="1200" dirty="0" err="1"/>
            <a:t>chi'n</a:t>
          </a:r>
          <a:r>
            <a:rPr lang="en-GB" sz="1700" kern="1200" dirty="0"/>
            <a:t> </a:t>
          </a:r>
          <a:r>
            <a:rPr lang="en-GB" sz="1700" kern="1200" dirty="0" err="1"/>
            <a:t>ailadrodd</a:t>
          </a:r>
          <a:r>
            <a:rPr lang="en-GB" sz="1700" kern="1200" dirty="0"/>
            <a:t> </a:t>
          </a:r>
          <a:r>
            <a:rPr lang="en-GB" sz="1700" kern="1200" dirty="0" err="1"/>
            <a:t>pwnc</a:t>
          </a:r>
          <a:r>
            <a:rPr lang="en-GB" sz="1700" kern="1200" dirty="0"/>
            <a:t> </a:t>
          </a:r>
          <a:r>
            <a:rPr lang="en-GB" sz="1700" kern="1200" dirty="0" err="1"/>
            <a:t>eich</a:t>
          </a:r>
          <a:r>
            <a:rPr lang="en-GB" sz="1700" kern="1200" dirty="0"/>
            <a:t> </a:t>
          </a:r>
          <a:r>
            <a:rPr lang="en-GB" sz="1700" kern="1200" dirty="0" err="1"/>
            <a:t>ymchwil</a:t>
          </a:r>
          <a:r>
            <a:rPr lang="en-GB" sz="1700" kern="1200" dirty="0"/>
            <a:t>. a </a:t>
          </a:r>
          <a:r>
            <a:rPr lang="en-GB" sz="1700" kern="1200" dirty="0" err="1"/>
            <a:t>pham</a:t>
          </a:r>
          <a:r>
            <a:rPr lang="en-GB" sz="1700" kern="1200" dirty="0"/>
            <a:t> </a:t>
          </a:r>
          <a:r>
            <a:rPr lang="en-GB" sz="1700" kern="1200" dirty="0" err="1"/>
            <a:t>dewis</a:t>
          </a:r>
          <a:r>
            <a:rPr lang="en-GB" sz="1700" kern="1200" dirty="0"/>
            <a:t> </a:t>
          </a:r>
          <a:r>
            <a:rPr lang="en-GB" sz="1700" kern="1200" dirty="0" err="1"/>
            <a:t>swydd</a:t>
          </a:r>
          <a:r>
            <a:rPr lang="en-GB" sz="1700" kern="1200" dirty="0"/>
            <a:t> </a:t>
          </a:r>
          <a:r>
            <a:rPr lang="en-GB" sz="1700" kern="1200" dirty="0" err="1"/>
            <a:t>benodol</a:t>
          </a:r>
          <a:r>
            <a:rPr lang="en-GB" sz="1700" kern="1200" dirty="0"/>
            <a:t>.</a:t>
          </a:r>
        </a:p>
      </dsp:txBody>
      <dsp:txXfrm>
        <a:off x="0" y="627912"/>
        <a:ext cx="8373616" cy="364320"/>
      </dsp:txXfrm>
    </dsp:sp>
    <dsp:sp modelId="{C9DD73E3-9AED-42B2-B658-66BE736C2B00}">
      <dsp:nvSpPr>
        <dsp:cNvPr id="0" name=""/>
        <dsp:cNvSpPr/>
      </dsp:nvSpPr>
      <dsp:spPr>
        <a:xfrm>
          <a:off x="0" y="992232"/>
          <a:ext cx="8373616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 err="1"/>
            <a:t>Dylunio</a:t>
          </a:r>
          <a:r>
            <a:rPr lang="en-GB" sz="2200" b="1" kern="1200" dirty="0"/>
            <a:t> </a:t>
          </a:r>
          <a:r>
            <a:rPr lang="en-GB" sz="2200" b="1" kern="1200" dirty="0" err="1"/>
            <a:t>Ymchwil</a:t>
          </a:r>
          <a:r>
            <a:rPr lang="en-GB" sz="2200" b="1" kern="1200" dirty="0"/>
            <a:t>:</a:t>
          </a:r>
          <a:endParaRPr lang="en-GB" sz="2200" kern="1200" dirty="0"/>
        </a:p>
      </dsp:txBody>
      <dsp:txXfrm>
        <a:off x="25759" y="1017991"/>
        <a:ext cx="8322098" cy="476152"/>
      </dsp:txXfrm>
    </dsp:sp>
    <dsp:sp modelId="{396FACBA-8FB8-4285-8DF6-162706814467}">
      <dsp:nvSpPr>
        <dsp:cNvPr id="0" name=""/>
        <dsp:cNvSpPr/>
      </dsp:nvSpPr>
      <dsp:spPr>
        <a:xfrm>
          <a:off x="0" y="1519902"/>
          <a:ext cx="8373616" cy="7741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862" tIns="27940" rIns="156464" bIns="27940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Sut </a:t>
          </a:r>
          <a:r>
            <a:rPr lang="en-GB" sz="1700" kern="1200" dirty="0" err="1"/>
            <a:t>rydych</a:t>
          </a:r>
          <a:r>
            <a:rPr lang="en-GB" sz="1700" kern="1200" dirty="0"/>
            <a:t> chi </a:t>
          </a:r>
          <a:r>
            <a:rPr lang="en-GB" sz="1700" kern="1200" dirty="0" err="1"/>
            <a:t>wedi</a:t>
          </a:r>
          <a:r>
            <a:rPr lang="en-GB" sz="1700" kern="1200" dirty="0"/>
            <a:t> </a:t>
          </a:r>
          <a:r>
            <a:rPr lang="en-GB" sz="1700" kern="1200" dirty="0" err="1"/>
            <a:t>sefydlu'ch</a:t>
          </a:r>
          <a:r>
            <a:rPr lang="en-GB" sz="1700" kern="1200" dirty="0"/>
            <a:t> </a:t>
          </a:r>
          <a:r>
            <a:rPr lang="en-GB" sz="1700" kern="1200" dirty="0" err="1"/>
            <a:t>prosiect</a:t>
          </a:r>
          <a:r>
            <a:rPr lang="en-GB" sz="1700" kern="1200" dirty="0"/>
            <a:t>, a </a:t>
          </a:r>
          <a:r>
            <a:rPr lang="en-GB" sz="1700" kern="1200" dirty="0" err="1"/>
            <a:t>beth</a:t>
          </a:r>
          <a:r>
            <a:rPr lang="en-GB" sz="1700" kern="1200" dirty="0"/>
            <a:t> </a:t>
          </a:r>
          <a:r>
            <a:rPr lang="en-GB" sz="1700" kern="1200" dirty="0" err="1"/>
            <a:t>mae</a:t>
          </a:r>
          <a:r>
            <a:rPr lang="en-GB" sz="1700" kern="1200" dirty="0"/>
            <a:t> </a:t>
          </a:r>
          <a:r>
            <a:rPr lang="en-GB" sz="1700" kern="1200" dirty="0" err="1"/>
            <a:t>pob</a:t>
          </a:r>
          <a:r>
            <a:rPr lang="en-GB" sz="1700" kern="1200" dirty="0"/>
            <a:t> darn </a:t>
          </a:r>
          <a:r>
            <a:rPr lang="en-GB" sz="1700" kern="1200" dirty="0" err="1"/>
            <a:t>ohono'n</a:t>
          </a:r>
          <a:r>
            <a:rPr lang="en-GB" sz="1700" kern="1200" dirty="0"/>
            <a:t> </a:t>
          </a:r>
          <a:r>
            <a:rPr lang="en-GB" sz="1700" kern="1200" dirty="0" err="1"/>
            <a:t>bwriadu</a:t>
          </a:r>
          <a:r>
            <a:rPr lang="en-GB" sz="1700" kern="1200" dirty="0"/>
            <a:t> </a:t>
          </a:r>
          <a:r>
            <a:rPr lang="en-GB" sz="1700" kern="1200" dirty="0" err="1"/>
            <a:t>ei</a:t>
          </a:r>
          <a:r>
            <a:rPr lang="en-GB" sz="1700" kern="1200" dirty="0"/>
            <a:t> </a:t>
          </a:r>
          <a:r>
            <a:rPr lang="en-GB" sz="1700" kern="1200" dirty="0" err="1"/>
            <a:t>gyflawni</a:t>
          </a:r>
          <a:r>
            <a:rPr lang="en-GB" sz="1700" kern="1200" dirty="0"/>
            <a:t>. </a:t>
          </a:r>
          <a:r>
            <a:rPr lang="en-GB" sz="1700" kern="1200" dirty="0" err="1"/>
            <a:t>E.e.</a:t>
          </a:r>
          <a:r>
            <a:rPr lang="en-GB" sz="1700" kern="1200" dirty="0"/>
            <a:t> </a:t>
          </a:r>
          <a:r>
            <a:rPr lang="en-GB" sz="1700" kern="1200" dirty="0" err="1"/>
            <a:t>Ansoddol</a:t>
          </a:r>
          <a:r>
            <a:rPr lang="en-GB" sz="1700" kern="1200" dirty="0"/>
            <a:t> / </a:t>
          </a:r>
          <a:r>
            <a:rPr lang="en-GB" sz="1700" kern="1200" dirty="0" err="1"/>
            <a:t>meintiol</a:t>
          </a:r>
          <a:r>
            <a:rPr lang="en-GB" sz="1700" kern="1200" dirty="0"/>
            <a:t>; math o </a:t>
          </a:r>
          <a:r>
            <a:rPr lang="en-GB" sz="1700" kern="1200" dirty="0" err="1"/>
            <a:t>astudiaeth</a:t>
          </a:r>
          <a:r>
            <a:rPr lang="en-GB" sz="1700" kern="1200" dirty="0"/>
            <a:t> (</a:t>
          </a:r>
          <a:r>
            <a:rPr lang="en-GB" sz="1700" kern="1200" dirty="0" err="1"/>
            <a:t>e.e.</a:t>
          </a:r>
          <a:r>
            <a:rPr lang="en-GB" sz="1700" kern="1200" dirty="0"/>
            <a:t> </a:t>
          </a:r>
          <a:r>
            <a:rPr lang="en-GB" sz="1700" kern="1200" dirty="0" err="1"/>
            <a:t>astudiaeth</a:t>
          </a:r>
          <a:r>
            <a:rPr lang="en-GB" sz="1700" kern="1200" dirty="0"/>
            <a:t> </a:t>
          </a:r>
          <a:r>
            <a:rPr lang="en-GB" sz="1700" kern="1200" dirty="0" err="1"/>
            <a:t>ethnograffig</a:t>
          </a:r>
          <a:r>
            <a:rPr lang="en-GB" sz="1700" kern="1200" dirty="0"/>
            <a:t> / </a:t>
          </a:r>
          <a:r>
            <a:rPr lang="en-GB" sz="1700" kern="1200" dirty="0" err="1"/>
            <a:t>astudiaeth</a:t>
          </a:r>
          <a:r>
            <a:rPr lang="en-GB" sz="1700" kern="1200" dirty="0"/>
            <a:t> </a:t>
          </a:r>
          <a:r>
            <a:rPr lang="en-GB" sz="1700" kern="1200" dirty="0" err="1"/>
            <a:t>achos</a:t>
          </a:r>
          <a:r>
            <a:rPr lang="en-GB" sz="1700" kern="1200" dirty="0"/>
            <a:t>…)</a:t>
          </a:r>
        </a:p>
      </dsp:txBody>
      <dsp:txXfrm>
        <a:off x="0" y="1519902"/>
        <a:ext cx="8373616" cy="774180"/>
      </dsp:txXfrm>
    </dsp:sp>
    <dsp:sp modelId="{A3D4153D-2D34-4A40-A00B-59723830A838}">
      <dsp:nvSpPr>
        <dsp:cNvPr id="0" name=""/>
        <dsp:cNvSpPr/>
      </dsp:nvSpPr>
      <dsp:spPr>
        <a:xfrm>
          <a:off x="0" y="2294082"/>
          <a:ext cx="8373616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 err="1"/>
            <a:t>Dulliau</a:t>
          </a:r>
          <a:r>
            <a:rPr lang="en-GB" sz="2200" b="1" kern="1200" dirty="0"/>
            <a:t> </a:t>
          </a:r>
          <a:r>
            <a:rPr lang="en-GB" sz="2200" b="1" kern="1200" dirty="0" err="1"/>
            <a:t>Casglu</a:t>
          </a:r>
          <a:r>
            <a:rPr lang="en-GB" sz="2200" b="1" kern="1200" dirty="0"/>
            <a:t> Data:</a:t>
          </a:r>
          <a:endParaRPr lang="en-GB" sz="2200" kern="1200" dirty="0"/>
        </a:p>
      </dsp:txBody>
      <dsp:txXfrm>
        <a:off x="25759" y="2319841"/>
        <a:ext cx="8322098" cy="476152"/>
      </dsp:txXfrm>
    </dsp:sp>
    <dsp:sp modelId="{FE9F6ED8-98F7-4292-9A62-23CA6D29376B}">
      <dsp:nvSpPr>
        <dsp:cNvPr id="0" name=""/>
        <dsp:cNvSpPr/>
      </dsp:nvSpPr>
      <dsp:spPr>
        <a:xfrm>
          <a:off x="0" y="2821752"/>
          <a:ext cx="8373616" cy="5350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862" tIns="27940" rIns="156464" bIns="27940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 err="1"/>
            <a:t>Yr</a:t>
          </a:r>
          <a:r>
            <a:rPr lang="en-GB" sz="1700" kern="1200" dirty="0"/>
            <a:t> </a:t>
          </a:r>
          <a:r>
            <a:rPr lang="en-GB" sz="1700" kern="1200" dirty="0" err="1"/>
            <a:t>hyn</a:t>
          </a:r>
          <a:r>
            <a:rPr lang="en-GB" sz="1700" kern="1200" dirty="0"/>
            <a:t> a </a:t>
          </a:r>
          <a:r>
            <a:rPr lang="en-GB" sz="1700" kern="1200" dirty="0" err="1"/>
            <a:t>ddefnyddiwyd</a:t>
          </a:r>
          <a:r>
            <a:rPr lang="en-GB" sz="1700" kern="1200" dirty="0"/>
            <a:t> </a:t>
          </a:r>
          <a:r>
            <a:rPr lang="en-GB" sz="1700" kern="1200" dirty="0" err="1"/>
            <a:t>gennych</a:t>
          </a:r>
          <a:r>
            <a:rPr lang="en-GB" sz="1700" kern="1200" dirty="0"/>
            <a:t> </a:t>
          </a:r>
          <a:r>
            <a:rPr lang="en-GB" sz="1700" kern="1200" dirty="0" err="1"/>
            <a:t>i</a:t>
          </a:r>
          <a:r>
            <a:rPr lang="en-GB" sz="1700" kern="1200" dirty="0"/>
            <a:t> </a:t>
          </a:r>
          <a:r>
            <a:rPr lang="en-GB" sz="1700" kern="1200" dirty="0" err="1"/>
            <a:t>gasglu'r</a:t>
          </a:r>
          <a:r>
            <a:rPr lang="en-GB" sz="1700" kern="1200" dirty="0"/>
            <a:t> data (</a:t>
          </a:r>
          <a:r>
            <a:rPr lang="en-GB" sz="1700" kern="1200" dirty="0" err="1"/>
            <a:t>arolygon</a:t>
          </a:r>
          <a:r>
            <a:rPr lang="en-GB" sz="1700" kern="1200" dirty="0"/>
            <a:t>, </a:t>
          </a:r>
          <a:r>
            <a:rPr lang="en-GB" sz="1700" kern="1200" dirty="0" err="1"/>
            <a:t>holiaduron</a:t>
          </a:r>
          <a:r>
            <a:rPr lang="en-GB" sz="1700" kern="1200" dirty="0"/>
            <a:t>, </a:t>
          </a:r>
          <a:r>
            <a:rPr lang="en-GB" sz="1700" kern="1200" dirty="0" err="1"/>
            <a:t>cyfweliadau</a:t>
          </a:r>
          <a:r>
            <a:rPr lang="en-GB" sz="1700" kern="1200" dirty="0"/>
            <a:t>, </a:t>
          </a:r>
          <a:r>
            <a:rPr lang="en-GB" sz="1700" kern="1200" dirty="0" err="1"/>
            <a:t>treialon</a:t>
          </a:r>
          <a:r>
            <a:rPr lang="en-GB" sz="1700" kern="1200" dirty="0"/>
            <a:t>, ac </a:t>
          </a:r>
          <a:r>
            <a:rPr lang="en-GB" sz="1700" kern="1200" dirty="0" err="1"/>
            <a:t>ati</a:t>
          </a:r>
          <a:r>
            <a:rPr lang="en-GB" sz="1700" kern="1200" dirty="0"/>
            <a:t>). </a:t>
          </a:r>
          <a:r>
            <a:rPr lang="en-GB" sz="1700" kern="1200" dirty="0" err="1"/>
            <a:t>Peidiwch</a:t>
          </a:r>
          <a:r>
            <a:rPr lang="en-GB" sz="1700" kern="1200" dirty="0"/>
            <a:t> ag </a:t>
          </a:r>
          <a:r>
            <a:rPr lang="en-GB" sz="1700" kern="1200" dirty="0" err="1"/>
            <a:t>anghofio</a:t>
          </a:r>
          <a:r>
            <a:rPr lang="en-GB" sz="1700" kern="1200" dirty="0"/>
            <a:t> </a:t>
          </a:r>
          <a:r>
            <a:rPr lang="en-GB" sz="1700" kern="1200" dirty="0" err="1"/>
            <a:t>cynnwys</a:t>
          </a:r>
          <a:r>
            <a:rPr lang="en-GB" sz="1700" kern="1200" dirty="0"/>
            <a:t> </a:t>
          </a:r>
          <a:r>
            <a:rPr lang="en-GB" sz="1700" kern="1200" dirty="0" err="1"/>
            <a:t>maint</a:t>
          </a:r>
          <a:r>
            <a:rPr lang="en-GB" sz="1700" kern="1200" dirty="0"/>
            <a:t> y </a:t>
          </a:r>
          <a:r>
            <a:rPr lang="en-GB" sz="1700" kern="1200" dirty="0" err="1"/>
            <a:t>sampl</a:t>
          </a:r>
          <a:r>
            <a:rPr lang="en-GB" sz="1700" kern="1200" dirty="0"/>
            <a:t>.</a:t>
          </a:r>
        </a:p>
      </dsp:txBody>
      <dsp:txXfrm>
        <a:off x="0" y="2821752"/>
        <a:ext cx="8373616" cy="535095"/>
      </dsp:txXfrm>
    </dsp:sp>
    <dsp:sp modelId="{66CD372B-A73A-4E61-946B-F0185B5D65AE}">
      <dsp:nvSpPr>
        <dsp:cNvPr id="0" name=""/>
        <dsp:cNvSpPr/>
      </dsp:nvSpPr>
      <dsp:spPr>
        <a:xfrm>
          <a:off x="0" y="3384375"/>
          <a:ext cx="8373616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kern="1200" dirty="0" err="1"/>
            <a:t>Dadansoddi</a:t>
          </a:r>
          <a:r>
            <a:rPr lang="en-GB" sz="2200" b="1" kern="1200" dirty="0"/>
            <a:t> data:</a:t>
          </a:r>
          <a:endParaRPr lang="en-GB" sz="2200" kern="1200" dirty="0"/>
        </a:p>
      </dsp:txBody>
      <dsp:txXfrm>
        <a:off x="25759" y="3410134"/>
        <a:ext cx="8322098" cy="476152"/>
      </dsp:txXfrm>
    </dsp:sp>
    <dsp:sp modelId="{F7C27F19-5C6D-48CB-878F-BC6028412B51}">
      <dsp:nvSpPr>
        <dsp:cNvPr id="0" name=""/>
        <dsp:cNvSpPr/>
      </dsp:nvSpPr>
      <dsp:spPr>
        <a:xfrm>
          <a:off x="0" y="3884517"/>
          <a:ext cx="8373616" cy="364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862" tIns="27940" rIns="156464" bIns="27940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 err="1"/>
            <a:t>Disgrifiwch</a:t>
          </a:r>
          <a:r>
            <a:rPr lang="en-GB" sz="1700" kern="1200" dirty="0"/>
            <a:t> </a:t>
          </a:r>
          <a:r>
            <a:rPr lang="en-GB" sz="1700" kern="1200" dirty="0" err="1"/>
            <a:t>sut</a:t>
          </a:r>
          <a:r>
            <a:rPr lang="en-GB" sz="1700" kern="1200" dirty="0"/>
            <a:t> </a:t>
          </a:r>
          <a:r>
            <a:rPr lang="en-GB" sz="1700" kern="1200" dirty="0" err="1"/>
            <a:t>rydych</a:t>
          </a:r>
          <a:r>
            <a:rPr lang="en-GB" sz="1700" kern="1200" dirty="0"/>
            <a:t> </a:t>
          </a:r>
          <a:r>
            <a:rPr lang="en-GB" sz="1700" kern="1200" dirty="0" err="1"/>
            <a:t>chi'n</a:t>
          </a:r>
          <a:r>
            <a:rPr lang="en-GB" sz="1700" kern="1200" dirty="0"/>
            <a:t> </a:t>
          </a:r>
          <a:r>
            <a:rPr lang="en-GB" sz="1700" kern="1200" dirty="0" err="1"/>
            <a:t>bwriadu</a:t>
          </a:r>
          <a:r>
            <a:rPr lang="en-GB" sz="1700" kern="1200" dirty="0"/>
            <a:t> </a:t>
          </a:r>
          <a:r>
            <a:rPr lang="en-GB" sz="1700" kern="1200" dirty="0" err="1"/>
            <a:t>dadansoddi'r</a:t>
          </a:r>
          <a:r>
            <a:rPr lang="en-GB" sz="1700" kern="1200" dirty="0"/>
            <a:t> data</a:t>
          </a:r>
        </a:p>
      </dsp:txBody>
      <dsp:txXfrm>
        <a:off x="0" y="3884517"/>
        <a:ext cx="8373616" cy="36432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AC640A-DF50-41AD-B7B8-82776A35D21B}">
      <dsp:nvSpPr>
        <dsp:cNvPr id="0" name=""/>
        <dsp:cNvSpPr/>
      </dsp:nvSpPr>
      <dsp:spPr>
        <a:xfrm>
          <a:off x="0" y="23809"/>
          <a:ext cx="8373616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/>
            <a:t>Research Overview: </a:t>
          </a:r>
          <a:endParaRPr lang="en-GB" sz="2300" kern="1200"/>
        </a:p>
      </dsp:txBody>
      <dsp:txXfrm>
        <a:off x="26930" y="50739"/>
        <a:ext cx="8319756" cy="497795"/>
      </dsp:txXfrm>
    </dsp:sp>
    <dsp:sp modelId="{253D33A9-423F-4C1D-96DC-9F163593010F}">
      <dsp:nvSpPr>
        <dsp:cNvPr id="0" name=""/>
        <dsp:cNvSpPr/>
      </dsp:nvSpPr>
      <dsp:spPr>
        <a:xfrm>
          <a:off x="0" y="575464"/>
          <a:ext cx="8373616" cy="571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862" tIns="29210" rIns="163576" bIns="2921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Where you reiterate the topic of your research. and why choosing a particular position.</a:t>
          </a:r>
          <a:r>
            <a:rPr lang="en-GB" sz="1800" b="1" kern="1200" dirty="0"/>
            <a:t> </a:t>
          </a:r>
          <a:endParaRPr lang="en-GB" sz="1800" kern="1200" dirty="0"/>
        </a:p>
      </dsp:txBody>
      <dsp:txXfrm>
        <a:off x="0" y="575464"/>
        <a:ext cx="8373616" cy="571320"/>
      </dsp:txXfrm>
    </dsp:sp>
    <dsp:sp modelId="{C9DD73E3-9AED-42B2-B658-66BE736C2B00}">
      <dsp:nvSpPr>
        <dsp:cNvPr id="0" name=""/>
        <dsp:cNvSpPr/>
      </dsp:nvSpPr>
      <dsp:spPr>
        <a:xfrm>
          <a:off x="0" y="1146784"/>
          <a:ext cx="8373616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/>
            <a:t>Research Design: </a:t>
          </a:r>
          <a:endParaRPr lang="en-GB" sz="2300" kern="1200"/>
        </a:p>
      </dsp:txBody>
      <dsp:txXfrm>
        <a:off x="26930" y="1173714"/>
        <a:ext cx="8319756" cy="497795"/>
      </dsp:txXfrm>
    </dsp:sp>
    <dsp:sp modelId="{396FACBA-8FB8-4285-8DF6-162706814467}">
      <dsp:nvSpPr>
        <dsp:cNvPr id="0" name=""/>
        <dsp:cNvSpPr/>
      </dsp:nvSpPr>
      <dsp:spPr>
        <a:xfrm>
          <a:off x="0" y="1698439"/>
          <a:ext cx="8373616" cy="571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862" tIns="29210" rIns="163576" bIns="2921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How you’ve set up your project, and what each piece of it aims to accomplish. E.g. Qualitative / quantitative;  type of study (e.g. ethnographic study/ case study…)</a:t>
          </a:r>
        </a:p>
      </dsp:txBody>
      <dsp:txXfrm>
        <a:off x="0" y="1698439"/>
        <a:ext cx="8373616" cy="571320"/>
      </dsp:txXfrm>
    </dsp:sp>
    <dsp:sp modelId="{A3D4153D-2D34-4A40-A00B-59723830A838}">
      <dsp:nvSpPr>
        <dsp:cNvPr id="0" name=""/>
        <dsp:cNvSpPr/>
      </dsp:nvSpPr>
      <dsp:spPr>
        <a:xfrm>
          <a:off x="0" y="2269759"/>
          <a:ext cx="8373616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/>
            <a:t>Data Collection</a:t>
          </a:r>
          <a:r>
            <a:rPr lang="en-GB" sz="2300" kern="1200"/>
            <a:t> </a:t>
          </a:r>
          <a:r>
            <a:rPr lang="en-GB" sz="2300" b="1" kern="1200"/>
            <a:t>Methods: </a:t>
          </a:r>
          <a:endParaRPr lang="en-GB" sz="2300" kern="1200"/>
        </a:p>
      </dsp:txBody>
      <dsp:txXfrm>
        <a:off x="26930" y="2296689"/>
        <a:ext cx="8319756" cy="497795"/>
      </dsp:txXfrm>
    </dsp:sp>
    <dsp:sp modelId="{FE9F6ED8-98F7-4292-9A62-23CA6D29376B}">
      <dsp:nvSpPr>
        <dsp:cNvPr id="0" name=""/>
        <dsp:cNvSpPr/>
      </dsp:nvSpPr>
      <dsp:spPr>
        <a:xfrm>
          <a:off x="0" y="2821415"/>
          <a:ext cx="8373616" cy="571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862" tIns="29210" rIns="163576" bIns="2921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What you used to collect the data (surveys, questionnaires, interviews, trials, etc.). Don’t forget to include </a:t>
          </a:r>
          <a:r>
            <a:rPr lang="en-GB" sz="1800" b="1" kern="1200" dirty="0"/>
            <a:t>sample size..</a:t>
          </a:r>
          <a:endParaRPr lang="en-GB" sz="1800" kern="1200" dirty="0"/>
        </a:p>
      </dsp:txBody>
      <dsp:txXfrm>
        <a:off x="0" y="2821415"/>
        <a:ext cx="8373616" cy="571320"/>
      </dsp:txXfrm>
    </dsp:sp>
    <dsp:sp modelId="{66CD372B-A73A-4E61-946B-F0185B5D65AE}">
      <dsp:nvSpPr>
        <dsp:cNvPr id="0" name=""/>
        <dsp:cNvSpPr/>
      </dsp:nvSpPr>
      <dsp:spPr>
        <a:xfrm>
          <a:off x="0" y="3407478"/>
          <a:ext cx="8373616" cy="55165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b="1" kern="1200" dirty="0"/>
            <a:t>Data Analysis: </a:t>
          </a:r>
          <a:endParaRPr lang="en-GB" sz="2300" kern="1200" dirty="0"/>
        </a:p>
      </dsp:txBody>
      <dsp:txXfrm>
        <a:off x="26930" y="3434408"/>
        <a:ext cx="8319756" cy="497795"/>
      </dsp:txXfrm>
    </dsp:sp>
    <dsp:sp modelId="{F7C27F19-5C6D-48CB-878F-BC6028412B51}">
      <dsp:nvSpPr>
        <dsp:cNvPr id="0" name=""/>
        <dsp:cNvSpPr/>
      </dsp:nvSpPr>
      <dsp:spPr>
        <a:xfrm>
          <a:off x="0" y="3944390"/>
          <a:ext cx="8373616" cy="380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862" tIns="29210" rIns="163576" bIns="2921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Describe how you  intend to analyse the data </a:t>
          </a:r>
        </a:p>
      </dsp:txBody>
      <dsp:txXfrm>
        <a:off x="0" y="3944390"/>
        <a:ext cx="8373616" cy="38088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B7FA3F-333E-4BBE-B726-7739B9FC595C}">
      <dsp:nvSpPr>
        <dsp:cNvPr id="0" name=""/>
        <dsp:cNvSpPr/>
      </dsp:nvSpPr>
      <dsp:spPr>
        <a:xfrm>
          <a:off x="0" y="580182"/>
          <a:ext cx="8661648" cy="11210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Mae </a:t>
          </a:r>
          <a:r>
            <a:rPr lang="en-GB" sz="2800" kern="1200" dirty="0" err="1"/>
            <a:t>hefyd</a:t>
          </a:r>
          <a:r>
            <a:rPr lang="en-GB" sz="2800" kern="1200" dirty="0"/>
            <a:t> </a:t>
          </a:r>
          <a:r>
            <a:rPr lang="en-GB" sz="2800" kern="1200" dirty="0" err="1"/>
            <a:t>yn</a:t>
          </a:r>
          <a:r>
            <a:rPr lang="en-GB" sz="2800" kern="1200" dirty="0"/>
            <a:t> </a:t>
          </a:r>
          <a:r>
            <a:rPr lang="en-GB" sz="2800" kern="1200" dirty="0" err="1"/>
            <a:t>bwysig</a:t>
          </a:r>
          <a:r>
            <a:rPr lang="en-GB" sz="2800" kern="1200" dirty="0"/>
            <a:t> </a:t>
          </a:r>
          <a:r>
            <a:rPr lang="en-GB" sz="2800" kern="1200" dirty="0" err="1"/>
            <a:t>amlinellu</a:t>
          </a:r>
          <a:r>
            <a:rPr lang="en-GB" sz="2800" kern="1200" dirty="0"/>
            <a:t> a </a:t>
          </a:r>
          <a:r>
            <a:rPr lang="en-GB" sz="2800" kern="1200" dirty="0" err="1"/>
            <a:t>thrafod</a:t>
          </a:r>
          <a:r>
            <a:rPr lang="en-GB" sz="2800" kern="1200" dirty="0"/>
            <a:t> </a:t>
          </a:r>
          <a:r>
            <a:rPr lang="en-GB" sz="2800" kern="1200" dirty="0" err="1"/>
            <a:t>eich</a:t>
          </a:r>
          <a:r>
            <a:rPr lang="en-GB" sz="2800" kern="1200" dirty="0"/>
            <a:t> </a:t>
          </a:r>
          <a:r>
            <a:rPr lang="en-GB" sz="2800" kern="1200" dirty="0" err="1"/>
            <a:t>methodoleg</a:t>
          </a:r>
          <a:r>
            <a:rPr lang="en-GB" sz="2800" kern="1200" dirty="0"/>
            <a:t> </a:t>
          </a:r>
          <a:r>
            <a:rPr lang="en-GB" sz="2800" kern="1200" dirty="0" err="1"/>
            <a:t>ar</a:t>
          </a:r>
          <a:r>
            <a:rPr lang="en-GB" sz="2800" kern="1200" dirty="0"/>
            <a:t> </a:t>
          </a:r>
          <a:r>
            <a:rPr lang="en-GB" sz="2800" kern="1200" dirty="0" err="1"/>
            <a:t>gyfer</a:t>
          </a:r>
          <a:r>
            <a:rPr lang="en-GB" sz="2800" kern="1200" dirty="0"/>
            <a:t> </a:t>
          </a:r>
          <a:r>
            <a:rPr lang="en-GB" sz="2800" kern="1200" dirty="0" err="1"/>
            <a:t>Adolygiad</a:t>
          </a:r>
          <a:r>
            <a:rPr lang="en-GB" sz="2800" kern="1200" dirty="0"/>
            <a:t> </a:t>
          </a:r>
          <a:r>
            <a:rPr lang="en-GB" sz="2800" kern="1200" dirty="0" err="1"/>
            <a:t>Ysgafn</a:t>
          </a:r>
          <a:r>
            <a:rPr lang="en-GB" sz="2800" kern="1200" dirty="0"/>
            <a:t>:</a:t>
          </a:r>
          <a:endParaRPr lang="en-GB" sz="1300" kern="1200" dirty="0"/>
        </a:p>
      </dsp:txBody>
      <dsp:txXfrm>
        <a:off x="54723" y="634905"/>
        <a:ext cx="8552202" cy="1011561"/>
      </dsp:txXfrm>
    </dsp:sp>
    <dsp:sp modelId="{7044DEC2-A10A-4F3B-954A-C4B474552FF7}">
      <dsp:nvSpPr>
        <dsp:cNvPr id="0" name=""/>
        <dsp:cNvSpPr/>
      </dsp:nvSpPr>
      <dsp:spPr>
        <a:xfrm>
          <a:off x="0" y="1733797"/>
          <a:ext cx="8661648" cy="21899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007" tIns="22860" rIns="128016" bIns="2286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Mae </a:t>
          </a:r>
          <a:r>
            <a:rPr lang="en-GB" sz="1800" kern="1200" dirty="0" err="1"/>
            <a:t>adolygiad</a:t>
          </a:r>
          <a:r>
            <a:rPr lang="en-GB" sz="1800" kern="1200" dirty="0"/>
            <a:t> </a:t>
          </a:r>
          <a:r>
            <a:rPr lang="en-GB" sz="1800" kern="1200" dirty="0" err="1"/>
            <a:t>llenyddiaeth</a:t>
          </a:r>
          <a:r>
            <a:rPr lang="en-GB" sz="1800" kern="1200" dirty="0"/>
            <a:t> </a:t>
          </a:r>
          <a:r>
            <a:rPr lang="en-GB" sz="1800" kern="1200" dirty="0" err="1"/>
            <a:t>yn</a:t>
          </a:r>
          <a:r>
            <a:rPr lang="en-GB" sz="1800" kern="1200" dirty="0"/>
            <a:t> </a:t>
          </a:r>
          <a:r>
            <a:rPr lang="en-GB" sz="1800" kern="1200" dirty="0" err="1"/>
            <a:t>fath</a:t>
          </a:r>
          <a:r>
            <a:rPr lang="en-GB" sz="1800" kern="1200" dirty="0"/>
            <a:t> o </a:t>
          </a:r>
          <a:r>
            <a:rPr lang="en-GB" sz="1800" kern="1200" dirty="0" err="1"/>
            <a:t>fethodoleg</a:t>
          </a:r>
          <a:r>
            <a:rPr lang="en-GB" sz="1800" kern="1200" dirty="0"/>
            <a:t> </a:t>
          </a:r>
          <a:r>
            <a:rPr lang="en-GB" sz="1800" kern="1200" dirty="0" err="1"/>
            <a:t>ymchwil</a:t>
          </a:r>
          <a:endParaRPr lang="en-GB" sz="1800" kern="1200" dirty="0"/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Gallwch drafod hyn yn eich cyflwyniad i'ch traethawd hir ac amlinellu hwn fel eich methodoleg a'ch rhesymeg dros ei ddewis.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Gweler yr erthygl ar Dimau sy'n Gwneud Adolygiad Llenyddiaeth: </a:t>
          </a:r>
          <a:r>
            <a:rPr lang="en-GB" sz="1800" kern="1200" dirty="0">
              <a:solidFill>
                <a:schemeClr val="accent1"/>
              </a:solidFill>
            </a:rPr>
            <a:t>file:///C:/Users/n.welton/Documents/EC7002Q20_21/Chapter%209%E2%80%83Methods%20for%20Literature%20Reviews%20-%20Handbook%20of% 20eIechyd%20Gwerthusiad_%20An%20Seiliedig ar Dystiolaeth%20Ymagwedd%20-%20NCBI%20Bookshelf.html</a:t>
          </a:r>
        </a:p>
      </dsp:txBody>
      <dsp:txXfrm>
        <a:off x="0" y="1733797"/>
        <a:ext cx="8661648" cy="218991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B7FA3F-333E-4BBE-B726-7739B9FC595C}">
      <dsp:nvSpPr>
        <dsp:cNvPr id="0" name=""/>
        <dsp:cNvSpPr/>
      </dsp:nvSpPr>
      <dsp:spPr>
        <a:xfrm>
          <a:off x="0" y="580182"/>
          <a:ext cx="8661648" cy="112100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Also important to outline and discuss your methodology for a Lit Review: </a:t>
          </a:r>
          <a:endParaRPr lang="en-GB" sz="1300" kern="1200" dirty="0"/>
        </a:p>
      </dsp:txBody>
      <dsp:txXfrm>
        <a:off x="54723" y="634905"/>
        <a:ext cx="8552202" cy="1011561"/>
      </dsp:txXfrm>
    </dsp:sp>
    <dsp:sp modelId="{7044DEC2-A10A-4F3B-954A-C4B474552FF7}">
      <dsp:nvSpPr>
        <dsp:cNvPr id="0" name=""/>
        <dsp:cNvSpPr/>
      </dsp:nvSpPr>
      <dsp:spPr>
        <a:xfrm>
          <a:off x="0" y="1733797"/>
          <a:ext cx="8661648" cy="218991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5007" tIns="22860" rIns="128016" bIns="22860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A literature review  is a form of research methodology 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You can discuss this in your introduction to your dissertation and outline this as your methodology and your rationale for its choice.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800" kern="1200" dirty="0"/>
            <a:t>See article on Teams  Doing a Literature Review: </a:t>
          </a:r>
          <a:r>
            <a:rPr lang="en-GB" sz="1800" kern="1200" dirty="0">
              <a:hlinkClick xmlns:r="http://schemas.openxmlformats.org/officeDocument/2006/relationships" r:id="rId1"/>
            </a:rPr>
            <a:t>file:///C:/Users/n.welton/Documents/EC7002Q20_21/Chapter%209%E2%80%83Methods%20for%20Literature%20Reviews%20-%20Handbook%20of%20eHealth%20Evaluation_%20An%20Evidence-based%20Approach%20-%20NCBI%20Bookshelf.html</a:t>
          </a:r>
          <a:r>
            <a:rPr lang="en-GB" sz="1800" kern="1200" dirty="0"/>
            <a:t> </a:t>
          </a:r>
        </a:p>
      </dsp:txBody>
      <dsp:txXfrm>
        <a:off x="0" y="1733797"/>
        <a:ext cx="8661648" cy="2189916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F25A74-31CE-4B6E-995C-88B09F48BC9C}">
      <dsp:nvSpPr>
        <dsp:cNvPr id="0" name=""/>
        <dsp:cNvSpPr/>
      </dsp:nvSpPr>
      <dsp:spPr>
        <a:xfrm>
          <a:off x="0" y="75032"/>
          <a:ext cx="8363272" cy="359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 err="1"/>
            <a:t>Amlygu</a:t>
          </a:r>
          <a:r>
            <a:rPr lang="en-GB" sz="1500" b="1" kern="1200" dirty="0"/>
            <a:t> </a:t>
          </a:r>
          <a:r>
            <a:rPr lang="en-GB" sz="1500" b="1" kern="1200" dirty="0" err="1"/>
            <a:t>Ffynonellau</a:t>
          </a:r>
          <a:r>
            <a:rPr lang="en-GB" sz="1500" b="1" kern="1200" dirty="0"/>
            <a:t> </a:t>
          </a:r>
          <a:r>
            <a:rPr lang="en-GB" sz="1500" b="1" kern="1200" dirty="0" err="1"/>
            <a:t>ymchwil</a:t>
          </a:r>
          <a:r>
            <a:rPr lang="en-GB" sz="1500" b="1" kern="1200" dirty="0"/>
            <a:t> a </a:t>
          </a:r>
          <a:r>
            <a:rPr lang="en-GB" sz="1500" b="1" kern="1200" dirty="0" err="1"/>
            <a:t>ddefnyddiwyd</a:t>
          </a:r>
          <a:r>
            <a:rPr lang="en-GB" sz="1500" b="1" kern="1200" dirty="0"/>
            <a:t>, </a:t>
          </a:r>
          <a:r>
            <a:rPr lang="en-GB" sz="1500" b="1" kern="1200" dirty="0" err="1"/>
            <a:t>amlinellwch</a:t>
          </a:r>
          <a:r>
            <a:rPr lang="en-GB" sz="1500" b="1" kern="1200" dirty="0"/>
            <a:t> faint o </a:t>
          </a:r>
          <a:r>
            <a:rPr lang="en-GB" sz="1500" b="1" kern="1200" dirty="0" err="1"/>
            <a:t>ffynonellau</a:t>
          </a:r>
          <a:r>
            <a:rPr lang="en-GB" sz="1500" b="1" kern="1200" dirty="0"/>
            <a:t> a </a:t>
          </a:r>
          <a:r>
            <a:rPr lang="en-GB" sz="1500" b="1" kern="1200" dirty="0" err="1"/>
            <a:t>ddefnyddiwyd</a:t>
          </a:r>
          <a:r>
            <a:rPr lang="en-GB" sz="1500" b="1" kern="1200" dirty="0"/>
            <a:t>,</a:t>
          </a:r>
          <a:endParaRPr lang="en-GB" sz="1500" kern="1200" dirty="0"/>
        </a:p>
      </dsp:txBody>
      <dsp:txXfrm>
        <a:off x="17563" y="92595"/>
        <a:ext cx="8328146" cy="324648"/>
      </dsp:txXfrm>
    </dsp:sp>
    <dsp:sp modelId="{775CB026-7BD3-48A0-B232-2B649CDCFEB8}">
      <dsp:nvSpPr>
        <dsp:cNvPr id="0" name=""/>
        <dsp:cNvSpPr/>
      </dsp:nvSpPr>
      <dsp:spPr>
        <a:xfrm>
          <a:off x="0" y="434807"/>
          <a:ext cx="8363272" cy="1863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34" tIns="19050" rIns="106680" bIns="1905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 err="1"/>
            <a:t>e.e</a:t>
          </a:r>
          <a:r>
            <a:rPr lang="en-GB" sz="1200" kern="1200" dirty="0"/>
            <a:t>: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 err="1"/>
            <a:t>llyfrgell PCYDDS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 err="1"/>
            <a:t>Ysgolor Google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 err="1"/>
            <a:t>Llyfrau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 err="1"/>
            <a:t>Dyddlyfrau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 err="1"/>
            <a:t>Gwefannau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 err="1"/>
            <a:t>Adroddiadau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 err="1"/>
            <a:t>Erthyglau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y-GB" sz="1200" kern="1200" dirty="0" err="1"/>
            <a:t>Byddai adnoddau gyda'r cap o 5 oed wedi'i gyhoeddi, unrhyw hŷn trwy berthnasedd.</a:t>
          </a:r>
          <a:endParaRPr lang="en-GB" sz="1200" kern="1200" dirty="0" err="1"/>
        </a:p>
      </dsp:txBody>
      <dsp:txXfrm>
        <a:off x="0" y="434807"/>
        <a:ext cx="8363272" cy="1863000"/>
      </dsp:txXfrm>
    </dsp:sp>
    <dsp:sp modelId="{1EB87B37-D35C-4897-B561-801D8BAA8F02}">
      <dsp:nvSpPr>
        <dsp:cNvPr id="0" name=""/>
        <dsp:cNvSpPr/>
      </dsp:nvSpPr>
      <dsp:spPr>
        <a:xfrm>
          <a:off x="0" y="2297807"/>
          <a:ext cx="8363272" cy="359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Search Strategy used</a:t>
          </a:r>
          <a:endParaRPr lang="en-GB" sz="1500" kern="1200"/>
        </a:p>
      </dsp:txBody>
      <dsp:txXfrm>
        <a:off x="17563" y="2315370"/>
        <a:ext cx="8328146" cy="324648"/>
      </dsp:txXfrm>
    </dsp:sp>
    <dsp:sp modelId="{55312A44-798E-4581-8C61-7F82DAE7649F}">
      <dsp:nvSpPr>
        <dsp:cNvPr id="0" name=""/>
        <dsp:cNvSpPr/>
      </dsp:nvSpPr>
      <dsp:spPr>
        <a:xfrm>
          <a:off x="0" y="2657582"/>
          <a:ext cx="8363272" cy="411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34" tIns="19050" rIns="106680" bIns="1905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b="1" kern="1200"/>
            <a:t>e.g What were the boundaries of your research Topic </a:t>
          </a:r>
          <a:endParaRPr lang="en-GB" sz="1200" kern="120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b="1" kern="1200"/>
            <a:t>e.g Highlight key terms to search </a:t>
          </a:r>
          <a:endParaRPr lang="en-GB" sz="1200" kern="1200"/>
        </a:p>
      </dsp:txBody>
      <dsp:txXfrm>
        <a:off x="0" y="2657582"/>
        <a:ext cx="8363272" cy="411412"/>
      </dsp:txXfrm>
    </dsp:sp>
    <dsp:sp modelId="{3E279DCB-91D8-41F0-9778-D34F1D856B63}">
      <dsp:nvSpPr>
        <dsp:cNvPr id="0" name=""/>
        <dsp:cNvSpPr/>
      </dsp:nvSpPr>
      <dsp:spPr>
        <a:xfrm>
          <a:off x="0" y="3068995"/>
          <a:ext cx="8363272" cy="359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Step by step process methods </a:t>
          </a:r>
          <a:endParaRPr lang="en-GB" sz="1500" kern="1200"/>
        </a:p>
      </dsp:txBody>
      <dsp:txXfrm>
        <a:off x="17563" y="3086558"/>
        <a:ext cx="8328146" cy="324648"/>
      </dsp:txXfrm>
    </dsp:sp>
    <dsp:sp modelId="{E016833C-5E58-49A1-8D18-502B1DA6567D}">
      <dsp:nvSpPr>
        <dsp:cNvPr id="0" name=""/>
        <dsp:cNvSpPr/>
      </dsp:nvSpPr>
      <dsp:spPr>
        <a:xfrm>
          <a:off x="0" y="3428770"/>
          <a:ext cx="8363272" cy="248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34" tIns="19050" rIns="106680" bIns="1905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b="1" kern="1200" dirty="0"/>
            <a:t>(e.g. see CASP)</a:t>
          </a:r>
          <a:endParaRPr lang="en-GB" sz="1200" kern="1200" dirty="0"/>
        </a:p>
      </dsp:txBody>
      <dsp:txXfrm>
        <a:off x="0" y="3428770"/>
        <a:ext cx="8363272" cy="248400"/>
      </dsp:txXfrm>
    </dsp:sp>
    <dsp:sp modelId="{F9884FF3-17D5-4DEF-B901-AA469E8A1A96}">
      <dsp:nvSpPr>
        <dsp:cNvPr id="0" name=""/>
        <dsp:cNvSpPr/>
      </dsp:nvSpPr>
      <dsp:spPr>
        <a:xfrm>
          <a:off x="0" y="3677170"/>
          <a:ext cx="8363272" cy="359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Creation of themes</a:t>
          </a:r>
          <a:endParaRPr lang="en-GB" sz="1500" kern="1200"/>
        </a:p>
      </dsp:txBody>
      <dsp:txXfrm>
        <a:off x="17563" y="3694733"/>
        <a:ext cx="8328146" cy="324648"/>
      </dsp:txXfrm>
    </dsp:sp>
    <dsp:sp modelId="{308DF11E-EF9D-4004-A51F-48AB693D2163}">
      <dsp:nvSpPr>
        <dsp:cNvPr id="0" name=""/>
        <dsp:cNvSpPr/>
      </dsp:nvSpPr>
      <dsp:spPr>
        <a:xfrm>
          <a:off x="0" y="4036945"/>
          <a:ext cx="8363272" cy="248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34" tIns="19050" rIns="106680" bIns="1905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b="1" kern="1200" dirty="0"/>
            <a:t>E.g. how did you arrive at themes , what literature informed it? </a:t>
          </a:r>
          <a:endParaRPr lang="en-GB" sz="1200" kern="1200" dirty="0"/>
        </a:p>
      </dsp:txBody>
      <dsp:txXfrm>
        <a:off x="0" y="4036945"/>
        <a:ext cx="8363272" cy="248400"/>
      </dsp:txXfrm>
    </dsp:sp>
    <dsp:sp modelId="{F1C50EB5-BC54-47BA-A28C-2ADD7D4D2588}">
      <dsp:nvSpPr>
        <dsp:cNvPr id="0" name=""/>
        <dsp:cNvSpPr/>
      </dsp:nvSpPr>
      <dsp:spPr>
        <a:xfrm>
          <a:off x="0" y="4285345"/>
          <a:ext cx="8363272" cy="359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Ethical considerations</a:t>
          </a:r>
          <a:endParaRPr lang="en-GB" sz="1500" kern="1200"/>
        </a:p>
      </dsp:txBody>
      <dsp:txXfrm>
        <a:off x="17563" y="4302908"/>
        <a:ext cx="8328146" cy="324648"/>
      </dsp:txXfrm>
    </dsp:sp>
    <dsp:sp modelId="{5DF9D9B7-CD2B-4D4C-A687-86D4F6C526C9}">
      <dsp:nvSpPr>
        <dsp:cNvPr id="0" name=""/>
        <dsp:cNvSpPr/>
      </dsp:nvSpPr>
      <dsp:spPr>
        <a:xfrm>
          <a:off x="0" y="4645120"/>
          <a:ext cx="8363272" cy="248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34" tIns="19050" rIns="106680" bIns="1905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b="1" kern="1200"/>
            <a:t>E.g are you reviewing sensitive data? </a:t>
          </a:r>
          <a:endParaRPr lang="en-GB" sz="1200" kern="1200"/>
        </a:p>
      </dsp:txBody>
      <dsp:txXfrm>
        <a:off x="0" y="4645120"/>
        <a:ext cx="8363272" cy="24840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F25A74-31CE-4B6E-995C-88B09F48BC9C}">
      <dsp:nvSpPr>
        <dsp:cNvPr id="0" name=""/>
        <dsp:cNvSpPr/>
      </dsp:nvSpPr>
      <dsp:spPr>
        <a:xfrm>
          <a:off x="0" y="75032"/>
          <a:ext cx="8363272" cy="359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Highlight Research sources used, outline how many sources  used,</a:t>
          </a:r>
          <a:endParaRPr lang="en-GB" sz="1500" kern="1200"/>
        </a:p>
      </dsp:txBody>
      <dsp:txXfrm>
        <a:off x="17563" y="92595"/>
        <a:ext cx="8328146" cy="324648"/>
      </dsp:txXfrm>
    </dsp:sp>
    <dsp:sp modelId="{775CB026-7BD3-48A0-B232-2B649CDCFEB8}">
      <dsp:nvSpPr>
        <dsp:cNvPr id="0" name=""/>
        <dsp:cNvSpPr/>
      </dsp:nvSpPr>
      <dsp:spPr>
        <a:xfrm>
          <a:off x="0" y="434807"/>
          <a:ext cx="8363272" cy="1863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34" tIns="19050" rIns="106680" bIns="1905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 err="1"/>
            <a:t>e.g</a:t>
          </a:r>
          <a:r>
            <a:rPr lang="en-GB" sz="1200" kern="1200" dirty="0"/>
            <a:t>: </a:t>
          </a:r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/>
            <a:t>UWTSD library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/>
            <a:t>Google Scholar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/>
            <a:t>Books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/>
            <a:t>Journals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 dirty="0"/>
            <a:t>Websites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/>
            <a:t>Reports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/>
            <a:t>Articles</a:t>
          </a:r>
        </a:p>
        <a:p>
          <a:pPr marL="228600" lvl="2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kern="1200"/>
            <a:t>Resources with the cap publicised age of 5 years, any older would be through relevance.</a:t>
          </a:r>
        </a:p>
      </dsp:txBody>
      <dsp:txXfrm>
        <a:off x="0" y="434807"/>
        <a:ext cx="8363272" cy="1863000"/>
      </dsp:txXfrm>
    </dsp:sp>
    <dsp:sp modelId="{1EB87B37-D35C-4897-B561-801D8BAA8F02}">
      <dsp:nvSpPr>
        <dsp:cNvPr id="0" name=""/>
        <dsp:cNvSpPr/>
      </dsp:nvSpPr>
      <dsp:spPr>
        <a:xfrm>
          <a:off x="0" y="2297807"/>
          <a:ext cx="8363272" cy="359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 err="1"/>
            <a:t>Strategaeth</a:t>
          </a:r>
          <a:r>
            <a:rPr lang="en-GB" sz="1500" b="1" kern="1200" dirty="0"/>
            <a:t> </a:t>
          </a:r>
          <a:r>
            <a:rPr lang="en-GB" sz="1500" b="1" kern="1200" dirty="0" err="1"/>
            <a:t>Chwilio</a:t>
          </a:r>
          <a:r>
            <a:rPr lang="en-GB" sz="1500" b="1" kern="1200" dirty="0"/>
            <a:t> </a:t>
          </a:r>
          <a:r>
            <a:rPr lang="en-GB" sz="1500" b="1" kern="1200" dirty="0" err="1"/>
            <a:t>wedi'i</a:t>
          </a:r>
          <a:r>
            <a:rPr lang="en-GB" sz="1500" b="1" kern="1200" dirty="0"/>
            <a:t> </a:t>
          </a:r>
          <a:r>
            <a:rPr lang="en-GB" sz="1500" b="1" kern="1200" dirty="0" err="1"/>
            <a:t>defnyddio</a:t>
          </a:r>
          <a:endParaRPr lang="en-GB" sz="1500" kern="1200" dirty="0"/>
        </a:p>
      </dsp:txBody>
      <dsp:txXfrm>
        <a:off x="17563" y="2315370"/>
        <a:ext cx="8328146" cy="324648"/>
      </dsp:txXfrm>
    </dsp:sp>
    <dsp:sp modelId="{55312A44-798E-4581-8C61-7F82DAE7649F}">
      <dsp:nvSpPr>
        <dsp:cNvPr id="0" name=""/>
        <dsp:cNvSpPr/>
      </dsp:nvSpPr>
      <dsp:spPr>
        <a:xfrm>
          <a:off x="0" y="2657582"/>
          <a:ext cx="8363272" cy="4114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34" tIns="19050" rIns="106680" bIns="1905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b="1" kern="1200" dirty="0" err="1"/>
            <a:t>e.e</a:t>
          </a:r>
          <a:r>
            <a:rPr lang="en-GB" sz="1200" b="1" kern="1200" dirty="0"/>
            <a:t> Beth </a:t>
          </a:r>
          <a:r>
            <a:rPr lang="en-GB" sz="1200" b="1" kern="1200" dirty="0" err="1"/>
            <a:t>oedd</a:t>
          </a:r>
          <a:r>
            <a:rPr lang="en-GB" sz="1200" b="1" kern="1200" dirty="0"/>
            <a:t> </a:t>
          </a:r>
          <a:r>
            <a:rPr lang="en-GB" sz="1200" b="1" kern="1200" dirty="0" err="1"/>
            <a:t>ffiniau</a:t>
          </a:r>
          <a:r>
            <a:rPr lang="en-GB" sz="1200" b="1" kern="1200" dirty="0"/>
            <a:t> </a:t>
          </a:r>
          <a:r>
            <a:rPr lang="en-GB" sz="1200" b="1" kern="1200" dirty="0" err="1"/>
            <a:t>eich</a:t>
          </a:r>
          <a:r>
            <a:rPr lang="en-GB" sz="1200" b="1" kern="1200" dirty="0"/>
            <a:t> </a:t>
          </a:r>
          <a:r>
            <a:rPr lang="en-GB" sz="1200" b="1" kern="1200" dirty="0" err="1"/>
            <a:t>pwnc</a:t>
          </a:r>
          <a:r>
            <a:rPr lang="en-GB" sz="1200" b="1" kern="1200" dirty="0"/>
            <a:t> </a:t>
          </a:r>
          <a:r>
            <a:rPr lang="en-GB" sz="1200" b="1" kern="1200" dirty="0" err="1"/>
            <a:t>ymchwil</a:t>
          </a:r>
          <a:endParaRPr lang="en-GB" sz="12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b="1" kern="1200" dirty="0" err="1"/>
            <a:t>e.e Amlygu termau allweddol i chwilio</a:t>
          </a:r>
        </a:p>
      </dsp:txBody>
      <dsp:txXfrm>
        <a:off x="0" y="2657582"/>
        <a:ext cx="8363272" cy="411412"/>
      </dsp:txXfrm>
    </dsp:sp>
    <dsp:sp modelId="{3E279DCB-91D8-41F0-9778-D34F1D856B63}">
      <dsp:nvSpPr>
        <dsp:cNvPr id="0" name=""/>
        <dsp:cNvSpPr/>
      </dsp:nvSpPr>
      <dsp:spPr>
        <a:xfrm>
          <a:off x="0" y="3068995"/>
          <a:ext cx="8363272" cy="359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 err="1"/>
            <a:t>Dulliau</a:t>
          </a:r>
          <a:r>
            <a:rPr lang="en-GB" sz="1500" b="1" kern="1200" dirty="0"/>
            <a:t> proses gam </a:t>
          </a:r>
          <a:r>
            <a:rPr lang="en-GB" sz="1500" b="1" kern="1200" dirty="0" err="1"/>
            <a:t>wrth</a:t>
          </a:r>
          <a:r>
            <a:rPr lang="en-GB" sz="1500" b="1" kern="1200" dirty="0"/>
            <a:t> gam</a:t>
          </a:r>
          <a:endParaRPr lang="en-GB" sz="1500" kern="1200" dirty="0"/>
        </a:p>
      </dsp:txBody>
      <dsp:txXfrm>
        <a:off x="17563" y="3086558"/>
        <a:ext cx="8328146" cy="324648"/>
      </dsp:txXfrm>
    </dsp:sp>
    <dsp:sp modelId="{E016833C-5E58-49A1-8D18-502B1DA6567D}">
      <dsp:nvSpPr>
        <dsp:cNvPr id="0" name=""/>
        <dsp:cNvSpPr/>
      </dsp:nvSpPr>
      <dsp:spPr>
        <a:xfrm>
          <a:off x="0" y="3428770"/>
          <a:ext cx="8363272" cy="248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34" tIns="19050" rIns="106680" bIns="1905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b="1" kern="1200" dirty="0"/>
            <a:t>(</a:t>
          </a:r>
          <a:r>
            <a:rPr lang="en-GB" sz="1200" b="1" kern="1200" dirty="0" err="1"/>
            <a:t>e.e.</a:t>
          </a:r>
          <a:r>
            <a:rPr lang="en-GB" sz="1200" b="1" kern="1200" dirty="0"/>
            <a:t> </a:t>
          </a:r>
          <a:r>
            <a:rPr lang="en-GB" sz="1200" b="1" kern="1200" dirty="0" err="1"/>
            <a:t>gweler</a:t>
          </a:r>
          <a:r>
            <a:rPr lang="en-GB" sz="1200" b="1" kern="1200" dirty="0"/>
            <a:t> CASP)</a:t>
          </a:r>
          <a:endParaRPr lang="en-GB" sz="1200" kern="1200" dirty="0"/>
        </a:p>
      </dsp:txBody>
      <dsp:txXfrm>
        <a:off x="0" y="3428770"/>
        <a:ext cx="8363272" cy="248400"/>
      </dsp:txXfrm>
    </dsp:sp>
    <dsp:sp modelId="{F9884FF3-17D5-4DEF-B901-AA469E8A1A96}">
      <dsp:nvSpPr>
        <dsp:cNvPr id="0" name=""/>
        <dsp:cNvSpPr/>
      </dsp:nvSpPr>
      <dsp:spPr>
        <a:xfrm>
          <a:off x="0" y="3672408"/>
          <a:ext cx="8363272" cy="359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Creu </a:t>
          </a:r>
          <a:r>
            <a:rPr lang="en-GB" sz="1500" b="1" kern="1200" dirty="0" err="1"/>
            <a:t>themâu</a:t>
          </a:r>
          <a:endParaRPr lang="en-GB" sz="1500" kern="1200" dirty="0"/>
        </a:p>
      </dsp:txBody>
      <dsp:txXfrm>
        <a:off x="17563" y="3689971"/>
        <a:ext cx="8328146" cy="324648"/>
      </dsp:txXfrm>
    </dsp:sp>
    <dsp:sp modelId="{308DF11E-EF9D-4004-A51F-48AB693D2163}">
      <dsp:nvSpPr>
        <dsp:cNvPr id="0" name=""/>
        <dsp:cNvSpPr/>
      </dsp:nvSpPr>
      <dsp:spPr>
        <a:xfrm>
          <a:off x="0" y="4036945"/>
          <a:ext cx="8363272" cy="248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34" tIns="19050" rIns="106680" bIns="1905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b="1" kern="1200" dirty="0" err="1"/>
            <a:t>E.e.</a:t>
          </a:r>
          <a:r>
            <a:rPr lang="en-GB" sz="1200" b="1" kern="1200" dirty="0"/>
            <a:t> </a:t>
          </a:r>
          <a:r>
            <a:rPr lang="en-GB" sz="1200" b="1" kern="1200" dirty="0" err="1"/>
            <a:t>sut</a:t>
          </a:r>
          <a:r>
            <a:rPr lang="en-GB" sz="1200" b="1" kern="1200" dirty="0"/>
            <a:t> y </a:t>
          </a:r>
          <a:r>
            <a:rPr lang="en-GB" sz="1200" b="1" kern="1200" dirty="0" err="1"/>
            <a:t>daethoch</a:t>
          </a:r>
          <a:r>
            <a:rPr lang="en-GB" sz="1200" b="1" kern="1200" dirty="0"/>
            <a:t> at </a:t>
          </a:r>
          <a:r>
            <a:rPr lang="en-GB" sz="1200" b="1" kern="1200" dirty="0" err="1"/>
            <a:t>themâu</a:t>
          </a:r>
          <a:r>
            <a:rPr lang="en-GB" sz="1200" b="1" kern="1200" dirty="0"/>
            <a:t> , pa </a:t>
          </a:r>
          <a:r>
            <a:rPr lang="en-GB" sz="1200" b="1" kern="1200" dirty="0" err="1"/>
            <a:t>lenyddiaeth</a:t>
          </a:r>
          <a:r>
            <a:rPr lang="en-GB" sz="1200" b="1" kern="1200" dirty="0"/>
            <a:t> </a:t>
          </a:r>
          <a:r>
            <a:rPr lang="en-GB" sz="1200" b="1" kern="1200" dirty="0" err="1"/>
            <a:t>a'i</a:t>
          </a:r>
          <a:r>
            <a:rPr lang="en-GB" sz="1200" b="1" kern="1200" dirty="0"/>
            <a:t> </a:t>
          </a:r>
          <a:r>
            <a:rPr lang="en-GB" sz="1200" b="1" kern="1200" dirty="0" err="1"/>
            <a:t>hysbysodd</a:t>
          </a:r>
          <a:r>
            <a:rPr lang="en-GB" sz="1200" b="1" kern="1200" dirty="0"/>
            <a:t>?</a:t>
          </a:r>
          <a:endParaRPr lang="en-GB" sz="1200" kern="1200" dirty="0"/>
        </a:p>
      </dsp:txBody>
      <dsp:txXfrm>
        <a:off x="0" y="4036945"/>
        <a:ext cx="8363272" cy="248400"/>
      </dsp:txXfrm>
    </dsp:sp>
    <dsp:sp modelId="{F1C50EB5-BC54-47BA-A28C-2ADD7D4D2588}">
      <dsp:nvSpPr>
        <dsp:cNvPr id="0" name=""/>
        <dsp:cNvSpPr/>
      </dsp:nvSpPr>
      <dsp:spPr>
        <a:xfrm>
          <a:off x="0" y="4320481"/>
          <a:ext cx="8363272" cy="3597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 err="1"/>
            <a:t>Ystyriaethau</a:t>
          </a:r>
          <a:r>
            <a:rPr lang="en-GB" sz="1500" b="1" kern="1200" dirty="0"/>
            <a:t> </a:t>
          </a:r>
          <a:r>
            <a:rPr lang="en-GB" sz="1500" b="1" kern="1200" dirty="0" err="1"/>
            <a:t>moesegol</a:t>
          </a:r>
          <a:endParaRPr lang="en-GB" sz="1500" kern="1200" dirty="0"/>
        </a:p>
      </dsp:txBody>
      <dsp:txXfrm>
        <a:off x="17563" y="4338044"/>
        <a:ext cx="8328146" cy="324648"/>
      </dsp:txXfrm>
    </dsp:sp>
    <dsp:sp modelId="{5DF9D9B7-CD2B-4D4C-A687-86D4F6C526C9}">
      <dsp:nvSpPr>
        <dsp:cNvPr id="0" name=""/>
        <dsp:cNvSpPr/>
      </dsp:nvSpPr>
      <dsp:spPr>
        <a:xfrm>
          <a:off x="0" y="4645120"/>
          <a:ext cx="8363272" cy="248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534" tIns="19050" rIns="106680" bIns="19050" numCol="1" spcCol="1270" anchor="t" anchorCtr="0">
          <a:noAutofit/>
        </a:bodyPr>
        <a:lstStyle/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200" b="1" kern="1200" dirty="0" err="1"/>
            <a:t>E.e.</a:t>
          </a:r>
          <a:r>
            <a:rPr lang="en-GB" sz="1200" b="1" kern="1200" dirty="0"/>
            <a:t> a </a:t>
          </a:r>
          <a:r>
            <a:rPr lang="en-GB" sz="1200" b="1" kern="1200" dirty="0" err="1"/>
            <a:t>ydych</a:t>
          </a:r>
          <a:r>
            <a:rPr lang="en-GB" sz="1200" b="1" kern="1200" dirty="0"/>
            <a:t> </a:t>
          </a:r>
          <a:r>
            <a:rPr lang="en-GB" sz="1200" b="1" kern="1200" dirty="0" err="1"/>
            <a:t>yn</a:t>
          </a:r>
          <a:r>
            <a:rPr lang="en-GB" sz="1200" b="1" kern="1200" dirty="0"/>
            <a:t> </a:t>
          </a:r>
          <a:r>
            <a:rPr lang="en-GB" sz="1200" b="1" kern="1200" dirty="0" err="1"/>
            <a:t>adolygu</a:t>
          </a:r>
          <a:r>
            <a:rPr lang="en-GB" sz="1200" b="1" kern="1200" dirty="0"/>
            <a:t> data </a:t>
          </a:r>
          <a:r>
            <a:rPr lang="en-GB" sz="1200" b="1" kern="1200" dirty="0" err="1"/>
            <a:t>sensitif</a:t>
          </a:r>
          <a:r>
            <a:rPr lang="en-GB" sz="1200" b="1" kern="1200" dirty="0"/>
            <a:t>?</a:t>
          </a:r>
          <a:endParaRPr lang="en-GB" sz="1200" kern="1200" dirty="0"/>
        </a:p>
      </dsp:txBody>
      <dsp:txXfrm>
        <a:off x="0" y="4645120"/>
        <a:ext cx="8363272" cy="24840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DF1DEF-61F9-4307-9655-AD2E1A3C524A}">
      <dsp:nvSpPr>
        <dsp:cNvPr id="0" name=""/>
        <dsp:cNvSpPr/>
      </dsp:nvSpPr>
      <dsp:spPr>
        <a:xfrm>
          <a:off x="0" y="501029"/>
          <a:ext cx="7886700" cy="1272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There are some useful tools you can use as a systematic review methods see for example : </a:t>
          </a:r>
        </a:p>
      </dsp:txBody>
      <dsp:txXfrm>
        <a:off x="62141" y="563170"/>
        <a:ext cx="7762418" cy="1148678"/>
      </dsp:txXfrm>
    </dsp:sp>
    <dsp:sp modelId="{9BE04693-B18D-4B3E-9D78-1B1A453FBC8E}">
      <dsp:nvSpPr>
        <dsp:cNvPr id="0" name=""/>
        <dsp:cNvSpPr/>
      </dsp:nvSpPr>
      <dsp:spPr>
        <a:xfrm>
          <a:off x="0" y="1891407"/>
          <a:ext cx="7886700" cy="12729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solidFill>
                <a:schemeClr val="bg1">
                  <a:lumMod val="95000"/>
                </a:schemeClr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https://casp-uk.net/casp-tools-checklists/</a:t>
          </a:r>
          <a:endParaRPr lang="en-GB" sz="3200" b="1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62141" y="1953548"/>
        <a:ext cx="7762418" cy="114867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DF1DEF-61F9-4307-9655-AD2E1A3C524A}">
      <dsp:nvSpPr>
        <dsp:cNvPr id="0" name=""/>
        <dsp:cNvSpPr/>
      </dsp:nvSpPr>
      <dsp:spPr>
        <a:xfrm>
          <a:off x="0" y="14308"/>
          <a:ext cx="7886700" cy="1759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Mae </a:t>
          </a:r>
          <a:r>
            <a:rPr lang="en-GB" sz="3200" kern="1200" dirty="0" err="1"/>
            <a:t>rhai</a:t>
          </a:r>
          <a:r>
            <a:rPr lang="en-GB" sz="3200" kern="1200" dirty="0"/>
            <a:t> offer </a:t>
          </a:r>
          <a:r>
            <a:rPr lang="en-GB" sz="3200" kern="1200" dirty="0" err="1"/>
            <a:t>defnyddiol</a:t>
          </a:r>
          <a:r>
            <a:rPr lang="en-GB" sz="3200" kern="1200" dirty="0"/>
            <a:t> y </a:t>
          </a:r>
          <a:r>
            <a:rPr lang="en-GB" sz="3200" kern="1200" dirty="0" err="1"/>
            <a:t>gallwch</a:t>
          </a:r>
          <a:r>
            <a:rPr lang="en-GB" sz="3200" kern="1200" dirty="0"/>
            <a:t> </a:t>
          </a:r>
          <a:r>
            <a:rPr lang="en-GB" sz="3200" kern="1200" dirty="0" err="1"/>
            <a:t>eu</a:t>
          </a:r>
          <a:r>
            <a:rPr lang="en-GB" sz="3200" kern="1200" dirty="0"/>
            <a:t> </a:t>
          </a:r>
          <a:r>
            <a:rPr lang="en-GB" sz="3200" kern="1200" dirty="0" err="1"/>
            <a:t>defnyddio</a:t>
          </a:r>
          <a:r>
            <a:rPr lang="en-GB" sz="3200" kern="1200" dirty="0"/>
            <a:t> </a:t>
          </a:r>
          <a:r>
            <a:rPr lang="en-GB" sz="3200" kern="1200" dirty="0" err="1"/>
            <a:t>fel</a:t>
          </a:r>
          <a:r>
            <a:rPr lang="en-GB" sz="3200" kern="1200" dirty="0"/>
            <a:t> </a:t>
          </a:r>
          <a:r>
            <a:rPr lang="en-GB" sz="3200" kern="1200" dirty="0" err="1"/>
            <a:t>dulliau</a:t>
          </a:r>
          <a:r>
            <a:rPr lang="en-GB" sz="3200" kern="1200" dirty="0"/>
            <a:t> </a:t>
          </a:r>
          <a:r>
            <a:rPr lang="en-GB" sz="3200" kern="1200" dirty="0" err="1"/>
            <a:t>adolygu</a:t>
          </a:r>
          <a:r>
            <a:rPr lang="en-GB" sz="3200" kern="1200" dirty="0"/>
            <a:t> </a:t>
          </a:r>
          <a:r>
            <a:rPr lang="en-GB" sz="3200" kern="1200" dirty="0" err="1"/>
            <a:t>systematig</a:t>
          </a:r>
          <a:r>
            <a:rPr lang="en-GB" sz="3200" kern="1200" dirty="0"/>
            <a:t> </a:t>
          </a:r>
          <a:r>
            <a:rPr lang="en-GB" sz="3200" kern="1200" dirty="0" err="1"/>
            <a:t>gweler</a:t>
          </a:r>
          <a:r>
            <a:rPr lang="en-GB" sz="3200" kern="1200" dirty="0"/>
            <a:t> er </a:t>
          </a:r>
          <a:r>
            <a:rPr lang="en-GB" sz="3200" kern="1200" dirty="0" err="1"/>
            <a:t>enghraifft</a:t>
          </a:r>
          <a:r>
            <a:rPr lang="en-GB" sz="3200" kern="1200" dirty="0"/>
            <a:t> :</a:t>
          </a:r>
        </a:p>
      </dsp:txBody>
      <dsp:txXfrm>
        <a:off x="85900" y="100208"/>
        <a:ext cx="7714900" cy="1587880"/>
      </dsp:txXfrm>
    </dsp:sp>
    <dsp:sp modelId="{9BE04693-B18D-4B3E-9D78-1B1A453FBC8E}">
      <dsp:nvSpPr>
        <dsp:cNvPr id="0" name=""/>
        <dsp:cNvSpPr/>
      </dsp:nvSpPr>
      <dsp:spPr>
        <a:xfrm>
          <a:off x="0" y="1880458"/>
          <a:ext cx="7886700" cy="1759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>
              <a:solidFill>
                <a:schemeClr val="bg1">
                  <a:lumMod val="95000"/>
                </a:schemeClr>
              </a:solidFill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https://casp-uk.net/casp-tools-checklists/</a:t>
          </a:r>
          <a:endParaRPr lang="en-GB" sz="3200" b="1" kern="1200" dirty="0">
            <a:solidFill>
              <a:schemeClr val="bg1">
                <a:lumMod val="95000"/>
              </a:schemeClr>
            </a:solidFill>
          </a:endParaRPr>
        </a:p>
      </dsp:txBody>
      <dsp:txXfrm>
        <a:off x="85900" y="1966358"/>
        <a:ext cx="7714900" cy="158788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C7C856-0E17-4349-B24E-73B4C6956485}">
      <dsp:nvSpPr>
        <dsp:cNvPr id="0" name=""/>
        <dsp:cNvSpPr/>
      </dsp:nvSpPr>
      <dsp:spPr>
        <a:xfrm>
          <a:off x="0" y="14308"/>
          <a:ext cx="7886700" cy="1759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Your dissertation findings should be in summary form or analysed using an appropriate method.</a:t>
          </a:r>
        </a:p>
      </dsp:txBody>
      <dsp:txXfrm>
        <a:off x="85900" y="100208"/>
        <a:ext cx="7714900" cy="1587880"/>
      </dsp:txXfrm>
    </dsp:sp>
    <dsp:sp modelId="{572D4FD4-4482-40E1-A581-2AE7F7DAC3B4}">
      <dsp:nvSpPr>
        <dsp:cNvPr id="0" name=""/>
        <dsp:cNvSpPr/>
      </dsp:nvSpPr>
      <dsp:spPr>
        <a:xfrm>
          <a:off x="0" y="1866149"/>
          <a:ext cx="7886700" cy="17596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u="sng" kern="1200" dirty="0"/>
            <a:t>You do not </a:t>
          </a:r>
          <a:r>
            <a:rPr lang="en-GB" sz="3200" kern="1200" dirty="0"/>
            <a:t>present all your data </a:t>
          </a:r>
          <a:r>
            <a:rPr lang="en-GB" sz="3200" b="1" kern="1200" dirty="0"/>
            <a:t>RAW</a:t>
          </a:r>
          <a:endParaRPr lang="en-GB" sz="3200" kern="1200" dirty="0"/>
        </a:p>
      </dsp:txBody>
      <dsp:txXfrm>
        <a:off x="85900" y="1952049"/>
        <a:ext cx="7714900" cy="1587880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FC7FC9-6FB8-4D4F-86D9-9B60B5D99833}">
      <dsp:nvSpPr>
        <dsp:cNvPr id="0" name=""/>
        <dsp:cNvSpPr/>
      </dsp:nvSpPr>
      <dsp:spPr>
        <a:xfrm rot="5400000">
          <a:off x="3906900" y="-703675"/>
          <a:ext cx="2912110" cy="50474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2889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6500" kern="1200" dirty="0" err="1"/>
            <a:t>Ansoddol</a:t>
          </a:r>
          <a:endParaRPr lang="en-GB" sz="6500" kern="1200" dirty="0"/>
        </a:p>
        <a:p>
          <a:pPr marL="285750" lvl="1" indent="-285750" algn="l" defTabSz="2889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6500" kern="1200" dirty="0"/>
            <a:t>Meintiol</a:t>
          </a:r>
        </a:p>
      </dsp:txBody>
      <dsp:txXfrm rot="-5400000">
        <a:off x="2839212" y="506170"/>
        <a:ext cx="4905331" cy="2627796"/>
      </dsp:txXfrm>
    </dsp:sp>
    <dsp:sp modelId="{5BAAB8ED-E431-4B92-9A4D-B5C69907EF77}">
      <dsp:nvSpPr>
        <dsp:cNvPr id="0" name=""/>
        <dsp:cNvSpPr/>
      </dsp:nvSpPr>
      <dsp:spPr>
        <a:xfrm>
          <a:off x="0" y="0"/>
          <a:ext cx="2839212" cy="36401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/>
            <a:t>Mae </a:t>
          </a:r>
          <a:r>
            <a:rPr lang="en-GB" sz="2900" kern="1200" dirty="0" err="1"/>
            <a:t>sut</a:t>
          </a:r>
          <a:r>
            <a:rPr lang="en-GB" sz="2900" kern="1200" dirty="0"/>
            <a:t> </a:t>
          </a:r>
          <a:r>
            <a:rPr lang="en-GB" sz="2900" kern="1200" dirty="0" err="1"/>
            <a:t>rydych</a:t>
          </a:r>
          <a:r>
            <a:rPr lang="en-GB" sz="2900" kern="1200" dirty="0"/>
            <a:t> </a:t>
          </a:r>
          <a:r>
            <a:rPr lang="en-GB" sz="2900" kern="1200" dirty="0" err="1"/>
            <a:t>yn</a:t>
          </a:r>
          <a:r>
            <a:rPr lang="en-GB" sz="2900" kern="1200" dirty="0"/>
            <a:t> </a:t>
          </a:r>
          <a:r>
            <a:rPr lang="en-GB" sz="2900" kern="1200" dirty="0" err="1"/>
            <a:t>dadansoddi</a:t>
          </a:r>
          <a:r>
            <a:rPr lang="en-GB" sz="2900" kern="1200" dirty="0"/>
            <a:t> </a:t>
          </a:r>
          <a:r>
            <a:rPr lang="en-GB" sz="2900" kern="1200" dirty="0" err="1"/>
            <a:t>eich</a:t>
          </a:r>
          <a:r>
            <a:rPr lang="en-GB" sz="2900" kern="1200" dirty="0"/>
            <a:t> data </a:t>
          </a:r>
          <a:r>
            <a:rPr lang="en-GB" sz="2900" kern="1200" dirty="0" err="1"/>
            <a:t>yn</a:t>
          </a:r>
          <a:r>
            <a:rPr lang="en-GB" sz="2900" kern="1200" dirty="0"/>
            <a:t> </a:t>
          </a:r>
          <a:r>
            <a:rPr lang="en-GB" sz="2900" kern="1200" dirty="0" err="1"/>
            <a:t>dibynnu</a:t>
          </a:r>
          <a:r>
            <a:rPr lang="en-GB" sz="2900" kern="1200" dirty="0"/>
            <a:t> </a:t>
          </a:r>
          <a:r>
            <a:rPr lang="en-GB" sz="2900" kern="1200" dirty="0" err="1"/>
            <a:t>ar</a:t>
          </a:r>
          <a:r>
            <a:rPr lang="en-GB" sz="2900" kern="1200" dirty="0"/>
            <a:t> </a:t>
          </a:r>
          <a:r>
            <a:rPr lang="en-GB" sz="2900" kern="1200" dirty="0" err="1"/>
            <a:t>gynllun</a:t>
          </a:r>
          <a:r>
            <a:rPr lang="en-GB" sz="2900" kern="1200" dirty="0"/>
            <a:t> </a:t>
          </a:r>
          <a:r>
            <a:rPr lang="en-GB" sz="2900" kern="1200" dirty="0" err="1"/>
            <a:t>eich</a:t>
          </a:r>
          <a:r>
            <a:rPr lang="en-GB" sz="2900" kern="1200" dirty="0"/>
            <a:t> </a:t>
          </a:r>
          <a:r>
            <a:rPr lang="en-GB" sz="2900" kern="1200" dirty="0" err="1"/>
            <a:t>ymchwil</a:t>
          </a:r>
          <a:r>
            <a:rPr lang="en-GB" sz="2900" kern="1200" dirty="0"/>
            <a:t> </a:t>
          </a:r>
          <a:r>
            <a:rPr lang="en-GB" sz="2900" kern="1200" dirty="0" err="1"/>
            <a:t>a’ch</a:t>
          </a:r>
          <a:r>
            <a:rPr lang="en-GB" sz="2900" kern="1200" dirty="0"/>
            <a:t> </a:t>
          </a:r>
          <a:r>
            <a:rPr lang="en-GB" sz="2900" kern="1200" dirty="0" err="1"/>
            <a:t>dulliau</a:t>
          </a:r>
          <a:r>
            <a:rPr lang="en-GB" sz="2900" kern="1200" dirty="0"/>
            <a:t> o </a:t>
          </a:r>
          <a:r>
            <a:rPr lang="en-GB" sz="2900" kern="1200" dirty="0" err="1"/>
            <a:t>gasglu</a:t>
          </a:r>
          <a:r>
            <a:rPr lang="en-GB" sz="2900" kern="1200" dirty="0"/>
            <a:t> data </a:t>
          </a:r>
          <a:r>
            <a:rPr lang="en-GB" sz="2900" kern="1200" dirty="0" err="1"/>
            <a:t>e.e</a:t>
          </a:r>
          <a:endParaRPr lang="en-GB" sz="2900" kern="1200" dirty="0"/>
        </a:p>
      </dsp:txBody>
      <dsp:txXfrm>
        <a:off x="138599" y="138599"/>
        <a:ext cx="2562014" cy="336294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FC7FC9-6FB8-4D4F-86D9-9B60B5D99833}">
      <dsp:nvSpPr>
        <dsp:cNvPr id="0" name=""/>
        <dsp:cNvSpPr/>
      </dsp:nvSpPr>
      <dsp:spPr>
        <a:xfrm rot="5400000">
          <a:off x="3906900" y="-703675"/>
          <a:ext cx="2912110" cy="5047488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6220" tIns="118110" rIns="236220" bIns="118110" numCol="1" spcCol="1270" anchor="ctr" anchorCtr="0">
          <a:noAutofit/>
        </a:bodyPr>
        <a:lstStyle/>
        <a:p>
          <a:pPr marL="285750" lvl="1" indent="-285750" algn="l" defTabSz="2755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6200" kern="1200"/>
            <a:t>Qualitative </a:t>
          </a:r>
        </a:p>
        <a:p>
          <a:pPr marL="285750" lvl="1" indent="-285750" algn="l" defTabSz="2755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6200" kern="1200"/>
            <a:t>Quantitative</a:t>
          </a:r>
        </a:p>
      </dsp:txBody>
      <dsp:txXfrm rot="-5400000">
        <a:off x="2839212" y="506170"/>
        <a:ext cx="4905331" cy="2627796"/>
      </dsp:txXfrm>
    </dsp:sp>
    <dsp:sp modelId="{5BAAB8ED-E431-4B92-9A4D-B5C69907EF77}">
      <dsp:nvSpPr>
        <dsp:cNvPr id="0" name=""/>
        <dsp:cNvSpPr/>
      </dsp:nvSpPr>
      <dsp:spPr>
        <a:xfrm>
          <a:off x="0" y="0"/>
          <a:ext cx="2839212" cy="36401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700" kern="1200"/>
            <a:t>How you analyse your data is dependent on your research design and your methods of data collection e.g </a:t>
          </a:r>
        </a:p>
      </dsp:txBody>
      <dsp:txXfrm>
        <a:off x="138599" y="138599"/>
        <a:ext cx="2562014" cy="3362940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2A12F-0BCE-4EC5-8741-9BEADE9CD8E6}">
      <dsp:nvSpPr>
        <dsp:cNvPr id="0" name=""/>
        <dsp:cNvSpPr/>
      </dsp:nvSpPr>
      <dsp:spPr>
        <a:xfrm>
          <a:off x="0" y="123357"/>
          <a:ext cx="8191822" cy="5184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/>
            <a:t>Qualitative examples </a:t>
          </a:r>
        </a:p>
      </dsp:txBody>
      <dsp:txXfrm>
        <a:off x="0" y="123357"/>
        <a:ext cx="8191822" cy="518400"/>
      </dsp:txXfrm>
    </dsp:sp>
    <dsp:sp modelId="{55191958-7F4E-4402-AE1C-CFDB93FF4383}">
      <dsp:nvSpPr>
        <dsp:cNvPr id="0" name=""/>
        <dsp:cNvSpPr/>
      </dsp:nvSpPr>
      <dsp:spPr>
        <a:xfrm>
          <a:off x="0" y="641757"/>
          <a:ext cx="8191822" cy="33598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i="1" kern="1200" dirty="0">
              <a:solidFill>
                <a:srgbClr val="FF0000"/>
              </a:solidFill>
            </a:rPr>
            <a:t>Thematic analysis</a:t>
          </a:r>
          <a:endParaRPr lang="en-GB" sz="1800" i="1" kern="1200" dirty="0">
            <a:solidFill>
              <a:srgbClr val="FF0000"/>
            </a:solidFill>
          </a:endParaRPr>
        </a:p>
        <a:p>
          <a:pPr marL="342900" lvl="2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i="1" kern="1200" dirty="0">
              <a:solidFill>
                <a:srgbClr val="FF0000"/>
              </a:solidFill>
            </a:rPr>
            <a:t>Key themes form your combined data. See link to video  for further information. </a:t>
          </a:r>
          <a:endParaRPr lang="en-GB" sz="1800" i="1" kern="1200" dirty="0">
            <a:solidFill>
              <a:srgbClr val="FF0000"/>
            </a:solidFill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kern="1200" dirty="0"/>
            <a:t>Narrative </a:t>
          </a:r>
        </a:p>
        <a:p>
          <a:pPr marL="342900" lvl="2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Uses the stories and experiences shared by people to answer the research questions.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kern="1200" dirty="0"/>
            <a:t>Content Analysis</a:t>
          </a:r>
        </a:p>
        <a:p>
          <a:pPr marL="342900" lvl="2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It is used to analyse documented information in the form of texts, media, or even physical items.</a:t>
          </a: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b="1" kern="1200" dirty="0"/>
            <a:t>Discourse Analysis  </a:t>
          </a:r>
        </a:p>
        <a:p>
          <a:pPr marL="342900" lvl="2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800" kern="1200" dirty="0"/>
            <a:t>focuses on analysing the social context in which the communication between the researcher and the respondent occurred.</a:t>
          </a:r>
        </a:p>
      </dsp:txBody>
      <dsp:txXfrm>
        <a:off x="0" y="641757"/>
        <a:ext cx="8191822" cy="3359879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22A12F-0BCE-4EC5-8741-9BEADE9CD8E6}">
      <dsp:nvSpPr>
        <dsp:cNvPr id="0" name=""/>
        <dsp:cNvSpPr/>
      </dsp:nvSpPr>
      <dsp:spPr>
        <a:xfrm>
          <a:off x="0" y="122693"/>
          <a:ext cx="7975798" cy="489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904" tIns="69088" rIns="120904" bIns="69088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 err="1"/>
            <a:t>Enghreifftiau</a:t>
          </a:r>
          <a:r>
            <a:rPr lang="en-GB" sz="1700" kern="1200" dirty="0"/>
            <a:t> </a:t>
          </a:r>
          <a:r>
            <a:rPr lang="en-GB" sz="1700" kern="1200" dirty="0" err="1"/>
            <a:t>ansoddol</a:t>
          </a:r>
          <a:endParaRPr lang="en-GB" sz="1700" kern="1200" dirty="0"/>
        </a:p>
      </dsp:txBody>
      <dsp:txXfrm>
        <a:off x="0" y="122693"/>
        <a:ext cx="7975798" cy="489600"/>
      </dsp:txXfrm>
    </dsp:sp>
    <dsp:sp modelId="{55191958-7F4E-4402-AE1C-CFDB93FF4383}">
      <dsp:nvSpPr>
        <dsp:cNvPr id="0" name=""/>
        <dsp:cNvSpPr/>
      </dsp:nvSpPr>
      <dsp:spPr>
        <a:xfrm>
          <a:off x="0" y="591353"/>
          <a:ext cx="7975798" cy="335988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678" tIns="90678" rIns="120904" bIns="136017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i="1" kern="1200" dirty="0" err="1">
              <a:solidFill>
                <a:srgbClr val="FF0000"/>
              </a:solidFill>
            </a:rPr>
            <a:t>Dadansoddiad</a:t>
          </a:r>
          <a:r>
            <a:rPr lang="en-GB" sz="1700" b="1" i="1" kern="1200" dirty="0">
              <a:solidFill>
                <a:srgbClr val="FF0000"/>
              </a:solidFill>
            </a:rPr>
            <a:t> </a:t>
          </a:r>
          <a:r>
            <a:rPr lang="en-GB" sz="1700" b="1" i="1" kern="1200" dirty="0" err="1">
              <a:solidFill>
                <a:srgbClr val="FF0000"/>
              </a:solidFill>
            </a:rPr>
            <a:t>thematig</a:t>
          </a:r>
          <a:endParaRPr lang="en-GB" sz="1700" i="1" kern="1200" dirty="0">
            <a:solidFill>
              <a:srgbClr val="FF0000"/>
            </a:solidFill>
          </a:endParaRPr>
        </a:p>
        <a:p>
          <a:pPr marL="342900" lvl="2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i="1" kern="1200" dirty="0">
              <a:solidFill>
                <a:srgbClr val="FF0000"/>
              </a:solidFill>
            </a:rPr>
            <a:t>Mae themâu allweddol yn ffurfio eich data cyfun. Gweler y ddolen i'r fideo am ragor o wybodaeth.</a:t>
          </a: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i="1" kern="1200" dirty="0">
              <a:solidFill>
                <a:schemeClr val="tx1"/>
              </a:solidFill>
            </a:rPr>
            <a:t>Naratif</a:t>
          </a:r>
        </a:p>
        <a:p>
          <a:pPr marL="342900" lvl="2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i="1" kern="1200" dirty="0">
              <a:solidFill>
                <a:schemeClr val="tx1"/>
              </a:solidFill>
            </a:rPr>
            <a:t>Yn defnyddio'r straeon a'r profiadau a rennir gan bobl i ateb y cwestiynau ymchwil.</a:t>
          </a: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i="1" kern="1200" dirty="0">
              <a:solidFill>
                <a:schemeClr val="tx1"/>
              </a:solidFill>
            </a:rPr>
            <a:t>Dadansoddi Cynnwys</a:t>
          </a:r>
        </a:p>
        <a:p>
          <a:pPr marL="342900" lvl="2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i="1" kern="1200" dirty="0">
              <a:solidFill>
                <a:schemeClr val="tx1"/>
              </a:solidFill>
            </a:rPr>
            <a:t>Fe'i defnyddir i ddadansoddi gwybodaeth ddogfenedig ar ffurf testunau, cyfryngau, neu hyd yn oed eitemau ffisegol.</a:t>
          </a:r>
        </a:p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i="1" kern="1200" dirty="0">
              <a:solidFill>
                <a:schemeClr val="tx1"/>
              </a:solidFill>
            </a:rPr>
            <a:t>Dadansoddi Disgwrs</a:t>
          </a:r>
        </a:p>
        <a:p>
          <a:pPr marL="342900" lvl="2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700" b="1" i="1" kern="1200" dirty="0">
              <a:solidFill>
                <a:schemeClr val="tx1"/>
              </a:solidFill>
            </a:rPr>
            <a:t>canolbwyntio ar ddadansoddi'r cyd-destun cymdeithasol y bu'r cyfathrebu rhwng yr ymchwilydd a'r ymatebydd ynddo.</a:t>
          </a:r>
        </a:p>
      </dsp:txBody>
      <dsp:txXfrm>
        <a:off x="0" y="591353"/>
        <a:ext cx="7975798" cy="3359880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4B6B57-9BF8-4DB9-9353-9264BD05919F}">
      <dsp:nvSpPr>
        <dsp:cNvPr id="0" name=""/>
        <dsp:cNvSpPr/>
      </dsp:nvSpPr>
      <dsp:spPr>
        <a:xfrm>
          <a:off x="0" y="60051"/>
          <a:ext cx="7886700" cy="5472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28" tIns="77216" rIns="135128" bIns="77216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 err="1"/>
            <a:t>Enghreifftiau</a:t>
          </a:r>
          <a:r>
            <a:rPr lang="en-GB" sz="1900" kern="1200" dirty="0"/>
            <a:t> </a:t>
          </a:r>
          <a:r>
            <a:rPr lang="en-GB" sz="1900" kern="1200" dirty="0" err="1"/>
            <a:t>meintiol</a:t>
          </a:r>
          <a:endParaRPr lang="en-GB" sz="1900" kern="1200" dirty="0"/>
        </a:p>
      </dsp:txBody>
      <dsp:txXfrm>
        <a:off x="0" y="60051"/>
        <a:ext cx="7886700" cy="547200"/>
      </dsp:txXfrm>
    </dsp:sp>
    <dsp:sp modelId="{69F0B378-7D3D-44CA-A0DC-86846DFAFB03}">
      <dsp:nvSpPr>
        <dsp:cNvPr id="0" name=""/>
        <dsp:cNvSpPr/>
      </dsp:nvSpPr>
      <dsp:spPr>
        <a:xfrm>
          <a:off x="0" y="607251"/>
          <a:ext cx="7886700" cy="2972835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346" tIns="101346" rIns="135128" bIns="152019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b="1" kern="1200" dirty="0" err="1"/>
            <a:t>Ystadegau</a:t>
          </a:r>
          <a:r>
            <a:rPr lang="en-GB" sz="1900" b="1" kern="1200" dirty="0"/>
            <a:t> </a:t>
          </a:r>
          <a:r>
            <a:rPr lang="en-GB" sz="1900" b="1" kern="1200" dirty="0" err="1"/>
            <a:t>disgrifiadol</a:t>
          </a:r>
          <a:r>
            <a:rPr lang="en-GB" sz="1900" b="1" kern="1200" dirty="0"/>
            <a:t>:</a:t>
          </a:r>
          <a:endParaRPr lang="en-GB" sz="1900" kern="1200" dirty="0"/>
        </a:p>
        <a:p>
          <a:pPr marL="342900" lvl="2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b="1" kern="1200" dirty="0"/>
            <a:t>Cymedr: Cyfartaledd rhifiadol</a:t>
          </a:r>
        </a:p>
        <a:p>
          <a:pPr marL="342900" lvl="2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b="1" kern="1200" dirty="0"/>
            <a:t>Canolig : pwynt canol</a:t>
          </a:r>
        </a:p>
        <a:p>
          <a:pPr marL="342900" lvl="2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b="1" kern="1200" dirty="0"/>
            <a:t>Modd: Gwerth Mwyaf Cyffredin</a:t>
          </a:r>
        </a:p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b="1" kern="1200" dirty="0"/>
            <a:t>Dadansoddiad Casgliadol:</a:t>
          </a:r>
        </a:p>
        <a:p>
          <a:pPr marL="342900" lvl="2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b="1" kern="1200" dirty="0"/>
            <a:t>Cydberthynas: Perthynas rhwng newidynnau</a:t>
          </a:r>
        </a:p>
        <a:p>
          <a:pPr marL="342900" lvl="2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b="1" kern="1200" dirty="0"/>
            <a:t>Atchweliad: yn dangos neu'n rhagweld y berthynas rhwng dau newidyn</a:t>
          </a:r>
        </a:p>
        <a:p>
          <a:pPr marL="342900" lvl="2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900" b="1" kern="1200" dirty="0"/>
            <a:t>Dadansoddiad o amrywiant: yn profi graddau sut mae 2 grŵp yn wahanol</a:t>
          </a:r>
        </a:p>
      </dsp:txBody>
      <dsp:txXfrm>
        <a:off x="0" y="607251"/>
        <a:ext cx="7886700" cy="2972835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4B6B57-9BF8-4DB9-9353-9264BD05919F}">
      <dsp:nvSpPr>
        <dsp:cNvPr id="0" name=""/>
        <dsp:cNvSpPr/>
      </dsp:nvSpPr>
      <dsp:spPr>
        <a:xfrm>
          <a:off x="0" y="18899"/>
          <a:ext cx="7886700" cy="604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Quantitative examples</a:t>
          </a:r>
        </a:p>
      </dsp:txBody>
      <dsp:txXfrm>
        <a:off x="0" y="18899"/>
        <a:ext cx="7886700" cy="604800"/>
      </dsp:txXfrm>
    </dsp:sp>
    <dsp:sp modelId="{69F0B378-7D3D-44CA-A0DC-86846DFAFB03}">
      <dsp:nvSpPr>
        <dsp:cNvPr id="0" name=""/>
        <dsp:cNvSpPr/>
      </dsp:nvSpPr>
      <dsp:spPr>
        <a:xfrm>
          <a:off x="0" y="623699"/>
          <a:ext cx="7886700" cy="299754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b="1" kern="1200" dirty="0"/>
            <a:t>Descriptive Statistics</a:t>
          </a:r>
          <a:r>
            <a:rPr lang="en-GB" sz="2100" kern="1200" dirty="0"/>
            <a:t>: </a:t>
          </a:r>
        </a:p>
        <a:p>
          <a:pPr marL="457200" lvl="2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Mean: Numerical average </a:t>
          </a:r>
        </a:p>
        <a:p>
          <a:pPr marL="457200" lvl="2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/>
            <a:t>Medium : Mid point</a:t>
          </a:r>
        </a:p>
        <a:p>
          <a:pPr marL="457200" lvl="2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Mode: Most Common Value </a:t>
          </a:r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b="1" kern="1200" dirty="0"/>
            <a:t>Inferential Analysis:</a:t>
          </a:r>
        </a:p>
        <a:p>
          <a:pPr marL="457200" lvl="2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/>
            <a:t>Correlation: Relationship between variables </a:t>
          </a:r>
        </a:p>
        <a:p>
          <a:pPr marL="457200" lvl="2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/>
            <a:t>Regression: shows or predicts relationship between two variables </a:t>
          </a:r>
        </a:p>
        <a:p>
          <a:pPr marL="457200" lvl="2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100" kern="1200" dirty="0"/>
            <a:t>Analysis of variance: tests extent of how 2 groups differ </a:t>
          </a:r>
        </a:p>
      </dsp:txBody>
      <dsp:txXfrm>
        <a:off x="0" y="623699"/>
        <a:ext cx="7886700" cy="2997540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BD3224-AC86-425F-9812-35C4262FA961}">
      <dsp:nvSpPr>
        <dsp:cNvPr id="0" name=""/>
        <dsp:cNvSpPr/>
      </dsp:nvSpPr>
      <dsp:spPr>
        <a:xfrm>
          <a:off x="468287" y="126"/>
          <a:ext cx="2930574" cy="1758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/>
            <a:t>Pop lwc !!  </a:t>
          </a:r>
        </a:p>
      </dsp:txBody>
      <dsp:txXfrm>
        <a:off x="468287" y="126"/>
        <a:ext cx="2930574" cy="1758344"/>
      </dsp:txXfrm>
    </dsp:sp>
    <dsp:sp modelId="{58DECB7C-A76E-43FE-B01C-C1FC63EB985E}">
      <dsp:nvSpPr>
        <dsp:cNvPr id="0" name=""/>
        <dsp:cNvSpPr/>
      </dsp:nvSpPr>
      <dsp:spPr>
        <a:xfrm>
          <a:off x="468287" y="2051528"/>
          <a:ext cx="2930574" cy="175834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6690" tIns="186690" rIns="186690" bIns="186690" numCol="1" spcCol="1270" anchor="ctr" anchorCtr="0">
          <a:noAutofit/>
        </a:bodyPr>
        <a:lstStyle/>
        <a:p>
          <a:pPr marL="0" lvl="0" indent="0" algn="ctr" defTabSz="2178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900" kern="1200"/>
            <a:t>Good luck!!</a:t>
          </a:r>
        </a:p>
      </dsp:txBody>
      <dsp:txXfrm>
        <a:off x="468287" y="2051528"/>
        <a:ext cx="2930574" cy="17583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E58E99-CF8B-414D-9067-42EFA2661A0F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73400D-1125-4CCE-9DC0-5877F373F2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0162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9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9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9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9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9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9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9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99121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777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860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736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332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385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640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7365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9C98C58F-EF67-CB44-8825-0F046CAF7261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1515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805814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385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29163" y="1516008"/>
            <a:ext cx="3870325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780615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BEA70-4940-D592-AC62-AB810A6EF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1561270"/>
            <a:ext cx="2949575" cy="66592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8AF0D-A05B-AF88-5915-E69F8BEE17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9564" y="457201"/>
            <a:ext cx="3547373" cy="60231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9CAC06-0927-A9C8-09BD-9B59274083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474842"/>
            <a:ext cx="2949575" cy="339414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67509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35CEC-3B3B-56F9-12BB-7A487E023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1351722"/>
            <a:ext cx="3405049" cy="123245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EC170B-1B58-644E-EBE8-4856263925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572000" y="0"/>
            <a:ext cx="4572000" cy="685799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0EA9FE-49DA-4A15-4518-937208E579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584174"/>
            <a:ext cx="3405049" cy="32848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234405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1499012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36408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2111761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264084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305918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457201"/>
            <a:ext cx="462915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591974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457199"/>
            <a:ext cx="462915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717645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16/01/2024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0171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FF9F-02F8-A5B3-C51A-D6FE51BFA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053548"/>
            <a:ext cx="7886700" cy="95519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57CD38-2C06-5866-E1FF-C383D6013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156791"/>
            <a:ext cx="7886700" cy="43382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73909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8558C-5292-4EC4-8238-428E383FBB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021A43-5FF3-60FF-D71B-3EAFF0C124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03498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A1C5F8-CC69-1188-F22A-7B08BE829C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1200012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85991C-DACC-A4A3-9A47-33BB91F2A8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2660512"/>
            <a:ext cx="3867150" cy="375022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8C733C-D5AF-DB75-B88B-527D81FDFC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2660512"/>
            <a:ext cx="3867150" cy="375022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69163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9B0E4-06F1-30A2-F336-67F04330C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1331843"/>
            <a:ext cx="2949575" cy="126227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817EDC-F9C3-6323-F2D9-230ADB897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1331844"/>
            <a:ext cx="4629150" cy="5065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F34F67-4827-868C-FD0E-CC547C7A04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594113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06215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0D953-C340-6F8D-2603-5DF05DF3CD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1272208"/>
            <a:ext cx="2949575" cy="130202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BE0AB81-55FA-8360-C31A-9BD4AAEE1B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1272209"/>
            <a:ext cx="4629150" cy="510567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F85040-948B-2347-8006-513AEAE65F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574234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1389968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5B7B2-79C3-BE94-DB53-55C0B2DBEF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28949" y="1122363"/>
            <a:ext cx="5618093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7F4753-F2B4-8D0E-578A-48E28E45C0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28949" y="3602038"/>
            <a:ext cx="5618093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4441609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D2342-C5C3-FED9-FC5D-DCF89A232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0522" y="365125"/>
            <a:ext cx="5334828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303191-5F18-D7CF-355E-5FA52C478E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180522" y="1825625"/>
            <a:ext cx="533482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2442100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BB470-188C-C82C-3226-3671EDD2F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761" y="1152938"/>
            <a:ext cx="1834666" cy="140141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EF96F8-EB8E-0F61-17F0-E834D08950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0887" y="795131"/>
            <a:ext cx="5396051" cy="50659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49AA5D-6CB5-83EC-2DA1-BBBD3679A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759" y="2771425"/>
            <a:ext cx="1834667" cy="213546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470718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BB470-188C-C82C-3226-3671EDD2F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761" y="1152938"/>
            <a:ext cx="1834666" cy="1401419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49AA5D-6CB5-83EC-2DA1-BBBD3679A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81759" y="2771425"/>
            <a:ext cx="1834667" cy="213546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CE01CBC5-5195-B11F-E379-13B055950D46}"/>
              </a:ext>
            </a:extLst>
          </p:cNvPr>
          <p:cNvSpPr>
            <a:spLocks noGrp="1"/>
          </p:cNvSpPr>
          <p:nvPr>
            <p:ph type="pic" idx="10"/>
          </p:nvPr>
        </p:nvSpPr>
        <p:spPr>
          <a:xfrm>
            <a:off x="3120886" y="896040"/>
            <a:ext cx="5396052" cy="506592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780281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82161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51502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307205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7941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390160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76282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5281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AE47795F-9AD2-A242-9522-9B44F1A5DF9D}"/>
              </a:ext>
            </a:extLst>
          </p:cNvPr>
          <p:cNvSpPr txBox="1">
            <a:spLocks/>
          </p:cNvSpPr>
          <p:nvPr userDrawn="1"/>
        </p:nvSpPr>
        <p:spPr>
          <a:xfrm>
            <a:off x="384285" y="1516008"/>
            <a:ext cx="3880287" cy="360778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500" kern="120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322297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 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CB666C83-FBE5-ACA6-584C-F45D604FAC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223513" cy="6917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719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only white text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A picture containing screenshot&#10;&#10;Description automatically generated">
            <a:extLst>
              <a:ext uri="{FF2B5EF4-FFF2-40B4-BE49-F238E27FC236}">
                <a16:creationId xmlns:a16="http://schemas.microsoft.com/office/drawing/2014/main" id="{6323031A-1941-C4FF-D8B7-1CEC9639BE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2599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62833C6B-FB99-2353-061A-3B753BE63B6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63369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picture containing white, design&#10;&#10;Description automatically generated">
            <a:extLst>
              <a:ext uri="{FF2B5EF4-FFF2-40B4-BE49-F238E27FC236}">
                <a16:creationId xmlns:a16="http://schemas.microsoft.com/office/drawing/2014/main" id="{A6653FF1-05A1-088B-DD83-29E688DDE40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00734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18634A-2EDC-FB89-083F-8502AE59A3D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33040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 White_B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A white background with black text&#10;&#10;Description automatically generated with low confidence">
            <a:extLst>
              <a:ext uri="{FF2B5EF4-FFF2-40B4-BE49-F238E27FC236}">
                <a16:creationId xmlns:a16="http://schemas.microsoft.com/office/drawing/2014/main" id="{B0D9AD90-1BAB-85D1-E23A-8B07C48159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3644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Top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Picture 3" descr="A white background with black text&#10;&#10;Description automatically generated with low confidence">
            <a:extLst>
              <a:ext uri="{FF2B5EF4-FFF2-40B4-BE49-F238E27FC236}">
                <a16:creationId xmlns:a16="http://schemas.microsoft.com/office/drawing/2014/main" id="{EDC8067F-B93D-833B-C01E-F66BFEA872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64751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Full colour_Cottom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05B2AD06-9CF6-0A46-AF22-119BF755605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3" name="Picture 2" descr="A white background with black text&#10;&#10;Description automatically generated with low confidence">
            <a:extLst>
              <a:ext uri="{FF2B5EF4-FFF2-40B4-BE49-F238E27FC236}">
                <a16:creationId xmlns:a16="http://schemas.microsoft.com/office/drawing/2014/main" id="{4BB500ED-8749-05C0-69FF-9116AAF45A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-1"/>
            <a:ext cx="9143999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2509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9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7.pn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theme" Target="../theme/theme8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9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theme" Target="../theme/theme9.xml"/><Relationship Id="rId5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4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11.png"/><Relationship Id="rId5" Type="http://schemas.openxmlformats.org/officeDocument/2006/relationships/theme" Target="../theme/theme10.xml"/><Relationship Id="rId4" Type="http://schemas.openxmlformats.org/officeDocument/2006/relationships/slideLayout" Target="../slideLayouts/slideLayout29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30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31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2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33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34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35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36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37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Relationship Id="rId9" Type="http://schemas.openxmlformats.org/officeDocument/2006/relationships/theme" Target="../theme/theme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54B31FAD-A0B3-FC30-DEA7-D7A295A647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475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adge&#10;&#10;Description automatically generated with low confidence">
            <a:extLst>
              <a:ext uri="{FF2B5EF4-FFF2-40B4-BE49-F238E27FC236}">
                <a16:creationId xmlns:a16="http://schemas.microsoft.com/office/drawing/2014/main" id="{321E63E8-38CD-D033-DCAF-C35E9D5951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798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rochure&#10;&#10;Description automatically generated with low confidence">
            <a:extLst>
              <a:ext uri="{FF2B5EF4-FFF2-40B4-BE49-F238E27FC236}">
                <a16:creationId xmlns:a16="http://schemas.microsoft.com/office/drawing/2014/main" id="{70687FFB-C9C8-95F0-A402-046B073284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518023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graphic design, design&#10;&#10;Description automatically generated">
            <a:extLst>
              <a:ext uri="{FF2B5EF4-FFF2-40B4-BE49-F238E27FC236}">
                <a16:creationId xmlns:a16="http://schemas.microsoft.com/office/drawing/2014/main" id="{551FA688-2EBA-93E0-797B-8D53F69008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365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creenshot, graphic design, font&#10;&#10;Description automatically generated">
            <a:extLst>
              <a:ext uri="{FF2B5EF4-FFF2-40B4-BE49-F238E27FC236}">
                <a16:creationId xmlns:a16="http://schemas.microsoft.com/office/drawing/2014/main" id="{D259B7C1-A8D7-F339-5012-17BB3E1361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953500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background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94D6A193-B301-6B6C-B400-4D5D66BB34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44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2072882-04A7-81FA-9B72-31A75EA69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052F98-7DF4-A192-B728-147244B330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284395-6374-AB31-AF9D-382FDE7013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36118-7BF1-CF45-BFA8-FA276C99FDDF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C0C8A-902B-C63B-7952-A955B0F082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CCDC71-5CEA-F845-8B51-C43F200EB4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D35AB9-6D5B-AC45-9E33-55949C484B0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and white rectangle with text&#10;&#10;Description automatically generated with low confidence">
            <a:extLst>
              <a:ext uri="{FF2B5EF4-FFF2-40B4-BE49-F238E27FC236}">
                <a16:creationId xmlns:a16="http://schemas.microsoft.com/office/drawing/2014/main" id="{9B1CDA6B-D961-FD74-502A-BF4908F23B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677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8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723" r:id="rId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C8ADDB-4CD2-D6E8-2B92-98BD8128D3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0402FC-D2C5-ADEC-598D-65F067C8CE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6ABB4C-E960-19FF-F31F-15F5AC22F3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1BE68-91E7-DA4C-83CE-33EC89C398B1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5A56C-A0F2-BE11-34C4-E5FD71605A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D82E0D-BA34-08F9-BDA8-709E34BB7E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B3232-9A32-EF49-9B20-B096A72524DB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F9A22DF0-EDE3-A1A0-00A9-D55CE3CAAF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343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B11D39-7B6E-11D7-36E6-0D0E70121B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423326-8B27-E4CB-710F-2B855F8FF5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B7A764-EAEB-1C25-26BE-3DA3A32367F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7BD182-C8A7-6A47-A0EA-95C60C4E7E9A}" type="datetimeFigureOut">
              <a:rPr lang="en-US" smtClean="0"/>
              <a:t>1/16/2024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455734-81B6-EAA4-CC09-3A53A8478AD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76ED48-6C24-3E31-F8DA-C315C5FC9B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7DBB9-009E-8E41-8A89-2FE77F41EB92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D630895B-A68E-8D65-8264-EDF2522426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90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ree, cloud, house, sky&#10;&#10;Description automatically generated">
            <a:extLst>
              <a:ext uri="{FF2B5EF4-FFF2-40B4-BE49-F238E27FC236}">
                <a16:creationId xmlns:a16="http://schemas.microsoft.com/office/drawing/2014/main" id="{7D3A0B8D-8F1B-BBD7-763E-306A19184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562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ky, cloud, grass, text&#10;&#10;Description automatically generated">
            <a:extLst>
              <a:ext uri="{FF2B5EF4-FFF2-40B4-BE49-F238E27FC236}">
                <a16:creationId xmlns:a16="http://schemas.microsoft.com/office/drawing/2014/main" id="{FD64A1D8-C4BB-C68E-DD4E-12E4B52E6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307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tree, outdoor, cloud&#10;&#10;Description automatically generated">
            <a:extLst>
              <a:ext uri="{FF2B5EF4-FFF2-40B4-BE49-F238E27FC236}">
                <a16:creationId xmlns:a16="http://schemas.microsoft.com/office/drawing/2014/main" id="{B6E7C2A9-67AF-B453-A32C-8398FDC306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051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building&#10;&#10;Description automatically generated with low confidence">
            <a:extLst>
              <a:ext uri="{FF2B5EF4-FFF2-40B4-BE49-F238E27FC236}">
                <a16:creationId xmlns:a16="http://schemas.microsoft.com/office/drawing/2014/main" id="{EC565704-B489-D021-F781-93D2D4B3EE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051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sky, tree, outdoor, screenshot&#10;&#10;Description automatically generated">
            <a:extLst>
              <a:ext uri="{FF2B5EF4-FFF2-40B4-BE49-F238E27FC236}">
                <a16:creationId xmlns:a16="http://schemas.microsoft.com/office/drawing/2014/main" id="{8C16B6D9-FB9C-49F3-2582-C99E877F12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226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ky, text, screenshot, building&#10;&#10;Description automatically generated">
            <a:extLst>
              <a:ext uri="{FF2B5EF4-FFF2-40B4-BE49-F238E27FC236}">
                <a16:creationId xmlns:a16="http://schemas.microsoft.com/office/drawing/2014/main" id="{42885A91-394F-610C-FB99-7E0485978F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516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uilding&#10;&#10;Description automatically generated with low confidence">
            <a:extLst>
              <a:ext uri="{FF2B5EF4-FFF2-40B4-BE49-F238E27FC236}">
                <a16:creationId xmlns:a16="http://schemas.microsoft.com/office/drawing/2014/main" id="{80BB21EE-854B-4A5D-4B38-92F4066580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17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sky, tree, plant&#10;&#10;Description automatically generated">
            <a:extLst>
              <a:ext uri="{FF2B5EF4-FFF2-40B4-BE49-F238E27FC236}">
                <a16:creationId xmlns:a16="http://schemas.microsoft.com/office/drawing/2014/main" id="{A6CE6DCC-5EFF-0C9E-9F78-1881B15D32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6733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8232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7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ribbr.co.uk/thesis-dissertation/methodology/" TargetMode="External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yplWZs3dqNQ?feature=oembed" TargetMode="External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DtfPqcwaIoc" TargetMode="External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4voVhTiVydc?feature=oembed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fif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7" Type="http://schemas.openxmlformats.org/officeDocument/2006/relationships/image" Target="../media/image32.jpeg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r>
              <a:rPr lang="en-GB" sz="4400" b="1" dirty="0" err="1"/>
              <a:t>Methodoleg</a:t>
            </a:r>
            <a:r>
              <a:rPr lang="en-GB" sz="4400" b="1" dirty="0"/>
              <a:t> / </a:t>
            </a:r>
            <a:r>
              <a:rPr lang="en-GB" sz="4400" b="1" dirty="0" err="1"/>
              <a:t>Dadansoddi</a:t>
            </a:r>
            <a:r>
              <a:rPr lang="en-GB" sz="4400" b="1" dirty="0"/>
              <a:t> Data</a:t>
            </a:r>
            <a:br>
              <a:rPr lang="en-GB" sz="4400" dirty="0"/>
            </a:br>
            <a:r>
              <a:rPr lang="en-GB" sz="4400" dirty="0"/>
              <a:t> </a:t>
            </a:r>
            <a:br>
              <a:rPr lang="en-GB" sz="4400" dirty="0"/>
            </a:br>
            <a:r>
              <a:rPr lang="en-GB" sz="4400" b="1" dirty="0">
                <a:solidFill>
                  <a:schemeClr val="accent1"/>
                </a:solidFill>
              </a:rPr>
              <a:t>Methodology / Data Analysis  </a:t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err="1"/>
              <a:t>Sesiwn</a:t>
            </a:r>
            <a:r>
              <a:rPr lang="en-GB" b="1" dirty="0"/>
              <a:t> /</a:t>
            </a:r>
            <a:r>
              <a:rPr lang="en-GB" b="1" dirty="0">
                <a:solidFill>
                  <a:schemeClr val="accent1"/>
                </a:solidFill>
              </a:rPr>
              <a:t>Session 3 </a:t>
            </a:r>
          </a:p>
        </p:txBody>
      </p:sp>
    </p:spTree>
    <p:extLst>
      <p:ext uri="{BB962C8B-B14F-4D97-AF65-F5344CB8AC3E}">
        <p14:creationId xmlns:p14="http://schemas.microsoft.com/office/powerpoint/2010/main" val="14432727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9AA7B-8689-463E-A503-7F671E68F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Strwythur</a:t>
            </a:r>
            <a:r>
              <a:rPr lang="en-GB" dirty="0"/>
              <a:t> </a:t>
            </a:r>
            <a:r>
              <a:rPr lang="en-GB" dirty="0" err="1"/>
              <a:t>Sesiwn</a:t>
            </a:r>
            <a:r>
              <a:rPr lang="en-GB" dirty="0"/>
              <a:t> </a:t>
            </a:r>
            <a:r>
              <a:rPr lang="en-GB" dirty="0" err="1"/>
              <a:t>Methodoleg</a:t>
            </a:r>
            <a:endParaRPr lang="en-GB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400EF6D-2CED-45DA-ABDA-8BE2B21254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4179496"/>
              </p:ext>
            </p:extLst>
          </p:nvPr>
        </p:nvGraphicFramePr>
        <p:xfrm>
          <a:off x="628650" y="1825625"/>
          <a:ext cx="7886700" cy="3640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85157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9AA7B-8689-463E-A503-7F671E68F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Methodology Session Structure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400EF6D-2CED-45DA-ABDA-8BE2B21254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2054271"/>
              </p:ext>
            </p:extLst>
          </p:nvPr>
        </p:nvGraphicFramePr>
        <p:xfrm>
          <a:off x="628650" y="1825625"/>
          <a:ext cx="7886700" cy="3640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4141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4"/>
          <p:cNvSpPr>
            <a:spLocks noGrp="1"/>
          </p:cNvSpPr>
          <p:nvPr>
            <p:ph type="title"/>
          </p:nvPr>
        </p:nvSpPr>
        <p:spPr>
          <a:xfrm>
            <a:off x="457199" y="25299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err="1"/>
              <a:t>Methodoleg</a:t>
            </a:r>
            <a:r>
              <a:rPr lang="en-GB" dirty="0"/>
              <a:t>/</a:t>
            </a:r>
            <a:r>
              <a:rPr lang="en-GB" dirty="0" err="1"/>
              <a:t>Dadansoddi</a:t>
            </a:r>
            <a:r>
              <a:rPr lang="en-GB" dirty="0"/>
              <a:t> Data </a:t>
            </a:r>
            <a:r>
              <a:rPr lang="en-GB" dirty="0" err="1"/>
              <a:t>Trosolwg</a:t>
            </a:r>
            <a:r>
              <a:rPr lang="en-GB" dirty="0"/>
              <a:t> </a:t>
            </a:r>
            <a:r>
              <a:rPr lang="en-GB" dirty="0" err="1"/>
              <a:t>o'r</a:t>
            </a:r>
            <a:r>
              <a:rPr lang="en-GB" dirty="0"/>
              <a:t> </a:t>
            </a:r>
            <a:r>
              <a:rPr lang="en-GB" dirty="0" err="1"/>
              <a:t>Sesiwn</a:t>
            </a:r>
            <a:endParaRPr lang="en-GB" dirty="0"/>
          </a:p>
        </p:txBody>
      </p:sp>
      <p:graphicFrame>
        <p:nvGraphicFramePr>
          <p:cNvPr id="21" name="Content Placeholder 2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30471031"/>
              </p:ext>
            </p:extLst>
          </p:nvPr>
        </p:nvGraphicFramePr>
        <p:xfrm>
          <a:off x="248475" y="1406081"/>
          <a:ext cx="8647047" cy="4493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1043608" y="91709"/>
            <a:ext cx="65" cy="26097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7935" rIns="0" bIns="-793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y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0" y="98113"/>
            <a:ext cx="65" cy="26097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7935" rIns="0" bIns="-793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y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6"/>
          <p:cNvSpPr>
            <a:spLocks noChangeArrowheads="1"/>
          </p:cNvSpPr>
          <p:nvPr/>
        </p:nvSpPr>
        <p:spPr bwMode="auto">
          <a:xfrm>
            <a:off x="0" y="98113"/>
            <a:ext cx="65" cy="26097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7935" rIns="0" bIns="-793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y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7"/>
          <p:cNvSpPr>
            <a:spLocks noChangeArrowheads="1"/>
          </p:cNvSpPr>
          <p:nvPr/>
        </p:nvSpPr>
        <p:spPr bwMode="auto">
          <a:xfrm>
            <a:off x="0" y="98113"/>
            <a:ext cx="65" cy="26097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7935" rIns="0" bIns="-793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y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3875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321B7-98AC-C889-3797-C25570501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Methodology /Data Analysis Session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43120-B170-F5DF-4BC3-020AECC062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20">
            <a:extLst>
              <a:ext uri="{FF2B5EF4-FFF2-40B4-BE49-F238E27FC236}">
                <a16:creationId xmlns:a16="http://schemas.microsoft.com/office/drawing/2014/main" id="{C80A0374-3397-6044-0BDF-5FE60C0773A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7897939"/>
              </p:ext>
            </p:extLst>
          </p:nvPr>
        </p:nvGraphicFramePr>
        <p:xfrm>
          <a:off x="107504" y="1628800"/>
          <a:ext cx="8647047" cy="4493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87162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BD66413-2767-DA50-8784-F606C3A0D9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GB" sz="4400" kern="1200" dirty="0"/>
            </a:b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E83F4E3-FA15-AC96-E181-0A063637C6A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Ble </a:t>
            </a:r>
            <a:r>
              <a:rPr lang="en-GB" dirty="0" err="1"/>
              <a:t>wyt</a:t>
            </a:r>
            <a:r>
              <a:rPr lang="en-GB" dirty="0"/>
              <a:t> </a:t>
            </a:r>
            <a:r>
              <a:rPr lang="en-GB" dirty="0" err="1"/>
              <a:t>ti</a:t>
            </a:r>
            <a:r>
              <a:rPr lang="en-GB" dirty="0"/>
              <a:t> ? Beth </a:t>
            </a:r>
            <a:r>
              <a:rPr lang="en-GB" dirty="0" err="1"/>
              <a:t>sy'n</a:t>
            </a:r>
            <a:r>
              <a:rPr lang="en-GB" dirty="0"/>
              <a:t> </a:t>
            </a:r>
            <a:r>
              <a:rPr lang="en-GB" dirty="0" err="1"/>
              <a:t>ddefnyddiol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chi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o </a:t>
            </a:r>
            <a:r>
              <a:rPr lang="en-GB" dirty="0" err="1"/>
              <a:t>bryd</a:t>
            </a:r>
            <a:r>
              <a:rPr lang="en-GB" dirty="0"/>
              <a:t>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793349-30AA-65EB-D980-B93492D492C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2800" kern="1200" dirty="0">
                <a:solidFill>
                  <a:schemeClr val="accent1"/>
                </a:solidFill>
              </a:rPr>
              <a:t>Where are you ? What is useful for you at this stage?</a:t>
            </a:r>
            <a:endParaRPr lang="en-GB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672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0AA9DE2A-A0C4-4EFA-B0EB-52E0E81C90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48158595"/>
              </p:ext>
            </p:extLst>
          </p:nvPr>
        </p:nvGraphicFramePr>
        <p:xfrm>
          <a:off x="457200" y="1231425"/>
          <a:ext cx="4040188" cy="63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84166A-601B-4A69-8201-C1FF3B97DF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1988096"/>
            <a:ext cx="4040188" cy="3414365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b="1" i="1" dirty="0" err="1"/>
              <a:t>Gweler</a:t>
            </a:r>
            <a:r>
              <a:rPr lang="en-GB" b="1" i="1" dirty="0"/>
              <a:t> </a:t>
            </a:r>
            <a:r>
              <a:rPr lang="en-GB" b="1" i="1" dirty="0" err="1"/>
              <a:t>yr</a:t>
            </a:r>
            <a:r>
              <a:rPr lang="en-GB" b="1" i="1" dirty="0"/>
              <a:t> </a:t>
            </a:r>
            <a:r>
              <a:rPr lang="en-GB" b="1" i="1" dirty="0" err="1"/>
              <a:t>amlinelliad</a:t>
            </a:r>
            <a:r>
              <a:rPr lang="en-GB" b="1" i="1" dirty="0"/>
              <a:t> a </a:t>
            </a:r>
            <a:r>
              <a:rPr lang="en-GB" b="1" i="1" dirty="0" err="1"/>
              <a:t>awgrymir</a:t>
            </a:r>
            <a:r>
              <a:rPr lang="en-GB" b="1" i="1" dirty="0"/>
              <a:t> </a:t>
            </a:r>
            <a:r>
              <a:rPr lang="en-GB" b="1" i="1" dirty="0" err="1"/>
              <a:t>ar</a:t>
            </a:r>
            <a:r>
              <a:rPr lang="en-GB" b="1" i="1" dirty="0"/>
              <a:t> Moodle</a:t>
            </a:r>
          </a:p>
          <a:p>
            <a:pPr marL="0" indent="0">
              <a:buNone/>
            </a:pPr>
            <a:r>
              <a:rPr lang="en-GB" dirty="0" err="1"/>
              <a:t>Bydd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adolygiad</a:t>
            </a:r>
            <a:r>
              <a:rPr lang="en-GB" dirty="0"/>
              <a:t> o </a:t>
            </a:r>
            <a:r>
              <a:rPr lang="en-GB" dirty="0" err="1"/>
              <a:t>lenyddiaeth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llywio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dewis</a:t>
            </a:r>
            <a:r>
              <a:rPr lang="en-GB" dirty="0"/>
              <a:t> o </a:t>
            </a:r>
            <a:r>
              <a:rPr lang="en-GB" dirty="0" err="1"/>
              <a:t>fethodoleg</a:t>
            </a:r>
            <a:r>
              <a:rPr lang="en-GB" dirty="0"/>
              <a:t>, </a:t>
            </a:r>
            <a:r>
              <a:rPr lang="en-GB" dirty="0" err="1"/>
              <a:t>trwy</a:t>
            </a:r>
            <a:r>
              <a:rPr lang="en-GB" dirty="0"/>
              <a:t> </a:t>
            </a:r>
            <a:r>
              <a:rPr lang="en-GB" dirty="0" err="1"/>
              <a:t>adolygu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wedi'i</a:t>
            </a:r>
            <a:r>
              <a:rPr lang="en-GB" dirty="0"/>
              <a:t> </a:t>
            </a:r>
            <a:r>
              <a:rPr lang="en-GB" dirty="0" err="1"/>
              <a:t>wneud</a:t>
            </a:r>
            <a:r>
              <a:rPr lang="en-GB" dirty="0"/>
              <a:t> </a:t>
            </a:r>
            <a:r>
              <a:rPr lang="en-GB" dirty="0" err="1"/>
              <a:t>hyd</a:t>
            </a:r>
            <a:r>
              <a:rPr lang="en-GB" dirty="0"/>
              <a:t> </a:t>
            </a:r>
            <a:r>
              <a:rPr lang="en-GB" dirty="0" err="1"/>
              <a:t>yma</a:t>
            </a:r>
            <a:endParaRPr lang="en-GB" dirty="0"/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EC34E38F-7790-42DC-AFF7-B15D00A92FC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45387997"/>
              </p:ext>
            </p:extLst>
          </p:nvPr>
        </p:nvGraphicFramePr>
        <p:xfrm>
          <a:off x="4572000" y="1231425"/>
          <a:ext cx="4041775" cy="63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DEEA90-B9A0-7B15-6419-A0C1BC8085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72000" y="1988096"/>
            <a:ext cx="3944938" cy="3597695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GB" b="1" i="1" dirty="0"/>
              <a:t>See suggested outline on Moodle </a:t>
            </a:r>
          </a:p>
          <a:p>
            <a:pPr marL="0" indent="0">
              <a:buNone/>
            </a:pPr>
            <a:r>
              <a:rPr lang="en-GB" dirty="0"/>
              <a:t>Your literature review will inform your choice of methodology , through reviewing research that has been carried out to date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46551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Diagram 10">
            <a:extLst>
              <a:ext uri="{FF2B5EF4-FFF2-40B4-BE49-F238E27FC236}">
                <a16:creationId xmlns:a16="http://schemas.microsoft.com/office/drawing/2014/main" id="{0AA9DE2A-A0C4-4EFA-B0EB-52E0E81C902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33095816"/>
              </p:ext>
            </p:extLst>
          </p:nvPr>
        </p:nvGraphicFramePr>
        <p:xfrm>
          <a:off x="457200" y="1231425"/>
          <a:ext cx="4040188" cy="63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84166A-601B-4A69-8201-C1FF3B97DF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1988096"/>
            <a:ext cx="4040188" cy="3414365"/>
          </a:xfrm>
        </p:spPr>
        <p:txBody>
          <a:bodyPr/>
          <a:lstStyle/>
          <a:p>
            <a:pPr marL="457200" lvl="1" indent="0">
              <a:buNone/>
            </a:pPr>
            <a:r>
              <a:rPr lang="en-GB" b="1" i="1" dirty="0" err="1"/>
              <a:t>Gweler</a:t>
            </a:r>
            <a:r>
              <a:rPr lang="en-GB" b="1" i="1" dirty="0"/>
              <a:t> </a:t>
            </a:r>
            <a:r>
              <a:rPr lang="en-GB" b="1" i="1" dirty="0" err="1"/>
              <a:t>yr</a:t>
            </a:r>
            <a:r>
              <a:rPr lang="en-GB" b="1" i="1" dirty="0"/>
              <a:t> </a:t>
            </a:r>
            <a:r>
              <a:rPr lang="en-GB" b="1" i="1" dirty="0" err="1"/>
              <a:t>amlinelliad</a:t>
            </a:r>
            <a:r>
              <a:rPr lang="en-GB" b="1" i="1" dirty="0"/>
              <a:t> a </a:t>
            </a:r>
            <a:r>
              <a:rPr lang="en-GB" b="1" i="1" dirty="0" err="1"/>
              <a:t>awgrymir</a:t>
            </a:r>
            <a:r>
              <a:rPr lang="en-GB" b="1" i="1" dirty="0"/>
              <a:t> </a:t>
            </a:r>
            <a:r>
              <a:rPr lang="en-GB" b="1" i="1" dirty="0" err="1"/>
              <a:t>ar</a:t>
            </a:r>
            <a:r>
              <a:rPr lang="en-GB" b="1" i="1" dirty="0"/>
              <a:t> Moodle</a:t>
            </a:r>
          </a:p>
          <a:p>
            <a:pPr marL="457200" lvl="1" indent="0">
              <a:buNone/>
            </a:pPr>
            <a:endParaRPr lang="en-GB" dirty="0"/>
          </a:p>
          <a:p>
            <a:pPr marL="457200" lvl="1" indent="0">
              <a:buNone/>
            </a:pP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adolygiad</a:t>
            </a:r>
            <a:r>
              <a:rPr lang="en-GB" dirty="0"/>
              <a:t> </a:t>
            </a:r>
            <a:r>
              <a:rPr lang="en-GB" dirty="0" err="1"/>
              <a:t>llenyddiaeth</a:t>
            </a:r>
            <a:r>
              <a:rPr lang="en-GB" dirty="0"/>
              <a:t> </a:t>
            </a:r>
            <a:r>
              <a:rPr lang="en-GB" dirty="0" err="1"/>
              <a:t>fydd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methodoleg</a:t>
            </a:r>
            <a:r>
              <a:rPr lang="en-GB" dirty="0"/>
              <a:t>, </a:t>
            </a:r>
            <a:r>
              <a:rPr lang="en-GB" dirty="0" err="1"/>
              <a:t>bydd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chi </a:t>
            </a:r>
            <a:r>
              <a:rPr lang="en-GB" dirty="0" err="1"/>
              <a:t>ddisgrifio'ch</a:t>
            </a:r>
            <a:r>
              <a:rPr lang="en-GB" dirty="0"/>
              <a:t> </a:t>
            </a:r>
            <a:r>
              <a:rPr lang="en-GB" dirty="0" err="1"/>
              <a:t>Methodoleg</a:t>
            </a:r>
            <a:r>
              <a:rPr lang="en-GB" dirty="0"/>
              <a:t> </a:t>
            </a:r>
            <a:r>
              <a:rPr lang="en-GB" dirty="0" err="1"/>
              <a:t>adolygu</a:t>
            </a:r>
            <a:r>
              <a:rPr lang="en-GB" dirty="0"/>
              <a:t> </a:t>
            </a:r>
            <a:r>
              <a:rPr lang="en-GB" dirty="0" err="1"/>
              <a:t>Llenyddiaeth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CE79DDF-8851-49B4-88B2-493287971F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585960" y="1916832"/>
            <a:ext cx="4041775" cy="3414365"/>
          </a:xfrm>
        </p:spPr>
        <p:txBody>
          <a:bodyPr/>
          <a:lstStyle/>
          <a:p>
            <a:pPr marL="457200" lvl="1" indent="0">
              <a:buNone/>
            </a:pPr>
            <a:r>
              <a:rPr lang="en-GB" b="1" i="1" dirty="0">
                <a:solidFill>
                  <a:schemeClr val="accent1"/>
                </a:solidFill>
              </a:rPr>
              <a:t>See suggested outline on Moodle </a:t>
            </a:r>
          </a:p>
          <a:p>
            <a:pPr marL="457200" lvl="1" indent="0">
              <a:buNone/>
            </a:pPr>
            <a:endParaRPr lang="en-GB" sz="2400" dirty="0">
              <a:solidFill>
                <a:schemeClr val="accent1"/>
              </a:solidFill>
            </a:endParaRPr>
          </a:p>
          <a:p>
            <a:pPr marL="457200" lvl="1" indent="0">
              <a:buNone/>
            </a:pPr>
            <a:r>
              <a:rPr lang="en-GB" sz="2400" dirty="0">
                <a:solidFill>
                  <a:schemeClr val="accent1"/>
                </a:solidFill>
              </a:rPr>
              <a:t>Your literature Review will be your methodology, you need to describe your Literature review Methodology</a:t>
            </a:r>
            <a:endParaRPr lang="en-GB" dirty="0">
              <a:solidFill>
                <a:schemeClr val="accent1"/>
              </a:solidFill>
            </a:endParaRPr>
          </a:p>
          <a:p>
            <a:pPr marL="457200" lvl="1" indent="0">
              <a:buNone/>
            </a:pPr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EC34E38F-7790-42DC-AFF7-B15D00A92FC2}"/>
              </a:ext>
            </a:extLst>
          </p:cNvPr>
          <p:cNvGraphicFramePr/>
          <p:nvPr/>
        </p:nvGraphicFramePr>
        <p:xfrm>
          <a:off x="4572000" y="1231425"/>
          <a:ext cx="4041775" cy="63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139049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-28684" y="0"/>
            <a:ext cx="6333712" cy="1080120"/>
          </a:xfrm>
        </p:spPr>
        <p:txBody>
          <a:bodyPr>
            <a:normAutofit/>
          </a:bodyPr>
          <a:lstStyle/>
          <a:p>
            <a:r>
              <a:rPr lang="en-GB" sz="3600" dirty="0"/>
              <a:t>Beth </a:t>
            </a:r>
            <a:r>
              <a:rPr lang="en-GB" sz="3600" dirty="0" err="1"/>
              <a:t>yw</a:t>
            </a:r>
            <a:r>
              <a:rPr lang="en-GB" sz="3600" dirty="0"/>
              <a:t> </a:t>
            </a:r>
            <a:r>
              <a:rPr lang="en-GB" sz="3600" dirty="0" err="1"/>
              <a:t>Methodoleg</a:t>
            </a:r>
            <a:endParaRPr lang="en-GB" sz="3600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4498412"/>
              </p:ext>
            </p:extLst>
          </p:nvPr>
        </p:nvGraphicFramePr>
        <p:xfrm>
          <a:off x="440872" y="1340768"/>
          <a:ext cx="8523615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EDC5B34D-FA8C-4968-99DA-FAFBB94105AE}"/>
              </a:ext>
            </a:extLst>
          </p:cNvPr>
          <p:cNvSpPr/>
          <p:nvPr/>
        </p:nvSpPr>
        <p:spPr>
          <a:xfrm>
            <a:off x="5364088" y="0"/>
            <a:ext cx="3456384" cy="134076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 lens </a:t>
            </a:r>
            <a:r>
              <a:rPr lang="en-GB" dirty="0" err="1"/>
              <a:t>rydych</a:t>
            </a:r>
            <a:r>
              <a:rPr lang="en-GB" dirty="0"/>
              <a:t> </a:t>
            </a:r>
            <a:r>
              <a:rPr lang="en-GB" dirty="0" err="1"/>
              <a:t>chi'n</a:t>
            </a:r>
            <a:r>
              <a:rPr lang="en-GB" dirty="0"/>
              <a:t> </a:t>
            </a:r>
            <a:r>
              <a:rPr lang="en-GB" dirty="0" err="1"/>
              <a:t>edrych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y </a:t>
            </a:r>
            <a:r>
              <a:rPr lang="en-GB" dirty="0" err="1"/>
              <a:t>gwaith</a:t>
            </a:r>
            <a:r>
              <a:rPr lang="en-GB" dirty="0"/>
              <a:t> </a:t>
            </a:r>
            <a:r>
              <a:rPr lang="en-GB" dirty="0" err="1"/>
              <a:t>drwyddo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75239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-28684" y="0"/>
            <a:ext cx="6333712" cy="1080120"/>
          </a:xfrm>
        </p:spPr>
        <p:txBody>
          <a:bodyPr>
            <a:normAutofit/>
          </a:bodyPr>
          <a:lstStyle/>
          <a:p>
            <a:r>
              <a:rPr lang="en-GB" sz="3600" dirty="0"/>
              <a:t>What is a Methodology </a:t>
            </a: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</p:nvPr>
        </p:nvGraphicFramePr>
        <p:xfrm>
          <a:off x="440872" y="1340768"/>
          <a:ext cx="8523615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EDC5B34D-FA8C-4968-99DA-FAFBB94105AE}"/>
              </a:ext>
            </a:extLst>
          </p:cNvPr>
          <p:cNvSpPr/>
          <p:nvPr/>
        </p:nvSpPr>
        <p:spPr>
          <a:xfrm>
            <a:off x="5364088" y="0"/>
            <a:ext cx="3456384" cy="1340768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lens you are viewing the work through</a:t>
            </a:r>
          </a:p>
        </p:txBody>
      </p:sp>
    </p:spTree>
    <p:extLst>
      <p:ext uri="{BB962C8B-B14F-4D97-AF65-F5344CB8AC3E}">
        <p14:creationId xmlns:p14="http://schemas.microsoft.com/office/powerpoint/2010/main" val="20454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994" y="116632"/>
            <a:ext cx="7886700" cy="1325563"/>
          </a:xfrm>
        </p:spPr>
        <p:txBody>
          <a:bodyPr/>
          <a:lstStyle/>
          <a:p>
            <a:r>
              <a:rPr lang="en-GB" dirty="0" err="1"/>
              <a:t>Methodoleg</a:t>
            </a:r>
            <a:r>
              <a:rPr lang="en-GB" dirty="0"/>
              <a:t> </a:t>
            </a:r>
            <a:r>
              <a:rPr lang="en-GB" dirty="0" err="1"/>
              <a:t>Cydrannau</a:t>
            </a:r>
            <a:r>
              <a:rPr lang="en-GB" dirty="0"/>
              <a:t> </a:t>
            </a:r>
            <a:r>
              <a:rPr lang="en-GB" dirty="0" err="1"/>
              <a:t>Allweddol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6095578"/>
              </p:ext>
            </p:extLst>
          </p:nvPr>
        </p:nvGraphicFramePr>
        <p:xfrm>
          <a:off x="395536" y="1196752"/>
          <a:ext cx="8373616" cy="4349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01033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Methodology Key Components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</p:nvPr>
        </p:nvGraphicFramePr>
        <p:xfrm>
          <a:off x="395536" y="1196752"/>
          <a:ext cx="8373616" cy="4349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909216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AD8E5-3459-43F1-9C04-C663A32E38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Methodoleg</a:t>
            </a:r>
            <a:r>
              <a:rPr lang="en-GB" dirty="0"/>
              <a:t> </a:t>
            </a:r>
            <a:r>
              <a:rPr lang="en-GB" dirty="0" err="1"/>
              <a:t>Adolygu</a:t>
            </a:r>
            <a:r>
              <a:rPr lang="en-GB" dirty="0"/>
              <a:t> </a:t>
            </a:r>
            <a:r>
              <a:rPr lang="en-GB" dirty="0" err="1"/>
              <a:t>Llenyddiaeth</a:t>
            </a:r>
            <a:br>
              <a:rPr lang="en-GB" dirty="0"/>
            </a:br>
            <a:r>
              <a:rPr lang="en-GB" dirty="0">
                <a:solidFill>
                  <a:schemeClr val="accent1"/>
                </a:solidFill>
              </a:rPr>
              <a:t>Literature  Review Methodology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0D9CB7-BFD3-4234-BFE6-E7D3D0BA669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/>
              <a:t>Gweler</a:t>
            </a:r>
            <a:r>
              <a:rPr lang="en-GB" dirty="0"/>
              <a:t> </a:t>
            </a:r>
            <a:r>
              <a:rPr lang="en-GB" dirty="0" err="1"/>
              <a:t>darlith</a:t>
            </a:r>
            <a:r>
              <a:rPr lang="en-GB" dirty="0"/>
              <a:t> </a:t>
            </a:r>
            <a:r>
              <a:rPr lang="en-GB" dirty="0" err="1"/>
              <a:t>sesiwn</a:t>
            </a:r>
            <a:r>
              <a:rPr lang="en-GB" dirty="0"/>
              <a:t> 2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Moodle; </a:t>
            </a:r>
            <a:r>
              <a:rPr lang="en-GB" dirty="0" err="1"/>
              <a:t>Fideo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Teams Chat.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C9461B-4FEE-B369-41F1-EECF807A74D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>
                <a:solidFill>
                  <a:schemeClr val="accent1"/>
                </a:solidFill>
              </a:rPr>
              <a:t>Please see session 2 lecture available on Moodle;  Video available on Teams Chat.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7758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Methodoleg</a:t>
            </a:r>
            <a:r>
              <a:rPr lang="en-GB" dirty="0"/>
              <a:t> </a:t>
            </a:r>
            <a:r>
              <a:rPr lang="en-GB" dirty="0" err="1"/>
              <a:t>Adolygu</a:t>
            </a:r>
            <a:r>
              <a:rPr lang="en-GB" dirty="0"/>
              <a:t> </a:t>
            </a:r>
            <a:r>
              <a:rPr lang="en-GB" dirty="0" err="1"/>
              <a:t>Llenyddiaeth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5305768"/>
              </p:ext>
            </p:extLst>
          </p:nvPr>
        </p:nvGraphicFramePr>
        <p:xfrm>
          <a:off x="179512" y="1196752"/>
          <a:ext cx="8661648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455934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Literterture  Review Methodology 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7686107"/>
              </p:ext>
            </p:extLst>
          </p:nvPr>
        </p:nvGraphicFramePr>
        <p:xfrm>
          <a:off x="179512" y="1196752"/>
          <a:ext cx="8661648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2776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84F7EFE-CFC1-4A4E-BF04-61C13CED9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16632"/>
            <a:ext cx="7859216" cy="562074"/>
          </a:xfrm>
        </p:spPr>
        <p:txBody>
          <a:bodyPr>
            <a:normAutofit fontScale="90000"/>
          </a:bodyPr>
          <a:lstStyle/>
          <a:p>
            <a:br>
              <a:rPr lang="en-GB" sz="3200" dirty="0"/>
            </a:br>
            <a:r>
              <a:rPr lang="en-GB" sz="3200" dirty="0" err="1"/>
              <a:t>Adolygiad</a:t>
            </a:r>
            <a:r>
              <a:rPr lang="en-GB" sz="3200" dirty="0"/>
              <a:t> </a:t>
            </a:r>
            <a:r>
              <a:rPr lang="en-GB" sz="3200" dirty="0" err="1"/>
              <a:t>Methodoleg</a:t>
            </a:r>
            <a:r>
              <a:rPr lang="en-GB" sz="3200" dirty="0"/>
              <a:t> </a:t>
            </a:r>
            <a:r>
              <a:rPr lang="en-GB" sz="3200" dirty="0" err="1"/>
              <a:t>Llenyddiaeth</a:t>
            </a:r>
            <a:br>
              <a:rPr lang="en-GB" sz="3200" dirty="0"/>
            </a:br>
            <a:endParaRPr lang="en-GB" sz="3200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F4BDAA5B-E5BA-4D22-99DB-C4AF07A4E3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405146"/>
              </p:ext>
            </p:extLst>
          </p:nvPr>
        </p:nvGraphicFramePr>
        <p:xfrm>
          <a:off x="323528" y="548680"/>
          <a:ext cx="8363272" cy="4968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EBE8D1F2-72F0-D4E6-89CE-BFBF43E5C40D}"/>
              </a:ext>
            </a:extLst>
          </p:cNvPr>
          <p:cNvSpPr txBox="1"/>
          <p:nvPr/>
        </p:nvSpPr>
        <p:spPr>
          <a:xfrm>
            <a:off x="2286000" y="2967335"/>
            <a:ext cx="4572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/>
              <a:t>Amlygu</a:t>
            </a:r>
            <a:r>
              <a:rPr lang="en-GB" dirty="0"/>
              <a:t> </a:t>
            </a:r>
            <a:r>
              <a:rPr lang="en-GB" dirty="0" err="1"/>
              <a:t>Ffynonellau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a </a:t>
            </a:r>
            <a:r>
              <a:rPr lang="en-GB" dirty="0" err="1"/>
              <a:t>ddefnyddiwyd</a:t>
            </a:r>
            <a:r>
              <a:rPr lang="en-GB" dirty="0"/>
              <a:t>, </a:t>
            </a:r>
            <a:r>
              <a:rPr lang="en-GB" dirty="0" err="1"/>
              <a:t>amlinellwch</a:t>
            </a:r>
            <a:r>
              <a:rPr lang="en-GB" dirty="0"/>
              <a:t> faint o </a:t>
            </a:r>
            <a:r>
              <a:rPr lang="en-GB" dirty="0" err="1"/>
              <a:t>ffynonellau</a:t>
            </a:r>
            <a:r>
              <a:rPr lang="en-GB" dirty="0"/>
              <a:t> a </a:t>
            </a:r>
            <a:r>
              <a:rPr lang="en-GB" dirty="0" err="1"/>
              <a:t>ddefnyddiwyd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9514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84F7EFE-CFC1-4A4E-BF04-61C13CED9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16632"/>
            <a:ext cx="7859216" cy="562074"/>
          </a:xfrm>
        </p:spPr>
        <p:txBody>
          <a:bodyPr>
            <a:normAutofit fontScale="90000"/>
          </a:bodyPr>
          <a:lstStyle/>
          <a:p>
            <a:br>
              <a:rPr lang="en-GB" sz="3200" dirty="0"/>
            </a:br>
            <a:r>
              <a:rPr lang="en-GB" sz="3200" dirty="0"/>
              <a:t>Methodology of Literature Review </a:t>
            </a:r>
            <a:br>
              <a:rPr lang="en-GB" sz="3200" dirty="0"/>
            </a:br>
            <a:endParaRPr lang="en-GB" sz="3200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F4BDAA5B-E5BA-4D22-99DB-C4AF07A4E3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7687832"/>
              </p:ext>
            </p:extLst>
          </p:nvPr>
        </p:nvGraphicFramePr>
        <p:xfrm>
          <a:off x="323528" y="548680"/>
          <a:ext cx="8363272" cy="49685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89179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EE306-9BC2-438C-A00E-4ABF5FE49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 CASP (Critical Appraisal Skills Programme)</a:t>
            </a: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(CASP-UK, 2017) </a:t>
            </a:r>
            <a:endParaRPr lang="en-GB" sz="28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A9E04E4-64FB-4DC9-A952-AEEBC6E05E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5148822"/>
              </p:ext>
            </p:extLst>
          </p:nvPr>
        </p:nvGraphicFramePr>
        <p:xfrm>
          <a:off x="628650" y="1825625"/>
          <a:ext cx="7886700" cy="3640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6334313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5EE306-9BC2-438C-A00E-4ABF5FE49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Y CASP (</a:t>
            </a:r>
            <a:r>
              <a:rPr lang="en-GB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Rhaglen</a:t>
            </a:r>
            <a:r>
              <a:rPr lang="en-GB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GB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Sgiliau</a:t>
            </a:r>
            <a:r>
              <a:rPr lang="en-GB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GB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Arfarnu</a:t>
            </a:r>
            <a:r>
              <a:rPr lang="en-GB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</a:t>
            </a:r>
            <a:r>
              <a:rPr lang="en-GB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Critigol</a:t>
            </a:r>
            <a:r>
              <a:rPr lang="en-GB" sz="28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) (CASP-UK, 2017)</a:t>
            </a:r>
            <a:endParaRPr lang="en-GB" sz="2800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A9E04E4-64FB-4DC9-A952-AEEBC6E05E7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5578241"/>
              </p:ext>
            </p:extLst>
          </p:nvPr>
        </p:nvGraphicFramePr>
        <p:xfrm>
          <a:off x="628650" y="1825625"/>
          <a:ext cx="7886700" cy="3640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256722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49358-A354-4E74-B3FB-F04B31A13A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hlinkClick r:id="rId3"/>
              </a:rPr>
              <a:t>https://www.scribbr.co.uk/thesis-dissertation/methodology/</a:t>
            </a:r>
            <a:r>
              <a:rPr lang="en-GB" dirty="0"/>
              <a:t> </a:t>
            </a:r>
          </a:p>
        </p:txBody>
      </p:sp>
      <p:pic>
        <p:nvPicPr>
          <p:cNvPr id="4" name="Online Media 3" title="How to Write a Research Methodology in 4 Steps | Scribbr 🎓">
            <a:hlinkClick r:id="" action="ppaction://media"/>
            <a:extLst>
              <a:ext uri="{FF2B5EF4-FFF2-40B4-BE49-F238E27FC236}">
                <a16:creationId xmlns:a16="http://schemas.microsoft.com/office/drawing/2014/main" id="{F76DF036-356E-4C3F-9E00-D90AB7487BF6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84213" y="1350963"/>
            <a:ext cx="7772400" cy="4371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56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403DC-691A-4FCF-A376-FA939FBC7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764704"/>
            <a:ext cx="8229600" cy="391703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err="1"/>
              <a:t>Syniadau</a:t>
            </a:r>
            <a:r>
              <a:rPr lang="en-GB" dirty="0"/>
              <a:t> / </a:t>
            </a:r>
            <a:r>
              <a:rPr lang="en-GB" dirty="0" err="1"/>
              <a:t>Cwestiynau</a:t>
            </a:r>
            <a:r>
              <a:rPr lang="en-GB" dirty="0"/>
              <a:t>?</a:t>
            </a:r>
          </a:p>
          <a:p>
            <a:pPr marL="0" indent="0" algn="ctr">
              <a:buNone/>
            </a:pPr>
            <a:r>
              <a:rPr lang="en-GB" dirty="0"/>
              <a:t>Thoughts / Questions? </a:t>
            </a:r>
          </a:p>
        </p:txBody>
      </p:sp>
    </p:spTree>
    <p:extLst>
      <p:ext uri="{BB962C8B-B14F-4D97-AF65-F5344CB8AC3E}">
        <p14:creationId xmlns:p14="http://schemas.microsoft.com/office/powerpoint/2010/main" val="6919997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 for a Break </a:t>
            </a:r>
            <a:r>
              <a:rPr lang="en-GB" dirty="0"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6" r="2296"/>
          <a:stretch>
            <a:fillRect/>
          </a:stretch>
        </p:blipFill>
        <p:spPr>
          <a:xfrm>
            <a:off x="2411760" y="1772816"/>
            <a:ext cx="5515000" cy="3844273"/>
          </a:xfrm>
        </p:spPr>
      </p:pic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Back in 15 minutes </a:t>
            </a: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835696" y="202016"/>
            <a:ext cx="7092280" cy="55336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7935" rIns="0" bIns="-793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y-GB" altLang="en-US" sz="21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inherit"/>
              </a:rPr>
              <a:t>Amser i gael Egwyl </a:t>
            </a:r>
            <a:r>
              <a:rPr kumimoji="0" lang="cy-GB" altLang="en-US" sz="21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inherit"/>
                <a:sym typeface="Wingdings" panose="05000000000000000000" pitchFamily="2" charset="2"/>
              </a:rPr>
              <a:t> </a:t>
            </a:r>
            <a:endParaRPr kumimoji="0" lang="cy-GB" altLang="en-US" sz="2100" b="1" i="0" u="none" strike="noStrike" cap="none" normalizeH="0" baseline="0" dirty="0">
              <a:ln>
                <a:noFill/>
              </a:ln>
              <a:solidFill>
                <a:srgbClr val="222222"/>
              </a:solidFill>
              <a:effectLst/>
              <a:latin typeface="inheri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y-GB" altLang="en-US" sz="16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inherit"/>
              </a:rPr>
              <a:t>Yn ôl mewn 15 munud</a:t>
            </a:r>
            <a:r>
              <a:rPr kumimoji="0" lang="cy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y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9729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Analysis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628650" y="1825625"/>
          <a:ext cx="7886700" cy="3640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832533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Dadansoddi</a:t>
            </a:r>
            <a:r>
              <a:rPr lang="en-GB" dirty="0"/>
              <a:t> data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0640648"/>
              </p:ext>
            </p:extLst>
          </p:nvPr>
        </p:nvGraphicFramePr>
        <p:xfrm>
          <a:off x="628650" y="1825625"/>
          <a:ext cx="7886700" cy="3640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6254591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Analysis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628650" y="1825625"/>
          <a:ext cx="7886700" cy="3640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479874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Analysis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0878673"/>
              </p:ext>
            </p:extLst>
          </p:nvPr>
        </p:nvGraphicFramePr>
        <p:xfrm>
          <a:off x="323528" y="1340768"/>
          <a:ext cx="8191822" cy="4124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65638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Dadansoddi</a:t>
            </a:r>
            <a:r>
              <a:rPr lang="en-GB" dirty="0"/>
              <a:t> data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5863367"/>
              </p:ext>
            </p:extLst>
          </p:nvPr>
        </p:nvGraphicFramePr>
        <p:xfrm>
          <a:off x="539552" y="1412776"/>
          <a:ext cx="7975798" cy="40529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29793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D8775-D19D-3F75-6862-5A320E0718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Dadansoddiad</a:t>
            </a:r>
            <a:r>
              <a:rPr lang="en-GB" dirty="0"/>
              <a:t> </a:t>
            </a:r>
            <a:r>
              <a:rPr lang="en-GB" dirty="0" err="1"/>
              <a:t>Thematig</a:t>
            </a:r>
            <a:br>
              <a:rPr lang="en-GB" dirty="0"/>
            </a:br>
            <a:r>
              <a:rPr lang="en-GB" dirty="0">
                <a:solidFill>
                  <a:schemeClr val="accent1"/>
                </a:solidFill>
              </a:rPr>
              <a:t>Thematic Analysis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51B83B6-E311-A8DD-7514-422398286D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55576" y="1988839"/>
            <a:ext cx="7759774" cy="3646647"/>
          </a:xfrm>
        </p:spPr>
        <p:txBody>
          <a:bodyPr>
            <a:normAutofit/>
          </a:bodyPr>
          <a:lstStyle/>
          <a:p>
            <a:r>
              <a:rPr lang="en-GB" dirty="0" err="1"/>
              <a:t>Gweld</a:t>
            </a:r>
            <a:r>
              <a:rPr lang="en-GB" dirty="0"/>
              <a:t>/ See : </a:t>
            </a:r>
          </a:p>
          <a:p>
            <a:r>
              <a:rPr lang="en-GB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Braun, V. and Clarke, V. (2022) </a:t>
            </a:r>
            <a:r>
              <a:rPr lang="en-GB" b="0" i="1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Thematic analysis : a practical guide</a:t>
            </a:r>
            <a:r>
              <a:rPr lang="en-GB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London: SAGE Publications.</a:t>
            </a:r>
          </a:p>
          <a:p>
            <a:endParaRPr lang="en-GB" dirty="0">
              <a:solidFill>
                <a:srgbClr val="000000"/>
              </a:solidFill>
              <a:latin typeface="Roboto" panose="02000000000000000000" pitchFamily="2" charset="0"/>
            </a:endParaRPr>
          </a:p>
          <a:p>
            <a:r>
              <a:rPr lang="en-GB" dirty="0">
                <a:hlinkClick r:id="rId2"/>
              </a:rPr>
              <a:t>https://youtu.be/DtfPqcwaIoc</a:t>
            </a:r>
            <a:r>
              <a:rPr lang="en-GB" dirty="0"/>
              <a:t> </a:t>
            </a:r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88049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Thematic Analysis : Please watch in your own time </a:t>
            </a:r>
          </a:p>
        </p:txBody>
      </p:sp>
      <p:pic>
        <p:nvPicPr>
          <p:cNvPr id="5" name="Online Media 4" title="What is thematic analysis?">
            <a:hlinkClick r:id="" action="ppaction://media"/>
            <a:extLst>
              <a:ext uri="{FF2B5EF4-FFF2-40B4-BE49-F238E27FC236}">
                <a16:creationId xmlns:a16="http://schemas.microsoft.com/office/drawing/2014/main" id="{19514762-4315-4B24-942E-4443DAB3451E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15616" y="1673218"/>
            <a:ext cx="6038884" cy="3411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481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43BBA-2AE9-46C9-0348-1B29A75F8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4B347E-BF27-DCCF-5823-D8DCC2C75B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742654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Dadansoddi</a:t>
            </a:r>
            <a:r>
              <a:rPr lang="en-GB" dirty="0"/>
              <a:t> Data </a:t>
            </a:r>
            <a:r>
              <a:rPr lang="en-GB" dirty="0" err="1"/>
              <a:t>Meintiol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4498047"/>
              </p:ext>
            </p:extLst>
          </p:nvPr>
        </p:nvGraphicFramePr>
        <p:xfrm>
          <a:off x="628650" y="1825625"/>
          <a:ext cx="7886700" cy="3640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33801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 Analysis Quantitative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628650" y="1825625"/>
          <a:ext cx="7886700" cy="36401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788498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1403DC-691A-4FCF-A376-FA939FBC7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764704"/>
            <a:ext cx="8229600" cy="3917032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err="1"/>
              <a:t>Syniadau</a:t>
            </a:r>
            <a:r>
              <a:rPr lang="en-GB" dirty="0"/>
              <a:t> / </a:t>
            </a:r>
            <a:r>
              <a:rPr lang="en-GB" dirty="0" err="1"/>
              <a:t>Cwestiynau</a:t>
            </a:r>
            <a:r>
              <a:rPr lang="en-GB" dirty="0"/>
              <a:t>?</a:t>
            </a:r>
          </a:p>
          <a:p>
            <a:pPr marL="0" indent="0" algn="ctr">
              <a:buNone/>
            </a:pPr>
            <a:r>
              <a:rPr lang="en-GB" dirty="0"/>
              <a:t>Thoughts / Questions? </a:t>
            </a:r>
          </a:p>
        </p:txBody>
      </p:sp>
    </p:spTree>
    <p:extLst>
      <p:ext uri="{BB962C8B-B14F-4D97-AF65-F5344CB8AC3E}">
        <p14:creationId xmlns:p14="http://schemas.microsoft.com/office/powerpoint/2010/main" val="17097835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 dirty="0"/>
              <a:t>Llyfrau</a:t>
            </a:r>
            <a:r>
              <a:rPr lang="en-GB" dirty="0"/>
              <a:t>…  Books…</a:t>
            </a:r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1844824"/>
            <a:ext cx="1857375" cy="2790825"/>
          </a:xfr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780928"/>
            <a:ext cx="2026568" cy="2891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03109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sz="half" idx="1"/>
          </p:nvPr>
        </p:nvGraphicFramePr>
        <p:xfrm>
          <a:off x="628650" y="1825625"/>
          <a:ext cx="3867150" cy="381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8" name="Picture 4" descr="Dissertation Memes on Pinterest"/>
          <p:cNvPicPr>
            <a:picLocks noGrp="1" noChangeAspect="1" noChangeArrowheads="1"/>
          </p:cNvPicPr>
          <p:nvPr>
            <p:ph sz="half" idx="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6775" y="1825625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28662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AB5656-7DC4-3A30-A0B1-AF9A79823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F35D7C-7153-42BF-B0A2-8AC5C397B3F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err="1"/>
              <a:t>Trafodaethau</a:t>
            </a:r>
            <a:r>
              <a:rPr lang="en-GB" dirty="0"/>
              <a:t> </a:t>
            </a:r>
            <a:r>
              <a:rPr lang="en-GB" dirty="0" err="1"/>
              <a:t>grŵp</a:t>
            </a:r>
            <a:endParaRPr lang="en-GB" dirty="0"/>
          </a:p>
          <a:p>
            <a:endParaRPr lang="en-GB" dirty="0"/>
          </a:p>
          <a:p>
            <a:r>
              <a:rPr lang="en-GB" dirty="0" err="1"/>
              <a:t>Byddwn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rhannu'n</a:t>
            </a:r>
            <a:r>
              <a:rPr lang="en-GB" dirty="0"/>
              <a:t> </a:t>
            </a:r>
            <a:r>
              <a:rPr lang="en-GB" dirty="0" err="1"/>
              <a:t>grwpiau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ôl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egwyl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</a:t>
            </a:r>
            <a:r>
              <a:rPr lang="en-GB" dirty="0" err="1"/>
              <a:t>cyfle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chi </a:t>
            </a:r>
            <a:r>
              <a:rPr lang="en-GB" dirty="0" err="1"/>
              <a:t>drafod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gwaith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7BC22C-0AB4-B17E-08DC-C69C3A965E3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sz="2800" kern="1200" dirty="0">
                <a:solidFill>
                  <a:schemeClr val="accent1"/>
                </a:solidFill>
              </a:rPr>
              <a:t>Group discussions</a:t>
            </a:r>
          </a:p>
          <a:p>
            <a:pPr marL="0" lvl="0" indent="0" algn="l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GB" dirty="0">
              <a:solidFill>
                <a:schemeClr val="accent1"/>
              </a:solidFill>
            </a:endParaRPr>
          </a:p>
          <a:p>
            <a:pPr marL="0" lvl="0" indent="0" algn="l" defTabSz="8001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2800" kern="1200" dirty="0">
                <a:solidFill>
                  <a:schemeClr val="accent1"/>
                </a:solidFill>
              </a:rPr>
              <a:t>We will split into groups after the break to have an opportunity for you to discuss your work.  </a:t>
            </a:r>
          </a:p>
          <a:p>
            <a:endParaRPr lang="en-GB" sz="2800" kern="1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097364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Further Reading </a:t>
            </a: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251520" y="1180066"/>
            <a:ext cx="8496944" cy="452596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GB" sz="2400" dirty="0"/>
          </a:p>
          <a:p>
            <a:pPr>
              <a:spcAft>
                <a:spcPts val="400"/>
              </a:spcAft>
            </a:pP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CASP, (2020) </a:t>
            </a:r>
            <a:r>
              <a:rPr lang="en-GB" sz="2000" i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Casp</a:t>
            </a:r>
            <a:r>
              <a:rPr lang="en-GB" sz="20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Checklists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Available at: https://casp-uk.net/casp-tools-checklists/ (Accessed 29</a:t>
            </a:r>
            <a:r>
              <a:rPr lang="en-GB" sz="20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November 2020) </a:t>
            </a:r>
          </a:p>
          <a:p>
            <a:pPr>
              <a:spcAft>
                <a:spcPts val="400"/>
              </a:spcAft>
            </a:pPr>
            <a:r>
              <a:rPr lang="en-GB" sz="20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Casp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-UK, (2017) Critical Appraisal Skills Programme: Making sense of evidence. [online] Available at: http://www.casp-uk.net/casp-tools-checklists (Accessed 15th March 2018)</a:t>
            </a:r>
            <a:endParaRPr lang="en-GB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Aft>
                <a:spcPts val="400"/>
              </a:spcAft>
            </a:pPr>
            <a:r>
              <a:rPr lang="en-GB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Creswell, J.W. and Creswell, J.D. (2023) </a:t>
            </a:r>
            <a:r>
              <a:rPr lang="en-GB" sz="20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Research design : qualitative, quantitative, and mixed methods approaches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Thousand Oaks, California: SAGE Publications, Inc.</a:t>
            </a:r>
          </a:p>
          <a:p>
            <a:pPr>
              <a:spcAft>
                <a:spcPts val="400"/>
              </a:spcAft>
            </a:pPr>
            <a:r>
              <a:rPr lang="en-GB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Braun, V. and Clarke, V. (2022) </a:t>
            </a:r>
            <a:r>
              <a:rPr lang="en-GB" sz="2000" b="0" i="1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Thematic analysis : a practical guide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London: SAGE Publications.</a:t>
            </a:r>
            <a:endParaRPr lang="en-GB" sz="2000" b="0" i="0" dirty="0">
              <a:solidFill>
                <a:srgbClr val="3A3A3A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400"/>
              </a:spcAft>
            </a:pPr>
            <a:r>
              <a:rPr lang="en-GB" sz="2000" b="0" i="0" dirty="0">
                <a:solidFill>
                  <a:srgbClr val="3A3A3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Katz. (2018). </a:t>
            </a:r>
            <a:r>
              <a:rPr lang="en-GB" sz="2000" b="0" i="1" dirty="0">
                <a:solidFill>
                  <a:srgbClr val="3A3A3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Critical thinking and persuasive writing for postgraduates</a:t>
            </a:r>
            <a:r>
              <a:rPr lang="en-GB" sz="2000" b="0" i="0" dirty="0">
                <a:solidFill>
                  <a:srgbClr val="3A3A3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Palgrave.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5966262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 for a Break </a:t>
            </a:r>
            <a:r>
              <a:rPr lang="en-GB" dirty="0">
                <a:sym typeface="Wingdings" panose="05000000000000000000" pitchFamily="2" charset="2"/>
              </a:rPr>
              <a:t> </a:t>
            </a:r>
            <a:endParaRPr lang="en-GB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6" r="2296"/>
          <a:stretch>
            <a:fillRect/>
          </a:stretch>
        </p:blipFill>
        <p:spPr>
          <a:xfrm>
            <a:off x="2483768" y="1916832"/>
            <a:ext cx="5515000" cy="3844273"/>
          </a:xfrm>
        </p:spPr>
      </p:pic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Back in 15 minutes </a:t>
            </a: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1835696" y="202016"/>
            <a:ext cx="7092280" cy="553362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7935" rIns="0" bIns="-7935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y-GB" altLang="en-US" sz="21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inherit"/>
              </a:rPr>
              <a:t>Amser i gael Egwyl </a:t>
            </a:r>
            <a:r>
              <a:rPr kumimoji="0" lang="cy-GB" altLang="en-US" sz="2100" b="1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inherit"/>
                <a:sym typeface="Wingdings" panose="05000000000000000000" pitchFamily="2" charset="2"/>
              </a:rPr>
              <a:t> </a:t>
            </a:r>
            <a:endParaRPr kumimoji="0" lang="cy-GB" altLang="en-US" sz="2100" b="1" i="0" u="none" strike="noStrike" cap="none" normalizeH="0" baseline="0" dirty="0">
              <a:ln>
                <a:noFill/>
              </a:ln>
              <a:solidFill>
                <a:srgbClr val="222222"/>
              </a:solidFill>
              <a:effectLst/>
              <a:latin typeface="inheri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y-GB" altLang="en-US" sz="1600" b="0" i="0" u="none" strike="noStrike" cap="none" normalizeH="0" baseline="0" dirty="0">
                <a:ln>
                  <a:noFill/>
                </a:ln>
                <a:solidFill>
                  <a:srgbClr val="222222"/>
                </a:solidFill>
                <a:effectLst/>
                <a:latin typeface="inherit"/>
              </a:rPr>
              <a:t>Yn ôl mewn 15 munud</a:t>
            </a:r>
            <a:r>
              <a:rPr kumimoji="0" lang="cy-GB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y-GB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3859673"/>
      </p:ext>
    </p:extLst>
  </p:cSld>
  <p:clrMapOvr>
    <a:masterClrMapping/>
  </p:clrMapOvr>
</p:sld>
</file>

<file path=ppt/theme/theme1.xml><?xml version="1.0" encoding="utf-8"?>
<a:theme xmlns:a="http://schemas.openxmlformats.org/drawingml/2006/main" name="Holding PAg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itle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itle Slid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itle Slid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Accessib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Accessib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Accessib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2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3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4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5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6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7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8_Sub 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Place full Image in Backgrou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UWTSD_Powerpoint Template Standard_2023 Accessible example</Template>
  <TotalTime>2051</TotalTime>
  <Words>1971</Words>
  <Application>Microsoft Office PowerPoint</Application>
  <PresentationFormat>On-screen Show (4:3)</PresentationFormat>
  <Paragraphs>224</Paragraphs>
  <Slides>38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19</vt:i4>
      </vt:variant>
      <vt:variant>
        <vt:lpstr>Slide Titles</vt:lpstr>
      </vt:variant>
      <vt:variant>
        <vt:i4>38</vt:i4>
      </vt:variant>
    </vt:vector>
  </HeadingPairs>
  <TitlesOfParts>
    <vt:vector size="63" baseType="lpstr">
      <vt:lpstr>inherit</vt:lpstr>
      <vt:lpstr>Arial</vt:lpstr>
      <vt:lpstr>Calibri</vt:lpstr>
      <vt:lpstr>Calibri Light</vt:lpstr>
      <vt:lpstr>Roboto</vt:lpstr>
      <vt:lpstr>Wingdings</vt:lpstr>
      <vt:lpstr>Holding PAge</vt:lpstr>
      <vt:lpstr>Title Slide 1</vt:lpstr>
      <vt:lpstr>Title Slide 2</vt:lpstr>
      <vt:lpstr>Title Slide 3</vt:lpstr>
      <vt:lpstr>Title Slide 4</vt:lpstr>
      <vt:lpstr>Sub Title 1</vt:lpstr>
      <vt:lpstr>Accessible 1</vt:lpstr>
      <vt:lpstr>Accessible 2</vt:lpstr>
      <vt:lpstr>Accessible 3</vt:lpstr>
      <vt:lpstr>Accessible 4</vt:lpstr>
      <vt:lpstr>1_Sub Title 3</vt:lpstr>
      <vt:lpstr>2_Sub Title 3</vt:lpstr>
      <vt:lpstr>3_Sub Title 3</vt:lpstr>
      <vt:lpstr>4_Sub Title 3</vt:lpstr>
      <vt:lpstr>5_Sub Title 3</vt:lpstr>
      <vt:lpstr>6_Sub Title 3</vt:lpstr>
      <vt:lpstr>7_Sub Title 3</vt:lpstr>
      <vt:lpstr>8_Sub Title 3</vt:lpstr>
      <vt:lpstr>Place full Image in Background</vt:lpstr>
      <vt:lpstr>    Methodoleg / Dadansoddi Data   Methodology / Data Analysis   </vt:lpstr>
      <vt:lpstr>Strwythur Sesiwn Methodoleg</vt:lpstr>
      <vt:lpstr>Methodology Session Structure </vt:lpstr>
      <vt:lpstr>Methodoleg/Dadansoddi Data Trosolwg o'r Sesiwn</vt:lpstr>
      <vt:lpstr>Methodology /Data Analysis Session Overview</vt:lpstr>
      <vt:lpstr> </vt:lpstr>
      <vt:lpstr>PowerPoint Presentation</vt:lpstr>
      <vt:lpstr>PowerPoint Presentation</vt:lpstr>
      <vt:lpstr>Beth yw Methodoleg</vt:lpstr>
      <vt:lpstr>What is a Methodology </vt:lpstr>
      <vt:lpstr>Methodoleg Cydrannau Allweddol</vt:lpstr>
      <vt:lpstr>Methodology Key Components</vt:lpstr>
      <vt:lpstr>Methodoleg Adolygu Llenyddiaeth Literature  Review Methodology </vt:lpstr>
      <vt:lpstr>Methodoleg Adolygu Llenyddiaeth</vt:lpstr>
      <vt:lpstr>Literterture  Review Methodology </vt:lpstr>
      <vt:lpstr> Adolygiad Methodoleg Llenyddiaeth </vt:lpstr>
      <vt:lpstr> Methodology of Literature Review  </vt:lpstr>
      <vt:lpstr>The CASP (Critical Appraisal Skills Programme) (CASP-UK, 2017) </vt:lpstr>
      <vt:lpstr>Y CASP (Rhaglen Sgiliau Arfarnu Critigol) (CASP-UK, 2017)</vt:lpstr>
      <vt:lpstr>https://www.scribbr.co.uk/thesis-dissertation/methodology/ </vt:lpstr>
      <vt:lpstr>PowerPoint Presentation</vt:lpstr>
      <vt:lpstr>Time for a Break  </vt:lpstr>
      <vt:lpstr>Data Analysis </vt:lpstr>
      <vt:lpstr>Dadansoddi data</vt:lpstr>
      <vt:lpstr>Data Analysis </vt:lpstr>
      <vt:lpstr>Data Analysis </vt:lpstr>
      <vt:lpstr>Dadansoddi data</vt:lpstr>
      <vt:lpstr>Dadansoddiad Thematig Thematic Analysis </vt:lpstr>
      <vt:lpstr>Thematic Analysis : Please watch in your own time </vt:lpstr>
      <vt:lpstr>PowerPoint Presentation</vt:lpstr>
      <vt:lpstr>Dadansoddi Data Meintiol</vt:lpstr>
      <vt:lpstr>Data Analysis Quantitative</vt:lpstr>
      <vt:lpstr>PowerPoint Presentation</vt:lpstr>
      <vt:lpstr>Llyfrau…  Books…</vt:lpstr>
      <vt:lpstr>PowerPoint Presentation</vt:lpstr>
      <vt:lpstr>PowerPoint Presentation</vt:lpstr>
      <vt:lpstr>Further Reading </vt:lpstr>
      <vt:lpstr>Time for a Break 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Nichola Welton</cp:lastModifiedBy>
  <cp:revision>78</cp:revision>
  <dcterms:created xsi:type="dcterms:W3CDTF">2015-04-14T15:21:28Z</dcterms:created>
  <dcterms:modified xsi:type="dcterms:W3CDTF">2024-01-16T11:29:13Z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