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51" r:id="rId3"/>
    <p:sldId id="352" r:id="rId4"/>
    <p:sldId id="362" r:id="rId5"/>
    <p:sldId id="367" r:id="rId6"/>
    <p:sldId id="368" r:id="rId7"/>
    <p:sldId id="370" r:id="rId8"/>
    <p:sldId id="371" r:id="rId9"/>
    <p:sldId id="363" r:id="rId10"/>
    <p:sldId id="3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4216D-C9B7-8FB8-29F0-63A293156B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D67427-E507-EFB1-EC4F-76F1FF729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0F7A0B-E5E1-DF43-3585-EBC4DFF39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3856A-55C7-0960-17E6-0772C2667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78A84-454F-F8E6-64A4-DF806250B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38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B581F-74A5-7381-D349-AE55F02D5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022A3-D8E7-52E9-BF42-9A0F3E1DF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75282-8E01-EFB0-9E96-28D30E18E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901BD-4ED4-51CF-6A92-52E6550D7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DF426A-A2DE-CAFC-D03C-44F08A7E1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603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204C7-66B2-3425-48A7-E2DD85B26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04009C-F27B-9057-58A3-B16C6C2FA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2EFB0-3849-9C9D-0C0D-C65DA23C0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0B5EF-07E2-F775-2610-6CEB9047A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75A03-FE5C-B607-9E57-5F1AED2B4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016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1C71A-1846-6257-6B24-CEDC60FC6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CF46C-7AF4-6573-8804-584C8C7295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81CD82-D0D7-F97F-FDD4-A355359A3F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F6F0D0-E0AB-C032-1337-69F37E6F5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EA75AF-53E5-F6A2-DC90-32A52E783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09C05E-AF60-89E3-F1C5-C6D1F57D1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064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C4083-AC4D-7221-CB0D-149CFEFA9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8CE0A6-1DD0-6B47-A46B-EFDEC2B33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C0C070-35FF-7BAE-DB6D-880242A34E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F6048C-9A89-2369-E697-DE91DB1A31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B0DFE6-BE40-E35D-EE0E-7613453798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879D6D-12D6-E0C8-D948-1B59CB964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F4D9A6-DFB0-1702-2C15-F4762F3AB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E3E72B-954A-C171-D5DA-627FCE51E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94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9B504-C8C6-8664-249B-7741FACA1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5DE4AE-E4C8-17A1-E407-F82BA1B14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12E132-8B97-410B-D123-F6EA7EC64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F3D782-0C95-9383-2EC8-BB6E2B95A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603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4D185B-6104-5773-7536-C8E52FC2F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F161D0-F465-B3D0-1F06-81782A1DD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C944BC-A266-0385-9B77-5F61548E3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76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B8651-D7A3-71DA-D122-95775C4F1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1D5FE-8278-6EC2-58C9-EF09185D9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2C9812-3F0A-6F75-0E1F-079DC283D4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D5106C-C4EB-2C03-2028-8B124D0E7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978123-7E8A-9E07-DFB2-BA7ADF509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421D2-D1C7-40E0-1262-71D2B8D3A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120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AABB0-D915-F59C-DC5C-F49D23018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2A229C-B828-99F3-8FD4-8675618E03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8DA0F4-4FCE-9597-F339-31E7804BB4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F71E31-9C9D-4042-52A3-098217C8C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A49240-938B-7BB0-A1E9-18C50D92C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FE6CFC-C83E-A199-FB42-510B4FC27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169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FF30E-97D8-DAC2-3CF3-1C5B07D26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93B154-B6E0-1F2A-2834-93EDE08A55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84986-6C3F-F5D4-EF58-150EC3DE1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C4B725-F2E9-3297-669A-36F7225AD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3B2CA-CF4C-0DEE-2EA6-E24A60DC4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075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82301A-FD8A-FB49-61E3-DB29AC680C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454F25-91E6-B061-6DC5-52E4AA6FF5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B70A4-67E1-93FF-8B4E-FCD90DBA4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5EDC3-BAB9-1907-906E-DE8731335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A76B36-66B0-6AE7-22B7-F776AB1BB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6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A19851-CEFC-ED5C-C8F0-45E379548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64BB34-AF74-AB3E-878F-E35A34B209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1AFB3-9096-6A16-C087-98F1D622EC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0B2DB-9CA7-4BCE-80F9-E6C176FAA9BB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E576F-0A67-8A1B-C1A3-42945FE8B3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BF8648-6AB4-D39C-0721-0D91FA69DC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BB609C-B2F3-49B6-80CF-276C878ED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33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2EE2E-EDD1-0E80-517A-6A9B19225D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Case Study on </a:t>
            </a:r>
            <a:r>
              <a:rPr lang="en-GB"/>
              <a:t>Sustainable Procurement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80E62B-A2A1-D039-BFB0-8760F6D987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83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0FF61627-8B94-1094-3900-8ED2F3719E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3551" y="457200"/>
            <a:ext cx="986489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091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AI-generated content may be incorrect.">
            <a:extLst>
              <a:ext uri="{FF2B5EF4-FFF2-40B4-BE49-F238E27FC236}">
                <a16:creationId xmlns:a16="http://schemas.microsoft.com/office/drawing/2014/main" id="{F1E0DDCA-94FE-E123-B7D2-D396202F11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666" y="457200"/>
            <a:ext cx="110066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466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EE266950-391F-FDF7-340A-3F1C73083E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42644"/>
            <a:ext cx="11277600" cy="417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591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6598606-5CEF-9615-863A-B96F4F310C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34" y="457200"/>
            <a:ext cx="1163080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312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ABFCA164-856E-657A-F67B-D9BFD94C1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88898"/>
            <a:ext cx="11277600" cy="4680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57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CD2BEB5A-ECA1-FC54-9425-1519E208C4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56" y="457200"/>
            <a:ext cx="1090568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772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BF55351A-6652-F7E0-8ADE-195CA73C8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42644"/>
            <a:ext cx="11277600" cy="417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437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18C3E8AC-E50D-148A-9DCC-51390BD43E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328" y="102659"/>
            <a:ext cx="11970385" cy="6652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629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52FEE4D8-DA36-31EC-B003-DC3DB33E09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65988"/>
            <a:ext cx="11277600" cy="552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0285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Office PowerPoint</Application>
  <PresentationFormat>Widescreen</PresentationFormat>
  <Paragraphs>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Case Study on Sustainable Procurement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on Sustainable Procurement</dc:title>
  <dc:creator>Moutushi Tanha</dc:creator>
  <cp:lastModifiedBy>Moutushi Tanha</cp:lastModifiedBy>
  <cp:revision>1</cp:revision>
  <dcterms:created xsi:type="dcterms:W3CDTF">2025-10-16T09:57:19Z</dcterms:created>
  <dcterms:modified xsi:type="dcterms:W3CDTF">2025-10-16T10:02:27Z</dcterms:modified>
</cp:coreProperties>
</file>