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256" r:id="rId2"/>
    <p:sldId id="263" r:id="rId3"/>
    <p:sldId id="264" r:id="rId4"/>
    <p:sldId id="257" r:id="rId5"/>
    <p:sldId id="258" r:id="rId6"/>
    <p:sldId id="265" r:id="rId7"/>
    <p:sldId id="266" r:id="rId8"/>
    <p:sldId id="273" r:id="rId9"/>
    <p:sldId id="274" r:id="rId10"/>
    <p:sldId id="275" r:id="rId11"/>
    <p:sldId id="276" r:id="rId12"/>
    <p:sldId id="27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599"/>
  </p:normalViewPr>
  <p:slideViewPr>
    <p:cSldViewPr>
      <p:cViewPr varScale="1">
        <p:scale>
          <a:sx n="106" d="100"/>
          <a:sy n="106" d="100"/>
        </p:scale>
        <p:origin x="1800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Essay Writing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Structuring an Essay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1200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Both"/>
            </a:pPr>
            <a:r>
              <a:rPr lang="en-GB" dirty="0" smtClean="0"/>
              <a:t>How important is it for companies to have women as senior managers?</a:t>
            </a:r>
          </a:p>
          <a:p>
            <a:pPr marL="514350" indent="-514350">
              <a:buAutoNum type="alphaLcParenBoth"/>
            </a:pPr>
            <a:r>
              <a:rPr lang="en-GB" dirty="0" smtClean="0"/>
              <a:t>Are there any technological solutions to global warming?</a:t>
            </a:r>
          </a:p>
          <a:p>
            <a:pPr marL="514350" indent="-514350">
              <a:buAutoNum type="alphaLcParenBoth"/>
            </a:pPr>
            <a:r>
              <a:rPr lang="en-GB" dirty="0" smtClean="0"/>
              <a:t>What can be done to reduce infant mortality in developing countries?</a:t>
            </a:r>
          </a:p>
          <a:p>
            <a:pPr marL="514350" indent="-514350">
              <a:buAutoNum type="alphaLcParenBoth"/>
            </a:pPr>
            <a:r>
              <a:rPr lang="en-GB" dirty="0" smtClean="0"/>
              <a:t>Compare the urbanisation process in two contrasting countries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368152"/>
          </a:xfrm>
        </p:spPr>
        <p:txBody>
          <a:bodyPr>
            <a:normAutofit fontScale="90000"/>
          </a:bodyPr>
          <a:lstStyle/>
          <a:p>
            <a:r>
              <a:rPr lang="en-GB" sz="4000" dirty="0" smtClean="0"/>
              <a:t>Activity Write introductory sentences for three of the following titles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3224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(a) 	In recent years, there has been steady criticism of 	the lack of women in senior management.</a:t>
            </a:r>
          </a:p>
          <a:p>
            <a:pPr marL="0" indent="0">
              <a:buNone/>
            </a:pPr>
            <a:r>
              <a:rPr lang="en-GB" dirty="0" smtClean="0"/>
              <a:t>(b) 	In the past decade, global warming or climate 	change has become one of the most pressing 	issues on the international agenda</a:t>
            </a:r>
          </a:p>
          <a:p>
            <a:pPr marL="0" indent="0">
              <a:buNone/>
            </a:pPr>
            <a:r>
              <a:rPr lang="en-GB" dirty="0" smtClean="0"/>
              <a:t>(c) 	There has been some decline in rates of infant 	mortality in the developing world over the last 	twenty years, but in many countries progress has 	been slow.</a:t>
            </a:r>
          </a:p>
          <a:p>
            <a:pPr marL="0" indent="0">
              <a:buNone/>
            </a:pPr>
            <a:r>
              <a:rPr lang="en-GB" dirty="0" smtClean="0"/>
              <a:t>(d)	Rapid international migration from countryside to 	the cities is a feature of many developing societies.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answers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26769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Discuss the following questions:</a:t>
            </a:r>
          </a:p>
          <a:p>
            <a:r>
              <a:rPr lang="en-GB" dirty="0" smtClean="0"/>
              <a:t>What is a paragraph?</a:t>
            </a:r>
          </a:p>
          <a:p>
            <a:r>
              <a:rPr lang="en-GB" dirty="0" smtClean="0"/>
              <a:t>Why are texts divided into paragraphs</a:t>
            </a:r>
          </a:p>
          <a:p>
            <a:r>
              <a:rPr lang="en-GB" dirty="0" smtClean="0"/>
              <a:t>How long are paragraphs?</a:t>
            </a:r>
          </a:p>
          <a:p>
            <a:r>
              <a:rPr lang="en-GB" dirty="0" smtClean="0"/>
              <a:t>Do paragraphs have a standard structure?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paragraph?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23312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Undertake the Paragraph and Punctuation correction activity.</a:t>
            </a:r>
          </a:p>
          <a:p>
            <a:endParaRPr lang="en-GB" dirty="0"/>
          </a:p>
          <a:p>
            <a:r>
              <a:rPr lang="en-GB" dirty="0" smtClean="0"/>
              <a:t>This example will be included in your assignment profile.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517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are the main themes of the paragraphs?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Activity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953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514350" indent="-514350">
              <a:buAutoNum type="arabicPeriod"/>
            </a:pPr>
            <a:r>
              <a:rPr lang="en-US" dirty="0" smtClean="0"/>
              <a:t>General information: birth and background</a:t>
            </a:r>
          </a:p>
          <a:p>
            <a:pPr marL="514350" indent="-514350">
              <a:buAutoNum type="arabicPeriod"/>
            </a:pPr>
            <a:r>
              <a:rPr lang="en-US" dirty="0" smtClean="0"/>
              <a:t>Early medical reputation</a:t>
            </a:r>
          </a:p>
          <a:p>
            <a:pPr marL="514350" indent="-514350">
              <a:buAutoNum type="arabicPeriod"/>
            </a:pPr>
            <a:r>
              <a:rPr lang="en-US" dirty="0" smtClean="0"/>
              <a:t>The Crimean War</a:t>
            </a:r>
          </a:p>
          <a:p>
            <a:pPr marL="514350" indent="-514350">
              <a:buAutoNum type="arabicPeriod"/>
            </a:pPr>
            <a:r>
              <a:rPr lang="en-US" dirty="0" smtClean="0"/>
              <a:t>After the War.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Solution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3619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As is shown in the activity example, there is a continuation between the paragraphs.</a:t>
            </a:r>
          </a:p>
          <a:p>
            <a:endParaRPr lang="en-US" dirty="0"/>
          </a:p>
          <a:p>
            <a:r>
              <a:rPr lang="en-US" dirty="0" smtClean="0"/>
              <a:t>When writing academically, it is essential that paragraphs follow that method</a:t>
            </a:r>
          </a:p>
          <a:p>
            <a:endParaRPr lang="en-US" dirty="0"/>
          </a:p>
          <a:p>
            <a:r>
              <a:rPr lang="en-US" dirty="0" smtClean="0"/>
              <a:t>It is also important to use appropriate words to start a new paragraph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Paragraphs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24761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Moreover</a:t>
            </a:r>
          </a:p>
          <a:p>
            <a:r>
              <a:rPr lang="en-US" dirty="0" smtClean="0"/>
              <a:t>Nevertheless</a:t>
            </a:r>
          </a:p>
          <a:p>
            <a:r>
              <a:rPr lang="en-US" dirty="0" smtClean="0"/>
              <a:t>In addition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Starters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9947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You cannot begin a sentence with AND or BUT</a:t>
            </a:r>
          </a:p>
          <a:p>
            <a:r>
              <a:rPr lang="en-US" dirty="0" smtClean="0"/>
              <a:t>Use AND rarely</a:t>
            </a:r>
          </a:p>
          <a:p>
            <a:r>
              <a:rPr lang="en-US" dirty="0" smtClean="0"/>
              <a:t>Split long sentences</a:t>
            </a:r>
          </a:p>
          <a:p>
            <a:r>
              <a:rPr lang="en-US" dirty="0" smtClean="0"/>
              <a:t>Journalese – over emphasis – very, more and more</a:t>
            </a:r>
          </a:p>
          <a:p>
            <a:r>
              <a:rPr lang="en-US" dirty="0" smtClean="0"/>
              <a:t>Cliché – Slang not to be used</a:t>
            </a:r>
          </a:p>
          <a:p>
            <a:r>
              <a:rPr lang="en-US" dirty="0" smtClean="0"/>
              <a:t>Rhetorical questions – use a phrase not a question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Common Essay Errors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7053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Do not use GET, find another word</a:t>
            </a:r>
          </a:p>
          <a:p>
            <a:r>
              <a:rPr lang="en-US" dirty="0" smtClean="0"/>
              <a:t>Difference between less and few (i.e. number of people – fewer)</a:t>
            </a:r>
          </a:p>
          <a:p>
            <a:r>
              <a:rPr lang="en-US" dirty="0" smtClean="0"/>
              <a:t>Avoid Contractions – Don’t, Won’t should be used in full</a:t>
            </a:r>
          </a:p>
          <a:p>
            <a:r>
              <a:rPr lang="en-US" dirty="0" smtClean="0"/>
              <a:t>A LOT OF – bad style – use MANY or another relevant word</a:t>
            </a:r>
          </a:p>
          <a:p>
            <a:r>
              <a:rPr lang="en-US" dirty="0" smtClean="0"/>
              <a:t>Can/May – use in the right context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Essay Errors</a:t>
            </a:r>
          </a:p>
        </p:txBody>
      </p:sp>
    </p:spTree>
    <p:extLst>
      <p:ext uri="{BB962C8B-B14F-4D97-AF65-F5344CB8AC3E}">
        <p14:creationId xmlns:p14="http://schemas.microsoft.com/office/powerpoint/2010/main" val="9256457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Apostrophe – the dog’s mouth, the lady’s shoes, the ladies shoes</a:t>
            </a:r>
          </a:p>
          <a:p>
            <a:r>
              <a:rPr lang="en-US" dirty="0" smtClean="0"/>
              <a:t>Incomplete sentences</a:t>
            </a:r>
          </a:p>
          <a:p>
            <a:r>
              <a:rPr lang="en-US" dirty="0" smtClean="0"/>
              <a:t>Do Not Use ING </a:t>
            </a:r>
            <a:r>
              <a:rPr lang="en-US" smtClean="0"/>
              <a:t>words unnecessarily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Essay Errors</a:t>
            </a:r>
          </a:p>
        </p:txBody>
      </p:sp>
    </p:spTree>
    <p:extLst>
      <p:ext uri="{BB962C8B-B14F-4D97-AF65-F5344CB8AC3E}">
        <p14:creationId xmlns:p14="http://schemas.microsoft.com/office/powerpoint/2010/main" val="39751637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110</TotalTime>
  <Words>312</Words>
  <Application>Microsoft Macintosh PowerPoint</Application>
  <PresentationFormat>On-screen Show (4:3)</PresentationFormat>
  <Paragraphs>57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Book Antiqua</vt:lpstr>
      <vt:lpstr>Wingdings</vt:lpstr>
      <vt:lpstr>Hardcover</vt:lpstr>
      <vt:lpstr>Essay Writing</vt:lpstr>
      <vt:lpstr>Activity Write introductory sentences for three of the following titles </vt:lpstr>
      <vt:lpstr>Example answers</vt:lpstr>
      <vt:lpstr>What is a paragraph?</vt:lpstr>
      <vt:lpstr>Activity</vt:lpstr>
      <vt:lpstr>Activity</vt:lpstr>
      <vt:lpstr>Solution </vt:lpstr>
      <vt:lpstr>Paragraphs</vt:lpstr>
      <vt:lpstr>Starters</vt:lpstr>
      <vt:lpstr>Common Essay Errors</vt:lpstr>
      <vt:lpstr>Common Essay Errors</vt:lpstr>
      <vt:lpstr>Common Essay Errors</vt:lpstr>
    </vt:vector>
  </TitlesOfParts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Writing</dc:title>
  <dc:creator>Administrator</dc:creator>
  <cp:lastModifiedBy>Microsoft Office User</cp:lastModifiedBy>
  <cp:revision>12</cp:revision>
  <dcterms:created xsi:type="dcterms:W3CDTF">2015-08-28T07:16:22Z</dcterms:created>
  <dcterms:modified xsi:type="dcterms:W3CDTF">2019-08-27T13:07:43Z</dcterms:modified>
</cp:coreProperties>
</file>