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7" r:id="rId6"/>
    <p:sldId id="264" r:id="rId7"/>
    <p:sldId id="291" r:id="rId8"/>
    <p:sldId id="268" r:id="rId9"/>
    <p:sldId id="286" r:id="rId10"/>
    <p:sldId id="262" r:id="rId11"/>
    <p:sldId id="292" r:id="rId12"/>
    <p:sldId id="293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CD17C6-D513-1D8F-791D-BE2397D1EF95}" v="2" dt="2026-07-07T16:17:53.352"/>
    <p1510:client id="{8B75A21C-E392-7776-DAAE-3772DAC26156}" v="1248" dt="2026-07-07T16:07:06.184"/>
  </p1510:revLst>
</p1510:revInfo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3204" autoAdjust="0"/>
  </p:normalViewPr>
  <p:slideViewPr>
    <p:cSldViewPr snapToGrid="0">
      <p:cViewPr>
        <p:scale>
          <a:sx n="100" d="100"/>
          <a:sy n="100" d="100"/>
        </p:scale>
        <p:origin x="-106" y="-562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Svejda" userId="S::m.svejda@uwtsd.ac.uk::8cc0682a-1f17-4534-acee-9b898a7be1ec" providerId="AD" clId="Web-{8B75A21C-E392-7776-DAAE-3772DAC26156}"/>
    <pc:docChg chg="addSld delSld modSld">
      <pc:chgData name="Martin Svejda" userId="S::m.svejda@uwtsd.ac.uk::8cc0682a-1f17-4534-acee-9b898a7be1ec" providerId="AD" clId="Web-{8B75A21C-E392-7776-DAAE-3772DAC26156}" dt="2026-07-07T16:07:06.184" v="1169" actId="20577"/>
      <pc:docMkLst>
        <pc:docMk/>
      </pc:docMkLst>
      <pc:sldChg chg="modSp modNotes">
        <pc:chgData name="Martin Svejda" userId="S::m.svejda@uwtsd.ac.uk::8cc0682a-1f17-4534-acee-9b898a7be1ec" providerId="AD" clId="Web-{8B75A21C-E392-7776-DAAE-3772DAC26156}" dt="2026-07-07T15:55:57.027" v="1013"/>
        <pc:sldMkLst>
          <pc:docMk/>
          <pc:sldMk cId="1642425379" sldId="256"/>
        </pc:sldMkLst>
        <pc:spChg chg="mod">
          <ac:chgData name="Martin Svejda" userId="S::m.svejda@uwtsd.ac.uk::8cc0682a-1f17-4534-acee-9b898a7be1ec" providerId="AD" clId="Web-{8B75A21C-E392-7776-DAAE-3772DAC26156}" dt="2026-07-07T15:16:31.485" v="97" actId="20577"/>
          <ac:spMkLst>
            <pc:docMk/>
            <pc:sldMk cId="1642425379" sldId="256"/>
            <ac:spMk id="2" creationId="{216815C6-3AD0-46E6-A74A-1967BD91AF50}"/>
          </ac:spMkLst>
        </pc:spChg>
      </pc:sldChg>
      <pc:sldChg chg="del">
        <pc:chgData name="Martin Svejda" userId="S::m.svejda@uwtsd.ac.uk::8cc0682a-1f17-4534-acee-9b898a7be1ec" providerId="AD" clId="Web-{8B75A21C-E392-7776-DAAE-3772DAC26156}" dt="2026-07-07T15:34:46.246" v="548"/>
        <pc:sldMkLst>
          <pc:docMk/>
          <pc:sldMk cId="707789176" sldId="258"/>
        </pc:sldMkLst>
      </pc:sldChg>
      <pc:sldChg chg="del">
        <pc:chgData name="Martin Svejda" userId="S::m.svejda@uwtsd.ac.uk::8cc0682a-1f17-4534-acee-9b898a7be1ec" providerId="AD" clId="Web-{8B75A21C-E392-7776-DAAE-3772DAC26156}" dt="2026-07-07T15:31:47.383" v="458"/>
        <pc:sldMkLst>
          <pc:docMk/>
          <pc:sldMk cId="566997565" sldId="260"/>
        </pc:sldMkLst>
      </pc:sldChg>
      <pc:sldChg chg="addSp modSp">
        <pc:chgData name="Martin Svejda" userId="S::m.svejda@uwtsd.ac.uk::8cc0682a-1f17-4534-acee-9b898a7be1ec" providerId="AD" clId="Web-{8B75A21C-E392-7776-DAAE-3772DAC26156}" dt="2026-07-07T15:58:02.343" v="1047" actId="1076"/>
        <pc:sldMkLst>
          <pc:docMk/>
          <pc:sldMk cId="1593920805" sldId="262"/>
        </pc:sldMkLst>
        <pc:spChg chg="mod">
          <ac:chgData name="Martin Svejda" userId="S::m.svejda@uwtsd.ac.uk::8cc0682a-1f17-4534-acee-9b898a7be1ec" providerId="AD" clId="Web-{8B75A21C-E392-7776-DAAE-3772DAC26156}" dt="2026-07-07T15:23:02.010" v="232" actId="20577"/>
          <ac:spMkLst>
            <pc:docMk/>
            <pc:sldMk cId="1593920805" sldId="262"/>
            <ac:spMk id="2" creationId="{75031FE9-9059-4FE8-B4AC-9771F23A1B89}"/>
          </ac:spMkLst>
        </pc:spChg>
        <pc:spChg chg="add mod">
          <ac:chgData name="Martin Svejda" userId="S::m.svejda@uwtsd.ac.uk::8cc0682a-1f17-4534-acee-9b898a7be1ec" providerId="AD" clId="Web-{8B75A21C-E392-7776-DAAE-3772DAC26156}" dt="2026-07-07T15:58:02.343" v="1047" actId="1076"/>
          <ac:spMkLst>
            <pc:docMk/>
            <pc:sldMk cId="1593920805" sldId="262"/>
            <ac:spMk id="5" creationId="{00A507B9-436E-318C-8C72-EC2D0853C1BF}"/>
          </ac:spMkLst>
        </pc:spChg>
        <pc:spChg chg="add mod">
          <ac:chgData name="Martin Svejda" userId="S::m.svejda@uwtsd.ac.uk::8cc0682a-1f17-4534-acee-9b898a7be1ec" providerId="AD" clId="Web-{8B75A21C-E392-7776-DAAE-3772DAC26156}" dt="2026-07-07T15:57:49.686" v="1046" actId="20577"/>
          <ac:spMkLst>
            <pc:docMk/>
            <pc:sldMk cId="1593920805" sldId="262"/>
            <ac:spMk id="6" creationId="{0B9B3D83-4C0D-3E22-7AB1-B03B57944647}"/>
          </ac:spMkLst>
        </pc:spChg>
        <pc:spChg chg="mod">
          <ac:chgData name="Martin Svejda" userId="S::m.svejda@uwtsd.ac.uk::8cc0682a-1f17-4534-acee-9b898a7be1ec" providerId="AD" clId="Web-{8B75A21C-E392-7776-DAAE-3772DAC26156}" dt="2026-07-07T15:49:17.486" v="788" actId="1076"/>
          <ac:spMkLst>
            <pc:docMk/>
            <pc:sldMk cId="1593920805" sldId="262"/>
            <ac:spMk id="8" creationId="{87441910-6501-5C60-C05A-BAFF34C25798}"/>
          </ac:spMkLst>
        </pc:spChg>
        <pc:picChg chg="add mod">
          <ac:chgData name="Martin Svejda" userId="S::m.svejda@uwtsd.ac.uk::8cc0682a-1f17-4534-acee-9b898a7be1ec" providerId="AD" clId="Web-{8B75A21C-E392-7776-DAAE-3772DAC26156}" dt="2026-07-07T15:52:35.553" v="846" actId="14100"/>
          <ac:picMkLst>
            <pc:docMk/>
            <pc:sldMk cId="1593920805" sldId="262"/>
            <ac:picMk id="3" creationId="{E57B8780-01AE-1A41-5BE2-802A02FD67B7}"/>
          </ac:picMkLst>
        </pc:picChg>
        <pc:picChg chg="add mod">
          <ac:chgData name="Martin Svejda" userId="S::m.svejda@uwtsd.ac.uk::8cc0682a-1f17-4534-acee-9b898a7be1ec" providerId="AD" clId="Web-{8B75A21C-E392-7776-DAAE-3772DAC26156}" dt="2026-07-07T15:52:23.428" v="843" actId="1076"/>
          <ac:picMkLst>
            <pc:docMk/>
            <pc:sldMk cId="1593920805" sldId="262"/>
            <ac:picMk id="4" creationId="{AD85DFAD-7B38-D196-AC0C-F9BEA52C48CC}"/>
          </ac:picMkLst>
        </pc:picChg>
      </pc:sldChg>
      <pc:sldChg chg="addSp modSp">
        <pc:chgData name="Martin Svejda" userId="S::m.svejda@uwtsd.ac.uk::8cc0682a-1f17-4534-acee-9b898a7be1ec" providerId="AD" clId="Web-{8B75A21C-E392-7776-DAAE-3772DAC26156}" dt="2026-07-07T15:57:10.482" v="1044" actId="14100"/>
        <pc:sldMkLst>
          <pc:docMk/>
          <pc:sldMk cId="1346372204" sldId="264"/>
        </pc:sldMkLst>
        <pc:spChg chg="mod">
          <ac:chgData name="Martin Svejda" userId="S::m.svejda@uwtsd.ac.uk::8cc0682a-1f17-4534-acee-9b898a7be1ec" providerId="AD" clId="Web-{8B75A21C-E392-7776-DAAE-3772DAC26156}" dt="2026-07-07T15:18:07.597" v="103" actId="20577"/>
          <ac:spMkLst>
            <pc:docMk/>
            <pc:sldMk cId="1346372204" sldId="264"/>
            <ac:spMk id="2" creationId="{537E1C88-627C-4655-A4FB-0BB02EDB078A}"/>
          </ac:spMkLst>
        </pc:spChg>
        <pc:spChg chg="mod">
          <ac:chgData name="Martin Svejda" userId="S::m.svejda@uwtsd.ac.uk::8cc0682a-1f17-4534-acee-9b898a7be1ec" providerId="AD" clId="Web-{8B75A21C-E392-7776-DAAE-3772DAC26156}" dt="2026-07-07T15:21:53.321" v="218" actId="20577"/>
          <ac:spMkLst>
            <pc:docMk/>
            <pc:sldMk cId="1346372204" sldId="264"/>
            <ac:spMk id="3" creationId="{033634FE-ADF0-4BC3-A0A9-447EA9DD096B}"/>
          </ac:spMkLst>
        </pc:spChg>
        <pc:spChg chg="add mod">
          <ac:chgData name="Martin Svejda" userId="S::m.svejda@uwtsd.ac.uk::8cc0682a-1f17-4534-acee-9b898a7be1ec" providerId="AD" clId="Web-{8B75A21C-E392-7776-DAAE-3772DAC26156}" dt="2026-07-07T15:57:10.482" v="1044" actId="14100"/>
          <ac:spMkLst>
            <pc:docMk/>
            <pc:sldMk cId="1346372204" sldId="264"/>
            <ac:spMk id="5" creationId="{30186EF8-2F9F-E0EC-BA96-53BB1933FDF6}"/>
          </ac:spMkLst>
        </pc:spChg>
        <pc:picChg chg="add mod">
          <ac:chgData name="Martin Svejda" userId="S::m.svejda@uwtsd.ac.uk::8cc0682a-1f17-4534-acee-9b898a7be1ec" providerId="AD" clId="Web-{8B75A21C-E392-7776-DAAE-3772DAC26156}" dt="2026-07-07T15:21:44.165" v="217" actId="1076"/>
          <ac:picMkLst>
            <pc:docMk/>
            <pc:sldMk cId="1346372204" sldId="264"/>
            <ac:picMk id="4" creationId="{6887C8B9-2EC2-E729-6996-A7CC28980E92}"/>
          </ac:picMkLst>
        </pc:picChg>
      </pc:sldChg>
      <pc:sldChg chg="addSp delSp modSp">
        <pc:chgData name="Martin Svejda" userId="S::m.svejda@uwtsd.ac.uk::8cc0682a-1f17-4534-acee-9b898a7be1ec" providerId="AD" clId="Web-{8B75A21C-E392-7776-DAAE-3772DAC26156}" dt="2026-07-07T15:47:15.968" v="783" actId="20577"/>
        <pc:sldMkLst>
          <pc:docMk/>
          <pc:sldMk cId="4151694508" sldId="268"/>
        </pc:sldMkLst>
        <pc:spChg chg="add del mod">
          <ac:chgData name="Martin Svejda" userId="S::m.svejda@uwtsd.ac.uk::8cc0682a-1f17-4534-acee-9b898a7be1ec" providerId="AD" clId="Web-{8B75A21C-E392-7776-DAAE-3772DAC26156}" dt="2026-07-07T15:47:15.968" v="783" actId="20577"/>
          <ac:spMkLst>
            <pc:docMk/>
            <pc:sldMk cId="4151694508" sldId="268"/>
            <ac:spMk id="3" creationId="{EB2EF669-A1F8-D6F9-B469-283A0B70D15D}"/>
          </ac:spMkLst>
        </pc:spChg>
        <pc:spChg chg="mod">
          <ac:chgData name="Martin Svejda" userId="S::m.svejda@uwtsd.ac.uk::8cc0682a-1f17-4534-acee-9b898a7be1ec" providerId="AD" clId="Web-{8B75A21C-E392-7776-DAAE-3772DAC26156}" dt="2026-07-07T15:22:34.932" v="226" actId="20577"/>
          <ac:spMkLst>
            <pc:docMk/>
            <pc:sldMk cId="4151694508" sldId="268"/>
            <ac:spMk id="4" creationId="{FAD2AE59-5630-4D5C-83A9-4CDEF4D7DCFB}"/>
          </ac:spMkLst>
        </pc:spChg>
        <pc:spChg chg="mod">
          <ac:chgData name="Martin Svejda" userId="S::m.svejda@uwtsd.ac.uk::8cc0682a-1f17-4534-acee-9b898a7be1ec" providerId="AD" clId="Web-{8B75A21C-E392-7776-DAAE-3772DAC26156}" dt="2026-07-07T15:39:34.519" v="663" actId="20577"/>
          <ac:spMkLst>
            <pc:docMk/>
            <pc:sldMk cId="4151694508" sldId="268"/>
            <ac:spMk id="6" creationId="{5A6B31B0-7B84-475D-961F-09C0191F91A2}"/>
          </ac:spMkLst>
        </pc:spChg>
        <pc:spChg chg="del">
          <ac:chgData name="Martin Svejda" userId="S::m.svejda@uwtsd.ac.uk::8cc0682a-1f17-4534-acee-9b898a7be1ec" providerId="AD" clId="Web-{8B75A21C-E392-7776-DAAE-3772DAC26156}" dt="2026-07-07T15:38:45.158" v="654"/>
          <ac:spMkLst>
            <pc:docMk/>
            <pc:sldMk cId="4151694508" sldId="268"/>
            <ac:spMk id="8" creationId="{813F3455-E568-40C9-9F4D-8C89F4CD95F8}"/>
          </ac:spMkLst>
        </pc:spChg>
        <pc:picChg chg="add del mod ord">
          <ac:chgData name="Martin Svejda" userId="S::m.svejda@uwtsd.ac.uk::8cc0682a-1f17-4534-acee-9b898a7be1ec" providerId="AD" clId="Web-{8B75A21C-E392-7776-DAAE-3772DAC26156}" dt="2026-07-07T15:39:30.550" v="662"/>
          <ac:picMkLst>
            <pc:docMk/>
            <pc:sldMk cId="4151694508" sldId="268"/>
            <ac:picMk id="5" creationId="{5A9CEDF6-55E8-EBE0-415B-25C3B8EF7B7D}"/>
          </ac:picMkLst>
        </pc:picChg>
      </pc:sldChg>
      <pc:sldChg chg="modSp">
        <pc:chgData name="Martin Svejda" userId="S::m.svejda@uwtsd.ac.uk::8cc0682a-1f17-4534-acee-9b898a7be1ec" providerId="AD" clId="Web-{8B75A21C-E392-7776-DAAE-3772DAC26156}" dt="2026-07-07T16:06:40.511" v="1166" actId="20577"/>
        <pc:sldMkLst>
          <pc:docMk/>
          <pc:sldMk cId="2436493926" sldId="276"/>
        </pc:sldMkLst>
        <pc:spChg chg="mod">
          <ac:chgData name="Martin Svejda" userId="S::m.svejda@uwtsd.ac.uk::8cc0682a-1f17-4534-acee-9b898a7be1ec" providerId="AD" clId="Web-{8B75A21C-E392-7776-DAAE-3772DAC26156}" dt="2026-07-07T16:06:40.511" v="1166" actId="20577"/>
          <ac:spMkLst>
            <pc:docMk/>
            <pc:sldMk cId="2436493926" sldId="276"/>
            <ac:spMk id="3" creationId="{24AFFC60-19C3-4901-93F7-7AAF4C09F8C6}"/>
          </ac:spMkLst>
        </pc:spChg>
      </pc:sldChg>
      <pc:sldChg chg="modSp">
        <pc:chgData name="Martin Svejda" userId="S::m.svejda@uwtsd.ac.uk::8cc0682a-1f17-4534-acee-9b898a7be1ec" providerId="AD" clId="Web-{8B75A21C-E392-7776-DAAE-3772DAC26156}" dt="2026-07-07T16:07:06.184" v="1169" actId="20577"/>
        <pc:sldMkLst>
          <pc:docMk/>
          <pc:sldMk cId="2243494996" sldId="277"/>
        </pc:sldMkLst>
        <pc:spChg chg="mod">
          <ac:chgData name="Martin Svejda" userId="S::m.svejda@uwtsd.ac.uk::8cc0682a-1f17-4534-acee-9b898a7be1ec" providerId="AD" clId="Web-{8B75A21C-E392-7776-DAAE-3772DAC26156}" dt="2026-07-07T15:55:15.917" v="925" actId="20577"/>
          <ac:spMkLst>
            <pc:docMk/>
            <pc:sldMk cId="2243494996" sldId="277"/>
            <ac:spMk id="2" creationId="{6719F29B-F233-48AF-8261-F33A4E079E3E}"/>
          </ac:spMkLst>
        </pc:spChg>
        <pc:spChg chg="mod">
          <ac:chgData name="Martin Svejda" userId="S::m.svejda@uwtsd.ac.uk::8cc0682a-1f17-4534-acee-9b898a7be1ec" providerId="AD" clId="Web-{8B75A21C-E392-7776-DAAE-3772DAC26156}" dt="2026-07-07T16:07:06.184" v="1169" actId="20577"/>
          <ac:spMkLst>
            <pc:docMk/>
            <pc:sldMk cId="2243494996" sldId="277"/>
            <ac:spMk id="3" creationId="{35E3EA69-4E0E-41BD-8095-A124225A2647}"/>
          </ac:spMkLst>
        </pc:spChg>
      </pc:sldChg>
      <pc:sldChg chg="del">
        <pc:chgData name="Martin Svejda" userId="S::m.svejda@uwtsd.ac.uk::8cc0682a-1f17-4534-acee-9b898a7be1ec" providerId="AD" clId="Web-{8B75A21C-E392-7776-DAAE-3772DAC26156}" dt="2026-07-07T15:31:47.383" v="459"/>
        <pc:sldMkLst>
          <pc:docMk/>
          <pc:sldMk cId="4252466045" sldId="279"/>
        </pc:sldMkLst>
      </pc:sldChg>
      <pc:sldChg chg="addSp delSp modSp">
        <pc:chgData name="Martin Svejda" userId="S::m.svejda@uwtsd.ac.uk::8cc0682a-1f17-4534-acee-9b898a7be1ec" providerId="AD" clId="Web-{8B75A21C-E392-7776-DAAE-3772DAC26156}" dt="2026-07-07T15:51:35.318" v="841" actId="20577"/>
        <pc:sldMkLst>
          <pc:docMk/>
          <pc:sldMk cId="1418789964" sldId="286"/>
        </pc:sldMkLst>
        <pc:spChg chg="mod">
          <ac:chgData name="Martin Svejda" userId="S::m.svejda@uwtsd.ac.uk::8cc0682a-1f17-4534-acee-9b898a7be1ec" providerId="AD" clId="Web-{8B75A21C-E392-7776-DAAE-3772DAC26156}" dt="2026-07-07T15:50:08.003" v="792" actId="1076"/>
          <ac:spMkLst>
            <pc:docMk/>
            <pc:sldMk cId="1418789964" sldId="286"/>
            <ac:spMk id="2" creationId="{67708C79-A4AC-4B5D-92DF-600737E4D11A}"/>
          </ac:spMkLst>
        </pc:spChg>
        <pc:spChg chg="add del mod">
          <ac:chgData name="Martin Svejda" userId="S::m.svejda@uwtsd.ac.uk::8cc0682a-1f17-4534-acee-9b898a7be1ec" providerId="AD" clId="Web-{8B75A21C-E392-7776-DAAE-3772DAC26156}" dt="2026-07-07T15:41:44.085" v="689"/>
          <ac:spMkLst>
            <pc:docMk/>
            <pc:sldMk cId="1418789964" sldId="286"/>
            <ac:spMk id="4" creationId="{987F8B4A-3132-FBC5-B2BD-32CFCB67C471}"/>
          </ac:spMkLst>
        </pc:spChg>
        <pc:spChg chg="add del mod">
          <ac:chgData name="Martin Svejda" userId="S::m.svejda@uwtsd.ac.uk::8cc0682a-1f17-4534-acee-9b898a7be1ec" providerId="AD" clId="Web-{8B75A21C-E392-7776-DAAE-3772DAC26156}" dt="2026-07-07T15:41:45.413" v="690"/>
          <ac:spMkLst>
            <pc:docMk/>
            <pc:sldMk cId="1418789964" sldId="286"/>
            <ac:spMk id="6" creationId="{D9A510FC-2B2C-BA34-7D66-E2F61678C7FA}"/>
          </ac:spMkLst>
        </pc:spChg>
        <pc:spChg chg="del">
          <ac:chgData name="Martin Svejda" userId="S::m.svejda@uwtsd.ac.uk::8cc0682a-1f17-4534-acee-9b898a7be1ec" providerId="AD" clId="Web-{8B75A21C-E392-7776-DAAE-3772DAC26156}" dt="2026-07-07T15:40:31.755" v="686"/>
          <ac:spMkLst>
            <pc:docMk/>
            <pc:sldMk cId="1418789964" sldId="286"/>
            <ac:spMk id="7" creationId="{02492136-277B-808E-9D1B-0527359207DB}"/>
          </ac:spMkLst>
        </pc:spChg>
        <pc:spChg chg="del">
          <ac:chgData name="Martin Svejda" userId="S::m.svejda@uwtsd.ac.uk::8cc0682a-1f17-4534-acee-9b898a7be1ec" providerId="AD" clId="Web-{8B75A21C-E392-7776-DAAE-3772DAC26156}" dt="2026-07-07T15:40:29.473" v="685"/>
          <ac:spMkLst>
            <pc:docMk/>
            <pc:sldMk cId="1418789964" sldId="286"/>
            <ac:spMk id="12" creationId="{D3251268-42B4-3B45-A59B-740E2DB97A00}"/>
          </ac:spMkLst>
        </pc:spChg>
        <pc:spChg chg="add mod">
          <ac:chgData name="Martin Svejda" userId="S::m.svejda@uwtsd.ac.uk::8cc0682a-1f17-4534-acee-9b898a7be1ec" providerId="AD" clId="Web-{8B75A21C-E392-7776-DAAE-3772DAC26156}" dt="2026-07-07T15:51:35.318" v="841" actId="20577"/>
          <ac:spMkLst>
            <pc:docMk/>
            <pc:sldMk cId="1418789964" sldId="286"/>
            <ac:spMk id="19" creationId="{964260F9-FB9B-6F80-8314-FBBB76900102}"/>
          </ac:spMkLst>
        </pc:spChg>
        <pc:graphicFrameChg chg="add del mod ord modGraphic">
          <ac:chgData name="Martin Svejda" userId="S::m.svejda@uwtsd.ac.uk::8cc0682a-1f17-4534-acee-9b898a7be1ec" providerId="AD" clId="Web-{8B75A21C-E392-7776-DAAE-3772DAC26156}" dt="2026-07-07T15:41:42.100" v="688"/>
          <ac:graphicFrameMkLst>
            <pc:docMk/>
            <pc:sldMk cId="1418789964" sldId="286"/>
            <ac:graphicFrameMk id="9" creationId="{4DDC5E67-6D8B-C83D-E75E-7EE5F014A0B2}"/>
          </ac:graphicFrameMkLst>
        </pc:graphicFrameChg>
        <pc:graphicFrameChg chg="add del mod modGraphic">
          <ac:chgData name="Martin Svejda" userId="S::m.svejda@uwtsd.ac.uk::8cc0682a-1f17-4534-acee-9b898a7be1ec" providerId="AD" clId="Web-{8B75A21C-E392-7776-DAAE-3772DAC26156}" dt="2026-07-07T15:43:06.009" v="707"/>
          <ac:graphicFrameMkLst>
            <pc:docMk/>
            <pc:sldMk cId="1418789964" sldId="286"/>
            <ac:graphicFrameMk id="11" creationId="{2A2B144F-11A1-AA2D-27CD-832114652632}"/>
          </ac:graphicFrameMkLst>
        </pc:graphicFrameChg>
        <pc:graphicFrameChg chg="add del">
          <ac:chgData name="Martin Svejda" userId="S::m.svejda@uwtsd.ac.uk::8cc0682a-1f17-4534-acee-9b898a7be1ec" providerId="AD" clId="Web-{8B75A21C-E392-7776-DAAE-3772DAC26156}" dt="2026-07-07T15:43:55.432" v="713"/>
          <ac:graphicFrameMkLst>
            <pc:docMk/>
            <pc:sldMk cId="1418789964" sldId="286"/>
            <ac:graphicFrameMk id="13" creationId="{B2BB556B-6A39-8463-3A5C-E206643B871B}"/>
          </ac:graphicFrameMkLst>
        </pc:graphicFrameChg>
        <pc:graphicFrameChg chg="add del mod modGraphic">
          <ac:chgData name="Martin Svejda" userId="S::m.svejda@uwtsd.ac.uk::8cc0682a-1f17-4534-acee-9b898a7be1ec" providerId="AD" clId="Web-{8B75A21C-E392-7776-DAAE-3772DAC26156}" dt="2026-07-07T15:43:43.416" v="712"/>
          <ac:graphicFrameMkLst>
            <pc:docMk/>
            <pc:sldMk cId="1418789964" sldId="286"/>
            <ac:graphicFrameMk id="16" creationId="{FEFDF871-D6CD-F4C3-B5D0-E6DC826F5590}"/>
          </ac:graphicFrameMkLst>
        </pc:graphicFrameChg>
        <pc:graphicFrameChg chg="add mod modGraphic">
          <ac:chgData name="Martin Svejda" userId="S::m.svejda@uwtsd.ac.uk::8cc0682a-1f17-4534-acee-9b898a7be1ec" providerId="AD" clId="Web-{8B75A21C-E392-7776-DAAE-3772DAC26156}" dt="2026-07-07T15:46:41.701" v="767"/>
          <ac:graphicFrameMkLst>
            <pc:docMk/>
            <pc:sldMk cId="1418789964" sldId="286"/>
            <ac:graphicFrameMk id="18" creationId="{16DDAF77-21CF-1472-DD29-BF93656CF005}"/>
          </ac:graphicFrameMkLst>
        </pc:graphicFrameChg>
      </pc:sldChg>
      <pc:sldChg chg="del">
        <pc:chgData name="Martin Svejda" userId="S::m.svejda@uwtsd.ac.uk::8cc0682a-1f17-4534-acee-9b898a7be1ec" providerId="AD" clId="Web-{8B75A21C-E392-7776-DAAE-3772DAC26156}" dt="2026-07-07T15:34:48.606" v="549"/>
        <pc:sldMkLst>
          <pc:docMk/>
          <pc:sldMk cId="1329539271" sldId="290"/>
        </pc:sldMkLst>
      </pc:sldChg>
      <pc:sldChg chg="modSp">
        <pc:chgData name="Martin Svejda" userId="S::m.svejda@uwtsd.ac.uk::8cc0682a-1f17-4534-acee-9b898a7be1ec" providerId="AD" clId="Web-{8B75A21C-E392-7776-DAAE-3772DAC26156}" dt="2026-07-07T15:35:38.576" v="579" actId="20577"/>
        <pc:sldMkLst>
          <pc:docMk/>
          <pc:sldMk cId="3003251909" sldId="291"/>
        </pc:sldMkLst>
        <pc:spChg chg="mod">
          <ac:chgData name="Martin Svejda" userId="S::m.svejda@uwtsd.ac.uk::8cc0682a-1f17-4534-acee-9b898a7be1ec" providerId="AD" clId="Web-{8B75A21C-E392-7776-DAAE-3772DAC26156}" dt="2026-07-07T15:23:17.183" v="253" actId="20577"/>
          <ac:spMkLst>
            <pc:docMk/>
            <pc:sldMk cId="3003251909" sldId="291"/>
            <ac:spMk id="2" creationId="{216815C6-3AD0-46E6-A74A-1967BD91AF50}"/>
          </ac:spMkLst>
        </pc:spChg>
        <pc:spChg chg="mod">
          <ac:chgData name="Martin Svejda" userId="S::m.svejda@uwtsd.ac.uk::8cc0682a-1f17-4534-acee-9b898a7be1ec" providerId="AD" clId="Web-{8B75A21C-E392-7776-DAAE-3772DAC26156}" dt="2026-07-07T15:35:38.576" v="579" actId="20577"/>
          <ac:spMkLst>
            <pc:docMk/>
            <pc:sldMk cId="3003251909" sldId="291"/>
            <ac:spMk id="3" creationId="{1901B20D-4C28-4DA3-ABBD-718C22A5E58B}"/>
          </ac:spMkLst>
        </pc:spChg>
      </pc:sldChg>
      <pc:sldChg chg="addSp delSp modSp">
        <pc:chgData name="Martin Svejda" userId="S::m.svejda@uwtsd.ac.uk::8cc0682a-1f17-4534-acee-9b898a7be1ec" providerId="AD" clId="Web-{8B75A21C-E392-7776-DAAE-3772DAC26156}" dt="2026-07-07T16:00:53.862" v="1096" actId="1076"/>
        <pc:sldMkLst>
          <pc:docMk/>
          <pc:sldMk cId="2390678392" sldId="292"/>
        </pc:sldMkLst>
        <pc:spChg chg="mod">
          <ac:chgData name="Martin Svejda" userId="S::m.svejda@uwtsd.ac.uk::8cc0682a-1f17-4534-acee-9b898a7be1ec" providerId="AD" clId="Web-{8B75A21C-E392-7776-DAAE-3772DAC26156}" dt="2026-07-07T15:25:40.311" v="322" actId="20577"/>
          <ac:spMkLst>
            <pc:docMk/>
            <pc:sldMk cId="2390678392" sldId="292"/>
            <ac:spMk id="2" creationId="{CC80C883-7528-F9C5-D6FA-15EC059A3021}"/>
          </ac:spMkLst>
        </pc:spChg>
        <pc:spChg chg="add del mod">
          <ac:chgData name="Martin Svejda" userId="S::m.svejda@uwtsd.ac.uk::8cc0682a-1f17-4534-acee-9b898a7be1ec" providerId="AD" clId="Web-{8B75A21C-E392-7776-DAAE-3772DAC26156}" dt="2026-07-07T16:00:23.237" v="1085"/>
          <ac:spMkLst>
            <pc:docMk/>
            <pc:sldMk cId="2390678392" sldId="292"/>
            <ac:spMk id="4" creationId="{201663D2-BC52-6BF9-3BFF-5C26BE239021}"/>
          </ac:spMkLst>
        </pc:spChg>
        <pc:spChg chg="mod">
          <ac:chgData name="Martin Svejda" userId="S::m.svejda@uwtsd.ac.uk::8cc0682a-1f17-4534-acee-9b898a7be1ec" providerId="AD" clId="Web-{8B75A21C-E392-7776-DAAE-3772DAC26156}" dt="2026-07-07T15:31:09.757" v="457" actId="1076"/>
          <ac:spMkLst>
            <pc:docMk/>
            <pc:sldMk cId="2390678392" sldId="292"/>
            <ac:spMk id="6" creationId="{3A7E69BA-FC91-08A5-671F-B53E6E989C6F}"/>
          </ac:spMkLst>
        </pc:spChg>
        <pc:spChg chg="add del mod">
          <ac:chgData name="Martin Svejda" userId="S::m.svejda@uwtsd.ac.uk::8cc0682a-1f17-4534-acee-9b898a7be1ec" providerId="AD" clId="Web-{8B75A21C-E392-7776-DAAE-3772DAC26156}" dt="2026-07-07T15:29:55.255" v="443"/>
          <ac:spMkLst>
            <pc:docMk/>
            <pc:sldMk cId="2390678392" sldId="292"/>
            <ac:spMk id="9" creationId="{999A6E84-96E5-3139-224E-06F108E5C5D7}"/>
          </ac:spMkLst>
        </pc:spChg>
        <pc:spChg chg="add mod">
          <ac:chgData name="Martin Svejda" userId="S::m.svejda@uwtsd.ac.uk::8cc0682a-1f17-4534-acee-9b898a7be1ec" providerId="AD" clId="Web-{8B75A21C-E392-7776-DAAE-3772DAC26156}" dt="2026-07-07T16:00:53.862" v="1096" actId="1076"/>
          <ac:spMkLst>
            <pc:docMk/>
            <pc:sldMk cId="2390678392" sldId="292"/>
            <ac:spMk id="11" creationId="{7E76F347-2276-8868-651A-3E41ACFDE1F3}"/>
          </ac:spMkLst>
        </pc:spChg>
        <pc:spChg chg="add del mod">
          <ac:chgData name="Martin Svejda" userId="S::m.svejda@uwtsd.ac.uk::8cc0682a-1f17-4534-acee-9b898a7be1ec" providerId="AD" clId="Web-{8B75A21C-E392-7776-DAAE-3772DAC26156}" dt="2026-07-07T16:00:30.143" v="1089"/>
          <ac:spMkLst>
            <pc:docMk/>
            <pc:sldMk cId="2390678392" sldId="292"/>
            <ac:spMk id="13" creationId="{C06DF672-E1F7-9F2B-084D-4B2E8893249E}"/>
          </ac:spMkLst>
        </pc:spChg>
        <pc:graphicFrameChg chg="add del mod modGraphic">
          <ac:chgData name="Martin Svejda" userId="S::m.svejda@uwtsd.ac.uk::8cc0682a-1f17-4534-acee-9b898a7be1ec" providerId="AD" clId="Web-{8B75A21C-E392-7776-DAAE-3772DAC26156}" dt="2026-07-07T16:00:23.315" v="1086"/>
          <ac:graphicFrameMkLst>
            <pc:docMk/>
            <pc:sldMk cId="2390678392" sldId="292"/>
            <ac:graphicFrameMk id="8" creationId="{24EE9911-8AC9-5BE2-4456-0175FD28D083}"/>
          </ac:graphicFrameMkLst>
        </pc:graphicFrameChg>
        <pc:picChg chg="add mod">
          <ac:chgData name="Martin Svejda" userId="S::m.svejda@uwtsd.ac.uk::8cc0682a-1f17-4534-acee-9b898a7be1ec" providerId="AD" clId="Web-{8B75A21C-E392-7776-DAAE-3772DAC26156}" dt="2026-07-07T16:00:53.862" v="1095" actId="1076"/>
          <ac:picMkLst>
            <pc:docMk/>
            <pc:sldMk cId="2390678392" sldId="292"/>
            <ac:picMk id="5" creationId="{6858C5EF-1F74-3369-6E9D-2B5F33E9DC09}"/>
          </ac:picMkLst>
        </pc:picChg>
      </pc:sldChg>
      <pc:sldChg chg="new del">
        <pc:chgData name="Martin Svejda" userId="S::m.svejda@uwtsd.ac.uk::8cc0682a-1f17-4534-acee-9b898a7be1ec" providerId="AD" clId="Web-{8B75A21C-E392-7776-DAAE-3772DAC26156}" dt="2026-07-07T16:01:22.551" v="1098"/>
        <pc:sldMkLst>
          <pc:docMk/>
          <pc:sldMk cId="1120004439" sldId="293"/>
        </pc:sldMkLst>
      </pc:sldChg>
      <pc:sldChg chg="addSp delSp modSp new">
        <pc:chgData name="Martin Svejda" userId="S::m.svejda@uwtsd.ac.uk::8cc0682a-1f17-4534-acee-9b898a7be1ec" providerId="AD" clId="Web-{8B75A21C-E392-7776-DAAE-3772DAC26156}" dt="2026-07-07T16:06:08.292" v="1147" actId="14100"/>
        <pc:sldMkLst>
          <pc:docMk/>
          <pc:sldMk cId="1543890201" sldId="293"/>
        </pc:sldMkLst>
        <pc:spChg chg="mod">
          <ac:chgData name="Martin Svejda" userId="S::m.svejda@uwtsd.ac.uk::8cc0682a-1f17-4534-acee-9b898a7be1ec" providerId="AD" clId="Web-{8B75A21C-E392-7776-DAAE-3772DAC26156}" dt="2026-07-07T16:04:54.665" v="1132" actId="1076"/>
          <ac:spMkLst>
            <pc:docMk/>
            <pc:sldMk cId="1543890201" sldId="293"/>
            <ac:spMk id="2" creationId="{1E521CDE-D283-28AA-DEAD-B09FFABFAA0D}"/>
          </ac:spMkLst>
        </pc:spChg>
        <pc:spChg chg="add del mod">
          <ac:chgData name="Martin Svejda" userId="S::m.svejda@uwtsd.ac.uk::8cc0682a-1f17-4534-acee-9b898a7be1ec" providerId="AD" clId="Web-{8B75A21C-E392-7776-DAAE-3772DAC26156}" dt="2026-07-07T16:06:08.292" v="1147" actId="14100"/>
          <ac:spMkLst>
            <pc:docMk/>
            <pc:sldMk cId="1543890201" sldId="293"/>
            <ac:spMk id="3" creationId="{8222454B-E9F1-0F65-37FC-65CF2EC8C713}"/>
          </ac:spMkLst>
        </pc:spChg>
        <pc:spChg chg="add del mod">
          <ac:chgData name="Martin Svejda" userId="S::m.svejda@uwtsd.ac.uk::8cc0682a-1f17-4534-acee-9b898a7be1ec" providerId="AD" clId="Web-{8B75A21C-E392-7776-DAAE-3772DAC26156}" dt="2026-07-07T16:05:01.150" v="1135"/>
          <ac:spMkLst>
            <pc:docMk/>
            <pc:sldMk cId="1543890201" sldId="293"/>
            <ac:spMk id="6" creationId="{F71B020B-4A07-4629-5BA4-619CF6856D4C}"/>
          </ac:spMkLst>
        </pc:spChg>
      </pc:sldChg>
    </pc:docChg>
  </pc:docChgLst>
  <pc:docChgLst>
    <pc:chgData name="Martin Svejda" userId="S::m.svejda@uwtsd.ac.uk::8cc0682a-1f17-4534-acee-9b898a7be1ec" providerId="AD" clId="Web-{18CD17C6-D513-1D8F-791D-BE2397D1EF95}"/>
    <pc:docChg chg="modSld">
      <pc:chgData name="Martin Svejda" userId="S::m.svejda@uwtsd.ac.uk::8cc0682a-1f17-4534-acee-9b898a7be1ec" providerId="AD" clId="Web-{18CD17C6-D513-1D8F-791D-BE2397D1EF95}" dt="2026-07-07T16:17:53.352" v="1"/>
      <pc:docMkLst>
        <pc:docMk/>
      </pc:docMkLst>
      <pc:sldChg chg="addSp delSp modSp">
        <pc:chgData name="Martin Svejda" userId="S::m.svejda@uwtsd.ac.uk::8cc0682a-1f17-4534-acee-9b898a7be1ec" providerId="AD" clId="Web-{18CD17C6-D513-1D8F-791D-BE2397D1EF95}" dt="2026-07-07T16:17:53.352" v="1"/>
        <pc:sldMkLst>
          <pc:docMk/>
          <pc:sldMk cId="2436493926" sldId="276"/>
        </pc:sldMkLst>
        <pc:spChg chg="del">
          <ac:chgData name="Martin Svejda" userId="S::m.svejda@uwtsd.ac.uk::8cc0682a-1f17-4534-acee-9b898a7be1ec" providerId="AD" clId="Web-{18CD17C6-D513-1D8F-791D-BE2397D1EF95}" dt="2026-07-07T16:17:50.258" v="0"/>
          <ac:spMkLst>
            <pc:docMk/>
            <pc:sldMk cId="2436493926" sldId="276"/>
            <ac:spMk id="3" creationId="{24AFFC60-19C3-4901-93F7-7AAF4C09F8C6}"/>
          </ac:spMkLst>
        </pc:spChg>
        <pc:spChg chg="add del mod">
          <ac:chgData name="Martin Svejda" userId="S::m.svejda@uwtsd.ac.uk::8cc0682a-1f17-4534-acee-9b898a7be1ec" providerId="AD" clId="Web-{18CD17C6-D513-1D8F-791D-BE2397D1EF95}" dt="2026-07-07T16:17:53.352" v="1"/>
          <ac:spMkLst>
            <pc:docMk/>
            <pc:sldMk cId="2436493926" sldId="276"/>
            <ac:spMk id="5" creationId="{2BD06297-F18A-C04C-94EC-40346334F6B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7/7/2026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7/7/2026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Hi my name is Dr Martin, and today I will present my professional development plan.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330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0324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125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1.svg"/><Relationship Id="rId4" Type="http://schemas.openxmlformats.org/officeDocument/2006/relationships/image" Target="../media/image9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ebetemmy.github.io/self-assessmenttool/selfassessmenttool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cam.ac.uk/reflectivepracticetoolkit/model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learning/tech-career-skills-searching-interviewing-and-landing-a-job?u=77966930&amp;auth=true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4772" y="489233"/>
            <a:ext cx="6856292" cy="475899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000" b="0" dirty="0">
                <a:ea typeface="+mj-lt"/>
                <a:cs typeface="+mj-lt"/>
              </a:rPr>
              <a:t>Learning in the Digital Era – </a:t>
            </a:r>
            <a:r>
              <a:rPr lang="en-US" sz="2000" b="0">
                <a:ea typeface="+mj-lt"/>
                <a:cs typeface="+mj-lt"/>
              </a:rPr>
              <a:t>ACCA4025</a:t>
            </a:r>
            <a:br>
              <a:rPr lang="en-US" sz="1600" b="0" dirty="0">
                <a:ea typeface="+mj-lt"/>
                <a:cs typeface="+mj-lt"/>
              </a:rPr>
            </a:br>
            <a:br>
              <a:rPr lang="en-US" sz="1600" b="0" dirty="0">
                <a:ea typeface="+mj-lt"/>
                <a:cs typeface="+mj-lt"/>
              </a:rPr>
            </a:br>
            <a:br>
              <a:rPr lang="en-US" sz="1600" b="0" dirty="0">
                <a:ea typeface="+mj-lt"/>
                <a:cs typeface="+mj-lt"/>
              </a:rPr>
            </a:br>
            <a:r>
              <a:rPr lang="en-US" sz="3200">
                <a:ea typeface="+mj-lt"/>
                <a:cs typeface="+mj-lt"/>
              </a:rPr>
              <a:t>Assignment 2: Professional Development Plan (PDP)</a:t>
            </a:r>
            <a:br>
              <a:rPr lang="en-US" sz="3200" dirty="0">
                <a:ea typeface="+mj-lt"/>
                <a:cs typeface="+mj-lt"/>
              </a:rPr>
            </a:br>
            <a:endParaRPr lang="en-US" sz="3200" dirty="0">
              <a:ea typeface="+mj-lt"/>
              <a:cs typeface="+mj-lt"/>
            </a:endParaRPr>
          </a:p>
          <a:p>
            <a:pPr algn="ctr"/>
            <a:r>
              <a:rPr lang="en-US" sz="2800" dirty="0">
                <a:ea typeface="+mj-lt"/>
                <a:cs typeface="+mj-lt"/>
              </a:rPr>
              <a:t>Dr Martin Svejda</a:t>
            </a:r>
            <a:br>
              <a:rPr lang="en-US" sz="2800" dirty="0">
                <a:ea typeface="+mj-lt"/>
                <a:cs typeface="+mj-lt"/>
              </a:rPr>
            </a:br>
            <a:r>
              <a:rPr lang="en-US" sz="2800" dirty="0">
                <a:ea typeface="+mj-lt"/>
                <a:cs typeface="+mj-lt"/>
              </a:rPr>
              <a:t>ID: 1234567</a:t>
            </a:r>
            <a:br>
              <a:rPr lang="en-US" sz="2800" dirty="0">
                <a:ea typeface="+mj-lt"/>
                <a:cs typeface="+mj-lt"/>
              </a:rPr>
            </a:br>
            <a:br>
              <a:rPr lang="en-US" sz="5400" dirty="0">
                <a:ea typeface="+mj-lt"/>
                <a:cs typeface="+mj-lt"/>
              </a:rPr>
            </a:br>
            <a:r>
              <a:rPr lang="en-US" sz="2000" b="0" dirty="0" err="1">
                <a:ea typeface="+mj-lt"/>
                <a:cs typeface="+mj-lt"/>
              </a:rPr>
              <a:t>CertHE</a:t>
            </a:r>
            <a:r>
              <a:rPr lang="en-US" sz="2000" b="0" dirty="0">
                <a:ea typeface="+mj-lt"/>
                <a:cs typeface="+mj-lt"/>
              </a:rPr>
              <a:t> Computing Skills for Workplac</a:t>
            </a:r>
            <a:r>
              <a:rPr lang="en-US" sz="2400" b="0" dirty="0">
                <a:ea typeface="+mj-lt"/>
                <a:cs typeface="+mj-lt"/>
              </a:rPr>
              <a:t>e</a:t>
            </a:r>
            <a:br>
              <a:rPr lang="en-US" sz="2400" b="0" dirty="0">
                <a:ea typeface="+mj-lt"/>
                <a:cs typeface="+mj-lt"/>
              </a:rPr>
            </a:br>
            <a:br>
              <a:rPr lang="en-US" sz="2400" b="0" dirty="0">
                <a:ea typeface="+mj-lt"/>
                <a:cs typeface="+mj-lt"/>
              </a:rPr>
            </a:br>
            <a:br>
              <a:rPr lang="en-US" sz="2400" b="0" dirty="0">
                <a:ea typeface="+mj-lt"/>
                <a:cs typeface="+mj-lt"/>
              </a:rPr>
            </a:br>
            <a:r>
              <a:rPr lang="en-US" sz="2400" b="0" dirty="0">
                <a:ea typeface="+mj-lt"/>
                <a:cs typeface="+mj-lt"/>
              </a:rPr>
              <a:t>21/7/2026</a:t>
            </a:r>
            <a:endParaRPr lang="en-US" sz="2400" dirty="0"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3950" y="429461"/>
            <a:ext cx="6343650" cy="2414463"/>
          </a:xfrm>
        </p:spPr>
        <p:txBody>
          <a:bodyPr>
            <a:normAutofit/>
          </a:bodyPr>
          <a:lstStyle/>
          <a:p>
            <a:r>
              <a:rPr lang="en-US" dirty="0"/>
              <a:t>Agenda -– </a:t>
            </a:r>
            <a:r>
              <a:rPr lang="en-US"/>
              <a:t>optional in such </a:t>
            </a:r>
            <a:r>
              <a:rPr lang="en-US" dirty="0"/>
              <a:t>tiny presentation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938713" y="3024642"/>
            <a:ext cx="6338887" cy="31548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Self-Evaluation</a:t>
            </a:r>
          </a:p>
          <a:p>
            <a:r>
              <a:rPr lang="en-US"/>
              <a:t>Professional Development Plan</a:t>
            </a:r>
          </a:p>
          <a:p>
            <a:r>
              <a:rPr lang="en-US"/>
              <a:t>Unit 4 – Topic Summary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988706"/>
          </a:xfrm>
        </p:spPr>
        <p:txBody>
          <a:bodyPr/>
          <a:lstStyle/>
          <a:p>
            <a:r>
              <a:rPr lang="en-US"/>
              <a:t>Self-Evaluation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0" y="2427742"/>
            <a:ext cx="6597650" cy="32956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Write a short overview on your own reflection of your learning in this term. </a:t>
            </a:r>
            <a:endParaRPr lang="en-US"/>
          </a:p>
          <a:p>
            <a:r>
              <a:rPr lang="en-US"/>
              <a:t>Only a few bullet points (1 paragraph worth).</a:t>
            </a:r>
          </a:p>
          <a:p>
            <a:endParaRPr lang="en-US" dirty="0"/>
          </a:p>
          <a:p>
            <a:r>
              <a:rPr lang="en-US" b="1" dirty="0"/>
              <a:t>Use this link </a:t>
            </a:r>
            <a:r>
              <a:rPr lang="en-US" b="1"/>
              <a:t>from</a:t>
            </a:r>
            <a:r>
              <a:rPr lang="en-US" b="1" dirty="0"/>
              <a:t> Moodle:</a:t>
            </a:r>
          </a:p>
          <a:p>
            <a:r>
              <a:rPr lang="en-US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https://bebetemmy.github.io/self-assessmenttool/selfassessmenttool.html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87C8B9-2EC2-E729-6996-A7CC28980E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1818" y="5091112"/>
            <a:ext cx="2609850" cy="638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186EF8-2F9F-E0EC-BA96-53BB1933FDF6}"/>
              </a:ext>
            </a:extLst>
          </p:cNvPr>
          <p:cNvSpPr txBox="1"/>
          <p:nvPr/>
        </p:nvSpPr>
        <p:spPr>
          <a:xfrm>
            <a:off x="2752724" y="5721349"/>
            <a:ext cx="262209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Fig. 1: Self-assessment tool link.</a:t>
            </a:r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771" y="576943"/>
            <a:ext cx="6449786" cy="2785508"/>
          </a:xfrm>
        </p:spPr>
        <p:txBody>
          <a:bodyPr>
            <a:normAutofit/>
          </a:bodyPr>
          <a:lstStyle/>
          <a:p>
            <a:r>
              <a:rPr lang="en-US" dirty="0"/>
              <a:t>Professional Development </a:t>
            </a:r>
            <a:r>
              <a:rPr lang="en-US"/>
              <a:t>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772" y="3373686"/>
            <a:ext cx="6449785" cy="102958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Reflection &amp; Goals; Plan; Goal Progress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/>
          <a:lstStyle/>
          <a:p>
            <a:r>
              <a:rPr lang="en-US"/>
              <a:t>Reflection &amp; goals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525" y="2590800"/>
            <a:ext cx="4514850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Using a reflection that </a:t>
            </a:r>
            <a:r>
              <a:rPr lang="en-US" dirty="0"/>
              <a:t>model </a:t>
            </a:r>
            <a:r>
              <a:rPr lang="en-US" b="1" dirty="0"/>
              <a:t>YOU CHOOSE</a:t>
            </a:r>
            <a:r>
              <a:rPr lang="en-US" dirty="0"/>
              <a:t> from any of these:</a:t>
            </a:r>
          </a:p>
          <a:p>
            <a:pPr lvl="1"/>
            <a:r>
              <a:rPr lang="en-US" dirty="0">
                <a:ea typeface="+mn-lt"/>
                <a:cs typeface="+mn-lt"/>
                <a:hlinkClick r:id="rId3"/>
              </a:rPr>
              <a:t>https://libguides.cam.ac.uk/reflectivepracticetoolkit/models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pPr lvl="1"/>
            <a:r>
              <a:rPr lang="en-US"/>
              <a:t>Choose any</a:t>
            </a:r>
          </a:p>
          <a:p>
            <a:pPr lvl="1"/>
            <a:r>
              <a:rPr lang="en-US"/>
              <a:t>End up with a few development goal for the PDP below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EF669-A1F8-D6F9-B469-283A0B70D15D}"/>
              </a:ext>
            </a:extLst>
          </p:cNvPr>
          <p:cNvSpPr>
            <a:spLocks noGrp="1"/>
          </p:cNvSpPr>
          <p:nvPr>
            <p:ph sz="half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We use them in the table below.</a:t>
            </a:r>
          </a:p>
          <a:p>
            <a:pPr marL="285750" indent="-285750">
              <a:buChar char="•"/>
            </a:pPr>
            <a:r>
              <a:rPr lang="en-GB" dirty="0"/>
              <a:t>Consider mostly your time at </a:t>
            </a:r>
            <a:r>
              <a:rPr lang="en-GB"/>
              <a:t>university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440" y="286511"/>
            <a:ext cx="7889768" cy="1059627"/>
          </a:xfrm>
        </p:spPr>
        <p:txBody>
          <a:bodyPr/>
          <a:lstStyle/>
          <a:p>
            <a:r>
              <a:rPr lang="en-US"/>
              <a:t>Plan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16DDAF77-21CF-1472-DD29-BF93656CF0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6698527"/>
              </p:ext>
            </p:extLst>
          </p:nvPr>
        </p:nvGraphicFramePr>
        <p:xfrm>
          <a:off x="217714" y="1422400"/>
          <a:ext cx="11753801" cy="5403848"/>
        </p:xfrm>
        <a:graphic>
          <a:graphicData uri="http://schemas.openxmlformats.org/drawingml/2006/table">
            <a:tbl>
              <a:tblPr bandRow="1">
                <a:tableStyleId>{C4B1156A-380E-4F78-BDF5-A606A8083BF9}</a:tableStyleId>
              </a:tblPr>
              <a:tblGrid>
                <a:gridCol w="1180366">
                  <a:extLst>
                    <a:ext uri="{9D8B030D-6E8A-4147-A177-3AD203B41FA5}">
                      <a16:colId xmlns:a16="http://schemas.microsoft.com/office/drawing/2014/main" val="3299154338"/>
                    </a:ext>
                  </a:extLst>
                </a:gridCol>
                <a:gridCol w="2443861">
                  <a:extLst>
                    <a:ext uri="{9D8B030D-6E8A-4147-A177-3AD203B41FA5}">
                      <a16:colId xmlns:a16="http://schemas.microsoft.com/office/drawing/2014/main" val="3751545980"/>
                    </a:ext>
                  </a:extLst>
                </a:gridCol>
                <a:gridCol w="2443861">
                  <a:extLst>
                    <a:ext uri="{9D8B030D-6E8A-4147-A177-3AD203B41FA5}">
                      <a16:colId xmlns:a16="http://schemas.microsoft.com/office/drawing/2014/main" val="246628332"/>
                    </a:ext>
                  </a:extLst>
                </a:gridCol>
                <a:gridCol w="2211111">
                  <a:extLst>
                    <a:ext uri="{9D8B030D-6E8A-4147-A177-3AD203B41FA5}">
                      <a16:colId xmlns:a16="http://schemas.microsoft.com/office/drawing/2014/main" val="143538007"/>
                    </a:ext>
                  </a:extLst>
                </a:gridCol>
                <a:gridCol w="2211111">
                  <a:extLst>
                    <a:ext uri="{9D8B030D-6E8A-4147-A177-3AD203B41FA5}">
                      <a16:colId xmlns:a16="http://schemas.microsoft.com/office/drawing/2014/main" val="2184261330"/>
                    </a:ext>
                  </a:extLst>
                </a:gridCol>
                <a:gridCol w="1263491">
                  <a:extLst>
                    <a:ext uri="{9D8B030D-6E8A-4147-A177-3AD203B41FA5}">
                      <a16:colId xmlns:a16="http://schemas.microsoft.com/office/drawing/2014/main" val="177496706"/>
                    </a:ext>
                  </a:extLst>
                </a:gridCol>
              </a:tblGrid>
              <a:tr h="1410297"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are your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long-term goals?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What are your </a:t>
                      </a:r>
                      <a:r>
                        <a:rPr lang="en-GB" sz="1600" b="1" i="0" spc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specific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career goals?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are the key skills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needed for each one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of your goals?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skills do you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need to work on?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actions are you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going to take?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When are you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going to complete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your training by?</a:t>
                      </a:r>
                      <a:endParaRPr lang="en-US" b="1" i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6168450"/>
                  </a:ext>
                </a:extLst>
              </a:tr>
              <a:tr h="742260">
                <a:tc rowSpan="5">
                  <a:txBody>
                    <a:bodyPr/>
                    <a:lstStyle/>
                    <a:p>
                      <a:pPr marL="0" indent="0" algn="ctr" fontAlgn="base">
                        <a:lnSpc>
                          <a:spcPts val="2160"/>
                        </a:lnSpc>
                        <a:buNone/>
                      </a:pPr>
                      <a:r>
                        <a:rPr lang="en-GB" sz="1800" b="1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 computer </a:t>
                      </a:r>
                      <a:r>
                        <a:rPr lang="en-GB" sz="1800" b="1" i="0" spc="0" dirty="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scientis</a:t>
                      </a:r>
                      <a:r>
                        <a:rPr lang="en-GB" sz="1800" b="1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en-GB" sz="1800" b="1" i="0" spc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marL="0" lvl="0" indent="0" algn="ctr">
                        <a:lnSpc>
                          <a:spcPts val="2160"/>
                        </a:lnSpc>
                        <a:buNone/>
                      </a:pPr>
                      <a:r>
                        <a:rPr lang="en-GB" sz="1800" b="1" i="0" spc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-</a:t>
                      </a:r>
                      <a:endParaRPr lang="en-GB" sz="1800" b="1" i="0" spc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marL="0" lvl="0" indent="0" algn="ctr">
                        <a:lnSpc>
                          <a:spcPts val="2160"/>
                        </a:lnSpc>
                        <a:buNone/>
                      </a:pPr>
                      <a:r>
                        <a:rPr lang="en-GB" sz="1800" b="1" i="0" spc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Must be SMART goals</a:t>
                      </a:r>
                      <a:endParaRPr lang="en-GB" sz="1800" b="1" i="0" spc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Improve computing skills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Word processing, Spreadsheets, Presentations, Microsoft Office [1]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Presentations, Microsoft Office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Complete level 4 program and do time management, so I can do more works at home on my own 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 months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9627232"/>
                  </a:ext>
                </a:extLst>
              </a:tr>
              <a:tr h="90926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Learn about cyber security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Knowledge of operating systems, Coding, Cloud Security, Problem solving skills, Attention to detail [2]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 understanding of hacking, fundamental coding skills, Problem solving skills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Take extra time to study on my own through </a:t>
                      </a:r>
                      <a:r>
                        <a:rPr lang="en-GB" sz="1200" b="0" i="0" spc="0" dirty="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youtube</a:t>
                      </a: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, open university etc. Assessments and modules at university 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27 months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366715"/>
                  </a:ext>
                </a:extLst>
              </a:tr>
              <a:tr h="90926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Learn about web development 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Computer literacy, strong numeracy skills, strong creative ability, a logical approach to work, HTML, XML and JavaScript skills [3] 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Numeracy skills, HTML, XML and JavaScript skills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Focus more on math tasks, writing and reviewing codes for sites, do assessments and modules at university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 months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9988441"/>
                  </a:ext>
                </a:extLst>
              </a:tr>
              <a:tr h="10669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Job employment 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Job searching skills, Passion, Determination, Resilience, Communication, Teamwork skills, Self management skills [4]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Communication and team work skills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Listen more and focus on body language. Having positive mindset, share enthusiasm and ability to display resilience under stress.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60 months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9313965"/>
                  </a:ext>
                </a:extLst>
              </a:tr>
              <a:tr h="33401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9819994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964260F9-FB9B-6F80-8314-FBBB76900102}"/>
              </a:ext>
            </a:extLst>
          </p:cNvPr>
          <p:cNvSpPr txBox="1"/>
          <p:nvPr/>
        </p:nvSpPr>
        <p:spPr>
          <a:xfrm>
            <a:off x="247649" y="1028699"/>
            <a:ext cx="74485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Tab. 1: </a:t>
            </a:r>
            <a:r>
              <a:rPr lang="en-GB" b="1">
                <a:solidFill>
                  <a:schemeClr val="bg1"/>
                </a:solidFill>
              </a:rPr>
              <a:t>SMART</a:t>
            </a:r>
            <a:r>
              <a:rPr lang="en-GB">
                <a:solidFill>
                  <a:schemeClr val="bg1"/>
                </a:solidFill>
              </a:rPr>
              <a:t> development goals in a table.</a:t>
            </a:r>
          </a:p>
        </p:txBody>
      </p:sp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7877" y="898524"/>
            <a:ext cx="7606895" cy="2029967"/>
          </a:xfrm>
        </p:spPr>
        <p:txBody>
          <a:bodyPr/>
          <a:lstStyle/>
          <a:p>
            <a:r>
              <a:rPr lang="en-US"/>
              <a:t>Goal Progress</a:t>
            </a:r>
          </a:p>
        </p:txBody>
      </p:sp>
      <p:pic>
        <p:nvPicPr>
          <p:cNvPr id="14" name="Picture Placeholder 13" descr="Woman walking in office">
            <a:extLst>
              <a:ext uri="{FF2B5EF4-FFF2-40B4-BE49-F238E27FC236}">
                <a16:creationId xmlns:a16="http://schemas.microsoft.com/office/drawing/2014/main" id="{206549BD-D8AF-D3BE-750E-5F8C50CCB5B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5913" r="35913"/>
          <a:stretch/>
        </p:blipFill>
        <p:spPr>
          <a:xfrm>
            <a:off x="1011337" y="9212"/>
            <a:ext cx="2029967" cy="4850544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441910-6501-5C60-C05A-BAFF34C25798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3796696" y="1887538"/>
            <a:ext cx="7615274" cy="29781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8F0E3"/>
                </a:solidFill>
                <a:ea typeface="+mn-lt"/>
                <a:cs typeface="+mn-lt"/>
              </a:rPr>
              <a:t>Add 3 – 4 badges from any of the homework badges completed in Weeks 2 - 4 </a:t>
            </a:r>
            <a:endParaRPr lang="en-US" dirty="0"/>
          </a:p>
          <a:p>
            <a:endParaRPr lang="en-US" dirty="0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1C668341-39BE-4448-B29D-2594AE6D7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01853" y="2682814"/>
            <a:ext cx="274320" cy="27432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31C374B-40F2-4B1E-A9D8-6E5C932FF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2824876"/>
            <a:ext cx="2011680" cy="7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32C7587B-DD64-0940-2F6D-21C5F453F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7B8780-01AE-1A41-5BE2-802A02FD67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5896" y="2830059"/>
            <a:ext cx="2651126" cy="29250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D85DFAD-7B38-D196-AC0C-F9BEA52C48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9927" y="2815998"/>
            <a:ext cx="3000375" cy="2924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A507B9-436E-318C-8C72-EC2D0853C1BF}"/>
              </a:ext>
            </a:extLst>
          </p:cNvPr>
          <p:cNvSpPr txBox="1"/>
          <p:nvPr/>
        </p:nvSpPr>
        <p:spPr>
          <a:xfrm>
            <a:off x="4343400" y="5751739"/>
            <a:ext cx="26289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2"/>
                </a:solidFill>
              </a:rPr>
              <a:t>Fig. 2: Badges on </a:t>
            </a:r>
            <a:r>
              <a:rPr lang="en-GB" dirty="0">
                <a:solidFill>
                  <a:schemeClr val="tx2"/>
                </a:solidFill>
              </a:rPr>
              <a:t>Moodle.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9B3D83-4C0D-3E22-7AB1-B03B57944647}"/>
              </a:ext>
            </a:extLst>
          </p:cNvPr>
          <p:cNvSpPr txBox="1"/>
          <p:nvPr/>
        </p:nvSpPr>
        <p:spPr>
          <a:xfrm>
            <a:off x="7761513" y="5751738"/>
            <a:ext cx="299901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2"/>
                </a:solidFill>
              </a:rPr>
              <a:t>Fig. 3: Finding and Using </a:t>
            </a:r>
            <a:r>
              <a:rPr lang="en-GB" dirty="0">
                <a:solidFill>
                  <a:schemeClr val="tx2"/>
                </a:solidFill>
              </a:rPr>
              <a:t>Information badge.</a:t>
            </a:r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C883-7528-F9C5-D6FA-15EC059A3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896112"/>
            <a:ext cx="10668000" cy="1325563"/>
          </a:xfrm>
        </p:spPr>
        <p:txBody>
          <a:bodyPr/>
          <a:lstStyle/>
          <a:p>
            <a:r>
              <a:rPr lang="en-US"/>
              <a:t>Moodle unit 4 – topic summary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A7E69BA-FC91-08A5-671F-B53E6E989C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62000" y="2032568"/>
            <a:ext cx="4278313" cy="37375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your own words </a:t>
            </a:r>
            <a:r>
              <a:rPr lang="en-US" dirty="0" err="1"/>
              <a:t>summarise</a:t>
            </a:r>
            <a:r>
              <a:rPr lang="en-US" dirty="0"/>
              <a:t> any one (1) of the topics covered in: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b="1"/>
              <a:t>Unit 4 'Becoming a Lifelong Learner'</a:t>
            </a:r>
            <a:endParaRPr lang="en-US" b="1" dirty="0"/>
          </a:p>
          <a:p>
            <a:r>
              <a:rPr lang="en-US" dirty="0"/>
              <a:t>You choose, and </a:t>
            </a:r>
            <a:r>
              <a:rPr lang="en-US" dirty="0" err="1"/>
              <a:t>summarise</a:t>
            </a:r>
            <a:r>
              <a:rPr lang="en-US" dirty="0"/>
              <a:t> using your own brain :-).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3FE259-B742-148B-88EA-EAE84226F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58C5EF-1F74-3369-6E9D-2B5F33E9DC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4882" y="1985283"/>
            <a:ext cx="4280807" cy="30398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E76F347-2276-8868-651A-3E41ACFDE1F3}"/>
              </a:ext>
            </a:extLst>
          </p:cNvPr>
          <p:cNvSpPr txBox="1"/>
          <p:nvPr/>
        </p:nvSpPr>
        <p:spPr>
          <a:xfrm>
            <a:off x="6404428" y="5018767"/>
            <a:ext cx="426175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Fig. 4: Unit 4, Becoming a Lifelong Learner.</a:t>
            </a:r>
          </a:p>
        </p:txBody>
      </p:sp>
    </p:spTree>
    <p:extLst>
      <p:ext uri="{BB962C8B-B14F-4D97-AF65-F5344CB8AC3E}">
        <p14:creationId xmlns:p14="http://schemas.microsoft.com/office/powerpoint/2010/main" val="2390678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21CDE-D283-28AA-DEAD-B09FFABFAA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771" y="177800"/>
            <a:ext cx="6449786" cy="1130880"/>
          </a:xfrm>
        </p:spPr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22454B-E9F1-0F65-37FC-65CF2EC8C7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2430" y="1465059"/>
            <a:ext cx="7059384" cy="4984726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>
                <a:ea typeface="+mn-lt"/>
                <a:cs typeface="+mn-lt"/>
              </a:rPr>
              <a:t>[1] M. Price, </a:t>
            </a:r>
            <a:r>
              <a:rPr lang="en-GB" i="1">
                <a:ea typeface="+mn-lt"/>
                <a:cs typeface="+mn-lt"/>
              </a:rPr>
              <a:t>Microsoft 365 in easy steps</a:t>
            </a:r>
            <a:r>
              <a:rPr lang="en-GB">
                <a:ea typeface="+mn-lt"/>
                <a:cs typeface="+mn-lt"/>
              </a:rPr>
              <a:t>. Warwickshire, England: In Easy Steps Limited, 2021.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[2] N. </a:t>
            </a:r>
            <a:r>
              <a:rPr lang="en-GB" dirty="0" err="1">
                <a:ea typeface="+mn-lt"/>
                <a:cs typeface="+mn-lt"/>
              </a:rPr>
              <a:t>Ukeje</a:t>
            </a:r>
            <a:r>
              <a:rPr lang="en-GB" dirty="0">
                <a:ea typeface="+mn-lt"/>
                <a:cs typeface="+mn-lt"/>
              </a:rPr>
              <a:t>, J. Gutierrez, and K. Petrova, “Information security and privacy challenges of cloud computing for government adoption: a systematic review,” </a:t>
            </a:r>
            <a:r>
              <a:rPr lang="en-GB" i="1" dirty="0">
                <a:ea typeface="+mn-lt"/>
                <a:cs typeface="+mn-lt"/>
              </a:rPr>
              <a:t>International journal of information security</a:t>
            </a:r>
            <a:r>
              <a:rPr lang="en-GB" dirty="0">
                <a:ea typeface="+mn-lt"/>
                <a:cs typeface="+mn-lt"/>
              </a:rPr>
              <a:t>, vol. 23, no. 2, pp. 1459–1475, Apr. 2024,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10.1007/s10207-023-00797-6.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[3] C. K. Riesbeck, Lin Qin, B. K. </a:t>
            </a:r>
            <a:r>
              <a:rPr lang="en-GB" dirty="0" err="1">
                <a:ea typeface="+mn-lt"/>
                <a:cs typeface="+mn-lt"/>
              </a:rPr>
              <a:t>Weusijana</a:t>
            </a:r>
            <a:r>
              <a:rPr lang="en-GB" dirty="0">
                <a:ea typeface="+mn-lt"/>
                <a:cs typeface="+mn-lt"/>
              </a:rPr>
              <a:t>, J. T. Walsh, and M. Parsek, “Learning technologies to foster critical reasoning,” </a:t>
            </a:r>
            <a:r>
              <a:rPr lang="en-GB" i="1" dirty="0">
                <a:ea typeface="+mn-lt"/>
                <a:cs typeface="+mn-lt"/>
              </a:rPr>
              <a:t>IEEE engineering in medicine and biology magazine</a:t>
            </a:r>
            <a:r>
              <a:rPr lang="en-GB" dirty="0">
                <a:ea typeface="+mn-lt"/>
                <a:cs typeface="+mn-lt"/>
              </a:rPr>
              <a:t>, vol. 22, no. 4, pp. 55–117, July 2003,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10.1109/MEMB.2003.1237502.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[4] N. </a:t>
            </a:r>
            <a:r>
              <a:rPr lang="en-GB" dirty="0" err="1">
                <a:ea typeface="+mn-lt"/>
                <a:cs typeface="+mn-lt"/>
              </a:rPr>
              <a:t>Bhajaria</a:t>
            </a:r>
            <a:r>
              <a:rPr lang="en-GB" dirty="0">
                <a:ea typeface="+mn-lt"/>
                <a:cs typeface="+mn-lt"/>
              </a:rPr>
              <a:t> and linkedin.com, </a:t>
            </a:r>
            <a:r>
              <a:rPr lang="en-GB" dirty="0" err="1">
                <a:ea typeface="+mn-lt"/>
                <a:cs typeface="+mn-lt"/>
              </a:rPr>
              <a:t>Carpenteria</a:t>
            </a:r>
            <a:r>
              <a:rPr lang="en-GB" dirty="0">
                <a:ea typeface="+mn-lt"/>
                <a:cs typeface="+mn-lt"/>
              </a:rPr>
              <a:t>, CA. </a:t>
            </a:r>
            <a:r>
              <a:rPr lang="en-GB" i="1" dirty="0">
                <a:ea typeface="+mn-lt"/>
                <a:cs typeface="+mn-lt"/>
              </a:rPr>
              <a:t>Tech Career Skills: Searching, Interviewing, and Landing a Job.</a:t>
            </a:r>
            <a:r>
              <a:rPr lang="en-GB" dirty="0">
                <a:ea typeface="+mn-lt"/>
                <a:cs typeface="+mn-lt"/>
              </a:rPr>
              <a:t>, (2020). [Online Video].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https://www.linkedin.com/learning/tech-career-skills-searching-interviewing-and-landing-a-job?u=77966930&amp;auth=true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084CC-E4F7-3DCC-5477-C048A12C5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890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0245" y="544285"/>
            <a:ext cx="5528217" cy="2685383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AD375C2-2973-4C8B-9800-5B5271D300B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9B7A9F-83D5-4264-91C0-B309A9EDBFB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1950151-0FE0-482F-ADBD-EE52BFC46C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499</Words>
  <Application>Microsoft Office PowerPoint</Application>
  <PresentationFormat>Widescreen</PresentationFormat>
  <Paragraphs>124</Paragraphs>
  <Slides>10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Custom</vt:lpstr>
      <vt:lpstr>Learning in the Digital Era – ACCA4025   Assignment 2: Professional Development Plan (PDP)  Dr Martin Svejda ID: 1234567  CertHE Computing Skills for Workplace   21/7/2026</vt:lpstr>
      <vt:lpstr>Agenda -– optional in such tiny presentation</vt:lpstr>
      <vt:lpstr>Self-Evaluation</vt:lpstr>
      <vt:lpstr>Professional Development Plan (PDP)</vt:lpstr>
      <vt:lpstr>Reflection &amp; goals</vt:lpstr>
      <vt:lpstr>Plan</vt:lpstr>
      <vt:lpstr>Goal Progress</vt:lpstr>
      <vt:lpstr>Moodle unit 4 – topic summary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319</cp:revision>
  <dcterms:created xsi:type="dcterms:W3CDTF">2026-07-07T15:08:56Z</dcterms:created>
  <dcterms:modified xsi:type="dcterms:W3CDTF">2026-07-07T16:18:01Z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