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337" r:id="rId3"/>
    <p:sldId id="257" r:id="rId4"/>
    <p:sldId id="259" r:id="rId5"/>
    <p:sldId id="258" r:id="rId6"/>
    <p:sldId id="260" r:id="rId7"/>
    <p:sldId id="263" r:id="rId8"/>
    <p:sldId id="309" r:id="rId9"/>
    <p:sldId id="311" r:id="rId10"/>
    <p:sldId id="313" r:id="rId11"/>
    <p:sldId id="315" r:id="rId12"/>
    <p:sldId id="317" r:id="rId13"/>
    <p:sldId id="319" r:id="rId14"/>
    <p:sldId id="264" r:id="rId15"/>
    <p:sldId id="292" r:id="rId16"/>
    <p:sldId id="276" r:id="rId17"/>
    <p:sldId id="294" r:id="rId18"/>
    <p:sldId id="284" r:id="rId19"/>
    <p:sldId id="285" r:id="rId20"/>
    <p:sldId id="289" r:id="rId21"/>
    <p:sldId id="297" r:id="rId22"/>
    <p:sldId id="299" r:id="rId23"/>
    <p:sldId id="301" r:id="rId24"/>
    <p:sldId id="303" r:id="rId25"/>
    <p:sldId id="305" r:id="rId26"/>
    <p:sldId id="307" r:id="rId27"/>
    <p:sldId id="325" r:id="rId28"/>
    <p:sldId id="271" r:id="rId29"/>
    <p:sldId id="267" r:id="rId30"/>
    <p:sldId id="266" r:id="rId31"/>
    <p:sldId id="265" r:id="rId32"/>
    <p:sldId id="335" r:id="rId33"/>
    <p:sldId id="333" r:id="rId34"/>
    <p:sldId id="331" r:id="rId35"/>
    <p:sldId id="329" r:id="rId36"/>
    <p:sldId id="327" r:id="rId37"/>
    <p:sldId id="261" r:id="rId38"/>
    <p:sldId id="323" r:id="rId39"/>
    <p:sldId id="336" r:id="rId40"/>
    <p:sldId id="269" r:id="rId41"/>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anislav Angelov (1919647)" initials="" lastIdx="0" clrIdx="0"/>
  <p:cmAuthor id="2" name="Iulia Bobos (1921543)" initials=""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5B4B9F-8615-41F7-96E9-86BFAD27CCF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DAAD28F-292A-4A62-AC10-7B2082D6404E}">
      <dgm:prSet/>
      <dgm:spPr/>
      <dgm:t>
        <a:bodyPr/>
        <a:lstStyle/>
        <a:p>
          <a:r>
            <a:rPr lang="en-GB" b="0" i="0" baseline="0" dirty="0" err="1"/>
            <a:t>Iohana</a:t>
          </a:r>
          <a:r>
            <a:rPr lang="en-GB" b="0" i="0" baseline="0" dirty="0"/>
            <a:t> </a:t>
          </a:r>
          <a:r>
            <a:rPr lang="en-GB" b="0" i="0" baseline="0"/>
            <a:t>Popa 1921543</a:t>
          </a:r>
          <a:endParaRPr lang="en-US" dirty="0"/>
        </a:p>
      </dgm:t>
    </dgm:pt>
    <dgm:pt modelId="{75F72368-275B-4EDD-A5AF-136662DDF2D2}" type="parTrans" cxnId="{DCE9E1AA-C391-45D3-B78F-6F1889F4941B}">
      <dgm:prSet/>
      <dgm:spPr/>
      <dgm:t>
        <a:bodyPr/>
        <a:lstStyle/>
        <a:p>
          <a:endParaRPr lang="en-US"/>
        </a:p>
      </dgm:t>
    </dgm:pt>
    <dgm:pt modelId="{C3409C3C-A9B6-448E-A07A-E8575AA69408}" type="sibTrans" cxnId="{DCE9E1AA-C391-45D3-B78F-6F1889F4941B}">
      <dgm:prSet/>
      <dgm:spPr/>
      <dgm:t>
        <a:bodyPr/>
        <a:lstStyle/>
        <a:p>
          <a:endParaRPr lang="en-US"/>
        </a:p>
      </dgm:t>
    </dgm:pt>
    <dgm:pt modelId="{CBF65189-2B1D-468F-A2F2-58CB913F13A3}">
      <dgm:prSet/>
      <dgm:spPr/>
      <dgm:t>
        <a:bodyPr/>
        <a:lstStyle/>
        <a:p>
          <a:r>
            <a:rPr lang="en-GB" b="0" i="0" baseline="0" dirty="0"/>
            <a:t>Iulia Bobos 1921952</a:t>
          </a:r>
          <a:endParaRPr lang="en-US" dirty="0"/>
        </a:p>
      </dgm:t>
    </dgm:pt>
    <dgm:pt modelId="{ACBE2F99-2897-43EA-A464-8D3C508C3DEA}" type="parTrans" cxnId="{3409F645-7F82-4823-8E2A-855448107291}">
      <dgm:prSet/>
      <dgm:spPr/>
      <dgm:t>
        <a:bodyPr/>
        <a:lstStyle/>
        <a:p>
          <a:endParaRPr lang="en-US"/>
        </a:p>
      </dgm:t>
    </dgm:pt>
    <dgm:pt modelId="{887E605B-2B62-4636-AA39-FCE6F2EA89E0}" type="sibTrans" cxnId="{3409F645-7F82-4823-8E2A-855448107291}">
      <dgm:prSet/>
      <dgm:spPr/>
      <dgm:t>
        <a:bodyPr/>
        <a:lstStyle/>
        <a:p>
          <a:endParaRPr lang="en-US"/>
        </a:p>
      </dgm:t>
    </dgm:pt>
    <dgm:pt modelId="{8A3B3D51-C5DC-46E9-BF4D-1F2DE35B95D6}">
      <dgm:prSet/>
      <dgm:spPr/>
      <dgm:t>
        <a:bodyPr/>
        <a:lstStyle/>
        <a:p>
          <a:r>
            <a:rPr lang="en-GB" b="0" i="0" baseline="0" dirty="0"/>
            <a:t>Stanislav Angelov 1919647</a:t>
          </a:r>
          <a:endParaRPr lang="en-US" dirty="0"/>
        </a:p>
      </dgm:t>
    </dgm:pt>
    <dgm:pt modelId="{3212E29C-775D-43AD-A0F4-B89854D5BC2C}" type="parTrans" cxnId="{5E8F894E-FD7B-4A8F-AA41-1DA20C4941F0}">
      <dgm:prSet/>
      <dgm:spPr/>
      <dgm:t>
        <a:bodyPr/>
        <a:lstStyle/>
        <a:p>
          <a:endParaRPr lang="en-US"/>
        </a:p>
      </dgm:t>
    </dgm:pt>
    <dgm:pt modelId="{F0BD26B2-2834-484E-944E-3B7BAD306EC2}" type="sibTrans" cxnId="{5E8F894E-FD7B-4A8F-AA41-1DA20C4941F0}">
      <dgm:prSet/>
      <dgm:spPr/>
      <dgm:t>
        <a:bodyPr/>
        <a:lstStyle/>
        <a:p>
          <a:endParaRPr lang="en-US"/>
        </a:p>
      </dgm:t>
    </dgm:pt>
    <dgm:pt modelId="{79F384AB-0602-43A7-AF95-CB201FCAE115}">
      <dgm:prSet/>
      <dgm:spPr/>
      <dgm:t>
        <a:bodyPr/>
        <a:lstStyle/>
        <a:p>
          <a:r>
            <a:rPr lang="en-GB" b="0" i="0" baseline="0" dirty="0" err="1"/>
            <a:t>Dimitar</a:t>
          </a:r>
          <a:r>
            <a:rPr lang="en-GB" b="0" i="0" baseline="0" dirty="0"/>
            <a:t> </a:t>
          </a:r>
          <a:r>
            <a:rPr lang="en-GB" b="0" i="0" baseline="0" dirty="0" err="1"/>
            <a:t>Gadov</a:t>
          </a:r>
          <a:r>
            <a:rPr lang="en-GB" b="0" i="0" baseline="0" dirty="0"/>
            <a:t> </a:t>
          </a:r>
          <a:r>
            <a:rPr lang="en-GB" dirty="0"/>
            <a:t>1913486</a:t>
          </a:r>
          <a:endParaRPr lang="en-US" dirty="0"/>
        </a:p>
      </dgm:t>
    </dgm:pt>
    <dgm:pt modelId="{8CD0A99C-F652-4865-BDA2-98FF7EE8FC68}" type="parTrans" cxnId="{6199BFEE-4ED1-4223-94DC-416A703C7060}">
      <dgm:prSet/>
      <dgm:spPr/>
      <dgm:t>
        <a:bodyPr/>
        <a:lstStyle/>
        <a:p>
          <a:endParaRPr lang="en-US"/>
        </a:p>
      </dgm:t>
    </dgm:pt>
    <dgm:pt modelId="{C012C734-CBCF-4BE9-A547-B6EFB78C7CD7}" type="sibTrans" cxnId="{6199BFEE-4ED1-4223-94DC-416A703C7060}">
      <dgm:prSet/>
      <dgm:spPr/>
      <dgm:t>
        <a:bodyPr/>
        <a:lstStyle/>
        <a:p>
          <a:endParaRPr lang="en-US"/>
        </a:p>
      </dgm:t>
    </dgm:pt>
    <dgm:pt modelId="{AE47E893-D240-4A40-89BE-28D4EDE59440}">
      <dgm:prSet/>
      <dgm:spPr/>
      <dgm:t>
        <a:bodyPr/>
        <a:lstStyle/>
        <a:p>
          <a:r>
            <a:rPr lang="en-GB" b="0" i="0" baseline="0" dirty="0"/>
            <a:t>Ioana Gabriela 1817471</a:t>
          </a:r>
          <a:endParaRPr lang="en-US" dirty="0"/>
        </a:p>
      </dgm:t>
    </dgm:pt>
    <dgm:pt modelId="{28B08954-10B1-49B5-9167-54793F8F9353}" type="parTrans" cxnId="{2791969F-E75E-42ED-89A6-3F9F05608301}">
      <dgm:prSet/>
      <dgm:spPr/>
      <dgm:t>
        <a:bodyPr/>
        <a:lstStyle/>
        <a:p>
          <a:endParaRPr lang="en-US"/>
        </a:p>
      </dgm:t>
    </dgm:pt>
    <dgm:pt modelId="{86B4786A-9DAC-498E-8904-2303C2134882}" type="sibTrans" cxnId="{2791969F-E75E-42ED-89A6-3F9F05608301}">
      <dgm:prSet/>
      <dgm:spPr/>
      <dgm:t>
        <a:bodyPr/>
        <a:lstStyle/>
        <a:p>
          <a:endParaRPr lang="en-US"/>
        </a:p>
      </dgm:t>
    </dgm:pt>
    <dgm:pt modelId="{81EAD46B-348A-4924-93FA-0C9D70F4611A}" type="pres">
      <dgm:prSet presAssocID="{ED5B4B9F-8615-41F7-96E9-86BFAD27CCF0}" presName="linear" presStyleCnt="0">
        <dgm:presLayoutVars>
          <dgm:animLvl val="lvl"/>
          <dgm:resizeHandles val="exact"/>
        </dgm:presLayoutVars>
      </dgm:prSet>
      <dgm:spPr/>
    </dgm:pt>
    <dgm:pt modelId="{2ACFC219-E552-4B6D-AB55-419EC7EE2A2E}" type="pres">
      <dgm:prSet presAssocID="{6DAAD28F-292A-4A62-AC10-7B2082D6404E}" presName="parentText" presStyleLbl="node1" presStyleIdx="0" presStyleCnt="5">
        <dgm:presLayoutVars>
          <dgm:chMax val="0"/>
          <dgm:bulletEnabled val="1"/>
        </dgm:presLayoutVars>
      </dgm:prSet>
      <dgm:spPr/>
    </dgm:pt>
    <dgm:pt modelId="{54505431-56FA-4211-8ED4-E116A8C0D9B2}" type="pres">
      <dgm:prSet presAssocID="{C3409C3C-A9B6-448E-A07A-E8575AA69408}" presName="spacer" presStyleCnt="0"/>
      <dgm:spPr/>
    </dgm:pt>
    <dgm:pt modelId="{98FFD470-16BA-4579-AB38-97252E1A7C7C}" type="pres">
      <dgm:prSet presAssocID="{CBF65189-2B1D-468F-A2F2-58CB913F13A3}" presName="parentText" presStyleLbl="node1" presStyleIdx="1" presStyleCnt="5">
        <dgm:presLayoutVars>
          <dgm:chMax val="0"/>
          <dgm:bulletEnabled val="1"/>
        </dgm:presLayoutVars>
      </dgm:prSet>
      <dgm:spPr/>
    </dgm:pt>
    <dgm:pt modelId="{FC7BE37B-E1D5-4C78-8DA8-0D2FA09E26DA}" type="pres">
      <dgm:prSet presAssocID="{887E605B-2B62-4636-AA39-FCE6F2EA89E0}" presName="spacer" presStyleCnt="0"/>
      <dgm:spPr/>
    </dgm:pt>
    <dgm:pt modelId="{A4622508-AB7D-4F4F-9E4E-6BAAAF9B942D}" type="pres">
      <dgm:prSet presAssocID="{8A3B3D51-C5DC-46E9-BF4D-1F2DE35B95D6}" presName="parentText" presStyleLbl="node1" presStyleIdx="2" presStyleCnt="5">
        <dgm:presLayoutVars>
          <dgm:chMax val="0"/>
          <dgm:bulletEnabled val="1"/>
        </dgm:presLayoutVars>
      </dgm:prSet>
      <dgm:spPr/>
    </dgm:pt>
    <dgm:pt modelId="{BDDDA642-BE9B-47B1-8A38-3AB548D648DF}" type="pres">
      <dgm:prSet presAssocID="{F0BD26B2-2834-484E-944E-3B7BAD306EC2}" presName="spacer" presStyleCnt="0"/>
      <dgm:spPr/>
    </dgm:pt>
    <dgm:pt modelId="{4A89C654-1970-43C5-A664-BD9F3F0D9220}" type="pres">
      <dgm:prSet presAssocID="{79F384AB-0602-43A7-AF95-CB201FCAE115}" presName="parentText" presStyleLbl="node1" presStyleIdx="3" presStyleCnt="5">
        <dgm:presLayoutVars>
          <dgm:chMax val="0"/>
          <dgm:bulletEnabled val="1"/>
        </dgm:presLayoutVars>
      </dgm:prSet>
      <dgm:spPr/>
    </dgm:pt>
    <dgm:pt modelId="{08582C0B-0DAE-4C68-A5C9-621211D58F6D}" type="pres">
      <dgm:prSet presAssocID="{C012C734-CBCF-4BE9-A547-B6EFB78C7CD7}" presName="spacer" presStyleCnt="0"/>
      <dgm:spPr/>
    </dgm:pt>
    <dgm:pt modelId="{A69F13F9-F622-4A1D-926D-34B702D3CDF3}" type="pres">
      <dgm:prSet presAssocID="{AE47E893-D240-4A40-89BE-28D4EDE59440}" presName="parentText" presStyleLbl="node1" presStyleIdx="4" presStyleCnt="5">
        <dgm:presLayoutVars>
          <dgm:chMax val="0"/>
          <dgm:bulletEnabled val="1"/>
        </dgm:presLayoutVars>
      </dgm:prSet>
      <dgm:spPr/>
    </dgm:pt>
  </dgm:ptLst>
  <dgm:cxnLst>
    <dgm:cxn modelId="{7D828F01-8CA5-4AC1-A6D5-6F547471E1EF}" type="presOf" srcId="{8A3B3D51-C5DC-46E9-BF4D-1F2DE35B95D6}" destId="{A4622508-AB7D-4F4F-9E4E-6BAAAF9B942D}" srcOrd="0" destOrd="0" presId="urn:microsoft.com/office/officeart/2005/8/layout/vList2"/>
    <dgm:cxn modelId="{69708365-1472-4280-A39B-F382B3676B7A}" type="presOf" srcId="{CBF65189-2B1D-468F-A2F2-58CB913F13A3}" destId="{98FFD470-16BA-4579-AB38-97252E1A7C7C}" srcOrd="0" destOrd="0" presId="urn:microsoft.com/office/officeart/2005/8/layout/vList2"/>
    <dgm:cxn modelId="{3409F645-7F82-4823-8E2A-855448107291}" srcId="{ED5B4B9F-8615-41F7-96E9-86BFAD27CCF0}" destId="{CBF65189-2B1D-468F-A2F2-58CB913F13A3}" srcOrd="1" destOrd="0" parTransId="{ACBE2F99-2897-43EA-A464-8D3C508C3DEA}" sibTransId="{887E605B-2B62-4636-AA39-FCE6F2EA89E0}"/>
    <dgm:cxn modelId="{E0758C4B-5DDF-4913-B6A1-C22767B4E399}" type="presOf" srcId="{6DAAD28F-292A-4A62-AC10-7B2082D6404E}" destId="{2ACFC219-E552-4B6D-AB55-419EC7EE2A2E}" srcOrd="0" destOrd="0" presId="urn:microsoft.com/office/officeart/2005/8/layout/vList2"/>
    <dgm:cxn modelId="{5E8F894E-FD7B-4A8F-AA41-1DA20C4941F0}" srcId="{ED5B4B9F-8615-41F7-96E9-86BFAD27CCF0}" destId="{8A3B3D51-C5DC-46E9-BF4D-1F2DE35B95D6}" srcOrd="2" destOrd="0" parTransId="{3212E29C-775D-43AD-A0F4-B89854D5BC2C}" sibTransId="{F0BD26B2-2834-484E-944E-3B7BAD306EC2}"/>
    <dgm:cxn modelId="{01D8F16F-49A6-4CD0-BAE2-8ACBCCC678A0}" type="presOf" srcId="{79F384AB-0602-43A7-AF95-CB201FCAE115}" destId="{4A89C654-1970-43C5-A664-BD9F3F0D9220}" srcOrd="0" destOrd="0" presId="urn:microsoft.com/office/officeart/2005/8/layout/vList2"/>
    <dgm:cxn modelId="{6C388385-0ABE-4BE2-8D1E-339A79506BBE}" type="presOf" srcId="{AE47E893-D240-4A40-89BE-28D4EDE59440}" destId="{A69F13F9-F622-4A1D-926D-34B702D3CDF3}" srcOrd="0" destOrd="0" presId="urn:microsoft.com/office/officeart/2005/8/layout/vList2"/>
    <dgm:cxn modelId="{2791969F-E75E-42ED-89A6-3F9F05608301}" srcId="{ED5B4B9F-8615-41F7-96E9-86BFAD27CCF0}" destId="{AE47E893-D240-4A40-89BE-28D4EDE59440}" srcOrd="4" destOrd="0" parTransId="{28B08954-10B1-49B5-9167-54793F8F9353}" sibTransId="{86B4786A-9DAC-498E-8904-2303C2134882}"/>
    <dgm:cxn modelId="{DCE9E1AA-C391-45D3-B78F-6F1889F4941B}" srcId="{ED5B4B9F-8615-41F7-96E9-86BFAD27CCF0}" destId="{6DAAD28F-292A-4A62-AC10-7B2082D6404E}" srcOrd="0" destOrd="0" parTransId="{75F72368-275B-4EDD-A5AF-136662DDF2D2}" sibTransId="{C3409C3C-A9B6-448E-A07A-E8575AA69408}"/>
    <dgm:cxn modelId="{6199BFEE-4ED1-4223-94DC-416A703C7060}" srcId="{ED5B4B9F-8615-41F7-96E9-86BFAD27CCF0}" destId="{79F384AB-0602-43A7-AF95-CB201FCAE115}" srcOrd="3" destOrd="0" parTransId="{8CD0A99C-F652-4865-BDA2-98FF7EE8FC68}" sibTransId="{C012C734-CBCF-4BE9-A547-B6EFB78C7CD7}"/>
    <dgm:cxn modelId="{5557BAFD-52D6-4268-8E84-A4B96CBE89DC}" type="presOf" srcId="{ED5B4B9F-8615-41F7-96E9-86BFAD27CCF0}" destId="{81EAD46B-348A-4924-93FA-0C9D70F4611A}" srcOrd="0" destOrd="0" presId="urn:microsoft.com/office/officeart/2005/8/layout/vList2"/>
    <dgm:cxn modelId="{9B062EA8-9347-4617-B276-CABD339D1CA8}" type="presParOf" srcId="{81EAD46B-348A-4924-93FA-0C9D70F4611A}" destId="{2ACFC219-E552-4B6D-AB55-419EC7EE2A2E}" srcOrd="0" destOrd="0" presId="urn:microsoft.com/office/officeart/2005/8/layout/vList2"/>
    <dgm:cxn modelId="{33D86BC4-BF99-4274-95E8-5C17FAB73179}" type="presParOf" srcId="{81EAD46B-348A-4924-93FA-0C9D70F4611A}" destId="{54505431-56FA-4211-8ED4-E116A8C0D9B2}" srcOrd="1" destOrd="0" presId="urn:microsoft.com/office/officeart/2005/8/layout/vList2"/>
    <dgm:cxn modelId="{BA4BF82D-4FA6-4DD0-B68A-DC1DD6F5703C}" type="presParOf" srcId="{81EAD46B-348A-4924-93FA-0C9D70F4611A}" destId="{98FFD470-16BA-4579-AB38-97252E1A7C7C}" srcOrd="2" destOrd="0" presId="urn:microsoft.com/office/officeart/2005/8/layout/vList2"/>
    <dgm:cxn modelId="{C120C501-CC6C-46E4-B981-C4B2D0BE25F3}" type="presParOf" srcId="{81EAD46B-348A-4924-93FA-0C9D70F4611A}" destId="{FC7BE37B-E1D5-4C78-8DA8-0D2FA09E26DA}" srcOrd="3" destOrd="0" presId="urn:microsoft.com/office/officeart/2005/8/layout/vList2"/>
    <dgm:cxn modelId="{C13100E1-8DD0-4E7E-988D-D6658DFB7C5B}" type="presParOf" srcId="{81EAD46B-348A-4924-93FA-0C9D70F4611A}" destId="{A4622508-AB7D-4F4F-9E4E-6BAAAF9B942D}" srcOrd="4" destOrd="0" presId="urn:microsoft.com/office/officeart/2005/8/layout/vList2"/>
    <dgm:cxn modelId="{B7A31190-0556-4CDC-8625-AD144CAFBD3A}" type="presParOf" srcId="{81EAD46B-348A-4924-93FA-0C9D70F4611A}" destId="{BDDDA642-BE9B-47B1-8A38-3AB548D648DF}" srcOrd="5" destOrd="0" presId="urn:microsoft.com/office/officeart/2005/8/layout/vList2"/>
    <dgm:cxn modelId="{021D227B-913A-4F6C-92D0-E2D5B0A8484F}" type="presParOf" srcId="{81EAD46B-348A-4924-93FA-0C9D70F4611A}" destId="{4A89C654-1970-43C5-A664-BD9F3F0D9220}" srcOrd="6" destOrd="0" presId="urn:microsoft.com/office/officeart/2005/8/layout/vList2"/>
    <dgm:cxn modelId="{D2FA3FC7-DE0A-4B21-AED4-FE444B6C4D44}" type="presParOf" srcId="{81EAD46B-348A-4924-93FA-0C9D70F4611A}" destId="{08582C0B-0DAE-4C68-A5C9-621211D58F6D}" srcOrd="7" destOrd="0" presId="urn:microsoft.com/office/officeart/2005/8/layout/vList2"/>
    <dgm:cxn modelId="{41EC63C0-1D0A-4764-B585-0D86052911E7}" type="presParOf" srcId="{81EAD46B-348A-4924-93FA-0C9D70F4611A}" destId="{A69F13F9-F622-4A1D-926D-34B702D3CDF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AA7F91-6EC4-4248-B2A1-06E942970D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575A73C-9352-42DC-B025-A12CEA4D87AA}">
      <dgm:prSet/>
      <dgm:spPr/>
      <dgm:t>
        <a:bodyPr/>
        <a:lstStyle/>
        <a:p>
          <a:r>
            <a:rPr lang="en-GB"/>
            <a:t>The Amazon’s leader should take seriously the climate change and the sustainability footprint, which all departments of the corporation leave. </a:t>
          </a:r>
          <a:endParaRPr lang="en-US"/>
        </a:p>
      </dgm:t>
    </dgm:pt>
    <dgm:pt modelId="{E7A81AD9-572C-4B36-80DA-5F87987B35CA}" type="parTrans" cxnId="{E1E8EC9A-EC31-4676-8940-5EF6FFB4C203}">
      <dgm:prSet/>
      <dgm:spPr/>
      <dgm:t>
        <a:bodyPr/>
        <a:lstStyle/>
        <a:p>
          <a:endParaRPr lang="en-US"/>
        </a:p>
      </dgm:t>
    </dgm:pt>
    <dgm:pt modelId="{ED1DE4B3-60A7-489A-BA93-788BD3D3759B}" type="sibTrans" cxnId="{E1E8EC9A-EC31-4676-8940-5EF6FFB4C203}">
      <dgm:prSet/>
      <dgm:spPr/>
      <dgm:t>
        <a:bodyPr/>
        <a:lstStyle/>
        <a:p>
          <a:endParaRPr lang="en-US"/>
        </a:p>
      </dgm:t>
    </dgm:pt>
    <dgm:pt modelId="{07FBE4BF-CEC8-4C22-80B8-855FCF5E0F24}">
      <dgm:prSet/>
      <dgm:spPr/>
      <dgm:t>
        <a:bodyPr/>
        <a:lstStyle/>
        <a:p>
          <a:r>
            <a:rPr lang="en-GB"/>
            <a:t>Growing the shareholder value by estimating executive pay.</a:t>
          </a:r>
          <a:endParaRPr lang="en-US"/>
        </a:p>
      </dgm:t>
    </dgm:pt>
    <dgm:pt modelId="{D5E3C5B2-C727-4019-A482-9F5F7A489E18}" type="parTrans" cxnId="{AC90D931-42E3-4286-93D6-450CDFAC8492}">
      <dgm:prSet/>
      <dgm:spPr/>
      <dgm:t>
        <a:bodyPr/>
        <a:lstStyle/>
        <a:p>
          <a:endParaRPr lang="en-US"/>
        </a:p>
      </dgm:t>
    </dgm:pt>
    <dgm:pt modelId="{D4475B17-8A8C-40B6-9FB5-D930342AC8C9}" type="sibTrans" cxnId="{AC90D931-42E3-4286-93D6-450CDFAC8492}">
      <dgm:prSet/>
      <dgm:spPr/>
      <dgm:t>
        <a:bodyPr/>
        <a:lstStyle/>
        <a:p>
          <a:endParaRPr lang="en-US"/>
        </a:p>
      </dgm:t>
    </dgm:pt>
    <dgm:pt modelId="{D72ABB1F-7956-47B3-9ABB-1773798EB893}">
      <dgm:prSet/>
      <dgm:spPr/>
      <dgm:t>
        <a:bodyPr/>
        <a:lstStyle/>
        <a:p>
          <a:r>
            <a:rPr lang="en-GB"/>
            <a:t>Equal salary and compensations over the separate units in the different countries.</a:t>
          </a:r>
          <a:endParaRPr lang="en-US"/>
        </a:p>
      </dgm:t>
    </dgm:pt>
    <dgm:pt modelId="{F078A4C9-4EA9-4230-9060-62841D2EE9DD}" type="parTrans" cxnId="{E162CB86-6A30-4F82-A819-03D8E569F6DB}">
      <dgm:prSet/>
      <dgm:spPr/>
      <dgm:t>
        <a:bodyPr/>
        <a:lstStyle/>
        <a:p>
          <a:endParaRPr lang="en-US"/>
        </a:p>
      </dgm:t>
    </dgm:pt>
    <dgm:pt modelId="{C3CF591C-87A3-49B1-921F-0B6E8F545677}" type="sibTrans" cxnId="{E162CB86-6A30-4F82-A819-03D8E569F6DB}">
      <dgm:prSet/>
      <dgm:spPr/>
      <dgm:t>
        <a:bodyPr/>
        <a:lstStyle/>
        <a:p>
          <a:endParaRPr lang="en-US"/>
        </a:p>
      </dgm:t>
    </dgm:pt>
    <dgm:pt modelId="{3A3ECFD1-0861-4D78-B667-8D0B1A22DD89}">
      <dgm:prSet/>
      <dgm:spPr/>
      <dgm:t>
        <a:bodyPr/>
        <a:lstStyle/>
        <a:p>
          <a:r>
            <a:rPr lang="en-GB"/>
            <a:t>Arising the help and security for ethnic minority and immigrant employees. (Ceil, 2018) </a:t>
          </a:r>
          <a:endParaRPr lang="en-US"/>
        </a:p>
      </dgm:t>
    </dgm:pt>
    <dgm:pt modelId="{616BEDF0-332D-43D0-AA13-BE9D5F649381}" type="parTrans" cxnId="{5091BD83-1412-4AAD-8105-E4FB5AAD716B}">
      <dgm:prSet/>
      <dgm:spPr/>
      <dgm:t>
        <a:bodyPr/>
        <a:lstStyle/>
        <a:p>
          <a:endParaRPr lang="en-US"/>
        </a:p>
      </dgm:t>
    </dgm:pt>
    <dgm:pt modelId="{EBBC2355-DC85-4C47-B579-A632DB8DD79E}" type="sibTrans" cxnId="{5091BD83-1412-4AAD-8105-E4FB5AAD716B}">
      <dgm:prSet/>
      <dgm:spPr/>
      <dgm:t>
        <a:bodyPr/>
        <a:lstStyle/>
        <a:p>
          <a:endParaRPr lang="en-US"/>
        </a:p>
      </dgm:t>
    </dgm:pt>
    <dgm:pt modelId="{AD69E0CA-68A7-4A6A-9A30-AFDBE498BEAF}" type="pres">
      <dgm:prSet presAssocID="{26AA7F91-6EC4-4248-B2A1-06E942970DE2}" presName="linear" presStyleCnt="0">
        <dgm:presLayoutVars>
          <dgm:animLvl val="lvl"/>
          <dgm:resizeHandles val="exact"/>
        </dgm:presLayoutVars>
      </dgm:prSet>
      <dgm:spPr/>
    </dgm:pt>
    <dgm:pt modelId="{BE45C1E9-7950-459F-9A29-07DEC68E2015}" type="pres">
      <dgm:prSet presAssocID="{9575A73C-9352-42DC-B025-A12CEA4D87AA}" presName="parentText" presStyleLbl="node1" presStyleIdx="0" presStyleCnt="4">
        <dgm:presLayoutVars>
          <dgm:chMax val="0"/>
          <dgm:bulletEnabled val="1"/>
        </dgm:presLayoutVars>
      </dgm:prSet>
      <dgm:spPr/>
    </dgm:pt>
    <dgm:pt modelId="{F6B42505-2BDD-4FAB-8A8E-7764C24BB3DF}" type="pres">
      <dgm:prSet presAssocID="{ED1DE4B3-60A7-489A-BA93-788BD3D3759B}" presName="spacer" presStyleCnt="0"/>
      <dgm:spPr/>
    </dgm:pt>
    <dgm:pt modelId="{0AC8E44E-4E42-4B7E-977C-86719CC6BB29}" type="pres">
      <dgm:prSet presAssocID="{07FBE4BF-CEC8-4C22-80B8-855FCF5E0F24}" presName="parentText" presStyleLbl="node1" presStyleIdx="1" presStyleCnt="4">
        <dgm:presLayoutVars>
          <dgm:chMax val="0"/>
          <dgm:bulletEnabled val="1"/>
        </dgm:presLayoutVars>
      </dgm:prSet>
      <dgm:spPr/>
    </dgm:pt>
    <dgm:pt modelId="{48142076-7C0A-4559-8098-95198D10123B}" type="pres">
      <dgm:prSet presAssocID="{D4475B17-8A8C-40B6-9FB5-D930342AC8C9}" presName="spacer" presStyleCnt="0"/>
      <dgm:spPr/>
    </dgm:pt>
    <dgm:pt modelId="{51CCEB68-B78D-4837-B503-DF97FF79C280}" type="pres">
      <dgm:prSet presAssocID="{D72ABB1F-7956-47B3-9ABB-1773798EB893}" presName="parentText" presStyleLbl="node1" presStyleIdx="2" presStyleCnt="4">
        <dgm:presLayoutVars>
          <dgm:chMax val="0"/>
          <dgm:bulletEnabled val="1"/>
        </dgm:presLayoutVars>
      </dgm:prSet>
      <dgm:spPr/>
    </dgm:pt>
    <dgm:pt modelId="{5673AA53-4EA9-41FC-913E-6594A2C34A17}" type="pres">
      <dgm:prSet presAssocID="{C3CF591C-87A3-49B1-921F-0B6E8F545677}" presName="spacer" presStyleCnt="0"/>
      <dgm:spPr/>
    </dgm:pt>
    <dgm:pt modelId="{285B563D-ADF5-494A-8275-CA3F3ACEBB7D}" type="pres">
      <dgm:prSet presAssocID="{3A3ECFD1-0861-4D78-B667-8D0B1A22DD89}" presName="parentText" presStyleLbl="node1" presStyleIdx="3" presStyleCnt="4">
        <dgm:presLayoutVars>
          <dgm:chMax val="0"/>
          <dgm:bulletEnabled val="1"/>
        </dgm:presLayoutVars>
      </dgm:prSet>
      <dgm:spPr/>
    </dgm:pt>
  </dgm:ptLst>
  <dgm:cxnLst>
    <dgm:cxn modelId="{AC90D931-42E3-4286-93D6-450CDFAC8492}" srcId="{26AA7F91-6EC4-4248-B2A1-06E942970DE2}" destId="{07FBE4BF-CEC8-4C22-80B8-855FCF5E0F24}" srcOrd="1" destOrd="0" parTransId="{D5E3C5B2-C727-4019-A482-9F5F7A489E18}" sibTransId="{D4475B17-8A8C-40B6-9FB5-D930342AC8C9}"/>
    <dgm:cxn modelId="{30A1AA4D-793E-46FC-A822-47B028BB68D1}" type="presOf" srcId="{9575A73C-9352-42DC-B025-A12CEA4D87AA}" destId="{BE45C1E9-7950-459F-9A29-07DEC68E2015}" srcOrd="0" destOrd="0" presId="urn:microsoft.com/office/officeart/2005/8/layout/vList2"/>
    <dgm:cxn modelId="{2B171753-3977-4785-8648-16F966404990}" type="presOf" srcId="{3A3ECFD1-0861-4D78-B667-8D0B1A22DD89}" destId="{285B563D-ADF5-494A-8275-CA3F3ACEBB7D}" srcOrd="0" destOrd="0" presId="urn:microsoft.com/office/officeart/2005/8/layout/vList2"/>
    <dgm:cxn modelId="{7F61F058-C85E-4908-9C2D-D1E992C820EF}" type="presOf" srcId="{07FBE4BF-CEC8-4C22-80B8-855FCF5E0F24}" destId="{0AC8E44E-4E42-4B7E-977C-86719CC6BB29}" srcOrd="0" destOrd="0" presId="urn:microsoft.com/office/officeart/2005/8/layout/vList2"/>
    <dgm:cxn modelId="{5091BD83-1412-4AAD-8105-E4FB5AAD716B}" srcId="{26AA7F91-6EC4-4248-B2A1-06E942970DE2}" destId="{3A3ECFD1-0861-4D78-B667-8D0B1A22DD89}" srcOrd="3" destOrd="0" parTransId="{616BEDF0-332D-43D0-AA13-BE9D5F649381}" sibTransId="{EBBC2355-DC85-4C47-B579-A632DB8DD79E}"/>
    <dgm:cxn modelId="{E162CB86-6A30-4F82-A819-03D8E569F6DB}" srcId="{26AA7F91-6EC4-4248-B2A1-06E942970DE2}" destId="{D72ABB1F-7956-47B3-9ABB-1773798EB893}" srcOrd="2" destOrd="0" parTransId="{F078A4C9-4EA9-4230-9060-62841D2EE9DD}" sibTransId="{C3CF591C-87A3-49B1-921F-0B6E8F545677}"/>
    <dgm:cxn modelId="{E1E8EC9A-EC31-4676-8940-5EF6FFB4C203}" srcId="{26AA7F91-6EC4-4248-B2A1-06E942970DE2}" destId="{9575A73C-9352-42DC-B025-A12CEA4D87AA}" srcOrd="0" destOrd="0" parTransId="{E7A81AD9-572C-4B36-80DA-5F87987B35CA}" sibTransId="{ED1DE4B3-60A7-489A-BA93-788BD3D3759B}"/>
    <dgm:cxn modelId="{00AEF1BB-5FDF-452D-9871-9D247D58A654}" type="presOf" srcId="{D72ABB1F-7956-47B3-9ABB-1773798EB893}" destId="{51CCEB68-B78D-4837-B503-DF97FF79C280}" srcOrd="0" destOrd="0" presId="urn:microsoft.com/office/officeart/2005/8/layout/vList2"/>
    <dgm:cxn modelId="{813A29F4-FB50-4F57-8260-604FB892B49C}" type="presOf" srcId="{26AA7F91-6EC4-4248-B2A1-06E942970DE2}" destId="{AD69E0CA-68A7-4A6A-9A30-AFDBE498BEAF}" srcOrd="0" destOrd="0" presId="urn:microsoft.com/office/officeart/2005/8/layout/vList2"/>
    <dgm:cxn modelId="{1705FFF3-011B-4C16-A49B-C437BDAC54C0}" type="presParOf" srcId="{AD69E0CA-68A7-4A6A-9A30-AFDBE498BEAF}" destId="{BE45C1E9-7950-459F-9A29-07DEC68E2015}" srcOrd="0" destOrd="0" presId="urn:microsoft.com/office/officeart/2005/8/layout/vList2"/>
    <dgm:cxn modelId="{46571D4C-F1C0-4B53-8D10-3B6F8877B6C8}" type="presParOf" srcId="{AD69E0CA-68A7-4A6A-9A30-AFDBE498BEAF}" destId="{F6B42505-2BDD-4FAB-8A8E-7764C24BB3DF}" srcOrd="1" destOrd="0" presId="urn:microsoft.com/office/officeart/2005/8/layout/vList2"/>
    <dgm:cxn modelId="{08DF9F42-425D-4594-8D8E-5FAF0D0CF862}" type="presParOf" srcId="{AD69E0CA-68A7-4A6A-9A30-AFDBE498BEAF}" destId="{0AC8E44E-4E42-4B7E-977C-86719CC6BB29}" srcOrd="2" destOrd="0" presId="urn:microsoft.com/office/officeart/2005/8/layout/vList2"/>
    <dgm:cxn modelId="{68CC3E01-E22E-47B0-B9AD-F78B04C9C8B2}" type="presParOf" srcId="{AD69E0CA-68A7-4A6A-9A30-AFDBE498BEAF}" destId="{48142076-7C0A-4559-8098-95198D10123B}" srcOrd="3" destOrd="0" presId="urn:microsoft.com/office/officeart/2005/8/layout/vList2"/>
    <dgm:cxn modelId="{2024A361-5985-4BCF-8D40-0A5725AB476D}" type="presParOf" srcId="{AD69E0CA-68A7-4A6A-9A30-AFDBE498BEAF}" destId="{51CCEB68-B78D-4837-B503-DF97FF79C280}" srcOrd="4" destOrd="0" presId="urn:microsoft.com/office/officeart/2005/8/layout/vList2"/>
    <dgm:cxn modelId="{14B17421-FD3D-4263-80A2-168BC0D4F8F1}" type="presParOf" srcId="{AD69E0CA-68A7-4A6A-9A30-AFDBE498BEAF}" destId="{5673AA53-4EA9-41FC-913E-6594A2C34A17}" srcOrd="5" destOrd="0" presId="urn:microsoft.com/office/officeart/2005/8/layout/vList2"/>
    <dgm:cxn modelId="{4B0E5887-8CDF-4D83-8432-F3EA929B24D3}" type="presParOf" srcId="{AD69E0CA-68A7-4A6A-9A30-AFDBE498BEAF}" destId="{285B563D-ADF5-494A-8275-CA3F3ACEBB7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E0AF44-0E62-42BB-9D19-D605709889B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0C30127-7D71-4363-B726-EED9CDA19757}">
      <dgm:prSet/>
      <dgm:spPr/>
      <dgm:t>
        <a:bodyPr/>
        <a:lstStyle/>
        <a:p>
          <a:r>
            <a:rPr lang="en-GB"/>
            <a:t>Establishing full electronic sector for monitoring and analysing the variables periodically.</a:t>
          </a:r>
          <a:endParaRPr lang="en-US"/>
        </a:p>
      </dgm:t>
    </dgm:pt>
    <dgm:pt modelId="{CA5664C7-99EB-45D6-B241-54A022A1C2BD}" type="parTrans" cxnId="{E6A291C9-905E-41DF-8810-924A2268583B}">
      <dgm:prSet/>
      <dgm:spPr/>
      <dgm:t>
        <a:bodyPr/>
        <a:lstStyle/>
        <a:p>
          <a:endParaRPr lang="en-US"/>
        </a:p>
      </dgm:t>
    </dgm:pt>
    <dgm:pt modelId="{8B306BD5-1357-48CF-8F03-B10FB693D191}" type="sibTrans" cxnId="{E6A291C9-905E-41DF-8810-924A2268583B}">
      <dgm:prSet/>
      <dgm:spPr/>
      <dgm:t>
        <a:bodyPr/>
        <a:lstStyle/>
        <a:p>
          <a:endParaRPr lang="en-US"/>
        </a:p>
      </dgm:t>
    </dgm:pt>
    <dgm:pt modelId="{43604813-3CDE-4659-BCD2-FFF3BF74C241}">
      <dgm:prSet/>
      <dgm:spPr/>
      <dgm:t>
        <a:bodyPr/>
        <a:lstStyle/>
        <a:p>
          <a:r>
            <a:rPr lang="en-GB"/>
            <a:t>Re-design or suspension of some goods because of culture-ethnical beliefs.</a:t>
          </a:r>
          <a:endParaRPr lang="en-US"/>
        </a:p>
      </dgm:t>
    </dgm:pt>
    <dgm:pt modelId="{4C79C195-DC32-4A7A-B087-B10297317B69}" type="parTrans" cxnId="{AC68DA29-6BE6-4C8A-ACBA-FCEEF5A4E1FE}">
      <dgm:prSet/>
      <dgm:spPr/>
      <dgm:t>
        <a:bodyPr/>
        <a:lstStyle/>
        <a:p>
          <a:endParaRPr lang="en-US"/>
        </a:p>
      </dgm:t>
    </dgm:pt>
    <dgm:pt modelId="{10289566-382C-4ACF-B6E6-0B44D65AFC32}" type="sibTrans" cxnId="{AC68DA29-6BE6-4C8A-ACBA-FCEEF5A4E1FE}">
      <dgm:prSet/>
      <dgm:spPr/>
      <dgm:t>
        <a:bodyPr/>
        <a:lstStyle/>
        <a:p>
          <a:endParaRPr lang="en-US"/>
        </a:p>
      </dgm:t>
    </dgm:pt>
    <dgm:pt modelId="{56F5A2B7-9105-4068-B131-3035E2C003AA}">
      <dgm:prSet/>
      <dgm:spPr/>
      <dgm:t>
        <a:bodyPr/>
        <a:lstStyle/>
        <a:p>
          <a:r>
            <a:rPr lang="en-GB"/>
            <a:t>Strictly following the international selling policies, intellectual and legal rights. (Alshmrani, 2021)</a:t>
          </a:r>
          <a:endParaRPr lang="en-US"/>
        </a:p>
      </dgm:t>
    </dgm:pt>
    <dgm:pt modelId="{29C526FE-B95B-45D8-B8F9-D60C0CC71375}" type="parTrans" cxnId="{B339D8E6-DAE5-4EBE-BCF9-3F8DC801BE3F}">
      <dgm:prSet/>
      <dgm:spPr/>
      <dgm:t>
        <a:bodyPr/>
        <a:lstStyle/>
        <a:p>
          <a:endParaRPr lang="en-US"/>
        </a:p>
      </dgm:t>
    </dgm:pt>
    <dgm:pt modelId="{88A568D5-AD73-40F0-80CB-BCF7831D966E}" type="sibTrans" cxnId="{B339D8E6-DAE5-4EBE-BCF9-3F8DC801BE3F}">
      <dgm:prSet/>
      <dgm:spPr/>
      <dgm:t>
        <a:bodyPr/>
        <a:lstStyle/>
        <a:p>
          <a:endParaRPr lang="en-US"/>
        </a:p>
      </dgm:t>
    </dgm:pt>
    <dgm:pt modelId="{A12B6F86-C351-47E1-95E4-97A168897CA9}" type="pres">
      <dgm:prSet presAssocID="{2AE0AF44-0E62-42BB-9D19-D605709889BA}" presName="linear" presStyleCnt="0">
        <dgm:presLayoutVars>
          <dgm:animLvl val="lvl"/>
          <dgm:resizeHandles val="exact"/>
        </dgm:presLayoutVars>
      </dgm:prSet>
      <dgm:spPr/>
    </dgm:pt>
    <dgm:pt modelId="{D6DD4AE5-AF9A-4E38-93CA-7A50538B9485}" type="pres">
      <dgm:prSet presAssocID="{40C30127-7D71-4363-B726-EED9CDA19757}" presName="parentText" presStyleLbl="node1" presStyleIdx="0" presStyleCnt="3">
        <dgm:presLayoutVars>
          <dgm:chMax val="0"/>
          <dgm:bulletEnabled val="1"/>
        </dgm:presLayoutVars>
      </dgm:prSet>
      <dgm:spPr/>
    </dgm:pt>
    <dgm:pt modelId="{4B37209C-1F42-4F82-9908-C1F0FD78D38C}" type="pres">
      <dgm:prSet presAssocID="{8B306BD5-1357-48CF-8F03-B10FB693D191}" presName="spacer" presStyleCnt="0"/>
      <dgm:spPr/>
    </dgm:pt>
    <dgm:pt modelId="{857CF87D-8CE5-4239-BDF3-0A12E0AF67C4}" type="pres">
      <dgm:prSet presAssocID="{43604813-3CDE-4659-BCD2-FFF3BF74C241}" presName="parentText" presStyleLbl="node1" presStyleIdx="1" presStyleCnt="3">
        <dgm:presLayoutVars>
          <dgm:chMax val="0"/>
          <dgm:bulletEnabled val="1"/>
        </dgm:presLayoutVars>
      </dgm:prSet>
      <dgm:spPr/>
    </dgm:pt>
    <dgm:pt modelId="{F09564AE-1002-4B90-8695-ACA998079DFB}" type="pres">
      <dgm:prSet presAssocID="{10289566-382C-4ACF-B6E6-0B44D65AFC32}" presName="spacer" presStyleCnt="0"/>
      <dgm:spPr/>
    </dgm:pt>
    <dgm:pt modelId="{444EFC50-D40D-4130-B322-EB7ADFB74562}" type="pres">
      <dgm:prSet presAssocID="{56F5A2B7-9105-4068-B131-3035E2C003AA}" presName="parentText" presStyleLbl="node1" presStyleIdx="2" presStyleCnt="3">
        <dgm:presLayoutVars>
          <dgm:chMax val="0"/>
          <dgm:bulletEnabled val="1"/>
        </dgm:presLayoutVars>
      </dgm:prSet>
      <dgm:spPr/>
    </dgm:pt>
  </dgm:ptLst>
  <dgm:cxnLst>
    <dgm:cxn modelId="{AC68DA29-6BE6-4C8A-ACBA-FCEEF5A4E1FE}" srcId="{2AE0AF44-0E62-42BB-9D19-D605709889BA}" destId="{43604813-3CDE-4659-BCD2-FFF3BF74C241}" srcOrd="1" destOrd="0" parTransId="{4C79C195-DC32-4A7A-B087-B10297317B69}" sibTransId="{10289566-382C-4ACF-B6E6-0B44D65AFC32}"/>
    <dgm:cxn modelId="{47000E71-6EE7-4401-9D73-F0A6FB65FC40}" type="presOf" srcId="{56F5A2B7-9105-4068-B131-3035E2C003AA}" destId="{444EFC50-D40D-4130-B322-EB7ADFB74562}" srcOrd="0" destOrd="0" presId="urn:microsoft.com/office/officeart/2005/8/layout/vList2"/>
    <dgm:cxn modelId="{F6BA2975-C01C-4FAD-A63F-D76F6F32DD9C}" type="presOf" srcId="{40C30127-7D71-4363-B726-EED9CDA19757}" destId="{D6DD4AE5-AF9A-4E38-93CA-7A50538B9485}" srcOrd="0" destOrd="0" presId="urn:microsoft.com/office/officeart/2005/8/layout/vList2"/>
    <dgm:cxn modelId="{87E5A98E-F2D1-42AE-8373-790180EA0FAD}" type="presOf" srcId="{2AE0AF44-0E62-42BB-9D19-D605709889BA}" destId="{A12B6F86-C351-47E1-95E4-97A168897CA9}" srcOrd="0" destOrd="0" presId="urn:microsoft.com/office/officeart/2005/8/layout/vList2"/>
    <dgm:cxn modelId="{E6A291C9-905E-41DF-8810-924A2268583B}" srcId="{2AE0AF44-0E62-42BB-9D19-D605709889BA}" destId="{40C30127-7D71-4363-B726-EED9CDA19757}" srcOrd="0" destOrd="0" parTransId="{CA5664C7-99EB-45D6-B241-54A022A1C2BD}" sibTransId="{8B306BD5-1357-48CF-8F03-B10FB693D191}"/>
    <dgm:cxn modelId="{FE30C0C9-01B3-4E18-8EF8-C19FD83F912F}" type="presOf" srcId="{43604813-3CDE-4659-BCD2-FFF3BF74C241}" destId="{857CF87D-8CE5-4239-BDF3-0A12E0AF67C4}" srcOrd="0" destOrd="0" presId="urn:microsoft.com/office/officeart/2005/8/layout/vList2"/>
    <dgm:cxn modelId="{B339D8E6-DAE5-4EBE-BCF9-3F8DC801BE3F}" srcId="{2AE0AF44-0E62-42BB-9D19-D605709889BA}" destId="{56F5A2B7-9105-4068-B131-3035E2C003AA}" srcOrd="2" destOrd="0" parTransId="{29C526FE-B95B-45D8-B8F9-D60C0CC71375}" sibTransId="{88A568D5-AD73-40F0-80CB-BCF7831D966E}"/>
    <dgm:cxn modelId="{44C53060-3026-45A4-B779-FA48D0666060}" type="presParOf" srcId="{A12B6F86-C351-47E1-95E4-97A168897CA9}" destId="{D6DD4AE5-AF9A-4E38-93CA-7A50538B9485}" srcOrd="0" destOrd="0" presId="urn:microsoft.com/office/officeart/2005/8/layout/vList2"/>
    <dgm:cxn modelId="{794217AB-0FF8-4953-89DE-D78E416C49BB}" type="presParOf" srcId="{A12B6F86-C351-47E1-95E4-97A168897CA9}" destId="{4B37209C-1F42-4F82-9908-C1F0FD78D38C}" srcOrd="1" destOrd="0" presId="urn:microsoft.com/office/officeart/2005/8/layout/vList2"/>
    <dgm:cxn modelId="{081E796F-C7EA-42AF-B3E4-8B7C5883EAD9}" type="presParOf" srcId="{A12B6F86-C351-47E1-95E4-97A168897CA9}" destId="{857CF87D-8CE5-4239-BDF3-0A12E0AF67C4}" srcOrd="2" destOrd="0" presId="urn:microsoft.com/office/officeart/2005/8/layout/vList2"/>
    <dgm:cxn modelId="{D677C3BF-5EDD-4A4D-9CAC-7B4D8A3ECE97}" type="presParOf" srcId="{A12B6F86-C351-47E1-95E4-97A168897CA9}" destId="{F09564AE-1002-4B90-8695-ACA998079DFB}" srcOrd="3" destOrd="0" presId="urn:microsoft.com/office/officeart/2005/8/layout/vList2"/>
    <dgm:cxn modelId="{8968EBDA-5EE6-4F3B-9BE6-8117ABF626D0}" type="presParOf" srcId="{A12B6F86-C351-47E1-95E4-97A168897CA9}" destId="{444EFC50-D40D-4130-B322-EB7ADFB745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FC219-E552-4B6D-AB55-419EC7EE2A2E}">
      <dsp:nvSpPr>
        <dsp:cNvPr id="0" name=""/>
        <dsp:cNvSpPr/>
      </dsp:nvSpPr>
      <dsp:spPr>
        <a:xfrm>
          <a:off x="0" y="6825"/>
          <a:ext cx="78867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baseline="0" dirty="0" err="1"/>
            <a:t>Iohana</a:t>
          </a:r>
          <a:r>
            <a:rPr lang="en-GB" sz="3300" b="0" i="0" kern="1200" baseline="0" dirty="0"/>
            <a:t> </a:t>
          </a:r>
          <a:r>
            <a:rPr lang="en-GB" sz="3300" b="0" i="0" kern="1200" baseline="0"/>
            <a:t>Popa 1921543</a:t>
          </a:r>
          <a:endParaRPr lang="en-US" sz="3300" kern="1200" dirty="0"/>
        </a:p>
      </dsp:txBody>
      <dsp:txXfrm>
        <a:off x="38638" y="45463"/>
        <a:ext cx="7809424" cy="714229"/>
      </dsp:txXfrm>
    </dsp:sp>
    <dsp:sp modelId="{98FFD470-16BA-4579-AB38-97252E1A7C7C}">
      <dsp:nvSpPr>
        <dsp:cNvPr id="0" name=""/>
        <dsp:cNvSpPr/>
      </dsp:nvSpPr>
      <dsp:spPr>
        <a:xfrm>
          <a:off x="0" y="893370"/>
          <a:ext cx="78867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baseline="0" dirty="0"/>
            <a:t>Iulia Bobos 1921952</a:t>
          </a:r>
          <a:endParaRPr lang="en-US" sz="3300" kern="1200" dirty="0"/>
        </a:p>
      </dsp:txBody>
      <dsp:txXfrm>
        <a:off x="38638" y="932008"/>
        <a:ext cx="7809424" cy="714229"/>
      </dsp:txXfrm>
    </dsp:sp>
    <dsp:sp modelId="{A4622508-AB7D-4F4F-9E4E-6BAAAF9B942D}">
      <dsp:nvSpPr>
        <dsp:cNvPr id="0" name=""/>
        <dsp:cNvSpPr/>
      </dsp:nvSpPr>
      <dsp:spPr>
        <a:xfrm>
          <a:off x="0" y="1779915"/>
          <a:ext cx="78867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baseline="0" dirty="0"/>
            <a:t>Stanislav Angelov 1919647</a:t>
          </a:r>
          <a:endParaRPr lang="en-US" sz="3300" kern="1200" dirty="0"/>
        </a:p>
      </dsp:txBody>
      <dsp:txXfrm>
        <a:off x="38638" y="1818553"/>
        <a:ext cx="7809424" cy="714229"/>
      </dsp:txXfrm>
    </dsp:sp>
    <dsp:sp modelId="{4A89C654-1970-43C5-A664-BD9F3F0D9220}">
      <dsp:nvSpPr>
        <dsp:cNvPr id="0" name=""/>
        <dsp:cNvSpPr/>
      </dsp:nvSpPr>
      <dsp:spPr>
        <a:xfrm>
          <a:off x="0" y="2666460"/>
          <a:ext cx="78867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baseline="0" dirty="0" err="1"/>
            <a:t>Dimitar</a:t>
          </a:r>
          <a:r>
            <a:rPr lang="en-GB" sz="3300" b="0" i="0" kern="1200" baseline="0" dirty="0"/>
            <a:t> </a:t>
          </a:r>
          <a:r>
            <a:rPr lang="en-GB" sz="3300" b="0" i="0" kern="1200" baseline="0" dirty="0" err="1"/>
            <a:t>Gadov</a:t>
          </a:r>
          <a:r>
            <a:rPr lang="en-GB" sz="3300" b="0" i="0" kern="1200" baseline="0" dirty="0"/>
            <a:t> </a:t>
          </a:r>
          <a:r>
            <a:rPr lang="en-GB" sz="3300" kern="1200" dirty="0"/>
            <a:t>1913486</a:t>
          </a:r>
          <a:endParaRPr lang="en-US" sz="3300" kern="1200" dirty="0"/>
        </a:p>
      </dsp:txBody>
      <dsp:txXfrm>
        <a:off x="38638" y="2705098"/>
        <a:ext cx="7809424" cy="714229"/>
      </dsp:txXfrm>
    </dsp:sp>
    <dsp:sp modelId="{A69F13F9-F622-4A1D-926D-34B702D3CDF3}">
      <dsp:nvSpPr>
        <dsp:cNvPr id="0" name=""/>
        <dsp:cNvSpPr/>
      </dsp:nvSpPr>
      <dsp:spPr>
        <a:xfrm>
          <a:off x="0" y="3553005"/>
          <a:ext cx="7886700" cy="791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baseline="0" dirty="0"/>
            <a:t>Ioana Gabriela 1817471</a:t>
          </a:r>
          <a:endParaRPr lang="en-US" sz="3300" kern="1200" dirty="0"/>
        </a:p>
      </dsp:txBody>
      <dsp:txXfrm>
        <a:off x="38638" y="3591643"/>
        <a:ext cx="7809424" cy="714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5C1E9-7950-459F-9A29-07DEC68E2015}">
      <dsp:nvSpPr>
        <dsp:cNvPr id="0" name=""/>
        <dsp:cNvSpPr/>
      </dsp:nvSpPr>
      <dsp:spPr>
        <a:xfrm>
          <a:off x="0" y="56548"/>
          <a:ext cx="7559504" cy="1484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Amazon’s leader should take seriously the climate change and the sustainability footprint, which all departments of the corporation leave. </a:t>
          </a:r>
          <a:endParaRPr lang="en-US" sz="2700" kern="1200"/>
        </a:p>
      </dsp:txBody>
      <dsp:txXfrm>
        <a:off x="72479" y="129027"/>
        <a:ext cx="7414546" cy="1339772"/>
      </dsp:txXfrm>
    </dsp:sp>
    <dsp:sp modelId="{0AC8E44E-4E42-4B7E-977C-86719CC6BB29}">
      <dsp:nvSpPr>
        <dsp:cNvPr id="0" name=""/>
        <dsp:cNvSpPr/>
      </dsp:nvSpPr>
      <dsp:spPr>
        <a:xfrm>
          <a:off x="0" y="1619038"/>
          <a:ext cx="7559504" cy="148473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Growing the shareholder value by estimating executive pay.</a:t>
          </a:r>
          <a:endParaRPr lang="en-US" sz="2700" kern="1200"/>
        </a:p>
      </dsp:txBody>
      <dsp:txXfrm>
        <a:off x="72479" y="1691517"/>
        <a:ext cx="7414546" cy="1339772"/>
      </dsp:txXfrm>
    </dsp:sp>
    <dsp:sp modelId="{51CCEB68-B78D-4837-B503-DF97FF79C280}">
      <dsp:nvSpPr>
        <dsp:cNvPr id="0" name=""/>
        <dsp:cNvSpPr/>
      </dsp:nvSpPr>
      <dsp:spPr>
        <a:xfrm>
          <a:off x="0" y="3181528"/>
          <a:ext cx="7559504" cy="148473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Equal salary and compensations over the separate units in the different countries.</a:t>
          </a:r>
          <a:endParaRPr lang="en-US" sz="2700" kern="1200"/>
        </a:p>
      </dsp:txBody>
      <dsp:txXfrm>
        <a:off x="72479" y="3254007"/>
        <a:ext cx="7414546" cy="1339772"/>
      </dsp:txXfrm>
    </dsp:sp>
    <dsp:sp modelId="{285B563D-ADF5-494A-8275-CA3F3ACEBB7D}">
      <dsp:nvSpPr>
        <dsp:cNvPr id="0" name=""/>
        <dsp:cNvSpPr/>
      </dsp:nvSpPr>
      <dsp:spPr>
        <a:xfrm>
          <a:off x="0" y="4744018"/>
          <a:ext cx="7559504" cy="14847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Arising the help and security for ethnic minority and immigrant employees. (Ceil, 2018) </a:t>
          </a:r>
          <a:endParaRPr lang="en-US" sz="2700" kern="1200"/>
        </a:p>
      </dsp:txBody>
      <dsp:txXfrm>
        <a:off x="72479" y="4816497"/>
        <a:ext cx="7414546" cy="1339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D4AE5-AF9A-4E38-93CA-7A50538B9485}">
      <dsp:nvSpPr>
        <dsp:cNvPr id="0" name=""/>
        <dsp:cNvSpPr/>
      </dsp:nvSpPr>
      <dsp:spPr>
        <a:xfrm>
          <a:off x="0" y="217322"/>
          <a:ext cx="4928999" cy="1429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Establishing full electronic sector for monitoring and analysing the variables periodically.</a:t>
          </a:r>
          <a:endParaRPr lang="en-US" sz="2600" kern="1200"/>
        </a:p>
      </dsp:txBody>
      <dsp:txXfrm>
        <a:off x="69794" y="287116"/>
        <a:ext cx="4789411" cy="1290152"/>
      </dsp:txXfrm>
    </dsp:sp>
    <dsp:sp modelId="{857CF87D-8CE5-4239-BDF3-0A12E0AF67C4}">
      <dsp:nvSpPr>
        <dsp:cNvPr id="0" name=""/>
        <dsp:cNvSpPr/>
      </dsp:nvSpPr>
      <dsp:spPr>
        <a:xfrm>
          <a:off x="0" y="1721943"/>
          <a:ext cx="4928999" cy="1429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Re-design or suspension of some goods because of culture-ethnical beliefs.</a:t>
          </a:r>
          <a:endParaRPr lang="en-US" sz="2600" kern="1200"/>
        </a:p>
      </dsp:txBody>
      <dsp:txXfrm>
        <a:off x="69794" y="1791737"/>
        <a:ext cx="4789411" cy="1290152"/>
      </dsp:txXfrm>
    </dsp:sp>
    <dsp:sp modelId="{444EFC50-D40D-4130-B322-EB7ADFB74562}">
      <dsp:nvSpPr>
        <dsp:cNvPr id="0" name=""/>
        <dsp:cNvSpPr/>
      </dsp:nvSpPr>
      <dsp:spPr>
        <a:xfrm>
          <a:off x="0" y="3226563"/>
          <a:ext cx="4928999" cy="1429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Strictly following the international selling policies, intellectual and legal rights. (Alshmrani, 2021)</a:t>
          </a:r>
          <a:endParaRPr lang="en-US" sz="2600" kern="1200"/>
        </a:p>
      </dsp:txBody>
      <dsp:txXfrm>
        <a:off x="69794" y="3296357"/>
        <a:ext cx="4789411" cy="12901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9B34C8-3EDC-4B23-8F94-DD75C25EF2E0}"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E130A7-AE6E-4D12-B17B-797B28DD119B}" type="slidenum">
              <a:rPr lang="en-GB" smtClean="0"/>
              <a:t>‹#›</a:t>
            </a:fld>
            <a:endParaRPr lang="en-GB"/>
          </a:p>
        </p:txBody>
      </p:sp>
    </p:spTree>
    <p:extLst>
      <p:ext uri="{BB962C8B-B14F-4D97-AF65-F5344CB8AC3E}">
        <p14:creationId xmlns:p14="http://schemas.microsoft.com/office/powerpoint/2010/main" val="326540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600" dirty="0">
                <a:latin typeface="Times New Roman" panose="02020603050405020304" pitchFamily="18" charset="0"/>
                <a:cs typeface="Times New Roman" panose="02020603050405020304" pitchFamily="18" charset="0"/>
              </a:rPr>
              <a:t>Management is a process of planning, organising, staffing , leading , motivating  and making the right decision to achieve the targets of business </a:t>
            </a:r>
            <a:r>
              <a:rPr lang="en-GB" sz="1600" dirty="0" err="1">
                <a:latin typeface="Times New Roman" panose="02020603050405020304" pitchFamily="18" charset="0"/>
                <a:cs typeface="Times New Roman" panose="02020603050405020304" pitchFamily="18" charset="0"/>
              </a:rPr>
              <a:t>business</a:t>
            </a:r>
            <a:endParaRPr lang="en-US"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1FBE623-ED4C-46E3-9CB2-1B5147F37A9F}" type="slidenum">
              <a:rPr lang="en-US" smtClean="0"/>
              <a:t>3</a:t>
            </a:fld>
            <a:endParaRPr lang="en-US"/>
          </a:p>
        </p:txBody>
      </p:sp>
    </p:spTree>
    <p:extLst>
      <p:ext uri="{BB962C8B-B14F-4D97-AF65-F5344CB8AC3E}">
        <p14:creationId xmlns:p14="http://schemas.microsoft.com/office/powerpoint/2010/main" val="1965203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Management is a process of planning, organising, staffing , leading , motivating  and making the right decision to achieve the targets of the business.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1FBE623-ED4C-46E3-9CB2-1B5147F37A9F}" type="slidenum">
              <a:rPr lang="en-US" smtClean="0"/>
              <a:t>4</a:t>
            </a:fld>
            <a:endParaRPr lang="en-US"/>
          </a:p>
        </p:txBody>
      </p:sp>
    </p:spTree>
    <p:extLst>
      <p:ext uri="{BB962C8B-B14F-4D97-AF65-F5344CB8AC3E}">
        <p14:creationId xmlns:p14="http://schemas.microsoft.com/office/powerpoint/2010/main" val="3582100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14400" marR="0" lvl="2" indent="0" algn="just" defTabSz="914400" rtl="0" eaLnBrk="1" fontAlgn="auto" latinLnBrk="0" hangingPunct="1">
              <a:lnSpc>
                <a:spcPct val="150000"/>
              </a:lnSpc>
              <a:spcBef>
                <a:spcPts val="0"/>
              </a:spcBef>
              <a:spcAft>
                <a:spcPts val="0"/>
              </a:spcAft>
              <a:buClrTx/>
              <a:buSzTx/>
              <a:buFontTx/>
              <a:buNone/>
              <a:tabLst/>
              <a:defRPr/>
            </a:pPr>
            <a:r>
              <a:rPr lang="en-US" sz="2000" dirty="0">
                <a:latin typeface="Times New Roman" panose="02020603050405020304" pitchFamily="18" charset="0"/>
                <a:cs typeface="Times New Roman" panose="02020603050405020304" pitchFamily="18" charset="0"/>
              </a:rPr>
              <a:t>Leadership style </a:t>
            </a:r>
            <a:r>
              <a:rPr lang="en-GB" sz="4000" dirty="0"/>
              <a:t>style is a leader’s approach or method of providing direction, drafting and implementing plans, and motivating people. (</a:t>
            </a:r>
            <a:r>
              <a:rPr lang="en-GB" sz="4000" dirty="0" err="1"/>
              <a:t>moodle</a:t>
            </a:r>
            <a:r>
              <a:rPr lang="en-GB" sz="4000"/>
              <a:t> materials)</a:t>
            </a:r>
          </a:p>
          <a:p>
            <a:pPr marL="914400" marR="0" lvl="2" indent="0" algn="just" defTabSz="914400" rtl="0" eaLnBrk="1" fontAlgn="auto" latinLnBrk="0" hangingPunct="1">
              <a:lnSpc>
                <a:spcPct val="150000"/>
              </a:lnSpc>
              <a:spcBef>
                <a:spcPts val="0"/>
              </a:spcBef>
              <a:spcAft>
                <a:spcPts val="0"/>
              </a:spcAft>
              <a:buClrTx/>
              <a:buSzTx/>
              <a:buFontTx/>
              <a:buNone/>
              <a:tabLst/>
              <a:defRPr/>
            </a:pPr>
            <a:endParaRPr lang="en-US" sz="2000" dirty="0">
              <a:latin typeface="Times New Roman" panose="02020603050405020304" pitchFamily="18" charset="0"/>
              <a:cs typeface="Times New Roman" panose="02020603050405020304" pitchFamily="18" charset="0"/>
            </a:endParaRPr>
          </a:p>
          <a:p>
            <a:pPr marL="914400" marR="0" lvl="2" indent="0" algn="just" defTabSz="914400" rtl="0" eaLnBrk="1" fontAlgn="auto" latinLnBrk="0" hangingPunct="1">
              <a:lnSpc>
                <a:spcPct val="150000"/>
              </a:lnSpc>
              <a:spcBef>
                <a:spcPts val="0"/>
              </a:spcBef>
              <a:spcAft>
                <a:spcPts val="0"/>
              </a:spcAft>
              <a:buClrTx/>
              <a:buSzTx/>
              <a:buFontTx/>
              <a:buNone/>
              <a:tabLst/>
              <a:defRPr/>
            </a:pPr>
            <a:r>
              <a:rPr lang="en-US" sz="2000" dirty="0">
                <a:latin typeface="Times New Roman" panose="02020603050405020304" pitchFamily="18" charset="0"/>
                <a:cs typeface="Times New Roman" panose="02020603050405020304" pitchFamily="18" charset="0"/>
              </a:rPr>
              <a:t>Jeff Bezos stands as the beacon of contemporary Leadership. He made Amazon from scratch and transformed it into a Billion Dollar company. Jeff Bezos is well known for being a transformative leader—someone who inspires and drives team members to accomplish more than they ever imagined. Bezos makes sure that everyone on his staff shares his commitment to the company's mission. Bezos consistently conveys Amazon's mission to be the planet's most customer-centric business to drive the point home. If you're on the Amazon side, you are aware that the consumer is always right. This way of thinking is a Bezos-born phenomenon. "I continuously remind our staff to be fearful, to wake up every morning terrified," Bezos wrote in a letter to Amazon shareholders. not of our rivals, but rather of our clients. We have a relationship with our customers because they are what have made our business what it is.</a:t>
            </a:r>
          </a:p>
        </p:txBody>
      </p:sp>
      <p:sp>
        <p:nvSpPr>
          <p:cNvPr id="4" name="Slide Number Placeholder 3"/>
          <p:cNvSpPr>
            <a:spLocks noGrp="1"/>
          </p:cNvSpPr>
          <p:nvPr>
            <p:ph type="sldNum" sz="quarter" idx="10"/>
          </p:nvPr>
        </p:nvSpPr>
        <p:spPr/>
        <p:txBody>
          <a:bodyPr/>
          <a:lstStyle/>
          <a:p>
            <a:fld id="{81FBE623-ED4C-46E3-9CB2-1B5147F37A9F}" type="slidenum">
              <a:rPr lang="en-US" smtClean="0"/>
              <a:t>6</a:t>
            </a:fld>
            <a:endParaRPr lang="en-US"/>
          </a:p>
        </p:txBody>
      </p:sp>
    </p:spTree>
    <p:extLst>
      <p:ext uri="{BB962C8B-B14F-4D97-AF65-F5344CB8AC3E}">
        <p14:creationId xmlns:p14="http://schemas.microsoft.com/office/powerpoint/2010/main" val="2329566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latin typeface="Times New Roman" panose="02020603050405020304" pitchFamily="18" charset="0"/>
                <a:cs typeface="Times New Roman" panose="02020603050405020304" pitchFamily="18" charset="0"/>
              </a:rPr>
              <a:t>Leadership shows  the clear vision to the team and then unite them around that vision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(Bush,  2018). In this presentation Jeff Bezos qualities of leadership and his style of leadership is discussed thoroughly.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B53E3C-8123-4C5C-9EFA-A9BE3BC003E7}" type="slidenum">
              <a:rPr lang="en-US" smtClean="0"/>
              <a:t>9</a:t>
            </a:fld>
            <a:endParaRPr lang="en-US"/>
          </a:p>
        </p:txBody>
      </p:sp>
    </p:spTree>
    <p:extLst>
      <p:ext uri="{BB962C8B-B14F-4D97-AF65-F5344CB8AC3E}">
        <p14:creationId xmlns:p14="http://schemas.microsoft.com/office/powerpoint/2010/main" val="1109322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He started his career by opening a online book store in 1993 and now he is holding the biggest online e-commerce store and some other giant businesses like blue origin, AWS etc.</a:t>
            </a:r>
            <a:endParaRPr lang="en-US" sz="1800" dirty="0">
              <a:latin typeface="Times New Roman" panose="02020603050405020304" pitchFamily="18" charset="0"/>
              <a:cs typeface="Times New Roman" panose="02020603050405020304" pitchFamily="18" charset="0"/>
            </a:endParaRPr>
          </a:p>
          <a:p>
            <a:pPr algn="just"/>
            <a:endParaRPr lang="en-US" sz="1800" dirty="0"/>
          </a:p>
        </p:txBody>
      </p:sp>
      <p:sp>
        <p:nvSpPr>
          <p:cNvPr id="4" name="Slide Number Placeholder 3"/>
          <p:cNvSpPr>
            <a:spLocks noGrp="1"/>
          </p:cNvSpPr>
          <p:nvPr>
            <p:ph type="sldNum" sz="quarter" idx="10"/>
          </p:nvPr>
        </p:nvSpPr>
        <p:spPr/>
        <p:txBody>
          <a:bodyPr/>
          <a:lstStyle/>
          <a:p>
            <a:fld id="{8DB53E3C-8123-4C5C-9EFA-A9BE3BC003E7}" type="slidenum">
              <a:rPr lang="en-US" smtClean="0"/>
              <a:t>10</a:t>
            </a:fld>
            <a:endParaRPr lang="en-US"/>
          </a:p>
        </p:txBody>
      </p:sp>
    </p:spTree>
    <p:extLst>
      <p:ext uri="{BB962C8B-B14F-4D97-AF65-F5344CB8AC3E}">
        <p14:creationId xmlns:p14="http://schemas.microsoft.com/office/powerpoint/2010/main" val="1575124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800" u="sng" dirty="0">
                <a:latin typeface="Times New Roman" panose="02020603050405020304" pitchFamily="18" charset="0"/>
                <a:cs typeface="Times New Roman" panose="02020603050405020304" pitchFamily="18" charset="0"/>
              </a:rPr>
              <a:t>Innovates more </a:t>
            </a:r>
            <a:r>
              <a:rPr lang="en-GB" sz="1800" dirty="0">
                <a:latin typeface="Times New Roman" panose="02020603050405020304" pitchFamily="18" charset="0"/>
                <a:cs typeface="Times New Roman" panose="02020603050405020304" pitchFamily="18" charset="0"/>
              </a:rPr>
              <a:t> - The business in which Jeff Bezos is needs the continuous innovation to be consistent on the top. He sees innovation as an built-in part of his philosophy which we can see in his company product launches and new initiatives. For example- Jeff Bezos launches a voice-assisted technology product Alexa which is something completely new and exciting thing for the people and it is   a big success for the company. </a:t>
            </a:r>
            <a:endParaRPr lang="en-US" sz="1800" dirty="0">
              <a:latin typeface="Times New Roman" panose="02020603050405020304" pitchFamily="18" charset="0"/>
              <a:cs typeface="Times New Roman" panose="02020603050405020304" pitchFamily="18" charset="0"/>
            </a:endParaRPr>
          </a:p>
          <a:p>
            <a:pPr lvl="0" algn="just">
              <a:lnSpc>
                <a:spcPct val="150000"/>
              </a:lnSpc>
            </a:pPr>
            <a:r>
              <a:rPr lang="en-GB" sz="1800" u="sng" dirty="0">
                <a:latin typeface="Times New Roman" panose="02020603050405020304" pitchFamily="18" charset="0"/>
                <a:cs typeface="Times New Roman" panose="02020603050405020304" pitchFamily="18" charset="0"/>
              </a:rPr>
              <a:t>Believes in build a team –</a:t>
            </a:r>
            <a:r>
              <a:rPr lang="en-GB" sz="1800" dirty="0">
                <a:latin typeface="Times New Roman" panose="02020603050405020304" pitchFamily="18" charset="0"/>
                <a:cs typeface="Times New Roman" panose="02020603050405020304" pitchFamily="18" charset="0"/>
              </a:rPr>
              <a:t> Jeff thinks that getting the right people for the right work makes the work effective and efficient . For example -  His company Amazon designed a two-pizza team so that employees close to Amazon customers</a:t>
            </a:r>
            <a:r>
              <a:rPr lang="en-GB" sz="1800" b="1"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B53E3C-8123-4C5C-9EFA-A9BE3BC003E7}" type="slidenum">
              <a:rPr lang="en-US" smtClean="0"/>
              <a:t>11</a:t>
            </a:fld>
            <a:endParaRPr lang="en-US"/>
          </a:p>
        </p:txBody>
      </p:sp>
    </p:spTree>
    <p:extLst>
      <p:ext uri="{BB962C8B-B14F-4D97-AF65-F5344CB8AC3E}">
        <p14:creationId xmlns:p14="http://schemas.microsoft.com/office/powerpoint/2010/main" val="3318335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b="1" dirty="0">
                <a:latin typeface="Times New Roman" panose="02020603050405020304" pitchFamily="18" charset="0"/>
                <a:cs typeface="Times New Roman" panose="02020603050405020304" pitchFamily="18" charset="0"/>
              </a:rPr>
              <a:t>Charismatic leadership</a:t>
            </a:r>
            <a:r>
              <a:rPr lang="en-GB" sz="1800" dirty="0">
                <a:latin typeface="Times New Roman" panose="02020603050405020304" pitchFamily="18" charset="0"/>
                <a:cs typeface="Times New Roman" panose="02020603050405020304" pitchFamily="18" charset="0"/>
              </a:rPr>
              <a:t> is the style in which a leader posses his or her communication skills and charm to influence others and Jeff Bezos is doing the same as he is not a spoke person for the Amazon but his joy and enthusiasm towards the work attracts the people towards him and it also made the positive impact on his business(</a:t>
            </a:r>
            <a:r>
              <a:rPr lang="en-GB" sz="1800" dirty="0" err="1">
                <a:latin typeface="Times New Roman" panose="02020603050405020304" pitchFamily="18" charset="0"/>
                <a:cs typeface="Times New Roman" panose="02020603050405020304" pitchFamily="18" charset="0"/>
              </a:rPr>
              <a:t>Meslec</a:t>
            </a:r>
            <a:r>
              <a:rPr lang="en-GB" sz="1800" dirty="0">
                <a:latin typeface="Times New Roman" panose="02020603050405020304" pitchFamily="18" charset="0"/>
                <a:cs typeface="Times New Roman" panose="02020603050405020304" pitchFamily="18" charset="0"/>
              </a:rPr>
              <a:t>, and et. al.,  2020). His communication skills is outstanding and the charm he carries make him a role model for many. He have the ability to inspire his employees in the ups and down in journey of  business that is why he called a charismatic leader.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p>
        </p:txBody>
      </p:sp>
      <p:sp>
        <p:nvSpPr>
          <p:cNvPr id="4" name="Slide Number Placeholder 3"/>
          <p:cNvSpPr>
            <a:spLocks noGrp="1"/>
          </p:cNvSpPr>
          <p:nvPr>
            <p:ph type="sldNum" sz="quarter" idx="10"/>
          </p:nvPr>
        </p:nvSpPr>
        <p:spPr/>
        <p:txBody>
          <a:bodyPr/>
          <a:lstStyle/>
          <a:p>
            <a:fld id="{8DB53E3C-8123-4C5C-9EFA-A9BE3BC003E7}" type="slidenum">
              <a:rPr lang="en-US" smtClean="0"/>
              <a:t>12</a:t>
            </a:fld>
            <a:endParaRPr lang="en-US"/>
          </a:p>
        </p:txBody>
      </p:sp>
    </p:spTree>
    <p:extLst>
      <p:ext uri="{BB962C8B-B14F-4D97-AF65-F5344CB8AC3E}">
        <p14:creationId xmlns:p14="http://schemas.microsoft.com/office/powerpoint/2010/main" val="2303104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Jeff Bezos through this style of leadership makes the employees more efficient and productive by pushing them beyond their capabilities to achieve assigned challenges. His trust in his employees is also displayed by this style and makes the employee to perform at their best.</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p>
        </p:txBody>
      </p:sp>
      <p:sp>
        <p:nvSpPr>
          <p:cNvPr id="4" name="Slide Number Placeholder 3"/>
          <p:cNvSpPr>
            <a:spLocks noGrp="1"/>
          </p:cNvSpPr>
          <p:nvPr>
            <p:ph type="sldNum" sz="quarter" idx="10"/>
          </p:nvPr>
        </p:nvSpPr>
        <p:spPr/>
        <p:txBody>
          <a:bodyPr/>
          <a:lstStyle/>
          <a:p>
            <a:fld id="{8DB53E3C-8123-4C5C-9EFA-A9BE3BC003E7}" type="slidenum">
              <a:rPr lang="en-US" smtClean="0"/>
              <a:t>13</a:t>
            </a:fld>
            <a:endParaRPr lang="en-US"/>
          </a:p>
        </p:txBody>
      </p:sp>
    </p:spTree>
    <p:extLst>
      <p:ext uri="{BB962C8B-B14F-4D97-AF65-F5344CB8AC3E}">
        <p14:creationId xmlns:p14="http://schemas.microsoft.com/office/powerpoint/2010/main" val="53088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going to provide a description of Jeff Bezos leadership style and skills.</a:t>
            </a:r>
          </a:p>
        </p:txBody>
      </p:sp>
      <p:sp>
        <p:nvSpPr>
          <p:cNvPr id="4" name="Slide Number Placeholder 3"/>
          <p:cNvSpPr>
            <a:spLocks noGrp="1"/>
          </p:cNvSpPr>
          <p:nvPr>
            <p:ph type="sldNum" sz="quarter" idx="5"/>
          </p:nvPr>
        </p:nvSpPr>
        <p:spPr/>
        <p:txBody>
          <a:bodyPr/>
          <a:lstStyle/>
          <a:p>
            <a:fld id="{85E130A7-AE6E-4D12-B17B-797B28DD119B}" type="slidenum">
              <a:rPr lang="en-GB" smtClean="0"/>
              <a:t>16</a:t>
            </a:fld>
            <a:endParaRPr lang="en-GB"/>
          </a:p>
        </p:txBody>
      </p:sp>
    </p:spTree>
    <p:extLst>
      <p:ext uri="{BB962C8B-B14F-4D97-AF65-F5344CB8AC3E}">
        <p14:creationId xmlns:p14="http://schemas.microsoft.com/office/powerpoint/2010/main" val="3978675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the Autocratic leadership style puts one person in charge of everything and the followers or the employees have to follow whatever he says. Leaders using this style usually use the </a:t>
            </a:r>
            <a:br>
              <a:rPr lang="en-GB" dirty="0"/>
            </a:br>
            <a:r>
              <a:rPr lang="en-GB" dirty="0"/>
              <a:t>expert power or Legitimate power. </a:t>
            </a:r>
          </a:p>
        </p:txBody>
      </p:sp>
      <p:sp>
        <p:nvSpPr>
          <p:cNvPr id="4" name="Slide Number Placeholder 3"/>
          <p:cNvSpPr>
            <a:spLocks noGrp="1"/>
          </p:cNvSpPr>
          <p:nvPr>
            <p:ph type="sldNum" sz="quarter" idx="5"/>
          </p:nvPr>
        </p:nvSpPr>
        <p:spPr/>
        <p:txBody>
          <a:bodyPr/>
          <a:lstStyle/>
          <a:p>
            <a:fld id="{85E130A7-AE6E-4D12-B17B-797B28DD119B}" type="slidenum">
              <a:rPr lang="en-GB" smtClean="0"/>
              <a:t>17</a:t>
            </a:fld>
            <a:endParaRPr lang="en-GB"/>
          </a:p>
        </p:txBody>
      </p:sp>
    </p:spTree>
    <p:extLst>
      <p:ext uri="{BB962C8B-B14F-4D97-AF65-F5344CB8AC3E}">
        <p14:creationId xmlns:p14="http://schemas.microsoft.com/office/powerpoint/2010/main" val="3531757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few examples of people who use autocratic leadership style. As you can see many of them are big leaders in organisations or companies. Most of them are known to the public like </a:t>
            </a:r>
            <a:r>
              <a:rPr lang="en-GB" dirty="0" err="1"/>
              <a:t>rullers</a:t>
            </a:r>
            <a:r>
              <a:rPr lang="en-GB" dirty="0"/>
              <a:t> because whatever they say the rest have to </a:t>
            </a:r>
            <a:r>
              <a:rPr lang="en-GB" dirty="0" err="1"/>
              <a:t>obay</a:t>
            </a:r>
            <a:r>
              <a:rPr lang="en-GB" dirty="0"/>
              <a:t>.</a:t>
            </a:r>
          </a:p>
        </p:txBody>
      </p:sp>
      <p:sp>
        <p:nvSpPr>
          <p:cNvPr id="4" name="Slide Number Placeholder 3"/>
          <p:cNvSpPr>
            <a:spLocks noGrp="1"/>
          </p:cNvSpPr>
          <p:nvPr>
            <p:ph type="sldNum" sz="quarter" idx="5"/>
          </p:nvPr>
        </p:nvSpPr>
        <p:spPr/>
        <p:txBody>
          <a:bodyPr/>
          <a:lstStyle/>
          <a:p>
            <a:fld id="{85E130A7-AE6E-4D12-B17B-797B28DD119B}" type="slidenum">
              <a:rPr lang="en-GB" smtClean="0"/>
              <a:t>18</a:t>
            </a:fld>
            <a:endParaRPr lang="en-GB"/>
          </a:p>
        </p:txBody>
      </p:sp>
    </p:spTree>
    <p:extLst>
      <p:ext uri="{BB962C8B-B14F-4D97-AF65-F5344CB8AC3E}">
        <p14:creationId xmlns:p14="http://schemas.microsoft.com/office/powerpoint/2010/main" val="2235738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Jeff Bezos has many leader skills the ones above are just the essential ones he possesses.</a:t>
            </a:r>
          </a:p>
        </p:txBody>
      </p:sp>
      <p:sp>
        <p:nvSpPr>
          <p:cNvPr id="4" name="Slide Number Placeholder 3"/>
          <p:cNvSpPr>
            <a:spLocks noGrp="1"/>
          </p:cNvSpPr>
          <p:nvPr>
            <p:ph type="sldNum" sz="quarter" idx="5"/>
          </p:nvPr>
        </p:nvSpPr>
        <p:spPr/>
        <p:txBody>
          <a:bodyPr/>
          <a:lstStyle/>
          <a:p>
            <a:fld id="{85E130A7-AE6E-4D12-B17B-797B28DD119B}" type="slidenum">
              <a:rPr lang="en-GB" smtClean="0"/>
              <a:t>19</a:t>
            </a:fld>
            <a:endParaRPr lang="en-GB"/>
          </a:p>
        </p:txBody>
      </p:sp>
    </p:spTree>
    <p:extLst>
      <p:ext uri="{BB962C8B-B14F-4D97-AF65-F5344CB8AC3E}">
        <p14:creationId xmlns:p14="http://schemas.microsoft.com/office/powerpoint/2010/main" val="14070640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27</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During the Covid-19 pandemic,</a:t>
            </a:r>
            <a:r>
              <a:rPr lang="en-US" baseline="0" dirty="0"/>
              <a:t> many businesses have been hit hard by the pandemic from what threatens to be the worst economic crisis since the Great Depression of 1930s. Since the start of the pandemic year, Amazon’s shares have increased by 70%. </a:t>
            </a:r>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28</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t>Leadership is</a:t>
            </a:r>
            <a:r>
              <a:rPr lang="en-US" baseline="0" dirty="0"/>
              <a:t> the ability or quality of a person that helps the others in improving the performance and achieving the target. Leadership is very crucial in the business for developing vision goals and moving with a passion towards that vision. </a:t>
            </a:r>
            <a:r>
              <a:rPr lang="en-US" sz="1200" kern="1200" dirty="0">
                <a:solidFill>
                  <a:schemeClr val="tx1"/>
                </a:solidFill>
                <a:latin typeface="+mn-lt"/>
                <a:ea typeface="+mn-ea"/>
                <a:cs typeface="+mn-cs"/>
              </a:rPr>
              <a:t>The ability of a person for helping and guiding others to achieve the goal and improving qualities is known as leadership. In term of business, leadership is all about improving the performance of the team to increase the profit.  Leadership is about achieving the goals of setting a vision for the company.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29</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Jeff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is an early investor in </a:t>
            </a:r>
            <a:r>
              <a:rPr lang="en-US" sz="1200" kern="1200" dirty="0" err="1">
                <a:solidFill>
                  <a:schemeClr val="tx1"/>
                </a:solidFill>
                <a:latin typeface="+mn-lt"/>
                <a:ea typeface="+mn-ea"/>
                <a:cs typeface="+mn-cs"/>
              </a:rPr>
              <a:t>Uber</a:t>
            </a:r>
            <a:r>
              <a:rPr lang="en-US" sz="1200" kern="1200" dirty="0">
                <a:solidFill>
                  <a:schemeClr val="tx1"/>
                </a:solidFill>
                <a:latin typeface="+mn-lt"/>
                <a:ea typeface="+mn-ea"/>
                <a:cs typeface="+mn-cs"/>
              </a:rPr>
              <a:t>, Twitter and Google, and is soon become the richest person of the world.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has changed the face of online shopping and creates many opportunities in the market by beating competitors.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30</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Durable in time – penchant of Jeff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related to long-term thinking has supported the organization to withstand at the best of time</a:t>
            </a:r>
            <a:r>
              <a:rPr lang="en-US" dirty="0"/>
              <a:t> (Winn, 2016)</a:t>
            </a:r>
            <a:r>
              <a:rPr lang="en-US" sz="1200" kern="1200" dirty="0">
                <a:solidFill>
                  <a:schemeClr val="tx1"/>
                </a:solidFill>
                <a:latin typeface="+mn-lt"/>
                <a:ea typeface="+mn-ea"/>
                <a:cs typeface="+mn-cs"/>
              </a:rPr>
              <a:t>. The study shows that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works in two to three years of the future instead of working in the present, which helps in predicting the next changes related to the business.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31</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For self-promotion, never miss an opportunity - Practicing delivery, improves the ways of promoting the products or company for never missing the chances. </a:t>
            </a:r>
          </a:p>
          <a:p>
            <a:r>
              <a:rPr lang="en-US" sz="1200" kern="1200" dirty="0">
                <a:solidFill>
                  <a:schemeClr val="tx1"/>
                </a:solidFill>
                <a:latin typeface="+mn-lt"/>
                <a:ea typeface="+mn-ea"/>
                <a:cs typeface="+mn-cs"/>
              </a:rPr>
              <a:t>Know the value of market - The business will doom if there will be no market and great products while at the same time if have a huge market and a mediocre product it will create an opportunity of succeeding in the market</a:t>
            </a:r>
            <a:r>
              <a:rPr lang="en-US" dirty="0"/>
              <a:t> (Stone, 2013)</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Staying committed - Seeing the next point and getting the skin to deal with criticism will make a person being stay committed. </a:t>
            </a:r>
          </a:p>
          <a:p>
            <a:r>
              <a:rPr lang="en-US" sz="1200" kern="1200" dirty="0">
                <a:solidFill>
                  <a:schemeClr val="tx1"/>
                </a:solidFill>
                <a:latin typeface="+mn-lt"/>
                <a:ea typeface="+mn-ea"/>
                <a:cs typeface="+mn-cs"/>
              </a:rPr>
              <a:t>Improve the thinking related to work – for improving understanding of a topic, a mental model like the Feynman Technique should be used. The main term shown by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is that if the preparation will be completed enough, it will create difficulties in explaining something in simple language. </a:t>
            </a:r>
          </a:p>
          <a:p>
            <a:r>
              <a:rPr lang="en-US" sz="1200" kern="1200" dirty="0">
                <a:solidFill>
                  <a:schemeClr val="tx1"/>
                </a:solidFill>
                <a:latin typeface="+mn-lt"/>
                <a:ea typeface="+mn-ea"/>
                <a:cs typeface="+mn-cs"/>
              </a:rPr>
              <a:t>Vision matters - The decision for products should be based on the vision. The vision of the business should be communicated with both external and internal stakeholders.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32</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Jeff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has put effective and efficient leadership style behind the success of Amazon, especially in becoming the second-largest IT Company. Proper change management, maintaining organizational culture, and benefits for the followers are included in the several leadership styles of Jeff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The company has achieved too much success throughout the evolution phase because of the transformational and transactional leadership style of Jeff </a:t>
            </a:r>
            <a:r>
              <a:rPr lang="en-US" sz="1200" kern="1200" dirty="0" err="1">
                <a:solidFill>
                  <a:schemeClr val="tx1"/>
                </a:solidFill>
                <a:latin typeface="+mn-lt"/>
                <a:ea typeface="+mn-ea"/>
                <a:cs typeface="+mn-cs"/>
              </a:rPr>
              <a:t>Bezos</a:t>
            </a: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33</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leaders assume that the functions are paternal under paternalistic leadership. In the paternalistic leadership style, the leaders protect, guide, and help followers like a member of the family. In laissez-Faire leadership, every person gets a chance for functioning relatively independent and for expressing themselves</a:t>
            </a:r>
            <a:r>
              <a:rPr lang="en-US" dirty="0"/>
              <a:t> (Brandt, 2011)</a:t>
            </a:r>
            <a:r>
              <a:rPr lang="en-US" sz="1200" kern="1200" dirty="0">
                <a:solidFill>
                  <a:schemeClr val="tx1"/>
                </a:solidFill>
                <a:latin typeface="+mn-lt"/>
                <a:ea typeface="+mn-ea"/>
                <a:cs typeface="+mn-cs"/>
              </a:rPr>
              <a:t>. In a participative leadership style, the acceptance of ideas of management is increased and also it leads to the reduction of complaints. In autocratic leadership, the approval of group members before deciding is not allowed by the leaders.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34</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With every hire and promotion, the leaders raise the performance bar. Amazon works on behalf of its employees for inventing mechanism and development in the career choice. At Amazon leaders develop leaders and took coaching very seriously</a:t>
            </a:r>
            <a:r>
              <a:rPr lang="en-US" dirty="0"/>
              <a:t> (Brandt, 2011)</a:t>
            </a:r>
            <a:r>
              <a:rPr lang="en-US" sz="1200" kern="1200" dirty="0">
                <a:solidFill>
                  <a:schemeClr val="tx1"/>
                </a:solidFill>
                <a:latin typeface="+mn-lt"/>
                <a:ea typeface="+mn-ea"/>
                <a:cs typeface="+mn-cs"/>
              </a:rPr>
              <a:t>. At Amazon, every customer is the prior part of the business. Amazon only believes in delivering the result rather than anything else.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35</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For increasing the visibility of a page on search engines, the large amount of keywords is required. Thus, based on this concept Amazon provides a lengthy description, which has become now a pathway of being a success. The customers get what they look for because of a strong UX, which creates an outstanding user experience. The diversified environment helps Amazon in solving the diverse customer’s problems</a:t>
            </a:r>
            <a:r>
              <a:rPr lang="en-US" dirty="0"/>
              <a:t> (</a:t>
            </a:r>
            <a:r>
              <a:rPr lang="en-US" dirty="0" err="1"/>
              <a:t>Solanki</a:t>
            </a:r>
            <a:r>
              <a:rPr lang="en-US" dirty="0"/>
              <a:t>, 2019)</a:t>
            </a:r>
            <a:r>
              <a:rPr lang="en-US" sz="1200" kern="1200" dirty="0">
                <a:solidFill>
                  <a:schemeClr val="tx1"/>
                </a:solidFill>
                <a:latin typeface="+mn-lt"/>
                <a:ea typeface="+mn-ea"/>
                <a:cs typeface="+mn-cs"/>
              </a:rPr>
              <a:t>. A range of helpful tools is involved by Amazon so that customers can track and can quickly exchange the order if not matched with the requirements. This fact ensures the commitment of Amazon of world-class customer service. </a:t>
            </a:r>
          </a:p>
          <a:p>
            <a:endParaRPr lang="en-US" dirty="0"/>
          </a:p>
        </p:txBody>
      </p:sp>
      <p:sp>
        <p:nvSpPr>
          <p:cNvPr id="4" name="Slide Number Placeholder 3"/>
          <p:cNvSpPr>
            <a:spLocks noGrp="1"/>
          </p:cNvSpPr>
          <p:nvPr>
            <p:ph type="sldNum" sz="quarter" idx="10"/>
          </p:nvPr>
        </p:nvSpPr>
        <p:spPr/>
        <p:txBody>
          <a:bodyPr/>
          <a:lstStyle/>
          <a:p>
            <a:fld id="{E56A2ACB-6933-4BA0-B6DD-60821B9458CA}" type="slidenum">
              <a:rPr lang="en-US" smtClean="0"/>
              <a:pPr/>
              <a:t>36</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BE623-ED4C-46E3-9CB2-1B5147F37A9F}" type="slidenum">
              <a:rPr lang="en-US" smtClean="0"/>
              <a:t>37</a:t>
            </a:fld>
            <a:endParaRPr lang="en-US"/>
          </a:p>
        </p:txBody>
      </p:sp>
    </p:spTree>
    <p:extLst>
      <p:ext uri="{BB962C8B-B14F-4D97-AF65-F5344CB8AC3E}">
        <p14:creationId xmlns:p14="http://schemas.microsoft.com/office/powerpoint/2010/main" val="29855052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800" dirty="0" err="1">
                <a:latin typeface="Times New Roman" panose="02020603050405020304" pitchFamily="18" charset="0"/>
                <a:cs typeface="Times New Roman" panose="02020603050405020304" pitchFamily="18" charset="0"/>
              </a:rPr>
              <a:t>Meslec</a:t>
            </a:r>
            <a:r>
              <a:rPr lang="en-GB" sz="1800" dirty="0">
                <a:latin typeface="Times New Roman" panose="02020603050405020304" pitchFamily="18" charset="0"/>
                <a:cs typeface="Times New Roman" panose="02020603050405020304" pitchFamily="18" charset="0"/>
              </a:rPr>
              <a:t>, and et. al., 2020. Effects of charismatic leadership and rewards on individual performance. </a:t>
            </a:r>
            <a:r>
              <a:rPr lang="en-GB" sz="1800" i="1" dirty="0">
                <a:latin typeface="Times New Roman" panose="02020603050405020304" pitchFamily="18" charset="0"/>
                <a:cs typeface="Times New Roman" panose="02020603050405020304" pitchFamily="18" charset="0"/>
              </a:rPr>
              <a:t>The Leadership Quarterly</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31</a:t>
            </a:r>
            <a:r>
              <a:rPr lang="en-GB" sz="1800" dirty="0">
                <a:latin typeface="Times New Roman" panose="02020603050405020304" pitchFamily="18" charset="0"/>
                <a:cs typeface="Times New Roman" panose="02020603050405020304" pitchFamily="18" charset="0"/>
              </a:rPr>
              <a:t>(6), p.101423.</a:t>
            </a:r>
          </a:p>
          <a:p>
            <a:pPr marL="285750" indent="-285750" algn="just">
              <a:lnSpc>
                <a:spcPct val="15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sz="1800" dirty="0" err="1">
                <a:latin typeface="Times New Roman" panose="02020603050405020304" pitchFamily="18" charset="0"/>
                <a:cs typeface="Times New Roman" panose="02020603050405020304" pitchFamily="18" charset="0"/>
              </a:rPr>
              <a:t>Schedlitzki</a:t>
            </a:r>
            <a:r>
              <a:rPr lang="en-GB" sz="1800" dirty="0">
                <a:latin typeface="Times New Roman" panose="02020603050405020304" pitchFamily="18" charset="0"/>
                <a:cs typeface="Times New Roman" panose="02020603050405020304" pitchFamily="18" charset="0"/>
              </a:rPr>
              <a:t>, D. and Edwards, G., 2021. </a:t>
            </a:r>
            <a:r>
              <a:rPr lang="en-GB" sz="1800" i="1" dirty="0">
                <a:latin typeface="Times New Roman" panose="02020603050405020304" pitchFamily="18" charset="0"/>
                <a:cs typeface="Times New Roman" panose="02020603050405020304" pitchFamily="18" charset="0"/>
              </a:rPr>
              <a:t>Studying leadership: Traditional and critical approaches</a:t>
            </a:r>
            <a:r>
              <a:rPr lang="en-GB" sz="1800" dirty="0">
                <a:latin typeface="Times New Roman" panose="02020603050405020304" pitchFamily="18" charset="0"/>
                <a:cs typeface="Times New Roman" panose="02020603050405020304" pitchFamily="18" charset="0"/>
              </a:rPr>
              <a:t>. Sage.</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B53E3C-8123-4C5C-9EFA-A9BE3BC003E7}" type="slidenum">
              <a:rPr lang="en-US" smtClean="0"/>
              <a:t>38</a:t>
            </a:fld>
            <a:endParaRPr lang="en-US"/>
          </a:p>
        </p:txBody>
      </p:sp>
    </p:spTree>
    <p:extLst>
      <p:ext uri="{BB962C8B-B14F-4D97-AF65-F5344CB8AC3E}">
        <p14:creationId xmlns:p14="http://schemas.microsoft.com/office/powerpoint/2010/main" val="3904095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with Image">
    <p:bg>
      <p:bgPr>
        <a:solidFill>
          <a:srgbClr val="0F253E"/>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4E58CFB-CAC4-0DA2-3C9C-E86BDA003DAE}"/>
              </a:ext>
            </a:extLst>
          </p:cNvPr>
          <p:cNvSpPr txBox="1">
            <a:spLocks noGrp="1"/>
          </p:cNvSpPr>
          <p:nvPr>
            <p:ph type="title"/>
          </p:nvPr>
        </p:nvSpPr>
        <p:spPr>
          <a:xfrm>
            <a:off x="1484766" y="1986927"/>
            <a:ext cx="5257790" cy="2057436"/>
          </a:xfrm>
        </p:spPr>
        <p:txBody>
          <a:bodyPr/>
          <a:lstStyle>
            <a:lvl1pPr>
              <a:defRPr/>
            </a:lvl1pPr>
          </a:lstStyle>
          <a:p>
            <a:pPr lvl="0"/>
            <a:r>
              <a:rPr lang="en-US"/>
              <a:t>Click to edit Master title style</a:t>
            </a:r>
          </a:p>
        </p:txBody>
      </p:sp>
      <p:cxnSp>
        <p:nvCxnSpPr>
          <p:cNvPr id="3" name="Straight Connector 2">
            <a:extLst>
              <a:ext uri="{FF2B5EF4-FFF2-40B4-BE49-F238E27FC236}">
                <a16:creationId xmlns:a16="http://schemas.microsoft.com/office/drawing/2014/main" id="{96ED47ED-A763-75F9-6F72-30645CA20243}"/>
              </a:ext>
            </a:extLst>
          </p:cNvPr>
          <p:cNvCxnSpPr/>
          <p:nvPr/>
        </p:nvCxnSpPr>
        <p:spPr>
          <a:xfrm>
            <a:off x="1509006" y="4172087"/>
            <a:ext cx="0" cy="760287"/>
          </a:xfrm>
          <a:prstGeom prst="straightConnector1">
            <a:avLst/>
          </a:prstGeom>
          <a:noFill/>
          <a:ln w="19046" cap="flat">
            <a:solidFill>
              <a:srgbClr val="D84400"/>
            </a:solidFill>
            <a:prstDash val="solid"/>
            <a:miter/>
          </a:ln>
        </p:spPr>
      </p:cxnSp>
      <p:sp>
        <p:nvSpPr>
          <p:cNvPr id="4" name="Content placeholder 47" descr="Click icon to add picture">
            <a:extLst>
              <a:ext uri="{FF2B5EF4-FFF2-40B4-BE49-F238E27FC236}">
                <a16:creationId xmlns:a16="http://schemas.microsoft.com/office/drawing/2014/main" id="{0BB79329-AA9C-E80E-EF1C-122DD6211AD9}"/>
              </a:ext>
            </a:extLst>
          </p:cNvPr>
          <p:cNvSpPr txBox="1">
            <a:spLocks noGrp="1"/>
          </p:cNvSpPr>
          <p:nvPr>
            <p:ph type="body" idx="4294967295"/>
          </p:nvPr>
        </p:nvSpPr>
        <p:spPr>
          <a:xfrm>
            <a:off x="1601370" y="4172087"/>
            <a:ext cx="1570610" cy="760287"/>
          </a:xfrm>
        </p:spPr>
        <p:txBody>
          <a:bodyPr/>
          <a:lstStyle>
            <a:lvl1pPr marL="0" indent="0">
              <a:lnSpc>
                <a:spcPct val="100000"/>
              </a:lnSpc>
              <a:buNone/>
              <a:defRPr sz="1800"/>
            </a:lvl1pPr>
          </a:lstStyle>
          <a:p>
            <a:pPr lvl="0"/>
            <a:r>
              <a:rPr lang="en-US"/>
              <a:t>Click to edit Master title style </a:t>
            </a:r>
          </a:p>
        </p:txBody>
      </p:sp>
      <p:sp>
        <p:nvSpPr>
          <p:cNvPr id="5" name="Content placeholder 47">
            <a:extLst>
              <a:ext uri="{FF2B5EF4-FFF2-40B4-BE49-F238E27FC236}">
                <a16:creationId xmlns:a16="http://schemas.microsoft.com/office/drawing/2014/main" id="{AFE91FF7-43E8-E6F6-5639-2048611991C9}"/>
              </a:ext>
            </a:extLst>
          </p:cNvPr>
          <p:cNvSpPr txBox="1">
            <a:spLocks noGrp="1"/>
          </p:cNvSpPr>
          <p:nvPr>
            <p:ph type="pic" idx="4294967295"/>
          </p:nvPr>
        </p:nvSpPr>
        <p:spPr>
          <a:xfrm>
            <a:off x="6742557" y="821835"/>
            <a:ext cx="4405506" cy="5066342"/>
          </a:xfrm>
        </p:spPr>
        <p:txBody>
          <a:bodyPr anchor="ctr" anchorCtr="1"/>
          <a:lstStyle>
            <a:lvl1pPr marL="0" indent="0" algn="ctr">
              <a:buNone/>
              <a:defRPr/>
            </a:lvl1pPr>
          </a:lstStyle>
          <a:p>
            <a:pPr lvl="0"/>
            <a:r>
              <a:rPr lang="en-US"/>
              <a:t>Click icon to add picture≈≈</a:t>
            </a:r>
          </a:p>
        </p:txBody>
      </p:sp>
      <p:sp>
        <p:nvSpPr>
          <p:cNvPr id="6" name="Freeform: Shape 11">
            <a:extLst>
              <a:ext uri="{FF2B5EF4-FFF2-40B4-BE49-F238E27FC236}">
                <a16:creationId xmlns:a16="http://schemas.microsoft.com/office/drawing/2014/main" id="{EF2361A3-CD81-72ED-827B-E5337DBE2787}"/>
              </a:ext>
            </a:extLst>
          </p:cNvPr>
          <p:cNvSpPr/>
          <p:nvPr/>
        </p:nvSpPr>
        <p:spPr>
          <a:xfrm>
            <a:off x="7441323" y="5568778"/>
            <a:ext cx="829927" cy="949458"/>
          </a:xfrm>
          <a:custGeom>
            <a:avLst/>
            <a:gdLst>
              <a:gd name="f0" fmla="val 10800000"/>
              <a:gd name="f1" fmla="val 5400000"/>
              <a:gd name="f2" fmla="val 180"/>
              <a:gd name="f3" fmla="val w"/>
              <a:gd name="f4" fmla="val h"/>
              <a:gd name="f5" fmla="val 0"/>
              <a:gd name="f6" fmla="val 4398682"/>
              <a:gd name="f7" fmla="val 5032188"/>
              <a:gd name="f8" fmla="val 2187388"/>
              <a:gd name="f9" fmla="val 4386729"/>
              <a:gd name="f10" fmla="val 1261035"/>
              <a:gd name="f11" fmla="val 4390713"/>
              <a:gd name="f12" fmla="val 2103718"/>
              <a:gd name="f13" fmla="val 4394698"/>
              <a:gd name="f14" fmla="val 2946400"/>
              <a:gd name="f15" fmla="val 3789083"/>
              <a:gd name="f16" fmla="val 2193365"/>
              <a:gd name="f17" fmla="val 3783106"/>
              <a:gd name="f18" fmla="val 1267012"/>
              <a:gd name="f19" fmla="+- 0 0 -90"/>
              <a:gd name="f20" fmla="*/ f3 1 4398682"/>
              <a:gd name="f21" fmla="*/ f4 1 5032188"/>
              <a:gd name="f22" fmla="val f5"/>
              <a:gd name="f23" fmla="val f6"/>
              <a:gd name="f24" fmla="val f7"/>
              <a:gd name="f25" fmla="*/ f19 f0 1"/>
              <a:gd name="f26" fmla="+- f24 0 f22"/>
              <a:gd name="f27" fmla="+- f23 0 f22"/>
              <a:gd name="f28" fmla="*/ f25 1 f2"/>
              <a:gd name="f29" fmla="*/ f27 1 4398682"/>
              <a:gd name="f30" fmla="*/ f26 1 5032188"/>
              <a:gd name="f31" fmla="*/ 2187388 f27 1"/>
              <a:gd name="f32" fmla="*/ 0 f26 1"/>
              <a:gd name="f33" fmla="*/ 4386729 f27 1"/>
              <a:gd name="f34" fmla="*/ 1261035 f26 1"/>
              <a:gd name="f35" fmla="*/ 4398682 f27 1"/>
              <a:gd name="f36" fmla="*/ 3789083 f26 1"/>
              <a:gd name="f37" fmla="*/ 2193365 f27 1"/>
              <a:gd name="f38" fmla="*/ 5032188 f26 1"/>
              <a:gd name="f39" fmla="*/ 0 f27 1"/>
              <a:gd name="f40" fmla="*/ 3783106 f26 1"/>
              <a:gd name="f41" fmla="*/ 1267012 f26 1"/>
              <a:gd name="f42" fmla="+- f28 0 f1"/>
              <a:gd name="f43" fmla="*/ f31 1 4398682"/>
              <a:gd name="f44" fmla="*/ f32 1 5032188"/>
              <a:gd name="f45" fmla="*/ f33 1 4398682"/>
              <a:gd name="f46" fmla="*/ f34 1 5032188"/>
              <a:gd name="f47" fmla="*/ f35 1 4398682"/>
              <a:gd name="f48" fmla="*/ f36 1 5032188"/>
              <a:gd name="f49" fmla="*/ f37 1 4398682"/>
              <a:gd name="f50" fmla="*/ f38 1 5032188"/>
              <a:gd name="f51" fmla="*/ f39 1 4398682"/>
              <a:gd name="f52" fmla="*/ f40 1 5032188"/>
              <a:gd name="f53" fmla="*/ f41 1 5032188"/>
              <a:gd name="f54" fmla="*/ f22 1 f29"/>
              <a:gd name="f55" fmla="*/ f23 1 f29"/>
              <a:gd name="f56" fmla="*/ f22 1 f30"/>
              <a:gd name="f57" fmla="*/ f24 1 f30"/>
              <a:gd name="f58" fmla="*/ f43 1 f29"/>
              <a:gd name="f59" fmla="*/ f44 1 f30"/>
              <a:gd name="f60" fmla="*/ f45 1 f29"/>
              <a:gd name="f61" fmla="*/ f46 1 f30"/>
              <a:gd name="f62" fmla="*/ f47 1 f29"/>
              <a:gd name="f63" fmla="*/ f48 1 f30"/>
              <a:gd name="f64" fmla="*/ f49 1 f29"/>
              <a:gd name="f65" fmla="*/ f50 1 f30"/>
              <a:gd name="f66" fmla="*/ f51 1 f29"/>
              <a:gd name="f67" fmla="*/ f52 1 f30"/>
              <a:gd name="f68" fmla="*/ f53 1 f30"/>
              <a:gd name="f69" fmla="*/ f54 f20 1"/>
              <a:gd name="f70" fmla="*/ f55 f20 1"/>
              <a:gd name="f71" fmla="*/ f57 f21 1"/>
              <a:gd name="f72" fmla="*/ f56 f21 1"/>
              <a:gd name="f73" fmla="*/ f58 f20 1"/>
              <a:gd name="f74" fmla="*/ f59 f21 1"/>
              <a:gd name="f75" fmla="*/ f60 f20 1"/>
              <a:gd name="f76" fmla="*/ f61 f21 1"/>
              <a:gd name="f77" fmla="*/ f62 f20 1"/>
              <a:gd name="f78" fmla="*/ f63 f21 1"/>
              <a:gd name="f79" fmla="*/ f64 f20 1"/>
              <a:gd name="f80" fmla="*/ f65 f21 1"/>
              <a:gd name="f81" fmla="*/ f66 f20 1"/>
              <a:gd name="f82" fmla="*/ f67 f21 1"/>
              <a:gd name="f83" fmla="*/ f68 f21 1"/>
            </a:gdLst>
            <a:ahLst/>
            <a:cxnLst>
              <a:cxn ang="3cd4">
                <a:pos x="hc" y="t"/>
              </a:cxn>
              <a:cxn ang="0">
                <a:pos x="r" y="vc"/>
              </a:cxn>
              <a:cxn ang="cd4">
                <a:pos x="hc" y="b"/>
              </a:cxn>
              <a:cxn ang="cd2">
                <a:pos x="l" y="vc"/>
              </a:cxn>
              <a:cxn ang="f42">
                <a:pos x="f73" y="f74"/>
              </a:cxn>
              <a:cxn ang="f42">
                <a:pos x="f75" y="f76"/>
              </a:cxn>
              <a:cxn ang="f42">
                <a:pos x="f77" y="f78"/>
              </a:cxn>
              <a:cxn ang="f42">
                <a:pos x="f79" y="f80"/>
              </a:cxn>
              <a:cxn ang="f42">
                <a:pos x="f81" y="f82"/>
              </a:cxn>
              <a:cxn ang="f42">
                <a:pos x="f81" y="f83"/>
              </a:cxn>
              <a:cxn ang="f42">
                <a:pos x="f73" y="f74"/>
              </a:cxn>
            </a:cxnLst>
            <a:rect l="f69" t="f72" r="f70" b="f71"/>
            <a:pathLst>
              <a:path w="4398682" h="5032188">
                <a:moveTo>
                  <a:pt x="f8" y="f5"/>
                </a:moveTo>
                <a:lnTo>
                  <a:pt x="f9" y="f10"/>
                </a:lnTo>
                <a:cubicBezTo>
                  <a:pt x="f11" y="f12"/>
                  <a:pt x="f13" y="f14"/>
                  <a:pt x="f6" y="f15"/>
                </a:cubicBezTo>
                <a:lnTo>
                  <a:pt x="f16" y="f7"/>
                </a:lnTo>
                <a:lnTo>
                  <a:pt x="f5" y="f17"/>
                </a:lnTo>
                <a:lnTo>
                  <a:pt x="f5" y="f18"/>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Tree>
    <p:extLst>
      <p:ext uri="{BB962C8B-B14F-4D97-AF65-F5344CB8AC3E}">
        <p14:creationId xmlns:p14="http://schemas.microsoft.com/office/powerpoint/2010/main" val="21295398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6">
            <a:extLst>
              <a:ext uri="{FF2B5EF4-FFF2-40B4-BE49-F238E27FC236}">
                <a16:creationId xmlns:a16="http://schemas.microsoft.com/office/drawing/2014/main" id="{4021CB97-86AA-053C-CFFB-8F9C23645FEB}"/>
              </a:ext>
            </a:extLst>
          </p:cNvPr>
          <p:cNvSpPr txBox="1">
            <a:spLocks noGrp="1"/>
          </p:cNvSpPr>
          <p:nvPr>
            <p:ph type="title"/>
          </p:nvPr>
        </p:nvSpPr>
        <p:spPr>
          <a:xfrm>
            <a:off x="512576" y="3435547"/>
            <a:ext cx="4253395" cy="1740112"/>
          </a:xfrm>
        </p:spPr>
        <p:txBody>
          <a:bodyPr/>
          <a:lstStyle>
            <a:lvl1pPr>
              <a:defRPr/>
            </a:lvl1pPr>
          </a:lstStyle>
          <a:p>
            <a:pPr lvl="0"/>
            <a:r>
              <a:rPr lang="en-US"/>
              <a:t>Click to edit Master title style</a:t>
            </a:r>
          </a:p>
        </p:txBody>
      </p:sp>
      <p:sp>
        <p:nvSpPr>
          <p:cNvPr id="3" name="Freeform: Shape 4">
            <a:extLst>
              <a:ext uri="{FF2B5EF4-FFF2-40B4-BE49-F238E27FC236}">
                <a16:creationId xmlns:a16="http://schemas.microsoft.com/office/drawing/2014/main" id="{B77E8A6D-1401-8727-B549-F9C37DB53B89}"/>
              </a:ext>
            </a:extLst>
          </p:cNvPr>
          <p:cNvSpPr/>
          <p:nvPr/>
        </p:nvSpPr>
        <p:spPr>
          <a:xfrm>
            <a:off x="6282842" y="525295"/>
            <a:ext cx="1913125" cy="2140089"/>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Freeform: Shape 12">
            <a:extLst>
              <a:ext uri="{FF2B5EF4-FFF2-40B4-BE49-F238E27FC236}">
                <a16:creationId xmlns:a16="http://schemas.microsoft.com/office/drawing/2014/main" id="{0796D8A3-FB6F-7BA2-1084-DF62D1ED69EB}"/>
              </a:ext>
            </a:extLst>
          </p:cNvPr>
          <p:cNvSpPr/>
          <p:nvPr/>
        </p:nvSpPr>
        <p:spPr>
          <a:xfrm>
            <a:off x="8375474" y="496107"/>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Shape 13">
            <a:extLst>
              <a:ext uri="{FF2B5EF4-FFF2-40B4-BE49-F238E27FC236}">
                <a16:creationId xmlns:a16="http://schemas.microsoft.com/office/drawing/2014/main" id="{DD68BDC1-3C21-E227-F005-222797A4193E}"/>
              </a:ext>
            </a:extLst>
          </p:cNvPr>
          <p:cNvSpPr/>
          <p:nvPr/>
        </p:nvSpPr>
        <p:spPr>
          <a:xfrm>
            <a:off x="7328129" y="2310313"/>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6" name="Freeform: Shape 14">
            <a:extLst>
              <a:ext uri="{FF2B5EF4-FFF2-40B4-BE49-F238E27FC236}">
                <a16:creationId xmlns:a16="http://schemas.microsoft.com/office/drawing/2014/main" id="{9DDB67AF-1373-3B72-1203-53F0E77F4107}"/>
              </a:ext>
            </a:extLst>
          </p:cNvPr>
          <p:cNvSpPr/>
          <p:nvPr/>
        </p:nvSpPr>
        <p:spPr>
          <a:xfrm>
            <a:off x="8375474" y="4095332"/>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7" name="Freeform: Shape 15">
            <a:extLst>
              <a:ext uri="{FF2B5EF4-FFF2-40B4-BE49-F238E27FC236}">
                <a16:creationId xmlns:a16="http://schemas.microsoft.com/office/drawing/2014/main" id="{2AB33A35-2220-3524-FA27-032FDE1D9C43}"/>
              </a:ext>
            </a:extLst>
          </p:cNvPr>
          <p:cNvSpPr/>
          <p:nvPr/>
        </p:nvSpPr>
        <p:spPr>
          <a:xfrm>
            <a:off x="9403470" y="2310313"/>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8" name="Content placeholder 47" descr="Click icon to add picture">
            <a:extLst>
              <a:ext uri="{FF2B5EF4-FFF2-40B4-BE49-F238E27FC236}">
                <a16:creationId xmlns:a16="http://schemas.microsoft.com/office/drawing/2014/main" id="{8A1CD65C-3B3D-6066-DF97-9FE738502F3F}"/>
              </a:ext>
            </a:extLst>
          </p:cNvPr>
          <p:cNvSpPr txBox="1">
            <a:spLocks noGrp="1"/>
          </p:cNvSpPr>
          <p:nvPr>
            <p:ph type="body" idx="4294967295"/>
          </p:nvPr>
        </p:nvSpPr>
        <p:spPr>
          <a:xfrm>
            <a:off x="6274027" y="1076239"/>
            <a:ext cx="1913125" cy="1054723"/>
          </a:xfrm>
        </p:spPr>
        <p:txBody>
          <a:bodyPr anchor="ctr" anchorCtr="1"/>
          <a:lstStyle>
            <a:lvl1pPr marL="0" indent="0" algn="ctr">
              <a:lnSpc>
                <a:spcPct val="100000"/>
              </a:lnSpc>
              <a:buNone/>
              <a:defRPr sz="1800">
                <a:latin typeface="Abadi" pitchFamily="34"/>
              </a:defRPr>
            </a:lvl1pPr>
          </a:lstStyle>
          <a:p>
            <a:pPr lvl="0"/>
            <a:r>
              <a:rPr lang="en-US"/>
              <a:t>Click to edit Master title style </a:t>
            </a:r>
          </a:p>
        </p:txBody>
      </p:sp>
      <p:sp>
        <p:nvSpPr>
          <p:cNvPr id="9" name="Content placeholder 47" descr="Click icon to add picture">
            <a:extLst>
              <a:ext uri="{FF2B5EF4-FFF2-40B4-BE49-F238E27FC236}">
                <a16:creationId xmlns:a16="http://schemas.microsoft.com/office/drawing/2014/main" id="{17490F96-C54C-391F-E186-B4C9420161B8}"/>
              </a:ext>
            </a:extLst>
          </p:cNvPr>
          <p:cNvSpPr txBox="1">
            <a:spLocks noGrp="1"/>
          </p:cNvSpPr>
          <p:nvPr>
            <p:ph type="body" idx="4294967295"/>
          </p:nvPr>
        </p:nvSpPr>
        <p:spPr>
          <a:xfrm>
            <a:off x="8375474" y="1076239"/>
            <a:ext cx="1904887" cy="1054723"/>
          </a:xfrm>
        </p:spPr>
        <p:txBody>
          <a:bodyPr anchor="ctr" anchorCtr="1"/>
          <a:lstStyle>
            <a:lvl1pPr marL="0" indent="0" algn="ctr">
              <a:lnSpc>
                <a:spcPct val="113000"/>
              </a:lnSpc>
              <a:buNone/>
              <a:defRPr sz="1800">
                <a:latin typeface="Abadi" pitchFamily="34"/>
              </a:defRPr>
            </a:lvl1pPr>
          </a:lstStyle>
          <a:p>
            <a:pPr lvl="0"/>
            <a:r>
              <a:rPr lang="en-US"/>
              <a:t>Click to edit  Master title style </a:t>
            </a:r>
          </a:p>
        </p:txBody>
      </p:sp>
      <p:sp>
        <p:nvSpPr>
          <p:cNvPr id="10" name="Content placeholder 47" descr="Click icon to add picture">
            <a:extLst>
              <a:ext uri="{FF2B5EF4-FFF2-40B4-BE49-F238E27FC236}">
                <a16:creationId xmlns:a16="http://schemas.microsoft.com/office/drawing/2014/main" id="{CE524C7F-CD7C-A01E-1DC2-94244A6B3BF3}"/>
              </a:ext>
            </a:extLst>
          </p:cNvPr>
          <p:cNvSpPr txBox="1">
            <a:spLocks noGrp="1"/>
          </p:cNvSpPr>
          <p:nvPr>
            <p:ph type="body" idx="4294967295"/>
          </p:nvPr>
        </p:nvSpPr>
        <p:spPr>
          <a:xfrm>
            <a:off x="7321948" y="2844725"/>
            <a:ext cx="1914689" cy="1089196"/>
          </a:xfrm>
        </p:spPr>
        <p:txBody>
          <a:bodyPr anchor="ctr" anchorCtr="1"/>
          <a:lstStyle>
            <a:lvl1pPr marL="0" indent="0" algn="ctr">
              <a:lnSpc>
                <a:spcPct val="113000"/>
              </a:lnSpc>
              <a:buNone/>
              <a:defRPr sz="1800">
                <a:latin typeface="Abadi" pitchFamily="34"/>
              </a:defRPr>
            </a:lvl1pPr>
          </a:lstStyle>
          <a:p>
            <a:pPr lvl="0"/>
            <a:r>
              <a:rPr lang="en-US"/>
              <a:t>Click to edit Master title style </a:t>
            </a:r>
          </a:p>
        </p:txBody>
      </p:sp>
      <p:sp>
        <p:nvSpPr>
          <p:cNvPr id="11" name="Content placeholder 47" descr="Click icon to add picture">
            <a:extLst>
              <a:ext uri="{FF2B5EF4-FFF2-40B4-BE49-F238E27FC236}">
                <a16:creationId xmlns:a16="http://schemas.microsoft.com/office/drawing/2014/main" id="{08C9D541-14E4-0A49-117C-C846E22672D6}"/>
              </a:ext>
            </a:extLst>
          </p:cNvPr>
          <p:cNvSpPr txBox="1">
            <a:spLocks noGrp="1"/>
          </p:cNvSpPr>
          <p:nvPr>
            <p:ph type="body" idx="4294967295"/>
          </p:nvPr>
        </p:nvSpPr>
        <p:spPr>
          <a:xfrm>
            <a:off x="9409651" y="2826794"/>
            <a:ext cx="1913125" cy="1107128"/>
          </a:xfrm>
        </p:spPr>
        <p:txBody>
          <a:bodyPr anchor="ctr" anchorCtr="1"/>
          <a:lstStyle>
            <a:lvl1pPr marL="0" indent="0" algn="ctr">
              <a:lnSpc>
                <a:spcPct val="113000"/>
              </a:lnSpc>
              <a:buNone/>
              <a:defRPr sz="1800">
                <a:latin typeface="Abadi" pitchFamily="34"/>
              </a:defRPr>
            </a:lvl1pPr>
          </a:lstStyle>
          <a:p>
            <a:pPr lvl="0"/>
            <a:r>
              <a:rPr lang="en-US"/>
              <a:t>Click to edit Master title style </a:t>
            </a:r>
          </a:p>
        </p:txBody>
      </p:sp>
      <p:sp>
        <p:nvSpPr>
          <p:cNvPr id="12" name="Content placeholder 47" descr="Click icon to add picture">
            <a:extLst>
              <a:ext uri="{FF2B5EF4-FFF2-40B4-BE49-F238E27FC236}">
                <a16:creationId xmlns:a16="http://schemas.microsoft.com/office/drawing/2014/main" id="{10DCFB36-5653-D754-C810-78C77619A0FC}"/>
              </a:ext>
            </a:extLst>
          </p:cNvPr>
          <p:cNvSpPr txBox="1">
            <a:spLocks noGrp="1"/>
          </p:cNvSpPr>
          <p:nvPr>
            <p:ph type="body" idx="4294967295"/>
          </p:nvPr>
        </p:nvSpPr>
        <p:spPr>
          <a:xfrm>
            <a:off x="8367235" y="4631271"/>
            <a:ext cx="1913125" cy="1075691"/>
          </a:xfrm>
        </p:spPr>
        <p:txBody>
          <a:bodyPr anchor="ctr" anchorCtr="1"/>
          <a:lstStyle>
            <a:lvl1pPr marL="0" indent="0" algn="ctr">
              <a:lnSpc>
                <a:spcPct val="113000"/>
              </a:lnSpc>
              <a:buNone/>
              <a:defRPr sz="1800">
                <a:latin typeface="Abadi" pitchFamily="34"/>
              </a:defRPr>
            </a:lvl1pPr>
          </a:lstStyle>
          <a:p>
            <a:pPr lvl="0"/>
            <a:r>
              <a:rPr lang="en-US"/>
              <a:t>Click to edit Master title style </a:t>
            </a:r>
          </a:p>
        </p:txBody>
      </p:sp>
      <p:sp>
        <p:nvSpPr>
          <p:cNvPr id="13" name="Freeform: Shape 6">
            <a:extLst>
              <a:ext uri="{FF2B5EF4-FFF2-40B4-BE49-F238E27FC236}">
                <a16:creationId xmlns:a16="http://schemas.microsoft.com/office/drawing/2014/main" id="{DF978F61-93DF-A455-4019-10B5ADBD033A}"/>
              </a:ext>
            </a:extLst>
          </p:cNvPr>
          <p:cNvSpPr/>
          <p:nvPr/>
        </p:nvSpPr>
        <p:spPr>
          <a:xfrm>
            <a:off x="630972" y="606174"/>
            <a:ext cx="1913125" cy="2140089"/>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4" name="Freeform 28">
            <a:extLst>
              <a:ext uri="{FF2B5EF4-FFF2-40B4-BE49-F238E27FC236}">
                <a16:creationId xmlns:a16="http://schemas.microsoft.com/office/drawing/2014/main" id="{526EA9F3-5616-6895-369C-06A95DD49AE3}"/>
              </a:ext>
            </a:extLst>
          </p:cNvPr>
          <p:cNvSpPr/>
          <p:nvPr/>
        </p:nvSpPr>
        <p:spPr>
          <a:xfrm>
            <a:off x="10460479" y="505836"/>
            <a:ext cx="1731516" cy="2159538"/>
          </a:xfrm>
          <a:custGeom>
            <a:avLst/>
            <a:gdLst>
              <a:gd name="f0" fmla="val 10800000"/>
              <a:gd name="f1" fmla="val 5400000"/>
              <a:gd name="f2" fmla="val 180"/>
              <a:gd name="f3" fmla="val w"/>
              <a:gd name="f4" fmla="val h"/>
              <a:gd name="f5" fmla="val 0"/>
              <a:gd name="f6" fmla="val 1731521"/>
              <a:gd name="f7" fmla="val 2159541"/>
              <a:gd name="f8" fmla="val 953758"/>
              <a:gd name="f9" fmla="val 438909"/>
              <a:gd name="f10" fmla="val 1724628"/>
              <a:gd name="f11" fmla="val 956364"/>
              <a:gd name="f12" fmla="val 1623503"/>
              <a:gd name="f13" fmla="val 543733"/>
              <a:gd name="f14" fmla="+- 0 0 -90"/>
              <a:gd name="f15" fmla="*/ f3 1 1731521"/>
              <a:gd name="f16" fmla="*/ f4 1 2159541"/>
              <a:gd name="f17" fmla="val f5"/>
              <a:gd name="f18" fmla="val f6"/>
              <a:gd name="f19" fmla="val f7"/>
              <a:gd name="f20" fmla="*/ f14 f0 1"/>
              <a:gd name="f21" fmla="+- f19 0 f17"/>
              <a:gd name="f22" fmla="+- f18 0 f17"/>
              <a:gd name="f23" fmla="*/ f20 1 f2"/>
              <a:gd name="f24" fmla="*/ f22 1 1731521"/>
              <a:gd name="f25" fmla="*/ f21 1 2159541"/>
              <a:gd name="f26" fmla="*/ 953758 f22 1"/>
              <a:gd name="f27" fmla="*/ 0 f21 1"/>
              <a:gd name="f28" fmla="*/ 1731521 f22 1"/>
              <a:gd name="f29" fmla="*/ 438909 f21 1"/>
              <a:gd name="f30" fmla="*/ 1724628 f21 1"/>
              <a:gd name="f31" fmla="*/ 956364 f22 1"/>
              <a:gd name="f32" fmla="*/ 2159541 f21 1"/>
              <a:gd name="f33" fmla="*/ 0 f22 1"/>
              <a:gd name="f34" fmla="*/ 1623503 f21 1"/>
              <a:gd name="f35" fmla="*/ 543733 f21 1"/>
              <a:gd name="f36" fmla="+- f23 0 f1"/>
              <a:gd name="f37" fmla="*/ f26 1 1731521"/>
              <a:gd name="f38" fmla="*/ f27 1 2159541"/>
              <a:gd name="f39" fmla="*/ f28 1 1731521"/>
              <a:gd name="f40" fmla="*/ f29 1 2159541"/>
              <a:gd name="f41" fmla="*/ f30 1 2159541"/>
              <a:gd name="f42" fmla="*/ f31 1 1731521"/>
              <a:gd name="f43" fmla="*/ f32 1 2159541"/>
              <a:gd name="f44" fmla="*/ f33 1 1731521"/>
              <a:gd name="f45" fmla="*/ f34 1 2159541"/>
              <a:gd name="f46" fmla="*/ f35 1 2159541"/>
              <a:gd name="f47" fmla="*/ f17 1 f24"/>
              <a:gd name="f48" fmla="*/ f18 1 f24"/>
              <a:gd name="f49" fmla="*/ f17 1 f25"/>
              <a:gd name="f50" fmla="*/ f19 1 f25"/>
              <a:gd name="f51" fmla="*/ f37 1 f24"/>
              <a:gd name="f52" fmla="*/ f38 1 f25"/>
              <a:gd name="f53" fmla="*/ f39 1 f24"/>
              <a:gd name="f54" fmla="*/ f40 1 f25"/>
              <a:gd name="f55" fmla="*/ f41 1 f25"/>
              <a:gd name="f56" fmla="*/ f42 1 f24"/>
              <a:gd name="f57" fmla="*/ f43 1 f25"/>
              <a:gd name="f58" fmla="*/ f44 1 f24"/>
              <a:gd name="f59" fmla="*/ f45 1 f25"/>
              <a:gd name="f60" fmla="*/ f46 1 f25"/>
              <a:gd name="f61" fmla="*/ f47 f15 1"/>
              <a:gd name="f62" fmla="*/ f48 f15 1"/>
              <a:gd name="f63" fmla="*/ f50 f16 1"/>
              <a:gd name="f64" fmla="*/ f49 f16 1"/>
              <a:gd name="f65" fmla="*/ f51 f15 1"/>
              <a:gd name="f66" fmla="*/ f52 f16 1"/>
              <a:gd name="f67" fmla="*/ f53 f15 1"/>
              <a:gd name="f68" fmla="*/ f54 f16 1"/>
              <a:gd name="f69" fmla="*/ f55 f16 1"/>
              <a:gd name="f70" fmla="*/ f56 f15 1"/>
              <a:gd name="f71" fmla="*/ f57 f16 1"/>
              <a:gd name="f72" fmla="*/ f58 f15 1"/>
              <a:gd name="f73" fmla="*/ f59 f16 1"/>
              <a:gd name="f74" fmla="*/ f60 f16 1"/>
            </a:gdLst>
            <a:ahLst/>
            <a:cxnLst>
              <a:cxn ang="3cd4">
                <a:pos x="hc" y="t"/>
              </a:cxn>
              <a:cxn ang="0">
                <a:pos x="r" y="vc"/>
              </a:cxn>
              <a:cxn ang="cd4">
                <a:pos x="hc" y="b"/>
              </a:cxn>
              <a:cxn ang="cd2">
                <a:pos x="l" y="vc"/>
              </a:cxn>
              <a:cxn ang="f36">
                <a:pos x="f65" y="f66"/>
              </a:cxn>
              <a:cxn ang="f36">
                <a:pos x="f67" y="f68"/>
              </a:cxn>
              <a:cxn ang="f36">
                <a:pos x="f67" y="f69"/>
              </a:cxn>
              <a:cxn ang="f36">
                <a:pos x="f70" y="f71"/>
              </a:cxn>
              <a:cxn ang="f36">
                <a:pos x="f72" y="f73"/>
              </a:cxn>
              <a:cxn ang="f36">
                <a:pos x="f72" y="f74"/>
              </a:cxn>
            </a:cxnLst>
            <a:rect l="f61" t="f64" r="f62" b="f63"/>
            <a:pathLst>
              <a:path w="1731521" h="2159541">
                <a:moveTo>
                  <a:pt x="f8" y="f5"/>
                </a:moveTo>
                <a:lnTo>
                  <a:pt x="f6" y="f9"/>
                </a:lnTo>
                <a:lnTo>
                  <a:pt x="f6" y="f10"/>
                </a:lnTo>
                <a:lnTo>
                  <a:pt x="f11" y="f7"/>
                </a:lnTo>
                <a:lnTo>
                  <a:pt x="f5" y="f12"/>
                </a:lnTo>
                <a:lnTo>
                  <a:pt x="f5" y="f13"/>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5" name="Freeform 27">
            <a:extLst>
              <a:ext uri="{FF2B5EF4-FFF2-40B4-BE49-F238E27FC236}">
                <a16:creationId xmlns:a16="http://schemas.microsoft.com/office/drawing/2014/main" id="{9618283C-8965-E1E7-0E02-8A03322BF46F}"/>
              </a:ext>
            </a:extLst>
          </p:cNvPr>
          <p:cNvSpPr/>
          <p:nvPr/>
        </p:nvSpPr>
        <p:spPr>
          <a:xfrm>
            <a:off x="11498095" y="2436656"/>
            <a:ext cx="698025" cy="1868951"/>
          </a:xfrm>
          <a:custGeom>
            <a:avLst/>
            <a:gdLst>
              <a:gd name="f0" fmla="val 10800000"/>
              <a:gd name="f1" fmla="val 5400000"/>
              <a:gd name="f2" fmla="val 180"/>
              <a:gd name="f3" fmla="val w"/>
              <a:gd name="f4" fmla="val h"/>
              <a:gd name="f5" fmla="val 0"/>
              <a:gd name="f6" fmla="val 698022"/>
              <a:gd name="f7" fmla="val 1868948"/>
              <a:gd name="f8" fmla="val 1477709"/>
              <a:gd name="f9" fmla="val 397939"/>
              <a:gd name="f10" fmla="+- 0 0 -90"/>
              <a:gd name="f11" fmla="*/ f3 1 698022"/>
              <a:gd name="f12" fmla="*/ f4 1 1868948"/>
              <a:gd name="f13" fmla="val f5"/>
              <a:gd name="f14" fmla="val f6"/>
              <a:gd name="f15" fmla="val f7"/>
              <a:gd name="f16" fmla="*/ f10 f0 1"/>
              <a:gd name="f17" fmla="+- f15 0 f13"/>
              <a:gd name="f18" fmla="+- f14 0 f13"/>
              <a:gd name="f19" fmla="*/ f16 1 f2"/>
              <a:gd name="f20" fmla="*/ f18 1 698022"/>
              <a:gd name="f21" fmla="*/ f17 1 1868948"/>
              <a:gd name="f22" fmla="*/ 698022 f18 1"/>
              <a:gd name="f23" fmla="*/ 0 f17 1"/>
              <a:gd name="f24" fmla="*/ 1868948 f17 1"/>
              <a:gd name="f25" fmla="*/ 0 f18 1"/>
              <a:gd name="f26" fmla="*/ 1477709 f17 1"/>
              <a:gd name="f27" fmla="*/ 397939 f17 1"/>
              <a:gd name="f28" fmla="+- f19 0 f1"/>
              <a:gd name="f29" fmla="*/ f22 1 698022"/>
              <a:gd name="f30" fmla="*/ f23 1 1868948"/>
              <a:gd name="f31" fmla="*/ f24 1 1868948"/>
              <a:gd name="f32" fmla="*/ f25 1 698022"/>
              <a:gd name="f33" fmla="*/ f26 1 1868948"/>
              <a:gd name="f34" fmla="*/ f27 1 1868948"/>
              <a:gd name="f35" fmla="*/ f13 1 f20"/>
              <a:gd name="f36" fmla="*/ f14 1 f20"/>
              <a:gd name="f37" fmla="*/ f13 1 f21"/>
              <a:gd name="f38" fmla="*/ f15 1 f21"/>
              <a:gd name="f39" fmla="*/ f29 1 f20"/>
              <a:gd name="f40" fmla="*/ f30 1 f21"/>
              <a:gd name="f41" fmla="*/ f31 1 f21"/>
              <a:gd name="f42" fmla="*/ f32 1 f20"/>
              <a:gd name="f43" fmla="*/ f33 1 f21"/>
              <a:gd name="f44" fmla="*/ f34 1 f21"/>
              <a:gd name="f45" fmla="*/ f35 f11 1"/>
              <a:gd name="f46" fmla="*/ f36 f11 1"/>
              <a:gd name="f47" fmla="*/ f38 f12 1"/>
              <a:gd name="f48" fmla="*/ f37 f12 1"/>
              <a:gd name="f49" fmla="*/ f39 f11 1"/>
              <a:gd name="f50" fmla="*/ f40 f12 1"/>
              <a:gd name="f51" fmla="*/ f41 f12 1"/>
              <a:gd name="f52" fmla="*/ f42 f11 1"/>
              <a:gd name="f53" fmla="*/ f43 f12 1"/>
              <a:gd name="f54" fmla="*/ f44 f12 1"/>
            </a:gdLst>
            <a:ahLst/>
            <a:cxnLst>
              <a:cxn ang="3cd4">
                <a:pos x="hc" y="t"/>
              </a:cxn>
              <a:cxn ang="0">
                <a:pos x="r" y="vc"/>
              </a:cxn>
              <a:cxn ang="cd4">
                <a:pos x="hc" y="b"/>
              </a:cxn>
              <a:cxn ang="cd2">
                <a:pos x="l" y="vc"/>
              </a:cxn>
              <a:cxn ang="f28">
                <a:pos x="f49" y="f50"/>
              </a:cxn>
              <a:cxn ang="f28">
                <a:pos x="f49" y="f51"/>
              </a:cxn>
              <a:cxn ang="f28">
                <a:pos x="f52" y="f53"/>
              </a:cxn>
              <a:cxn ang="f28">
                <a:pos x="f52" y="f54"/>
              </a:cxn>
            </a:cxnLst>
            <a:rect l="f45" t="f48" r="f46" b="f47"/>
            <a:pathLst>
              <a:path w="698022" h="1868948">
                <a:moveTo>
                  <a:pt x="f6" y="f5"/>
                </a:moveTo>
                <a:lnTo>
                  <a:pt x="f6" y="f7"/>
                </a:lnTo>
                <a:lnTo>
                  <a:pt x="f5" y="f8"/>
                </a:lnTo>
                <a:lnTo>
                  <a:pt x="f5" y="f9"/>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6" name="Freeform 29">
            <a:extLst>
              <a:ext uri="{FF2B5EF4-FFF2-40B4-BE49-F238E27FC236}">
                <a16:creationId xmlns:a16="http://schemas.microsoft.com/office/drawing/2014/main" id="{0B55E876-BD28-8F49-5068-8BBCFF8A3AF7}"/>
              </a:ext>
            </a:extLst>
          </p:cNvPr>
          <p:cNvSpPr/>
          <p:nvPr/>
        </p:nvSpPr>
        <p:spPr>
          <a:xfrm>
            <a:off x="10460479" y="4114790"/>
            <a:ext cx="1731516" cy="2159538"/>
          </a:xfrm>
          <a:custGeom>
            <a:avLst/>
            <a:gdLst>
              <a:gd name="f0" fmla="val 10800000"/>
              <a:gd name="f1" fmla="val 5400000"/>
              <a:gd name="f2" fmla="val 180"/>
              <a:gd name="f3" fmla="val w"/>
              <a:gd name="f4" fmla="val h"/>
              <a:gd name="f5" fmla="val 0"/>
              <a:gd name="f6" fmla="val 1731521"/>
              <a:gd name="f7" fmla="val 2159541"/>
              <a:gd name="f8" fmla="val 953758"/>
              <a:gd name="f9" fmla="val 438909"/>
              <a:gd name="f10" fmla="val 1724629"/>
              <a:gd name="f11" fmla="val 956364"/>
              <a:gd name="f12" fmla="val 1623503"/>
              <a:gd name="f13" fmla="val 543733"/>
              <a:gd name="f14" fmla="+- 0 0 -90"/>
              <a:gd name="f15" fmla="*/ f3 1 1731521"/>
              <a:gd name="f16" fmla="*/ f4 1 2159541"/>
              <a:gd name="f17" fmla="val f5"/>
              <a:gd name="f18" fmla="val f6"/>
              <a:gd name="f19" fmla="val f7"/>
              <a:gd name="f20" fmla="*/ f14 f0 1"/>
              <a:gd name="f21" fmla="+- f19 0 f17"/>
              <a:gd name="f22" fmla="+- f18 0 f17"/>
              <a:gd name="f23" fmla="*/ f20 1 f2"/>
              <a:gd name="f24" fmla="*/ f22 1 1731521"/>
              <a:gd name="f25" fmla="*/ f21 1 2159541"/>
              <a:gd name="f26" fmla="*/ 953758 f22 1"/>
              <a:gd name="f27" fmla="*/ 0 f21 1"/>
              <a:gd name="f28" fmla="*/ 1731521 f22 1"/>
              <a:gd name="f29" fmla="*/ 438909 f21 1"/>
              <a:gd name="f30" fmla="*/ 1724629 f21 1"/>
              <a:gd name="f31" fmla="*/ 956364 f22 1"/>
              <a:gd name="f32" fmla="*/ 2159541 f21 1"/>
              <a:gd name="f33" fmla="*/ 0 f22 1"/>
              <a:gd name="f34" fmla="*/ 1623503 f21 1"/>
              <a:gd name="f35" fmla="*/ 543733 f21 1"/>
              <a:gd name="f36" fmla="+- f23 0 f1"/>
              <a:gd name="f37" fmla="*/ f26 1 1731521"/>
              <a:gd name="f38" fmla="*/ f27 1 2159541"/>
              <a:gd name="f39" fmla="*/ f28 1 1731521"/>
              <a:gd name="f40" fmla="*/ f29 1 2159541"/>
              <a:gd name="f41" fmla="*/ f30 1 2159541"/>
              <a:gd name="f42" fmla="*/ f31 1 1731521"/>
              <a:gd name="f43" fmla="*/ f32 1 2159541"/>
              <a:gd name="f44" fmla="*/ f33 1 1731521"/>
              <a:gd name="f45" fmla="*/ f34 1 2159541"/>
              <a:gd name="f46" fmla="*/ f35 1 2159541"/>
              <a:gd name="f47" fmla="*/ f17 1 f24"/>
              <a:gd name="f48" fmla="*/ f18 1 f24"/>
              <a:gd name="f49" fmla="*/ f17 1 f25"/>
              <a:gd name="f50" fmla="*/ f19 1 f25"/>
              <a:gd name="f51" fmla="*/ f37 1 f24"/>
              <a:gd name="f52" fmla="*/ f38 1 f25"/>
              <a:gd name="f53" fmla="*/ f39 1 f24"/>
              <a:gd name="f54" fmla="*/ f40 1 f25"/>
              <a:gd name="f55" fmla="*/ f41 1 f25"/>
              <a:gd name="f56" fmla="*/ f42 1 f24"/>
              <a:gd name="f57" fmla="*/ f43 1 f25"/>
              <a:gd name="f58" fmla="*/ f44 1 f24"/>
              <a:gd name="f59" fmla="*/ f45 1 f25"/>
              <a:gd name="f60" fmla="*/ f46 1 f25"/>
              <a:gd name="f61" fmla="*/ f47 f15 1"/>
              <a:gd name="f62" fmla="*/ f48 f15 1"/>
              <a:gd name="f63" fmla="*/ f50 f16 1"/>
              <a:gd name="f64" fmla="*/ f49 f16 1"/>
              <a:gd name="f65" fmla="*/ f51 f15 1"/>
              <a:gd name="f66" fmla="*/ f52 f16 1"/>
              <a:gd name="f67" fmla="*/ f53 f15 1"/>
              <a:gd name="f68" fmla="*/ f54 f16 1"/>
              <a:gd name="f69" fmla="*/ f55 f16 1"/>
              <a:gd name="f70" fmla="*/ f56 f15 1"/>
              <a:gd name="f71" fmla="*/ f57 f16 1"/>
              <a:gd name="f72" fmla="*/ f58 f15 1"/>
              <a:gd name="f73" fmla="*/ f59 f16 1"/>
              <a:gd name="f74" fmla="*/ f60 f16 1"/>
            </a:gdLst>
            <a:ahLst/>
            <a:cxnLst>
              <a:cxn ang="3cd4">
                <a:pos x="hc" y="t"/>
              </a:cxn>
              <a:cxn ang="0">
                <a:pos x="r" y="vc"/>
              </a:cxn>
              <a:cxn ang="cd4">
                <a:pos x="hc" y="b"/>
              </a:cxn>
              <a:cxn ang="cd2">
                <a:pos x="l" y="vc"/>
              </a:cxn>
              <a:cxn ang="f36">
                <a:pos x="f65" y="f66"/>
              </a:cxn>
              <a:cxn ang="f36">
                <a:pos x="f67" y="f68"/>
              </a:cxn>
              <a:cxn ang="f36">
                <a:pos x="f67" y="f69"/>
              </a:cxn>
              <a:cxn ang="f36">
                <a:pos x="f70" y="f71"/>
              </a:cxn>
              <a:cxn ang="f36">
                <a:pos x="f72" y="f73"/>
              </a:cxn>
              <a:cxn ang="f36">
                <a:pos x="f72" y="f74"/>
              </a:cxn>
            </a:cxnLst>
            <a:rect l="f61" t="f64" r="f62" b="f63"/>
            <a:pathLst>
              <a:path w="1731521" h="2159541">
                <a:moveTo>
                  <a:pt x="f8" y="f5"/>
                </a:moveTo>
                <a:lnTo>
                  <a:pt x="f6" y="f9"/>
                </a:lnTo>
                <a:lnTo>
                  <a:pt x="f6" y="f10"/>
                </a:lnTo>
                <a:lnTo>
                  <a:pt x="f11" y="f7"/>
                </a:lnTo>
                <a:lnTo>
                  <a:pt x="f5" y="f12"/>
                </a:lnTo>
                <a:lnTo>
                  <a:pt x="f5" y="f13"/>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7" name="Freeform: Shape 10">
            <a:extLst>
              <a:ext uri="{FF2B5EF4-FFF2-40B4-BE49-F238E27FC236}">
                <a16:creationId xmlns:a16="http://schemas.microsoft.com/office/drawing/2014/main" id="{023F81DE-F619-FEF3-BD79-45144111EE01}"/>
              </a:ext>
            </a:extLst>
          </p:cNvPr>
          <p:cNvSpPr/>
          <p:nvPr/>
        </p:nvSpPr>
        <p:spPr>
          <a:xfrm>
            <a:off x="5252935" y="2290855"/>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8" name="Freeform: Shape 11">
            <a:extLst>
              <a:ext uri="{FF2B5EF4-FFF2-40B4-BE49-F238E27FC236}">
                <a16:creationId xmlns:a16="http://schemas.microsoft.com/office/drawing/2014/main" id="{1F0DCB3F-26E1-F9DE-40B5-5B678F4ED5DC}"/>
              </a:ext>
            </a:extLst>
          </p:cNvPr>
          <p:cNvSpPr/>
          <p:nvPr/>
        </p:nvSpPr>
        <p:spPr>
          <a:xfrm>
            <a:off x="6310036" y="4056424"/>
            <a:ext cx="1913125" cy="215953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AFABA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9" name="Footer Placeholder 1">
            <a:extLst>
              <a:ext uri="{FF2B5EF4-FFF2-40B4-BE49-F238E27FC236}">
                <a16:creationId xmlns:a16="http://schemas.microsoft.com/office/drawing/2014/main" id="{00A26DD4-A6EB-B439-9016-AE1585DB283C}"/>
              </a:ext>
            </a:extLst>
          </p:cNvPr>
          <p:cNvSpPr txBox="1">
            <a:spLocks noGrp="1"/>
          </p:cNvSpPr>
          <p:nvPr>
            <p:ph type="ftr" sz="quarter" idx="9"/>
          </p:nvPr>
        </p:nvSpPr>
        <p:spPr/>
        <p:txBody>
          <a:bodyPr/>
          <a:lstStyle>
            <a:lvl1pPr>
              <a:defRPr/>
            </a:lvl1pPr>
          </a:lstStyle>
          <a:p>
            <a:pPr lvl="0"/>
            <a:r>
              <a:rPr lang="en-US"/>
              <a:t>Presentation Title</a:t>
            </a:r>
          </a:p>
        </p:txBody>
      </p:sp>
      <p:sp>
        <p:nvSpPr>
          <p:cNvPr id="20" name="Slide Number Placeholder 2">
            <a:extLst>
              <a:ext uri="{FF2B5EF4-FFF2-40B4-BE49-F238E27FC236}">
                <a16:creationId xmlns:a16="http://schemas.microsoft.com/office/drawing/2014/main" id="{FED51C08-6720-4682-CD7B-4DA2D3A1E9C3}"/>
              </a:ext>
            </a:extLst>
          </p:cNvPr>
          <p:cNvSpPr txBox="1">
            <a:spLocks noGrp="1"/>
          </p:cNvSpPr>
          <p:nvPr>
            <p:ph type="sldNum" sz="quarter" idx="8"/>
          </p:nvPr>
        </p:nvSpPr>
        <p:spPr/>
        <p:txBody>
          <a:bodyPr/>
          <a:lstStyle>
            <a:lvl1pPr>
              <a:defRPr/>
            </a:lvl1pPr>
          </a:lstStyle>
          <a:p>
            <a:pPr lvl="0"/>
            <a:fld id="{B6B01DD4-02BB-4CDE-B437-5B9D792FFD91}" type="slidenum">
              <a:t>‹#›</a:t>
            </a:fld>
            <a:endParaRPr lang="en-US"/>
          </a:p>
        </p:txBody>
      </p:sp>
    </p:spTree>
    <p:extLst>
      <p:ext uri="{BB962C8B-B14F-4D97-AF65-F5344CB8AC3E}">
        <p14:creationId xmlns:p14="http://schemas.microsoft.com/office/powerpoint/2010/main" val="4068401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自定义版式">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1AAD1ADF-00FF-83A4-03F8-B6BA7D77AE1C}"/>
              </a:ext>
            </a:extLst>
          </p:cNvPr>
          <p:cNvSpPr txBox="1">
            <a:spLocks noGrp="1"/>
          </p:cNvSpPr>
          <p:nvPr>
            <p:ph type="title"/>
          </p:nvPr>
        </p:nvSpPr>
        <p:spPr>
          <a:xfrm>
            <a:off x="509576" y="2096892"/>
            <a:ext cx="5117165" cy="1325559"/>
          </a:xfrm>
        </p:spPr>
        <p:txBody>
          <a:bodyPr/>
          <a:lstStyle>
            <a:lvl1pPr>
              <a:defRPr/>
            </a:lvl1pPr>
          </a:lstStyle>
          <a:p>
            <a:pPr lvl="0"/>
            <a:r>
              <a:rPr lang="en-US"/>
              <a:t>Click to edit Master title style</a:t>
            </a:r>
          </a:p>
        </p:txBody>
      </p:sp>
      <p:sp>
        <p:nvSpPr>
          <p:cNvPr id="3" name="Content placeholder 47">
            <a:extLst>
              <a:ext uri="{FF2B5EF4-FFF2-40B4-BE49-F238E27FC236}">
                <a16:creationId xmlns:a16="http://schemas.microsoft.com/office/drawing/2014/main" id="{20664EB9-F103-6DA4-654E-D8CCDA39DB3D}"/>
              </a:ext>
            </a:extLst>
          </p:cNvPr>
          <p:cNvSpPr txBox="1">
            <a:spLocks noGrp="1"/>
          </p:cNvSpPr>
          <p:nvPr>
            <p:ph type="body" idx="4294967295"/>
          </p:nvPr>
        </p:nvSpPr>
        <p:spPr>
          <a:xfrm>
            <a:off x="509576" y="3435547"/>
            <a:ext cx="4260180" cy="1294534"/>
          </a:xfrm>
        </p:spPr>
        <p:txBody>
          <a:bodyPr/>
          <a:lstStyle>
            <a:lvl1pPr marL="0" indent="0">
              <a:lnSpc>
                <a:spcPct val="100000"/>
              </a:lnSpc>
              <a:buNone/>
              <a:defRPr sz="1500"/>
            </a:lvl1pPr>
          </a:lstStyle>
          <a:p>
            <a:pPr lvl="0"/>
            <a:r>
              <a:rPr lang="en-US"/>
              <a:t>Click to edit Master text styles </a:t>
            </a:r>
          </a:p>
        </p:txBody>
      </p:sp>
      <p:sp>
        <p:nvSpPr>
          <p:cNvPr id="4" name="Picture Placeholder 20">
            <a:extLst>
              <a:ext uri="{FF2B5EF4-FFF2-40B4-BE49-F238E27FC236}">
                <a16:creationId xmlns:a16="http://schemas.microsoft.com/office/drawing/2014/main" id="{B99E9947-929B-E5DA-069A-654C22F60DEE}"/>
              </a:ext>
            </a:extLst>
          </p:cNvPr>
          <p:cNvSpPr txBox="1">
            <a:spLocks noGrp="1"/>
          </p:cNvSpPr>
          <p:nvPr>
            <p:ph type="pic" idx="4294967295"/>
          </p:nvPr>
        </p:nvSpPr>
        <p:spPr>
          <a:xfrm>
            <a:off x="5745001" y="0"/>
            <a:ext cx="6446995" cy="6858000"/>
          </a:xfrm>
        </p:spPr>
        <p:txBody>
          <a:bodyPr anchor="ctr"/>
          <a:lstStyle>
            <a:lvl1pPr>
              <a:defRPr/>
            </a:lvl1pPr>
          </a:lstStyle>
          <a:p>
            <a:pPr lvl="0"/>
            <a:r>
              <a:rPr lang="en-US"/>
              <a:t>Click icon to add picture</a:t>
            </a:r>
          </a:p>
        </p:txBody>
      </p:sp>
      <p:sp>
        <p:nvSpPr>
          <p:cNvPr id="5" name="Footer Placeholder 4">
            <a:extLst>
              <a:ext uri="{FF2B5EF4-FFF2-40B4-BE49-F238E27FC236}">
                <a16:creationId xmlns:a16="http://schemas.microsoft.com/office/drawing/2014/main" id="{ED17F1BA-3788-45B7-CCB4-61E03C22736C}"/>
              </a:ext>
            </a:extLst>
          </p:cNvPr>
          <p:cNvSpPr txBox="1">
            <a:spLocks noGrp="1"/>
          </p:cNvSpPr>
          <p:nvPr>
            <p:ph type="ftr" sz="quarter" idx="9"/>
          </p:nvPr>
        </p:nvSpPr>
        <p:spPr/>
        <p:txBody>
          <a:bodyPr/>
          <a:lstStyle>
            <a:lvl1pPr>
              <a:defRPr/>
            </a:lvl1pPr>
          </a:lstStyle>
          <a:p>
            <a:pPr lvl="0"/>
            <a:r>
              <a:rPr lang="en-US"/>
              <a:t>Presentation Title</a:t>
            </a:r>
          </a:p>
        </p:txBody>
      </p:sp>
      <p:sp>
        <p:nvSpPr>
          <p:cNvPr id="6" name="Slide Number Placeholder 6">
            <a:extLst>
              <a:ext uri="{FF2B5EF4-FFF2-40B4-BE49-F238E27FC236}">
                <a16:creationId xmlns:a16="http://schemas.microsoft.com/office/drawing/2014/main" id="{6D922781-EB7A-341E-D4B9-18A307AE3C0B}"/>
              </a:ext>
            </a:extLst>
          </p:cNvPr>
          <p:cNvSpPr txBox="1">
            <a:spLocks noGrp="1"/>
          </p:cNvSpPr>
          <p:nvPr>
            <p:ph type="sldNum" sz="quarter" idx="8"/>
          </p:nvPr>
        </p:nvSpPr>
        <p:spPr/>
        <p:txBody>
          <a:bodyPr/>
          <a:lstStyle>
            <a:lvl1pPr>
              <a:defRPr/>
            </a:lvl1pPr>
          </a:lstStyle>
          <a:p>
            <a:pPr lvl="0"/>
            <a:fld id="{3CDBCD44-788C-4EB0-8568-0B5A05566C25}" type="slidenum">
              <a:t>‹#›</a:t>
            </a:fld>
            <a:endParaRPr lang="en-US"/>
          </a:p>
        </p:txBody>
      </p:sp>
    </p:spTree>
    <p:extLst>
      <p:ext uri="{BB962C8B-B14F-4D97-AF65-F5344CB8AC3E}">
        <p14:creationId xmlns:p14="http://schemas.microsoft.com/office/powerpoint/2010/main" val="211586853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Placeholder 4">
            <a:extLst>
              <a:ext uri="{FF2B5EF4-FFF2-40B4-BE49-F238E27FC236}">
                <a16:creationId xmlns:a16="http://schemas.microsoft.com/office/drawing/2014/main" id="{E0D3E9BD-C110-06BD-7FD4-3DBD7914BCB0}"/>
              </a:ext>
            </a:extLst>
          </p:cNvPr>
          <p:cNvSpPr txBox="1">
            <a:spLocks noGrp="1"/>
          </p:cNvSpPr>
          <p:nvPr>
            <p:ph type="title"/>
          </p:nvPr>
        </p:nvSpPr>
        <p:spPr>
          <a:xfrm>
            <a:off x="6710507" y="2016581"/>
            <a:ext cx="4441185" cy="2775853"/>
          </a:xfrm>
        </p:spPr>
        <p:txBody>
          <a:bodyPr/>
          <a:lstStyle>
            <a:lvl1pPr>
              <a:defRPr/>
            </a:lvl1pPr>
          </a:lstStyle>
          <a:p>
            <a:pPr lvl="0"/>
            <a:r>
              <a:rPr lang="en-US"/>
              <a:t>Click to edit Master title style</a:t>
            </a:r>
          </a:p>
        </p:txBody>
      </p:sp>
      <p:sp>
        <p:nvSpPr>
          <p:cNvPr id="3" name="Hexagon 17">
            <a:extLst>
              <a:ext uri="{FF2B5EF4-FFF2-40B4-BE49-F238E27FC236}">
                <a16:creationId xmlns:a16="http://schemas.microsoft.com/office/drawing/2014/main" id="{597C7ECF-0E7F-D612-2BE2-FF32266BD138}"/>
              </a:ext>
            </a:extLst>
          </p:cNvPr>
          <p:cNvSpPr/>
          <p:nvPr/>
        </p:nvSpPr>
        <p:spPr>
          <a:xfrm rot="5400013">
            <a:off x="1308233" y="2004968"/>
            <a:ext cx="3593591" cy="2880360"/>
          </a:xfrm>
          <a:custGeom>
            <a:avLst>
              <a:gd name="f11" fmla="val 31211"/>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31211"/>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Text 47" descr="Click icon to add picture">
            <a:extLst>
              <a:ext uri="{FF2B5EF4-FFF2-40B4-BE49-F238E27FC236}">
                <a16:creationId xmlns:a16="http://schemas.microsoft.com/office/drawing/2014/main" id="{A638028D-8CCF-266E-C3E3-B98FC2B91131}"/>
              </a:ext>
            </a:extLst>
          </p:cNvPr>
          <p:cNvSpPr txBox="1">
            <a:spLocks noGrp="1"/>
          </p:cNvSpPr>
          <p:nvPr>
            <p:ph type="body" idx="4294967295"/>
          </p:nvPr>
        </p:nvSpPr>
        <p:spPr>
          <a:xfrm>
            <a:off x="2319238" y="2911778"/>
            <a:ext cx="1570610" cy="1070826"/>
          </a:xfrm>
        </p:spPr>
        <p:txBody>
          <a:bodyPr anchorCtr="1"/>
          <a:lstStyle>
            <a:lvl1pPr marL="0" indent="0" algn="ctr">
              <a:lnSpc>
                <a:spcPct val="113000"/>
              </a:lnSpc>
              <a:buNone/>
              <a:defRPr sz="1800" b="1" cap="all">
                <a:solidFill>
                  <a:srgbClr val="0F253E"/>
                </a:solidFill>
              </a:defRPr>
            </a:lvl1pPr>
          </a:lstStyle>
          <a:p>
            <a:pPr lvl="0"/>
            <a:r>
              <a:rPr lang="en-US"/>
              <a:t>Click to edit Master title style </a:t>
            </a:r>
          </a:p>
        </p:txBody>
      </p:sp>
      <p:sp>
        <p:nvSpPr>
          <p:cNvPr id="5" name="Picture Placeholder 16">
            <a:extLst>
              <a:ext uri="{FF2B5EF4-FFF2-40B4-BE49-F238E27FC236}">
                <a16:creationId xmlns:a16="http://schemas.microsoft.com/office/drawing/2014/main" id="{8F4B6C6A-38E0-CECF-0C81-47AC304FCEDF}"/>
              </a:ext>
            </a:extLst>
          </p:cNvPr>
          <p:cNvSpPr txBox="1">
            <a:spLocks noGrp="1"/>
          </p:cNvSpPr>
          <p:nvPr>
            <p:ph type="pic" idx="4294967295"/>
          </p:nvPr>
        </p:nvSpPr>
        <p:spPr>
          <a:xfrm>
            <a:off x="581713" y="555644"/>
            <a:ext cx="5045659" cy="5783095"/>
          </a:xfrm>
        </p:spPr>
        <p:txBody>
          <a:bodyPr tIns="457200" anchorCtr="1"/>
          <a:lstStyle>
            <a:lvl1pPr marL="0" indent="0" algn="ctr">
              <a:buNone/>
              <a:defRPr/>
            </a:lvl1pPr>
          </a:lstStyle>
          <a:p>
            <a:pPr lvl="0"/>
            <a:r>
              <a:rPr lang="en-US"/>
              <a:t>Click icon to add picture</a:t>
            </a:r>
          </a:p>
        </p:txBody>
      </p:sp>
    </p:spTree>
    <p:extLst>
      <p:ext uri="{BB962C8B-B14F-4D97-AF65-F5344CB8AC3E}">
        <p14:creationId xmlns:p14="http://schemas.microsoft.com/office/powerpoint/2010/main" val="3817849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24C4-0422-27AB-9410-49ECD6E18D65}"/>
              </a:ext>
            </a:extLst>
          </p:cNvPr>
          <p:cNvSpPr txBox="1">
            <a:spLocks noGrp="1"/>
          </p:cNvSpPr>
          <p:nvPr>
            <p:ph type="title"/>
          </p:nvPr>
        </p:nvSpPr>
        <p:spPr>
          <a:xfrm>
            <a:off x="587831" y="507080"/>
            <a:ext cx="10515600" cy="1115430"/>
          </a:xfrm>
        </p:spPr>
        <p:txBody>
          <a:bodyPr/>
          <a:lstStyle>
            <a:lvl1pPr>
              <a:defRPr/>
            </a:lvl1pPr>
          </a:lstStyle>
          <a:p>
            <a:pPr lvl="0"/>
            <a:r>
              <a:rPr lang="en-US"/>
              <a:t>Click to edit Master title style</a:t>
            </a:r>
          </a:p>
        </p:txBody>
      </p:sp>
      <p:sp>
        <p:nvSpPr>
          <p:cNvPr id="3" name="Content placeholder 47">
            <a:extLst>
              <a:ext uri="{FF2B5EF4-FFF2-40B4-BE49-F238E27FC236}">
                <a16:creationId xmlns:a16="http://schemas.microsoft.com/office/drawing/2014/main" id="{F40611C6-262D-0EEA-55FA-359CE0A9D4C5}"/>
              </a:ext>
            </a:extLst>
          </p:cNvPr>
          <p:cNvSpPr txBox="1">
            <a:spLocks noGrp="1"/>
          </p:cNvSpPr>
          <p:nvPr>
            <p:ph type="chart" idx="4294967295"/>
          </p:nvPr>
        </p:nvSpPr>
        <p:spPr>
          <a:xfrm>
            <a:off x="587831" y="1622511"/>
            <a:ext cx="10889799" cy="4155755"/>
          </a:xfrm>
        </p:spPr>
        <p:txBody>
          <a:bodyPr/>
          <a:lstStyle>
            <a:lvl1pPr>
              <a:defRPr/>
            </a:lvl1pPr>
          </a:lstStyle>
          <a:p>
            <a:pPr lvl="0"/>
            <a:r>
              <a:rPr lang="en-US"/>
              <a:t>Click to edit master text style</a:t>
            </a:r>
          </a:p>
        </p:txBody>
      </p:sp>
      <p:sp>
        <p:nvSpPr>
          <p:cNvPr id="4" name="Footer Placeholder 2">
            <a:extLst>
              <a:ext uri="{FF2B5EF4-FFF2-40B4-BE49-F238E27FC236}">
                <a16:creationId xmlns:a16="http://schemas.microsoft.com/office/drawing/2014/main" id="{F8C2A33E-B5C8-EE0F-6AB1-27F329ED8DB1}"/>
              </a:ext>
            </a:extLst>
          </p:cNvPr>
          <p:cNvSpPr txBox="1">
            <a:spLocks noGrp="1"/>
          </p:cNvSpPr>
          <p:nvPr>
            <p:ph type="ftr" sz="quarter" idx="9"/>
          </p:nvPr>
        </p:nvSpPr>
        <p:spPr/>
        <p:txBody>
          <a:bodyPr/>
          <a:lstStyle>
            <a:lvl1pPr>
              <a:defRPr/>
            </a:lvl1pPr>
          </a:lstStyle>
          <a:p>
            <a:pPr lvl="0"/>
            <a:r>
              <a:rPr lang="en-US"/>
              <a:t>Presentation Title</a:t>
            </a:r>
          </a:p>
        </p:txBody>
      </p:sp>
      <p:sp>
        <p:nvSpPr>
          <p:cNvPr id="5" name="Slide Number Placeholder 4">
            <a:extLst>
              <a:ext uri="{FF2B5EF4-FFF2-40B4-BE49-F238E27FC236}">
                <a16:creationId xmlns:a16="http://schemas.microsoft.com/office/drawing/2014/main" id="{8EC34352-7D21-B268-7F66-B38149757339}"/>
              </a:ext>
            </a:extLst>
          </p:cNvPr>
          <p:cNvSpPr txBox="1">
            <a:spLocks noGrp="1"/>
          </p:cNvSpPr>
          <p:nvPr>
            <p:ph type="sldNum" sz="quarter" idx="8"/>
          </p:nvPr>
        </p:nvSpPr>
        <p:spPr/>
        <p:txBody>
          <a:bodyPr/>
          <a:lstStyle>
            <a:lvl1pPr>
              <a:defRPr/>
            </a:lvl1pPr>
          </a:lstStyle>
          <a:p>
            <a:pPr lvl="0"/>
            <a:fld id="{244280BA-542B-48BC-8898-5E56479A6601}" type="slidenum">
              <a:t>‹#›</a:t>
            </a:fld>
            <a:endParaRPr lang="en-US"/>
          </a:p>
        </p:txBody>
      </p:sp>
    </p:spTree>
    <p:extLst>
      <p:ext uri="{BB962C8B-B14F-4D97-AF65-F5344CB8AC3E}">
        <p14:creationId xmlns:p14="http://schemas.microsoft.com/office/powerpoint/2010/main" val="2389363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with design">
    <p:spTree>
      <p:nvGrpSpPr>
        <p:cNvPr id="1" name=""/>
        <p:cNvGrpSpPr/>
        <p:nvPr/>
      </p:nvGrpSpPr>
      <p:grpSpPr>
        <a:xfrm>
          <a:off x="0" y="0"/>
          <a:ext cx="0" cy="0"/>
          <a:chOff x="0" y="0"/>
          <a:chExt cx="0" cy="0"/>
        </a:xfrm>
      </p:grpSpPr>
      <p:sp>
        <p:nvSpPr>
          <p:cNvPr id="2" name="Title Placeholder 4">
            <a:extLst>
              <a:ext uri="{FF2B5EF4-FFF2-40B4-BE49-F238E27FC236}">
                <a16:creationId xmlns:a16="http://schemas.microsoft.com/office/drawing/2014/main" id="{13863A19-7423-21E5-D136-F1C61374B7D4}"/>
              </a:ext>
            </a:extLst>
          </p:cNvPr>
          <p:cNvSpPr txBox="1">
            <a:spLocks noGrp="1"/>
          </p:cNvSpPr>
          <p:nvPr>
            <p:ph type="title"/>
          </p:nvPr>
        </p:nvSpPr>
        <p:spPr>
          <a:xfrm>
            <a:off x="581704" y="721534"/>
            <a:ext cx="10889799" cy="1419002"/>
          </a:xfrm>
        </p:spPr>
        <p:txBody>
          <a:bodyPr anchor="t"/>
          <a:lstStyle>
            <a:lvl1pPr>
              <a:defRPr/>
            </a:lvl1pPr>
          </a:lstStyle>
          <a:p>
            <a:pPr lvl="0"/>
            <a:r>
              <a:rPr lang="en-US"/>
              <a:t>Click to edit Master title style</a:t>
            </a:r>
          </a:p>
        </p:txBody>
      </p:sp>
      <p:sp>
        <p:nvSpPr>
          <p:cNvPr id="3" name="Table placeholder">
            <a:extLst>
              <a:ext uri="{FF2B5EF4-FFF2-40B4-BE49-F238E27FC236}">
                <a16:creationId xmlns:a16="http://schemas.microsoft.com/office/drawing/2014/main" id="{62EFF571-D849-47D8-173D-B70279002216}"/>
              </a:ext>
            </a:extLst>
          </p:cNvPr>
          <p:cNvSpPr txBox="1">
            <a:spLocks noGrp="1"/>
          </p:cNvSpPr>
          <p:nvPr>
            <p:ph type="tbl" idx="4294967295"/>
          </p:nvPr>
        </p:nvSpPr>
        <p:spPr>
          <a:xfrm>
            <a:off x="581704" y="1614199"/>
            <a:ext cx="10889799" cy="4317851"/>
          </a:xfrm>
        </p:spPr>
        <p:txBody>
          <a:bodyPr/>
          <a:lstStyle>
            <a:lvl1pPr>
              <a:defRPr/>
            </a:lvl1pPr>
          </a:lstStyle>
          <a:p>
            <a:pPr lvl="0"/>
            <a:r>
              <a:rPr lang="en-US"/>
              <a:t>Click to edit master text style</a:t>
            </a:r>
          </a:p>
        </p:txBody>
      </p:sp>
      <p:sp>
        <p:nvSpPr>
          <p:cNvPr id="4" name="Freeform: Shape 5">
            <a:extLst>
              <a:ext uri="{FF2B5EF4-FFF2-40B4-BE49-F238E27FC236}">
                <a16:creationId xmlns:a16="http://schemas.microsoft.com/office/drawing/2014/main" id="{3304CA1F-9503-6702-49BF-EF775263118F}"/>
              </a:ext>
            </a:extLst>
          </p:cNvPr>
          <p:cNvSpPr/>
          <p:nvPr/>
        </p:nvSpPr>
        <p:spPr>
          <a:xfrm>
            <a:off x="10551279" y="4665387"/>
            <a:ext cx="603952" cy="681740"/>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AEC1D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11">
            <a:extLst>
              <a:ext uri="{FF2B5EF4-FFF2-40B4-BE49-F238E27FC236}">
                <a16:creationId xmlns:a16="http://schemas.microsoft.com/office/drawing/2014/main" id="{57C25ACE-E3BD-A32F-E304-4BE68E27FA05}"/>
              </a:ext>
            </a:extLst>
          </p:cNvPr>
          <p:cNvSpPr/>
          <p:nvPr/>
        </p:nvSpPr>
        <p:spPr>
          <a:xfrm>
            <a:off x="10524771" y="5146142"/>
            <a:ext cx="1667225" cy="1711857"/>
          </a:xfrm>
          <a:custGeom>
            <a:avLst/>
            <a:gdLst>
              <a:gd name="f0" fmla="val 10800000"/>
              <a:gd name="f1" fmla="val 5400000"/>
              <a:gd name="f2" fmla="val 180"/>
              <a:gd name="f3" fmla="val w"/>
              <a:gd name="f4" fmla="val h"/>
              <a:gd name="f5" fmla="val 0"/>
              <a:gd name="f6" fmla="val 1667226"/>
              <a:gd name="f7" fmla="val 1711855"/>
              <a:gd name="f8" fmla="val 998834"/>
              <a:gd name="f9" fmla="val 373790"/>
              <a:gd name="f10" fmla="val 48502"/>
              <a:gd name="f11" fmla="val 1684915"/>
              <a:gd name="f12" fmla="val 564300"/>
              <a:gd name="f13" fmla="+- 0 0 -90"/>
              <a:gd name="f14" fmla="*/ f3 1 1667226"/>
              <a:gd name="f15" fmla="*/ f4 1 1711855"/>
              <a:gd name="f16" fmla="val f5"/>
              <a:gd name="f17" fmla="val f6"/>
              <a:gd name="f18" fmla="val f7"/>
              <a:gd name="f19" fmla="*/ f13 f0 1"/>
              <a:gd name="f20" fmla="+- f18 0 f16"/>
              <a:gd name="f21" fmla="+- f17 0 f16"/>
              <a:gd name="f22" fmla="*/ f19 1 f2"/>
              <a:gd name="f23" fmla="*/ f21 1 1667226"/>
              <a:gd name="f24" fmla="*/ f20 1 1711855"/>
              <a:gd name="f25" fmla="*/ 998834 f21 1"/>
              <a:gd name="f26" fmla="*/ 0 f20 1"/>
              <a:gd name="f27" fmla="*/ 1667226 f21 1"/>
              <a:gd name="f28" fmla="*/ 373790 f20 1"/>
              <a:gd name="f29" fmla="*/ 1711855 f20 1"/>
              <a:gd name="f30" fmla="*/ 48502 f21 1"/>
              <a:gd name="f31" fmla="*/ 0 f21 1"/>
              <a:gd name="f32" fmla="*/ 1684915 f20 1"/>
              <a:gd name="f33" fmla="*/ 564300 f20 1"/>
              <a:gd name="f34" fmla="+- f22 0 f1"/>
              <a:gd name="f35" fmla="*/ f25 1 1667226"/>
              <a:gd name="f36" fmla="*/ f26 1 1711855"/>
              <a:gd name="f37" fmla="*/ f27 1 1667226"/>
              <a:gd name="f38" fmla="*/ f28 1 1711855"/>
              <a:gd name="f39" fmla="*/ f29 1 1711855"/>
              <a:gd name="f40" fmla="*/ f30 1 1667226"/>
              <a:gd name="f41" fmla="*/ f31 1 1667226"/>
              <a:gd name="f42" fmla="*/ f32 1 1711855"/>
              <a:gd name="f43" fmla="*/ f33 1 1711855"/>
              <a:gd name="f44" fmla="*/ f16 1 f23"/>
              <a:gd name="f45" fmla="*/ f17 1 f23"/>
              <a:gd name="f46" fmla="*/ f16 1 f24"/>
              <a:gd name="f47" fmla="*/ f18 1 f24"/>
              <a:gd name="f48" fmla="*/ f35 1 f23"/>
              <a:gd name="f49" fmla="*/ f36 1 f24"/>
              <a:gd name="f50" fmla="*/ f37 1 f23"/>
              <a:gd name="f51" fmla="*/ f38 1 f24"/>
              <a:gd name="f52" fmla="*/ f39 1 f24"/>
              <a:gd name="f53" fmla="*/ f40 1 f23"/>
              <a:gd name="f54" fmla="*/ f41 1 f23"/>
              <a:gd name="f55" fmla="*/ f42 1 f24"/>
              <a:gd name="f56" fmla="*/ f43 1 f24"/>
              <a:gd name="f57" fmla="*/ f44 f14 1"/>
              <a:gd name="f58" fmla="*/ f45 f14 1"/>
              <a:gd name="f59" fmla="*/ f47 f15 1"/>
              <a:gd name="f60" fmla="*/ f46 f15 1"/>
              <a:gd name="f61" fmla="*/ f48 f14 1"/>
              <a:gd name="f62" fmla="*/ f49 f15 1"/>
              <a:gd name="f63" fmla="*/ f50 f14 1"/>
              <a:gd name="f64" fmla="*/ f51 f15 1"/>
              <a:gd name="f65" fmla="*/ f52 f15 1"/>
              <a:gd name="f66" fmla="*/ f53 f14 1"/>
              <a:gd name="f67" fmla="*/ f54 f14 1"/>
              <a:gd name="f68" fmla="*/ f55 f15 1"/>
              <a:gd name="f69" fmla="*/ f56 f15 1"/>
            </a:gdLst>
            <a:ahLst/>
            <a:cxnLst>
              <a:cxn ang="3cd4">
                <a:pos x="hc" y="t"/>
              </a:cxn>
              <a:cxn ang="0">
                <a:pos x="r" y="vc"/>
              </a:cxn>
              <a:cxn ang="cd4">
                <a:pos x="hc" y="b"/>
              </a:cxn>
              <a:cxn ang="cd2">
                <a:pos x="l" y="vc"/>
              </a:cxn>
              <a:cxn ang="f34">
                <a:pos x="f61" y="f62"/>
              </a:cxn>
              <a:cxn ang="f34">
                <a:pos x="f63" y="f64"/>
              </a:cxn>
              <a:cxn ang="f34">
                <a:pos x="f63" y="f65"/>
              </a:cxn>
              <a:cxn ang="f34">
                <a:pos x="f66" y="f65"/>
              </a:cxn>
              <a:cxn ang="f34">
                <a:pos x="f67" y="f68"/>
              </a:cxn>
              <a:cxn ang="f34">
                <a:pos x="f67" y="f69"/>
              </a:cxn>
            </a:cxnLst>
            <a:rect l="f57" t="f60" r="f58" b="f59"/>
            <a:pathLst>
              <a:path w="1667226" h="1711855">
                <a:moveTo>
                  <a:pt x="f8" y="f5"/>
                </a:moveTo>
                <a:lnTo>
                  <a:pt x="f6" y="f9"/>
                </a:lnTo>
                <a:lnTo>
                  <a:pt x="f6" y="f7"/>
                </a:lnTo>
                <a:lnTo>
                  <a:pt x="f10" y="f7"/>
                </a:lnTo>
                <a:lnTo>
                  <a:pt x="f5" y="f11"/>
                </a:lnTo>
                <a:lnTo>
                  <a:pt x="f5" y="f12"/>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6" name="Freeform: Shape 11">
            <a:extLst>
              <a:ext uri="{FF2B5EF4-FFF2-40B4-BE49-F238E27FC236}">
                <a16:creationId xmlns:a16="http://schemas.microsoft.com/office/drawing/2014/main" id="{B029104A-0173-7B18-10F6-1B59DA376D92}"/>
              </a:ext>
            </a:extLst>
          </p:cNvPr>
          <p:cNvSpPr/>
          <p:nvPr/>
        </p:nvSpPr>
        <p:spPr>
          <a:xfrm>
            <a:off x="10177281" y="5347127"/>
            <a:ext cx="748555" cy="856363"/>
          </a:xfrm>
          <a:custGeom>
            <a:avLst/>
            <a:gdLst>
              <a:gd name="f0" fmla="val 10800000"/>
              <a:gd name="f1" fmla="val 5400000"/>
              <a:gd name="f2" fmla="val 180"/>
              <a:gd name="f3" fmla="val w"/>
              <a:gd name="f4" fmla="val h"/>
              <a:gd name="f5" fmla="val 0"/>
              <a:gd name="f6" fmla="val 4398682"/>
              <a:gd name="f7" fmla="val 5032188"/>
              <a:gd name="f8" fmla="val 2187388"/>
              <a:gd name="f9" fmla="val 4386729"/>
              <a:gd name="f10" fmla="val 1261035"/>
              <a:gd name="f11" fmla="val 4390713"/>
              <a:gd name="f12" fmla="val 2103718"/>
              <a:gd name="f13" fmla="val 4394698"/>
              <a:gd name="f14" fmla="val 2946400"/>
              <a:gd name="f15" fmla="val 3789083"/>
              <a:gd name="f16" fmla="val 2193365"/>
              <a:gd name="f17" fmla="val 3783106"/>
              <a:gd name="f18" fmla="val 1267012"/>
              <a:gd name="f19" fmla="+- 0 0 -90"/>
              <a:gd name="f20" fmla="*/ f3 1 4398682"/>
              <a:gd name="f21" fmla="*/ f4 1 5032188"/>
              <a:gd name="f22" fmla="val f5"/>
              <a:gd name="f23" fmla="val f6"/>
              <a:gd name="f24" fmla="val f7"/>
              <a:gd name="f25" fmla="*/ f19 f0 1"/>
              <a:gd name="f26" fmla="+- f24 0 f22"/>
              <a:gd name="f27" fmla="+- f23 0 f22"/>
              <a:gd name="f28" fmla="*/ f25 1 f2"/>
              <a:gd name="f29" fmla="*/ f27 1 4398682"/>
              <a:gd name="f30" fmla="*/ f26 1 5032188"/>
              <a:gd name="f31" fmla="*/ 2187388 f27 1"/>
              <a:gd name="f32" fmla="*/ 0 f26 1"/>
              <a:gd name="f33" fmla="*/ 4386729 f27 1"/>
              <a:gd name="f34" fmla="*/ 1261035 f26 1"/>
              <a:gd name="f35" fmla="*/ 4398682 f27 1"/>
              <a:gd name="f36" fmla="*/ 3789083 f26 1"/>
              <a:gd name="f37" fmla="*/ 2193365 f27 1"/>
              <a:gd name="f38" fmla="*/ 5032188 f26 1"/>
              <a:gd name="f39" fmla="*/ 0 f27 1"/>
              <a:gd name="f40" fmla="*/ 3783106 f26 1"/>
              <a:gd name="f41" fmla="*/ 1267012 f26 1"/>
              <a:gd name="f42" fmla="+- f28 0 f1"/>
              <a:gd name="f43" fmla="*/ f31 1 4398682"/>
              <a:gd name="f44" fmla="*/ f32 1 5032188"/>
              <a:gd name="f45" fmla="*/ f33 1 4398682"/>
              <a:gd name="f46" fmla="*/ f34 1 5032188"/>
              <a:gd name="f47" fmla="*/ f35 1 4398682"/>
              <a:gd name="f48" fmla="*/ f36 1 5032188"/>
              <a:gd name="f49" fmla="*/ f37 1 4398682"/>
              <a:gd name="f50" fmla="*/ f38 1 5032188"/>
              <a:gd name="f51" fmla="*/ f39 1 4398682"/>
              <a:gd name="f52" fmla="*/ f40 1 5032188"/>
              <a:gd name="f53" fmla="*/ f41 1 5032188"/>
              <a:gd name="f54" fmla="*/ f22 1 f29"/>
              <a:gd name="f55" fmla="*/ f23 1 f29"/>
              <a:gd name="f56" fmla="*/ f22 1 f30"/>
              <a:gd name="f57" fmla="*/ f24 1 f30"/>
              <a:gd name="f58" fmla="*/ f43 1 f29"/>
              <a:gd name="f59" fmla="*/ f44 1 f30"/>
              <a:gd name="f60" fmla="*/ f45 1 f29"/>
              <a:gd name="f61" fmla="*/ f46 1 f30"/>
              <a:gd name="f62" fmla="*/ f47 1 f29"/>
              <a:gd name="f63" fmla="*/ f48 1 f30"/>
              <a:gd name="f64" fmla="*/ f49 1 f29"/>
              <a:gd name="f65" fmla="*/ f50 1 f30"/>
              <a:gd name="f66" fmla="*/ f51 1 f29"/>
              <a:gd name="f67" fmla="*/ f52 1 f30"/>
              <a:gd name="f68" fmla="*/ f53 1 f30"/>
              <a:gd name="f69" fmla="*/ f54 f20 1"/>
              <a:gd name="f70" fmla="*/ f55 f20 1"/>
              <a:gd name="f71" fmla="*/ f57 f21 1"/>
              <a:gd name="f72" fmla="*/ f56 f21 1"/>
              <a:gd name="f73" fmla="*/ f58 f20 1"/>
              <a:gd name="f74" fmla="*/ f59 f21 1"/>
              <a:gd name="f75" fmla="*/ f60 f20 1"/>
              <a:gd name="f76" fmla="*/ f61 f21 1"/>
              <a:gd name="f77" fmla="*/ f62 f20 1"/>
              <a:gd name="f78" fmla="*/ f63 f21 1"/>
              <a:gd name="f79" fmla="*/ f64 f20 1"/>
              <a:gd name="f80" fmla="*/ f65 f21 1"/>
              <a:gd name="f81" fmla="*/ f66 f20 1"/>
              <a:gd name="f82" fmla="*/ f67 f21 1"/>
              <a:gd name="f83" fmla="*/ f68 f21 1"/>
            </a:gdLst>
            <a:ahLst/>
            <a:cxnLst>
              <a:cxn ang="3cd4">
                <a:pos x="hc" y="t"/>
              </a:cxn>
              <a:cxn ang="0">
                <a:pos x="r" y="vc"/>
              </a:cxn>
              <a:cxn ang="cd4">
                <a:pos x="hc" y="b"/>
              </a:cxn>
              <a:cxn ang="cd2">
                <a:pos x="l" y="vc"/>
              </a:cxn>
              <a:cxn ang="f42">
                <a:pos x="f73" y="f74"/>
              </a:cxn>
              <a:cxn ang="f42">
                <a:pos x="f75" y="f76"/>
              </a:cxn>
              <a:cxn ang="f42">
                <a:pos x="f77" y="f78"/>
              </a:cxn>
              <a:cxn ang="f42">
                <a:pos x="f79" y="f80"/>
              </a:cxn>
              <a:cxn ang="f42">
                <a:pos x="f81" y="f82"/>
              </a:cxn>
              <a:cxn ang="f42">
                <a:pos x="f81" y="f83"/>
              </a:cxn>
              <a:cxn ang="f42">
                <a:pos x="f73" y="f74"/>
              </a:cxn>
            </a:cxnLst>
            <a:rect l="f69" t="f72" r="f70" b="f71"/>
            <a:pathLst>
              <a:path w="4398682" h="5032188">
                <a:moveTo>
                  <a:pt x="f8" y="f5"/>
                </a:moveTo>
                <a:lnTo>
                  <a:pt x="f9" y="f10"/>
                </a:lnTo>
                <a:cubicBezTo>
                  <a:pt x="f11" y="f12"/>
                  <a:pt x="f13" y="f14"/>
                  <a:pt x="f6" y="f15"/>
                </a:cubicBezTo>
                <a:lnTo>
                  <a:pt x="f16" y="f7"/>
                </a:lnTo>
                <a:lnTo>
                  <a:pt x="f5" y="f17"/>
                </a:lnTo>
                <a:lnTo>
                  <a:pt x="f5" y="f18"/>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7" name="Footer Placeholder 1">
            <a:extLst>
              <a:ext uri="{FF2B5EF4-FFF2-40B4-BE49-F238E27FC236}">
                <a16:creationId xmlns:a16="http://schemas.microsoft.com/office/drawing/2014/main" id="{401C4CBB-E8EB-BAD5-18FA-FC4B6CED002F}"/>
              </a:ext>
            </a:extLst>
          </p:cNvPr>
          <p:cNvSpPr txBox="1">
            <a:spLocks noGrp="1"/>
          </p:cNvSpPr>
          <p:nvPr>
            <p:ph type="ftr" sz="quarter" idx="9"/>
          </p:nvPr>
        </p:nvSpPr>
        <p:spPr/>
        <p:txBody>
          <a:bodyPr/>
          <a:lstStyle>
            <a:lvl1pPr>
              <a:defRPr/>
            </a:lvl1pPr>
          </a:lstStyle>
          <a:p>
            <a:pPr lvl="0"/>
            <a:r>
              <a:rPr lang="en-US"/>
              <a:t>Presentation Title</a:t>
            </a:r>
          </a:p>
        </p:txBody>
      </p:sp>
      <p:sp>
        <p:nvSpPr>
          <p:cNvPr id="8" name="Slide Number Placeholder 4">
            <a:extLst>
              <a:ext uri="{FF2B5EF4-FFF2-40B4-BE49-F238E27FC236}">
                <a16:creationId xmlns:a16="http://schemas.microsoft.com/office/drawing/2014/main" id="{524524CC-B15C-319B-A5D9-ADCB3839AEB9}"/>
              </a:ext>
            </a:extLst>
          </p:cNvPr>
          <p:cNvSpPr txBox="1">
            <a:spLocks noGrp="1"/>
          </p:cNvSpPr>
          <p:nvPr>
            <p:ph type="sldNum" sz="quarter" idx="8"/>
          </p:nvPr>
        </p:nvSpPr>
        <p:spPr/>
        <p:txBody>
          <a:bodyPr/>
          <a:lstStyle>
            <a:lvl1pPr>
              <a:defRPr/>
            </a:lvl1pPr>
          </a:lstStyle>
          <a:p>
            <a:pPr lvl="0"/>
            <a:fld id="{1E5A5D24-481D-4853-8087-93FA0ACFF380}" type="slidenum">
              <a:t>‹#›</a:t>
            </a:fld>
            <a:endParaRPr lang="en-US"/>
          </a:p>
        </p:txBody>
      </p:sp>
    </p:spTree>
    <p:extLst>
      <p:ext uri="{BB962C8B-B14F-4D97-AF65-F5344CB8AC3E}">
        <p14:creationId xmlns:p14="http://schemas.microsoft.com/office/powerpoint/2010/main" val="459819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6FC76141-538E-3A2C-B432-DF39DAB3492E}"/>
              </a:ext>
            </a:extLst>
          </p:cNvPr>
          <p:cNvSpPr txBox="1">
            <a:spLocks noGrp="1"/>
          </p:cNvSpPr>
          <p:nvPr>
            <p:ph type="title"/>
          </p:nvPr>
        </p:nvSpPr>
        <p:spPr>
          <a:xfrm>
            <a:off x="6099075" y="1856195"/>
            <a:ext cx="4518123" cy="1688905"/>
          </a:xfrm>
        </p:spPr>
        <p:txBody>
          <a:bodyPr anchor="b"/>
          <a:lstStyle>
            <a:lvl1pPr>
              <a:defRPr sz="2700">
                <a:latin typeface="Abadi"/>
              </a:defRPr>
            </a:lvl1pPr>
          </a:lstStyle>
          <a:p>
            <a:pPr lvl="0"/>
            <a:r>
              <a:rPr lang="en-US"/>
              <a:t>Click to edit Text style</a:t>
            </a:r>
          </a:p>
        </p:txBody>
      </p:sp>
      <p:sp>
        <p:nvSpPr>
          <p:cNvPr id="3" name="subtitle 47">
            <a:extLst>
              <a:ext uri="{FF2B5EF4-FFF2-40B4-BE49-F238E27FC236}">
                <a16:creationId xmlns:a16="http://schemas.microsoft.com/office/drawing/2014/main" id="{73036E56-E694-1D81-6774-E30DE98655A3}"/>
              </a:ext>
            </a:extLst>
          </p:cNvPr>
          <p:cNvSpPr txBox="1">
            <a:spLocks noGrp="1"/>
          </p:cNvSpPr>
          <p:nvPr>
            <p:ph type="body" idx="4294967295"/>
          </p:nvPr>
        </p:nvSpPr>
        <p:spPr>
          <a:xfrm>
            <a:off x="6096003" y="3695017"/>
            <a:ext cx="4672693" cy="1688905"/>
          </a:xfrm>
        </p:spPr>
        <p:txBody>
          <a:bodyPr/>
          <a:lstStyle>
            <a:lvl1pPr marL="0" indent="0">
              <a:lnSpc>
                <a:spcPct val="100000"/>
              </a:lnSpc>
              <a:buNone/>
              <a:defRPr sz="1500">
                <a:solidFill>
                  <a:srgbClr val="B83903"/>
                </a:solidFill>
              </a:defRPr>
            </a:lvl1pPr>
          </a:lstStyle>
          <a:p>
            <a:pPr lvl="0"/>
            <a:r>
              <a:rPr lang="en-US"/>
              <a:t>Click to edit Master text styles </a:t>
            </a:r>
          </a:p>
        </p:txBody>
      </p:sp>
      <p:sp>
        <p:nvSpPr>
          <p:cNvPr id="4" name="Freeform: Shape 5">
            <a:extLst>
              <a:ext uri="{FF2B5EF4-FFF2-40B4-BE49-F238E27FC236}">
                <a16:creationId xmlns:a16="http://schemas.microsoft.com/office/drawing/2014/main" id="{217A3253-D381-5DBF-7A21-2AC441EC1D1E}"/>
              </a:ext>
            </a:extLst>
          </p:cNvPr>
          <p:cNvSpPr/>
          <p:nvPr/>
        </p:nvSpPr>
        <p:spPr>
          <a:xfrm>
            <a:off x="3843561" y="722522"/>
            <a:ext cx="1244909" cy="1405249"/>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AEC1D8"/>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Shape 6">
            <a:extLst>
              <a:ext uri="{FF2B5EF4-FFF2-40B4-BE49-F238E27FC236}">
                <a16:creationId xmlns:a16="http://schemas.microsoft.com/office/drawing/2014/main" id="{0F6C24A2-5860-F96C-9F75-95A1F8056BC6}"/>
              </a:ext>
            </a:extLst>
          </p:cNvPr>
          <p:cNvSpPr/>
          <p:nvPr/>
        </p:nvSpPr>
        <p:spPr>
          <a:xfrm>
            <a:off x="1223933" y="1436915"/>
            <a:ext cx="2857006" cy="3269775"/>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Abadi"/>
            </a:endParaRPr>
          </a:p>
        </p:txBody>
      </p:sp>
      <p:sp>
        <p:nvSpPr>
          <p:cNvPr id="6" name="Freeform: Shape 7">
            <a:extLst>
              <a:ext uri="{FF2B5EF4-FFF2-40B4-BE49-F238E27FC236}">
                <a16:creationId xmlns:a16="http://schemas.microsoft.com/office/drawing/2014/main" id="{853E81A7-FAA8-10AC-3B71-AD468B7C4D70}"/>
              </a:ext>
            </a:extLst>
          </p:cNvPr>
          <p:cNvSpPr/>
          <p:nvPr/>
        </p:nvSpPr>
        <p:spPr>
          <a:xfrm>
            <a:off x="758705" y="3457556"/>
            <a:ext cx="1208041" cy="1381758"/>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7" name="Freeform: Shape 11">
            <a:extLst>
              <a:ext uri="{FF2B5EF4-FFF2-40B4-BE49-F238E27FC236}">
                <a16:creationId xmlns:a16="http://schemas.microsoft.com/office/drawing/2014/main" id="{CB2AF6AA-B246-1864-8BDB-B77590BB2047}"/>
              </a:ext>
            </a:extLst>
          </p:cNvPr>
          <p:cNvSpPr/>
          <p:nvPr/>
        </p:nvSpPr>
        <p:spPr>
          <a:xfrm>
            <a:off x="2917914" y="4662159"/>
            <a:ext cx="663378" cy="758924"/>
          </a:xfrm>
          <a:custGeom>
            <a:avLst/>
            <a:gdLst>
              <a:gd name="f0" fmla="val 10800000"/>
              <a:gd name="f1" fmla="val 5400000"/>
              <a:gd name="f2" fmla="val 180"/>
              <a:gd name="f3" fmla="val w"/>
              <a:gd name="f4" fmla="val h"/>
              <a:gd name="f5" fmla="val 0"/>
              <a:gd name="f6" fmla="val 4398682"/>
              <a:gd name="f7" fmla="val 5032188"/>
              <a:gd name="f8" fmla="val 2187388"/>
              <a:gd name="f9" fmla="val 4386729"/>
              <a:gd name="f10" fmla="val 1261035"/>
              <a:gd name="f11" fmla="val 4390713"/>
              <a:gd name="f12" fmla="val 2103718"/>
              <a:gd name="f13" fmla="val 4394698"/>
              <a:gd name="f14" fmla="val 2946400"/>
              <a:gd name="f15" fmla="val 3789083"/>
              <a:gd name="f16" fmla="val 2193365"/>
              <a:gd name="f17" fmla="val 3783106"/>
              <a:gd name="f18" fmla="val 1267012"/>
              <a:gd name="f19" fmla="+- 0 0 -90"/>
              <a:gd name="f20" fmla="*/ f3 1 4398682"/>
              <a:gd name="f21" fmla="*/ f4 1 5032188"/>
              <a:gd name="f22" fmla="val f5"/>
              <a:gd name="f23" fmla="val f6"/>
              <a:gd name="f24" fmla="val f7"/>
              <a:gd name="f25" fmla="*/ f19 f0 1"/>
              <a:gd name="f26" fmla="+- f24 0 f22"/>
              <a:gd name="f27" fmla="+- f23 0 f22"/>
              <a:gd name="f28" fmla="*/ f25 1 f2"/>
              <a:gd name="f29" fmla="*/ f27 1 4398682"/>
              <a:gd name="f30" fmla="*/ f26 1 5032188"/>
              <a:gd name="f31" fmla="*/ 2187388 f27 1"/>
              <a:gd name="f32" fmla="*/ 0 f26 1"/>
              <a:gd name="f33" fmla="*/ 4386729 f27 1"/>
              <a:gd name="f34" fmla="*/ 1261035 f26 1"/>
              <a:gd name="f35" fmla="*/ 4398682 f27 1"/>
              <a:gd name="f36" fmla="*/ 3789083 f26 1"/>
              <a:gd name="f37" fmla="*/ 2193365 f27 1"/>
              <a:gd name="f38" fmla="*/ 5032188 f26 1"/>
              <a:gd name="f39" fmla="*/ 0 f27 1"/>
              <a:gd name="f40" fmla="*/ 3783106 f26 1"/>
              <a:gd name="f41" fmla="*/ 1267012 f26 1"/>
              <a:gd name="f42" fmla="+- f28 0 f1"/>
              <a:gd name="f43" fmla="*/ f31 1 4398682"/>
              <a:gd name="f44" fmla="*/ f32 1 5032188"/>
              <a:gd name="f45" fmla="*/ f33 1 4398682"/>
              <a:gd name="f46" fmla="*/ f34 1 5032188"/>
              <a:gd name="f47" fmla="*/ f35 1 4398682"/>
              <a:gd name="f48" fmla="*/ f36 1 5032188"/>
              <a:gd name="f49" fmla="*/ f37 1 4398682"/>
              <a:gd name="f50" fmla="*/ f38 1 5032188"/>
              <a:gd name="f51" fmla="*/ f39 1 4398682"/>
              <a:gd name="f52" fmla="*/ f40 1 5032188"/>
              <a:gd name="f53" fmla="*/ f41 1 5032188"/>
              <a:gd name="f54" fmla="*/ f22 1 f29"/>
              <a:gd name="f55" fmla="*/ f23 1 f29"/>
              <a:gd name="f56" fmla="*/ f22 1 f30"/>
              <a:gd name="f57" fmla="*/ f24 1 f30"/>
              <a:gd name="f58" fmla="*/ f43 1 f29"/>
              <a:gd name="f59" fmla="*/ f44 1 f30"/>
              <a:gd name="f60" fmla="*/ f45 1 f29"/>
              <a:gd name="f61" fmla="*/ f46 1 f30"/>
              <a:gd name="f62" fmla="*/ f47 1 f29"/>
              <a:gd name="f63" fmla="*/ f48 1 f30"/>
              <a:gd name="f64" fmla="*/ f49 1 f29"/>
              <a:gd name="f65" fmla="*/ f50 1 f30"/>
              <a:gd name="f66" fmla="*/ f51 1 f29"/>
              <a:gd name="f67" fmla="*/ f52 1 f30"/>
              <a:gd name="f68" fmla="*/ f53 1 f30"/>
              <a:gd name="f69" fmla="*/ f54 f20 1"/>
              <a:gd name="f70" fmla="*/ f55 f20 1"/>
              <a:gd name="f71" fmla="*/ f57 f21 1"/>
              <a:gd name="f72" fmla="*/ f56 f21 1"/>
              <a:gd name="f73" fmla="*/ f58 f20 1"/>
              <a:gd name="f74" fmla="*/ f59 f21 1"/>
              <a:gd name="f75" fmla="*/ f60 f20 1"/>
              <a:gd name="f76" fmla="*/ f61 f21 1"/>
              <a:gd name="f77" fmla="*/ f62 f20 1"/>
              <a:gd name="f78" fmla="*/ f63 f21 1"/>
              <a:gd name="f79" fmla="*/ f64 f20 1"/>
              <a:gd name="f80" fmla="*/ f65 f21 1"/>
              <a:gd name="f81" fmla="*/ f66 f20 1"/>
              <a:gd name="f82" fmla="*/ f67 f21 1"/>
              <a:gd name="f83" fmla="*/ f68 f21 1"/>
            </a:gdLst>
            <a:ahLst/>
            <a:cxnLst>
              <a:cxn ang="3cd4">
                <a:pos x="hc" y="t"/>
              </a:cxn>
              <a:cxn ang="0">
                <a:pos x="r" y="vc"/>
              </a:cxn>
              <a:cxn ang="cd4">
                <a:pos x="hc" y="b"/>
              </a:cxn>
              <a:cxn ang="cd2">
                <a:pos x="l" y="vc"/>
              </a:cxn>
              <a:cxn ang="f42">
                <a:pos x="f73" y="f74"/>
              </a:cxn>
              <a:cxn ang="f42">
                <a:pos x="f75" y="f76"/>
              </a:cxn>
              <a:cxn ang="f42">
                <a:pos x="f77" y="f78"/>
              </a:cxn>
              <a:cxn ang="f42">
                <a:pos x="f79" y="f80"/>
              </a:cxn>
              <a:cxn ang="f42">
                <a:pos x="f81" y="f82"/>
              </a:cxn>
              <a:cxn ang="f42">
                <a:pos x="f81" y="f83"/>
              </a:cxn>
              <a:cxn ang="f42">
                <a:pos x="f73" y="f74"/>
              </a:cxn>
            </a:cxnLst>
            <a:rect l="f69" t="f72" r="f70" b="f71"/>
            <a:pathLst>
              <a:path w="4398682" h="5032188">
                <a:moveTo>
                  <a:pt x="f8" y="f5"/>
                </a:moveTo>
                <a:lnTo>
                  <a:pt x="f9" y="f10"/>
                </a:lnTo>
                <a:cubicBezTo>
                  <a:pt x="f11" y="f12"/>
                  <a:pt x="f13" y="f14"/>
                  <a:pt x="f6" y="f15"/>
                </a:cubicBezTo>
                <a:lnTo>
                  <a:pt x="f16" y="f7"/>
                </a:lnTo>
                <a:lnTo>
                  <a:pt x="f5" y="f17"/>
                </a:lnTo>
                <a:lnTo>
                  <a:pt x="f5" y="f18"/>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8" name="Footer Placeholder 2">
            <a:extLst>
              <a:ext uri="{FF2B5EF4-FFF2-40B4-BE49-F238E27FC236}">
                <a16:creationId xmlns:a16="http://schemas.microsoft.com/office/drawing/2014/main" id="{29001E86-E24C-AF7A-BCC5-3E891E0EB302}"/>
              </a:ext>
            </a:extLst>
          </p:cNvPr>
          <p:cNvSpPr txBox="1">
            <a:spLocks noGrp="1"/>
          </p:cNvSpPr>
          <p:nvPr>
            <p:ph type="ftr" sz="quarter" idx="9"/>
          </p:nvPr>
        </p:nvSpPr>
        <p:spPr/>
        <p:txBody>
          <a:bodyPr/>
          <a:lstStyle>
            <a:lvl1pPr>
              <a:defRPr/>
            </a:lvl1pPr>
          </a:lstStyle>
          <a:p>
            <a:pPr lvl="0"/>
            <a:r>
              <a:rPr lang="en-US"/>
              <a:t>Presentation Title</a:t>
            </a:r>
          </a:p>
        </p:txBody>
      </p:sp>
      <p:sp>
        <p:nvSpPr>
          <p:cNvPr id="9" name="Slide Number Placeholder 9">
            <a:extLst>
              <a:ext uri="{FF2B5EF4-FFF2-40B4-BE49-F238E27FC236}">
                <a16:creationId xmlns:a16="http://schemas.microsoft.com/office/drawing/2014/main" id="{52412687-9E7A-BA1C-F4C3-683D575DAA97}"/>
              </a:ext>
            </a:extLst>
          </p:cNvPr>
          <p:cNvSpPr txBox="1">
            <a:spLocks noGrp="1"/>
          </p:cNvSpPr>
          <p:nvPr>
            <p:ph type="sldNum" sz="quarter" idx="8"/>
          </p:nvPr>
        </p:nvSpPr>
        <p:spPr/>
        <p:txBody>
          <a:bodyPr/>
          <a:lstStyle>
            <a:lvl1pPr>
              <a:defRPr/>
            </a:lvl1pPr>
          </a:lstStyle>
          <a:p>
            <a:pPr lvl="0"/>
            <a:fld id="{400AEE41-58EB-4D6C-AABC-AC48611236FD}" type="slidenum">
              <a:t>‹#›</a:t>
            </a:fld>
            <a:endParaRPr lang="en-US"/>
          </a:p>
        </p:txBody>
      </p:sp>
    </p:spTree>
    <p:extLst>
      <p:ext uri="{BB962C8B-B14F-4D97-AF65-F5344CB8AC3E}">
        <p14:creationId xmlns:p14="http://schemas.microsoft.com/office/powerpoint/2010/main" val="36252752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Team Members">
    <p:spTree>
      <p:nvGrpSpPr>
        <p:cNvPr id="1" name=""/>
        <p:cNvGrpSpPr/>
        <p:nvPr/>
      </p:nvGrpSpPr>
      <p:grpSpPr>
        <a:xfrm>
          <a:off x="0" y="0"/>
          <a:ext cx="0" cy="0"/>
          <a:chOff x="0" y="0"/>
          <a:chExt cx="0" cy="0"/>
        </a:xfrm>
      </p:grpSpPr>
      <p:sp>
        <p:nvSpPr>
          <p:cNvPr id="2" name="Title Placeholder 4">
            <a:extLst>
              <a:ext uri="{FF2B5EF4-FFF2-40B4-BE49-F238E27FC236}">
                <a16:creationId xmlns:a16="http://schemas.microsoft.com/office/drawing/2014/main" id="{0E0F3A1A-D229-B68C-4760-FD61D50D74D6}"/>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3" name="Content placeholder 47">
            <a:extLst>
              <a:ext uri="{FF2B5EF4-FFF2-40B4-BE49-F238E27FC236}">
                <a16:creationId xmlns:a16="http://schemas.microsoft.com/office/drawing/2014/main" id="{EFF995E5-4F16-9806-CF33-57363DA19CC8}"/>
              </a:ext>
            </a:extLst>
          </p:cNvPr>
          <p:cNvSpPr txBox="1">
            <a:spLocks noGrp="1"/>
          </p:cNvSpPr>
          <p:nvPr>
            <p:ph type="pic" idx="4294967295"/>
          </p:nvPr>
        </p:nvSpPr>
        <p:spPr>
          <a:xfrm>
            <a:off x="1114799" y="2560356"/>
            <a:ext cx="2368058" cy="2102178"/>
          </a:xfrm>
        </p:spPr>
        <p:txBody>
          <a:bodyPr anchor="ctr"/>
          <a:lstStyle>
            <a:lvl1pPr marL="0" indent="0">
              <a:buNone/>
              <a:defRPr sz="1050"/>
            </a:lvl1pPr>
          </a:lstStyle>
          <a:p>
            <a:pPr lvl="0"/>
            <a:r>
              <a:rPr lang="en-US"/>
              <a:t>Click icon to add picture</a:t>
            </a:r>
          </a:p>
        </p:txBody>
      </p:sp>
      <p:sp>
        <p:nvSpPr>
          <p:cNvPr id="4" name="Content placeholder 47" descr="Click icon to add picture">
            <a:extLst>
              <a:ext uri="{FF2B5EF4-FFF2-40B4-BE49-F238E27FC236}">
                <a16:creationId xmlns:a16="http://schemas.microsoft.com/office/drawing/2014/main" id="{CF736568-DF65-324C-0658-7395F093B1A8}"/>
              </a:ext>
            </a:extLst>
          </p:cNvPr>
          <p:cNvSpPr txBox="1">
            <a:spLocks noGrp="1"/>
          </p:cNvSpPr>
          <p:nvPr>
            <p:ph type="body" idx="4294967295"/>
          </p:nvPr>
        </p:nvSpPr>
        <p:spPr>
          <a:xfrm>
            <a:off x="1214003" y="4764289"/>
            <a:ext cx="2098035"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5" name="Content placeholder 47">
            <a:extLst>
              <a:ext uri="{FF2B5EF4-FFF2-40B4-BE49-F238E27FC236}">
                <a16:creationId xmlns:a16="http://schemas.microsoft.com/office/drawing/2014/main" id="{FC3A13C1-B726-055F-CDE4-3C2C354D0861}"/>
              </a:ext>
            </a:extLst>
          </p:cNvPr>
          <p:cNvSpPr txBox="1">
            <a:spLocks noGrp="1"/>
          </p:cNvSpPr>
          <p:nvPr>
            <p:ph type="body" idx="4294967295"/>
          </p:nvPr>
        </p:nvSpPr>
        <p:spPr>
          <a:xfrm>
            <a:off x="1214003" y="5295180"/>
            <a:ext cx="2098035" cy="506394"/>
          </a:xfrm>
        </p:spPr>
        <p:txBody>
          <a:bodyPr anchorCtr="1"/>
          <a:lstStyle>
            <a:lvl1pPr marL="0" indent="0" algn="ctr">
              <a:lnSpc>
                <a:spcPct val="100000"/>
              </a:lnSpc>
              <a:buNone/>
              <a:defRPr sz="1400"/>
            </a:lvl1pPr>
          </a:lstStyle>
          <a:p>
            <a:pPr lvl="0"/>
            <a:r>
              <a:rPr lang="en-US"/>
              <a:t>Click to edit Master text styles </a:t>
            </a:r>
          </a:p>
        </p:txBody>
      </p:sp>
      <p:sp>
        <p:nvSpPr>
          <p:cNvPr id="6" name="Content placeholder 47">
            <a:extLst>
              <a:ext uri="{FF2B5EF4-FFF2-40B4-BE49-F238E27FC236}">
                <a16:creationId xmlns:a16="http://schemas.microsoft.com/office/drawing/2014/main" id="{AE810D11-902A-5D09-297C-8CF500FBBA60}"/>
              </a:ext>
            </a:extLst>
          </p:cNvPr>
          <p:cNvSpPr txBox="1">
            <a:spLocks noGrp="1"/>
          </p:cNvSpPr>
          <p:nvPr>
            <p:ph type="pic" idx="4294967295"/>
          </p:nvPr>
        </p:nvSpPr>
        <p:spPr>
          <a:xfrm>
            <a:off x="3623538" y="1840732"/>
            <a:ext cx="2368058" cy="2102178"/>
          </a:xfrm>
        </p:spPr>
        <p:txBody>
          <a:bodyPr anchor="ctr"/>
          <a:lstStyle>
            <a:lvl1pPr marL="0" indent="0">
              <a:buNone/>
              <a:defRPr sz="1050"/>
            </a:lvl1pPr>
          </a:lstStyle>
          <a:p>
            <a:pPr lvl="0"/>
            <a:r>
              <a:rPr lang="en-US"/>
              <a:t>Click icon to add picture</a:t>
            </a:r>
          </a:p>
        </p:txBody>
      </p:sp>
      <p:sp>
        <p:nvSpPr>
          <p:cNvPr id="7" name="Content placeholder 47" descr="Click icon to add picture">
            <a:extLst>
              <a:ext uri="{FF2B5EF4-FFF2-40B4-BE49-F238E27FC236}">
                <a16:creationId xmlns:a16="http://schemas.microsoft.com/office/drawing/2014/main" id="{AE48EEAA-AD1C-77DB-0FAA-D697045A2F3B}"/>
              </a:ext>
            </a:extLst>
          </p:cNvPr>
          <p:cNvSpPr txBox="1">
            <a:spLocks noGrp="1"/>
          </p:cNvSpPr>
          <p:nvPr>
            <p:ph type="body" idx="4294967295"/>
          </p:nvPr>
        </p:nvSpPr>
        <p:spPr>
          <a:xfrm>
            <a:off x="3720437" y="4045835"/>
            <a:ext cx="2098035"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8" name="Content placeholder 47">
            <a:extLst>
              <a:ext uri="{FF2B5EF4-FFF2-40B4-BE49-F238E27FC236}">
                <a16:creationId xmlns:a16="http://schemas.microsoft.com/office/drawing/2014/main" id="{0A309F1D-13DB-BC6F-E1C1-E3035E85C1EF}"/>
              </a:ext>
            </a:extLst>
          </p:cNvPr>
          <p:cNvSpPr txBox="1">
            <a:spLocks noGrp="1"/>
          </p:cNvSpPr>
          <p:nvPr>
            <p:ph type="body" idx="4294967295"/>
          </p:nvPr>
        </p:nvSpPr>
        <p:spPr>
          <a:xfrm>
            <a:off x="3720437" y="4576727"/>
            <a:ext cx="2098035" cy="506394"/>
          </a:xfrm>
        </p:spPr>
        <p:txBody>
          <a:bodyPr anchorCtr="1"/>
          <a:lstStyle>
            <a:lvl1pPr marL="0" indent="0" algn="ctr">
              <a:lnSpc>
                <a:spcPct val="100000"/>
              </a:lnSpc>
              <a:buNone/>
              <a:defRPr sz="1400"/>
            </a:lvl1pPr>
          </a:lstStyle>
          <a:p>
            <a:pPr lvl="0"/>
            <a:r>
              <a:rPr lang="en-US"/>
              <a:t>Click to edit Master text styles </a:t>
            </a:r>
          </a:p>
        </p:txBody>
      </p:sp>
      <p:sp>
        <p:nvSpPr>
          <p:cNvPr id="9" name="Content placeholder 47">
            <a:extLst>
              <a:ext uri="{FF2B5EF4-FFF2-40B4-BE49-F238E27FC236}">
                <a16:creationId xmlns:a16="http://schemas.microsoft.com/office/drawing/2014/main" id="{C4FB4CB7-8054-8E50-4057-C9A95DA3A974}"/>
              </a:ext>
            </a:extLst>
          </p:cNvPr>
          <p:cNvSpPr txBox="1">
            <a:spLocks noGrp="1"/>
          </p:cNvSpPr>
          <p:nvPr>
            <p:ph type="pic" idx="4294967295"/>
          </p:nvPr>
        </p:nvSpPr>
        <p:spPr>
          <a:xfrm>
            <a:off x="6113404" y="2560356"/>
            <a:ext cx="2368058" cy="2102178"/>
          </a:xfrm>
        </p:spPr>
        <p:txBody>
          <a:bodyPr anchor="ctr"/>
          <a:lstStyle>
            <a:lvl1pPr marL="0" indent="0">
              <a:buNone/>
              <a:defRPr sz="1050"/>
            </a:lvl1pPr>
          </a:lstStyle>
          <a:p>
            <a:pPr lvl="0"/>
            <a:r>
              <a:rPr lang="en-US"/>
              <a:t>Click icon to add picture</a:t>
            </a:r>
          </a:p>
        </p:txBody>
      </p:sp>
      <p:sp>
        <p:nvSpPr>
          <p:cNvPr id="10" name="Content placeholder 47" descr="Click icon to add picture">
            <a:extLst>
              <a:ext uri="{FF2B5EF4-FFF2-40B4-BE49-F238E27FC236}">
                <a16:creationId xmlns:a16="http://schemas.microsoft.com/office/drawing/2014/main" id="{06C536F2-2BC4-D1E1-00CA-FBA812148822}"/>
              </a:ext>
            </a:extLst>
          </p:cNvPr>
          <p:cNvSpPr txBox="1">
            <a:spLocks noGrp="1"/>
          </p:cNvSpPr>
          <p:nvPr>
            <p:ph type="body" idx="4294967295"/>
          </p:nvPr>
        </p:nvSpPr>
        <p:spPr>
          <a:xfrm>
            <a:off x="6218706" y="4764289"/>
            <a:ext cx="2098035"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11" name="Content placeholder 47">
            <a:extLst>
              <a:ext uri="{FF2B5EF4-FFF2-40B4-BE49-F238E27FC236}">
                <a16:creationId xmlns:a16="http://schemas.microsoft.com/office/drawing/2014/main" id="{969FA8FB-3106-D402-7507-318B58553216}"/>
              </a:ext>
            </a:extLst>
          </p:cNvPr>
          <p:cNvSpPr txBox="1">
            <a:spLocks noGrp="1"/>
          </p:cNvSpPr>
          <p:nvPr>
            <p:ph type="body" idx="4294967295"/>
          </p:nvPr>
        </p:nvSpPr>
        <p:spPr>
          <a:xfrm>
            <a:off x="6218706" y="5295180"/>
            <a:ext cx="2098035" cy="506394"/>
          </a:xfrm>
        </p:spPr>
        <p:txBody>
          <a:bodyPr anchorCtr="1"/>
          <a:lstStyle>
            <a:lvl1pPr marL="0" indent="0" algn="ctr">
              <a:lnSpc>
                <a:spcPct val="100000"/>
              </a:lnSpc>
              <a:buNone/>
              <a:defRPr sz="1400"/>
            </a:lvl1pPr>
          </a:lstStyle>
          <a:p>
            <a:pPr lvl="0"/>
            <a:r>
              <a:rPr lang="en-US"/>
              <a:t>Click to edit Master text styles </a:t>
            </a:r>
          </a:p>
        </p:txBody>
      </p:sp>
      <p:sp>
        <p:nvSpPr>
          <p:cNvPr id="12" name="Content placeholder 47">
            <a:extLst>
              <a:ext uri="{FF2B5EF4-FFF2-40B4-BE49-F238E27FC236}">
                <a16:creationId xmlns:a16="http://schemas.microsoft.com/office/drawing/2014/main" id="{E2C7A380-6D63-B07E-003E-FA1C2DF1216E}"/>
              </a:ext>
            </a:extLst>
          </p:cNvPr>
          <p:cNvSpPr txBox="1">
            <a:spLocks noGrp="1"/>
          </p:cNvSpPr>
          <p:nvPr>
            <p:ph type="pic" idx="4294967295"/>
          </p:nvPr>
        </p:nvSpPr>
        <p:spPr>
          <a:xfrm>
            <a:off x="8500326" y="1836334"/>
            <a:ext cx="2368058" cy="2102178"/>
          </a:xfrm>
        </p:spPr>
        <p:txBody>
          <a:bodyPr anchor="ctr"/>
          <a:lstStyle>
            <a:lvl1pPr marL="0" indent="0">
              <a:buNone/>
              <a:defRPr sz="1050"/>
            </a:lvl1pPr>
          </a:lstStyle>
          <a:p>
            <a:pPr lvl="0"/>
            <a:r>
              <a:rPr lang="en-US"/>
              <a:t>Click icon to add picture</a:t>
            </a:r>
          </a:p>
        </p:txBody>
      </p:sp>
      <p:sp>
        <p:nvSpPr>
          <p:cNvPr id="13" name="Content placeholder 47" descr="Click icon to add picture">
            <a:extLst>
              <a:ext uri="{FF2B5EF4-FFF2-40B4-BE49-F238E27FC236}">
                <a16:creationId xmlns:a16="http://schemas.microsoft.com/office/drawing/2014/main" id="{C2C362CB-20EE-B22D-37B1-39B6320F13BF}"/>
              </a:ext>
            </a:extLst>
          </p:cNvPr>
          <p:cNvSpPr txBox="1">
            <a:spLocks noGrp="1"/>
          </p:cNvSpPr>
          <p:nvPr>
            <p:ph type="body" idx="4294967295"/>
          </p:nvPr>
        </p:nvSpPr>
        <p:spPr>
          <a:xfrm>
            <a:off x="8635337" y="4045835"/>
            <a:ext cx="2098035"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14" name="Content placeholder 47">
            <a:extLst>
              <a:ext uri="{FF2B5EF4-FFF2-40B4-BE49-F238E27FC236}">
                <a16:creationId xmlns:a16="http://schemas.microsoft.com/office/drawing/2014/main" id="{A3261D67-E7D9-3FFB-E0EE-D639C4091BCC}"/>
              </a:ext>
            </a:extLst>
          </p:cNvPr>
          <p:cNvSpPr txBox="1">
            <a:spLocks noGrp="1"/>
          </p:cNvSpPr>
          <p:nvPr>
            <p:ph type="body" idx="4294967295"/>
          </p:nvPr>
        </p:nvSpPr>
        <p:spPr>
          <a:xfrm>
            <a:off x="8635337" y="4576727"/>
            <a:ext cx="2098035" cy="506394"/>
          </a:xfrm>
        </p:spPr>
        <p:txBody>
          <a:bodyPr anchorCtr="1"/>
          <a:lstStyle>
            <a:lvl1pPr marL="0" indent="0" algn="ctr">
              <a:lnSpc>
                <a:spcPct val="100000"/>
              </a:lnSpc>
              <a:buNone/>
              <a:defRPr sz="1400"/>
            </a:lvl1pPr>
          </a:lstStyle>
          <a:p>
            <a:pPr lvl="0"/>
            <a:r>
              <a:rPr lang="en-US"/>
              <a:t>Click to edit Master text styles </a:t>
            </a:r>
          </a:p>
        </p:txBody>
      </p:sp>
      <p:sp>
        <p:nvSpPr>
          <p:cNvPr id="15" name="Footer Placeholder 1">
            <a:extLst>
              <a:ext uri="{FF2B5EF4-FFF2-40B4-BE49-F238E27FC236}">
                <a16:creationId xmlns:a16="http://schemas.microsoft.com/office/drawing/2014/main" id="{74D947EC-EDEA-4656-B975-6F358D4677AE}"/>
              </a:ext>
            </a:extLst>
          </p:cNvPr>
          <p:cNvSpPr txBox="1">
            <a:spLocks noGrp="1"/>
          </p:cNvSpPr>
          <p:nvPr>
            <p:ph type="ftr" sz="quarter" idx="9"/>
          </p:nvPr>
        </p:nvSpPr>
        <p:spPr/>
        <p:txBody>
          <a:bodyPr/>
          <a:lstStyle>
            <a:lvl1pPr>
              <a:defRPr/>
            </a:lvl1pPr>
          </a:lstStyle>
          <a:p>
            <a:pPr lvl="0"/>
            <a:r>
              <a:rPr lang="en-US"/>
              <a:t>Presentation Title</a:t>
            </a:r>
          </a:p>
        </p:txBody>
      </p:sp>
      <p:sp>
        <p:nvSpPr>
          <p:cNvPr id="16" name="Slide Number Placeholder 2">
            <a:extLst>
              <a:ext uri="{FF2B5EF4-FFF2-40B4-BE49-F238E27FC236}">
                <a16:creationId xmlns:a16="http://schemas.microsoft.com/office/drawing/2014/main" id="{BCFAFB86-6E34-4EE9-3008-FF3529C8A1C9}"/>
              </a:ext>
            </a:extLst>
          </p:cNvPr>
          <p:cNvSpPr txBox="1">
            <a:spLocks noGrp="1"/>
          </p:cNvSpPr>
          <p:nvPr>
            <p:ph type="sldNum" sz="quarter" idx="8"/>
          </p:nvPr>
        </p:nvSpPr>
        <p:spPr/>
        <p:txBody>
          <a:bodyPr/>
          <a:lstStyle>
            <a:lvl1pPr>
              <a:defRPr/>
            </a:lvl1pPr>
          </a:lstStyle>
          <a:p>
            <a:pPr lvl="0"/>
            <a:fld id="{0222771F-F0C4-40B5-8F09-3F7BEEE9C3C3}" type="slidenum">
              <a:t>‹#›</a:t>
            </a:fld>
            <a:endParaRPr lang="en-US"/>
          </a:p>
        </p:txBody>
      </p:sp>
    </p:spTree>
    <p:extLst>
      <p:ext uri="{BB962C8B-B14F-4D97-AF65-F5344CB8AC3E}">
        <p14:creationId xmlns:p14="http://schemas.microsoft.com/office/powerpoint/2010/main" val="304896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8 Team Members">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7D3767AE-1F99-9AD9-9FED-BBE9AC8C9BF4}"/>
              </a:ext>
            </a:extLst>
          </p:cNvPr>
          <p:cNvSpPr txBox="1">
            <a:spLocks noGrp="1"/>
          </p:cNvSpPr>
          <p:nvPr>
            <p:ph type="title"/>
          </p:nvPr>
        </p:nvSpPr>
        <p:spPr>
          <a:xfrm>
            <a:off x="509576" y="2367290"/>
            <a:ext cx="3909992" cy="3629710"/>
          </a:xfrm>
        </p:spPr>
        <p:txBody>
          <a:bodyPr anchor="t"/>
          <a:lstStyle>
            <a:lvl1pPr>
              <a:defRPr/>
            </a:lvl1pPr>
          </a:lstStyle>
          <a:p>
            <a:pPr lvl="0"/>
            <a:r>
              <a:rPr lang="en-US"/>
              <a:t>Click to edit Master title style</a:t>
            </a:r>
          </a:p>
        </p:txBody>
      </p:sp>
      <p:sp>
        <p:nvSpPr>
          <p:cNvPr id="3" name="Content placeholder 47">
            <a:extLst>
              <a:ext uri="{FF2B5EF4-FFF2-40B4-BE49-F238E27FC236}">
                <a16:creationId xmlns:a16="http://schemas.microsoft.com/office/drawing/2014/main" id="{2D417325-0735-7187-7CA5-FB48DB2947A3}"/>
              </a:ext>
            </a:extLst>
          </p:cNvPr>
          <p:cNvSpPr txBox="1">
            <a:spLocks noGrp="1"/>
          </p:cNvSpPr>
          <p:nvPr>
            <p:ph type="pic" idx="4294967295"/>
          </p:nvPr>
        </p:nvSpPr>
        <p:spPr>
          <a:xfrm>
            <a:off x="4269799" y="436452"/>
            <a:ext cx="1173266" cy="1357920"/>
          </a:xfrm>
        </p:spPr>
        <p:txBody>
          <a:bodyPr anchor="ctr" anchorCtr="1"/>
          <a:lstStyle>
            <a:lvl1pPr marL="0" indent="0" algn="ctr">
              <a:buNone/>
              <a:defRPr sz="1000"/>
            </a:lvl1pPr>
          </a:lstStyle>
          <a:p>
            <a:pPr lvl="0"/>
            <a:r>
              <a:rPr lang="en-US"/>
              <a:t>Click icon to add picture</a:t>
            </a:r>
          </a:p>
        </p:txBody>
      </p:sp>
      <p:sp>
        <p:nvSpPr>
          <p:cNvPr id="4" name="文本占位符 47" descr="Click icon to add picture">
            <a:extLst>
              <a:ext uri="{FF2B5EF4-FFF2-40B4-BE49-F238E27FC236}">
                <a16:creationId xmlns:a16="http://schemas.microsoft.com/office/drawing/2014/main" id="{F3A6F579-8095-2BA7-C7F1-181E2BF88902}"/>
              </a:ext>
            </a:extLst>
          </p:cNvPr>
          <p:cNvSpPr txBox="1">
            <a:spLocks noGrp="1"/>
          </p:cNvSpPr>
          <p:nvPr>
            <p:ph type="body" idx="4294967295"/>
          </p:nvPr>
        </p:nvSpPr>
        <p:spPr>
          <a:xfrm>
            <a:off x="5520214" y="522515"/>
            <a:ext cx="2289840" cy="626546"/>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5" name="Content placeholder 47">
            <a:extLst>
              <a:ext uri="{FF2B5EF4-FFF2-40B4-BE49-F238E27FC236}">
                <a16:creationId xmlns:a16="http://schemas.microsoft.com/office/drawing/2014/main" id="{4AB20F69-5314-DC61-023B-7AAF25505499}"/>
              </a:ext>
            </a:extLst>
          </p:cNvPr>
          <p:cNvSpPr txBox="1">
            <a:spLocks noGrp="1"/>
          </p:cNvSpPr>
          <p:nvPr>
            <p:ph type="body" idx="4294967295"/>
          </p:nvPr>
        </p:nvSpPr>
        <p:spPr>
          <a:xfrm>
            <a:off x="5520214" y="1165878"/>
            <a:ext cx="2289840"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6" name="Content placeholder 47">
            <a:extLst>
              <a:ext uri="{FF2B5EF4-FFF2-40B4-BE49-F238E27FC236}">
                <a16:creationId xmlns:a16="http://schemas.microsoft.com/office/drawing/2014/main" id="{F83C82BA-8F1C-413E-FC75-8763323927FF}"/>
              </a:ext>
            </a:extLst>
          </p:cNvPr>
          <p:cNvSpPr txBox="1">
            <a:spLocks noGrp="1"/>
          </p:cNvSpPr>
          <p:nvPr>
            <p:ph type="pic" idx="4294967295"/>
          </p:nvPr>
        </p:nvSpPr>
        <p:spPr>
          <a:xfrm>
            <a:off x="8059914" y="436452"/>
            <a:ext cx="1173266" cy="1357920"/>
          </a:xfrm>
        </p:spPr>
        <p:txBody>
          <a:bodyPr anchor="ctr" anchorCtr="1"/>
          <a:lstStyle>
            <a:lvl1pPr marL="0" indent="0" algn="ctr">
              <a:buNone/>
              <a:defRPr sz="1000"/>
            </a:lvl1pPr>
          </a:lstStyle>
          <a:p>
            <a:pPr lvl="0"/>
            <a:r>
              <a:rPr lang="en-US"/>
              <a:t>Click icon to add picture</a:t>
            </a:r>
          </a:p>
        </p:txBody>
      </p:sp>
      <p:sp>
        <p:nvSpPr>
          <p:cNvPr id="7" name="Content placeholder 47" descr="Click icon to add picture">
            <a:extLst>
              <a:ext uri="{FF2B5EF4-FFF2-40B4-BE49-F238E27FC236}">
                <a16:creationId xmlns:a16="http://schemas.microsoft.com/office/drawing/2014/main" id="{1B0F0949-721E-2035-F684-35D8FC2C3CC5}"/>
              </a:ext>
            </a:extLst>
          </p:cNvPr>
          <p:cNvSpPr txBox="1">
            <a:spLocks noGrp="1"/>
          </p:cNvSpPr>
          <p:nvPr>
            <p:ph type="body" idx="4294967295"/>
          </p:nvPr>
        </p:nvSpPr>
        <p:spPr>
          <a:xfrm>
            <a:off x="9309890" y="642667"/>
            <a:ext cx="2098035" cy="506394"/>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8" name="Content placeholder 47">
            <a:extLst>
              <a:ext uri="{FF2B5EF4-FFF2-40B4-BE49-F238E27FC236}">
                <a16:creationId xmlns:a16="http://schemas.microsoft.com/office/drawing/2014/main" id="{A40CC9FB-B298-0428-0880-2D0C6FD23BEE}"/>
              </a:ext>
            </a:extLst>
          </p:cNvPr>
          <p:cNvSpPr txBox="1">
            <a:spLocks noGrp="1"/>
          </p:cNvSpPr>
          <p:nvPr>
            <p:ph type="body" idx="4294967295"/>
          </p:nvPr>
        </p:nvSpPr>
        <p:spPr>
          <a:xfrm>
            <a:off x="9309890" y="1165878"/>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9" name="Content placeholder 47">
            <a:extLst>
              <a:ext uri="{FF2B5EF4-FFF2-40B4-BE49-F238E27FC236}">
                <a16:creationId xmlns:a16="http://schemas.microsoft.com/office/drawing/2014/main" id="{D1F2E4FB-56BA-ED5B-AF45-28D57F764984}"/>
              </a:ext>
            </a:extLst>
          </p:cNvPr>
          <p:cNvSpPr txBox="1">
            <a:spLocks noGrp="1"/>
          </p:cNvSpPr>
          <p:nvPr>
            <p:ph type="pic" idx="4294967295"/>
          </p:nvPr>
        </p:nvSpPr>
        <p:spPr>
          <a:xfrm>
            <a:off x="4269799" y="2004218"/>
            <a:ext cx="1173266" cy="1357920"/>
          </a:xfrm>
        </p:spPr>
        <p:txBody>
          <a:bodyPr anchor="ctr" anchorCtr="1"/>
          <a:lstStyle>
            <a:lvl1pPr marL="0" indent="0" algn="ctr">
              <a:buNone/>
              <a:defRPr sz="1000"/>
            </a:lvl1pPr>
          </a:lstStyle>
          <a:p>
            <a:pPr lvl="0"/>
            <a:r>
              <a:rPr lang="en-US"/>
              <a:t>Click icon to add picture</a:t>
            </a:r>
          </a:p>
        </p:txBody>
      </p:sp>
      <p:sp>
        <p:nvSpPr>
          <p:cNvPr id="10" name="Content placeholder 47" descr="Click icon to add picture">
            <a:extLst>
              <a:ext uri="{FF2B5EF4-FFF2-40B4-BE49-F238E27FC236}">
                <a16:creationId xmlns:a16="http://schemas.microsoft.com/office/drawing/2014/main" id="{0B153DB9-C377-5353-095B-4399D2BCC2EB}"/>
              </a:ext>
            </a:extLst>
          </p:cNvPr>
          <p:cNvSpPr txBox="1">
            <a:spLocks noGrp="1"/>
          </p:cNvSpPr>
          <p:nvPr>
            <p:ph type="body" idx="4294967295"/>
          </p:nvPr>
        </p:nvSpPr>
        <p:spPr>
          <a:xfrm>
            <a:off x="5520214" y="2105168"/>
            <a:ext cx="2193023" cy="617421"/>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11" name="Content placeholder 47">
            <a:extLst>
              <a:ext uri="{FF2B5EF4-FFF2-40B4-BE49-F238E27FC236}">
                <a16:creationId xmlns:a16="http://schemas.microsoft.com/office/drawing/2014/main" id="{9A4500FF-1EEF-630B-C5ED-0B2E192DB2DA}"/>
              </a:ext>
            </a:extLst>
          </p:cNvPr>
          <p:cNvSpPr txBox="1">
            <a:spLocks noGrp="1"/>
          </p:cNvSpPr>
          <p:nvPr>
            <p:ph type="body" idx="4294967295"/>
          </p:nvPr>
        </p:nvSpPr>
        <p:spPr>
          <a:xfrm>
            <a:off x="5520214" y="2739725"/>
            <a:ext cx="2193023"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12" name="Content placeholder 47">
            <a:extLst>
              <a:ext uri="{FF2B5EF4-FFF2-40B4-BE49-F238E27FC236}">
                <a16:creationId xmlns:a16="http://schemas.microsoft.com/office/drawing/2014/main" id="{793ABFE0-F68B-AF06-A971-FA0498DE1A01}"/>
              </a:ext>
            </a:extLst>
          </p:cNvPr>
          <p:cNvSpPr txBox="1">
            <a:spLocks noGrp="1"/>
          </p:cNvSpPr>
          <p:nvPr>
            <p:ph type="pic" idx="4294967295"/>
          </p:nvPr>
        </p:nvSpPr>
        <p:spPr>
          <a:xfrm>
            <a:off x="8059914" y="2004218"/>
            <a:ext cx="1173266" cy="1357920"/>
          </a:xfrm>
        </p:spPr>
        <p:txBody>
          <a:bodyPr anchor="ctr" anchorCtr="1"/>
          <a:lstStyle>
            <a:lvl1pPr marL="0" indent="0" algn="ctr">
              <a:buNone/>
              <a:defRPr sz="1000"/>
            </a:lvl1pPr>
          </a:lstStyle>
          <a:p>
            <a:pPr lvl="0"/>
            <a:r>
              <a:rPr lang="en-US"/>
              <a:t>Click icon to add picture</a:t>
            </a:r>
          </a:p>
        </p:txBody>
      </p:sp>
      <p:sp>
        <p:nvSpPr>
          <p:cNvPr id="13" name="Content placeholder 47" descr="Click icon to add picture">
            <a:extLst>
              <a:ext uri="{FF2B5EF4-FFF2-40B4-BE49-F238E27FC236}">
                <a16:creationId xmlns:a16="http://schemas.microsoft.com/office/drawing/2014/main" id="{9977716B-3A0C-4523-BE34-99DFBBD1EE31}"/>
              </a:ext>
            </a:extLst>
          </p:cNvPr>
          <p:cNvSpPr txBox="1">
            <a:spLocks noGrp="1"/>
          </p:cNvSpPr>
          <p:nvPr>
            <p:ph type="body" idx="4294967295"/>
          </p:nvPr>
        </p:nvSpPr>
        <p:spPr>
          <a:xfrm>
            <a:off x="9309890" y="2032199"/>
            <a:ext cx="2098035" cy="701143"/>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14" name="Content placeholder 47">
            <a:extLst>
              <a:ext uri="{FF2B5EF4-FFF2-40B4-BE49-F238E27FC236}">
                <a16:creationId xmlns:a16="http://schemas.microsoft.com/office/drawing/2014/main" id="{E477F5AD-93A3-3B6C-9966-28474BF2080D}"/>
              </a:ext>
            </a:extLst>
          </p:cNvPr>
          <p:cNvSpPr txBox="1">
            <a:spLocks noGrp="1"/>
          </p:cNvSpPr>
          <p:nvPr>
            <p:ph type="body" idx="4294967295"/>
          </p:nvPr>
        </p:nvSpPr>
        <p:spPr>
          <a:xfrm>
            <a:off x="9309890" y="2746409"/>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15" name="Content placeholder 47">
            <a:extLst>
              <a:ext uri="{FF2B5EF4-FFF2-40B4-BE49-F238E27FC236}">
                <a16:creationId xmlns:a16="http://schemas.microsoft.com/office/drawing/2014/main" id="{6669C79A-F3A7-4F66-7C22-46588314C5A1}"/>
              </a:ext>
            </a:extLst>
          </p:cNvPr>
          <p:cNvSpPr txBox="1">
            <a:spLocks noGrp="1"/>
          </p:cNvSpPr>
          <p:nvPr>
            <p:ph type="pic" idx="4294967295"/>
          </p:nvPr>
        </p:nvSpPr>
        <p:spPr>
          <a:xfrm>
            <a:off x="4269799" y="3571993"/>
            <a:ext cx="1173266" cy="1357920"/>
          </a:xfrm>
        </p:spPr>
        <p:txBody>
          <a:bodyPr anchor="ctr" anchorCtr="1"/>
          <a:lstStyle>
            <a:lvl1pPr marL="0" indent="0" algn="ctr">
              <a:buNone/>
              <a:defRPr sz="1000"/>
            </a:lvl1pPr>
          </a:lstStyle>
          <a:p>
            <a:pPr lvl="0"/>
            <a:r>
              <a:rPr lang="en-US"/>
              <a:t>Click icon to add picture</a:t>
            </a:r>
          </a:p>
        </p:txBody>
      </p:sp>
      <p:sp>
        <p:nvSpPr>
          <p:cNvPr id="16" name="Content placeholder 47" descr="Click icon to add picture">
            <a:extLst>
              <a:ext uri="{FF2B5EF4-FFF2-40B4-BE49-F238E27FC236}">
                <a16:creationId xmlns:a16="http://schemas.microsoft.com/office/drawing/2014/main" id="{03068F6F-FCAC-5ACD-4193-C81B01471C2E}"/>
              </a:ext>
            </a:extLst>
          </p:cNvPr>
          <p:cNvSpPr txBox="1">
            <a:spLocks noGrp="1"/>
          </p:cNvSpPr>
          <p:nvPr>
            <p:ph type="body" idx="4294967295"/>
          </p:nvPr>
        </p:nvSpPr>
        <p:spPr>
          <a:xfrm>
            <a:off x="5520214" y="3775511"/>
            <a:ext cx="2098035" cy="506394"/>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17" name="Content placeholder 47">
            <a:extLst>
              <a:ext uri="{FF2B5EF4-FFF2-40B4-BE49-F238E27FC236}">
                <a16:creationId xmlns:a16="http://schemas.microsoft.com/office/drawing/2014/main" id="{5607B4D1-D0FB-DA98-83B9-DA0EEA6E141A}"/>
              </a:ext>
            </a:extLst>
          </p:cNvPr>
          <p:cNvSpPr txBox="1">
            <a:spLocks noGrp="1"/>
          </p:cNvSpPr>
          <p:nvPr>
            <p:ph type="body" idx="4294967295"/>
          </p:nvPr>
        </p:nvSpPr>
        <p:spPr>
          <a:xfrm>
            <a:off x="5520214" y="4312072"/>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18" name="Content placeholder 47">
            <a:extLst>
              <a:ext uri="{FF2B5EF4-FFF2-40B4-BE49-F238E27FC236}">
                <a16:creationId xmlns:a16="http://schemas.microsoft.com/office/drawing/2014/main" id="{0D4A1A4F-902C-1DD9-BFD6-7C875BAED0EC}"/>
              </a:ext>
            </a:extLst>
          </p:cNvPr>
          <p:cNvSpPr txBox="1">
            <a:spLocks noGrp="1"/>
          </p:cNvSpPr>
          <p:nvPr>
            <p:ph type="pic" idx="4294967295"/>
          </p:nvPr>
        </p:nvSpPr>
        <p:spPr>
          <a:xfrm>
            <a:off x="8059914" y="3571993"/>
            <a:ext cx="1173266" cy="1357920"/>
          </a:xfrm>
        </p:spPr>
        <p:txBody>
          <a:bodyPr anchor="ctr" anchorCtr="1"/>
          <a:lstStyle>
            <a:lvl1pPr marL="0" indent="0" algn="ctr">
              <a:buNone/>
              <a:defRPr sz="1000"/>
            </a:lvl1pPr>
          </a:lstStyle>
          <a:p>
            <a:pPr lvl="0"/>
            <a:r>
              <a:rPr lang="en-US"/>
              <a:t>Click icon to add picture</a:t>
            </a:r>
          </a:p>
        </p:txBody>
      </p:sp>
      <p:sp>
        <p:nvSpPr>
          <p:cNvPr id="19" name="Content placeholder 47" descr="Click icon to add picture">
            <a:extLst>
              <a:ext uri="{FF2B5EF4-FFF2-40B4-BE49-F238E27FC236}">
                <a16:creationId xmlns:a16="http://schemas.microsoft.com/office/drawing/2014/main" id="{8DCF1C47-1DAF-2AB7-D1DA-9D1269BDFCF1}"/>
              </a:ext>
            </a:extLst>
          </p:cNvPr>
          <p:cNvSpPr txBox="1">
            <a:spLocks noGrp="1"/>
          </p:cNvSpPr>
          <p:nvPr>
            <p:ph type="body" idx="4294967295"/>
          </p:nvPr>
        </p:nvSpPr>
        <p:spPr>
          <a:xfrm>
            <a:off x="9309890" y="3775511"/>
            <a:ext cx="2098035" cy="506394"/>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20" name="Content placeholder 47">
            <a:extLst>
              <a:ext uri="{FF2B5EF4-FFF2-40B4-BE49-F238E27FC236}">
                <a16:creationId xmlns:a16="http://schemas.microsoft.com/office/drawing/2014/main" id="{AD5B6B48-E6CB-4092-239F-894F8098A4B8}"/>
              </a:ext>
            </a:extLst>
          </p:cNvPr>
          <p:cNvSpPr txBox="1">
            <a:spLocks noGrp="1"/>
          </p:cNvSpPr>
          <p:nvPr>
            <p:ph type="body" idx="4294967295"/>
          </p:nvPr>
        </p:nvSpPr>
        <p:spPr>
          <a:xfrm>
            <a:off x="9309890" y="4312072"/>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21" name="Content placeholder 47">
            <a:extLst>
              <a:ext uri="{FF2B5EF4-FFF2-40B4-BE49-F238E27FC236}">
                <a16:creationId xmlns:a16="http://schemas.microsoft.com/office/drawing/2014/main" id="{013FE553-F163-E043-476E-87885381C6E7}"/>
              </a:ext>
            </a:extLst>
          </p:cNvPr>
          <p:cNvSpPr txBox="1">
            <a:spLocks noGrp="1"/>
          </p:cNvSpPr>
          <p:nvPr>
            <p:ph type="pic" idx="4294967295"/>
          </p:nvPr>
        </p:nvSpPr>
        <p:spPr>
          <a:xfrm>
            <a:off x="4269799" y="5153613"/>
            <a:ext cx="1173266" cy="1357920"/>
          </a:xfrm>
        </p:spPr>
        <p:txBody>
          <a:bodyPr anchor="ctr" anchorCtr="1"/>
          <a:lstStyle>
            <a:lvl1pPr marL="0" indent="0" algn="ctr">
              <a:buNone/>
              <a:defRPr sz="1000"/>
            </a:lvl1pPr>
          </a:lstStyle>
          <a:p>
            <a:pPr lvl="0"/>
            <a:r>
              <a:rPr lang="en-US"/>
              <a:t>Click icon to add picture</a:t>
            </a:r>
          </a:p>
        </p:txBody>
      </p:sp>
      <p:sp>
        <p:nvSpPr>
          <p:cNvPr id="22" name="Content placeholder 47" descr="Click icon to add picture">
            <a:extLst>
              <a:ext uri="{FF2B5EF4-FFF2-40B4-BE49-F238E27FC236}">
                <a16:creationId xmlns:a16="http://schemas.microsoft.com/office/drawing/2014/main" id="{8142DF08-FDC7-06D0-E364-9A33EDEC5CEA}"/>
              </a:ext>
            </a:extLst>
          </p:cNvPr>
          <p:cNvSpPr txBox="1">
            <a:spLocks noGrp="1"/>
          </p:cNvSpPr>
          <p:nvPr>
            <p:ph type="body" idx="4294967295"/>
          </p:nvPr>
        </p:nvSpPr>
        <p:spPr>
          <a:xfrm>
            <a:off x="5520214" y="5369448"/>
            <a:ext cx="2098035" cy="506394"/>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23" name="Content placeholder 47">
            <a:extLst>
              <a:ext uri="{FF2B5EF4-FFF2-40B4-BE49-F238E27FC236}">
                <a16:creationId xmlns:a16="http://schemas.microsoft.com/office/drawing/2014/main" id="{BFFA9C3D-BD7D-1E89-7D4E-34A06A6F2500}"/>
              </a:ext>
            </a:extLst>
          </p:cNvPr>
          <p:cNvSpPr txBox="1">
            <a:spLocks noGrp="1"/>
          </p:cNvSpPr>
          <p:nvPr>
            <p:ph type="body" idx="4294967295"/>
          </p:nvPr>
        </p:nvSpPr>
        <p:spPr>
          <a:xfrm>
            <a:off x="5520214" y="5901592"/>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24" name="Content placeholder 47">
            <a:extLst>
              <a:ext uri="{FF2B5EF4-FFF2-40B4-BE49-F238E27FC236}">
                <a16:creationId xmlns:a16="http://schemas.microsoft.com/office/drawing/2014/main" id="{889FB796-564C-4FA7-996D-6C4B28F2FA50}"/>
              </a:ext>
            </a:extLst>
          </p:cNvPr>
          <p:cNvSpPr txBox="1">
            <a:spLocks noGrp="1"/>
          </p:cNvSpPr>
          <p:nvPr>
            <p:ph type="pic" idx="4294967295"/>
          </p:nvPr>
        </p:nvSpPr>
        <p:spPr>
          <a:xfrm>
            <a:off x="8059914" y="5153613"/>
            <a:ext cx="1173266" cy="1357920"/>
          </a:xfrm>
        </p:spPr>
        <p:txBody>
          <a:bodyPr anchor="ctr" anchorCtr="1"/>
          <a:lstStyle>
            <a:lvl1pPr marL="0" indent="0" algn="ctr">
              <a:buNone/>
              <a:defRPr sz="1000"/>
            </a:lvl1pPr>
          </a:lstStyle>
          <a:p>
            <a:pPr lvl="0"/>
            <a:r>
              <a:rPr lang="en-US"/>
              <a:t>Click icon to add picture</a:t>
            </a:r>
          </a:p>
        </p:txBody>
      </p:sp>
      <p:sp>
        <p:nvSpPr>
          <p:cNvPr id="25" name="Content placeholder 47" descr="Click icon to add picture">
            <a:extLst>
              <a:ext uri="{FF2B5EF4-FFF2-40B4-BE49-F238E27FC236}">
                <a16:creationId xmlns:a16="http://schemas.microsoft.com/office/drawing/2014/main" id="{9215C8DB-79C5-4F49-4DEE-744440C66515}"/>
              </a:ext>
            </a:extLst>
          </p:cNvPr>
          <p:cNvSpPr txBox="1">
            <a:spLocks noGrp="1"/>
          </p:cNvSpPr>
          <p:nvPr>
            <p:ph type="body" idx="4294967295"/>
          </p:nvPr>
        </p:nvSpPr>
        <p:spPr>
          <a:xfrm>
            <a:off x="9313612" y="5369448"/>
            <a:ext cx="2098035" cy="506394"/>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26" name="Content placeholder 47">
            <a:extLst>
              <a:ext uri="{FF2B5EF4-FFF2-40B4-BE49-F238E27FC236}">
                <a16:creationId xmlns:a16="http://schemas.microsoft.com/office/drawing/2014/main" id="{1F0D234A-4C03-832C-5AE3-3E65A1C4B2FD}"/>
              </a:ext>
            </a:extLst>
          </p:cNvPr>
          <p:cNvSpPr txBox="1">
            <a:spLocks noGrp="1"/>
          </p:cNvSpPr>
          <p:nvPr>
            <p:ph type="body" idx="4294967295"/>
          </p:nvPr>
        </p:nvSpPr>
        <p:spPr>
          <a:xfrm>
            <a:off x="9309890" y="5901592"/>
            <a:ext cx="2098035" cy="506394"/>
          </a:xfrm>
        </p:spPr>
        <p:txBody>
          <a:bodyPr/>
          <a:lstStyle>
            <a:lvl1pPr marL="0" indent="0">
              <a:spcBef>
                <a:spcPts val="0"/>
              </a:spcBef>
              <a:buNone/>
              <a:defRPr sz="1400">
                <a:cs typeface="Posterama" pitchFamily="34"/>
              </a:defRPr>
            </a:lvl1pPr>
          </a:lstStyle>
          <a:p>
            <a:pPr lvl="0"/>
            <a:r>
              <a:rPr lang="en-US"/>
              <a:t>Click to edit Master text styles </a:t>
            </a:r>
          </a:p>
        </p:txBody>
      </p:sp>
      <p:sp>
        <p:nvSpPr>
          <p:cNvPr id="27" name="Footer Placeholder 4">
            <a:extLst>
              <a:ext uri="{FF2B5EF4-FFF2-40B4-BE49-F238E27FC236}">
                <a16:creationId xmlns:a16="http://schemas.microsoft.com/office/drawing/2014/main" id="{6ABD4B4A-869B-31F8-7983-D6D811A9EE1C}"/>
              </a:ext>
            </a:extLst>
          </p:cNvPr>
          <p:cNvSpPr txBox="1">
            <a:spLocks noGrp="1"/>
          </p:cNvSpPr>
          <p:nvPr>
            <p:ph type="ftr" sz="quarter" idx="9"/>
          </p:nvPr>
        </p:nvSpPr>
        <p:spPr/>
        <p:txBody>
          <a:bodyPr/>
          <a:lstStyle>
            <a:lvl1pPr>
              <a:defRPr/>
            </a:lvl1pPr>
          </a:lstStyle>
          <a:p>
            <a:pPr lvl="0"/>
            <a:r>
              <a:rPr lang="en-US"/>
              <a:t>Presentation Title</a:t>
            </a:r>
          </a:p>
        </p:txBody>
      </p:sp>
      <p:sp>
        <p:nvSpPr>
          <p:cNvPr id="28" name="Slide Number Placeholder 5">
            <a:extLst>
              <a:ext uri="{FF2B5EF4-FFF2-40B4-BE49-F238E27FC236}">
                <a16:creationId xmlns:a16="http://schemas.microsoft.com/office/drawing/2014/main" id="{FB9374A6-D11A-8782-301B-5E991A3EA597}"/>
              </a:ext>
            </a:extLst>
          </p:cNvPr>
          <p:cNvSpPr txBox="1">
            <a:spLocks noGrp="1"/>
          </p:cNvSpPr>
          <p:nvPr>
            <p:ph type="sldNum" sz="quarter" idx="8"/>
          </p:nvPr>
        </p:nvSpPr>
        <p:spPr/>
        <p:txBody>
          <a:bodyPr/>
          <a:lstStyle>
            <a:lvl1pPr>
              <a:defRPr/>
            </a:lvl1pPr>
          </a:lstStyle>
          <a:p>
            <a:pPr lvl="0"/>
            <a:fld id="{6511CA26-3911-4243-955B-00068C58CE71}" type="slidenum">
              <a:t>‹#›</a:t>
            </a:fld>
            <a:endParaRPr lang="en-US"/>
          </a:p>
        </p:txBody>
      </p:sp>
    </p:spTree>
    <p:extLst>
      <p:ext uri="{BB962C8B-B14F-4D97-AF65-F5344CB8AC3E}">
        <p14:creationId xmlns:p14="http://schemas.microsoft.com/office/powerpoint/2010/main" val="253917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5 Column with Icons">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B7071988-9089-BB9A-7B3F-1DECC7A9E8B5}"/>
              </a:ext>
            </a:extLst>
          </p:cNvPr>
          <p:cNvSpPr/>
          <p:nvPr/>
        </p:nvSpPr>
        <p:spPr>
          <a:xfrm>
            <a:off x="2121636" y="2070603"/>
            <a:ext cx="1583009" cy="184154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2F559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3" name="Freeform: Shape 7">
            <a:extLst>
              <a:ext uri="{FF2B5EF4-FFF2-40B4-BE49-F238E27FC236}">
                <a16:creationId xmlns:a16="http://schemas.microsoft.com/office/drawing/2014/main" id="{B875AC72-7016-3EC4-8256-4035FFEC6141}"/>
              </a:ext>
            </a:extLst>
          </p:cNvPr>
          <p:cNvSpPr/>
          <p:nvPr/>
        </p:nvSpPr>
        <p:spPr>
          <a:xfrm>
            <a:off x="4174866" y="2073438"/>
            <a:ext cx="1583009" cy="184154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2F559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Freeform: Shape 8">
            <a:extLst>
              <a:ext uri="{FF2B5EF4-FFF2-40B4-BE49-F238E27FC236}">
                <a16:creationId xmlns:a16="http://schemas.microsoft.com/office/drawing/2014/main" id="{D0A7D02F-5C8B-26B3-A191-98F848D19355}"/>
              </a:ext>
            </a:extLst>
          </p:cNvPr>
          <p:cNvSpPr/>
          <p:nvPr/>
        </p:nvSpPr>
        <p:spPr>
          <a:xfrm>
            <a:off x="6308381" y="2064523"/>
            <a:ext cx="1583009" cy="184154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2F559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Shape 9">
            <a:extLst>
              <a:ext uri="{FF2B5EF4-FFF2-40B4-BE49-F238E27FC236}">
                <a16:creationId xmlns:a16="http://schemas.microsoft.com/office/drawing/2014/main" id="{ADF4A34D-A11A-F406-CC5A-3FB6C4CCDA9D}"/>
              </a:ext>
            </a:extLst>
          </p:cNvPr>
          <p:cNvSpPr/>
          <p:nvPr/>
        </p:nvSpPr>
        <p:spPr>
          <a:xfrm>
            <a:off x="8407149" y="2068976"/>
            <a:ext cx="1583009" cy="184154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2F559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6" name="Content placeholder 47" descr="Click icon to add picture">
            <a:extLst>
              <a:ext uri="{FF2B5EF4-FFF2-40B4-BE49-F238E27FC236}">
                <a16:creationId xmlns:a16="http://schemas.microsoft.com/office/drawing/2014/main" id="{C874AB62-62F2-09B8-73E0-DC23B01374F6}"/>
              </a:ext>
            </a:extLst>
          </p:cNvPr>
          <p:cNvSpPr txBox="1">
            <a:spLocks noGrp="1"/>
          </p:cNvSpPr>
          <p:nvPr>
            <p:ph type="body" idx="4294967295"/>
          </p:nvPr>
        </p:nvSpPr>
        <p:spPr>
          <a:xfrm>
            <a:off x="821771" y="4416561"/>
            <a:ext cx="1877574" cy="506394"/>
          </a:xfrm>
        </p:spPr>
        <p:txBody>
          <a:bodyPr anchorCtr="1"/>
          <a:lstStyle>
            <a:lvl1pPr marL="0" indent="0" algn="ctr">
              <a:lnSpc>
                <a:spcPct val="100000"/>
              </a:lnSpc>
              <a:buNone/>
              <a:defRPr sz="1800" b="1"/>
            </a:lvl1pPr>
          </a:lstStyle>
          <a:p>
            <a:pPr lvl="0"/>
            <a:r>
              <a:rPr lang="en-US"/>
              <a:t>Click to edit Master title style </a:t>
            </a:r>
          </a:p>
        </p:txBody>
      </p:sp>
      <p:sp>
        <p:nvSpPr>
          <p:cNvPr id="7" name="Content placeholder 47">
            <a:extLst>
              <a:ext uri="{FF2B5EF4-FFF2-40B4-BE49-F238E27FC236}">
                <a16:creationId xmlns:a16="http://schemas.microsoft.com/office/drawing/2014/main" id="{E2748EB9-9EC6-1000-8D5B-1BD28A8AB1DB}"/>
              </a:ext>
            </a:extLst>
          </p:cNvPr>
          <p:cNvSpPr txBox="1">
            <a:spLocks noGrp="1"/>
          </p:cNvSpPr>
          <p:nvPr>
            <p:ph type="body" idx="4294967295"/>
          </p:nvPr>
        </p:nvSpPr>
        <p:spPr>
          <a:xfrm>
            <a:off x="912626" y="5007729"/>
            <a:ext cx="1691685" cy="811182"/>
          </a:xfrm>
        </p:spPr>
        <p:txBody>
          <a:bodyPr anchorCtr="1"/>
          <a:lstStyle>
            <a:lvl1pPr marL="0" indent="0" algn="ctr">
              <a:lnSpc>
                <a:spcPct val="100000"/>
              </a:lnSpc>
              <a:buNone/>
              <a:defRPr sz="1400">
                <a:cs typeface="Posterama" pitchFamily="34"/>
              </a:defRPr>
            </a:lvl1pPr>
          </a:lstStyle>
          <a:p>
            <a:pPr lvl="0"/>
            <a:r>
              <a:rPr lang="en-US"/>
              <a:t>Click to edit Master text styles </a:t>
            </a:r>
          </a:p>
        </p:txBody>
      </p:sp>
      <p:sp>
        <p:nvSpPr>
          <p:cNvPr id="8" name="Content placeholder 47" descr="Click icon to add picture">
            <a:extLst>
              <a:ext uri="{FF2B5EF4-FFF2-40B4-BE49-F238E27FC236}">
                <a16:creationId xmlns:a16="http://schemas.microsoft.com/office/drawing/2014/main" id="{B60B9B15-C074-7AF0-4C0F-3A3843143281}"/>
              </a:ext>
            </a:extLst>
          </p:cNvPr>
          <p:cNvSpPr txBox="1">
            <a:spLocks noGrp="1"/>
          </p:cNvSpPr>
          <p:nvPr>
            <p:ph type="body" idx="4294967295"/>
          </p:nvPr>
        </p:nvSpPr>
        <p:spPr>
          <a:xfrm>
            <a:off x="2888315" y="4416561"/>
            <a:ext cx="1877574" cy="506394"/>
          </a:xfrm>
        </p:spPr>
        <p:txBody>
          <a:bodyPr anchorCtr="1"/>
          <a:lstStyle>
            <a:lvl1pPr marL="0" indent="0" algn="ctr">
              <a:lnSpc>
                <a:spcPct val="100000"/>
              </a:lnSpc>
              <a:buNone/>
              <a:defRPr sz="1800" b="1"/>
            </a:lvl1pPr>
          </a:lstStyle>
          <a:p>
            <a:pPr lvl="0"/>
            <a:r>
              <a:rPr lang="en-US"/>
              <a:t>Click to edit Master title style </a:t>
            </a:r>
          </a:p>
        </p:txBody>
      </p:sp>
      <p:sp>
        <p:nvSpPr>
          <p:cNvPr id="9" name="Content placeholder 47">
            <a:extLst>
              <a:ext uri="{FF2B5EF4-FFF2-40B4-BE49-F238E27FC236}">
                <a16:creationId xmlns:a16="http://schemas.microsoft.com/office/drawing/2014/main" id="{4B646856-B827-3389-40E3-3E353CC670CB}"/>
              </a:ext>
            </a:extLst>
          </p:cNvPr>
          <p:cNvSpPr txBox="1">
            <a:spLocks noGrp="1"/>
          </p:cNvSpPr>
          <p:nvPr>
            <p:ph type="body" idx="4294967295"/>
          </p:nvPr>
        </p:nvSpPr>
        <p:spPr>
          <a:xfrm>
            <a:off x="2979170" y="5007729"/>
            <a:ext cx="1691685" cy="811182"/>
          </a:xfrm>
        </p:spPr>
        <p:txBody>
          <a:bodyPr anchorCtr="1"/>
          <a:lstStyle>
            <a:lvl1pPr marL="0" indent="0" algn="ctr">
              <a:lnSpc>
                <a:spcPct val="100000"/>
              </a:lnSpc>
              <a:buNone/>
              <a:defRPr sz="1400">
                <a:cs typeface="Posterama" pitchFamily="34"/>
              </a:defRPr>
            </a:lvl1pPr>
          </a:lstStyle>
          <a:p>
            <a:pPr lvl="0"/>
            <a:r>
              <a:rPr lang="en-US"/>
              <a:t>Click to edit Master text styles </a:t>
            </a:r>
          </a:p>
        </p:txBody>
      </p:sp>
      <p:sp>
        <p:nvSpPr>
          <p:cNvPr id="10" name="Content placeholder 47" descr="Click icon to add picture">
            <a:extLst>
              <a:ext uri="{FF2B5EF4-FFF2-40B4-BE49-F238E27FC236}">
                <a16:creationId xmlns:a16="http://schemas.microsoft.com/office/drawing/2014/main" id="{54CF3D33-6083-A7D8-BE7B-EF6D2404ADFF}"/>
              </a:ext>
            </a:extLst>
          </p:cNvPr>
          <p:cNvSpPr txBox="1">
            <a:spLocks noGrp="1"/>
          </p:cNvSpPr>
          <p:nvPr>
            <p:ph type="body" idx="4294967295"/>
          </p:nvPr>
        </p:nvSpPr>
        <p:spPr>
          <a:xfrm>
            <a:off x="5073895" y="4416561"/>
            <a:ext cx="1877574" cy="506394"/>
          </a:xfrm>
        </p:spPr>
        <p:txBody>
          <a:bodyPr anchorCtr="1"/>
          <a:lstStyle>
            <a:lvl1pPr marL="0" indent="0" algn="ctr">
              <a:lnSpc>
                <a:spcPct val="100000"/>
              </a:lnSpc>
              <a:buNone/>
              <a:defRPr sz="1800" b="1"/>
            </a:lvl1pPr>
          </a:lstStyle>
          <a:p>
            <a:pPr lvl="0"/>
            <a:r>
              <a:rPr lang="en-US"/>
              <a:t>Click to edit Master title style </a:t>
            </a:r>
          </a:p>
        </p:txBody>
      </p:sp>
      <p:sp>
        <p:nvSpPr>
          <p:cNvPr id="11" name="Content placeholder 47">
            <a:extLst>
              <a:ext uri="{FF2B5EF4-FFF2-40B4-BE49-F238E27FC236}">
                <a16:creationId xmlns:a16="http://schemas.microsoft.com/office/drawing/2014/main" id="{26F84A05-5FE8-80B0-803C-BEED604F2507}"/>
              </a:ext>
            </a:extLst>
          </p:cNvPr>
          <p:cNvSpPr txBox="1">
            <a:spLocks noGrp="1"/>
          </p:cNvSpPr>
          <p:nvPr>
            <p:ph type="body" idx="4294967295"/>
          </p:nvPr>
        </p:nvSpPr>
        <p:spPr>
          <a:xfrm>
            <a:off x="5164750" y="5007729"/>
            <a:ext cx="1691685" cy="811182"/>
          </a:xfrm>
        </p:spPr>
        <p:txBody>
          <a:bodyPr anchorCtr="1"/>
          <a:lstStyle>
            <a:lvl1pPr marL="0" indent="0" algn="ctr">
              <a:lnSpc>
                <a:spcPct val="100000"/>
              </a:lnSpc>
              <a:buNone/>
              <a:defRPr sz="1400">
                <a:cs typeface="Posterama" pitchFamily="34"/>
              </a:defRPr>
            </a:lvl1pPr>
          </a:lstStyle>
          <a:p>
            <a:pPr lvl="0"/>
            <a:r>
              <a:rPr lang="en-US"/>
              <a:t>Click to edit Master text styles </a:t>
            </a:r>
          </a:p>
        </p:txBody>
      </p:sp>
      <p:sp>
        <p:nvSpPr>
          <p:cNvPr id="12" name="Content placeholder 47" descr="Click icon to add picture">
            <a:extLst>
              <a:ext uri="{FF2B5EF4-FFF2-40B4-BE49-F238E27FC236}">
                <a16:creationId xmlns:a16="http://schemas.microsoft.com/office/drawing/2014/main" id="{C466F3F9-1C30-D82F-FEB6-58D256A292B7}"/>
              </a:ext>
            </a:extLst>
          </p:cNvPr>
          <p:cNvSpPr txBox="1">
            <a:spLocks noGrp="1"/>
          </p:cNvSpPr>
          <p:nvPr>
            <p:ph type="body" idx="4294967295"/>
          </p:nvPr>
        </p:nvSpPr>
        <p:spPr>
          <a:xfrm>
            <a:off x="7259485" y="4416561"/>
            <a:ext cx="1877574" cy="506394"/>
          </a:xfrm>
        </p:spPr>
        <p:txBody>
          <a:bodyPr anchorCtr="1"/>
          <a:lstStyle>
            <a:lvl1pPr marL="0" indent="0" algn="ctr">
              <a:lnSpc>
                <a:spcPct val="100000"/>
              </a:lnSpc>
              <a:buNone/>
              <a:defRPr sz="1800" b="1"/>
            </a:lvl1pPr>
          </a:lstStyle>
          <a:p>
            <a:pPr lvl="0"/>
            <a:r>
              <a:rPr lang="en-US"/>
              <a:t>Click to edit Master title style </a:t>
            </a:r>
          </a:p>
        </p:txBody>
      </p:sp>
      <p:sp>
        <p:nvSpPr>
          <p:cNvPr id="13" name="Content placeholder 47">
            <a:extLst>
              <a:ext uri="{FF2B5EF4-FFF2-40B4-BE49-F238E27FC236}">
                <a16:creationId xmlns:a16="http://schemas.microsoft.com/office/drawing/2014/main" id="{BAC67C51-BA43-EBC0-21AA-AA0CBDB54616}"/>
              </a:ext>
            </a:extLst>
          </p:cNvPr>
          <p:cNvSpPr txBox="1">
            <a:spLocks noGrp="1"/>
          </p:cNvSpPr>
          <p:nvPr>
            <p:ph type="body" idx="4294967295"/>
          </p:nvPr>
        </p:nvSpPr>
        <p:spPr>
          <a:xfrm>
            <a:off x="7350340" y="5007729"/>
            <a:ext cx="1691685" cy="811182"/>
          </a:xfrm>
        </p:spPr>
        <p:txBody>
          <a:bodyPr anchorCtr="1"/>
          <a:lstStyle>
            <a:lvl1pPr marL="0" indent="0" algn="ctr">
              <a:lnSpc>
                <a:spcPct val="100000"/>
              </a:lnSpc>
              <a:buNone/>
              <a:defRPr sz="1400">
                <a:cs typeface="Posterama" pitchFamily="34"/>
              </a:defRPr>
            </a:lvl1pPr>
          </a:lstStyle>
          <a:p>
            <a:pPr lvl="0"/>
            <a:r>
              <a:rPr lang="en-US"/>
              <a:t>Click to edit Master text styles </a:t>
            </a:r>
          </a:p>
        </p:txBody>
      </p:sp>
      <p:sp>
        <p:nvSpPr>
          <p:cNvPr id="14" name="Content placeholder 47" descr="Click icon to add picture">
            <a:extLst>
              <a:ext uri="{FF2B5EF4-FFF2-40B4-BE49-F238E27FC236}">
                <a16:creationId xmlns:a16="http://schemas.microsoft.com/office/drawing/2014/main" id="{31E7CBAB-A51B-B1EE-4F96-6D069354AC8D}"/>
              </a:ext>
            </a:extLst>
          </p:cNvPr>
          <p:cNvSpPr txBox="1">
            <a:spLocks noGrp="1"/>
          </p:cNvSpPr>
          <p:nvPr>
            <p:ph type="body" idx="4294967295"/>
          </p:nvPr>
        </p:nvSpPr>
        <p:spPr>
          <a:xfrm>
            <a:off x="9445066" y="4416561"/>
            <a:ext cx="1877574" cy="506394"/>
          </a:xfrm>
        </p:spPr>
        <p:txBody>
          <a:bodyPr anchorCtr="1"/>
          <a:lstStyle>
            <a:lvl1pPr marL="0" indent="0" algn="ctr">
              <a:lnSpc>
                <a:spcPct val="100000"/>
              </a:lnSpc>
              <a:buNone/>
              <a:defRPr sz="1800" b="1"/>
            </a:lvl1pPr>
          </a:lstStyle>
          <a:p>
            <a:pPr lvl="0"/>
            <a:r>
              <a:rPr lang="en-US"/>
              <a:t>Click to edit Master title style </a:t>
            </a:r>
          </a:p>
        </p:txBody>
      </p:sp>
      <p:sp>
        <p:nvSpPr>
          <p:cNvPr id="15" name="Content placeholder 47">
            <a:extLst>
              <a:ext uri="{FF2B5EF4-FFF2-40B4-BE49-F238E27FC236}">
                <a16:creationId xmlns:a16="http://schemas.microsoft.com/office/drawing/2014/main" id="{AC225F8B-C850-2A8B-33E4-A39E2FF0878C}"/>
              </a:ext>
            </a:extLst>
          </p:cNvPr>
          <p:cNvSpPr txBox="1">
            <a:spLocks noGrp="1"/>
          </p:cNvSpPr>
          <p:nvPr>
            <p:ph type="body" idx="4294967295"/>
          </p:nvPr>
        </p:nvSpPr>
        <p:spPr>
          <a:xfrm>
            <a:off x="9535920" y="5007729"/>
            <a:ext cx="1691685" cy="811182"/>
          </a:xfrm>
        </p:spPr>
        <p:txBody>
          <a:bodyPr anchorCtr="1"/>
          <a:lstStyle>
            <a:lvl1pPr marL="0" indent="0" algn="ctr">
              <a:lnSpc>
                <a:spcPct val="100000"/>
              </a:lnSpc>
              <a:buNone/>
              <a:defRPr sz="1400">
                <a:cs typeface="Posterama" pitchFamily="34"/>
              </a:defRPr>
            </a:lvl1pPr>
          </a:lstStyle>
          <a:p>
            <a:pPr lvl="0"/>
            <a:r>
              <a:rPr lang="en-US"/>
              <a:t>Click to edit Master text styles </a:t>
            </a:r>
          </a:p>
        </p:txBody>
      </p:sp>
      <p:sp>
        <p:nvSpPr>
          <p:cNvPr id="16" name="Content placeholder 47">
            <a:extLst>
              <a:ext uri="{FF2B5EF4-FFF2-40B4-BE49-F238E27FC236}">
                <a16:creationId xmlns:a16="http://schemas.microsoft.com/office/drawing/2014/main" id="{B4FABB1A-E9A6-3231-D7B4-30051A808B28}"/>
              </a:ext>
            </a:extLst>
          </p:cNvPr>
          <p:cNvSpPr txBox="1">
            <a:spLocks noGrp="1"/>
          </p:cNvSpPr>
          <p:nvPr>
            <p:ph type="pic" idx="4294967295"/>
          </p:nvPr>
        </p:nvSpPr>
        <p:spPr>
          <a:xfrm>
            <a:off x="983281" y="2073438"/>
            <a:ext cx="1621030" cy="1841546"/>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17" name="Content placeholder 47">
            <a:extLst>
              <a:ext uri="{FF2B5EF4-FFF2-40B4-BE49-F238E27FC236}">
                <a16:creationId xmlns:a16="http://schemas.microsoft.com/office/drawing/2014/main" id="{EF749800-D675-27EB-97C4-42390ACAB5C5}"/>
              </a:ext>
            </a:extLst>
          </p:cNvPr>
          <p:cNvSpPr txBox="1">
            <a:spLocks noGrp="1"/>
          </p:cNvSpPr>
          <p:nvPr>
            <p:ph type="pic" idx="4294967295"/>
          </p:nvPr>
        </p:nvSpPr>
        <p:spPr>
          <a:xfrm>
            <a:off x="3109344" y="2073438"/>
            <a:ext cx="1621030" cy="1841546"/>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18" name="Content placeholder 47">
            <a:extLst>
              <a:ext uri="{FF2B5EF4-FFF2-40B4-BE49-F238E27FC236}">
                <a16:creationId xmlns:a16="http://schemas.microsoft.com/office/drawing/2014/main" id="{49DA7D1D-F63F-7EF8-1EC7-6C93E4367A37}"/>
              </a:ext>
            </a:extLst>
          </p:cNvPr>
          <p:cNvSpPr txBox="1">
            <a:spLocks noGrp="1"/>
          </p:cNvSpPr>
          <p:nvPr>
            <p:ph type="pic" idx="4294967295"/>
          </p:nvPr>
        </p:nvSpPr>
        <p:spPr>
          <a:xfrm>
            <a:off x="5235406" y="2073438"/>
            <a:ext cx="1621030" cy="1841546"/>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19" name="Content placeholder 47">
            <a:extLst>
              <a:ext uri="{FF2B5EF4-FFF2-40B4-BE49-F238E27FC236}">
                <a16:creationId xmlns:a16="http://schemas.microsoft.com/office/drawing/2014/main" id="{C36ADA1A-DC72-FB5A-85D8-0E553332A235}"/>
              </a:ext>
            </a:extLst>
          </p:cNvPr>
          <p:cNvSpPr txBox="1">
            <a:spLocks noGrp="1"/>
          </p:cNvSpPr>
          <p:nvPr>
            <p:ph type="pic" idx="4294967295"/>
          </p:nvPr>
        </p:nvSpPr>
        <p:spPr>
          <a:xfrm>
            <a:off x="7361477" y="2073438"/>
            <a:ext cx="1621030" cy="1841546"/>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20" name="Content placeholder 47">
            <a:extLst>
              <a:ext uri="{FF2B5EF4-FFF2-40B4-BE49-F238E27FC236}">
                <a16:creationId xmlns:a16="http://schemas.microsoft.com/office/drawing/2014/main" id="{32DAD240-5C94-F744-AA54-06E1D7D07210}"/>
              </a:ext>
            </a:extLst>
          </p:cNvPr>
          <p:cNvSpPr txBox="1">
            <a:spLocks noGrp="1"/>
          </p:cNvSpPr>
          <p:nvPr>
            <p:ph type="pic" idx="4294967295"/>
          </p:nvPr>
        </p:nvSpPr>
        <p:spPr>
          <a:xfrm>
            <a:off x="9487540" y="2073438"/>
            <a:ext cx="1621030" cy="1841546"/>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21" name="Title Placeholder 4">
            <a:extLst>
              <a:ext uri="{FF2B5EF4-FFF2-40B4-BE49-F238E27FC236}">
                <a16:creationId xmlns:a16="http://schemas.microsoft.com/office/drawing/2014/main" id="{5F594145-CA7F-AEF1-B3B9-AC4F9FD24E43}"/>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22" name="Footer Placeholder 1">
            <a:extLst>
              <a:ext uri="{FF2B5EF4-FFF2-40B4-BE49-F238E27FC236}">
                <a16:creationId xmlns:a16="http://schemas.microsoft.com/office/drawing/2014/main" id="{7EA05C3F-8481-7383-1821-7B6863E51440}"/>
              </a:ext>
            </a:extLst>
          </p:cNvPr>
          <p:cNvSpPr txBox="1">
            <a:spLocks noGrp="1"/>
          </p:cNvSpPr>
          <p:nvPr>
            <p:ph type="ftr" sz="quarter" idx="9"/>
          </p:nvPr>
        </p:nvSpPr>
        <p:spPr/>
        <p:txBody>
          <a:bodyPr/>
          <a:lstStyle>
            <a:lvl1pPr>
              <a:defRPr/>
            </a:lvl1pPr>
          </a:lstStyle>
          <a:p>
            <a:pPr lvl="0"/>
            <a:r>
              <a:rPr lang="en-US"/>
              <a:t>Presentation Title</a:t>
            </a:r>
          </a:p>
        </p:txBody>
      </p:sp>
      <p:sp>
        <p:nvSpPr>
          <p:cNvPr id="23" name="Slide Number Placeholder 2">
            <a:extLst>
              <a:ext uri="{FF2B5EF4-FFF2-40B4-BE49-F238E27FC236}">
                <a16:creationId xmlns:a16="http://schemas.microsoft.com/office/drawing/2014/main" id="{E8E34349-EA4D-B11F-0654-5306CBD7A3BB}"/>
              </a:ext>
            </a:extLst>
          </p:cNvPr>
          <p:cNvSpPr txBox="1">
            <a:spLocks noGrp="1"/>
          </p:cNvSpPr>
          <p:nvPr>
            <p:ph type="sldNum" sz="quarter" idx="8"/>
          </p:nvPr>
        </p:nvSpPr>
        <p:spPr/>
        <p:txBody>
          <a:bodyPr/>
          <a:lstStyle>
            <a:lvl1pPr>
              <a:defRPr/>
            </a:lvl1pPr>
          </a:lstStyle>
          <a:p>
            <a:pPr lvl="0"/>
            <a:fld id="{D50014D3-A860-4BDE-9F5E-5D0557D8D4A2}" type="slidenum">
              <a:t>‹#›</a:t>
            </a:fld>
            <a:endParaRPr lang="en-US"/>
          </a:p>
        </p:txBody>
      </p:sp>
    </p:spTree>
    <p:extLst>
      <p:ext uri="{BB962C8B-B14F-4D97-AF65-F5344CB8AC3E}">
        <p14:creationId xmlns:p14="http://schemas.microsoft.com/office/powerpoint/2010/main" val="3138831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5 Column">
    <p:spTree>
      <p:nvGrpSpPr>
        <p:cNvPr id="1" name=""/>
        <p:cNvGrpSpPr/>
        <p:nvPr/>
      </p:nvGrpSpPr>
      <p:grpSpPr>
        <a:xfrm>
          <a:off x="0" y="0"/>
          <a:ext cx="0" cy="0"/>
          <a:chOff x="0" y="0"/>
          <a:chExt cx="0" cy="0"/>
        </a:xfrm>
      </p:grpSpPr>
      <p:sp>
        <p:nvSpPr>
          <p:cNvPr id="2" name="Content placeholder 47">
            <a:extLst>
              <a:ext uri="{FF2B5EF4-FFF2-40B4-BE49-F238E27FC236}">
                <a16:creationId xmlns:a16="http://schemas.microsoft.com/office/drawing/2014/main" id="{C93DBE9A-1175-97C7-BE68-5726CA0E4C4F}"/>
              </a:ext>
            </a:extLst>
          </p:cNvPr>
          <p:cNvSpPr txBox="1">
            <a:spLocks noGrp="1"/>
          </p:cNvSpPr>
          <p:nvPr>
            <p:ph type="body" idx="4294967295"/>
          </p:nvPr>
        </p:nvSpPr>
        <p:spPr>
          <a:xfrm>
            <a:off x="838203" y="2929819"/>
            <a:ext cx="1865376" cy="2464289"/>
          </a:xfrm>
          <a:ln w="19046">
            <a:solidFill>
              <a:srgbClr val="FFFFFF"/>
            </a:solidFill>
            <a:prstDash val="solid"/>
          </a:ln>
        </p:spPr>
        <p:txBody>
          <a:bodyPr tIns="219456" anchorCtr="1"/>
          <a:lstStyle>
            <a:lvl1pPr marL="0" indent="0" algn="ctr">
              <a:lnSpc>
                <a:spcPct val="100000"/>
              </a:lnSpc>
              <a:spcBef>
                <a:spcPts val="0"/>
              </a:spcBef>
              <a:buNone/>
              <a:defRPr sz="1500"/>
            </a:lvl1pPr>
          </a:lstStyle>
          <a:p>
            <a:pPr lvl="0"/>
            <a:r>
              <a:rPr lang="en-US"/>
              <a:t>Click to edit Master text styles </a:t>
            </a:r>
          </a:p>
        </p:txBody>
      </p:sp>
      <p:sp>
        <p:nvSpPr>
          <p:cNvPr id="3" name="Content placeholder 47">
            <a:extLst>
              <a:ext uri="{FF2B5EF4-FFF2-40B4-BE49-F238E27FC236}">
                <a16:creationId xmlns:a16="http://schemas.microsoft.com/office/drawing/2014/main" id="{6A5B03DC-B286-3CFD-1E6E-B6F310AA91C6}"/>
              </a:ext>
            </a:extLst>
          </p:cNvPr>
          <p:cNvSpPr txBox="1">
            <a:spLocks noGrp="1"/>
          </p:cNvSpPr>
          <p:nvPr>
            <p:ph type="body" idx="4294967295"/>
          </p:nvPr>
        </p:nvSpPr>
        <p:spPr>
          <a:xfrm>
            <a:off x="3000301" y="2929819"/>
            <a:ext cx="1867186" cy="2471879"/>
          </a:xfrm>
          <a:ln w="19046">
            <a:solidFill>
              <a:srgbClr val="FFFFFF"/>
            </a:solidFill>
            <a:prstDash val="solid"/>
          </a:ln>
        </p:spPr>
        <p:txBody>
          <a:bodyPr tIns="219456" anchorCtr="1"/>
          <a:lstStyle>
            <a:lvl1pPr marL="0" indent="0" algn="ctr">
              <a:lnSpc>
                <a:spcPct val="100000"/>
              </a:lnSpc>
              <a:spcBef>
                <a:spcPts val="0"/>
              </a:spcBef>
              <a:buNone/>
              <a:defRPr sz="1500"/>
            </a:lvl1pPr>
          </a:lstStyle>
          <a:p>
            <a:pPr lvl="0"/>
            <a:r>
              <a:rPr lang="en-US"/>
              <a:t>Click to edit Master text styles </a:t>
            </a:r>
          </a:p>
        </p:txBody>
      </p:sp>
      <p:sp>
        <p:nvSpPr>
          <p:cNvPr id="4" name="Content placeholder 47">
            <a:extLst>
              <a:ext uri="{FF2B5EF4-FFF2-40B4-BE49-F238E27FC236}">
                <a16:creationId xmlns:a16="http://schemas.microsoft.com/office/drawing/2014/main" id="{5FA370E4-81DB-0BA9-26E0-171F97F461AC}"/>
              </a:ext>
            </a:extLst>
          </p:cNvPr>
          <p:cNvSpPr txBox="1">
            <a:spLocks noGrp="1"/>
          </p:cNvSpPr>
          <p:nvPr>
            <p:ph type="body" idx="4294967295"/>
          </p:nvPr>
        </p:nvSpPr>
        <p:spPr>
          <a:xfrm>
            <a:off x="5164220" y="2929819"/>
            <a:ext cx="1865376" cy="2464289"/>
          </a:xfrm>
          <a:ln w="19046">
            <a:solidFill>
              <a:srgbClr val="FFFFFF"/>
            </a:solidFill>
            <a:prstDash val="solid"/>
          </a:ln>
        </p:spPr>
        <p:txBody>
          <a:bodyPr tIns="219456" anchorCtr="1"/>
          <a:lstStyle>
            <a:lvl1pPr marL="0" indent="0" algn="ctr">
              <a:lnSpc>
                <a:spcPct val="100000"/>
              </a:lnSpc>
              <a:spcBef>
                <a:spcPts val="0"/>
              </a:spcBef>
              <a:buNone/>
              <a:defRPr sz="1500"/>
            </a:lvl1pPr>
          </a:lstStyle>
          <a:p>
            <a:pPr lvl="0"/>
            <a:r>
              <a:rPr lang="en-US"/>
              <a:t>Click to edit Master text styles </a:t>
            </a:r>
          </a:p>
        </p:txBody>
      </p:sp>
      <p:sp>
        <p:nvSpPr>
          <p:cNvPr id="5" name="Content placeholder 47">
            <a:extLst>
              <a:ext uri="{FF2B5EF4-FFF2-40B4-BE49-F238E27FC236}">
                <a16:creationId xmlns:a16="http://schemas.microsoft.com/office/drawing/2014/main" id="{BEBD7051-6056-8C88-7CCF-17E921458CFC}"/>
              </a:ext>
            </a:extLst>
          </p:cNvPr>
          <p:cNvSpPr txBox="1">
            <a:spLocks noGrp="1"/>
          </p:cNvSpPr>
          <p:nvPr>
            <p:ph type="body" idx="4294967295"/>
          </p:nvPr>
        </p:nvSpPr>
        <p:spPr>
          <a:xfrm>
            <a:off x="7326319" y="2929819"/>
            <a:ext cx="1865376" cy="2464289"/>
          </a:xfrm>
          <a:ln w="19046">
            <a:solidFill>
              <a:srgbClr val="FFFFFF"/>
            </a:solidFill>
            <a:prstDash val="solid"/>
          </a:ln>
        </p:spPr>
        <p:txBody>
          <a:bodyPr tIns="219456" anchorCtr="1"/>
          <a:lstStyle>
            <a:lvl1pPr marL="0" indent="0" algn="ctr">
              <a:lnSpc>
                <a:spcPct val="100000"/>
              </a:lnSpc>
              <a:spcBef>
                <a:spcPts val="0"/>
              </a:spcBef>
              <a:buNone/>
              <a:defRPr sz="1500"/>
            </a:lvl1pPr>
          </a:lstStyle>
          <a:p>
            <a:pPr lvl="0"/>
            <a:r>
              <a:rPr lang="en-US"/>
              <a:t>Click to edit Master text styles </a:t>
            </a:r>
          </a:p>
        </p:txBody>
      </p:sp>
      <p:sp>
        <p:nvSpPr>
          <p:cNvPr id="6" name="Content placeholder 47">
            <a:extLst>
              <a:ext uri="{FF2B5EF4-FFF2-40B4-BE49-F238E27FC236}">
                <a16:creationId xmlns:a16="http://schemas.microsoft.com/office/drawing/2014/main" id="{4EE56A05-6D30-C64D-D233-1D8F3E8427AA}"/>
              </a:ext>
            </a:extLst>
          </p:cNvPr>
          <p:cNvSpPr txBox="1">
            <a:spLocks noGrp="1"/>
          </p:cNvSpPr>
          <p:nvPr>
            <p:ph type="body" idx="4294967295"/>
          </p:nvPr>
        </p:nvSpPr>
        <p:spPr>
          <a:xfrm>
            <a:off x="9488427" y="2929819"/>
            <a:ext cx="1865376" cy="2464289"/>
          </a:xfrm>
          <a:ln w="19046">
            <a:solidFill>
              <a:srgbClr val="FFFFFF"/>
            </a:solidFill>
            <a:prstDash val="solid"/>
          </a:ln>
        </p:spPr>
        <p:txBody>
          <a:bodyPr tIns="219456" anchorCtr="1"/>
          <a:lstStyle>
            <a:lvl1pPr marL="0" indent="0" algn="ctr">
              <a:lnSpc>
                <a:spcPct val="100000"/>
              </a:lnSpc>
              <a:spcBef>
                <a:spcPts val="0"/>
              </a:spcBef>
              <a:buNone/>
              <a:defRPr sz="1500"/>
            </a:lvl1pPr>
          </a:lstStyle>
          <a:p>
            <a:pPr lvl="0"/>
            <a:r>
              <a:rPr lang="en-US"/>
              <a:t>Click to edit Master text styles </a:t>
            </a:r>
          </a:p>
        </p:txBody>
      </p:sp>
      <p:sp>
        <p:nvSpPr>
          <p:cNvPr id="7" name="Content placeholder 47">
            <a:extLst>
              <a:ext uri="{FF2B5EF4-FFF2-40B4-BE49-F238E27FC236}">
                <a16:creationId xmlns:a16="http://schemas.microsoft.com/office/drawing/2014/main" id="{8FF549E3-1368-0332-86B0-0DBE9D32F292}"/>
              </a:ext>
            </a:extLst>
          </p:cNvPr>
          <p:cNvSpPr txBox="1">
            <a:spLocks noGrp="1"/>
          </p:cNvSpPr>
          <p:nvPr>
            <p:ph type="body" idx="4294967295"/>
          </p:nvPr>
        </p:nvSpPr>
        <p:spPr>
          <a:xfrm>
            <a:off x="838203" y="2067147"/>
            <a:ext cx="1865376" cy="866220"/>
          </a:xfrm>
          <a:ln w="19046">
            <a:solidFill>
              <a:srgbClr val="FFFFFF"/>
            </a:solidFill>
            <a:prstDash val="solid"/>
          </a:ln>
        </p:spPr>
        <p:txBody>
          <a:bodyPr anchor="ctr" anchorCtr="1"/>
          <a:lstStyle>
            <a:lvl1pPr marL="0" indent="0" algn="ctr">
              <a:lnSpc>
                <a:spcPct val="100000"/>
              </a:lnSpc>
              <a:buNone/>
              <a:defRPr sz="1800" b="1"/>
            </a:lvl1pPr>
          </a:lstStyle>
          <a:p>
            <a:pPr lvl="0"/>
            <a:r>
              <a:rPr lang="en-US"/>
              <a:t>Click to edit Master title style</a:t>
            </a:r>
          </a:p>
        </p:txBody>
      </p:sp>
      <p:sp>
        <p:nvSpPr>
          <p:cNvPr id="8" name="Title Placeholder 4">
            <a:extLst>
              <a:ext uri="{FF2B5EF4-FFF2-40B4-BE49-F238E27FC236}">
                <a16:creationId xmlns:a16="http://schemas.microsoft.com/office/drawing/2014/main" id="{B4763B32-AC8B-745F-2801-659DA7FB3D5F}"/>
              </a:ext>
            </a:extLst>
          </p:cNvPr>
          <p:cNvSpPr txBox="1">
            <a:spLocks noGrp="1"/>
          </p:cNvSpPr>
          <p:nvPr>
            <p:ph type="title"/>
          </p:nvPr>
        </p:nvSpPr>
        <p:spPr/>
        <p:txBody>
          <a:bodyPr anchorCtr="1"/>
          <a:lstStyle>
            <a:lvl1pPr algn="ctr">
              <a:defRPr/>
            </a:lvl1pPr>
          </a:lstStyle>
          <a:p>
            <a:pPr lvl="0"/>
            <a:r>
              <a:rPr lang="en-US"/>
              <a:t>Click to edit Master title style</a:t>
            </a:r>
          </a:p>
        </p:txBody>
      </p:sp>
      <p:sp>
        <p:nvSpPr>
          <p:cNvPr id="9" name="Content placeholder 47">
            <a:extLst>
              <a:ext uri="{FF2B5EF4-FFF2-40B4-BE49-F238E27FC236}">
                <a16:creationId xmlns:a16="http://schemas.microsoft.com/office/drawing/2014/main" id="{DFD23469-7A07-1733-029B-FD7B4238F8F4}"/>
              </a:ext>
            </a:extLst>
          </p:cNvPr>
          <p:cNvSpPr txBox="1">
            <a:spLocks noGrp="1"/>
          </p:cNvSpPr>
          <p:nvPr>
            <p:ph type="body" idx="4294967295"/>
          </p:nvPr>
        </p:nvSpPr>
        <p:spPr>
          <a:xfrm>
            <a:off x="3000759" y="2067147"/>
            <a:ext cx="1865376" cy="866220"/>
          </a:xfrm>
          <a:ln w="19046">
            <a:solidFill>
              <a:srgbClr val="FFFFFF"/>
            </a:solidFill>
            <a:prstDash val="solid"/>
          </a:ln>
        </p:spPr>
        <p:txBody>
          <a:bodyPr anchor="ctr" anchorCtr="1"/>
          <a:lstStyle>
            <a:lvl1pPr marL="0" indent="0" algn="ctr">
              <a:lnSpc>
                <a:spcPct val="100000"/>
              </a:lnSpc>
              <a:buNone/>
              <a:defRPr sz="1800" b="1"/>
            </a:lvl1pPr>
          </a:lstStyle>
          <a:p>
            <a:pPr lvl="0"/>
            <a:r>
              <a:rPr lang="en-US"/>
              <a:t>Click to edit Master title style</a:t>
            </a:r>
          </a:p>
        </p:txBody>
      </p:sp>
      <p:sp>
        <p:nvSpPr>
          <p:cNvPr id="10" name="Content placeholder 47">
            <a:extLst>
              <a:ext uri="{FF2B5EF4-FFF2-40B4-BE49-F238E27FC236}">
                <a16:creationId xmlns:a16="http://schemas.microsoft.com/office/drawing/2014/main" id="{D20BC731-2579-8E7B-9B3C-8DE6375F8078}"/>
              </a:ext>
            </a:extLst>
          </p:cNvPr>
          <p:cNvSpPr txBox="1">
            <a:spLocks noGrp="1"/>
          </p:cNvSpPr>
          <p:nvPr>
            <p:ph type="body" idx="4294967295"/>
          </p:nvPr>
        </p:nvSpPr>
        <p:spPr>
          <a:xfrm>
            <a:off x="5163315" y="2067147"/>
            <a:ext cx="1865376" cy="866220"/>
          </a:xfrm>
          <a:ln w="19046">
            <a:solidFill>
              <a:srgbClr val="FFFFFF"/>
            </a:solidFill>
            <a:prstDash val="solid"/>
          </a:ln>
        </p:spPr>
        <p:txBody>
          <a:bodyPr anchor="ctr" anchorCtr="1"/>
          <a:lstStyle>
            <a:lvl1pPr marL="0" indent="0" algn="ctr">
              <a:lnSpc>
                <a:spcPct val="100000"/>
              </a:lnSpc>
              <a:buNone/>
              <a:defRPr sz="1800" b="1"/>
            </a:lvl1pPr>
          </a:lstStyle>
          <a:p>
            <a:pPr lvl="0"/>
            <a:r>
              <a:rPr lang="en-US"/>
              <a:t>Click to edit Master title style</a:t>
            </a:r>
          </a:p>
        </p:txBody>
      </p:sp>
      <p:sp>
        <p:nvSpPr>
          <p:cNvPr id="11" name="Content placeholder 47">
            <a:extLst>
              <a:ext uri="{FF2B5EF4-FFF2-40B4-BE49-F238E27FC236}">
                <a16:creationId xmlns:a16="http://schemas.microsoft.com/office/drawing/2014/main" id="{984B8E6E-EF83-B616-1EA4-776A179488B2}"/>
              </a:ext>
            </a:extLst>
          </p:cNvPr>
          <p:cNvSpPr txBox="1">
            <a:spLocks noGrp="1"/>
          </p:cNvSpPr>
          <p:nvPr>
            <p:ph type="body" idx="4294967295"/>
          </p:nvPr>
        </p:nvSpPr>
        <p:spPr>
          <a:xfrm>
            <a:off x="7325871" y="2067147"/>
            <a:ext cx="1865376" cy="866220"/>
          </a:xfrm>
          <a:ln w="19046">
            <a:solidFill>
              <a:srgbClr val="FFFFFF"/>
            </a:solidFill>
            <a:prstDash val="solid"/>
          </a:ln>
        </p:spPr>
        <p:txBody>
          <a:bodyPr anchor="ctr" anchorCtr="1"/>
          <a:lstStyle>
            <a:lvl1pPr marL="0" indent="0" algn="ctr">
              <a:lnSpc>
                <a:spcPct val="100000"/>
              </a:lnSpc>
              <a:buNone/>
              <a:defRPr sz="1800" b="1"/>
            </a:lvl1pPr>
          </a:lstStyle>
          <a:p>
            <a:pPr lvl="0"/>
            <a:r>
              <a:rPr lang="en-US"/>
              <a:t>Click to edit Master title style</a:t>
            </a:r>
          </a:p>
        </p:txBody>
      </p:sp>
      <p:sp>
        <p:nvSpPr>
          <p:cNvPr id="12" name="Content placeholder 47">
            <a:extLst>
              <a:ext uri="{FF2B5EF4-FFF2-40B4-BE49-F238E27FC236}">
                <a16:creationId xmlns:a16="http://schemas.microsoft.com/office/drawing/2014/main" id="{6B348A4C-18B5-5E12-8BBF-B909046F1704}"/>
              </a:ext>
            </a:extLst>
          </p:cNvPr>
          <p:cNvSpPr txBox="1">
            <a:spLocks noGrp="1"/>
          </p:cNvSpPr>
          <p:nvPr>
            <p:ph type="body" idx="4294967295"/>
          </p:nvPr>
        </p:nvSpPr>
        <p:spPr>
          <a:xfrm>
            <a:off x="9488427" y="2067147"/>
            <a:ext cx="1865376" cy="866220"/>
          </a:xfrm>
          <a:ln w="19046">
            <a:solidFill>
              <a:srgbClr val="FFFFFF"/>
            </a:solidFill>
            <a:prstDash val="solid"/>
          </a:ln>
        </p:spPr>
        <p:txBody>
          <a:bodyPr anchor="ctr" anchorCtr="1"/>
          <a:lstStyle>
            <a:lvl1pPr marL="0" indent="0" algn="ctr">
              <a:lnSpc>
                <a:spcPct val="100000"/>
              </a:lnSpc>
              <a:buNone/>
              <a:defRPr sz="1800" b="1"/>
            </a:lvl1pPr>
          </a:lstStyle>
          <a:p>
            <a:pPr lvl="0"/>
            <a:r>
              <a:rPr lang="en-US"/>
              <a:t>Click to edit Master title style</a:t>
            </a:r>
          </a:p>
        </p:txBody>
      </p:sp>
      <p:sp>
        <p:nvSpPr>
          <p:cNvPr id="13" name="Footer Placeholder 10">
            <a:extLst>
              <a:ext uri="{FF2B5EF4-FFF2-40B4-BE49-F238E27FC236}">
                <a16:creationId xmlns:a16="http://schemas.microsoft.com/office/drawing/2014/main" id="{5D5B4A68-F634-C67A-3FC3-A2D4BF0F364D}"/>
              </a:ext>
            </a:extLst>
          </p:cNvPr>
          <p:cNvSpPr txBox="1">
            <a:spLocks noGrp="1"/>
          </p:cNvSpPr>
          <p:nvPr>
            <p:ph type="ftr" sz="quarter" idx="9"/>
          </p:nvPr>
        </p:nvSpPr>
        <p:spPr/>
        <p:txBody>
          <a:bodyPr/>
          <a:lstStyle>
            <a:lvl1pPr>
              <a:defRPr/>
            </a:lvl1pPr>
          </a:lstStyle>
          <a:p>
            <a:pPr lvl="0"/>
            <a:r>
              <a:rPr lang="en-US"/>
              <a:t>Presentation Title</a:t>
            </a:r>
          </a:p>
        </p:txBody>
      </p:sp>
      <p:sp>
        <p:nvSpPr>
          <p:cNvPr id="14" name="Slide Number Placeholder 11">
            <a:extLst>
              <a:ext uri="{FF2B5EF4-FFF2-40B4-BE49-F238E27FC236}">
                <a16:creationId xmlns:a16="http://schemas.microsoft.com/office/drawing/2014/main" id="{277A6CA7-6653-E257-716C-410A28E68523}"/>
              </a:ext>
            </a:extLst>
          </p:cNvPr>
          <p:cNvSpPr txBox="1">
            <a:spLocks noGrp="1"/>
          </p:cNvSpPr>
          <p:nvPr>
            <p:ph type="sldNum" sz="quarter" idx="8"/>
          </p:nvPr>
        </p:nvSpPr>
        <p:spPr/>
        <p:txBody>
          <a:bodyPr/>
          <a:lstStyle>
            <a:lvl1pPr>
              <a:defRPr/>
            </a:lvl1pPr>
          </a:lstStyle>
          <a:p>
            <a:pPr lvl="0"/>
            <a:fld id="{E7AD8E4D-9E96-45D3-8A4D-C36A3A85570D}" type="slidenum">
              <a:t>‹#›</a:t>
            </a:fld>
            <a:endParaRPr lang="en-US"/>
          </a:p>
        </p:txBody>
      </p:sp>
    </p:spTree>
    <p:extLst>
      <p:ext uri="{BB962C8B-B14F-4D97-AF65-F5344CB8AC3E}">
        <p14:creationId xmlns:p14="http://schemas.microsoft.com/office/powerpoint/2010/main" val="10959459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Freeform: Shape 25">
            <a:extLst>
              <a:ext uri="{FF2B5EF4-FFF2-40B4-BE49-F238E27FC236}">
                <a16:creationId xmlns:a16="http://schemas.microsoft.com/office/drawing/2014/main" id="{66802F60-D90B-E4EC-1BFC-0A367A2FAA89}"/>
              </a:ext>
            </a:extLst>
          </p:cNvPr>
          <p:cNvSpPr/>
          <p:nvPr/>
        </p:nvSpPr>
        <p:spPr>
          <a:xfrm>
            <a:off x="1295503" y="3039922"/>
            <a:ext cx="2375254" cy="273493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3" name="Freeform: Shape 26">
            <a:extLst>
              <a:ext uri="{FF2B5EF4-FFF2-40B4-BE49-F238E27FC236}">
                <a16:creationId xmlns:a16="http://schemas.microsoft.com/office/drawing/2014/main" id="{8B0F9F79-4B0A-5EAB-38B7-3C6D55549C31}"/>
              </a:ext>
            </a:extLst>
          </p:cNvPr>
          <p:cNvSpPr/>
          <p:nvPr/>
        </p:nvSpPr>
        <p:spPr>
          <a:xfrm>
            <a:off x="3670767" y="1677046"/>
            <a:ext cx="2375254" cy="273493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4" name="Freeform: Shape 27">
            <a:extLst>
              <a:ext uri="{FF2B5EF4-FFF2-40B4-BE49-F238E27FC236}">
                <a16:creationId xmlns:a16="http://schemas.microsoft.com/office/drawing/2014/main" id="{7903DA7D-ADA1-49CD-8097-6116799E1686}"/>
              </a:ext>
            </a:extLst>
          </p:cNvPr>
          <p:cNvSpPr/>
          <p:nvPr/>
        </p:nvSpPr>
        <p:spPr>
          <a:xfrm>
            <a:off x="4865677" y="3722312"/>
            <a:ext cx="2375254" cy="273493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5" name="Freeform: Shape 28">
            <a:extLst>
              <a:ext uri="{FF2B5EF4-FFF2-40B4-BE49-F238E27FC236}">
                <a16:creationId xmlns:a16="http://schemas.microsoft.com/office/drawing/2014/main" id="{95615E05-7C5E-99BB-29ED-0A4D48C378A7}"/>
              </a:ext>
            </a:extLst>
          </p:cNvPr>
          <p:cNvSpPr/>
          <p:nvPr/>
        </p:nvSpPr>
        <p:spPr>
          <a:xfrm>
            <a:off x="7245669" y="3725411"/>
            <a:ext cx="2375254" cy="273493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6" name="Freeform: Shape 29">
            <a:extLst>
              <a:ext uri="{FF2B5EF4-FFF2-40B4-BE49-F238E27FC236}">
                <a16:creationId xmlns:a16="http://schemas.microsoft.com/office/drawing/2014/main" id="{5E3DC986-188C-CBE5-5744-217FB2D1941A}"/>
              </a:ext>
            </a:extLst>
          </p:cNvPr>
          <p:cNvSpPr/>
          <p:nvPr/>
        </p:nvSpPr>
        <p:spPr>
          <a:xfrm>
            <a:off x="8440725" y="1677046"/>
            <a:ext cx="2375254" cy="273493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7" name="Freeform: Shape 30">
            <a:extLst>
              <a:ext uri="{FF2B5EF4-FFF2-40B4-BE49-F238E27FC236}">
                <a16:creationId xmlns:a16="http://schemas.microsoft.com/office/drawing/2014/main" id="{0E4E7B6F-F3E9-59FB-9590-1A9D0799A2C8}"/>
              </a:ext>
            </a:extLst>
          </p:cNvPr>
          <p:cNvSpPr/>
          <p:nvPr/>
        </p:nvSpPr>
        <p:spPr>
          <a:xfrm>
            <a:off x="1274783" y="1667024"/>
            <a:ext cx="7152765" cy="2736945"/>
          </a:xfrm>
          <a:custGeom>
            <a:avLst/>
            <a:gdLst>
              <a:gd name="f0" fmla="val 10800000"/>
              <a:gd name="f1" fmla="val 5400000"/>
              <a:gd name="f2" fmla="val 180"/>
              <a:gd name="f3" fmla="val w"/>
              <a:gd name="f4" fmla="val h"/>
              <a:gd name="f5" fmla="val 0"/>
              <a:gd name="f6" fmla="val 7152768"/>
              <a:gd name="f7" fmla="val 2736950"/>
              <a:gd name="f8" fmla="val 2063113"/>
              <a:gd name="f9" fmla="val 405781"/>
              <a:gd name="f10" fmla="val 1831271"/>
              <a:gd name="f11" fmla="val 752967"/>
              <a:gd name="f12" fmla="val 1616359"/>
              <a:gd name="f13" fmla="val 1197659"/>
              <a:gd name="f14" fmla="val 1371385"/>
              <a:gd name="f15" fmla="val 2393620"/>
              <a:gd name="f16" fmla="val 2055218"/>
              <a:gd name="f17" fmla="val 2396863"/>
              <a:gd name="f18" fmla="val 1599639"/>
              <a:gd name="f19" fmla="val 2385767"/>
              <a:gd name="f20" fmla="val 1153198"/>
              <a:gd name="f21" fmla="val 2389010"/>
              <a:gd name="f22" fmla="val 697619"/>
              <a:gd name="f23" fmla="val 3577170"/>
              <a:gd name="f24" fmla="val 4773889"/>
              <a:gd name="f25" fmla="val 698321"/>
              <a:gd name="f26" fmla="val 4772268"/>
              <a:gd name="f27" fmla="val 1155521"/>
              <a:gd name="f28" fmla="val 4762088"/>
              <a:gd name="f29" fmla="val 1590256"/>
              <a:gd name="f30" fmla="val 4760467"/>
              <a:gd name="f31" fmla="val 2047456"/>
              <a:gd name="f32" fmla="val 5972264"/>
              <a:gd name="f33" fmla="val 2052536"/>
              <a:gd name="f34" fmla="+- 0 0 -90"/>
              <a:gd name="f35" fmla="*/ f3 1 7152768"/>
              <a:gd name="f36" fmla="*/ f4 1 2736950"/>
              <a:gd name="f37" fmla="val f5"/>
              <a:gd name="f38" fmla="val f6"/>
              <a:gd name="f39" fmla="val f7"/>
              <a:gd name="f40" fmla="*/ f34 f0 1"/>
              <a:gd name="f41" fmla="+- f39 0 f37"/>
              <a:gd name="f42" fmla="+- f38 0 f37"/>
              <a:gd name="f43" fmla="*/ f40 1 f2"/>
              <a:gd name="f44" fmla="*/ f42 1 7152768"/>
              <a:gd name="f45" fmla="*/ f41 1 2736950"/>
              <a:gd name="f46" fmla="*/ 697619 f41 1"/>
              <a:gd name="f47" fmla="*/ 0 f41 1"/>
              <a:gd name="f48" fmla="*/ 698321 f41 1"/>
              <a:gd name="f49" fmla="*/ 2736950 f41 1"/>
              <a:gd name="f50" fmla="*/ 2052536 f41 1"/>
              <a:gd name="f51" fmla="*/ 2055218 f41 1"/>
              <a:gd name="f52" fmla="*/ 1371385 f41 1"/>
              <a:gd name="f53" fmla="*/ 2047456 f41 1"/>
              <a:gd name="f54" fmla="*/ 0 f42 1"/>
              <a:gd name="f55" fmla="*/ 2063113 f41 1"/>
              <a:gd name="f56" fmla="*/ 1197659 f42 1"/>
              <a:gd name="f57" fmla="*/ 2393620 f42 1"/>
              <a:gd name="f58" fmla="*/ 2389010 f42 1"/>
              <a:gd name="f59" fmla="*/ 3577170 f42 1"/>
              <a:gd name="f60" fmla="*/ 4773889 f42 1"/>
              <a:gd name="f61" fmla="*/ 4760467 f42 1"/>
              <a:gd name="f62" fmla="*/ 5972264 f42 1"/>
              <a:gd name="f63" fmla="*/ 7152768 f42 1"/>
              <a:gd name="f64" fmla="+- f43 0 f1"/>
              <a:gd name="f65" fmla="*/ f46 1 2736950"/>
              <a:gd name="f66" fmla="*/ f47 1 2736950"/>
              <a:gd name="f67" fmla="*/ f48 1 2736950"/>
              <a:gd name="f68" fmla="*/ f49 1 2736950"/>
              <a:gd name="f69" fmla="*/ f50 1 2736950"/>
              <a:gd name="f70" fmla="*/ f51 1 2736950"/>
              <a:gd name="f71" fmla="*/ f52 1 2736950"/>
              <a:gd name="f72" fmla="*/ f53 1 2736950"/>
              <a:gd name="f73" fmla="*/ f54 1 7152768"/>
              <a:gd name="f74" fmla="*/ f55 1 2736950"/>
              <a:gd name="f75" fmla="*/ f56 1 7152768"/>
              <a:gd name="f76" fmla="*/ f57 1 7152768"/>
              <a:gd name="f77" fmla="*/ f58 1 7152768"/>
              <a:gd name="f78" fmla="*/ f59 1 7152768"/>
              <a:gd name="f79" fmla="*/ f60 1 7152768"/>
              <a:gd name="f80" fmla="*/ f61 1 7152768"/>
              <a:gd name="f81" fmla="*/ f62 1 7152768"/>
              <a:gd name="f82" fmla="*/ f63 1 7152768"/>
              <a:gd name="f83" fmla="*/ f37 1 f44"/>
              <a:gd name="f84" fmla="*/ f38 1 f44"/>
              <a:gd name="f85" fmla="*/ f37 1 f45"/>
              <a:gd name="f86" fmla="*/ f39 1 f45"/>
              <a:gd name="f87" fmla="*/ f73 1 f44"/>
              <a:gd name="f88" fmla="*/ f74 1 f45"/>
              <a:gd name="f89" fmla="*/ f75 1 f44"/>
              <a:gd name="f90" fmla="*/ f71 1 f45"/>
              <a:gd name="f91" fmla="*/ f76 1 f44"/>
              <a:gd name="f92" fmla="*/ f70 1 f45"/>
              <a:gd name="f93" fmla="*/ f77 1 f44"/>
              <a:gd name="f94" fmla="*/ f65 1 f45"/>
              <a:gd name="f95" fmla="*/ f78 1 f44"/>
              <a:gd name="f96" fmla="*/ f66 1 f45"/>
              <a:gd name="f97" fmla="*/ f79 1 f44"/>
              <a:gd name="f98" fmla="*/ f67 1 f45"/>
              <a:gd name="f99" fmla="*/ f80 1 f44"/>
              <a:gd name="f100" fmla="*/ f72 1 f45"/>
              <a:gd name="f101" fmla="*/ f81 1 f44"/>
              <a:gd name="f102" fmla="*/ f68 1 f45"/>
              <a:gd name="f103" fmla="*/ f82 1 f44"/>
              <a:gd name="f104" fmla="*/ f69 1 f45"/>
              <a:gd name="f105" fmla="*/ f83 f35 1"/>
              <a:gd name="f106" fmla="*/ f84 f35 1"/>
              <a:gd name="f107" fmla="*/ f86 f36 1"/>
              <a:gd name="f108" fmla="*/ f85 f36 1"/>
              <a:gd name="f109" fmla="*/ f87 f35 1"/>
              <a:gd name="f110" fmla="*/ f88 f36 1"/>
              <a:gd name="f111" fmla="*/ f89 f35 1"/>
              <a:gd name="f112" fmla="*/ f90 f36 1"/>
              <a:gd name="f113" fmla="*/ f91 f35 1"/>
              <a:gd name="f114" fmla="*/ f92 f36 1"/>
              <a:gd name="f115" fmla="*/ f93 f35 1"/>
              <a:gd name="f116" fmla="*/ f94 f36 1"/>
              <a:gd name="f117" fmla="*/ f95 f35 1"/>
              <a:gd name="f118" fmla="*/ f96 f36 1"/>
              <a:gd name="f119" fmla="*/ f97 f35 1"/>
              <a:gd name="f120" fmla="*/ f98 f36 1"/>
              <a:gd name="f121" fmla="*/ f99 f35 1"/>
              <a:gd name="f122" fmla="*/ f100 f36 1"/>
              <a:gd name="f123" fmla="*/ f101 f35 1"/>
              <a:gd name="f124" fmla="*/ f102 f36 1"/>
              <a:gd name="f125" fmla="*/ f103 f35 1"/>
              <a:gd name="f126" fmla="*/ f104 f36 1"/>
            </a:gdLst>
            <a:ahLst/>
            <a:cxnLst>
              <a:cxn ang="3cd4">
                <a:pos x="hc" y="t"/>
              </a:cxn>
              <a:cxn ang="0">
                <a:pos x="r" y="vc"/>
              </a:cxn>
              <a:cxn ang="cd4">
                <a:pos x="hc" y="b"/>
              </a:cxn>
              <a:cxn ang="cd2">
                <a:pos x="l" y="vc"/>
              </a:cxn>
              <a:cxn ang="f64">
                <a:pos x="f109" y="f110"/>
              </a:cxn>
              <a:cxn ang="f64">
                <a:pos x="f111" y="f112"/>
              </a:cxn>
              <a:cxn ang="f64">
                <a:pos x="f113" y="f114"/>
              </a:cxn>
              <a:cxn ang="f64">
                <a:pos x="f115" y="f116"/>
              </a:cxn>
              <a:cxn ang="f64">
                <a:pos x="f117" y="f118"/>
              </a:cxn>
              <a:cxn ang="f64">
                <a:pos x="f119" y="f120"/>
              </a:cxn>
              <a:cxn ang="f64">
                <a:pos x="f121" y="f122"/>
              </a:cxn>
              <a:cxn ang="f64">
                <a:pos x="f123" y="f124"/>
              </a:cxn>
              <a:cxn ang="f64">
                <a:pos x="f125" y="f126"/>
              </a:cxn>
            </a:cxnLst>
            <a:rect l="f105" t="f108" r="f106" b="f107"/>
            <a:pathLst>
              <a:path w="7152768" h="2736950">
                <a:moveTo>
                  <a:pt x="f5" y="f8"/>
                </a:moveTo>
                <a:cubicBezTo>
                  <a:pt x="f9" y="f10"/>
                  <a:pt x="f11" y="f12"/>
                  <a:pt x="f13" y="f14"/>
                </a:cubicBezTo>
                <a:lnTo>
                  <a:pt x="f15" y="f16"/>
                </a:lnTo>
                <a:cubicBezTo>
                  <a:pt x="f17" y="f18"/>
                  <a:pt x="f19" y="f20"/>
                  <a:pt x="f21" y="f22"/>
                </a:cubicBezTo>
                <a:lnTo>
                  <a:pt x="f23" y="f5"/>
                </a:lnTo>
                <a:lnTo>
                  <a:pt x="f24" y="f25"/>
                </a:lnTo>
                <a:cubicBezTo>
                  <a:pt x="f26" y="f27"/>
                  <a:pt x="f28" y="f29"/>
                  <a:pt x="f30" y="f31"/>
                </a:cubicBezTo>
                <a:lnTo>
                  <a:pt x="f32" y="f7"/>
                </a:lnTo>
                <a:lnTo>
                  <a:pt x="f6" y="f33"/>
                </a:lnTo>
              </a:path>
            </a:pathLst>
          </a:custGeom>
          <a:noFill/>
          <a:ln w="38103" cap="flat">
            <a:solidFill>
              <a:srgbClr val="2F559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8" name="Freeform: Shape 31">
            <a:extLst>
              <a:ext uri="{FF2B5EF4-FFF2-40B4-BE49-F238E27FC236}">
                <a16:creationId xmlns:a16="http://schemas.microsoft.com/office/drawing/2014/main" id="{71FCB0C4-46B0-952D-8A94-7763BF62E8B1}"/>
              </a:ext>
            </a:extLst>
          </p:cNvPr>
          <p:cNvSpPr/>
          <p:nvPr/>
        </p:nvSpPr>
        <p:spPr>
          <a:xfrm>
            <a:off x="8440981" y="1677475"/>
            <a:ext cx="2373544" cy="2062264"/>
          </a:xfrm>
          <a:custGeom>
            <a:avLst/>
            <a:gdLst>
              <a:gd name="f0" fmla="val 10800000"/>
              <a:gd name="f1" fmla="val 5400000"/>
              <a:gd name="f2" fmla="val 180"/>
              <a:gd name="f3" fmla="val w"/>
              <a:gd name="f4" fmla="val h"/>
              <a:gd name="f5" fmla="val 0"/>
              <a:gd name="f6" fmla="val 2373549"/>
              <a:gd name="f7" fmla="val 2062264"/>
              <a:gd name="f8" fmla="val 680936"/>
              <a:gd name="f9" fmla="val 1186774"/>
              <a:gd name="f10" fmla="val 690664"/>
              <a:gd name="f11" fmla="+- 0 0 -90"/>
              <a:gd name="f12" fmla="*/ f3 1 2373549"/>
              <a:gd name="f13" fmla="*/ f4 1 2062264"/>
              <a:gd name="f14" fmla="val f5"/>
              <a:gd name="f15" fmla="val f6"/>
              <a:gd name="f16" fmla="val f7"/>
              <a:gd name="f17" fmla="*/ f11 f0 1"/>
              <a:gd name="f18" fmla="+- f16 0 f14"/>
              <a:gd name="f19" fmla="+- f15 0 f14"/>
              <a:gd name="f20" fmla="*/ f17 1 f2"/>
              <a:gd name="f21" fmla="*/ f19 1 2373549"/>
              <a:gd name="f22" fmla="*/ f18 1 2062264"/>
              <a:gd name="f23" fmla="*/ 2373549 f19 1"/>
              <a:gd name="f24" fmla="*/ 680936 f18 1"/>
              <a:gd name="f25" fmla="*/ 1186774 f19 1"/>
              <a:gd name="f26" fmla="*/ 0 f18 1"/>
              <a:gd name="f27" fmla="*/ 0 f19 1"/>
              <a:gd name="f28" fmla="*/ 690664 f18 1"/>
              <a:gd name="f29" fmla="*/ 2062264 f18 1"/>
              <a:gd name="f30" fmla="+- f20 0 f1"/>
              <a:gd name="f31" fmla="*/ f23 1 2373549"/>
              <a:gd name="f32" fmla="*/ f24 1 2062264"/>
              <a:gd name="f33" fmla="*/ f25 1 2373549"/>
              <a:gd name="f34" fmla="*/ f26 1 2062264"/>
              <a:gd name="f35" fmla="*/ f27 1 2373549"/>
              <a:gd name="f36" fmla="*/ f28 1 2062264"/>
              <a:gd name="f37" fmla="*/ f29 1 2062264"/>
              <a:gd name="f38" fmla="*/ f14 1 f21"/>
              <a:gd name="f39" fmla="*/ f15 1 f21"/>
              <a:gd name="f40" fmla="*/ f14 1 f22"/>
              <a:gd name="f41" fmla="*/ f16 1 f22"/>
              <a:gd name="f42" fmla="*/ f31 1 f21"/>
              <a:gd name="f43" fmla="*/ f32 1 f22"/>
              <a:gd name="f44" fmla="*/ f33 1 f21"/>
              <a:gd name="f45" fmla="*/ f34 1 f22"/>
              <a:gd name="f46" fmla="*/ f35 1 f21"/>
              <a:gd name="f47" fmla="*/ f36 1 f22"/>
              <a:gd name="f48" fmla="*/ f37 1 f22"/>
              <a:gd name="f49" fmla="*/ f38 f12 1"/>
              <a:gd name="f50" fmla="*/ f39 f12 1"/>
              <a:gd name="f51" fmla="*/ f41 f13 1"/>
              <a:gd name="f52" fmla="*/ f40 f13 1"/>
              <a:gd name="f53" fmla="*/ f42 f12 1"/>
              <a:gd name="f54" fmla="*/ f43 f13 1"/>
              <a:gd name="f55" fmla="*/ f44 f12 1"/>
              <a:gd name="f56" fmla="*/ f45 f13 1"/>
              <a:gd name="f57" fmla="*/ f46 f12 1"/>
              <a:gd name="f58" fmla="*/ f47 f13 1"/>
              <a:gd name="f59" fmla="*/ f48 f13 1"/>
            </a:gdLst>
            <a:ahLst/>
            <a:cxnLst>
              <a:cxn ang="3cd4">
                <a:pos x="hc" y="t"/>
              </a:cxn>
              <a:cxn ang="0">
                <a:pos x="r" y="vc"/>
              </a:cxn>
              <a:cxn ang="cd4">
                <a:pos x="hc" y="b"/>
              </a:cxn>
              <a:cxn ang="cd2">
                <a:pos x="l" y="vc"/>
              </a:cxn>
              <a:cxn ang="f30">
                <a:pos x="f53" y="f54"/>
              </a:cxn>
              <a:cxn ang="f30">
                <a:pos x="f55" y="f56"/>
              </a:cxn>
              <a:cxn ang="f30">
                <a:pos x="f57" y="f58"/>
              </a:cxn>
              <a:cxn ang="f30">
                <a:pos x="f57" y="f59"/>
              </a:cxn>
            </a:cxnLst>
            <a:rect l="f49" t="f52" r="f50" b="f51"/>
            <a:pathLst>
              <a:path w="2373549" h="2062264">
                <a:moveTo>
                  <a:pt x="f6" y="f8"/>
                </a:moveTo>
                <a:lnTo>
                  <a:pt x="f9" y="f5"/>
                </a:lnTo>
                <a:lnTo>
                  <a:pt x="f5" y="f10"/>
                </a:lnTo>
                <a:lnTo>
                  <a:pt x="f5" y="f7"/>
                </a:lnTo>
              </a:path>
            </a:pathLst>
          </a:custGeom>
          <a:noFill/>
          <a:ln w="38103" cap="flat">
            <a:solidFill>
              <a:srgbClr val="44678D"/>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9" name="Freeform: Shape 34">
            <a:extLst>
              <a:ext uri="{FF2B5EF4-FFF2-40B4-BE49-F238E27FC236}">
                <a16:creationId xmlns:a16="http://schemas.microsoft.com/office/drawing/2014/main" id="{3BDA18D2-F60C-62DA-5481-6535A32E9FE0}"/>
              </a:ext>
            </a:extLst>
          </p:cNvPr>
          <p:cNvSpPr/>
          <p:nvPr/>
        </p:nvSpPr>
        <p:spPr>
          <a:xfrm flipH="1">
            <a:off x="10715496" y="2243471"/>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0" name="Freeform: Shape 45">
            <a:extLst>
              <a:ext uri="{FF2B5EF4-FFF2-40B4-BE49-F238E27FC236}">
                <a16:creationId xmlns:a16="http://schemas.microsoft.com/office/drawing/2014/main" id="{D29F2002-E883-265B-0ECE-FEA6D459ADAA}"/>
              </a:ext>
            </a:extLst>
          </p:cNvPr>
          <p:cNvSpPr/>
          <p:nvPr/>
        </p:nvSpPr>
        <p:spPr>
          <a:xfrm flipH="1">
            <a:off x="9534558" y="1571094"/>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1" name="Freeform: Shape 46">
            <a:extLst>
              <a:ext uri="{FF2B5EF4-FFF2-40B4-BE49-F238E27FC236}">
                <a16:creationId xmlns:a16="http://schemas.microsoft.com/office/drawing/2014/main" id="{6D2F576F-CEB6-928B-9627-FF7393402F2F}"/>
              </a:ext>
            </a:extLst>
          </p:cNvPr>
          <p:cNvSpPr/>
          <p:nvPr/>
        </p:nvSpPr>
        <p:spPr>
          <a:xfrm flipH="1">
            <a:off x="8328172" y="2258375"/>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2" name="Freeform: Shape 47">
            <a:extLst>
              <a:ext uri="{FF2B5EF4-FFF2-40B4-BE49-F238E27FC236}">
                <a16:creationId xmlns:a16="http://schemas.microsoft.com/office/drawing/2014/main" id="{12302A45-E9A2-E6C8-87C4-4A8980431696}"/>
              </a:ext>
            </a:extLst>
          </p:cNvPr>
          <p:cNvSpPr/>
          <p:nvPr/>
        </p:nvSpPr>
        <p:spPr>
          <a:xfrm flipH="1">
            <a:off x="8333457" y="3610855"/>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3" name="Freeform: Shape 48">
            <a:extLst>
              <a:ext uri="{FF2B5EF4-FFF2-40B4-BE49-F238E27FC236}">
                <a16:creationId xmlns:a16="http://schemas.microsoft.com/office/drawing/2014/main" id="{AA7E633C-9D65-0424-13DA-6E6119C4BAC6}"/>
              </a:ext>
            </a:extLst>
          </p:cNvPr>
          <p:cNvSpPr/>
          <p:nvPr/>
        </p:nvSpPr>
        <p:spPr>
          <a:xfrm flipH="1">
            <a:off x="7146017" y="4290858"/>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4" name="Freeform: Shape 49">
            <a:extLst>
              <a:ext uri="{FF2B5EF4-FFF2-40B4-BE49-F238E27FC236}">
                <a16:creationId xmlns:a16="http://schemas.microsoft.com/office/drawing/2014/main" id="{4577A0E3-3C8D-3CC3-F4BB-6ED067FCB924}"/>
              </a:ext>
            </a:extLst>
          </p:cNvPr>
          <p:cNvSpPr/>
          <p:nvPr/>
        </p:nvSpPr>
        <p:spPr>
          <a:xfrm flipH="1">
            <a:off x="5937848" y="3613388"/>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5" name="Freeform: Shape 50">
            <a:extLst>
              <a:ext uri="{FF2B5EF4-FFF2-40B4-BE49-F238E27FC236}">
                <a16:creationId xmlns:a16="http://schemas.microsoft.com/office/drawing/2014/main" id="{55305DCA-2381-039F-AAC1-1B2CB738F0B3}"/>
              </a:ext>
            </a:extLst>
          </p:cNvPr>
          <p:cNvSpPr/>
          <p:nvPr/>
        </p:nvSpPr>
        <p:spPr>
          <a:xfrm flipH="1">
            <a:off x="5951994" y="2251298"/>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6" name="Freeform: Shape 51">
            <a:extLst>
              <a:ext uri="{FF2B5EF4-FFF2-40B4-BE49-F238E27FC236}">
                <a16:creationId xmlns:a16="http://schemas.microsoft.com/office/drawing/2014/main" id="{CD4424DE-D708-1757-901D-F3FB54415369}"/>
              </a:ext>
            </a:extLst>
          </p:cNvPr>
          <p:cNvSpPr/>
          <p:nvPr/>
        </p:nvSpPr>
        <p:spPr>
          <a:xfrm flipH="1">
            <a:off x="4778151" y="1565772"/>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7" name="Freeform: Shape 52">
            <a:extLst>
              <a:ext uri="{FF2B5EF4-FFF2-40B4-BE49-F238E27FC236}">
                <a16:creationId xmlns:a16="http://schemas.microsoft.com/office/drawing/2014/main" id="{21F415DB-F0F4-95D8-39D2-6E0FD8A08552}"/>
              </a:ext>
            </a:extLst>
          </p:cNvPr>
          <p:cNvSpPr/>
          <p:nvPr/>
        </p:nvSpPr>
        <p:spPr>
          <a:xfrm flipH="1">
            <a:off x="3565839" y="2247823"/>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8" name="Freeform: Shape 53">
            <a:extLst>
              <a:ext uri="{FF2B5EF4-FFF2-40B4-BE49-F238E27FC236}">
                <a16:creationId xmlns:a16="http://schemas.microsoft.com/office/drawing/2014/main" id="{D00FB092-51C7-1F30-F10E-B6C763B842CB}"/>
              </a:ext>
            </a:extLst>
          </p:cNvPr>
          <p:cNvSpPr/>
          <p:nvPr/>
        </p:nvSpPr>
        <p:spPr>
          <a:xfrm flipH="1">
            <a:off x="3565949" y="3613388"/>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19" name="Freeform: Shape 54">
            <a:extLst>
              <a:ext uri="{FF2B5EF4-FFF2-40B4-BE49-F238E27FC236}">
                <a16:creationId xmlns:a16="http://schemas.microsoft.com/office/drawing/2014/main" id="{5AEB124A-C94A-8B51-B32F-2F548C20A55D}"/>
              </a:ext>
            </a:extLst>
          </p:cNvPr>
          <p:cNvSpPr/>
          <p:nvPr/>
        </p:nvSpPr>
        <p:spPr>
          <a:xfrm flipH="1">
            <a:off x="2386318" y="2962784"/>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20" name="Freeform: Shape 55">
            <a:extLst>
              <a:ext uri="{FF2B5EF4-FFF2-40B4-BE49-F238E27FC236}">
                <a16:creationId xmlns:a16="http://schemas.microsoft.com/office/drawing/2014/main" id="{EB8EB0D1-D7E4-0914-1886-CF970B4A8952}"/>
              </a:ext>
            </a:extLst>
          </p:cNvPr>
          <p:cNvSpPr/>
          <p:nvPr/>
        </p:nvSpPr>
        <p:spPr>
          <a:xfrm flipH="1">
            <a:off x="1190301" y="3612209"/>
            <a:ext cx="204313" cy="236463"/>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2F559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21" name="Content placeholder 47" descr="Click icon to add picture">
            <a:extLst>
              <a:ext uri="{FF2B5EF4-FFF2-40B4-BE49-F238E27FC236}">
                <a16:creationId xmlns:a16="http://schemas.microsoft.com/office/drawing/2014/main" id="{535E7BFF-FD1C-3238-4B99-CD731FE96683}"/>
              </a:ext>
            </a:extLst>
          </p:cNvPr>
          <p:cNvSpPr txBox="1">
            <a:spLocks noGrp="1"/>
          </p:cNvSpPr>
          <p:nvPr>
            <p:ph type="body" idx="4294967295"/>
          </p:nvPr>
        </p:nvSpPr>
        <p:spPr>
          <a:xfrm>
            <a:off x="1507132" y="3865004"/>
            <a:ext cx="1877574"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22" name="Content placeholder 47">
            <a:extLst>
              <a:ext uri="{FF2B5EF4-FFF2-40B4-BE49-F238E27FC236}">
                <a16:creationId xmlns:a16="http://schemas.microsoft.com/office/drawing/2014/main" id="{43541948-9D25-E595-A8E4-85ABEF0AA1BF}"/>
              </a:ext>
            </a:extLst>
          </p:cNvPr>
          <p:cNvSpPr txBox="1">
            <a:spLocks noGrp="1"/>
          </p:cNvSpPr>
          <p:nvPr>
            <p:ph type="body" idx="4294967295"/>
          </p:nvPr>
        </p:nvSpPr>
        <p:spPr>
          <a:xfrm>
            <a:off x="1507132" y="4447074"/>
            <a:ext cx="1877574" cy="506394"/>
          </a:xfrm>
        </p:spPr>
        <p:txBody>
          <a:bodyPr anchorCtr="1"/>
          <a:lstStyle>
            <a:lvl1pPr marL="0" indent="0" algn="ctr">
              <a:lnSpc>
                <a:spcPct val="100000"/>
              </a:lnSpc>
              <a:buNone/>
              <a:defRPr sz="1400"/>
            </a:lvl1pPr>
          </a:lstStyle>
          <a:p>
            <a:pPr lvl="0"/>
            <a:r>
              <a:rPr lang="en-US"/>
              <a:t>Click to edit Master text styles </a:t>
            </a:r>
          </a:p>
        </p:txBody>
      </p:sp>
      <p:sp>
        <p:nvSpPr>
          <p:cNvPr id="23" name="Content placeholder 47" descr="Click icon to add picture">
            <a:extLst>
              <a:ext uri="{FF2B5EF4-FFF2-40B4-BE49-F238E27FC236}">
                <a16:creationId xmlns:a16="http://schemas.microsoft.com/office/drawing/2014/main" id="{23970906-8D9F-8EDC-C50C-1C50E953E285}"/>
              </a:ext>
            </a:extLst>
          </p:cNvPr>
          <p:cNvSpPr txBox="1">
            <a:spLocks noGrp="1"/>
          </p:cNvSpPr>
          <p:nvPr>
            <p:ph type="body" idx="4294967295"/>
          </p:nvPr>
        </p:nvSpPr>
        <p:spPr>
          <a:xfrm>
            <a:off x="3889939" y="2355640"/>
            <a:ext cx="1877574"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24" name="Content placeholder 47">
            <a:extLst>
              <a:ext uri="{FF2B5EF4-FFF2-40B4-BE49-F238E27FC236}">
                <a16:creationId xmlns:a16="http://schemas.microsoft.com/office/drawing/2014/main" id="{4AD1D7D7-4968-86D7-E7F5-500A41E9CDBD}"/>
              </a:ext>
            </a:extLst>
          </p:cNvPr>
          <p:cNvSpPr txBox="1">
            <a:spLocks noGrp="1"/>
          </p:cNvSpPr>
          <p:nvPr>
            <p:ph type="body" idx="4294967295"/>
          </p:nvPr>
        </p:nvSpPr>
        <p:spPr>
          <a:xfrm>
            <a:off x="3889939" y="2937720"/>
            <a:ext cx="1877574" cy="506394"/>
          </a:xfrm>
        </p:spPr>
        <p:txBody>
          <a:bodyPr anchorCtr="1"/>
          <a:lstStyle>
            <a:lvl1pPr marL="0" indent="0" algn="ctr">
              <a:lnSpc>
                <a:spcPct val="100000"/>
              </a:lnSpc>
              <a:buNone/>
              <a:defRPr sz="1400"/>
            </a:lvl1pPr>
          </a:lstStyle>
          <a:p>
            <a:pPr lvl="0"/>
            <a:r>
              <a:rPr lang="en-US"/>
              <a:t>Click to edit Master text styles </a:t>
            </a:r>
          </a:p>
        </p:txBody>
      </p:sp>
      <p:sp>
        <p:nvSpPr>
          <p:cNvPr id="25" name="Content placeholder 47" descr="Click icon to add picture">
            <a:extLst>
              <a:ext uri="{FF2B5EF4-FFF2-40B4-BE49-F238E27FC236}">
                <a16:creationId xmlns:a16="http://schemas.microsoft.com/office/drawing/2014/main" id="{75F301B5-BE23-CCB8-CB90-3E4F747B5D48}"/>
              </a:ext>
            </a:extLst>
          </p:cNvPr>
          <p:cNvSpPr txBox="1">
            <a:spLocks noGrp="1"/>
          </p:cNvSpPr>
          <p:nvPr>
            <p:ph type="body" idx="4294967295"/>
          </p:nvPr>
        </p:nvSpPr>
        <p:spPr>
          <a:xfrm>
            <a:off x="5107225" y="4469084"/>
            <a:ext cx="1877574"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26" name="Content placeholder 47">
            <a:extLst>
              <a:ext uri="{FF2B5EF4-FFF2-40B4-BE49-F238E27FC236}">
                <a16:creationId xmlns:a16="http://schemas.microsoft.com/office/drawing/2014/main" id="{E0630E87-037F-0772-7D32-6FD582960F8D}"/>
              </a:ext>
            </a:extLst>
          </p:cNvPr>
          <p:cNvSpPr txBox="1">
            <a:spLocks noGrp="1"/>
          </p:cNvSpPr>
          <p:nvPr>
            <p:ph type="body" idx="4294967295"/>
          </p:nvPr>
        </p:nvSpPr>
        <p:spPr>
          <a:xfrm>
            <a:off x="5107225" y="5051154"/>
            <a:ext cx="1877574" cy="506394"/>
          </a:xfrm>
        </p:spPr>
        <p:txBody>
          <a:bodyPr anchorCtr="1"/>
          <a:lstStyle>
            <a:lvl1pPr marL="0" indent="0" algn="ctr">
              <a:lnSpc>
                <a:spcPct val="100000"/>
              </a:lnSpc>
              <a:buNone/>
              <a:defRPr sz="1400"/>
            </a:lvl1pPr>
          </a:lstStyle>
          <a:p>
            <a:pPr lvl="0"/>
            <a:r>
              <a:rPr lang="en-US"/>
              <a:t>Click to edit Master text styles </a:t>
            </a:r>
          </a:p>
        </p:txBody>
      </p:sp>
      <p:sp>
        <p:nvSpPr>
          <p:cNvPr id="27" name="Content placeholder 47" descr="Click icon to add picture">
            <a:extLst>
              <a:ext uri="{FF2B5EF4-FFF2-40B4-BE49-F238E27FC236}">
                <a16:creationId xmlns:a16="http://schemas.microsoft.com/office/drawing/2014/main" id="{A1759954-8193-2B34-B623-EF5FCC161F4F}"/>
              </a:ext>
            </a:extLst>
          </p:cNvPr>
          <p:cNvSpPr txBox="1">
            <a:spLocks noGrp="1"/>
          </p:cNvSpPr>
          <p:nvPr>
            <p:ph type="body" idx="4294967295"/>
          </p:nvPr>
        </p:nvSpPr>
        <p:spPr>
          <a:xfrm>
            <a:off x="7501938" y="4469084"/>
            <a:ext cx="1877574"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28" name="Content placeholder 47">
            <a:extLst>
              <a:ext uri="{FF2B5EF4-FFF2-40B4-BE49-F238E27FC236}">
                <a16:creationId xmlns:a16="http://schemas.microsoft.com/office/drawing/2014/main" id="{CDFB184C-CA2F-ED9B-1B23-4EDB8E4D2921}"/>
              </a:ext>
            </a:extLst>
          </p:cNvPr>
          <p:cNvSpPr txBox="1">
            <a:spLocks noGrp="1"/>
          </p:cNvSpPr>
          <p:nvPr>
            <p:ph type="body" idx="4294967295"/>
          </p:nvPr>
        </p:nvSpPr>
        <p:spPr>
          <a:xfrm>
            <a:off x="7501938" y="5051154"/>
            <a:ext cx="1877574" cy="506394"/>
          </a:xfrm>
        </p:spPr>
        <p:txBody>
          <a:bodyPr anchorCtr="1"/>
          <a:lstStyle>
            <a:lvl1pPr marL="0" indent="0" algn="ctr">
              <a:lnSpc>
                <a:spcPct val="100000"/>
              </a:lnSpc>
              <a:buNone/>
              <a:defRPr sz="1400"/>
            </a:lvl1pPr>
          </a:lstStyle>
          <a:p>
            <a:pPr lvl="0"/>
            <a:r>
              <a:rPr lang="en-US"/>
              <a:t>Click to edit Master text styles </a:t>
            </a:r>
          </a:p>
        </p:txBody>
      </p:sp>
      <p:sp>
        <p:nvSpPr>
          <p:cNvPr id="29" name="Content placeholder 47" descr="Click icon to add picture">
            <a:extLst>
              <a:ext uri="{FF2B5EF4-FFF2-40B4-BE49-F238E27FC236}">
                <a16:creationId xmlns:a16="http://schemas.microsoft.com/office/drawing/2014/main" id="{AA3ACED0-2B26-5710-10CA-E8C8E69CF28D}"/>
              </a:ext>
            </a:extLst>
          </p:cNvPr>
          <p:cNvSpPr txBox="1">
            <a:spLocks noGrp="1"/>
          </p:cNvSpPr>
          <p:nvPr>
            <p:ph type="body" idx="4294967295"/>
          </p:nvPr>
        </p:nvSpPr>
        <p:spPr>
          <a:xfrm>
            <a:off x="8734714" y="2355640"/>
            <a:ext cx="1877574" cy="506394"/>
          </a:xfrm>
        </p:spPr>
        <p:txBody>
          <a:bodyPr anchor="b" anchorCtr="1"/>
          <a:lstStyle>
            <a:lvl1pPr marL="0" indent="0" algn="ctr">
              <a:lnSpc>
                <a:spcPct val="100000"/>
              </a:lnSpc>
              <a:buNone/>
              <a:defRPr sz="1800" b="1"/>
            </a:lvl1pPr>
          </a:lstStyle>
          <a:p>
            <a:pPr lvl="0"/>
            <a:r>
              <a:rPr lang="en-US"/>
              <a:t>Click to edit Master title style </a:t>
            </a:r>
          </a:p>
        </p:txBody>
      </p:sp>
      <p:sp>
        <p:nvSpPr>
          <p:cNvPr id="30" name="Content placeholder 47">
            <a:extLst>
              <a:ext uri="{FF2B5EF4-FFF2-40B4-BE49-F238E27FC236}">
                <a16:creationId xmlns:a16="http://schemas.microsoft.com/office/drawing/2014/main" id="{9AC763F2-E5E9-0F70-8241-11F7E8B65AB5}"/>
              </a:ext>
            </a:extLst>
          </p:cNvPr>
          <p:cNvSpPr txBox="1">
            <a:spLocks noGrp="1"/>
          </p:cNvSpPr>
          <p:nvPr>
            <p:ph type="body" idx="4294967295"/>
          </p:nvPr>
        </p:nvSpPr>
        <p:spPr>
          <a:xfrm>
            <a:off x="8734714" y="2937720"/>
            <a:ext cx="1877574" cy="506394"/>
          </a:xfrm>
        </p:spPr>
        <p:txBody>
          <a:bodyPr anchorCtr="1"/>
          <a:lstStyle>
            <a:lvl1pPr marL="0" indent="0" algn="ctr">
              <a:lnSpc>
                <a:spcPct val="100000"/>
              </a:lnSpc>
              <a:buNone/>
              <a:defRPr sz="1400"/>
            </a:lvl1pPr>
          </a:lstStyle>
          <a:p>
            <a:pPr lvl="0"/>
            <a:r>
              <a:rPr lang="en-US"/>
              <a:t>Click to edit Master text styles </a:t>
            </a:r>
          </a:p>
        </p:txBody>
      </p:sp>
      <p:sp>
        <p:nvSpPr>
          <p:cNvPr id="31" name="Title 1">
            <a:extLst>
              <a:ext uri="{FF2B5EF4-FFF2-40B4-BE49-F238E27FC236}">
                <a16:creationId xmlns:a16="http://schemas.microsoft.com/office/drawing/2014/main" id="{11CB8846-490B-2075-F6A3-692EE0B89824}"/>
              </a:ext>
            </a:extLst>
          </p:cNvPr>
          <p:cNvSpPr txBox="1">
            <a:spLocks noGrp="1"/>
          </p:cNvSpPr>
          <p:nvPr>
            <p:ph type="title"/>
          </p:nvPr>
        </p:nvSpPr>
        <p:spPr>
          <a:xfrm>
            <a:off x="578915" y="726701"/>
            <a:ext cx="10515600" cy="1205060"/>
          </a:xfrm>
        </p:spPr>
        <p:txBody>
          <a:bodyPr anchor="t"/>
          <a:lstStyle>
            <a:lvl1pPr>
              <a:defRPr/>
            </a:lvl1pPr>
          </a:lstStyle>
          <a:p>
            <a:pPr lvl="0"/>
            <a:r>
              <a:rPr lang="en-US"/>
              <a:t>Click to edit Master title style</a:t>
            </a:r>
          </a:p>
        </p:txBody>
      </p:sp>
      <p:sp>
        <p:nvSpPr>
          <p:cNvPr id="32" name="Footer Placeholder 2">
            <a:extLst>
              <a:ext uri="{FF2B5EF4-FFF2-40B4-BE49-F238E27FC236}">
                <a16:creationId xmlns:a16="http://schemas.microsoft.com/office/drawing/2014/main" id="{FC1B50C9-FC3B-3508-AF24-FC2A05943886}"/>
              </a:ext>
            </a:extLst>
          </p:cNvPr>
          <p:cNvSpPr txBox="1">
            <a:spLocks noGrp="1"/>
          </p:cNvSpPr>
          <p:nvPr>
            <p:ph type="ftr" sz="quarter" idx="9"/>
          </p:nvPr>
        </p:nvSpPr>
        <p:spPr/>
        <p:txBody>
          <a:bodyPr/>
          <a:lstStyle>
            <a:lvl1pPr>
              <a:defRPr/>
            </a:lvl1pPr>
          </a:lstStyle>
          <a:p>
            <a:pPr lvl="0"/>
            <a:r>
              <a:rPr lang="en-US"/>
              <a:t>Presentation Title</a:t>
            </a:r>
          </a:p>
        </p:txBody>
      </p:sp>
      <p:sp>
        <p:nvSpPr>
          <p:cNvPr id="33" name="Slide Number Placeholder 3">
            <a:extLst>
              <a:ext uri="{FF2B5EF4-FFF2-40B4-BE49-F238E27FC236}">
                <a16:creationId xmlns:a16="http://schemas.microsoft.com/office/drawing/2014/main" id="{8EF27E50-8674-AA31-B1D3-4B3A2D15346F}"/>
              </a:ext>
            </a:extLst>
          </p:cNvPr>
          <p:cNvSpPr txBox="1">
            <a:spLocks noGrp="1"/>
          </p:cNvSpPr>
          <p:nvPr>
            <p:ph type="sldNum" sz="quarter" idx="8"/>
          </p:nvPr>
        </p:nvSpPr>
        <p:spPr/>
        <p:txBody>
          <a:bodyPr/>
          <a:lstStyle>
            <a:lvl1pPr>
              <a:defRPr/>
            </a:lvl1pPr>
          </a:lstStyle>
          <a:p>
            <a:pPr lvl="0"/>
            <a:fld id="{51A6BFF4-03EA-4FB3-882D-2C92CA027B3F}" type="slidenum">
              <a:t>‹#›</a:t>
            </a:fld>
            <a:endParaRPr lang="en-US"/>
          </a:p>
        </p:txBody>
      </p:sp>
    </p:spTree>
    <p:extLst>
      <p:ext uri="{BB962C8B-B14F-4D97-AF65-F5344CB8AC3E}">
        <p14:creationId xmlns:p14="http://schemas.microsoft.com/office/powerpoint/2010/main" val="29097154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A8BB4F60-A55C-3220-6BBC-5B4437C0E138}"/>
              </a:ext>
            </a:extLst>
          </p:cNvPr>
          <p:cNvSpPr/>
          <p:nvPr/>
        </p:nvSpPr>
        <p:spPr>
          <a:xfrm>
            <a:off x="636157" y="5854025"/>
            <a:ext cx="2330138" cy="708120"/>
          </a:xfrm>
          <a:prstGeom prst="rect">
            <a:avLst/>
          </a:prstGeom>
          <a:solidFill>
            <a:srgbClr val="0F26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PK" sz="1800" b="0" i="0" u="none" strike="noStrike" kern="1200" cap="none" spc="0" baseline="0">
              <a:solidFill>
                <a:srgbClr val="FFFFFF"/>
              </a:solidFill>
              <a:uFillTx/>
              <a:latin typeface="Abadi"/>
            </a:endParaRPr>
          </a:p>
        </p:txBody>
      </p:sp>
      <p:sp>
        <p:nvSpPr>
          <p:cNvPr id="3" name="Freeform: Shape 19">
            <a:extLst>
              <a:ext uri="{FF2B5EF4-FFF2-40B4-BE49-F238E27FC236}">
                <a16:creationId xmlns:a16="http://schemas.microsoft.com/office/drawing/2014/main" id="{1D747A71-B8E1-F49A-49CE-C14F81A9E8A7}"/>
              </a:ext>
            </a:extLst>
          </p:cNvPr>
          <p:cNvSpPr/>
          <p:nvPr/>
        </p:nvSpPr>
        <p:spPr>
          <a:xfrm flipH="1">
            <a:off x="769293" y="491096"/>
            <a:ext cx="1886361" cy="221318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Freeform: Shape 24">
            <a:extLst>
              <a:ext uri="{FF2B5EF4-FFF2-40B4-BE49-F238E27FC236}">
                <a16:creationId xmlns:a16="http://schemas.microsoft.com/office/drawing/2014/main" id="{F2F51CA9-DAED-33F0-73A1-6628F595E5FA}"/>
              </a:ext>
            </a:extLst>
          </p:cNvPr>
          <p:cNvSpPr/>
          <p:nvPr/>
        </p:nvSpPr>
        <p:spPr>
          <a:xfrm flipH="1">
            <a:off x="783147" y="4057906"/>
            <a:ext cx="1886361" cy="2213186"/>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8FAAD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14">
            <a:extLst>
              <a:ext uri="{FF2B5EF4-FFF2-40B4-BE49-F238E27FC236}">
                <a16:creationId xmlns:a16="http://schemas.microsoft.com/office/drawing/2014/main" id="{9A604D71-B254-EA40-4D5E-8B6A8515E860}"/>
              </a:ext>
            </a:extLst>
          </p:cNvPr>
          <p:cNvSpPr/>
          <p:nvPr/>
        </p:nvSpPr>
        <p:spPr>
          <a:xfrm flipH="1">
            <a:off x="0" y="3709995"/>
            <a:ext cx="1157950" cy="1502825"/>
          </a:xfrm>
          <a:custGeom>
            <a:avLst/>
            <a:gdLst>
              <a:gd name="f0" fmla="val 10800000"/>
              <a:gd name="f1" fmla="val 5400000"/>
              <a:gd name="f2" fmla="val 180"/>
              <a:gd name="f3" fmla="val w"/>
              <a:gd name="f4" fmla="val h"/>
              <a:gd name="f5" fmla="val 0"/>
              <a:gd name="f6" fmla="val 1157948"/>
              <a:gd name="f7" fmla="val 1502830"/>
              <a:gd name="f8" fmla="val 638572"/>
              <a:gd name="f9" fmla="val 378385"/>
              <a:gd name="f10" fmla="val 1129800"/>
              <a:gd name="f11" fmla="val 640317"/>
              <a:gd name="f12" fmla="val 1200968"/>
              <a:gd name="f13" fmla="val 304639"/>
              <a:gd name="f14" fmla="+- 0 0 -90"/>
              <a:gd name="f15" fmla="*/ f3 1 1157948"/>
              <a:gd name="f16" fmla="*/ f4 1 1502830"/>
              <a:gd name="f17" fmla="val f5"/>
              <a:gd name="f18" fmla="val f6"/>
              <a:gd name="f19" fmla="val f7"/>
              <a:gd name="f20" fmla="*/ f14 f0 1"/>
              <a:gd name="f21" fmla="+- f19 0 f17"/>
              <a:gd name="f22" fmla="+- f18 0 f17"/>
              <a:gd name="f23" fmla="*/ f20 1 f2"/>
              <a:gd name="f24" fmla="*/ f22 1 1157948"/>
              <a:gd name="f25" fmla="*/ f21 1 1502830"/>
              <a:gd name="f26" fmla="*/ 638572 f22 1"/>
              <a:gd name="f27" fmla="*/ 0 f21 1"/>
              <a:gd name="f28" fmla="*/ 0 f22 1"/>
              <a:gd name="f29" fmla="*/ 378385 f21 1"/>
              <a:gd name="f30" fmla="*/ 1129800 f21 1"/>
              <a:gd name="f31" fmla="*/ 640317 f22 1"/>
              <a:gd name="f32" fmla="*/ 1502830 f21 1"/>
              <a:gd name="f33" fmla="*/ 1157948 f22 1"/>
              <a:gd name="f34" fmla="*/ 1200968 f21 1"/>
              <a:gd name="f35" fmla="*/ 304639 f21 1"/>
              <a:gd name="f36" fmla="+- f23 0 f1"/>
              <a:gd name="f37" fmla="*/ f26 1 1157948"/>
              <a:gd name="f38" fmla="*/ f27 1 1502830"/>
              <a:gd name="f39" fmla="*/ f28 1 1157948"/>
              <a:gd name="f40" fmla="*/ f29 1 1502830"/>
              <a:gd name="f41" fmla="*/ f30 1 1502830"/>
              <a:gd name="f42" fmla="*/ f31 1 1157948"/>
              <a:gd name="f43" fmla="*/ f32 1 1502830"/>
              <a:gd name="f44" fmla="*/ f33 1 1157948"/>
              <a:gd name="f45" fmla="*/ f34 1 1502830"/>
              <a:gd name="f46" fmla="*/ f35 1 1502830"/>
              <a:gd name="f47" fmla="*/ f17 1 f24"/>
              <a:gd name="f48" fmla="*/ f18 1 f24"/>
              <a:gd name="f49" fmla="*/ f17 1 f25"/>
              <a:gd name="f50" fmla="*/ f19 1 f25"/>
              <a:gd name="f51" fmla="*/ f37 1 f24"/>
              <a:gd name="f52" fmla="*/ f38 1 f25"/>
              <a:gd name="f53" fmla="*/ f39 1 f24"/>
              <a:gd name="f54" fmla="*/ f40 1 f25"/>
              <a:gd name="f55" fmla="*/ f41 1 f25"/>
              <a:gd name="f56" fmla="*/ f42 1 f24"/>
              <a:gd name="f57" fmla="*/ f43 1 f25"/>
              <a:gd name="f58" fmla="*/ f44 1 f24"/>
              <a:gd name="f59" fmla="*/ f45 1 f25"/>
              <a:gd name="f60" fmla="*/ f46 1 f25"/>
              <a:gd name="f61" fmla="*/ f47 f15 1"/>
              <a:gd name="f62" fmla="*/ f48 f15 1"/>
              <a:gd name="f63" fmla="*/ f50 f16 1"/>
              <a:gd name="f64" fmla="*/ f49 f16 1"/>
              <a:gd name="f65" fmla="*/ f51 f15 1"/>
              <a:gd name="f66" fmla="*/ f52 f16 1"/>
              <a:gd name="f67" fmla="*/ f53 f15 1"/>
              <a:gd name="f68" fmla="*/ f54 f16 1"/>
              <a:gd name="f69" fmla="*/ f55 f16 1"/>
              <a:gd name="f70" fmla="*/ f56 f15 1"/>
              <a:gd name="f71" fmla="*/ f57 f16 1"/>
              <a:gd name="f72" fmla="*/ f58 f15 1"/>
              <a:gd name="f73" fmla="*/ f59 f16 1"/>
              <a:gd name="f74" fmla="*/ f60 f16 1"/>
            </a:gdLst>
            <a:ahLst/>
            <a:cxnLst>
              <a:cxn ang="3cd4">
                <a:pos x="hc" y="t"/>
              </a:cxn>
              <a:cxn ang="0">
                <a:pos x="r" y="vc"/>
              </a:cxn>
              <a:cxn ang="cd4">
                <a:pos x="hc" y="b"/>
              </a:cxn>
              <a:cxn ang="cd2">
                <a:pos x="l" y="vc"/>
              </a:cxn>
              <a:cxn ang="f36">
                <a:pos x="f65" y="f66"/>
              </a:cxn>
              <a:cxn ang="f36">
                <a:pos x="f67" y="f68"/>
              </a:cxn>
              <a:cxn ang="f36">
                <a:pos x="f67" y="f69"/>
              </a:cxn>
              <a:cxn ang="f36">
                <a:pos x="f70" y="f71"/>
              </a:cxn>
              <a:cxn ang="f36">
                <a:pos x="f72" y="f73"/>
              </a:cxn>
              <a:cxn ang="f36">
                <a:pos x="f72" y="f74"/>
              </a:cxn>
            </a:cxnLst>
            <a:rect l="f61" t="f64" r="f62" b="f63"/>
            <a:pathLst>
              <a:path w="1157948" h="1502830">
                <a:moveTo>
                  <a:pt x="f8" y="f5"/>
                </a:moveTo>
                <a:lnTo>
                  <a:pt x="f5" y="f9"/>
                </a:lnTo>
                <a:lnTo>
                  <a:pt x="f5" y="f10"/>
                </a:lnTo>
                <a:lnTo>
                  <a:pt x="f11" y="f7"/>
                </a:lnTo>
                <a:lnTo>
                  <a:pt x="f6" y="f12"/>
                </a:lnTo>
                <a:lnTo>
                  <a:pt x="f6" y="f13"/>
                </a:lnTo>
                <a:close/>
              </a:path>
            </a:pathLst>
          </a:custGeom>
          <a:noFill/>
          <a:ln w="19046" cap="flat">
            <a:solidFill>
              <a:srgbClr val="B8390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6" name="Subtitle 47" descr="Click icon to add picture">
            <a:extLst>
              <a:ext uri="{FF2B5EF4-FFF2-40B4-BE49-F238E27FC236}">
                <a16:creationId xmlns:a16="http://schemas.microsoft.com/office/drawing/2014/main" id="{3372BAFE-DF99-ED82-166F-BA337FDADCCC}"/>
              </a:ext>
            </a:extLst>
          </p:cNvPr>
          <p:cNvSpPr txBox="1">
            <a:spLocks noGrp="1"/>
          </p:cNvSpPr>
          <p:nvPr>
            <p:ph type="body" idx="4294967295"/>
          </p:nvPr>
        </p:nvSpPr>
        <p:spPr>
          <a:xfrm>
            <a:off x="4550703" y="3625596"/>
            <a:ext cx="2653543" cy="587968"/>
          </a:xfrm>
        </p:spPr>
        <p:txBody>
          <a:bodyPr anchor="b"/>
          <a:lstStyle>
            <a:lvl1pPr marL="0" indent="0">
              <a:lnSpc>
                <a:spcPct val="100000"/>
              </a:lnSpc>
              <a:buNone/>
              <a:defRPr sz="1800" b="1"/>
            </a:lvl1pPr>
          </a:lstStyle>
          <a:p>
            <a:pPr lvl="0"/>
            <a:r>
              <a:rPr lang="en-US"/>
              <a:t>Click to edit Master title style </a:t>
            </a:r>
          </a:p>
        </p:txBody>
      </p:sp>
      <p:sp>
        <p:nvSpPr>
          <p:cNvPr id="7" name="Content placeholder 47">
            <a:extLst>
              <a:ext uri="{FF2B5EF4-FFF2-40B4-BE49-F238E27FC236}">
                <a16:creationId xmlns:a16="http://schemas.microsoft.com/office/drawing/2014/main" id="{3C74A2DF-F686-A0CA-36E5-4A6205BB0219}"/>
              </a:ext>
            </a:extLst>
          </p:cNvPr>
          <p:cNvSpPr txBox="1">
            <a:spLocks noGrp="1"/>
          </p:cNvSpPr>
          <p:nvPr>
            <p:ph type="body" idx="4294967295"/>
          </p:nvPr>
        </p:nvSpPr>
        <p:spPr>
          <a:xfrm>
            <a:off x="4550703" y="4246519"/>
            <a:ext cx="2653543" cy="1727100"/>
          </a:xfrm>
        </p:spPr>
        <p:txBody>
          <a:bodyPr/>
          <a:lstStyle>
            <a:lvl1pPr marL="0" indent="0">
              <a:lnSpc>
                <a:spcPct val="100000"/>
              </a:lnSpc>
              <a:spcBef>
                <a:spcPts val="0"/>
              </a:spcBef>
              <a:buNone/>
              <a:defRPr sz="1400"/>
            </a:lvl1pPr>
          </a:lstStyle>
          <a:p>
            <a:pPr lvl="0"/>
            <a:r>
              <a:rPr lang="en-US"/>
              <a:t>Click to edit Master text styles </a:t>
            </a:r>
          </a:p>
        </p:txBody>
      </p:sp>
      <p:sp>
        <p:nvSpPr>
          <p:cNvPr id="8" name="Picture placeholder">
            <a:extLst>
              <a:ext uri="{FF2B5EF4-FFF2-40B4-BE49-F238E27FC236}">
                <a16:creationId xmlns:a16="http://schemas.microsoft.com/office/drawing/2014/main" id="{3D7BB655-F54F-816C-E91D-D5C45B86452D}"/>
              </a:ext>
            </a:extLst>
          </p:cNvPr>
          <p:cNvSpPr txBox="1">
            <a:spLocks noGrp="1"/>
          </p:cNvSpPr>
          <p:nvPr>
            <p:ph type="pic" idx="4294967295"/>
          </p:nvPr>
        </p:nvSpPr>
        <p:spPr>
          <a:xfrm>
            <a:off x="1788173" y="2296122"/>
            <a:ext cx="1886361" cy="2144670"/>
          </a:xfrm>
          <a:solidFill>
            <a:srgbClr val="F2F2F2"/>
          </a:solidFill>
        </p:spPr>
        <p:txBody>
          <a:bodyPr anchor="ctr" anchorCtr="1"/>
          <a:lstStyle>
            <a:lvl1pPr marL="0" indent="0" algn="ctr">
              <a:buNone/>
              <a:defRPr sz="1000">
                <a:solidFill>
                  <a:srgbClr val="000000"/>
                </a:solidFill>
              </a:defRPr>
            </a:lvl1pPr>
          </a:lstStyle>
          <a:p>
            <a:pPr lvl="0"/>
            <a:r>
              <a:rPr lang="en-US"/>
              <a:t>Click icon to add picture</a:t>
            </a:r>
          </a:p>
        </p:txBody>
      </p:sp>
      <p:sp>
        <p:nvSpPr>
          <p:cNvPr id="9" name="Title 1">
            <a:extLst>
              <a:ext uri="{FF2B5EF4-FFF2-40B4-BE49-F238E27FC236}">
                <a16:creationId xmlns:a16="http://schemas.microsoft.com/office/drawing/2014/main" id="{524CC68F-8C87-4834-6FAA-28A4158D1765}"/>
              </a:ext>
            </a:extLst>
          </p:cNvPr>
          <p:cNvSpPr txBox="1">
            <a:spLocks noGrp="1"/>
          </p:cNvSpPr>
          <p:nvPr>
            <p:ph type="title"/>
          </p:nvPr>
        </p:nvSpPr>
        <p:spPr>
          <a:xfrm>
            <a:off x="4550703" y="1690881"/>
            <a:ext cx="6599425" cy="1325559"/>
          </a:xfrm>
        </p:spPr>
        <p:txBody>
          <a:bodyPr anchor="b"/>
          <a:lstStyle>
            <a:lvl1pPr>
              <a:defRPr/>
            </a:lvl1pPr>
          </a:lstStyle>
          <a:p>
            <a:pPr lvl="0"/>
            <a:r>
              <a:rPr lang="en-US"/>
              <a:t>Click to edit Master title style</a:t>
            </a:r>
          </a:p>
        </p:txBody>
      </p:sp>
      <p:sp>
        <p:nvSpPr>
          <p:cNvPr id="10" name="Subtitle 47" descr="Click icon to add picture">
            <a:extLst>
              <a:ext uri="{FF2B5EF4-FFF2-40B4-BE49-F238E27FC236}">
                <a16:creationId xmlns:a16="http://schemas.microsoft.com/office/drawing/2014/main" id="{D92E1582-86BB-C77E-73E7-D8CDEB67A43D}"/>
              </a:ext>
            </a:extLst>
          </p:cNvPr>
          <p:cNvSpPr txBox="1">
            <a:spLocks noGrp="1"/>
          </p:cNvSpPr>
          <p:nvPr>
            <p:ph type="body" idx="4294967295"/>
          </p:nvPr>
        </p:nvSpPr>
        <p:spPr>
          <a:xfrm>
            <a:off x="7811508" y="3625596"/>
            <a:ext cx="2653543" cy="587968"/>
          </a:xfrm>
        </p:spPr>
        <p:txBody>
          <a:bodyPr anchor="b"/>
          <a:lstStyle>
            <a:lvl1pPr marL="0" indent="0">
              <a:lnSpc>
                <a:spcPct val="100000"/>
              </a:lnSpc>
              <a:buNone/>
              <a:defRPr sz="1800" b="1"/>
            </a:lvl1pPr>
          </a:lstStyle>
          <a:p>
            <a:pPr lvl="0"/>
            <a:r>
              <a:rPr lang="en-US"/>
              <a:t>Click to edit Master title style </a:t>
            </a:r>
          </a:p>
        </p:txBody>
      </p:sp>
      <p:sp>
        <p:nvSpPr>
          <p:cNvPr id="11" name="Content placeholder 47">
            <a:extLst>
              <a:ext uri="{FF2B5EF4-FFF2-40B4-BE49-F238E27FC236}">
                <a16:creationId xmlns:a16="http://schemas.microsoft.com/office/drawing/2014/main" id="{AD89B9D9-375B-E8E2-FF31-89BBC6D3E1CE}"/>
              </a:ext>
            </a:extLst>
          </p:cNvPr>
          <p:cNvSpPr txBox="1">
            <a:spLocks noGrp="1"/>
          </p:cNvSpPr>
          <p:nvPr>
            <p:ph type="body" idx="4294967295"/>
          </p:nvPr>
        </p:nvSpPr>
        <p:spPr>
          <a:xfrm>
            <a:off x="7811508" y="4246519"/>
            <a:ext cx="2653543" cy="1727100"/>
          </a:xfrm>
        </p:spPr>
        <p:txBody>
          <a:bodyPr/>
          <a:lstStyle>
            <a:lvl1pPr marL="0" indent="0">
              <a:lnSpc>
                <a:spcPct val="100000"/>
              </a:lnSpc>
              <a:spcBef>
                <a:spcPts val="0"/>
              </a:spcBef>
              <a:buNone/>
              <a:defRPr sz="1400"/>
            </a:lvl1pPr>
          </a:lstStyle>
          <a:p>
            <a:pPr lvl="0"/>
            <a:r>
              <a:rPr lang="en-US"/>
              <a:t>Click to edit Master text styles </a:t>
            </a:r>
          </a:p>
        </p:txBody>
      </p:sp>
      <p:sp>
        <p:nvSpPr>
          <p:cNvPr id="12" name="Slide Number Placeholder 5">
            <a:extLst>
              <a:ext uri="{FF2B5EF4-FFF2-40B4-BE49-F238E27FC236}">
                <a16:creationId xmlns:a16="http://schemas.microsoft.com/office/drawing/2014/main" id="{3242B410-EB46-15A1-C216-E8322BA880C1}"/>
              </a:ext>
            </a:extLst>
          </p:cNvPr>
          <p:cNvSpPr txBox="1">
            <a:spLocks noGrp="1"/>
          </p:cNvSpPr>
          <p:nvPr>
            <p:ph type="sldNum" sz="quarter" idx="8"/>
          </p:nvPr>
        </p:nvSpPr>
        <p:spPr/>
        <p:txBody>
          <a:bodyPr/>
          <a:lstStyle>
            <a:lvl1pPr>
              <a:defRPr/>
            </a:lvl1pPr>
          </a:lstStyle>
          <a:p>
            <a:pPr lvl="0"/>
            <a:fld id="{A3DC463F-7472-4034-BB65-B7086408F6E8}" type="slidenum">
              <a:t>‹#›</a:t>
            </a:fld>
            <a:endParaRPr lang="en-US"/>
          </a:p>
        </p:txBody>
      </p:sp>
    </p:spTree>
    <p:extLst>
      <p:ext uri="{BB962C8B-B14F-4D97-AF65-F5344CB8AC3E}">
        <p14:creationId xmlns:p14="http://schemas.microsoft.com/office/powerpoint/2010/main" val="3227042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hree Content">
    <p:spTree>
      <p:nvGrpSpPr>
        <p:cNvPr id="1" name=""/>
        <p:cNvGrpSpPr/>
        <p:nvPr/>
      </p:nvGrpSpPr>
      <p:grpSpPr>
        <a:xfrm>
          <a:off x="0" y="0"/>
          <a:ext cx="0" cy="0"/>
          <a:chOff x="0" y="0"/>
          <a:chExt cx="0" cy="0"/>
        </a:xfrm>
      </p:grpSpPr>
      <p:sp>
        <p:nvSpPr>
          <p:cNvPr id="2" name="Freeform 14">
            <a:extLst>
              <a:ext uri="{FF2B5EF4-FFF2-40B4-BE49-F238E27FC236}">
                <a16:creationId xmlns:a16="http://schemas.microsoft.com/office/drawing/2014/main" id="{BB243486-CEE7-6815-20E5-8E572501C75D}"/>
              </a:ext>
            </a:extLst>
          </p:cNvPr>
          <p:cNvSpPr/>
          <p:nvPr/>
        </p:nvSpPr>
        <p:spPr>
          <a:xfrm>
            <a:off x="0" y="2860782"/>
            <a:ext cx="2361026" cy="3676528"/>
          </a:xfrm>
          <a:custGeom>
            <a:avLst/>
            <a:gdLst>
              <a:gd name="f0" fmla="val 10800000"/>
              <a:gd name="f1" fmla="val 5400000"/>
              <a:gd name="f2" fmla="val 180"/>
              <a:gd name="f3" fmla="val w"/>
              <a:gd name="f4" fmla="val h"/>
              <a:gd name="f5" fmla="val 0"/>
              <a:gd name="f6" fmla="val 2361029"/>
              <a:gd name="f7" fmla="val 3676532"/>
              <a:gd name="f8" fmla="val 773997"/>
              <a:gd name="f9" fmla="val 925683"/>
              <a:gd name="f10" fmla="val 2763949"/>
              <a:gd name="f11" fmla="val 769661"/>
              <a:gd name="f12" fmla="val 3234717"/>
              <a:gd name="f13" fmla="val 446885"/>
              <a:gd name="f14" fmla="+- 0 0 -90"/>
              <a:gd name="f15" fmla="*/ f3 1 2361029"/>
              <a:gd name="f16" fmla="*/ f4 1 3676532"/>
              <a:gd name="f17" fmla="val f5"/>
              <a:gd name="f18" fmla="val f6"/>
              <a:gd name="f19" fmla="val f7"/>
              <a:gd name="f20" fmla="*/ f14 f0 1"/>
              <a:gd name="f21" fmla="+- f19 0 f17"/>
              <a:gd name="f22" fmla="+- f18 0 f17"/>
              <a:gd name="f23" fmla="*/ f20 1 f2"/>
              <a:gd name="f24" fmla="*/ f22 1 2361029"/>
              <a:gd name="f25" fmla="*/ f21 1 3676532"/>
              <a:gd name="f26" fmla="*/ 773997 f22 1"/>
              <a:gd name="f27" fmla="*/ 0 f21 1"/>
              <a:gd name="f28" fmla="*/ 2361029 f22 1"/>
              <a:gd name="f29" fmla="*/ 925683 f21 1"/>
              <a:gd name="f30" fmla="*/ 2763949 f21 1"/>
              <a:gd name="f31" fmla="*/ 769661 f22 1"/>
              <a:gd name="f32" fmla="*/ 3676532 f21 1"/>
              <a:gd name="f33" fmla="*/ 0 f22 1"/>
              <a:gd name="f34" fmla="*/ 3234717 f21 1"/>
              <a:gd name="f35" fmla="*/ 446885 f21 1"/>
              <a:gd name="f36" fmla="+- f23 0 f1"/>
              <a:gd name="f37" fmla="*/ f26 1 2361029"/>
              <a:gd name="f38" fmla="*/ f27 1 3676532"/>
              <a:gd name="f39" fmla="*/ f28 1 2361029"/>
              <a:gd name="f40" fmla="*/ f29 1 3676532"/>
              <a:gd name="f41" fmla="*/ f30 1 3676532"/>
              <a:gd name="f42" fmla="*/ f31 1 2361029"/>
              <a:gd name="f43" fmla="*/ f32 1 3676532"/>
              <a:gd name="f44" fmla="*/ f33 1 2361029"/>
              <a:gd name="f45" fmla="*/ f34 1 3676532"/>
              <a:gd name="f46" fmla="*/ f35 1 3676532"/>
              <a:gd name="f47" fmla="*/ f17 1 f24"/>
              <a:gd name="f48" fmla="*/ f18 1 f24"/>
              <a:gd name="f49" fmla="*/ f17 1 f25"/>
              <a:gd name="f50" fmla="*/ f19 1 f25"/>
              <a:gd name="f51" fmla="*/ f37 1 f24"/>
              <a:gd name="f52" fmla="*/ f38 1 f25"/>
              <a:gd name="f53" fmla="*/ f39 1 f24"/>
              <a:gd name="f54" fmla="*/ f40 1 f25"/>
              <a:gd name="f55" fmla="*/ f41 1 f25"/>
              <a:gd name="f56" fmla="*/ f42 1 f24"/>
              <a:gd name="f57" fmla="*/ f43 1 f25"/>
              <a:gd name="f58" fmla="*/ f44 1 f24"/>
              <a:gd name="f59" fmla="*/ f45 1 f25"/>
              <a:gd name="f60" fmla="*/ f46 1 f25"/>
              <a:gd name="f61" fmla="*/ f47 f15 1"/>
              <a:gd name="f62" fmla="*/ f48 f15 1"/>
              <a:gd name="f63" fmla="*/ f50 f16 1"/>
              <a:gd name="f64" fmla="*/ f49 f16 1"/>
              <a:gd name="f65" fmla="*/ f51 f15 1"/>
              <a:gd name="f66" fmla="*/ f52 f16 1"/>
              <a:gd name="f67" fmla="*/ f53 f15 1"/>
              <a:gd name="f68" fmla="*/ f54 f16 1"/>
              <a:gd name="f69" fmla="*/ f55 f16 1"/>
              <a:gd name="f70" fmla="*/ f56 f15 1"/>
              <a:gd name="f71" fmla="*/ f57 f16 1"/>
              <a:gd name="f72" fmla="*/ f58 f15 1"/>
              <a:gd name="f73" fmla="*/ f59 f16 1"/>
              <a:gd name="f74" fmla="*/ f60 f16 1"/>
            </a:gdLst>
            <a:ahLst/>
            <a:cxnLst>
              <a:cxn ang="3cd4">
                <a:pos x="hc" y="t"/>
              </a:cxn>
              <a:cxn ang="0">
                <a:pos x="r" y="vc"/>
              </a:cxn>
              <a:cxn ang="cd4">
                <a:pos x="hc" y="b"/>
              </a:cxn>
              <a:cxn ang="cd2">
                <a:pos x="l" y="vc"/>
              </a:cxn>
              <a:cxn ang="f36">
                <a:pos x="f65" y="f66"/>
              </a:cxn>
              <a:cxn ang="f36">
                <a:pos x="f67" y="f68"/>
              </a:cxn>
              <a:cxn ang="f36">
                <a:pos x="f67" y="f69"/>
              </a:cxn>
              <a:cxn ang="f36">
                <a:pos x="f70" y="f71"/>
              </a:cxn>
              <a:cxn ang="f36">
                <a:pos x="f72" y="f73"/>
              </a:cxn>
              <a:cxn ang="f36">
                <a:pos x="f72" y="f74"/>
              </a:cxn>
            </a:cxnLst>
            <a:rect l="f61" t="f64" r="f62" b="f63"/>
            <a:pathLst>
              <a:path w="2361029" h="3676532">
                <a:moveTo>
                  <a:pt x="f8" y="f5"/>
                </a:moveTo>
                <a:lnTo>
                  <a:pt x="f6" y="f9"/>
                </a:lnTo>
                <a:lnTo>
                  <a:pt x="f6" y="f10"/>
                </a:lnTo>
                <a:lnTo>
                  <a:pt x="f11" y="f7"/>
                </a:lnTo>
                <a:lnTo>
                  <a:pt x="f5" y="f12"/>
                </a:lnTo>
                <a:lnTo>
                  <a:pt x="f5" y="f13"/>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3" name="Freeform 15">
            <a:extLst>
              <a:ext uri="{FF2B5EF4-FFF2-40B4-BE49-F238E27FC236}">
                <a16:creationId xmlns:a16="http://schemas.microsoft.com/office/drawing/2014/main" id="{07B7C898-5454-FDA9-DF43-864A1DA778BF}"/>
              </a:ext>
            </a:extLst>
          </p:cNvPr>
          <p:cNvSpPr/>
          <p:nvPr/>
        </p:nvSpPr>
        <p:spPr>
          <a:xfrm flipH="1">
            <a:off x="1014234" y="5253273"/>
            <a:ext cx="1710769" cy="1593268"/>
          </a:xfrm>
          <a:custGeom>
            <a:avLst/>
            <a:gdLst>
              <a:gd name="f0" fmla="val 10800000"/>
              <a:gd name="f1" fmla="val 5400000"/>
              <a:gd name="f2" fmla="val 180"/>
              <a:gd name="f3" fmla="val w"/>
              <a:gd name="f4" fmla="val h"/>
              <a:gd name="f5" fmla="val 0"/>
              <a:gd name="f6" fmla="val 1710765"/>
              <a:gd name="f7" fmla="val 1593273"/>
              <a:gd name="f8" fmla="val 852873"/>
              <a:gd name="f9" fmla="val 494134"/>
              <a:gd name="f10" fmla="val 1475410"/>
              <a:gd name="f11" fmla="val 206916"/>
              <a:gd name="f12" fmla="val 1502835"/>
              <a:gd name="f13" fmla="val 1709418"/>
              <a:gd name="f14" fmla="val 1475480"/>
              <a:gd name="f15" fmla="val 1707864"/>
              <a:gd name="f16" fmla="val 1146834"/>
              <a:gd name="f17" fmla="val 1711961"/>
              <a:gd name="f18" fmla="val 820449"/>
              <a:gd name="f19" fmla="val 1710407"/>
              <a:gd name="f20" fmla="val 491803"/>
              <a:gd name="f21" fmla="+- 0 0 -90"/>
              <a:gd name="f22" fmla="*/ f3 1 1710765"/>
              <a:gd name="f23" fmla="*/ f4 1 1593273"/>
              <a:gd name="f24" fmla="val f5"/>
              <a:gd name="f25" fmla="val f6"/>
              <a:gd name="f26" fmla="val f7"/>
              <a:gd name="f27" fmla="*/ f21 f0 1"/>
              <a:gd name="f28" fmla="+- f26 0 f24"/>
              <a:gd name="f29" fmla="+- f25 0 f24"/>
              <a:gd name="f30" fmla="*/ f27 1 f2"/>
              <a:gd name="f31" fmla="*/ f29 1 1710765"/>
              <a:gd name="f32" fmla="*/ f28 1 1593273"/>
              <a:gd name="f33" fmla="*/ 852873 f29 1"/>
              <a:gd name="f34" fmla="*/ 0 f28 1"/>
              <a:gd name="f35" fmla="*/ 0 f29 1"/>
              <a:gd name="f36" fmla="*/ 494134 f28 1"/>
              <a:gd name="f37" fmla="*/ 1475410 f28 1"/>
              <a:gd name="f38" fmla="*/ 206916 f29 1"/>
              <a:gd name="f39" fmla="*/ 1593273 f28 1"/>
              <a:gd name="f40" fmla="*/ 1502835 f29 1"/>
              <a:gd name="f41" fmla="*/ 1709418 f29 1"/>
              <a:gd name="f42" fmla="*/ 1475480 f28 1"/>
              <a:gd name="f43" fmla="*/ 1710407 f29 1"/>
              <a:gd name="f44" fmla="*/ 491803 f28 1"/>
              <a:gd name="f45" fmla="+- f30 0 f1"/>
              <a:gd name="f46" fmla="*/ f33 1 1710765"/>
              <a:gd name="f47" fmla="*/ f34 1 1593273"/>
              <a:gd name="f48" fmla="*/ f35 1 1710765"/>
              <a:gd name="f49" fmla="*/ f36 1 1593273"/>
              <a:gd name="f50" fmla="*/ f37 1 1593273"/>
              <a:gd name="f51" fmla="*/ f38 1 1710765"/>
              <a:gd name="f52" fmla="*/ f39 1 1593273"/>
              <a:gd name="f53" fmla="*/ f40 1 1710765"/>
              <a:gd name="f54" fmla="*/ f41 1 1710765"/>
              <a:gd name="f55" fmla="*/ f42 1 1593273"/>
              <a:gd name="f56" fmla="*/ f43 1 1710765"/>
              <a:gd name="f57" fmla="*/ f44 1 1593273"/>
              <a:gd name="f58" fmla="*/ f24 1 f31"/>
              <a:gd name="f59" fmla="*/ f25 1 f31"/>
              <a:gd name="f60" fmla="*/ f24 1 f32"/>
              <a:gd name="f61" fmla="*/ f26 1 f32"/>
              <a:gd name="f62" fmla="*/ f46 1 f31"/>
              <a:gd name="f63" fmla="*/ f47 1 f32"/>
              <a:gd name="f64" fmla="*/ f48 1 f31"/>
              <a:gd name="f65" fmla="*/ f49 1 f32"/>
              <a:gd name="f66" fmla="*/ f50 1 f32"/>
              <a:gd name="f67" fmla="*/ f51 1 f31"/>
              <a:gd name="f68" fmla="*/ f52 1 f32"/>
              <a:gd name="f69" fmla="*/ f53 1 f31"/>
              <a:gd name="f70" fmla="*/ f54 1 f31"/>
              <a:gd name="f71" fmla="*/ f55 1 f32"/>
              <a:gd name="f72" fmla="*/ f56 1 f31"/>
              <a:gd name="f73" fmla="*/ f57 1 f32"/>
              <a:gd name="f74" fmla="*/ f58 f22 1"/>
              <a:gd name="f75" fmla="*/ f59 f22 1"/>
              <a:gd name="f76" fmla="*/ f61 f23 1"/>
              <a:gd name="f77" fmla="*/ f60 f23 1"/>
              <a:gd name="f78" fmla="*/ f62 f22 1"/>
              <a:gd name="f79" fmla="*/ f63 f23 1"/>
              <a:gd name="f80" fmla="*/ f64 f22 1"/>
              <a:gd name="f81" fmla="*/ f65 f23 1"/>
              <a:gd name="f82" fmla="*/ f66 f23 1"/>
              <a:gd name="f83" fmla="*/ f67 f22 1"/>
              <a:gd name="f84" fmla="*/ f68 f23 1"/>
              <a:gd name="f85" fmla="*/ f69 f22 1"/>
              <a:gd name="f86" fmla="*/ f70 f22 1"/>
              <a:gd name="f87" fmla="*/ f71 f23 1"/>
              <a:gd name="f88" fmla="*/ f72 f22 1"/>
              <a:gd name="f89" fmla="*/ f73 f23 1"/>
            </a:gdLst>
            <a:ahLst/>
            <a:cxnLst>
              <a:cxn ang="3cd4">
                <a:pos x="hc" y="t"/>
              </a:cxn>
              <a:cxn ang="0">
                <a:pos x="r" y="vc"/>
              </a:cxn>
              <a:cxn ang="cd4">
                <a:pos x="hc" y="b"/>
              </a:cxn>
              <a:cxn ang="cd2">
                <a:pos x="l" y="vc"/>
              </a:cxn>
              <a:cxn ang="f45">
                <a:pos x="f78" y="f79"/>
              </a:cxn>
              <a:cxn ang="f45">
                <a:pos x="f80" y="f81"/>
              </a:cxn>
              <a:cxn ang="f45">
                <a:pos x="f80" y="f82"/>
              </a:cxn>
              <a:cxn ang="f45">
                <a:pos x="f83" y="f84"/>
              </a:cxn>
              <a:cxn ang="f45">
                <a:pos x="f85" y="f84"/>
              </a:cxn>
              <a:cxn ang="f45">
                <a:pos x="f86" y="f87"/>
              </a:cxn>
              <a:cxn ang="f45">
                <a:pos x="f88" y="f89"/>
              </a:cxn>
            </a:cxnLst>
            <a:rect l="f74" t="f77" r="f75" b="f76"/>
            <a:pathLst>
              <a:path w="1710765" h="1593273">
                <a:moveTo>
                  <a:pt x="f8" y="f5"/>
                </a:moveTo>
                <a:lnTo>
                  <a:pt x="f5" y="f9"/>
                </a:lnTo>
                <a:lnTo>
                  <a:pt x="f5" y="f10"/>
                </a:lnTo>
                <a:lnTo>
                  <a:pt x="f11" y="f7"/>
                </a:lnTo>
                <a:lnTo>
                  <a:pt x="f12" y="f7"/>
                </a:lnTo>
                <a:lnTo>
                  <a:pt x="f13" y="f14"/>
                </a:lnTo>
                <a:cubicBezTo>
                  <a:pt x="f15" y="f16"/>
                  <a:pt x="f17" y="f18"/>
                  <a:pt x="f19" y="f20"/>
                </a:cubicBez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Content Placeholder 47" descr="Click icon to add picture">
            <a:extLst>
              <a:ext uri="{FF2B5EF4-FFF2-40B4-BE49-F238E27FC236}">
                <a16:creationId xmlns:a16="http://schemas.microsoft.com/office/drawing/2014/main" id="{DE9DEFBF-87B9-88F0-211E-57DD21958E63}"/>
              </a:ext>
            </a:extLst>
          </p:cNvPr>
          <p:cNvSpPr txBox="1">
            <a:spLocks noGrp="1"/>
          </p:cNvSpPr>
          <p:nvPr>
            <p:ph type="body" idx="4294967295"/>
          </p:nvPr>
        </p:nvSpPr>
        <p:spPr>
          <a:xfrm>
            <a:off x="5271607" y="1025234"/>
            <a:ext cx="5162711" cy="420678"/>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5" name="Content Placeholder 47">
            <a:extLst>
              <a:ext uri="{FF2B5EF4-FFF2-40B4-BE49-F238E27FC236}">
                <a16:creationId xmlns:a16="http://schemas.microsoft.com/office/drawing/2014/main" id="{EE1370F6-1809-4505-833B-DBBB902A85C3}"/>
              </a:ext>
            </a:extLst>
          </p:cNvPr>
          <p:cNvSpPr txBox="1">
            <a:spLocks noGrp="1"/>
          </p:cNvSpPr>
          <p:nvPr>
            <p:ph type="body" idx="4294967295"/>
          </p:nvPr>
        </p:nvSpPr>
        <p:spPr>
          <a:xfrm>
            <a:off x="5271607" y="1469065"/>
            <a:ext cx="5162711" cy="1506163"/>
          </a:xfrm>
        </p:spPr>
        <p:txBody>
          <a:bodyPr/>
          <a:lstStyle>
            <a:lvl1pPr>
              <a:lnSpc>
                <a:spcPct val="100000"/>
              </a:lnSpc>
              <a:spcBef>
                <a:spcPts val="0"/>
              </a:spcBef>
              <a:spcAft>
                <a:spcPts val="600"/>
              </a:spcAft>
              <a:defRPr sz="1400"/>
            </a:lvl1pPr>
          </a:lstStyle>
          <a:p>
            <a:pPr lvl="0"/>
            <a:r>
              <a:rPr lang="en-US"/>
              <a:t>Click to edit Master text styles </a:t>
            </a:r>
          </a:p>
        </p:txBody>
      </p:sp>
      <p:sp>
        <p:nvSpPr>
          <p:cNvPr id="6" name="Content Placeholder 47" descr="Click icon to add picture">
            <a:extLst>
              <a:ext uri="{FF2B5EF4-FFF2-40B4-BE49-F238E27FC236}">
                <a16:creationId xmlns:a16="http://schemas.microsoft.com/office/drawing/2014/main" id="{0806378B-59C7-AB56-AF42-5D4B9F10ADC4}"/>
              </a:ext>
            </a:extLst>
          </p:cNvPr>
          <p:cNvSpPr txBox="1">
            <a:spLocks noGrp="1"/>
          </p:cNvSpPr>
          <p:nvPr>
            <p:ph type="body" idx="4294967295"/>
          </p:nvPr>
        </p:nvSpPr>
        <p:spPr>
          <a:xfrm>
            <a:off x="5271607" y="2984683"/>
            <a:ext cx="5162711" cy="420678"/>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7" name="Content Placeholder 47" descr="Click icon to add picture">
            <a:extLst>
              <a:ext uri="{FF2B5EF4-FFF2-40B4-BE49-F238E27FC236}">
                <a16:creationId xmlns:a16="http://schemas.microsoft.com/office/drawing/2014/main" id="{51F1EC67-94C0-8DF3-29A5-347EB95D9B4C}"/>
              </a:ext>
            </a:extLst>
          </p:cNvPr>
          <p:cNvSpPr txBox="1">
            <a:spLocks noGrp="1"/>
          </p:cNvSpPr>
          <p:nvPr>
            <p:ph type="body" idx="4294967295"/>
          </p:nvPr>
        </p:nvSpPr>
        <p:spPr>
          <a:xfrm>
            <a:off x="5271607" y="4597475"/>
            <a:ext cx="5162711" cy="421401"/>
          </a:xfrm>
        </p:spPr>
        <p:txBody>
          <a:bodyPr anchor="b"/>
          <a:lstStyle>
            <a:lvl1pPr marL="0" indent="0">
              <a:lnSpc>
                <a:spcPct val="100000"/>
              </a:lnSpc>
              <a:buNone/>
              <a:defRPr sz="1800" b="1">
                <a:cs typeface="Posterama" pitchFamily="34"/>
              </a:defRPr>
            </a:lvl1pPr>
          </a:lstStyle>
          <a:p>
            <a:pPr lvl="0"/>
            <a:r>
              <a:rPr lang="en-US"/>
              <a:t>Click to edit Master title style </a:t>
            </a:r>
          </a:p>
        </p:txBody>
      </p:sp>
      <p:sp>
        <p:nvSpPr>
          <p:cNvPr id="8" name="Content Placeholder 47">
            <a:extLst>
              <a:ext uri="{FF2B5EF4-FFF2-40B4-BE49-F238E27FC236}">
                <a16:creationId xmlns:a16="http://schemas.microsoft.com/office/drawing/2014/main" id="{12EA17C4-5F34-80AB-D088-44479D763BB1}"/>
              </a:ext>
            </a:extLst>
          </p:cNvPr>
          <p:cNvSpPr txBox="1">
            <a:spLocks noGrp="1"/>
          </p:cNvSpPr>
          <p:nvPr>
            <p:ph type="body" idx="4294967295"/>
          </p:nvPr>
        </p:nvSpPr>
        <p:spPr>
          <a:xfrm>
            <a:off x="5271607" y="3419682"/>
            <a:ext cx="5162711" cy="1177792"/>
          </a:xfrm>
        </p:spPr>
        <p:txBody>
          <a:bodyPr/>
          <a:lstStyle>
            <a:lvl1pPr>
              <a:lnSpc>
                <a:spcPct val="100000"/>
              </a:lnSpc>
              <a:spcBef>
                <a:spcPts val="0"/>
              </a:spcBef>
              <a:spcAft>
                <a:spcPts val="600"/>
              </a:spcAft>
              <a:defRPr sz="1400"/>
            </a:lvl1pPr>
          </a:lstStyle>
          <a:p>
            <a:pPr lvl="0"/>
            <a:r>
              <a:rPr lang="en-US"/>
              <a:t>Click to edit Master text styles </a:t>
            </a:r>
          </a:p>
        </p:txBody>
      </p:sp>
      <p:sp>
        <p:nvSpPr>
          <p:cNvPr id="9" name="Content Placeholder 47">
            <a:extLst>
              <a:ext uri="{FF2B5EF4-FFF2-40B4-BE49-F238E27FC236}">
                <a16:creationId xmlns:a16="http://schemas.microsoft.com/office/drawing/2014/main" id="{02090F42-4044-9B0A-137B-3B3ECD9C7F14}"/>
              </a:ext>
            </a:extLst>
          </p:cNvPr>
          <p:cNvSpPr txBox="1">
            <a:spLocks noGrp="1"/>
          </p:cNvSpPr>
          <p:nvPr>
            <p:ph type="body" idx="4294967295"/>
          </p:nvPr>
        </p:nvSpPr>
        <p:spPr>
          <a:xfrm>
            <a:off x="5271607" y="5041919"/>
            <a:ext cx="5162711" cy="1635934"/>
          </a:xfrm>
        </p:spPr>
        <p:txBody>
          <a:bodyPr/>
          <a:lstStyle>
            <a:lvl1pPr>
              <a:lnSpc>
                <a:spcPct val="100000"/>
              </a:lnSpc>
              <a:spcBef>
                <a:spcPts val="0"/>
              </a:spcBef>
              <a:spcAft>
                <a:spcPts val="600"/>
              </a:spcAft>
              <a:defRPr sz="1400"/>
            </a:lvl1pPr>
          </a:lstStyle>
          <a:p>
            <a:pPr lvl="0"/>
            <a:r>
              <a:rPr lang="en-US"/>
              <a:t>Click to edit Master text styles </a:t>
            </a:r>
          </a:p>
        </p:txBody>
      </p:sp>
      <p:sp>
        <p:nvSpPr>
          <p:cNvPr id="10" name="Freeform: Shape 24">
            <a:extLst>
              <a:ext uri="{FF2B5EF4-FFF2-40B4-BE49-F238E27FC236}">
                <a16:creationId xmlns:a16="http://schemas.microsoft.com/office/drawing/2014/main" id="{4BECE3A2-251F-0D0D-1B7D-C3E689FB7045}"/>
              </a:ext>
            </a:extLst>
          </p:cNvPr>
          <p:cNvSpPr/>
          <p:nvPr/>
        </p:nvSpPr>
        <p:spPr>
          <a:xfrm flipH="1">
            <a:off x="2631890" y="4699055"/>
            <a:ext cx="668810" cy="784692"/>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solidFill>
            <a:srgbClr val="8FAAD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1" name="Title 5">
            <a:extLst>
              <a:ext uri="{FF2B5EF4-FFF2-40B4-BE49-F238E27FC236}">
                <a16:creationId xmlns:a16="http://schemas.microsoft.com/office/drawing/2014/main" id="{BC376A24-C0AF-F0A8-39D8-52F011B4E743}"/>
              </a:ext>
            </a:extLst>
          </p:cNvPr>
          <p:cNvSpPr txBox="1">
            <a:spLocks noGrp="1"/>
          </p:cNvSpPr>
          <p:nvPr>
            <p:ph type="title"/>
          </p:nvPr>
        </p:nvSpPr>
        <p:spPr>
          <a:xfrm>
            <a:off x="502663" y="707105"/>
            <a:ext cx="3994172" cy="2277578"/>
          </a:xfrm>
        </p:spPr>
        <p:txBody>
          <a:bodyPr anchor="t"/>
          <a:lstStyle>
            <a:lvl1pPr>
              <a:defRPr/>
            </a:lvl1pPr>
          </a:lstStyle>
          <a:p>
            <a:pPr lvl="0"/>
            <a:r>
              <a:rPr lang="en-US"/>
              <a:t>Click to edit Master title style</a:t>
            </a:r>
          </a:p>
        </p:txBody>
      </p:sp>
      <p:sp>
        <p:nvSpPr>
          <p:cNvPr id="12" name="Picture Placeholder 2">
            <a:extLst>
              <a:ext uri="{FF2B5EF4-FFF2-40B4-BE49-F238E27FC236}">
                <a16:creationId xmlns:a16="http://schemas.microsoft.com/office/drawing/2014/main" id="{F8D8A35A-EF3E-E3C2-49E0-0CEDD10D2000}"/>
              </a:ext>
            </a:extLst>
          </p:cNvPr>
          <p:cNvSpPr txBox="1">
            <a:spLocks noGrp="1"/>
          </p:cNvSpPr>
          <p:nvPr>
            <p:ph type="pic" idx="4294967295"/>
          </p:nvPr>
        </p:nvSpPr>
        <p:spPr>
          <a:xfrm>
            <a:off x="4734168" y="1141664"/>
            <a:ext cx="507775" cy="565885"/>
          </a:xfrm>
        </p:spPr>
        <p:txBody>
          <a:bodyPr lIns="0" rIns="0" anchor="ctr"/>
          <a:lstStyle>
            <a:lvl1pPr>
              <a:defRPr sz="800">
                <a:latin typeface="Abadi" pitchFamily="34"/>
              </a:defRPr>
            </a:lvl1pPr>
          </a:lstStyle>
          <a:p>
            <a:pPr lvl="0"/>
            <a:r>
              <a:rPr lang="en-US"/>
              <a:t>Click icon to add picture</a:t>
            </a:r>
          </a:p>
        </p:txBody>
      </p:sp>
      <p:sp>
        <p:nvSpPr>
          <p:cNvPr id="13" name="Picture Placeholder 2">
            <a:extLst>
              <a:ext uri="{FF2B5EF4-FFF2-40B4-BE49-F238E27FC236}">
                <a16:creationId xmlns:a16="http://schemas.microsoft.com/office/drawing/2014/main" id="{4A46415C-59DA-DB1E-6348-17FE267127DD}"/>
              </a:ext>
            </a:extLst>
          </p:cNvPr>
          <p:cNvSpPr txBox="1">
            <a:spLocks noGrp="1"/>
          </p:cNvSpPr>
          <p:nvPr>
            <p:ph type="pic" idx="4294967295"/>
          </p:nvPr>
        </p:nvSpPr>
        <p:spPr>
          <a:xfrm>
            <a:off x="4724704" y="3105649"/>
            <a:ext cx="536268" cy="565885"/>
          </a:xfrm>
        </p:spPr>
        <p:txBody>
          <a:bodyPr lIns="0" rIns="0" anchor="ctr"/>
          <a:lstStyle>
            <a:lvl1pPr>
              <a:defRPr sz="800">
                <a:latin typeface="Abadi" pitchFamily="34"/>
              </a:defRPr>
            </a:lvl1pPr>
          </a:lstStyle>
          <a:p>
            <a:pPr lvl="0"/>
            <a:r>
              <a:rPr lang="en-US"/>
              <a:t>Click icon to add picture</a:t>
            </a:r>
          </a:p>
        </p:txBody>
      </p:sp>
      <p:sp>
        <p:nvSpPr>
          <p:cNvPr id="14" name="Picture Placeholder 2">
            <a:extLst>
              <a:ext uri="{FF2B5EF4-FFF2-40B4-BE49-F238E27FC236}">
                <a16:creationId xmlns:a16="http://schemas.microsoft.com/office/drawing/2014/main" id="{B4F065AB-C9D2-2398-0A13-03BD1F830F0C}"/>
              </a:ext>
            </a:extLst>
          </p:cNvPr>
          <p:cNvSpPr txBox="1">
            <a:spLocks noGrp="1"/>
          </p:cNvSpPr>
          <p:nvPr>
            <p:ph type="pic" idx="4294967295"/>
          </p:nvPr>
        </p:nvSpPr>
        <p:spPr>
          <a:xfrm>
            <a:off x="4714070" y="4716045"/>
            <a:ext cx="536268" cy="565885"/>
          </a:xfrm>
        </p:spPr>
        <p:txBody>
          <a:bodyPr lIns="0" rIns="0" anchor="ctr"/>
          <a:lstStyle>
            <a:lvl1pPr>
              <a:defRPr sz="800">
                <a:latin typeface="Abadi" pitchFamily="34"/>
              </a:defRPr>
            </a:lvl1pPr>
          </a:lstStyle>
          <a:p>
            <a:pPr lvl="0"/>
            <a:r>
              <a:rPr lang="en-US"/>
              <a:t>Click icon to add picture</a:t>
            </a:r>
          </a:p>
        </p:txBody>
      </p:sp>
      <p:sp>
        <p:nvSpPr>
          <p:cNvPr id="15" name="Slide Number Placeholder 4">
            <a:extLst>
              <a:ext uri="{FF2B5EF4-FFF2-40B4-BE49-F238E27FC236}">
                <a16:creationId xmlns:a16="http://schemas.microsoft.com/office/drawing/2014/main" id="{FA8B3BDE-4C6D-866E-B5ED-36A0795C59F4}"/>
              </a:ext>
            </a:extLst>
          </p:cNvPr>
          <p:cNvSpPr txBox="1">
            <a:spLocks noGrp="1"/>
          </p:cNvSpPr>
          <p:nvPr>
            <p:ph type="sldNum" sz="quarter" idx="8"/>
          </p:nvPr>
        </p:nvSpPr>
        <p:spPr/>
        <p:txBody>
          <a:bodyPr/>
          <a:lstStyle>
            <a:lvl1pPr>
              <a:defRPr/>
            </a:lvl1pPr>
          </a:lstStyle>
          <a:p>
            <a:pPr lvl="0"/>
            <a:fld id="{25CA40AD-3076-4923-A9C4-701B671D5A23}" type="slidenum">
              <a:t>‹#›</a:t>
            </a:fld>
            <a:endParaRPr lang="en-US"/>
          </a:p>
        </p:txBody>
      </p:sp>
    </p:spTree>
    <p:extLst>
      <p:ext uri="{BB962C8B-B14F-4D97-AF65-F5344CB8AC3E}">
        <p14:creationId xmlns:p14="http://schemas.microsoft.com/office/powerpoint/2010/main" val="1309869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4_自定义版式">
    <p:spTree>
      <p:nvGrpSpPr>
        <p:cNvPr id="1" name=""/>
        <p:cNvGrpSpPr/>
        <p:nvPr/>
      </p:nvGrpSpPr>
      <p:grpSpPr>
        <a:xfrm>
          <a:off x="0" y="0"/>
          <a:ext cx="0" cy="0"/>
          <a:chOff x="0" y="0"/>
          <a:chExt cx="0" cy="0"/>
        </a:xfrm>
      </p:grpSpPr>
      <p:sp>
        <p:nvSpPr>
          <p:cNvPr id="2" name="Content Placeholder 47">
            <a:extLst>
              <a:ext uri="{FF2B5EF4-FFF2-40B4-BE49-F238E27FC236}">
                <a16:creationId xmlns:a16="http://schemas.microsoft.com/office/drawing/2014/main" id="{60B9526E-BA5C-F621-967E-D1F42DAB4EE9}"/>
              </a:ext>
            </a:extLst>
          </p:cNvPr>
          <p:cNvSpPr txBox="1">
            <a:spLocks noGrp="1"/>
          </p:cNvSpPr>
          <p:nvPr>
            <p:ph type="pic" idx="4294967295"/>
          </p:nvPr>
        </p:nvSpPr>
        <p:spPr>
          <a:xfrm>
            <a:off x="7493160" y="529144"/>
            <a:ext cx="4248869" cy="4731133"/>
          </a:xfrm>
          <a:ln w="19046">
            <a:solidFill>
              <a:srgbClr val="000000"/>
            </a:solidFill>
            <a:prstDash val="solid"/>
          </a:ln>
        </p:spPr>
        <p:txBody>
          <a:bodyPr anchor="ctr" anchorCtr="1"/>
          <a:lstStyle>
            <a:lvl1pPr marL="0" indent="0" algn="ctr">
              <a:buNone/>
              <a:defRPr/>
            </a:lvl1pPr>
          </a:lstStyle>
          <a:p>
            <a:pPr lvl="0"/>
            <a:r>
              <a:rPr lang="en-US"/>
              <a:t>Click icon to add picture</a:t>
            </a:r>
          </a:p>
        </p:txBody>
      </p:sp>
      <p:sp>
        <p:nvSpPr>
          <p:cNvPr id="3" name="Content Placeholder 47">
            <a:extLst>
              <a:ext uri="{FF2B5EF4-FFF2-40B4-BE49-F238E27FC236}">
                <a16:creationId xmlns:a16="http://schemas.microsoft.com/office/drawing/2014/main" id="{6CDF914E-7684-5716-8A6D-9B2475190631}"/>
              </a:ext>
            </a:extLst>
          </p:cNvPr>
          <p:cNvSpPr txBox="1">
            <a:spLocks noGrp="1"/>
          </p:cNvSpPr>
          <p:nvPr>
            <p:ph type="body" idx="4294967295"/>
          </p:nvPr>
        </p:nvSpPr>
        <p:spPr>
          <a:xfrm>
            <a:off x="517431" y="3253124"/>
            <a:ext cx="4959824" cy="2007153"/>
          </a:xfrm>
        </p:spPr>
        <p:txBody>
          <a:bodyPr/>
          <a:lstStyle>
            <a:lvl1pPr marL="0" indent="0">
              <a:lnSpc>
                <a:spcPct val="100000"/>
              </a:lnSpc>
              <a:buNone/>
              <a:defRPr sz="1500"/>
            </a:lvl1pPr>
          </a:lstStyle>
          <a:p>
            <a:pPr lvl="0"/>
            <a:r>
              <a:rPr lang="en-US"/>
              <a:t>Click to edit Master text styles </a:t>
            </a:r>
          </a:p>
        </p:txBody>
      </p:sp>
      <p:sp>
        <p:nvSpPr>
          <p:cNvPr id="4" name="Freeform: Shape 25">
            <a:extLst>
              <a:ext uri="{FF2B5EF4-FFF2-40B4-BE49-F238E27FC236}">
                <a16:creationId xmlns:a16="http://schemas.microsoft.com/office/drawing/2014/main" id="{FC845A04-B5A7-60CA-AF1D-86923580068B}"/>
              </a:ext>
            </a:extLst>
          </p:cNvPr>
          <p:cNvSpPr/>
          <p:nvPr/>
        </p:nvSpPr>
        <p:spPr>
          <a:xfrm flipH="1">
            <a:off x="7400970" y="4594439"/>
            <a:ext cx="1347679" cy="1581180"/>
          </a:xfrm>
          <a:custGeom>
            <a:avLst/>
            <a:gdLst>
              <a:gd name="f0" fmla="val 10800000"/>
              <a:gd name="f1" fmla="val 5400000"/>
              <a:gd name="f2" fmla="val 180"/>
              <a:gd name="f3" fmla="val w"/>
              <a:gd name="f4" fmla="val h"/>
              <a:gd name="f5" fmla="val 0"/>
              <a:gd name="f6" fmla="val 4387647"/>
              <a:gd name="f7" fmla="val 5032188"/>
              <a:gd name="f8" fmla="val 2187388"/>
              <a:gd name="f9" fmla="val 4386729"/>
              <a:gd name="f10" fmla="val 1261035"/>
              <a:gd name="f11" fmla="val 4390713"/>
              <a:gd name="f12" fmla="val 2103718"/>
              <a:gd name="f13" fmla="val 4380208"/>
              <a:gd name="f14" fmla="val 2940604"/>
              <a:gd name="f15" fmla="val 4384192"/>
              <a:gd name="f16" fmla="val 3783287"/>
              <a:gd name="f17" fmla="val 2193365"/>
              <a:gd name="f18" fmla="val 3783106"/>
              <a:gd name="f19" fmla="val 1267012"/>
              <a:gd name="f20" fmla="+- 0 0 -90"/>
              <a:gd name="f21" fmla="*/ f3 1 4387647"/>
              <a:gd name="f22" fmla="*/ f4 1 5032188"/>
              <a:gd name="f23" fmla="val f5"/>
              <a:gd name="f24" fmla="val f6"/>
              <a:gd name="f25" fmla="val f7"/>
              <a:gd name="f26" fmla="*/ f20 f0 1"/>
              <a:gd name="f27" fmla="+- f25 0 f23"/>
              <a:gd name="f28" fmla="+- f24 0 f23"/>
              <a:gd name="f29" fmla="*/ f26 1 f2"/>
              <a:gd name="f30" fmla="*/ f28 1 4387647"/>
              <a:gd name="f31" fmla="*/ f27 1 5032188"/>
              <a:gd name="f32" fmla="*/ 0 f27 1"/>
              <a:gd name="f33" fmla="*/ 1261035 f27 1"/>
              <a:gd name="f34" fmla="*/ 5032188 f27 1"/>
              <a:gd name="f35" fmla="*/ 3783106 f27 1"/>
              <a:gd name="f36" fmla="*/ 1267012 f27 1"/>
              <a:gd name="f37" fmla="*/ 2187388 f28 1"/>
              <a:gd name="f38" fmla="*/ 4386729 f28 1"/>
              <a:gd name="f39" fmla="*/ 4384192 f28 1"/>
              <a:gd name="f40" fmla="*/ 3783287 f27 1"/>
              <a:gd name="f41" fmla="*/ 2193365 f28 1"/>
              <a:gd name="f42" fmla="*/ 0 f28 1"/>
              <a:gd name="f43" fmla="+- f29 0 f1"/>
              <a:gd name="f44" fmla="*/ f32 1 5032188"/>
              <a:gd name="f45" fmla="*/ f33 1 5032188"/>
              <a:gd name="f46" fmla="*/ f34 1 5032188"/>
              <a:gd name="f47" fmla="*/ f35 1 5032188"/>
              <a:gd name="f48" fmla="*/ f36 1 5032188"/>
              <a:gd name="f49" fmla="*/ f37 1 4387647"/>
              <a:gd name="f50" fmla="*/ f38 1 4387647"/>
              <a:gd name="f51" fmla="*/ f39 1 4387647"/>
              <a:gd name="f52" fmla="*/ f40 1 5032188"/>
              <a:gd name="f53" fmla="*/ f41 1 4387647"/>
              <a:gd name="f54" fmla="*/ f42 1 4387647"/>
              <a:gd name="f55" fmla="*/ f23 1 f30"/>
              <a:gd name="f56" fmla="*/ f24 1 f30"/>
              <a:gd name="f57" fmla="*/ f23 1 f31"/>
              <a:gd name="f58" fmla="*/ f25 1 f31"/>
              <a:gd name="f59" fmla="*/ f49 1 f30"/>
              <a:gd name="f60" fmla="*/ f44 1 f31"/>
              <a:gd name="f61" fmla="*/ f50 1 f30"/>
              <a:gd name="f62" fmla="*/ f45 1 f31"/>
              <a:gd name="f63" fmla="*/ f51 1 f30"/>
              <a:gd name="f64" fmla="*/ f52 1 f31"/>
              <a:gd name="f65" fmla="*/ f53 1 f30"/>
              <a:gd name="f66" fmla="*/ f46 1 f31"/>
              <a:gd name="f67" fmla="*/ f54 1 f30"/>
              <a:gd name="f68" fmla="*/ f47 1 f31"/>
              <a:gd name="f69" fmla="*/ f48 1 f31"/>
              <a:gd name="f70" fmla="*/ f55 f21 1"/>
              <a:gd name="f71" fmla="*/ f56 f21 1"/>
              <a:gd name="f72" fmla="*/ f58 f22 1"/>
              <a:gd name="f73" fmla="*/ f57 f22 1"/>
              <a:gd name="f74" fmla="*/ f59 f21 1"/>
              <a:gd name="f75" fmla="*/ f60 f22 1"/>
              <a:gd name="f76" fmla="*/ f61 f21 1"/>
              <a:gd name="f77" fmla="*/ f62 f22 1"/>
              <a:gd name="f78" fmla="*/ f63 f21 1"/>
              <a:gd name="f79" fmla="*/ f64 f22 1"/>
              <a:gd name="f80" fmla="*/ f65 f21 1"/>
              <a:gd name="f81" fmla="*/ f66 f22 1"/>
              <a:gd name="f82" fmla="*/ f67 f21 1"/>
              <a:gd name="f83" fmla="*/ f68 f22 1"/>
              <a:gd name="f84" fmla="*/ f69 f22 1"/>
            </a:gdLst>
            <a:ahLst/>
            <a:cxnLst>
              <a:cxn ang="3cd4">
                <a:pos x="hc" y="t"/>
              </a:cxn>
              <a:cxn ang="0">
                <a:pos x="r" y="vc"/>
              </a:cxn>
              <a:cxn ang="cd4">
                <a:pos x="hc" y="b"/>
              </a:cxn>
              <a:cxn ang="cd2">
                <a:pos x="l" y="vc"/>
              </a:cxn>
              <a:cxn ang="f43">
                <a:pos x="f74" y="f75"/>
              </a:cxn>
              <a:cxn ang="f43">
                <a:pos x="f76" y="f77"/>
              </a:cxn>
              <a:cxn ang="f43">
                <a:pos x="f78" y="f79"/>
              </a:cxn>
              <a:cxn ang="f43">
                <a:pos x="f80" y="f81"/>
              </a:cxn>
              <a:cxn ang="f43">
                <a:pos x="f82" y="f83"/>
              </a:cxn>
              <a:cxn ang="f43">
                <a:pos x="f82" y="f84"/>
              </a:cxn>
              <a:cxn ang="f43">
                <a:pos x="f74" y="f75"/>
              </a:cxn>
            </a:cxnLst>
            <a:rect l="f70" t="f73" r="f71" b="f72"/>
            <a:pathLst>
              <a:path w="4387647" h="5032188">
                <a:moveTo>
                  <a:pt x="f8" y="f5"/>
                </a:moveTo>
                <a:lnTo>
                  <a:pt x="f9" y="f10"/>
                </a:lnTo>
                <a:cubicBezTo>
                  <a:pt x="f11" y="f12"/>
                  <a:pt x="f13" y="f14"/>
                  <a:pt x="f15" y="f16"/>
                </a:cubicBezTo>
                <a:lnTo>
                  <a:pt x="f17" y="f7"/>
                </a:lnTo>
                <a:lnTo>
                  <a:pt x="f5" y="f18"/>
                </a:lnTo>
                <a:lnTo>
                  <a:pt x="f5" y="f19"/>
                </a:lnTo>
                <a:lnTo>
                  <a:pt x="f8" y="f5"/>
                </a:lnTo>
                <a:close/>
              </a:path>
            </a:pathLst>
          </a:custGeom>
          <a:noFill/>
          <a:ln w="19046" cap="flat">
            <a:solidFill>
              <a:srgbClr val="B8390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Freeform: Shape 11">
            <a:extLst>
              <a:ext uri="{FF2B5EF4-FFF2-40B4-BE49-F238E27FC236}">
                <a16:creationId xmlns:a16="http://schemas.microsoft.com/office/drawing/2014/main" id="{B0469A24-88FA-488C-1A0D-A3441B864DDA}"/>
              </a:ext>
            </a:extLst>
          </p:cNvPr>
          <p:cNvSpPr/>
          <p:nvPr/>
        </p:nvSpPr>
        <p:spPr>
          <a:xfrm>
            <a:off x="6521016" y="4772902"/>
            <a:ext cx="663378" cy="758924"/>
          </a:xfrm>
          <a:custGeom>
            <a:avLst/>
            <a:gdLst>
              <a:gd name="f0" fmla="val 10800000"/>
              <a:gd name="f1" fmla="val 5400000"/>
              <a:gd name="f2" fmla="val 180"/>
              <a:gd name="f3" fmla="val w"/>
              <a:gd name="f4" fmla="val h"/>
              <a:gd name="f5" fmla="val 0"/>
              <a:gd name="f6" fmla="val 4398682"/>
              <a:gd name="f7" fmla="val 5032188"/>
              <a:gd name="f8" fmla="val 2187388"/>
              <a:gd name="f9" fmla="val 4386729"/>
              <a:gd name="f10" fmla="val 1261035"/>
              <a:gd name="f11" fmla="val 4390713"/>
              <a:gd name="f12" fmla="val 2103718"/>
              <a:gd name="f13" fmla="val 4394698"/>
              <a:gd name="f14" fmla="val 2946400"/>
              <a:gd name="f15" fmla="val 3789083"/>
              <a:gd name="f16" fmla="val 2193365"/>
              <a:gd name="f17" fmla="val 3783106"/>
              <a:gd name="f18" fmla="val 1267012"/>
              <a:gd name="f19" fmla="+- 0 0 -90"/>
              <a:gd name="f20" fmla="*/ f3 1 4398682"/>
              <a:gd name="f21" fmla="*/ f4 1 5032188"/>
              <a:gd name="f22" fmla="val f5"/>
              <a:gd name="f23" fmla="val f6"/>
              <a:gd name="f24" fmla="val f7"/>
              <a:gd name="f25" fmla="*/ f19 f0 1"/>
              <a:gd name="f26" fmla="+- f24 0 f22"/>
              <a:gd name="f27" fmla="+- f23 0 f22"/>
              <a:gd name="f28" fmla="*/ f25 1 f2"/>
              <a:gd name="f29" fmla="*/ f27 1 4398682"/>
              <a:gd name="f30" fmla="*/ f26 1 5032188"/>
              <a:gd name="f31" fmla="*/ 2187388 f27 1"/>
              <a:gd name="f32" fmla="*/ 0 f26 1"/>
              <a:gd name="f33" fmla="*/ 4386729 f27 1"/>
              <a:gd name="f34" fmla="*/ 1261035 f26 1"/>
              <a:gd name="f35" fmla="*/ 4398682 f27 1"/>
              <a:gd name="f36" fmla="*/ 3789083 f26 1"/>
              <a:gd name="f37" fmla="*/ 2193365 f27 1"/>
              <a:gd name="f38" fmla="*/ 5032188 f26 1"/>
              <a:gd name="f39" fmla="*/ 0 f27 1"/>
              <a:gd name="f40" fmla="*/ 3783106 f26 1"/>
              <a:gd name="f41" fmla="*/ 1267012 f26 1"/>
              <a:gd name="f42" fmla="+- f28 0 f1"/>
              <a:gd name="f43" fmla="*/ f31 1 4398682"/>
              <a:gd name="f44" fmla="*/ f32 1 5032188"/>
              <a:gd name="f45" fmla="*/ f33 1 4398682"/>
              <a:gd name="f46" fmla="*/ f34 1 5032188"/>
              <a:gd name="f47" fmla="*/ f35 1 4398682"/>
              <a:gd name="f48" fmla="*/ f36 1 5032188"/>
              <a:gd name="f49" fmla="*/ f37 1 4398682"/>
              <a:gd name="f50" fmla="*/ f38 1 5032188"/>
              <a:gd name="f51" fmla="*/ f39 1 4398682"/>
              <a:gd name="f52" fmla="*/ f40 1 5032188"/>
              <a:gd name="f53" fmla="*/ f41 1 5032188"/>
              <a:gd name="f54" fmla="*/ f22 1 f29"/>
              <a:gd name="f55" fmla="*/ f23 1 f29"/>
              <a:gd name="f56" fmla="*/ f22 1 f30"/>
              <a:gd name="f57" fmla="*/ f24 1 f30"/>
              <a:gd name="f58" fmla="*/ f43 1 f29"/>
              <a:gd name="f59" fmla="*/ f44 1 f30"/>
              <a:gd name="f60" fmla="*/ f45 1 f29"/>
              <a:gd name="f61" fmla="*/ f46 1 f30"/>
              <a:gd name="f62" fmla="*/ f47 1 f29"/>
              <a:gd name="f63" fmla="*/ f48 1 f30"/>
              <a:gd name="f64" fmla="*/ f49 1 f29"/>
              <a:gd name="f65" fmla="*/ f50 1 f30"/>
              <a:gd name="f66" fmla="*/ f51 1 f29"/>
              <a:gd name="f67" fmla="*/ f52 1 f30"/>
              <a:gd name="f68" fmla="*/ f53 1 f30"/>
              <a:gd name="f69" fmla="*/ f54 f20 1"/>
              <a:gd name="f70" fmla="*/ f55 f20 1"/>
              <a:gd name="f71" fmla="*/ f57 f21 1"/>
              <a:gd name="f72" fmla="*/ f56 f21 1"/>
              <a:gd name="f73" fmla="*/ f58 f20 1"/>
              <a:gd name="f74" fmla="*/ f59 f21 1"/>
              <a:gd name="f75" fmla="*/ f60 f20 1"/>
              <a:gd name="f76" fmla="*/ f61 f21 1"/>
              <a:gd name="f77" fmla="*/ f62 f20 1"/>
              <a:gd name="f78" fmla="*/ f63 f21 1"/>
              <a:gd name="f79" fmla="*/ f64 f20 1"/>
              <a:gd name="f80" fmla="*/ f65 f21 1"/>
              <a:gd name="f81" fmla="*/ f66 f20 1"/>
              <a:gd name="f82" fmla="*/ f67 f21 1"/>
              <a:gd name="f83" fmla="*/ f68 f21 1"/>
            </a:gdLst>
            <a:ahLst/>
            <a:cxnLst>
              <a:cxn ang="3cd4">
                <a:pos x="hc" y="t"/>
              </a:cxn>
              <a:cxn ang="0">
                <a:pos x="r" y="vc"/>
              </a:cxn>
              <a:cxn ang="cd4">
                <a:pos x="hc" y="b"/>
              </a:cxn>
              <a:cxn ang="cd2">
                <a:pos x="l" y="vc"/>
              </a:cxn>
              <a:cxn ang="f42">
                <a:pos x="f73" y="f74"/>
              </a:cxn>
              <a:cxn ang="f42">
                <a:pos x="f75" y="f76"/>
              </a:cxn>
              <a:cxn ang="f42">
                <a:pos x="f77" y="f78"/>
              </a:cxn>
              <a:cxn ang="f42">
                <a:pos x="f79" y="f80"/>
              </a:cxn>
              <a:cxn ang="f42">
                <a:pos x="f81" y="f82"/>
              </a:cxn>
              <a:cxn ang="f42">
                <a:pos x="f81" y="f83"/>
              </a:cxn>
              <a:cxn ang="f42">
                <a:pos x="f73" y="f74"/>
              </a:cxn>
            </a:cxnLst>
            <a:rect l="f69" t="f72" r="f70" b="f71"/>
            <a:pathLst>
              <a:path w="4398682" h="5032188">
                <a:moveTo>
                  <a:pt x="f8" y="f5"/>
                </a:moveTo>
                <a:lnTo>
                  <a:pt x="f9" y="f10"/>
                </a:lnTo>
                <a:cubicBezTo>
                  <a:pt x="f11" y="f12"/>
                  <a:pt x="f13" y="f14"/>
                  <a:pt x="f6" y="f15"/>
                </a:cubicBezTo>
                <a:lnTo>
                  <a:pt x="f16" y="f7"/>
                </a:lnTo>
                <a:lnTo>
                  <a:pt x="f5" y="f17"/>
                </a:lnTo>
                <a:lnTo>
                  <a:pt x="f5" y="f18"/>
                </a:lnTo>
                <a:lnTo>
                  <a:pt x="f8" y="f5"/>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Posterama Text SemiBold"/>
            </a:endParaRPr>
          </a:p>
        </p:txBody>
      </p:sp>
      <p:sp>
        <p:nvSpPr>
          <p:cNvPr id="6" name="Title 2">
            <a:extLst>
              <a:ext uri="{FF2B5EF4-FFF2-40B4-BE49-F238E27FC236}">
                <a16:creationId xmlns:a16="http://schemas.microsoft.com/office/drawing/2014/main" id="{4C95CB6B-77C5-F2EF-6B73-F29455B3615F}"/>
              </a:ext>
            </a:extLst>
          </p:cNvPr>
          <p:cNvSpPr txBox="1">
            <a:spLocks noGrp="1"/>
          </p:cNvSpPr>
          <p:nvPr>
            <p:ph type="title"/>
          </p:nvPr>
        </p:nvSpPr>
        <p:spPr>
          <a:xfrm>
            <a:off x="517431" y="2497491"/>
            <a:ext cx="9823993" cy="1325559"/>
          </a:xfrm>
        </p:spPr>
        <p:txBody>
          <a:bodyPr anchor="t"/>
          <a:lstStyle>
            <a:lvl1pPr>
              <a:defRPr/>
            </a:lvl1pPr>
          </a:lstStyle>
          <a:p>
            <a:pPr lvl="0"/>
            <a:r>
              <a:rPr lang="en-US"/>
              <a:t>Click to edit Master title style</a:t>
            </a:r>
          </a:p>
        </p:txBody>
      </p:sp>
      <p:sp>
        <p:nvSpPr>
          <p:cNvPr id="7" name="Footer Placeholder 1">
            <a:extLst>
              <a:ext uri="{FF2B5EF4-FFF2-40B4-BE49-F238E27FC236}">
                <a16:creationId xmlns:a16="http://schemas.microsoft.com/office/drawing/2014/main" id="{92164576-832F-8235-8D48-C0F10781A6C6}"/>
              </a:ext>
            </a:extLst>
          </p:cNvPr>
          <p:cNvSpPr txBox="1">
            <a:spLocks noGrp="1"/>
          </p:cNvSpPr>
          <p:nvPr>
            <p:ph type="ftr" sz="quarter" idx="9"/>
          </p:nvPr>
        </p:nvSpPr>
        <p:spPr/>
        <p:txBody>
          <a:bodyPr/>
          <a:lstStyle>
            <a:lvl1pPr>
              <a:defRPr/>
            </a:lvl1pPr>
          </a:lstStyle>
          <a:p>
            <a:pPr lvl="0"/>
            <a:r>
              <a:rPr lang="en-US"/>
              <a:t>Presentation Title</a:t>
            </a:r>
          </a:p>
        </p:txBody>
      </p:sp>
      <p:sp>
        <p:nvSpPr>
          <p:cNvPr id="8" name="Slide Number Placeholder 5">
            <a:extLst>
              <a:ext uri="{FF2B5EF4-FFF2-40B4-BE49-F238E27FC236}">
                <a16:creationId xmlns:a16="http://schemas.microsoft.com/office/drawing/2014/main" id="{7F02B52A-C6C9-E2F2-81EC-A8696A868FC1}"/>
              </a:ext>
            </a:extLst>
          </p:cNvPr>
          <p:cNvSpPr txBox="1">
            <a:spLocks noGrp="1"/>
          </p:cNvSpPr>
          <p:nvPr>
            <p:ph type="sldNum" sz="quarter" idx="8"/>
          </p:nvPr>
        </p:nvSpPr>
        <p:spPr/>
        <p:txBody>
          <a:bodyPr/>
          <a:lstStyle>
            <a:lvl1pPr>
              <a:defRPr/>
            </a:lvl1pPr>
          </a:lstStyle>
          <a:p>
            <a:pPr lvl="0"/>
            <a:fld id="{8DD8CA80-9628-447A-A0A3-478B87F781AE}" type="slidenum">
              <a:t>‹#›</a:t>
            </a:fld>
            <a:endParaRPr lang="en-US"/>
          </a:p>
        </p:txBody>
      </p:sp>
    </p:spTree>
    <p:extLst>
      <p:ext uri="{BB962C8B-B14F-4D97-AF65-F5344CB8AC3E}">
        <p14:creationId xmlns:p14="http://schemas.microsoft.com/office/powerpoint/2010/main" val="3141562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hank you">
    <p:spTree>
      <p:nvGrpSpPr>
        <p:cNvPr id="1" name=""/>
        <p:cNvGrpSpPr/>
        <p:nvPr/>
      </p:nvGrpSpPr>
      <p:grpSpPr>
        <a:xfrm>
          <a:off x="0" y="0"/>
          <a:ext cx="0" cy="0"/>
          <a:chOff x="0" y="0"/>
          <a:chExt cx="0" cy="0"/>
        </a:xfrm>
      </p:grpSpPr>
      <p:sp>
        <p:nvSpPr>
          <p:cNvPr id="2" name="Freeform 46">
            <a:extLst>
              <a:ext uri="{FF2B5EF4-FFF2-40B4-BE49-F238E27FC236}">
                <a16:creationId xmlns:a16="http://schemas.microsoft.com/office/drawing/2014/main" id="{282BD5DD-44CD-BE05-953B-544DD3C0FCBE}"/>
              </a:ext>
            </a:extLst>
          </p:cNvPr>
          <p:cNvSpPr/>
          <p:nvPr/>
        </p:nvSpPr>
        <p:spPr>
          <a:xfrm>
            <a:off x="410355" y="12435"/>
            <a:ext cx="1455523" cy="1019126"/>
          </a:xfrm>
          <a:custGeom>
            <a:avLst/>
            <a:gdLst>
              <a:gd name="f0" fmla="val 10800000"/>
              <a:gd name="f1" fmla="val 5400000"/>
              <a:gd name="f2" fmla="val 180"/>
              <a:gd name="f3" fmla="val w"/>
              <a:gd name="f4" fmla="val h"/>
              <a:gd name="f5" fmla="val 0"/>
              <a:gd name="f6" fmla="val 1455521"/>
              <a:gd name="f7" fmla="val 1019127"/>
              <a:gd name="f8" fmla="val 219223"/>
              <a:gd name="f9" fmla="val 1236298"/>
              <a:gd name="f10" fmla="val 385779"/>
              <a:gd name="f11" fmla="val 1095615"/>
              <a:gd name="f12" fmla="val 359906"/>
              <a:gd name="f13" fmla="+- 0 0 -90"/>
              <a:gd name="f14" fmla="*/ f3 1 1455521"/>
              <a:gd name="f15" fmla="*/ f4 1 1019127"/>
              <a:gd name="f16" fmla="val f5"/>
              <a:gd name="f17" fmla="val f6"/>
              <a:gd name="f18" fmla="val f7"/>
              <a:gd name="f19" fmla="*/ f13 f0 1"/>
              <a:gd name="f20" fmla="+- f18 0 f16"/>
              <a:gd name="f21" fmla="+- f17 0 f16"/>
              <a:gd name="f22" fmla="*/ f19 1 f2"/>
              <a:gd name="f23" fmla="*/ f21 1 1455521"/>
              <a:gd name="f24" fmla="*/ f20 1 1019127"/>
              <a:gd name="f25" fmla="*/ 219223 f21 1"/>
              <a:gd name="f26" fmla="*/ 0 f20 1"/>
              <a:gd name="f27" fmla="*/ 1236298 f21 1"/>
              <a:gd name="f28" fmla="*/ 1455521 f21 1"/>
              <a:gd name="f29" fmla="*/ 385779 f20 1"/>
              <a:gd name="f30" fmla="*/ 1095615 f21 1"/>
              <a:gd name="f31" fmla="*/ 1019127 f20 1"/>
              <a:gd name="f32" fmla="*/ 359906 f21 1"/>
              <a:gd name="f33" fmla="*/ 0 f21 1"/>
              <a:gd name="f34" fmla="+- f22 0 f1"/>
              <a:gd name="f35" fmla="*/ f25 1 1455521"/>
              <a:gd name="f36" fmla="*/ f26 1 1019127"/>
              <a:gd name="f37" fmla="*/ f27 1 1455521"/>
              <a:gd name="f38" fmla="*/ f28 1 1455521"/>
              <a:gd name="f39" fmla="*/ f29 1 1019127"/>
              <a:gd name="f40" fmla="*/ f30 1 1455521"/>
              <a:gd name="f41" fmla="*/ f31 1 1019127"/>
              <a:gd name="f42" fmla="*/ f32 1 1455521"/>
              <a:gd name="f43" fmla="*/ f33 1 1455521"/>
              <a:gd name="f44" fmla="*/ f16 1 f23"/>
              <a:gd name="f45" fmla="*/ f17 1 f23"/>
              <a:gd name="f46" fmla="*/ f16 1 f24"/>
              <a:gd name="f47" fmla="*/ f18 1 f24"/>
              <a:gd name="f48" fmla="*/ f35 1 f23"/>
              <a:gd name="f49" fmla="*/ f36 1 f24"/>
              <a:gd name="f50" fmla="*/ f37 1 f23"/>
              <a:gd name="f51" fmla="*/ f38 1 f23"/>
              <a:gd name="f52" fmla="*/ f39 1 f24"/>
              <a:gd name="f53" fmla="*/ f40 1 f23"/>
              <a:gd name="f54" fmla="*/ f41 1 f24"/>
              <a:gd name="f55" fmla="*/ f42 1 f23"/>
              <a:gd name="f56" fmla="*/ f43 1 f23"/>
              <a:gd name="f57" fmla="*/ f44 f14 1"/>
              <a:gd name="f58" fmla="*/ f45 f14 1"/>
              <a:gd name="f59" fmla="*/ f47 f15 1"/>
              <a:gd name="f60" fmla="*/ f46 f15 1"/>
              <a:gd name="f61" fmla="*/ f48 f14 1"/>
              <a:gd name="f62" fmla="*/ f49 f15 1"/>
              <a:gd name="f63" fmla="*/ f50 f14 1"/>
              <a:gd name="f64" fmla="*/ f51 f14 1"/>
              <a:gd name="f65" fmla="*/ f52 f15 1"/>
              <a:gd name="f66" fmla="*/ f53 f14 1"/>
              <a:gd name="f67" fmla="*/ f54 f15 1"/>
              <a:gd name="f68" fmla="*/ f55 f14 1"/>
              <a:gd name="f69" fmla="*/ f56 f14 1"/>
            </a:gdLst>
            <a:ahLst/>
            <a:cxnLst>
              <a:cxn ang="3cd4">
                <a:pos x="hc" y="t"/>
              </a:cxn>
              <a:cxn ang="0">
                <a:pos x="r" y="vc"/>
              </a:cxn>
              <a:cxn ang="cd4">
                <a:pos x="hc" y="b"/>
              </a:cxn>
              <a:cxn ang="cd2">
                <a:pos x="l" y="vc"/>
              </a:cxn>
              <a:cxn ang="f34">
                <a:pos x="f61" y="f62"/>
              </a:cxn>
              <a:cxn ang="f34">
                <a:pos x="f63" y="f62"/>
              </a:cxn>
              <a:cxn ang="f34">
                <a:pos x="f64" y="f65"/>
              </a:cxn>
              <a:cxn ang="f34">
                <a:pos x="f66" y="f67"/>
              </a:cxn>
              <a:cxn ang="f34">
                <a:pos x="f68" y="f67"/>
              </a:cxn>
              <a:cxn ang="f34">
                <a:pos x="f69" y="f65"/>
              </a:cxn>
            </a:cxnLst>
            <a:rect l="f57" t="f60" r="f58" b="f59"/>
            <a:pathLst>
              <a:path w="1455521" h="1019127">
                <a:moveTo>
                  <a:pt x="f8" y="f5"/>
                </a:moveTo>
                <a:lnTo>
                  <a:pt x="f9" y="f5"/>
                </a:lnTo>
                <a:lnTo>
                  <a:pt x="f6" y="f10"/>
                </a:lnTo>
                <a:lnTo>
                  <a:pt x="f11" y="f7"/>
                </a:lnTo>
                <a:lnTo>
                  <a:pt x="f12" y="f7"/>
                </a:lnTo>
                <a:lnTo>
                  <a:pt x="f5" y="f10"/>
                </a:lnTo>
                <a:close/>
              </a:path>
            </a:pathLst>
          </a:custGeom>
          <a:solidFill>
            <a:srgbClr val="4472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3" name="Hexagon 15">
            <a:extLst>
              <a:ext uri="{FF2B5EF4-FFF2-40B4-BE49-F238E27FC236}">
                <a16:creationId xmlns:a16="http://schemas.microsoft.com/office/drawing/2014/main" id="{5B6E2995-42FF-AB9E-1D3F-78FB1D98A2E4}"/>
              </a:ext>
            </a:extLst>
          </p:cNvPr>
          <p:cNvSpPr/>
          <p:nvPr/>
        </p:nvSpPr>
        <p:spPr>
          <a:xfrm>
            <a:off x="1579488" y="450003"/>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85A3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4" name="Hexagon 17">
            <a:extLst>
              <a:ext uri="{FF2B5EF4-FFF2-40B4-BE49-F238E27FC236}">
                <a16:creationId xmlns:a16="http://schemas.microsoft.com/office/drawing/2014/main" id="{43AAE2CD-F2E7-6EA9-A38F-17070C9A6344}"/>
              </a:ext>
            </a:extLst>
          </p:cNvPr>
          <p:cNvSpPr/>
          <p:nvPr/>
        </p:nvSpPr>
        <p:spPr>
          <a:xfrm>
            <a:off x="412220" y="1136471"/>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5" name="Hexagon 19">
            <a:extLst>
              <a:ext uri="{FF2B5EF4-FFF2-40B4-BE49-F238E27FC236}">
                <a16:creationId xmlns:a16="http://schemas.microsoft.com/office/drawing/2014/main" id="{04447B6F-DC3F-F5EE-12DA-4A68533EEE3F}"/>
              </a:ext>
            </a:extLst>
          </p:cNvPr>
          <p:cNvSpPr/>
          <p:nvPr/>
        </p:nvSpPr>
        <p:spPr>
          <a:xfrm>
            <a:off x="1580074" y="1812441"/>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6" name="Hexagon 21">
            <a:extLst>
              <a:ext uri="{FF2B5EF4-FFF2-40B4-BE49-F238E27FC236}">
                <a16:creationId xmlns:a16="http://schemas.microsoft.com/office/drawing/2014/main" id="{1BB582E3-769B-1845-FDCF-442B2DFD8ECB}"/>
              </a:ext>
            </a:extLst>
          </p:cNvPr>
          <p:cNvSpPr/>
          <p:nvPr/>
        </p:nvSpPr>
        <p:spPr>
          <a:xfrm>
            <a:off x="3953774" y="4582168"/>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85A3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7" name="Freeform 43">
            <a:extLst>
              <a:ext uri="{FF2B5EF4-FFF2-40B4-BE49-F238E27FC236}">
                <a16:creationId xmlns:a16="http://schemas.microsoft.com/office/drawing/2014/main" id="{F0D428EC-831F-5D98-DC47-19AAF4534CB9}"/>
              </a:ext>
            </a:extLst>
          </p:cNvPr>
          <p:cNvSpPr/>
          <p:nvPr/>
        </p:nvSpPr>
        <p:spPr>
          <a:xfrm>
            <a:off x="3955758" y="5952140"/>
            <a:ext cx="1455523" cy="932559"/>
          </a:xfrm>
          <a:custGeom>
            <a:avLst/>
            <a:gdLst>
              <a:gd name="f0" fmla="val 10800000"/>
              <a:gd name="f1" fmla="val 5400000"/>
              <a:gd name="f2" fmla="val 180"/>
              <a:gd name="f3" fmla="val w"/>
              <a:gd name="f4" fmla="val h"/>
              <a:gd name="f5" fmla="val 0"/>
              <a:gd name="f6" fmla="val 1455521"/>
              <a:gd name="f7" fmla="val 932559"/>
              <a:gd name="f8" fmla="val 359906"/>
              <a:gd name="f9" fmla="val 1095615"/>
              <a:gd name="f10" fmla="val 633348"/>
              <a:gd name="f11" fmla="val 1285492"/>
              <a:gd name="f12" fmla="val 170030"/>
              <a:gd name="f13" fmla="+- 0 0 -90"/>
              <a:gd name="f14" fmla="*/ f3 1 1455521"/>
              <a:gd name="f15" fmla="*/ f4 1 932559"/>
              <a:gd name="f16" fmla="val f5"/>
              <a:gd name="f17" fmla="val f6"/>
              <a:gd name="f18" fmla="val f7"/>
              <a:gd name="f19" fmla="*/ f13 f0 1"/>
              <a:gd name="f20" fmla="+- f18 0 f16"/>
              <a:gd name="f21" fmla="+- f17 0 f16"/>
              <a:gd name="f22" fmla="*/ f19 1 f2"/>
              <a:gd name="f23" fmla="*/ f21 1 1455521"/>
              <a:gd name="f24" fmla="*/ f20 1 932559"/>
              <a:gd name="f25" fmla="*/ 359906 f21 1"/>
              <a:gd name="f26" fmla="*/ 0 f20 1"/>
              <a:gd name="f27" fmla="*/ 1095615 f21 1"/>
              <a:gd name="f28" fmla="*/ 1455521 f21 1"/>
              <a:gd name="f29" fmla="*/ 633348 f20 1"/>
              <a:gd name="f30" fmla="*/ 1285492 f21 1"/>
              <a:gd name="f31" fmla="*/ 932559 f20 1"/>
              <a:gd name="f32" fmla="*/ 170030 f21 1"/>
              <a:gd name="f33" fmla="*/ 0 f21 1"/>
              <a:gd name="f34" fmla="+- f22 0 f1"/>
              <a:gd name="f35" fmla="*/ f25 1 1455521"/>
              <a:gd name="f36" fmla="*/ f26 1 932559"/>
              <a:gd name="f37" fmla="*/ f27 1 1455521"/>
              <a:gd name="f38" fmla="*/ f28 1 1455521"/>
              <a:gd name="f39" fmla="*/ f29 1 932559"/>
              <a:gd name="f40" fmla="*/ f30 1 1455521"/>
              <a:gd name="f41" fmla="*/ f31 1 932559"/>
              <a:gd name="f42" fmla="*/ f32 1 1455521"/>
              <a:gd name="f43" fmla="*/ f33 1 1455521"/>
              <a:gd name="f44" fmla="*/ f16 1 f23"/>
              <a:gd name="f45" fmla="*/ f17 1 f23"/>
              <a:gd name="f46" fmla="*/ f16 1 f24"/>
              <a:gd name="f47" fmla="*/ f18 1 f24"/>
              <a:gd name="f48" fmla="*/ f35 1 f23"/>
              <a:gd name="f49" fmla="*/ f36 1 f24"/>
              <a:gd name="f50" fmla="*/ f37 1 f23"/>
              <a:gd name="f51" fmla="*/ f38 1 f23"/>
              <a:gd name="f52" fmla="*/ f39 1 f24"/>
              <a:gd name="f53" fmla="*/ f40 1 f23"/>
              <a:gd name="f54" fmla="*/ f41 1 f24"/>
              <a:gd name="f55" fmla="*/ f42 1 f23"/>
              <a:gd name="f56" fmla="*/ f43 1 f23"/>
              <a:gd name="f57" fmla="*/ f44 f14 1"/>
              <a:gd name="f58" fmla="*/ f45 f14 1"/>
              <a:gd name="f59" fmla="*/ f47 f15 1"/>
              <a:gd name="f60" fmla="*/ f46 f15 1"/>
              <a:gd name="f61" fmla="*/ f48 f14 1"/>
              <a:gd name="f62" fmla="*/ f49 f15 1"/>
              <a:gd name="f63" fmla="*/ f50 f14 1"/>
              <a:gd name="f64" fmla="*/ f51 f14 1"/>
              <a:gd name="f65" fmla="*/ f52 f15 1"/>
              <a:gd name="f66" fmla="*/ f53 f14 1"/>
              <a:gd name="f67" fmla="*/ f54 f15 1"/>
              <a:gd name="f68" fmla="*/ f55 f14 1"/>
              <a:gd name="f69" fmla="*/ f56 f14 1"/>
            </a:gdLst>
            <a:ahLst/>
            <a:cxnLst>
              <a:cxn ang="3cd4">
                <a:pos x="hc" y="t"/>
              </a:cxn>
              <a:cxn ang="0">
                <a:pos x="r" y="vc"/>
              </a:cxn>
              <a:cxn ang="cd4">
                <a:pos x="hc" y="b"/>
              </a:cxn>
              <a:cxn ang="cd2">
                <a:pos x="l" y="vc"/>
              </a:cxn>
              <a:cxn ang="f34">
                <a:pos x="f61" y="f62"/>
              </a:cxn>
              <a:cxn ang="f34">
                <a:pos x="f63" y="f62"/>
              </a:cxn>
              <a:cxn ang="f34">
                <a:pos x="f64" y="f65"/>
              </a:cxn>
              <a:cxn ang="f34">
                <a:pos x="f66" y="f67"/>
              </a:cxn>
              <a:cxn ang="f34">
                <a:pos x="f68" y="f67"/>
              </a:cxn>
              <a:cxn ang="f34">
                <a:pos x="f69" y="f65"/>
              </a:cxn>
            </a:cxnLst>
            <a:rect l="f57" t="f60" r="f58" b="f59"/>
            <a:pathLst>
              <a:path w="1455521" h="932559">
                <a:moveTo>
                  <a:pt x="f8" y="f5"/>
                </a:moveTo>
                <a:lnTo>
                  <a:pt x="f9" y="f5"/>
                </a:lnTo>
                <a:lnTo>
                  <a:pt x="f6" y="f10"/>
                </a:lnTo>
                <a:lnTo>
                  <a:pt x="f11" y="f7"/>
                </a:lnTo>
                <a:lnTo>
                  <a:pt x="f12" y="f7"/>
                </a:lnTo>
                <a:lnTo>
                  <a:pt x="f5" y="f10"/>
                </a:lnTo>
                <a:close/>
              </a:path>
            </a:pathLst>
          </a:custGeom>
          <a:solidFill>
            <a:srgbClr val="DCE9F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8" name="Hexagon 27">
            <a:extLst>
              <a:ext uri="{FF2B5EF4-FFF2-40B4-BE49-F238E27FC236}">
                <a16:creationId xmlns:a16="http://schemas.microsoft.com/office/drawing/2014/main" id="{DA725D99-4347-E7A5-45B0-A0D15E380780}"/>
              </a:ext>
            </a:extLst>
          </p:cNvPr>
          <p:cNvSpPr/>
          <p:nvPr/>
        </p:nvSpPr>
        <p:spPr>
          <a:xfrm>
            <a:off x="2784000" y="5245446"/>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B8390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9" name="Hexagon 28">
            <a:extLst>
              <a:ext uri="{FF2B5EF4-FFF2-40B4-BE49-F238E27FC236}">
                <a16:creationId xmlns:a16="http://schemas.microsoft.com/office/drawing/2014/main" id="{DCDD8613-9E04-7D3B-6647-C77BE07F646D}"/>
              </a:ext>
            </a:extLst>
          </p:cNvPr>
          <p:cNvSpPr/>
          <p:nvPr/>
        </p:nvSpPr>
        <p:spPr>
          <a:xfrm>
            <a:off x="2767148" y="3880622"/>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solidFill>
            <a:srgbClr val="334D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0" name="Freeform 42">
            <a:extLst>
              <a:ext uri="{FF2B5EF4-FFF2-40B4-BE49-F238E27FC236}">
                <a16:creationId xmlns:a16="http://schemas.microsoft.com/office/drawing/2014/main" id="{ABA463D8-48CE-3299-2F95-7CA82D7A1751}"/>
              </a:ext>
            </a:extLst>
          </p:cNvPr>
          <p:cNvSpPr/>
          <p:nvPr/>
        </p:nvSpPr>
        <p:spPr>
          <a:xfrm>
            <a:off x="3703" y="448129"/>
            <a:ext cx="678868" cy="1266700"/>
          </a:xfrm>
          <a:custGeom>
            <a:avLst/>
            <a:gdLst>
              <a:gd name="f0" fmla="val 10800000"/>
              <a:gd name="f1" fmla="val 5400000"/>
              <a:gd name="f2" fmla="val 180"/>
              <a:gd name="f3" fmla="val w"/>
              <a:gd name="f4" fmla="val h"/>
              <a:gd name="f5" fmla="val 0"/>
              <a:gd name="f6" fmla="val 678871"/>
              <a:gd name="f7" fmla="val 1266696"/>
              <a:gd name="f8" fmla="val 318965"/>
              <a:gd name="f9" fmla="val 633348"/>
              <a:gd name="f10" fmla="+- 0 0 -90"/>
              <a:gd name="f11" fmla="*/ f3 1 678871"/>
              <a:gd name="f12" fmla="*/ f4 1 1266696"/>
              <a:gd name="f13" fmla="val f5"/>
              <a:gd name="f14" fmla="val f6"/>
              <a:gd name="f15" fmla="val f7"/>
              <a:gd name="f16" fmla="*/ f10 f0 1"/>
              <a:gd name="f17" fmla="+- f15 0 f13"/>
              <a:gd name="f18" fmla="+- f14 0 f13"/>
              <a:gd name="f19" fmla="*/ f16 1 f2"/>
              <a:gd name="f20" fmla="*/ f18 1 678871"/>
              <a:gd name="f21" fmla="*/ f17 1 1266696"/>
              <a:gd name="f22" fmla="*/ 0 f18 1"/>
              <a:gd name="f23" fmla="*/ 0 f17 1"/>
              <a:gd name="f24" fmla="*/ 318965 f18 1"/>
              <a:gd name="f25" fmla="*/ 678871 f18 1"/>
              <a:gd name="f26" fmla="*/ 633348 f17 1"/>
              <a:gd name="f27" fmla="*/ 1266696 f17 1"/>
              <a:gd name="f28" fmla="+- f19 0 f1"/>
              <a:gd name="f29" fmla="*/ f22 1 678871"/>
              <a:gd name="f30" fmla="*/ f23 1 1266696"/>
              <a:gd name="f31" fmla="*/ f24 1 678871"/>
              <a:gd name="f32" fmla="*/ f25 1 678871"/>
              <a:gd name="f33" fmla="*/ f26 1 1266696"/>
              <a:gd name="f34" fmla="*/ f27 1 1266696"/>
              <a:gd name="f35" fmla="*/ f13 1 f20"/>
              <a:gd name="f36" fmla="*/ f14 1 f20"/>
              <a:gd name="f37" fmla="*/ f13 1 f21"/>
              <a:gd name="f38" fmla="*/ f15 1 f21"/>
              <a:gd name="f39" fmla="*/ f29 1 f20"/>
              <a:gd name="f40" fmla="*/ f30 1 f21"/>
              <a:gd name="f41" fmla="*/ f31 1 f20"/>
              <a:gd name="f42" fmla="*/ f32 1 f20"/>
              <a:gd name="f43" fmla="*/ f33 1 f21"/>
              <a:gd name="f44" fmla="*/ f34 1 f21"/>
              <a:gd name="f45" fmla="*/ f35 f11 1"/>
              <a:gd name="f46" fmla="*/ f36 f11 1"/>
              <a:gd name="f47" fmla="*/ f38 f12 1"/>
              <a:gd name="f48" fmla="*/ f37 f12 1"/>
              <a:gd name="f49" fmla="*/ f39 f11 1"/>
              <a:gd name="f50" fmla="*/ f40 f12 1"/>
              <a:gd name="f51" fmla="*/ f41 f11 1"/>
              <a:gd name="f52" fmla="*/ f42 f11 1"/>
              <a:gd name="f53" fmla="*/ f43 f12 1"/>
              <a:gd name="f54" fmla="*/ f44 f12 1"/>
            </a:gdLst>
            <a:ahLst/>
            <a:cxnLst>
              <a:cxn ang="3cd4">
                <a:pos x="hc" y="t"/>
              </a:cxn>
              <a:cxn ang="0">
                <a:pos x="r" y="vc"/>
              </a:cxn>
              <a:cxn ang="cd4">
                <a:pos x="hc" y="b"/>
              </a:cxn>
              <a:cxn ang="cd2">
                <a:pos x="l" y="vc"/>
              </a:cxn>
              <a:cxn ang="f28">
                <a:pos x="f49" y="f50"/>
              </a:cxn>
              <a:cxn ang="f28">
                <a:pos x="f51" y="f50"/>
              </a:cxn>
              <a:cxn ang="f28">
                <a:pos x="f52" y="f53"/>
              </a:cxn>
              <a:cxn ang="f28">
                <a:pos x="f51" y="f54"/>
              </a:cxn>
              <a:cxn ang="f28">
                <a:pos x="f49" y="f54"/>
              </a:cxn>
            </a:cxnLst>
            <a:rect l="f45" t="f48" r="f46" b="f47"/>
            <a:pathLst>
              <a:path w="678871" h="1266696">
                <a:moveTo>
                  <a:pt x="f5" y="f5"/>
                </a:moveTo>
                <a:lnTo>
                  <a:pt x="f8" y="f5"/>
                </a:lnTo>
                <a:lnTo>
                  <a:pt x="f6" y="f9"/>
                </a:lnTo>
                <a:lnTo>
                  <a:pt x="f8" y="f7"/>
                </a:lnTo>
                <a:lnTo>
                  <a:pt x="f5" y="f7"/>
                </a:lnTo>
                <a:close/>
              </a:path>
            </a:pathLst>
          </a:custGeom>
          <a:noFill/>
          <a:ln w="19046"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1" name="Hexagon 31">
            <a:extLst>
              <a:ext uri="{FF2B5EF4-FFF2-40B4-BE49-F238E27FC236}">
                <a16:creationId xmlns:a16="http://schemas.microsoft.com/office/drawing/2014/main" id="{DCDF3361-933D-E46C-42AE-5F3A61B1ECBE}"/>
              </a:ext>
            </a:extLst>
          </p:cNvPr>
          <p:cNvSpPr/>
          <p:nvPr/>
        </p:nvSpPr>
        <p:spPr>
          <a:xfrm>
            <a:off x="1580357" y="3182788"/>
            <a:ext cx="1455523" cy="1266700"/>
          </a:xfrm>
          <a:custGeom>
            <a:avLst>
              <a:gd name="f11" fmla="val 28413"/>
            </a:avLst>
            <a:gdLst>
              <a:gd name="f1" fmla="val 10800000"/>
              <a:gd name="f2" fmla="val 5400000"/>
              <a:gd name="f3" fmla="val 180"/>
              <a:gd name="f4" fmla="val w"/>
              <a:gd name="f5" fmla="val h"/>
              <a:gd name="f6" fmla="val ss"/>
              <a:gd name="f7" fmla="val 0"/>
              <a:gd name="f8" fmla="*/ 5419351 1 1725033"/>
              <a:gd name="f9" fmla="+- 0 0 1"/>
              <a:gd name="f10" fmla="val 115470"/>
              <a:gd name="f11" fmla="val 28413"/>
              <a:gd name="f12" fmla="+- 0 0 -180"/>
              <a:gd name="f13" fmla="+- 0 0 -360"/>
              <a:gd name="f14" fmla="abs f4"/>
              <a:gd name="f15" fmla="abs f5"/>
              <a:gd name="f16" fmla="abs f6"/>
              <a:gd name="f17" fmla="val f7"/>
              <a:gd name="f18" fmla="val f11"/>
              <a:gd name="f19" fmla="+- 3600000 f2 0"/>
              <a:gd name="f20" fmla="*/ f12 f1 1"/>
              <a:gd name="f21" fmla="*/ f13 f1 1"/>
              <a:gd name="f22" fmla="?: f14 f4 1"/>
              <a:gd name="f23" fmla="?: f15 f5 1"/>
              <a:gd name="f24" fmla="?: f16 f6 1"/>
              <a:gd name="f25" fmla="*/ f19 f8 1"/>
              <a:gd name="f26" fmla="*/ f20 1 f3"/>
              <a:gd name="f27" fmla="*/ f21 1 f3"/>
              <a:gd name="f28" fmla="*/ f22 1 21600"/>
              <a:gd name="f29" fmla="*/ f23 1 21600"/>
              <a:gd name="f30" fmla="*/ 21600 f22 1"/>
              <a:gd name="f31" fmla="*/ 21600 f23 1"/>
              <a:gd name="f32" fmla="*/ f25 1 f1"/>
              <a:gd name="f33" fmla="+- f26 0 f2"/>
              <a:gd name="f34" fmla="+- f27 0 f2"/>
              <a:gd name="f35" fmla="min f29 f28"/>
              <a:gd name="f36" fmla="*/ f30 1 f24"/>
              <a:gd name="f37" fmla="*/ f31 1 f24"/>
              <a:gd name="f38" fmla="+- 0 0 f32"/>
              <a:gd name="f39" fmla="val f36"/>
              <a:gd name="f40" fmla="val f37"/>
              <a:gd name="f41" fmla="+- 0 0 f38"/>
              <a:gd name="f42" fmla="*/ f17 f35 1"/>
              <a:gd name="f43" fmla="+- f40 0 f17"/>
              <a:gd name="f44" fmla="+- f39 0 f17"/>
              <a:gd name="f45" fmla="*/ f41 f1 1"/>
              <a:gd name="f46" fmla="*/ f39 f35 1"/>
              <a:gd name="f47" fmla="*/ f43 1 2"/>
              <a:gd name="f48" fmla="min f44 f43"/>
              <a:gd name="f49" fmla="*/ 50000 f44 1"/>
              <a:gd name="f50" fmla="*/ f45 1 f8"/>
              <a:gd name="f51" fmla="+- f17 f47 0"/>
              <a:gd name="f52" fmla="*/ f49 1 f48"/>
              <a:gd name="f53" fmla="*/ f47 f10 1"/>
              <a:gd name="f54" fmla="*/ f48 f18 1"/>
              <a:gd name="f55" fmla="+- f50 0 f2"/>
              <a:gd name="f56" fmla="*/ f53 1 100000"/>
              <a:gd name="f57" fmla="*/ f54 1 100000"/>
              <a:gd name="f58" fmla="sin 1 f55"/>
              <a:gd name="f59" fmla="*/ f52 f9 1"/>
              <a:gd name="f60" fmla="*/ f51 f35 1"/>
              <a:gd name="f61" fmla="+- f39 0 f57"/>
              <a:gd name="f62" fmla="+- 0 0 f58"/>
              <a:gd name="f63" fmla="*/ f59 1 2"/>
              <a:gd name="f64" fmla="*/ f57 f35 1"/>
              <a:gd name="f65" fmla="+- 0 0 f62"/>
              <a:gd name="f66" fmla="+- f18 f63 0"/>
              <a:gd name="f67" fmla="*/ f61 f35 1"/>
              <a:gd name="f68" fmla="*/ f65 f56 1"/>
              <a:gd name="f69" fmla="?: f66 4 2"/>
              <a:gd name="f70" fmla="?: f66 3 2"/>
              <a:gd name="f71" fmla="?: f66 f63 0"/>
              <a:gd name="f72" fmla="+- f51 0 f68"/>
              <a:gd name="f73" fmla="+- f51 f68 0"/>
              <a:gd name="f74" fmla="+- f18 f71 0"/>
              <a:gd name="f75" fmla="*/ f74 1 f63"/>
              <a:gd name="f76" fmla="*/ f72 f35 1"/>
              <a:gd name="f77" fmla="*/ f73 f35 1"/>
              <a:gd name="f78" fmla="*/ f75 f70 1"/>
              <a:gd name="f79" fmla="*/ f78 1 f9"/>
              <a:gd name="f80" fmla="+- f69 f79 0"/>
              <a:gd name="f81" fmla="*/ f44 f80 1"/>
              <a:gd name="f82" fmla="*/ f43 f80 1"/>
              <a:gd name="f83" fmla="*/ f81 1 24"/>
              <a:gd name="f84" fmla="*/ f82 1 24"/>
              <a:gd name="f85" fmla="+- f39 0 f83"/>
              <a:gd name="f86" fmla="+- f40 0 f84"/>
              <a:gd name="f87" fmla="*/ f83 f35 1"/>
              <a:gd name="f88" fmla="*/ f84 f35 1"/>
              <a:gd name="f89" fmla="*/ f85 f35 1"/>
              <a:gd name="f90" fmla="*/ f86 f35 1"/>
            </a:gdLst>
            <a:ahLst/>
            <a:cxnLst>
              <a:cxn ang="3cd4">
                <a:pos x="hc" y="t"/>
              </a:cxn>
              <a:cxn ang="0">
                <a:pos x="r" y="vc"/>
              </a:cxn>
              <a:cxn ang="cd4">
                <a:pos x="hc" y="b"/>
              </a:cxn>
              <a:cxn ang="cd2">
                <a:pos x="l" y="vc"/>
              </a:cxn>
              <a:cxn ang="f33">
                <a:pos x="f67" y="f77"/>
              </a:cxn>
              <a:cxn ang="f33">
                <a:pos x="f64" y="f77"/>
              </a:cxn>
              <a:cxn ang="f34">
                <a:pos x="f64" y="f76"/>
              </a:cxn>
              <a:cxn ang="f34">
                <a:pos x="f67" y="f76"/>
              </a:cxn>
            </a:cxnLst>
            <a:rect l="f87" t="f88" r="f89" b="f90"/>
            <a:pathLst>
              <a:path>
                <a:moveTo>
                  <a:pt x="f42" y="f60"/>
                </a:moveTo>
                <a:lnTo>
                  <a:pt x="f64" y="f76"/>
                </a:lnTo>
                <a:lnTo>
                  <a:pt x="f67" y="f76"/>
                </a:lnTo>
                <a:lnTo>
                  <a:pt x="f46" y="f60"/>
                </a:lnTo>
                <a:lnTo>
                  <a:pt x="f67" y="f77"/>
                </a:lnTo>
                <a:lnTo>
                  <a:pt x="f64" y="f77"/>
                </a:lnTo>
                <a:close/>
              </a:path>
            </a:pathLst>
          </a:custGeom>
          <a:no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2" name="Freeform 45">
            <a:extLst>
              <a:ext uri="{FF2B5EF4-FFF2-40B4-BE49-F238E27FC236}">
                <a16:creationId xmlns:a16="http://schemas.microsoft.com/office/drawing/2014/main" id="{F6D8D1F3-A026-4455-32A8-A60EE4AF9E14}"/>
              </a:ext>
            </a:extLst>
          </p:cNvPr>
          <p:cNvSpPr/>
          <p:nvPr/>
        </p:nvSpPr>
        <p:spPr>
          <a:xfrm>
            <a:off x="6334981" y="5962235"/>
            <a:ext cx="1455523" cy="901561"/>
          </a:xfrm>
          <a:custGeom>
            <a:avLst/>
            <a:gdLst>
              <a:gd name="f0" fmla="val 10800000"/>
              <a:gd name="f1" fmla="val 5400000"/>
              <a:gd name="f2" fmla="val 180"/>
              <a:gd name="f3" fmla="val w"/>
              <a:gd name="f4" fmla="val h"/>
              <a:gd name="f5" fmla="val 0"/>
              <a:gd name="f6" fmla="val 1455521"/>
              <a:gd name="f7" fmla="val 901561"/>
              <a:gd name="f8" fmla="val 359906"/>
              <a:gd name="f9" fmla="val 1095615"/>
              <a:gd name="f10" fmla="val 633348"/>
              <a:gd name="f11" fmla="val 1303107"/>
              <a:gd name="f12" fmla="val 152415"/>
              <a:gd name="f13" fmla="+- 0 0 -90"/>
              <a:gd name="f14" fmla="*/ f3 1 1455521"/>
              <a:gd name="f15" fmla="*/ f4 1 901561"/>
              <a:gd name="f16" fmla="val f5"/>
              <a:gd name="f17" fmla="val f6"/>
              <a:gd name="f18" fmla="val f7"/>
              <a:gd name="f19" fmla="*/ f13 f0 1"/>
              <a:gd name="f20" fmla="+- f18 0 f16"/>
              <a:gd name="f21" fmla="+- f17 0 f16"/>
              <a:gd name="f22" fmla="*/ f19 1 f2"/>
              <a:gd name="f23" fmla="*/ f21 1 1455521"/>
              <a:gd name="f24" fmla="*/ f20 1 901561"/>
              <a:gd name="f25" fmla="*/ 359906 f21 1"/>
              <a:gd name="f26" fmla="*/ 0 f20 1"/>
              <a:gd name="f27" fmla="*/ 1095615 f21 1"/>
              <a:gd name="f28" fmla="*/ 1455521 f21 1"/>
              <a:gd name="f29" fmla="*/ 633348 f20 1"/>
              <a:gd name="f30" fmla="*/ 1303107 f21 1"/>
              <a:gd name="f31" fmla="*/ 901561 f20 1"/>
              <a:gd name="f32" fmla="*/ 152415 f21 1"/>
              <a:gd name="f33" fmla="*/ 0 f21 1"/>
              <a:gd name="f34" fmla="+- f22 0 f1"/>
              <a:gd name="f35" fmla="*/ f25 1 1455521"/>
              <a:gd name="f36" fmla="*/ f26 1 901561"/>
              <a:gd name="f37" fmla="*/ f27 1 1455521"/>
              <a:gd name="f38" fmla="*/ f28 1 1455521"/>
              <a:gd name="f39" fmla="*/ f29 1 901561"/>
              <a:gd name="f40" fmla="*/ f30 1 1455521"/>
              <a:gd name="f41" fmla="*/ f31 1 901561"/>
              <a:gd name="f42" fmla="*/ f32 1 1455521"/>
              <a:gd name="f43" fmla="*/ f33 1 1455521"/>
              <a:gd name="f44" fmla="*/ f16 1 f23"/>
              <a:gd name="f45" fmla="*/ f17 1 f23"/>
              <a:gd name="f46" fmla="*/ f16 1 f24"/>
              <a:gd name="f47" fmla="*/ f18 1 f24"/>
              <a:gd name="f48" fmla="*/ f35 1 f23"/>
              <a:gd name="f49" fmla="*/ f36 1 f24"/>
              <a:gd name="f50" fmla="*/ f37 1 f23"/>
              <a:gd name="f51" fmla="*/ f38 1 f23"/>
              <a:gd name="f52" fmla="*/ f39 1 f24"/>
              <a:gd name="f53" fmla="*/ f40 1 f23"/>
              <a:gd name="f54" fmla="*/ f41 1 f24"/>
              <a:gd name="f55" fmla="*/ f42 1 f23"/>
              <a:gd name="f56" fmla="*/ f43 1 f23"/>
              <a:gd name="f57" fmla="*/ f44 f14 1"/>
              <a:gd name="f58" fmla="*/ f45 f14 1"/>
              <a:gd name="f59" fmla="*/ f47 f15 1"/>
              <a:gd name="f60" fmla="*/ f46 f15 1"/>
              <a:gd name="f61" fmla="*/ f48 f14 1"/>
              <a:gd name="f62" fmla="*/ f49 f15 1"/>
              <a:gd name="f63" fmla="*/ f50 f14 1"/>
              <a:gd name="f64" fmla="*/ f51 f14 1"/>
              <a:gd name="f65" fmla="*/ f52 f15 1"/>
              <a:gd name="f66" fmla="*/ f53 f14 1"/>
              <a:gd name="f67" fmla="*/ f54 f15 1"/>
              <a:gd name="f68" fmla="*/ f55 f14 1"/>
              <a:gd name="f69" fmla="*/ f56 f14 1"/>
            </a:gdLst>
            <a:ahLst/>
            <a:cxnLst>
              <a:cxn ang="3cd4">
                <a:pos x="hc" y="t"/>
              </a:cxn>
              <a:cxn ang="0">
                <a:pos x="r" y="vc"/>
              </a:cxn>
              <a:cxn ang="cd4">
                <a:pos x="hc" y="b"/>
              </a:cxn>
              <a:cxn ang="cd2">
                <a:pos x="l" y="vc"/>
              </a:cxn>
              <a:cxn ang="f34">
                <a:pos x="f61" y="f62"/>
              </a:cxn>
              <a:cxn ang="f34">
                <a:pos x="f63" y="f62"/>
              </a:cxn>
              <a:cxn ang="f34">
                <a:pos x="f64" y="f65"/>
              </a:cxn>
              <a:cxn ang="f34">
                <a:pos x="f66" y="f67"/>
              </a:cxn>
              <a:cxn ang="f34">
                <a:pos x="f68" y="f67"/>
              </a:cxn>
              <a:cxn ang="f34">
                <a:pos x="f69" y="f65"/>
              </a:cxn>
            </a:cxnLst>
            <a:rect l="f57" t="f60" r="f58" b="f59"/>
            <a:pathLst>
              <a:path w="1455521" h="901561">
                <a:moveTo>
                  <a:pt x="f8" y="f5"/>
                </a:moveTo>
                <a:lnTo>
                  <a:pt x="f9" y="f5"/>
                </a:lnTo>
                <a:lnTo>
                  <a:pt x="f6" y="f10"/>
                </a:lnTo>
                <a:lnTo>
                  <a:pt x="f11" y="f7"/>
                </a:lnTo>
                <a:lnTo>
                  <a:pt x="f12" y="f7"/>
                </a:lnTo>
                <a:lnTo>
                  <a:pt x="f5" y="f10"/>
                </a:lnTo>
                <a:close/>
              </a:path>
            </a:pathLst>
          </a:custGeom>
          <a:noFill/>
          <a:ln w="19046" cap="flat">
            <a:solidFill>
              <a:srgbClr val="98432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3" name="Content Placeholder 47">
            <a:extLst>
              <a:ext uri="{FF2B5EF4-FFF2-40B4-BE49-F238E27FC236}">
                <a16:creationId xmlns:a16="http://schemas.microsoft.com/office/drawing/2014/main" id="{691CC017-68FB-3602-E700-64CD726C4DA0}"/>
              </a:ext>
            </a:extLst>
          </p:cNvPr>
          <p:cNvSpPr txBox="1">
            <a:spLocks noGrp="1"/>
          </p:cNvSpPr>
          <p:nvPr>
            <p:ph type="pic" idx="4294967295"/>
          </p:nvPr>
        </p:nvSpPr>
        <p:spPr>
          <a:xfrm>
            <a:off x="2754950" y="2502100"/>
            <a:ext cx="1465838" cy="1289395"/>
          </a:xfrm>
        </p:spPr>
        <p:txBody>
          <a:bodyPr/>
          <a:lstStyle>
            <a:lvl1pPr marL="0" indent="0">
              <a:buNone/>
              <a:defRPr sz="1050"/>
            </a:lvl1pPr>
          </a:lstStyle>
          <a:p>
            <a:pPr lvl="0"/>
            <a:r>
              <a:rPr lang="en-US"/>
              <a:t>Click icon to add picture</a:t>
            </a:r>
          </a:p>
        </p:txBody>
      </p:sp>
      <p:sp>
        <p:nvSpPr>
          <p:cNvPr id="14" name="Content Placeholder 47">
            <a:extLst>
              <a:ext uri="{FF2B5EF4-FFF2-40B4-BE49-F238E27FC236}">
                <a16:creationId xmlns:a16="http://schemas.microsoft.com/office/drawing/2014/main" id="{3A802C2B-26BC-6C03-EDC1-A321838F5E3B}"/>
              </a:ext>
            </a:extLst>
          </p:cNvPr>
          <p:cNvSpPr txBox="1">
            <a:spLocks noGrp="1"/>
          </p:cNvSpPr>
          <p:nvPr>
            <p:ph type="pic" idx="4294967295"/>
          </p:nvPr>
        </p:nvSpPr>
        <p:spPr>
          <a:xfrm>
            <a:off x="391107" y="2493385"/>
            <a:ext cx="1465838" cy="1289395"/>
          </a:xfrm>
        </p:spPr>
        <p:txBody>
          <a:bodyPr/>
          <a:lstStyle>
            <a:lvl1pPr marL="0" indent="0">
              <a:buNone/>
              <a:defRPr sz="1050"/>
            </a:lvl1pPr>
          </a:lstStyle>
          <a:p>
            <a:pPr lvl="0"/>
            <a:r>
              <a:rPr lang="en-US"/>
              <a:t>Click icon to add picture</a:t>
            </a:r>
          </a:p>
        </p:txBody>
      </p:sp>
      <p:sp>
        <p:nvSpPr>
          <p:cNvPr id="15" name="Content Placeholder 47">
            <a:extLst>
              <a:ext uri="{FF2B5EF4-FFF2-40B4-BE49-F238E27FC236}">
                <a16:creationId xmlns:a16="http://schemas.microsoft.com/office/drawing/2014/main" id="{A4F74BC7-87F4-E4FD-E872-1682B960AF01}"/>
              </a:ext>
            </a:extLst>
          </p:cNvPr>
          <p:cNvSpPr txBox="1">
            <a:spLocks noGrp="1"/>
          </p:cNvSpPr>
          <p:nvPr>
            <p:ph type="pic" idx="4294967295"/>
          </p:nvPr>
        </p:nvSpPr>
        <p:spPr>
          <a:xfrm>
            <a:off x="5151409" y="5238679"/>
            <a:ext cx="1465838" cy="1289395"/>
          </a:xfrm>
        </p:spPr>
        <p:txBody>
          <a:bodyPr/>
          <a:lstStyle>
            <a:lvl1pPr marL="0" indent="0">
              <a:buNone/>
              <a:defRPr sz="1050"/>
            </a:lvl1pPr>
          </a:lstStyle>
          <a:p>
            <a:pPr lvl="0"/>
            <a:r>
              <a:rPr lang="en-US"/>
              <a:t>Click icon to add picture</a:t>
            </a:r>
          </a:p>
        </p:txBody>
      </p:sp>
      <p:sp>
        <p:nvSpPr>
          <p:cNvPr id="16" name="Content Placeholder 47">
            <a:extLst>
              <a:ext uri="{FF2B5EF4-FFF2-40B4-BE49-F238E27FC236}">
                <a16:creationId xmlns:a16="http://schemas.microsoft.com/office/drawing/2014/main" id="{90AAB52C-947B-6A08-E67A-F97754FBFA62}"/>
              </a:ext>
            </a:extLst>
          </p:cNvPr>
          <p:cNvSpPr txBox="1">
            <a:spLocks noGrp="1"/>
          </p:cNvSpPr>
          <p:nvPr>
            <p:ph type="pic" idx="4294967295"/>
          </p:nvPr>
        </p:nvSpPr>
        <p:spPr>
          <a:xfrm>
            <a:off x="3948598" y="3194931"/>
            <a:ext cx="1465838" cy="1289395"/>
          </a:xfrm>
        </p:spPr>
        <p:txBody>
          <a:bodyPr/>
          <a:lstStyle>
            <a:lvl1pPr marL="0" indent="0">
              <a:buNone/>
              <a:defRPr sz="1050"/>
            </a:lvl1pPr>
          </a:lstStyle>
          <a:p>
            <a:pPr lvl="0"/>
            <a:r>
              <a:rPr lang="en-US"/>
              <a:t>Click icon to add picture</a:t>
            </a:r>
          </a:p>
        </p:txBody>
      </p:sp>
      <p:sp>
        <p:nvSpPr>
          <p:cNvPr id="17" name="Content Placeholder 47" descr="Click icon to add picture">
            <a:extLst>
              <a:ext uri="{FF2B5EF4-FFF2-40B4-BE49-F238E27FC236}">
                <a16:creationId xmlns:a16="http://schemas.microsoft.com/office/drawing/2014/main" id="{09B1D434-F504-89E6-B6C0-3B49C638E4D7}"/>
              </a:ext>
            </a:extLst>
          </p:cNvPr>
          <p:cNvSpPr txBox="1">
            <a:spLocks noGrp="1"/>
          </p:cNvSpPr>
          <p:nvPr>
            <p:ph type="body" idx="4294967295"/>
          </p:nvPr>
        </p:nvSpPr>
        <p:spPr>
          <a:xfrm>
            <a:off x="6096003" y="3093991"/>
            <a:ext cx="3034143" cy="1879786"/>
          </a:xfrm>
        </p:spPr>
        <p:txBody>
          <a:bodyPr/>
          <a:lstStyle>
            <a:lvl1pPr marL="0" indent="0">
              <a:lnSpc>
                <a:spcPct val="100000"/>
              </a:lnSpc>
              <a:buNone/>
              <a:defRPr sz="1800"/>
            </a:lvl1pPr>
          </a:lstStyle>
          <a:p>
            <a:pPr lvl="0"/>
            <a:r>
              <a:rPr lang="en-US"/>
              <a:t>Click to edit Master title style </a:t>
            </a:r>
          </a:p>
        </p:txBody>
      </p:sp>
      <p:sp>
        <p:nvSpPr>
          <p:cNvPr id="18" name="Title 1">
            <a:extLst>
              <a:ext uri="{FF2B5EF4-FFF2-40B4-BE49-F238E27FC236}">
                <a16:creationId xmlns:a16="http://schemas.microsoft.com/office/drawing/2014/main" id="{CFDDB29B-C487-82F2-EDA8-07F4C4D41280}"/>
              </a:ext>
            </a:extLst>
          </p:cNvPr>
          <p:cNvSpPr txBox="1">
            <a:spLocks noGrp="1"/>
          </p:cNvSpPr>
          <p:nvPr>
            <p:ph type="title"/>
          </p:nvPr>
        </p:nvSpPr>
        <p:spPr>
          <a:xfrm>
            <a:off x="6096003" y="1703536"/>
            <a:ext cx="5055699" cy="1325559"/>
          </a:xfrm>
        </p:spPr>
        <p:txBody>
          <a:bodyPr anchor="b"/>
          <a:lstStyle>
            <a:lvl1pPr>
              <a:defRPr/>
            </a:lvl1pPr>
          </a:lstStyle>
          <a:p>
            <a:pPr lvl="0"/>
            <a:r>
              <a:rPr lang="en-US"/>
              <a:t>Click to edit Master title style</a:t>
            </a:r>
          </a:p>
        </p:txBody>
      </p:sp>
      <p:sp>
        <p:nvSpPr>
          <p:cNvPr id="19" name="Freeform 39">
            <a:extLst>
              <a:ext uri="{FF2B5EF4-FFF2-40B4-BE49-F238E27FC236}">
                <a16:creationId xmlns:a16="http://schemas.microsoft.com/office/drawing/2014/main" id="{CF2D13B0-3C8D-EA7E-FE0A-80C3DD8D352A}"/>
              </a:ext>
            </a:extLst>
          </p:cNvPr>
          <p:cNvSpPr/>
          <p:nvPr/>
        </p:nvSpPr>
        <p:spPr>
          <a:xfrm>
            <a:off x="-6537" y="1815084"/>
            <a:ext cx="697440" cy="1266700"/>
          </a:xfrm>
          <a:custGeom>
            <a:avLst/>
            <a:gdLst>
              <a:gd name="f0" fmla="val 10800000"/>
              <a:gd name="f1" fmla="val 5400000"/>
              <a:gd name="f2" fmla="val 180"/>
              <a:gd name="f3" fmla="val w"/>
              <a:gd name="f4" fmla="val h"/>
              <a:gd name="f5" fmla="val 0"/>
              <a:gd name="f6" fmla="val 697438"/>
              <a:gd name="f7" fmla="val 1266696"/>
              <a:gd name="f8" fmla="val 8792"/>
              <a:gd name="f9" fmla="val 8793"/>
              <a:gd name="f10" fmla="val 337532"/>
              <a:gd name="f11" fmla="val 633348"/>
              <a:gd name="f12" fmla="val 844464"/>
              <a:gd name="f13" fmla="val 431025"/>
              <a:gd name="f14" fmla="+- 0 0 -90"/>
              <a:gd name="f15" fmla="*/ f3 1 697438"/>
              <a:gd name="f16" fmla="*/ f4 1 1266696"/>
              <a:gd name="f17" fmla="val f5"/>
              <a:gd name="f18" fmla="val f6"/>
              <a:gd name="f19" fmla="val f7"/>
              <a:gd name="f20" fmla="*/ f14 f0 1"/>
              <a:gd name="f21" fmla="+- f19 0 f17"/>
              <a:gd name="f22" fmla="+- f18 0 f17"/>
              <a:gd name="f23" fmla="*/ f20 1 f2"/>
              <a:gd name="f24" fmla="*/ f22 1 697438"/>
              <a:gd name="f25" fmla="*/ f21 1 1266696"/>
              <a:gd name="f26" fmla="*/ 0 f21 1"/>
              <a:gd name="f27" fmla="*/ 633348 f21 1"/>
              <a:gd name="f28" fmla="*/ 1266696 f21 1"/>
              <a:gd name="f29" fmla="*/ 8793 f21 1"/>
              <a:gd name="f30" fmla="*/ 8792 f22 1"/>
              <a:gd name="f31" fmla="*/ 337532 f22 1"/>
              <a:gd name="f32" fmla="*/ 697438 f22 1"/>
              <a:gd name="f33" fmla="*/ 0 f22 1"/>
              <a:gd name="f34" fmla="+- f23 0 f1"/>
              <a:gd name="f35" fmla="*/ f26 1 1266696"/>
              <a:gd name="f36" fmla="*/ f27 1 1266696"/>
              <a:gd name="f37" fmla="*/ f28 1 1266696"/>
              <a:gd name="f38" fmla="*/ f29 1 1266696"/>
              <a:gd name="f39" fmla="*/ f30 1 697438"/>
              <a:gd name="f40" fmla="*/ f31 1 697438"/>
              <a:gd name="f41" fmla="*/ f32 1 697438"/>
              <a:gd name="f42" fmla="*/ f33 1 697438"/>
              <a:gd name="f43" fmla="*/ f17 1 f24"/>
              <a:gd name="f44" fmla="*/ f18 1 f24"/>
              <a:gd name="f45" fmla="*/ f17 1 f25"/>
              <a:gd name="f46" fmla="*/ f19 1 f25"/>
              <a:gd name="f47" fmla="*/ f39 1 f24"/>
              <a:gd name="f48" fmla="*/ f38 1 f25"/>
              <a:gd name="f49" fmla="*/ f40 1 f24"/>
              <a:gd name="f50" fmla="*/ f35 1 f25"/>
              <a:gd name="f51" fmla="*/ f41 1 f24"/>
              <a:gd name="f52" fmla="*/ f36 1 f25"/>
              <a:gd name="f53" fmla="*/ f37 1 f25"/>
              <a:gd name="f54" fmla="*/ f42 1 f24"/>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5 1"/>
            </a:gdLst>
            <a:ahLst/>
            <a:cxnLst>
              <a:cxn ang="3cd4">
                <a:pos x="hc" y="t"/>
              </a:cxn>
              <a:cxn ang="0">
                <a:pos x="r" y="vc"/>
              </a:cxn>
              <a:cxn ang="cd4">
                <a:pos x="hc" y="b"/>
              </a:cxn>
              <a:cxn ang="cd2">
                <a:pos x="l" y="vc"/>
              </a:cxn>
              <a:cxn ang="f34">
                <a:pos x="f59" y="f60"/>
              </a:cxn>
              <a:cxn ang="f34">
                <a:pos x="f61" y="f62"/>
              </a:cxn>
              <a:cxn ang="f34">
                <a:pos x="f63" y="f64"/>
              </a:cxn>
              <a:cxn ang="f34">
                <a:pos x="f61" y="f65"/>
              </a:cxn>
              <a:cxn ang="f34">
                <a:pos x="f66" y="f65"/>
              </a:cxn>
              <a:cxn ang="f34">
                <a:pos x="f59" y="f60"/>
              </a:cxn>
            </a:cxnLst>
            <a:rect l="f55" t="f58" r="f56" b="f57"/>
            <a:pathLst>
              <a:path w="697438" h="1266696">
                <a:moveTo>
                  <a:pt x="f8" y="f9"/>
                </a:moveTo>
                <a:lnTo>
                  <a:pt x="f10" y="f5"/>
                </a:lnTo>
                <a:lnTo>
                  <a:pt x="f6" y="f11"/>
                </a:lnTo>
                <a:lnTo>
                  <a:pt x="f10" y="f7"/>
                </a:lnTo>
                <a:lnTo>
                  <a:pt x="f5" y="f7"/>
                </a:lnTo>
                <a:cubicBezTo>
                  <a:pt x="f5" y="f12"/>
                  <a:pt x="f8" y="f13"/>
                  <a:pt x="f8" y="f9"/>
                </a:cubicBezTo>
                <a:close/>
              </a:path>
            </a:pathLst>
          </a:custGeom>
          <a:noFill/>
          <a:ln w="19046" cap="flat">
            <a:solidFill>
              <a:srgbClr val="D6E0E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Tree>
    <p:extLst>
      <p:ext uri="{BB962C8B-B14F-4D97-AF65-F5344CB8AC3E}">
        <p14:creationId xmlns:p14="http://schemas.microsoft.com/office/powerpoint/2010/main" val="356941460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238990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646939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DA889F-3841-4D01-9228-402B1B6C86C9}" type="datetimeFigureOut">
              <a:rPr lang="bg-BG" smtClean="0"/>
              <a:t>23.11.2022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C4A3C6FE-9F2A-4EA7-8B4F-290373DE7064}" type="slidenum">
              <a:rPr lang="bg-BG" smtClean="0"/>
              <a:t>‹#›</a:t>
            </a:fld>
            <a:endParaRPr lang="bg-BG"/>
          </a:p>
        </p:txBody>
      </p:sp>
    </p:spTree>
    <p:extLst>
      <p:ext uri="{BB962C8B-B14F-4D97-AF65-F5344CB8AC3E}">
        <p14:creationId xmlns:p14="http://schemas.microsoft.com/office/powerpoint/2010/main" val="23203221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9DA889F-3841-4D01-9228-402B1B6C86C9}" type="datetimeFigureOut">
              <a:rPr lang="bg-BG" smtClean="0"/>
              <a:t>23.11.2022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C4A3C6FE-9F2A-4EA7-8B4F-290373DE7064}" type="slidenum">
              <a:rPr lang="bg-BG" smtClean="0"/>
              <a:t>‹#›</a:t>
            </a:fld>
            <a:endParaRPr lang="bg-BG"/>
          </a:p>
        </p:txBody>
      </p:sp>
    </p:spTree>
    <p:extLst>
      <p:ext uri="{BB962C8B-B14F-4D97-AF65-F5344CB8AC3E}">
        <p14:creationId xmlns:p14="http://schemas.microsoft.com/office/powerpoint/2010/main" val="41139435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83F0516E-4CA1-4733-8EA0-16B6FDBA7ADE}" type="datetimeFigureOut">
              <a:rPr lang="en-US" smtClean="0"/>
              <a:pPr/>
              <a:t>11/23/2022</a:t>
            </a:fld>
            <a:endParaRPr lang="en-US"/>
          </a:p>
        </p:txBody>
      </p:sp>
      <p:sp>
        <p:nvSpPr>
          <p:cNvPr id="10" name="Slide Number Placeholder 9"/>
          <p:cNvSpPr>
            <a:spLocks noGrp="1"/>
          </p:cNvSpPr>
          <p:nvPr>
            <p:ph type="sldNum" sz="quarter" idx="16"/>
          </p:nvPr>
        </p:nvSpPr>
        <p:spPr/>
        <p:txBody>
          <a:bodyPr rtlCol="0"/>
          <a:lstStyle/>
          <a:p>
            <a:fld id="{DF7800F5-C055-4991-887E-80061A0B34FF}"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extLst>
      <p:ext uri="{BB962C8B-B14F-4D97-AF65-F5344CB8AC3E}">
        <p14:creationId xmlns:p14="http://schemas.microsoft.com/office/powerpoint/2010/main" val="3216714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F253E"/>
        </a:solidFill>
        <a:effectLst/>
      </p:bgPr>
    </p:bg>
    <p:spTree>
      <p:nvGrpSpPr>
        <p:cNvPr id="1" name=""/>
        <p:cNvGrpSpPr/>
        <p:nvPr/>
      </p:nvGrpSpPr>
      <p:grpSpPr>
        <a:xfrm>
          <a:off x="0" y="0"/>
          <a:ext cx="0" cy="0"/>
          <a:chOff x="0" y="0"/>
          <a:chExt cx="0" cy="0"/>
        </a:xfrm>
      </p:grpSpPr>
      <p:sp>
        <p:nvSpPr>
          <p:cNvPr id="2" name="Content placeholder 47">
            <a:extLst>
              <a:ext uri="{FF2B5EF4-FFF2-40B4-BE49-F238E27FC236}">
                <a16:creationId xmlns:a16="http://schemas.microsoft.com/office/drawing/2014/main" id="{BFCF2F77-7A04-83A5-8AB6-CD1243B7387A}"/>
              </a:ext>
            </a:extLst>
          </p:cNvPr>
          <p:cNvSpPr txBox="1">
            <a:spLocks noGrp="1"/>
          </p:cNvSpPr>
          <p:nvPr>
            <p:ph type="sldNum" sz="quarter" idx="4"/>
          </p:nvPr>
        </p:nvSpPr>
        <p:spPr>
          <a:xfrm>
            <a:off x="11194167" y="6217920"/>
            <a:ext cx="458589"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Abadi"/>
              </a:defRPr>
            </a:lvl1pPr>
          </a:lstStyle>
          <a:p>
            <a:pPr lvl="0"/>
            <a:fld id="{F3371163-FF1A-4744-9A1D-C1C80C32709C}" type="slidenum">
              <a:t>‹#›</a:t>
            </a:fld>
            <a:endParaRPr lang="en-US"/>
          </a:p>
        </p:txBody>
      </p:sp>
      <p:sp>
        <p:nvSpPr>
          <p:cNvPr id="3" name="Text Placeholder 2">
            <a:extLst>
              <a:ext uri="{FF2B5EF4-FFF2-40B4-BE49-F238E27FC236}">
                <a16:creationId xmlns:a16="http://schemas.microsoft.com/office/drawing/2014/main" id="{09147CCD-2DB9-66AC-74B1-B31F454F328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Placeholder 4">
            <a:extLst>
              <a:ext uri="{FF2B5EF4-FFF2-40B4-BE49-F238E27FC236}">
                <a16:creationId xmlns:a16="http://schemas.microsoft.com/office/drawing/2014/main" id="{0ECE98E7-293B-4F50-85C7-ED040E15E1D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5" name="Footer Placeholder 7">
            <a:extLst>
              <a:ext uri="{FF2B5EF4-FFF2-40B4-BE49-F238E27FC236}">
                <a16:creationId xmlns:a16="http://schemas.microsoft.com/office/drawing/2014/main" id="{095CF2F0-9354-9F60-5D98-EA1AAB2F97DC}"/>
              </a:ext>
            </a:extLst>
          </p:cNvPr>
          <p:cNvSpPr txBox="1">
            <a:spLocks noGrp="1"/>
          </p:cNvSpPr>
          <p:nvPr>
            <p:ph type="ftr" sz="quarter" idx="3"/>
          </p:nvPr>
        </p:nvSpPr>
        <p:spPr>
          <a:xfrm>
            <a:off x="484632" y="6217920"/>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FFFFFF"/>
                </a:solidFill>
                <a:uFillTx/>
                <a:latin typeface="Abadi"/>
              </a:defRPr>
            </a:lvl1pPr>
          </a:lstStyle>
          <a:p>
            <a:pPr lvl="0"/>
            <a:r>
              <a:rPr lang="en-US"/>
              <a:t>Presentation Title</a:t>
            </a:r>
          </a:p>
        </p:txBody>
      </p:sp>
    </p:spTree>
    <p:extLst>
      <p:ext uri="{BB962C8B-B14F-4D97-AF65-F5344CB8AC3E}">
        <p14:creationId xmlns:p14="http://schemas.microsoft.com/office/powerpoint/2010/main" val="15878661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713" r:id="rId17"/>
    <p:sldLayoutId id="2147483714" r:id="rId18"/>
    <p:sldLayoutId id="2147483715" r:id="rId19"/>
    <p:sldLayoutId id="2147483716" r:id="rId20"/>
    <p:sldLayoutId id="2147483717" r:id="rId21"/>
  </p:sldLayoutIdLst>
  <p:txStyles>
    <p:titleStyle>
      <a:lvl1pPr marL="0" marR="0" lvl="0" indent="0" algn="l" defTabSz="914400" rtl="0" fontAlgn="auto" hangingPunct="1">
        <a:lnSpc>
          <a:spcPct val="90000"/>
        </a:lnSpc>
        <a:spcBef>
          <a:spcPts val="0"/>
        </a:spcBef>
        <a:spcAft>
          <a:spcPts val="0"/>
        </a:spcAft>
        <a:buNone/>
        <a:tabLst/>
        <a:defRPr lang="en-US" sz="4400" b="1" i="0" u="none" strike="noStrike" kern="1200" cap="none" spc="0" baseline="0">
          <a:solidFill>
            <a:srgbClr val="FFFFFF"/>
          </a:solidFill>
          <a:uFillTx/>
          <a:latin typeface="Posterama Text Black"/>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000" b="0" i="0" u="none" strike="noStrike" kern="1200" cap="none" spc="0" baseline="0">
          <a:solidFill>
            <a:srgbClr val="FFFFFF"/>
          </a:solidFill>
          <a:uFillTx/>
          <a:latin typeface="Abad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Abad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Abad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Abad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Abad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6.xml"/><Relationship Id="rId5" Type="http://schemas.openxmlformats.org/officeDocument/2006/relationships/image" Target="../media/image20.jpeg"/><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4.jpg"/><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hyperlink" Target="http://dx.doi.org/10.2139/ssrn.3520424"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hyperlink" Target="https://www.thestrategywatch.com/leadership-qualities-skills-style-jeff-bezos/" TargetMode="External"/><Relationship Id="rId2" Type="http://schemas.openxmlformats.org/officeDocument/2006/relationships/hyperlink" Target="https://hbr.org/2013/10/how-jeff-bezos-makes-decisions" TargetMode="External"/><Relationship Id="rId1" Type="http://schemas.openxmlformats.org/officeDocument/2006/relationships/slideLayout" Target="../slideLayouts/slideLayout18.xml"/><Relationship Id="rId4" Type="http://schemas.openxmlformats.org/officeDocument/2006/relationships/hyperlink" Target="https://www.wgu.edu/blog/what-autocratic-leadership2009.html#close"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image of chess pawns">
            <a:extLst>
              <a:ext uri="{FF2B5EF4-FFF2-40B4-BE49-F238E27FC236}">
                <a16:creationId xmlns:a16="http://schemas.microsoft.com/office/drawing/2014/main" id="{613B24A3-C669-44A8-C868-7A13AE8D3899}"/>
              </a:ext>
            </a:extLst>
          </p:cNvPr>
          <p:cNvPicPr>
            <a:picLocks noChangeAspect="1"/>
          </p:cNvPicPr>
          <p:nvPr/>
        </p:nvPicPr>
        <p:blipFill rotWithShape="1">
          <a:blip r:embed="rId2">
            <a:alphaModFix amt="50000"/>
          </a:blip>
          <a:srcRect t="14449"/>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sz="5600">
                <a:latin typeface="Times New Roman" panose="02020603050405020304" pitchFamily="18" charset="0"/>
                <a:cs typeface="Times New Roman" panose="02020603050405020304" pitchFamily="18" charset="0"/>
              </a:rPr>
              <a:t>Leadership and management theory and practice</a:t>
            </a:r>
            <a:br>
              <a:rPr lang="en-US" sz="5600">
                <a:latin typeface="Times New Roman" panose="02020603050405020304" pitchFamily="18" charset="0"/>
                <a:cs typeface="Times New Roman" panose="02020603050405020304" pitchFamily="18" charset="0"/>
              </a:rPr>
            </a:br>
            <a:endParaRPr lang="en-US" sz="56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6849990"/>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EA4F-1CF0-0687-5C95-DE772525B13D}"/>
              </a:ext>
            </a:extLst>
          </p:cNvPr>
          <p:cNvSpPr>
            <a:spLocks noGrp="1"/>
          </p:cNvSpPr>
          <p:nvPr>
            <p:ph type="title"/>
          </p:nvPr>
        </p:nvSpPr>
        <p:spPr/>
        <p:txBody>
          <a:bodyPr/>
          <a:lstStyle/>
          <a:p>
            <a:r>
              <a:rPr lang="en-GB" dirty="0"/>
              <a:t>Participants</a:t>
            </a:r>
          </a:p>
        </p:txBody>
      </p:sp>
      <p:graphicFrame>
        <p:nvGraphicFramePr>
          <p:cNvPr id="5" name="Content Placeholder 2">
            <a:extLst>
              <a:ext uri="{FF2B5EF4-FFF2-40B4-BE49-F238E27FC236}">
                <a16:creationId xmlns:a16="http://schemas.microsoft.com/office/drawing/2014/main" id="{405AB009-04BB-C1E1-2597-EC73553D4824}"/>
              </a:ext>
            </a:extLst>
          </p:cNvPr>
          <p:cNvGraphicFramePr>
            <a:graphicFrameLocks noGrp="1"/>
          </p:cNvGraphicFramePr>
          <p:nvPr>
            <p:ph idx="1"/>
          </p:nvPr>
        </p:nvGraphicFramePr>
        <p:xfrm>
          <a:off x="2152652" y="1825627"/>
          <a:ext cx="78867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425716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ctr"/>
            <a:r>
              <a:rPr lang="en-GB" sz="3600" b="1" i="1" dirty="0">
                <a:latin typeface="Times New Roman" panose="02020603050405020304" pitchFamily="18" charset="0"/>
                <a:cs typeface="Times New Roman" panose="02020603050405020304" pitchFamily="18" charset="0"/>
              </a:rPr>
              <a:t>INTRODUCTION</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0" y="2194560"/>
            <a:ext cx="5440680" cy="4024125"/>
          </a:xfrm>
        </p:spPr>
        <p:txBody>
          <a:bodyPr>
            <a:norm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Leadership is a process of actions which inspire, motivates and influence the team members and others as well to achieve a  specific goal(Mango,  2018). It is important to get the things done and communicates the clear vision. </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9156" y="2194560"/>
            <a:ext cx="5617029" cy="2834640"/>
          </a:xfrm>
          <a:prstGeom prst="rect">
            <a:avLst/>
          </a:prstGeom>
        </p:spPr>
      </p:pic>
    </p:spTree>
    <p:extLst>
      <p:ext uri="{BB962C8B-B14F-4D97-AF65-F5344CB8AC3E}">
        <p14:creationId xmlns:p14="http://schemas.microsoft.com/office/powerpoint/2010/main" val="372111412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220" y="532646"/>
            <a:ext cx="6006192" cy="852018"/>
          </a:xfrm>
        </p:spPr>
        <p:txBody>
          <a:bodyPr>
            <a:normAutofit/>
          </a:bodyPr>
          <a:lstStyle/>
          <a:p>
            <a:pPr lvl="1" rtl="0">
              <a:spcBef>
                <a:spcPct val="0"/>
              </a:spcBef>
            </a:pPr>
            <a:r>
              <a:rPr lang="en-GB" sz="2400" b="1" i="1" dirty="0">
                <a:solidFill>
                  <a:srgbClr val="9F6354"/>
                </a:solidFill>
                <a:latin typeface="Times New Roman" panose="02020603050405020304" pitchFamily="18" charset="0"/>
                <a:cs typeface="Times New Roman" panose="02020603050405020304" pitchFamily="18" charset="0"/>
              </a:rPr>
              <a:t>Overview of Leader</a:t>
            </a:r>
            <a:br>
              <a:rPr lang="en-US" sz="2400" b="1" i="1" dirty="0">
                <a:solidFill>
                  <a:srgbClr val="9F6354"/>
                </a:solidFill>
                <a:latin typeface="Times New Roman" panose="02020603050405020304" pitchFamily="18" charset="0"/>
                <a:cs typeface="Times New Roman" panose="02020603050405020304" pitchFamily="18" charset="0"/>
              </a:rPr>
            </a:br>
            <a:endParaRPr lang="en-US" sz="2400" i="1" dirty="0">
              <a:solidFill>
                <a:srgbClr val="9F6354"/>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80093" y="1474264"/>
            <a:ext cx="6006192" cy="4702698"/>
          </a:xfrm>
        </p:spPr>
        <p:txBody>
          <a:bodyPr>
            <a:normAutofit/>
          </a:bodyPr>
          <a:lstStyle/>
          <a:p>
            <a:pPr marL="0" indent="0" algn="just">
              <a:buNone/>
            </a:pPr>
            <a:r>
              <a:rPr lang="en-GB" i="1" dirty="0">
                <a:solidFill>
                  <a:srgbClr val="9F6354"/>
                </a:solidFill>
                <a:latin typeface="Times New Roman" panose="02020603050405020304" pitchFamily="18" charset="0"/>
                <a:cs typeface="Times New Roman" panose="02020603050405020304" pitchFamily="18" charset="0"/>
              </a:rPr>
              <a:t>               ‘Big things start small’ </a:t>
            </a:r>
          </a:p>
          <a:p>
            <a:pPr marL="0" indent="0" algn="just">
              <a:buNone/>
            </a:pPr>
            <a:endParaRPr lang="en-GB" dirty="0">
              <a:solidFill>
                <a:srgbClr val="9F6354"/>
              </a:solidFill>
              <a:latin typeface="Times New Roman" panose="02020603050405020304" pitchFamily="18" charset="0"/>
              <a:cs typeface="Times New Roman" panose="02020603050405020304" pitchFamily="18" charset="0"/>
            </a:endParaRPr>
          </a:p>
          <a:p>
            <a:pPr marL="0" indent="0" algn="just">
              <a:buNone/>
            </a:pPr>
            <a:r>
              <a:rPr lang="en-GB" dirty="0">
                <a:solidFill>
                  <a:srgbClr val="9F6354"/>
                </a:solidFill>
                <a:latin typeface="Times New Roman" panose="02020603050405020304" pitchFamily="18" charset="0"/>
                <a:cs typeface="Times New Roman" panose="02020603050405020304" pitchFamily="18" charset="0"/>
              </a:rPr>
              <a:t>Starting from a retail book shop opened in a garage (Seattle,1994) soon becoming the founder of e-commerce giant Amazon (1995) and space company, Blue Origin, Jeff Bezos is much known for his wealth, leadership qualities and unique management style which makes his company the biggest in the market. (Ospina,  2020)</a:t>
            </a:r>
          </a:p>
          <a:p>
            <a:pPr marL="0" indent="0" algn="just">
              <a:buNone/>
            </a:pPr>
            <a:r>
              <a:rPr lang="en-US" dirty="0">
                <a:solidFill>
                  <a:srgbClr val="9F6354"/>
                </a:solidFill>
                <a:latin typeface="Times New Roman" panose="02020603050405020304" pitchFamily="18" charset="0"/>
                <a:cs typeface="Times New Roman" panose="02020603050405020304" pitchFamily="18" charset="0"/>
              </a:rPr>
              <a:t>His management strategy was for long-term profit that attract investors to go along with him. His strategy will monopolize the market in a long term. </a:t>
            </a:r>
          </a:p>
          <a:p>
            <a:pPr marL="0" indent="0" algn="just">
              <a:buNone/>
            </a:pPr>
            <a:r>
              <a:rPr lang="en-US" dirty="0">
                <a:solidFill>
                  <a:srgbClr val="9F6354"/>
                </a:solidFill>
                <a:latin typeface="Times New Roman" panose="02020603050405020304" pitchFamily="18" charset="0"/>
                <a:cs typeface="Times New Roman" panose="02020603050405020304" pitchFamily="18" charset="0"/>
              </a:rPr>
              <a:t>He is a hard-charging manager focused on making Amazon one of the most trusted brands in the world.</a:t>
            </a:r>
          </a:p>
          <a:p>
            <a:endParaRPr lang="en-US" sz="2400" dirty="0">
              <a:solidFill>
                <a:srgbClr val="9F6354"/>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 b="3744"/>
          <a:stretch/>
        </p:blipFill>
        <p:spPr>
          <a:xfrm>
            <a:off x="7523826" y="862763"/>
            <a:ext cx="3788081" cy="5151142"/>
          </a:xfrm>
          <a:prstGeom prst="rect">
            <a:avLst/>
          </a:prstGeom>
        </p:spPr>
      </p:pic>
    </p:spTree>
    <p:extLst>
      <p:ext uri="{BB962C8B-B14F-4D97-AF65-F5344CB8AC3E}">
        <p14:creationId xmlns:p14="http://schemas.microsoft.com/office/powerpoint/2010/main" val="237138598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2261" y="357024"/>
            <a:ext cx="8084601" cy="1098047"/>
          </a:xfrm>
        </p:spPr>
        <p:txBody>
          <a:bodyPr>
            <a:normAutofit/>
          </a:bodyPr>
          <a:lstStyle/>
          <a:p>
            <a:pPr algn="ctr"/>
            <a:r>
              <a:rPr lang="en-US" sz="2800" dirty="0">
                <a:latin typeface="Times New Roman" panose="02020603050405020304" pitchFamily="18" charset="0"/>
                <a:cs typeface="Times New Roman" panose="02020603050405020304" pitchFamily="18" charset="0"/>
              </a:rPr>
              <a:t>The background story of a future billionaire</a:t>
            </a:r>
            <a:br>
              <a:rPr lang="en-US"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Jeffery Preston Bezos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475915" y="1661789"/>
            <a:ext cx="9212976" cy="1422051"/>
          </a:xfrm>
        </p:spPr>
        <p:txBody>
          <a:bodyPr>
            <a:normAutofit lnSpcReduction="10000"/>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a 16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years old worked at Mc. Donald’s to someone who’s net worth is 171 billion US dollar (Forbes, 2022), Jeff Bezos was becoming an example of a great leader with several qualities which makes him the best.</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8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800" dirty="0">
              <a:latin typeface="Times New Roman" panose="02020603050405020304" pitchFamily="18" charset="0"/>
              <a:cs typeface="Times New Roman" panose="02020603050405020304" pitchFamily="18" charset="0"/>
            </a:endParaRPr>
          </a:p>
        </p:txBody>
      </p:sp>
      <p:pic>
        <p:nvPicPr>
          <p:cNvPr id="5" name="Picture 4" descr="A person in a suit&#10;&#10;Description automatically generated with low confidence">
            <a:extLst>
              <a:ext uri="{FF2B5EF4-FFF2-40B4-BE49-F238E27FC236}">
                <a16:creationId xmlns:a16="http://schemas.microsoft.com/office/drawing/2014/main" id="{AD89A96E-132D-677B-C6D5-E3C30322AE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44" y="520191"/>
            <a:ext cx="1972806" cy="2283195"/>
          </a:xfrm>
          <a:prstGeom prst="rect">
            <a:avLst/>
          </a:prstGeom>
        </p:spPr>
      </p:pic>
      <p:sp>
        <p:nvSpPr>
          <p:cNvPr id="7" name="TextBox 6">
            <a:extLst>
              <a:ext uri="{FF2B5EF4-FFF2-40B4-BE49-F238E27FC236}">
                <a16:creationId xmlns:a16="http://schemas.microsoft.com/office/drawing/2014/main" id="{DF3B65CC-1661-98CB-89BC-B76EAC0C2718}"/>
              </a:ext>
            </a:extLst>
          </p:cNvPr>
          <p:cNvSpPr txBox="1"/>
          <p:nvPr/>
        </p:nvSpPr>
        <p:spPr>
          <a:xfrm>
            <a:off x="385544" y="3216821"/>
            <a:ext cx="11303347" cy="1883657"/>
          </a:xfrm>
          <a:prstGeom prst="rect">
            <a:avLst/>
          </a:prstGeom>
          <a:noFill/>
        </p:spPr>
        <p:txBody>
          <a:bodyPr wrap="square" rtlCol="0">
            <a:spAutoFit/>
          </a:bodyPr>
          <a:lstStyle/>
          <a:p>
            <a:pPr marL="0" indent="0" algn="just">
              <a:lnSpc>
                <a:spcPct val="150000"/>
              </a:lnSpc>
              <a:buNone/>
            </a:pPr>
            <a:r>
              <a:rPr lang="en-GB" sz="2000" dirty="0">
                <a:solidFill>
                  <a:schemeClr val="bg1"/>
                </a:solidFill>
                <a:latin typeface="Times New Roman" panose="02020603050405020304" pitchFamily="18" charset="0"/>
                <a:cs typeface="Times New Roman" panose="02020603050405020304" pitchFamily="18" charset="0"/>
              </a:rPr>
              <a:t>Ever since he was young, Bezos was an excellent student winning awards for his studies and hard work. Graduating electrical engineering and computer science, he always had a strong mind set, vision and huge ambition. (Napoleonic ambition). These qualities made him relentless and focus on his goal of building an Amazon empire that also became a retail platform where everyone could sell their products.  </a:t>
            </a:r>
          </a:p>
        </p:txBody>
      </p:sp>
    </p:spTree>
    <p:extLst>
      <p:ext uri="{BB962C8B-B14F-4D97-AF65-F5344CB8AC3E}">
        <p14:creationId xmlns:p14="http://schemas.microsoft.com/office/powerpoint/2010/main" val="414628627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21885"/>
            <a:ext cx="10515600" cy="901968"/>
          </a:xfrm>
        </p:spPr>
        <p:txBody>
          <a:bodyPr>
            <a:normAutofit fontScale="90000"/>
          </a:bodyPr>
          <a:lstStyle/>
          <a:p>
            <a:pPr lvl="1" algn="ctr" rtl="0">
              <a:lnSpc>
                <a:spcPct val="90000"/>
              </a:lnSpc>
              <a:spcBef>
                <a:spcPct val="0"/>
              </a:spcBef>
            </a:pPr>
            <a:r>
              <a:rPr lang="en-GB" sz="3600" b="1" i="1" dirty="0">
                <a:solidFill>
                  <a:schemeClr val="accent1"/>
                </a:solidFill>
                <a:latin typeface="Times New Roman" panose="02020603050405020304" pitchFamily="18" charset="0"/>
                <a:cs typeface="Times New Roman" panose="02020603050405020304" pitchFamily="18" charset="0"/>
              </a:rPr>
              <a:t>Leadership Style of Jeff Bezos </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3915" y="1570809"/>
            <a:ext cx="7831184" cy="4594860"/>
          </a:xfrm>
        </p:spPr>
        <p:txBody>
          <a:bodyPr>
            <a:noAutofit/>
          </a:bodyPr>
          <a:lstStyle/>
          <a:p>
            <a:pPr marL="914400" lvl="2" indent="0" algn="just">
              <a:lnSpc>
                <a:spcPct val="150000"/>
              </a:lnSpc>
              <a:buNone/>
            </a:pPr>
            <a:r>
              <a:rPr lang="en-US" sz="1800" dirty="0">
                <a:latin typeface="Times New Roman" panose="02020603050405020304" pitchFamily="18" charset="0"/>
                <a:cs typeface="Times New Roman" panose="02020603050405020304" pitchFamily="18" charset="0"/>
              </a:rPr>
              <a:t>Jeff Bezos is considered one of the most innovative leaders in the world at present time. He has got immense success in the e-commerce sector, which encourages other leaders to replicate his business strategies. Other than that, he partnership with JP Morgan and Berkshire in healthcare and helped CIA to secure and build a cloud computing through his AWS (Amazon Web Services) that boost other companies to store and manage their data. Moreover, AWS program gave Bezos to expand from a company that sells everything to a company that does everything. All this is possible because of his Leadership Style which he uses to operate his business. </a:t>
            </a:r>
          </a:p>
        </p:txBody>
      </p:sp>
      <p:pic>
        <p:nvPicPr>
          <p:cNvPr id="1026" name="Picture 2" descr="Transformational Leadership Style">
            <a:extLst>
              <a:ext uri="{FF2B5EF4-FFF2-40B4-BE49-F238E27FC236}">
                <a16:creationId xmlns:a16="http://schemas.microsoft.com/office/drawing/2014/main" id="{B09EFE53-3A80-E813-FE19-5733F6F05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4835" y="1789612"/>
            <a:ext cx="4171405" cy="384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028778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0059" y="2318657"/>
            <a:ext cx="8752114" cy="2710543"/>
          </a:xfrm>
        </p:spPr>
      </p:pic>
    </p:spTree>
    <p:extLst>
      <p:ext uri="{BB962C8B-B14F-4D97-AF65-F5344CB8AC3E}">
        <p14:creationId xmlns:p14="http://schemas.microsoft.com/office/powerpoint/2010/main" val="229895249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82239" y="2552096"/>
            <a:ext cx="7197726" cy="2421464"/>
          </a:xfrm>
        </p:spPr>
        <p:txBody>
          <a:bodyPr>
            <a:noAutofit/>
          </a:bodyPr>
          <a:lstStyle/>
          <a:p>
            <a:pPr algn="ctr"/>
            <a:br>
              <a:rPr lang="en-GB" b="1" i="1" dirty="0">
                <a:latin typeface="Times New Roman" panose="02020603050405020304" pitchFamily="18" charset="0"/>
                <a:cs typeface="Times New Roman" panose="02020603050405020304" pitchFamily="18" charset="0"/>
              </a:rPr>
            </a:br>
            <a:br>
              <a:rPr lang="en-GB" b="1" i="1" dirty="0">
                <a:latin typeface="Times New Roman" panose="02020603050405020304" pitchFamily="18" charset="0"/>
                <a:cs typeface="Times New Roman" panose="02020603050405020304" pitchFamily="18" charset="0"/>
              </a:rPr>
            </a:br>
            <a:r>
              <a:rPr lang="en-GB" b="1" i="1" dirty="0">
                <a:latin typeface="Times New Roman" panose="02020603050405020304" pitchFamily="18" charset="0"/>
                <a:cs typeface="Times New Roman" panose="02020603050405020304" pitchFamily="18" charset="0"/>
              </a:rPr>
              <a:t>Leadership and management theory and practice</a:t>
            </a:r>
            <a:br>
              <a:rPr lang="en-US" b="1" i="1" dirty="0">
                <a:latin typeface="Times New Roman" panose="02020603050405020304" pitchFamily="18" charset="0"/>
                <a:cs typeface="Times New Roman" panose="02020603050405020304" pitchFamily="18" charset="0"/>
              </a:rPr>
            </a:br>
            <a:endParaRPr lang="en-US"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9757118"/>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ctr"/>
            <a:r>
              <a:rPr lang="en-GB" b="1" i="1" dirty="0">
                <a:latin typeface="Times New Roman" panose="02020603050405020304" pitchFamily="18" charset="0"/>
                <a:cs typeface="Times New Roman" panose="02020603050405020304" pitchFamily="18" charset="0"/>
              </a:rPr>
              <a:t>INTRODUCTION</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9953" y="2065867"/>
            <a:ext cx="4625787" cy="4406652"/>
          </a:xfrm>
        </p:spPr>
        <p:txBody>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Leadership is the ability to lead  and  inspire a group of people to attain a  definite goal. A leader is someone who inspire, influence  and help others in every possible way to achieve the goals.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2260" y="2065867"/>
            <a:ext cx="6149787" cy="3299011"/>
          </a:xfrm>
          <a:prstGeom prst="rect">
            <a:avLst/>
          </a:prstGeom>
        </p:spPr>
      </p:pic>
    </p:spTree>
    <p:extLst>
      <p:ext uri="{BB962C8B-B14F-4D97-AF65-F5344CB8AC3E}">
        <p14:creationId xmlns:p14="http://schemas.microsoft.com/office/powerpoint/2010/main" val="230283875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i="1" dirty="0">
                <a:solidFill>
                  <a:schemeClr val="accent1"/>
                </a:solidFill>
                <a:latin typeface="Times New Roman" panose="02020603050405020304" pitchFamily="18" charset="0"/>
                <a:cs typeface="Times New Roman" panose="02020603050405020304" pitchFamily="18" charset="0"/>
              </a:rPr>
              <a:t>Overview of Jeff Bezos</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1580958"/>
            <a:ext cx="5966011" cy="4766055"/>
          </a:xfrm>
        </p:spPr>
        <p:txBody>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Jeffery Preston Bezos is an entrepreneur who is the founder, chairman, and former CEO of Amazon. He is in the list of top 5 wealthiest persons in the world with the net worth of 114.5 billion US$.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21" y="1580958"/>
            <a:ext cx="4823012" cy="4532157"/>
          </a:xfrm>
          <a:prstGeom prst="rect">
            <a:avLst/>
          </a:prstGeom>
        </p:spPr>
      </p:pic>
    </p:spTree>
    <p:extLst>
      <p:ext uri="{BB962C8B-B14F-4D97-AF65-F5344CB8AC3E}">
        <p14:creationId xmlns:p14="http://schemas.microsoft.com/office/powerpoint/2010/main" val="344127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i="1" dirty="0">
                <a:solidFill>
                  <a:schemeClr val="accent1"/>
                </a:solidFill>
                <a:latin typeface="Times New Roman" panose="02020603050405020304" pitchFamily="18" charset="0"/>
                <a:cs typeface="Times New Roman" panose="02020603050405020304" pitchFamily="18" charset="0"/>
              </a:rPr>
              <a:t>Leadership Qualities of Jeff Bezos.</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1" y="1980205"/>
            <a:ext cx="6109445" cy="4473886"/>
          </a:xfrm>
        </p:spPr>
        <p:txBody>
          <a:bodyPr>
            <a:no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The qualities of a person makes him a leader and Jeff Bezos is a perfect example of a great business leader. His leadership qualities are:</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GB" b="1" u="sng" dirty="0">
                <a:latin typeface="Times New Roman" panose="02020603050405020304" pitchFamily="18" charset="0"/>
                <a:cs typeface="Times New Roman" panose="02020603050405020304" pitchFamily="18" charset="0"/>
              </a:rPr>
              <a:t>Embrace failures</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For Jeff, the outcomes of your mistakes makes the person realize where you can afford to fail and he embraces the failures and supports the risk taking(</a:t>
            </a:r>
            <a:r>
              <a:rPr lang="en-GB" dirty="0" err="1">
                <a:latin typeface="Times New Roman" panose="02020603050405020304" pitchFamily="18" charset="0"/>
                <a:cs typeface="Times New Roman" panose="02020603050405020304" pitchFamily="18" charset="0"/>
              </a:rPr>
              <a:t>Hansbrough</a:t>
            </a:r>
            <a:r>
              <a:rPr lang="en-GB" dirty="0">
                <a:latin typeface="Times New Roman" panose="02020603050405020304" pitchFamily="18" charset="0"/>
                <a:cs typeface="Times New Roman" panose="02020603050405020304" pitchFamily="18" charset="0"/>
              </a:rPr>
              <a:t>, T.K. and </a:t>
            </a:r>
            <a:r>
              <a:rPr lang="en-GB" dirty="0" err="1">
                <a:latin typeface="Times New Roman" panose="02020603050405020304" pitchFamily="18" charset="0"/>
                <a:cs typeface="Times New Roman" panose="02020603050405020304" pitchFamily="18" charset="0"/>
              </a:rPr>
              <a:t>Schyns</a:t>
            </a:r>
            <a:r>
              <a:rPr lang="en-GB" dirty="0">
                <a:latin typeface="Times New Roman" panose="02020603050405020304" pitchFamily="18" charset="0"/>
                <a:cs typeface="Times New Roman" panose="02020603050405020304" pitchFamily="18" charset="0"/>
              </a:rPr>
              <a:t>,  2018). For example- In his company Amazon the employees are backed by the company for experiment, innovate and make mistakes in order to evolve more.</a:t>
            </a: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9340" y="2065867"/>
            <a:ext cx="4536141" cy="4048062"/>
          </a:xfrm>
          <a:prstGeom prst="rect">
            <a:avLst/>
          </a:prstGeom>
        </p:spPr>
      </p:pic>
    </p:spTree>
    <p:extLst>
      <p:ext uri="{BB962C8B-B14F-4D97-AF65-F5344CB8AC3E}">
        <p14:creationId xmlns:p14="http://schemas.microsoft.com/office/powerpoint/2010/main" val="277086907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defTabSz="457200" rtl="0">
              <a:spcBef>
                <a:spcPct val="0"/>
              </a:spcBef>
            </a:pPr>
            <a:r>
              <a:rPr lang="en-GB" sz="3600" b="1" i="1" dirty="0">
                <a:solidFill>
                  <a:schemeClr val="accent1"/>
                </a:solidFill>
                <a:latin typeface="Times New Roman" panose="02020603050405020304" pitchFamily="18" charset="0"/>
                <a:cs typeface="Times New Roman" panose="02020603050405020304" pitchFamily="18" charset="0"/>
              </a:rPr>
              <a:t>Leadership style adopted by Jeff Bezos</a:t>
            </a:r>
            <a:br>
              <a:rPr lang="en-US" sz="3600" b="1" i="1" u="sng"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2" y="1918447"/>
            <a:ext cx="5930151" cy="4589929"/>
          </a:xfrm>
        </p:spPr>
        <p:txBody>
          <a:bodyPr>
            <a:normAutofit/>
          </a:bodyPr>
          <a:lstStyle/>
          <a:p>
            <a:pPr marL="0" lvl="0" indent="0" algn="just">
              <a:lnSpc>
                <a:spcPct val="150000"/>
              </a:lnSpc>
              <a:buNone/>
            </a:pPr>
            <a:r>
              <a:rPr lang="en-GB" b="1" dirty="0">
                <a:latin typeface="Times New Roman" panose="02020603050405020304" pitchFamily="18" charset="0"/>
                <a:cs typeface="Times New Roman" panose="02020603050405020304" pitchFamily="18" charset="0"/>
              </a:rPr>
              <a:t>Transformational leadership</a:t>
            </a:r>
            <a:r>
              <a:rPr lang="en-GB" dirty="0">
                <a:latin typeface="Times New Roman" panose="02020603050405020304" pitchFamily="18" charset="0"/>
                <a:cs typeface="Times New Roman" panose="02020603050405020304" pitchFamily="18" charset="0"/>
              </a:rPr>
              <a:t> style is mostly followed by the Jeff Bezos as he is someone who inspires and motivates the team to achieve more and increase their capabilities(McCauley,  and </a:t>
            </a:r>
            <a:r>
              <a:rPr lang="en-GB" dirty="0" err="1">
                <a:latin typeface="Times New Roman" panose="02020603050405020304" pitchFamily="18" charset="0"/>
                <a:cs typeface="Times New Roman" panose="02020603050405020304" pitchFamily="18" charset="0"/>
              </a:rPr>
              <a:t>Palus</a:t>
            </a:r>
            <a:r>
              <a:rPr lang="en-GB" dirty="0">
                <a:latin typeface="Times New Roman" panose="02020603050405020304" pitchFamily="18" charset="0"/>
                <a:cs typeface="Times New Roman" panose="02020603050405020304" pitchFamily="18" charset="0"/>
              </a:rPr>
              <a:t>, 2021). This style of leadership also helps Bezos to ensure that all the members is committed to the vision for the organization. He puts lots of trust in his trained employees to make the decisions which shows that he is leading with a transformational leadership style.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5953" y="1918447"/>
            <a:ext cx="5253318" cy="4115298"/>
          </a:xfrm>
          <a:prstGeom prst="rect">
            <a:avLst/>
          </a:prstGeom>
        </p:spPr>
      </p:pic>
    </p:spTree>
    <p:extLst>
      <p:ext uri="{BB962C8B-B14F-4D97-AF65-F5344CB8AC3E}">
        <p14:creationId xmlns:p14="http://schemas.microsoft.com/office/powerpoint/2010/main" val="179939826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dirty="0">
                <a:solidFill>
                  <a:schemeClr val="accent1"/>
                </a:solidFill>
                <a:latin typeface="Times New Roman" panose="02020603050405020304" pitchFamily="18" charset="0"/>
                <a:cs typeface="Times New Roman" panose="02020603050405020304" pitchFamily="18" charset="0"/>
              </a:rPr>
              <a:t>Style of Leadership appropriate by Jeff Bezos </a:t>
            </a:r>
            <a:endParaRPr lang="en-US" i="1" dirty="0">
              <a:solidFill>
                <a:schemeClr val="accent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2" y="2310580"/>
            <a:ext cx="5553634" cy="4287443"/>
          </a:xfrm>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The leadership style which is more appropriate for Jeff Bezos is Transformational leadership because through this he was capable enough to build a environment which is customer-driven at Amazon. In this style he split his large workforce into smaller teams which makes the communication easy and effective across the organisation(</a:t>
            </a:r>
            <a:r>
              <a:rPr lang="en-GB" dirty="0" err="1">
                <a:latin typeface="Times New Roman" panose="02020603050405020304" pitchFamily="18" charset="0"/>
                <a:cs typeface="Times New Roman" panose="02020603050405020304" pitchFamily="18" charset="0"/>
              </a:rPr>
              <a:t>Schedlitzki</a:t>
            </a:r>
            <a:r>
              <a:rPr lang="en-GB" dirty="0">
                <a:latin typeface="Times New Roman" panose="02020603050405020304" pitchFamily="18" charset="0"/>
                <a:cs typeface="Times New Roman" panose="02020603050405020304" pitchFamily="18" charset="0"/>
              </a:rPr>
              <a:t>,  and Edwards,  2021).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176" y="2384612"/>
            <a:ext cx="4963187" cy="3621771"/>
          </a:xfrm>
          <a:prstGeom prst="rect">
            <a:avLst/>
          </a:prstGeom>
        </p:spPr>
      </p:pic>
    </p:spTree>
    <p:extLst>
      <p:ext uri="{BB962C8B-B14F-4D97-AF65-F5344CB8AC3E}">
        <p14:creationId xmlns:p14="http://schemas.microsoft.com/office/powerpoint/2010/main" val="238074560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2941" y="1864659"/>
            <a:ext cx="8139953" cy="3012142"/>
          </a:xfrm>
        </p:spPr>
      </p:pic>
    </p:spTree>
    <p:extLst>
      <p:ext uri="{BB962C8B-B14F-4D97-AF65-F5344CB8AC3E}">
        <p14:creationId xmlns:p14="http://schemas.microsoft.com/office/powerpoint/2010/main" val="2070910671"/>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5A3859A-F012-BE1F-FFAF-A4DF6FD414D7}"/>
              </a:ext>
            </a:extLst>
          </p:cNvPr>
          <p:cNvSpPr txBox="1">
            <a:spLocks noGrp="1"/>
          </p:cNvSpPr>
          <p:nvPr>
            <p:ph type="title"/>
          </p:nvPr>
        </p:nvSpPr>
        <p:spPr>
          <a:xfrm>
            <a:off x="1484766" y="3013789"/>
            <a:ext cx="5257790" cy="3153747"/>
          </a:xfrm>
        </p:spPr>
        <p:txBody>
          <a:bodyPr/>
          <a:lstStyle/>
          <a:p>
            <a:pPr lvl="0"/>
            <a:r>
              <a:rPr lang="en-US"/>
              <a:t>Stanislav </a:t>
            </a:r>
            <a:br>
              <a:rPr lang="en-US"/>
            </a:br>
            <a:r>
              <a:rPr lang="en-US"/>
              <a:t>Angelov</a:t>
            </a:r>
            <a:br>
              <a:rPr lang="en-US"/>
            </a:br>
            <a:r>
              <a:rPr lang="en-US"/>
              <a:t>1919647</a:t>
            </a:r>
          </a:p>
        </p:txBody>
      </p:sp>
      <p:pic>
        <p:nvPicPr>
          <p:cNvPr id="4" name="Shape 31">
            <a:extLst>
              <a:ext uri="{FF2B5EF4-FFF2-40B4-BE49-F238E27FC236}">
                <a16:creationId xmlns:a16="http://schemas.microsoft.com/office/drawing/2014/main" id="{6FC6939D-9B69-245F-E662-A2B66674CB94}"/>
              </a:ext>
            </a:extLst>
          </p:cNvPr>
          <p:cNvPicPr>
            <a:picLocks noChangeAspect="1"/>
          </p:cNvPicPr>
          <p:nvPr/>
        </p:nvPicPr>
        <p:blipFill>
          <a:blip r:embed="rId2"/>
          <a:srcRect t="2555" b="2555"/>
          <a:stretch>
            <a:fillRect/>
          </a:stretch>
        </p:blipFill>
        <p:spPr>
          <a:xfrm>
            <a:off x="6284314" y="3984452"/>
            <a:ext cx="1570619" cy="1796823"/>
          </a:xfrm>
          <a:prstGeom prst="rect">
            <a:avLst/>
          </a:prstGeom>
          <a:noFill/>
          <a:ln cap="flat">
            <a:noFill/>
          </a:ln>
        </p:spPr>
      </p:pic>
      <p:pic>
        <p:nvPicPr>
          <p:cNvPr id="3" name="Picture placeholder 29" descr="People in an office discussing work over a laptop&#10;">
            <a:extLst>
              <a:ext uri="{FF2B5EF4-FFF2-40B4-BE49-F238E27FC236}">
                <a16:creationId xmlns:a16="http://schemas.microsoft.com/office/drawing/2014/main" id="{8A574F68-0044-F2E7-31B3-A75C03DEB30A}"/>
              </a:ext>
            </a:extLst>
          </p:cNvPr>
          <p:cNvPicPr>
            <a:picLocks noGrp="1" noChangeAspect="1"/>
          </p:cNvPicPr>
          <p:nvPr>
            <p:ph type="pic" idx="4294967295"/>
          </p:nvPr>
        </p:nvPicPr>
        <p:blipFill>
          <a:blip r:embed="rId3"/>
          <a:srcRect t="2475" r="2475"/>
          <a:stretch>
            <a:fillRect/>
          </a:stretch>
        </p:blipFill>
        <p:spPr>
          <a:xfrm>
            <a:off x="6742557" y="821835"/>
            <a:ext cx="4405506" cy="5066342"/>
          </a:xfrm>
        </p:spPr>
      </p:pic>
      <p:pic>
        <p:nvPicPr>
          <p:cNvPr id="5" name="Shape 33">
            <a:extLst>
              <a:ext uri="{FF2B5EF4-FFF2-40B4-BE49-F238E27FC236}">
                <a16:creationId xmlns:a16="http://schemas.microsoft.com/office/drawing/2014/main" id="{F1532D86-F6F0-9512-3D0A-3006C1510231}"/>
              </a:ext>
            </a:extLst>
          </p:cNvPr>
          <p:cNvPicPr>
            <a:picLocks noChangeAspect="1"/>
          </p:cNvPicPr>
          <p:nvPr/>
        </p:nvPicPr>
        <p:blipFill>
          <a:blip r:embed="rId4"/>
          <a:srcRect/>
          <a:stretch>
            <a:fillRect/>
          </a:stretch>
        </p:blipFill>
        <p:spPr>
          <a:xfrm>
            <a:off x="9897685" y="1064462"/>
            <a:ext cx="1570619" cy="1796823"/>
          </a:xfrm>
          <a:prstGeom prst="rect">
            <a:avLst/>
          </a:prstGeom>
          <a:noFill/>
          <a:ln cap="flat">
            <a:noFill/>
          </a:ln>
        </p:spPr>
      </p:pic>
    </p:spTree>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EBCCB3A1-ED67-9CA5-8D76-D65493F2809F}"/>
              </a:ext>
            </a:extLst>
          </p:cNvPr>
          <p:cNvSpPr txBox="1">
            <a:spLocks noGrp="1"/>
          </p:cNvSpPr>
          <p:nvPr>
            <p:ph type="title"/>
          </p:nvPr>
        </p:nvSpPr>
        <p:spPr/>
        <p:txBody>
          <a:bodyPr/>
          <a:lstStyle/>
          <a:p>
            <a:pPr lvl="0"/>
            <a:r>
              <a:rPr lang="en-US"/>
              <a:t>Jeff Bezos leadership style and skills</a:t>
            </a:r>
          </a:p>
        </p:txBody>
      </p:sp>
      <p:pic>
        <p:nvPicPr>
          <p:cNvPr id="4" name="Picture Placeholder 11" descr="People around a table on their laptops">
            <a:extLst>
              <a:ext uri="{FF2B5EF4-FFF2-40B4-BE49-F238E27FC236}">
                <a16:creationId xmlns:a16="http://schemas.microsoft.com/office/drawing/2014/main" id="{4D9C48A6-70B0-F650-61EC-4C3EA5DD63ED}"/>
              </a:ext>
            </a:extLst>
          </p:cNvPr>
          <p:cNvPicPr>
            <a:picLocks noGrp="1" noChangeAspect="1"/>
          </p:cNvPicPr>
          <p:nvPr>
            <p:ph type="pic" idx="4294967295"/>
          </p:nvPr>
        </p:nvPicPr>
        <p:blipFill>
          <a:blip r:embed="rId3"/>
          <a:srcRect l="26" r="26"/>
          <a:stretch>
            <a:fillRect/>
          </a:stretch>
        </p:blipFill>
        <p:spPr>
          <a:xfrm>
            <a:off x="5745001" y="0"/>
            <a:ext cx="6446995" cy="6858000"/>
          </a:xfrm>
        </p:spPr>
      </p:pic>
      <p:sp>
        <p:nvSpPr>
          <p:cNvPr id="3" name="Text Placeholder 19">
            <a:extLst>
              <a:ext uri="{FF2B5EF4-FFF2-40B4-BE49-F238E27FC236}">
                <a16:creationId xmlns:a16="http://schemas.microsoft.com/office/drawing/2014/main" id="{44BDE380-DD5F-584C-E828-FD53D915806A}"/>
              </a:ext>
            </a:extLst>
          </p:cNvPr>
          <p:cNvSpPr txBox="1">
            <a:spLocks noGrp="1"/>
          </p:cNvSpPr>
          <p:nvPr>
            <p:ph type="body" idx="4294967295"/>
          </p:nvPr>
        </p:nvSpPr>
        <p:spPr>
          <a:xfrm>
            <a:off x="509576" y="3435547"/>
            <a:ext cx="4260180" cy="1294534"/>
          </a:xfrm>
        </p:spPr>
        <p:txBody>
          <a:bodyPr/>
          <a:lstStyle/>
          <a:p>
            <a:pPr marL="0" lvl="0" indent="0">
              <a:lnSpc>
                <a:spcPct val="100000"/>
              </a:lnSpc>
              <a:buNone/>
            </a:pPr>
            <a:r>
              <a:rPr lang="en-US" sz="1500"/>
              <a:t>Provide a brief description of Jeff Bezos leadership skills and style that he follows to run his companies.</a:t>
            </a:r>
          </a:p>
          <a:p>
            <a:pPr marL="0" lvl="0" indent="0">
              <a:lnSpc>
                <a:spcPct val="100000"/>
              </a:lnSpc>
              <a:buNone/>
            </a:pPr>
            <a:endParaRPr lang="en-US" sz="1500"/>
          </a:p>
          <a:p>
            <a:pPr marL="0" lvl="0" indent="0">
              <a:lnSpc>
                <a:spcPct val="100000"/>
              </a:lnSpc>
              <a:buNone/>
            </a:pPr>
            <a:endParaRPr lang="en-US" sz="1500"/>
          </a:p>
        </p:txBody>
      </p:sp>
      <p:sp>
        <p:nvSpPr>
          <p:cNvPr id="5" name="Freeform: Shape 5">
            <a:extLst>
              <a:ext uri="{FF2B5EF4-FFF2-40B4-BE49-F238E27FC236}">
                <a16:creationId xmlns:a16="http://schemas.microsoft.com/office/drawing/2014/main" id="{D59B9B2C-03B6-8FF1-397A-0F8689DEC979}"/>
              </a:ext>
            </a:extLst>
          </p:cNvPr>
          <p:cNvSpPr/>
          <p:nvPr/>
        </p:nvSpPr>
        <p:spPr>
          <a:xfrm>
            <a:off x="4584819" y="311581"/>
            <a:ext cx="1896941" cy="2171608"/>
          </a:xfrm>
          <a:custGeom>
            <a:avLst/>
            <a:gdLst>
              <a:gd name="f0" fmla="val 10800000"/>
              <a:gd name="f1" fmla="val 5400000"/>
              <a:gd name="f2" fmla="val 180"/>
              <a:gd name="f3" fmla="val w"/>
              <a:gd name="f4" fmla="val h"/>
              <a:gd name="f5" fmla="val 0"/>
              <a:gd name="f6" fmla="val 4398682"/>
              <a:gd name="f7" fmla="val 5032188"/>
              <a:gd name="f8" fmla="val 2187388"/>
              <a:gd name="f9" fmla="val 4386729"/>
              <a:gd name="f10" fmla="val 1261035"/>
              <a:gd name="f11" fmla="val 4390713"/>
              <a:gd name="f12" fmla="val 2103718"/>
              <a:gd name="f13" fmla="val 4394698"/>
              <a:gd name="f14" fmla="val 2946400"/>
              <a:gd name="f15" fmla="val 3789083"/>
              <a:gd name="f16" fmla="val 2193365"/>
              <a:gd name="f17" fmla="val 3783106"/>
              <a:gd name="f18" fmla="val 1267012"/>
              <a:gd name="f19" fmla="+- 0 0 -90"/>
              <a:gd name="f20" fmla="*/ f3 1 4398682"/>
              <a:gd name="f21" fmla="*/ f4 1 5032188"/>
              <a:gd name="f22" fmla="val f5"/>
              <a:gd name="f23" fmla="val f6"/>
              <a:gd name="f24" fmla="val f7"/>
              <a:gd name="f25" fmla="*/ f19 f0 1"/>
              <a:gd name="f26" fmla="+- f24 0 f22"/>
              <a:gd name="f27" fmla="+- f23 0 f22"/>
              <a:gd name="f28" fmla="*/ f25 1 f2"/>
              <a:gd name="f29" fmla="*/ f27 1 4398682"/>
              <a:gd name="f30" fmla="*/ f26 1 5032188"/>
              <a:gd name="f31" fmla="*/ 2187388 f27 1"/>
              <a:gd name="f32" fmla="*/ 0 f26 1"/>
              <a:gd name="f33" fmla="*/ 4386729 f27 1"/>
              <a:gd name="f34" fmla="*/ 1261035 f26 1"/>
              <a:gd name="f35" fmla="*/ 4398682 f27 1"/>
              <a:gd name="f36" fmla="*/ 3789083 f26 1"/>
              <a:gd name="f37" fmla="*/ 2193365 f27 1"/>
              <a:gd name="f38" fmla="*/ 5032188 f26 1"/>
              <a:gd name="f39" fmla="*/ 0 f27 1"/>
              <a:gd name="f40" fmla="*/ 3783106 f26 1"/>
              <a:gd name="f41" fmla="*/ 1267012 f26 1"/>
              <a:gd name="f42" fmla="+- f28 0 f1"/>
              <a:gd name="f43" fmla="*/ f31 1 4398682"/>
              <a:gd name="f44" fmla="*/ f32 1 5032188"/>
              <a:gd name="f45" fmla="*/ f33 1 4398682"/>
              <a:gd name="f46" fmla="*/ f34 1 5032188"/>
              <a:gd name="f47" fmla="*/ f35 1 4398682"/>
              <a:gd name="f48" fmla="*/ f36 1 5032188"/>
              <a:gd name="f49" fmla="*/ f37 1 4398682"/>
              <a:gd name="f50" fmla="*/ f38 1 5032188"/>
              <a:gd name="f51" fmla="*/ f39 1 4398682"/>
              <a:gd name="f52" fmla="*/ f40 1 5032188"/>
              <a:gd name="f53" fmla="*/ f41 1 5032188"/>
              <a:gd name="f54" fmla="*/ f22 1 f29"/>
              <a:gd name="f55" fmla="*/ f23 1 f29"/>
              <a:gd name="f56" fmla="*/ f22 1 f30"/>
              <a:gd name="f57" fmla="*/ f24 1 f30"/>
              <a:gd name="f58" fmla="*/ f43 1 f29"/>
              <a:gd name="f59" fmla="*/ f44 1 f30"/>
              <a:gd name="f60" fmla="*/ f45 1 f29"/>
              <a:gd name="f61" fmla="*/ f46 1 f30"/>
              <a:gd name="f62" fmla="*/ f47 1 f29"/>
              <a:gd name="f63" fmla="*/ f48 1 f30"/>
              <a:gd name="f64" fmla="*/ f49 1 f29"/>
              <a:gd name="f65" fmla="*/ f50 1 f30"/>
              <a:gd name="f66" fmla="*/ f51 1 f29"/>
              <a:gd name="f67" fmla="*/ f52 1 f30"/>
              <a:gd name="f68" fmla="*/ f53 1 f30"/>
              <a:gd name="f69" fmla="*/ f54 f20 1"/>
              <a:gd name="f70" fmla="*/ f55 f20 1"/>
              <a:gd name="f71" fmla="*/ f57 f21 1"/>
              <a:gd name="f72" fmla="*/ f56 f21 1"/>
              <a:gd name="f73" fmla="*/ f58 f20 1"/>
              <a:gd name="f74" fmla="*/ f59 f21 1"/>
              <a:gd name="f75" fmla="*/ f60 f20 1"/>
              <a:gd name="f76" fmla="*/ f61 f21 1"/>
              <a:gd name="f77" fmla="*/ f62 f20 1"/>
              <a:gd name="f78" fmla="*/ f63 f21 1"/>
              <a:gd name="f79" fmla="*/ f64 f20 1"/>
              <a:gd name="f80" fmla="*/ f65 f21 1"/>
              <a:gd name="f81" fmla="*/ f66 f20 1"/>
              <a:gd name="f82" fmla="*/ f67 f21 1"/>
              <a:gd name="f83" fmla="*/ f68 f21 1"/>
            </a:gdLst>
            <a:ahLst/>
            <a:cxnLst>
              <a:cxn ang="3cd4">
                <a:pos x="hc" y="t"/>
              </a:cxn>
              <a:cxn ang="0">
                <a:pos x="r" y="vc"/>
              </a:cxn>
              <a:cxn ang="cd4">
                <a:pos x="hc" y="b"/>
              </a:cxn>
              <a:cxn ang="cd2">
                <a:pos x="l" y="vc"/>
              </a:cxn>
              <a:cxn ang="f42">
                <a:pos x="f73" y="f74"/>
              </a:cxn>
              <a:cxn ang="f42">
                <a:pos x="f75" y="f76"/>
              </a:cxn>
              <a:cxn ang="f42">
                <a:pos x="f77" y="f78"/>
              </a:cxn>
              <a:cxn ang="f42">
                <a:pos x="f79" y="f80"/>
              </a:cxn>
              <a:cxn ang="f42">
                <a:pos x="f81" y="f82"/>
              </a:cxn>
              <a:cxn ang="f42">
                <a:pos x="f81" y="f83"/>
              </a:cxn>
              <a:cxn ang="f42">
                <a:pos x="f73" y="f74"/>
              </a:cxn>
            </a:cxnLst>
            <a:rect l="f69" t="f72" r="f70" b="f71"/>
            <a:pathLst>
              <a:path w="4398682" h="5032188">
                <a:moveTo>
                  <a:pt x="f8" y="f5"/>
                </a:moveTo>
                <a:lnTo>
                  <a:pt x="f9" y="f10"/>
                </a:lnTo>
                <a:cubicBezTo>
                  <a:pt x="f11" y="f12"/>
                  <a:pt x="f13" y="f14"/>
                  <a:pt x="f6" y="f15"/>
                </a:cubicBezTo>
                <a:lnTo>
                  <a:pt x="f16" y="f7"/>
                </a:lnTo>
                <a:lnTo>
                  <a:pt x="f5" y="f17"/>
                </a:lnTo>
                <a:lnTo>
                  <a:pt x="f5" y="f18"/>
                </a:lnTo>
                <a:lnTo>
                  <a:pt x="f8" y="f5"/>
                </a:lnTo>
                <a:close/>
              </a:path>
            </a:pathLst>
          </a:custGeom>
          <a:noFill/>
          <a:ln w="19046" cap="flat">
            <a:solidFill>
              <a:srgbClr val="C95B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7D952"/>
              </a:solidFill>
              <a:uFillTx/>
              <a:latin typeface="Posterama Text SemiBold"/>
            </a:endParaRPr>
          </a:p>
        </p:txBody>
      </p:sp>
      <p:sp>
        <p:nvSpPr>
          <p:cNvPr id="6" name="Slide Number Placeholder 13">
            <a:extLst>
              <a:ext uri="{FF2B5EF4-FFF2-40B4-BE49-F238E27FC236}">
                <a16:creationId xmlns:a16="http://schemas.microsoft.com/office/drawing/2014/main" id="{8949EC55-7602-A8A8-80F3-4C91E8EB5975}"/>
              </a:ext>
            </a:extLst>
          </p:cNvPr>
          <p:cNvSpPr txBox="1"/>
          <p:nvPr/>
        </p:nvSpPr>
        <p:spPr>
          <a:xfrm>
            <a:off x="11194167" y="6215661"/>
            <a:ext cx="458589"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28FC8E-3A60-44ED-81DB-F69BD4F7817F}" type="slidenum">
              <a:rPr/>
              <a:t>16</a:t>
            </a:fld>
            <a:endParaRPr lang="en-US" sz="1200" b="0" i="0" u="none" strike="noStrike" kern="1200" cap="none" spc="0" baseline="0">
              <a:solidFill>
                <a:srgbClr val="FFFFFF"/>
              </a:solidFill>
              <a:uFillTx/>
              <a:latin typeface="Abadi" pitchFamily="34"/>
            </a:endParaRPr>
          </a:p>
        </p:txBody>
      </p:sp>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8C62C70A-5006-9C81-2CED-27EC2C58A3E0}"/>
              </a:ext>
            </a:extLst>
          </p:cNvPr>
          <p:cNvSpPr txBox="1">
            <a:spLocks noGrp="1"/>
          </p:cNvSpPr>
          <p:nvPr>
            <p:ph type="title"/>
          </p:nvPr>
        </p:nvSpPr>
        <p:spPr>
          <a:xfrm>
            <a:off x="5271799" y="989042"/>
            <a:ext cx="5345408" cy="1530220"/>
          </a:xfrm>
        </p:spPr>
        <p:txBody>
          <a:bodyPr anchor="t"/>
          <a:lstStyle/>
          <a:p>
            <a:pPr lvl="0"/>
            <a:r>
              <a:rPr lang="en-US"/>
              <a:t>Jeff Bezos uses mixed leadership styles. But the one I will be talking about is Autocratic leadership style.</a:t>
            </a:r>
          </a:p>
        </p:txBody>
      </p:sp>
      <p:sp>
        <p:nvSpPr>
          <p:cNvPr id="3" name="Text Placeholder 10">
            <a:extLst>
              <a:ext uri="{FF2B5EF4-FFF2-40B4-BE49-F238E27FC236}">
                <a16:creationId xmlns:a16="http://schemas.microsoft.com/office/drawing/2014/main" id="{8762626C-D351-7808-28F9-4FE716ABA750}"/>
              </a:ext>
            </a:extLst>
          </p:cNvPr>
          <p:cNvSpPr txBox="1">
            <a:spLocks noGrp="1"/>
          </p:cNvSpPr>
          <p:nvPr>
            <p:ph type="body" idx="4294967295"/>
          </p:nvPr>
        </p:nvSpPr>
        <p:spPr>
          <a:xfrm>
            <a:off x="5271799" y="2687220"/>
            <a:ext cx="5496897" cy="2724692"/>
          </a:xfrm>
        </p:spPr>
        <p:txBody>
          <a:bodyPr/>
          <a:lstStyle/>
          <a:p>
            <a:pPr marL="0" lvl="0" indent="0">
              <a:lnSpc>
                <a:spcPct val="100000"/>
              </a:lnSpc>
              <a:buNone/>
            </a:pPr>
            <a:r>
              <a:rPr lang="en-US">
                <a:solidFill>
                  <a:srgbClr val="B83903"/>
                </a:solidFill>
              </a:rPr>
              <a:t>Autocratic leadership definition according to “Western Governors University” – This leadership focuses on a single person running the whole organization. One leader that everyone has to follow. The main purpose of this leadership is to create centralized control and define clear rules and processes that the followers have to follow. </a:t>
            </a:r>
          </a:p>
          <a:p>
            <a:pPr marL="0" lvl="0" indent="0">
              <a:lnSpc>
                <a:spcPct val="100000"/>
              </a:lnSpc>
              <a:buNone/>
            </a:pPr>
            <a:endParaRPr lang="en-US" sz="1500">
              <a:solidFill>
                <a:srgbClr val="B83903"/>
              </a:solidFill>
            </a:endParaRPr>
          </a:p>
          <a:p>
            <a:pPr marL="0" lvl="0" indent="0">
              <a:lnSpc>
                <a:spcPct val="100000"/>
              </a:lnSpc>
              <a:buNone/>
            </a:pPr>
            <a:endParaRPr lang="en-US" sz="1500">
              <a:solidFill>
                <a:srgbClr val="B83903"/>
              </a:solidFill>
            </a:endParaRPr>
          </a:p>
        </p:txBody>
      </p:sp>
      <p:sp>
        <p:nvSpPr>
          <p:cNvPr id="4" name="Slide Number Placeholder 13">
            <a:extLst>
              <a:ext uri="{FF2B5EF4-FFF2-40B4-BE49-F238E27FC236}">
                <a16:creationId xmlns:a16="http://schemas.microsoft.com/office/drawing/2014/main" id="{6563F661-69E2-0553-DB2E-D4D71AA83802}"/>
              </a:ext>
            </a:extLst>
          </p:cNvPr>
          <p:cNvSpPr txBox="1"/>
          <p:nvPr/>
        </p:nvSpPr>
        <p:spPr>
          <a:xfrm>
            <a:off x="11194167" y="6215661"/>
            <a:ext cx="458589"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1B9453-4FA2-4A52-8D91-94FCE8FC510D}" type="slidenum">
              <a:rPr/>
              <a:t>17</a:t>
            </a:fld>
            <a:endParaRPr lang="en-US" sz="1200" b="0" i="0" u="none" strike="noStrike" kern="1200" cap="none" spc="0" baseline="0">
              <a:solidFill>
                <a:srgbClr val="FFFFFF"/>
              </a:solidFill>
              <a:uFillTx/>
              <a:latin typeface="Abadi" pitchFamily="34"/>
            </a:endParaRPr>
          </a:p>
        </p:txBody>
      </p:sp>
      <p:sp>
        <p:nvSpPr>
          <p:cNvPr id="5" name="Footer Placeholder 3">
            <a:extLst>
              <a:ext uri="{FF2B5EF4-FFF2-40B4-BE49-F238E27FC236}">
                <a16:creationId xmlns:a16="http://schemas.microsoft.com/office/drawing/2014/main" id="{D9817E05-874F-4CBE-58E2-B1D682BCAAA2}"/>
              </a:ext>
            </a:extLst>
          </p:cNvPr>
          <p:cNvSpPr txBox="1"/>
          <p:nvPr/>
        </p:nvSpPr>
        <p:spPr>
          <a:xfrm>
            <a:off x="484632" y="6217920"/>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FFFFFF"/>
                </a:solidFill>
                <a:uFillTx/>
                <a:latin typeface="Abadi"/>
              </a:rPr>
              <a:t>(Western Goveernors University, 2020.)</a:t>
            </a:r>
          </a:p>
        </p:txBody>
      </p:sp>
    </p:spTree>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49">
            <a:extLst>
              <a:ext uri="{FF2B5EF4-FFF2-40B4-BE49-F238E27FC236}">
                <a16:creationId xmlns:a16="http://schemas.microsoft.com/office/drawing/2014/main" id="{BFF5F9FD-E5E3-88B9-A86D-218B62FE0BC0}"/>
              </a:ext>
            </a:extLst>
          </p:cNvPr>
          <p:cNvSpPr txBox="1">
            <a:spLocks noGrp="1"/>
          </p:cNvSpPr>
          <p:nvPr>
            <p:ph type="body" idx="4294967295"/>
          </p:nvPr>
        </p:nvSpPr>
        <p:spPr>
          <a:xfrm>
            <a:off x="838203" y="2929819"/>
            <a:ext cx="1865376" cy="2621886"/>
          </a:xfrm>
          <a:ln w="19046">
            <a:solidFill>
              <a:srgbClr val="FFFFFF"/>
            </a:solidFill>
            <a:prstDash val="solid"/>
          </a:ln>
        </p:spPr>
        <p:txBody>
          <a:bodyPr tIns="219456" anchorCtr="1"/>
          <a:lstStyle/>
          <a:p>
            <a:pPr marL="0" lvl="0" indent="0" algn="ctr">
              <a:lnSpc>
                <a:spcPct val="100000"/>
              </a:lnSpc>
              <a:spcBef>
                <a:spcPts val="0"/>
              </a:spcBef>
              <a:buNone/>
            </a:pPr>
            <a:r>
              <a:rPr lang="en-US" sz="1500"/>
              <a:t>He uses this leadership style in his company Amazon because he takes the final decision in the organization. And his expert power can further help this leadership style.</a:t>
            </a:r>
          </a:p>
        </p:txBody>
      </p:sp>
      <p:sp>
        <p:nvSpPr>
          <p:cNvPr id="5" name="Text Placeholder 41">
            <a:extLst>
              <a:ext uri="{FF2B5EF4-FFF2-40B4-BE49-F238E27FC236}">
                <a16:creationId xmlns:a16="http://schemas.microsoft.com/office/drawing/2014/main" id="{F95F2F24-818D-AE05-3A32-C7AB9D926402}"/>
              </a:ext>
            </a:extLst>
          </p:cNvPr>
          <p:cNvSpPr txBox="1">
            <a:spLocks noGrp="1"/>
          </p:cNvSpPr>
          <p:nvPr>
            <p:ph type="body" idx="4294967295"/>
          </p:nvPr>
        </p:nvSpPr>
        <p:spPr>
          <a:xfrm>
            <a:off x="3000759" y="2067147"/>
            <a:ext cx="1865376" cy="866220"/>
          </a:xfrm>
          <a:ln w="19046">
            <a:solidFill>
              <a:srgbClr val="FFFFFF"/>
            </a:solidFill>
            <a:prstDash val="solid"/>
          </a:ln>
        </p:spPr>
        <p:txBody>
          <a:bodyPr anchor="ctr" anchorCtr="1"/>
          <a:lstStyle/>
          <a:p>
            <a:pPr marL="0" lvl="0" indent="0" algn="ctr">
              <a:lnSpc>
                <a:spcPct val="100000"/>
              </a:lnSpc>
              <a:buNone/>
            </a:pPr>
            <a:r>
              <a:rPr lang="en-US" sz="1800" b="1"/>
              <a:t>Bill Gates</a:t>
            </a:r>
          </a:p>
        </p:txBody>
      </p:sp>
      <p:sp>
        <p:nvSpPr>
          <p:cNvPr id="6" name="Text Placeholder 51">
            <a:extLst>
              <a:ext uri="{FF2B5EF4-FFF2-40B4-BE49-F238E27FC236}">
                <a16:creationId xmlns:a16="http://schemas.microsoft.com/office/drawing/2014/main" id="{6E7C6AE3-C251-216E-B926-4F1D9C4E3402}"/>
              </a:ext>
            </a:extLst>
          </p:cNvPr>
          <p:cNvSpPr txBox="1">
            <a:spLocks noGrp="1"/>
          </p:cNvSpPr>
          <p:nvPr>
            <p:ph type="body" idx="4294967295"/>
          </p:nvPr>
        </p:nvSpPr>
        <p:spPr>
          <a:xfrm>
            <a:off x="3000301" y="2929819"/>
            <a:ext cx="1867186" cy="2621886"/>
          </a:xfrm>
          <a:ln w="19046">
            <a:solidFill>
              <a:srgbClr val="FFFFFF"/>
            </a:solidFill>
            <a:prstDash val="solid"/>
          </a:ln>
        </p:spPr>
        <p:txBody>
          <a:bodyPr tIns="219456" anchorCtr="1"/>
          <a:lstStyle/>
          <a:p>
            <a:pPr marL="0" lvl="0" indent="0" algn="ctr">
              <a:lnSpc>
                <a:spcPct val="100000"/>
              </a:lnSpc>
              <a:spcBef>
                <a:spcPts val="0"/>
              </a:spcBef>
              <a:buNone/>
            </a:pPr>
            <a:r>
              <a:rPr lang="en-US" sz="1500"/>
              <a:t>Microsoft leadership is similar to Amazon.</a:t>
            </a:r>
            <a:br>
              <a:rPr lang="en-US" sz="1500"/>
            </a:br>
            <a:r>
              <a:rPr lang="en-US" sz="1500"/>
              <a:t>Bill Gates uses Autocratic and Participative leadership to successfully run his organizations. </a:t>
            </a:r>
          </a:p>
          <a:p>
            <a:pPr marL="0" lvl="0" indent="0" algn="ctr">
              <a:lnSpc>
                <a:spcPct val="100000"/>
              </a:lnSpc>
              <a:spcBef>
                <a:spcPts val="0"/>
              </a:spcBef>
              <a:buNone/>
            </a:pPr>
            <a:endParaRPr lang="en-US" sz="1500"/>
          </a:p>
        </p:txBody>
      </p:sp>
      <p:sp>
        <p:nvSpPr>
          <p:cNvPr id="7" name="Text Placeholder 43">
            <a:extLst>
              <a:ext uri="{FF2B5EF4-FFF2-40B4-BE49-F238E27FC236}">
                <a16:creationId xmlns:a16="http://schemas.microsoft.com/office/drawing/2014/main" id="{F90A1538-C2AC-18AF-1C8B-62FA10A9AA6F}"/>
              </a:ext>
            </a:extLst>
          </p:cNvPr>
          <p:cNvSpPr txBox="1">
            <a:spLocks noGrp="1"/>
          </p:cNvSpPr>
          <p:nvPr>
            <p:ph type="body" idx="4294967295"/>
          </p:nvPr>
        </p:nvSpPr>
        <p:spPr>
          <a:xfrm>
            <a:off x="5163315" y="2067147"/>
            <a:ext cx="1865376" cy="866220"/>
          </a:xfrm>
          <a:ln w="19046">
            <a:solidFill>
              <a:srgbClr val="FFFFFF"/>
            </a:solidFill>
            <a:prstDash val="solid"/>
          </a:ln>
        </p:spPr>
        <p:txBody>
          <a:bodyPr anchor="ctr" anchorCtr="1"/>
          <a:lstStyle/>
          <a:p>
            <a:pPr marL="0" lvl="0" indent="0" algn="ctr">
              <a:lnSpc>
                <a:spcPct val="100000"/>
              </a:lnSpc>
              <a:buNone/>
            </a:pPr>
            <a:r>
              <a:rPr lang="en-US" sz="1800" b="1"/>
              <a:t>Napoleon Bonaprate </a:t>
            </a:r>
          </a:p>
        </p:txBody>
      </p:sp>
      <p:sp>
        <p:nvSpPr>
          <p:cNvPr id="8" name="Text Placeholder 53">
            <a:extLst>
              <a:ext uri="{FF2B5EF4-FFF2-40B4-BE49-F238E27FC236}">
                <a16:creationId xmlns:a16="http://schemas.microsoft.com/office/drawing/2014/main" id="{DEF1C540-EAEC-5D65-87DA-D90825DE0E88}"/>
              </a:ext>
            </a:extLst>
          </p:cNvPr>
          <p:cNvSpPr txBox="1">
            <a:spLocks noGrp="1"/>
          </p:cNvSpPr>
          <p:nvPr>
            <p:ph type="body" idx="4294967295"/>
          </p:nvPr>
        </p:nvSpPr>
        <p:spPr>
          <a:xfrm>
            <a:off x="5162409" y="2921517"/>
            <a:ext cx="1865376" cy="2621886"/>
          </a:xfrm>
          <a:ln w="19046">
            <a:solidFill>
              <a:srgbClr val="FFFFFF"/>
            </a:solidFill>
            <a:prstDash val="solid"/>
          </a:ln>
        </p:spPr>
        <p:txBody>
          <a:bodyPr tIns="219456" anchorCtr="1"/>
          <a:lstStyle/>
          <a:p>
            <a:pPr marL="0" lvl="0" indent="0" algn="ctr">
              <a:lnSpc>
                <a:spcPct val="100000"/>
              </a:lnSpc>
              <a:spcBef>
                <a:spcPts val="0"/>
              </a:spcBef>
              <a:buNone/>
            </a:pPr>
            <a:r>
              <a:rPr lang="en-US" sz="1500"/>
              <a:t>A French ruler who was able to lead huge military groups with this style. And expand his empire to over 70 million people. </a:t>
            </a:r>
          </a:p>
          <a:p>
            <a:pPr marL="0" lvl="0" indent="0" algn="ctr">
              <a:lnSpc>
                <a:spcPct val="100000"/>
              </a:lnSpc>
              <a:spcBef>
                <a:spcPts val="0"/>
              </a:spcBef>
              <a:buNone/>
            </a:pPr>
            <a:endParaRPr lang="en-US" sz="1500"/>
          </a:p>
        </p:txBody>
      </p:sp>
      <p:sp>
        <p:nvSpPr>
          <p:cNvPr id="2" name="Title 37">
            <a:extLst>
              <a:ext uri="{FF2B5EF4-FFF2-40B4-BE49-F238E27FC236}">
                <a16:creationId xmlns:a16="http://schemas.microsoft.com/office/drawing/2014/main" id="{D8832669-DF56-FB39-D94B-FEA698067636}"/>
              </a:ext>
            </a:extLst>
          </p:cNvPr>
          <p:cNvSpPr txBox="1">
            <a:spLocks noGrp="1"/>
          </p:cNvSpPr>
          <p:nvPr>
            <p:ph type="title"/>
          </p:nvPr>
        </p:nvSpPr>
        <p:spPr/>
        <p:txBody>
          <a:bodyPr/>
          <a:lstStyle/>
          <a:p>
            <a:pPr lvl="0"/>
            <a:r>
              <a:rPr lang="en-US"/>
              <a:t>Examples of people who use autocratic leadership style.</a:t>
            </a:r>
          </a:p>
        </p:txBody>
      </p:sp>
      <p:sp>
        <p:nvSpPr>
          <p:cNvPr id="9" name="Text Placeholder 45">
            <a:extLst>
              <a:ext uri="{FF2B5EF4-FFF2-40B4-BE49-F238E27FC236}">
                <a16:creationId xmlns:a16="http://schemas.microsoft.com/office/drawing/2014/main" id="{3DC8BCBB-F669-1797-0637-32273DDE69B1}"/>
              </a:ext>
            </a:extLst>
          </p:cNvPr>
          <p:cNvSpPr txBox="1">
            <a:spLocks noGrp="1"/>
          </p:cNvSpPr>
          <p:nvPr>
            <p:ph type="body" idx="4294967295"/>
          </p:nvPr>
        </p:nvSpPr>
        <p:spPr>
          <a:xfrm>
            <a:off x="7325871" y="2067147"/>
            <a:ext cx="1865376" cy="866220"/>
          </a:xfrm>
          <a:ln w="19046">
            <a:solidFill>
              <a:srgbClr val="FFFFFF"/>
            </a:solidFill>
            <a:prstDash val="solid"/>
          </a:ln>
        </p:spPr>
        <p:txBody>
          <a:bodyPr anchor="ctr" anchorCtr="1"/>
          <a:lstStyle/>
          <a:p>
            <a:pPr marL="0" lvl="0" indent="0" algn="ctr">
              <a:lnSpc>
                <a:spcPct val="100000"/>
              </a:lnSpc>
              <a:buNone/>
            </a:pPr>
            <a:r>
              <a:rPr lang="en-US" sz="1800" b="1"/>
              <a:t>Abraham Lincoln</a:t>
            </a:r>
          </a:p>
        </p:txBody>
      </p:sp>
      <p:sp>
        <p:nvSpPr>
          <p:cNvPr id="10" name="Text Placeholder 55">
            <a:extLst>
              <a:ext uri="{FF2B5EF4-FFF2-40B4-BE49-F238E27FC236}">
                <a16:creationId xmlns:a16="http://schemas.microsoft.com/office/drawing/2014/main" id="{E8E33F32-138B-83BD-589B-A18CAC47818D}"/>
              </a:ext>
            </a:extLst>
          </p:cNvPr>
          <p:cNvSpPr txBox="1">
            <a:spLocks noGrp="1"/>
          </p:cNvSpPr>
          <p:nvPr>
            <p:ph type="body" idx="4294967295"/>
          </p:nvPr>
        </p:nvSpPr>
        <p:spPr>
          <a:xfrm>
            <a:off x="7326319" y="2929819"/>
            <a:ext cx="1865376" cy="2621886"/>
          </a:xfrm>
          <a:ln w="19046">
            <a:solidFill>
              <a:srgbClr val="FFFFFF"/>
            </a:solidFill>
            <a:prstDash val="solid"/>
          </a:ln>
        </p:spPr>
        <p:txBody>
          <a:bodyPr tIns="219456" anchorCtr="1"/>
          <a:lstStyle/>
          <a:p>
            <a:pPr marL="0" lvl="0" indent="0" algn="ctr">
              <a:lnSpc>
                <a:spcPct val="100000"/>
              </a:lnSpc>
              <a:spcBef>
                <a:spcPts val="0"/>
              </a:spcBef>
              <a:buNone/>
            </a:pPr>
            <a:r>
              <a:rPr lang="en-US" sz="1500"/>
              <a:t>Huge impact on USA and his decisions and Autocratic leadership lead to him being one of the most successful presidents of the country.</a:t>
            </a:r>
          </a:p>
          <a:p>
            <a:pPr marL="0" lvl="0" indent="0" algn="ctr">
              <a:lnSpc>
                <a:spcPct val="100000"/>
              </a:lnSpc>
              <a:spcBef>
                <a:spcPts val="0"/>
              </a:spcBef>
              <a:buNone/>
            </a:pPr>
            <a:endParaRPr lang="en-US" sz="1500"/>
          </a:p>
        </p:txBody>
      </p:sp>
      <p:sp>
        <p:nvSpPr>
          <p:cNvPr id="11" name="Text Placeholder 47">
            <a:extLst>
              <a:ext uri="{FF2B5EF4-FFF2-40B4-BE49-F238E27FC236}">
                <a16:creationId xmlns:a16="http://schemas.microsoft.com/office/drawing/2014/main" id="{51A56B7F-9976-A744-BA70-55B311BF2D55}"/>
              </a:ext>
            </a:extLst>
          </p:cNvPr>
          <p:cNvSpPr txBox="1">
            <a:spLocks noGrp="1"/>
          </p:cNvSpPr>
          <p:nvPr>
            <p:ph type="body" idx="4294967295"/>
          </p:nvPr>
        </p:nvSpPr>
        <p:spPr>
          <a:xfrm>
            <a:off x="9488427" y="2067147"/>
            <a:ext cx="1865376" cy="866220"/>
          </a:xfrm>
          <a:ln w="19046">
            <a:solidFill>
              <a:srgbClr val="FFFFFF"/>
            </a:solidFill>
            <a:prstDash val="solid"/>
          </a:ln>
        </p:spPr>
        <p:txBody>
          <a:bodyPr anchor="ctr" anchorCtr="1"/>
          <a:lstStyle/>
          <a:p>
            <a:pPr marL="0" lvl="0" indent="0" algn="ctr">
              <a:lnSpc>
                <a:spcPct val="100000"/>
              </a:lnSpc>
              <a:buNone/>
            </a:pPr>
            <a:r>
              <a:rPr lang="en-US" sz="1800" b="1"/>
              <a:t>Vladimir Putin</a:t>
            </a:r>
          </a:p>
        </p:txBody>
      </p:sp>
      <p:sp>
        <p:nvSpPr>
          <p:cNvPr id="12" name="Text Placeholder 57">
            <a:extLst>
              <a:ext uri="{FF2B5EF4-FFF2-40B4-BE49-F238E27FC236}">
                <a16:creationId xmlns:a16="http://schemas.microsoft.com/office/drawing/2014/main" id="{87894E43-FB2F-5AC7-7A74-5382BD3DD017}"/>
              </a:ext>
            </a:extLst>
          </p:cNvPr>
          <p:cNvSpPr txBox="1">
            <a:spLocks noGrp="1"/>
          </p:cNvSpPr>
          <p:nvPr>
            <p:ph type="body" idx="4294967295"/>
          </p:nvPr>
        </p:nvSpPr>
        <p:spPr>
          <a:xfrm>
            <a:off x="9488427" y="2929819"/>
            <a:ext cx="1865376" cy="2613583"/>
          </a:xfrm>
          <a:ln w="19046">
            <a:solidFill>
              <a:srgbClr val="FFFFFF"/>
            </a:solidFill>
            <a:prstDash val="solid"/>
          </a:ln>
        </p:spPr>
        <p:txBody>
          <a:bodyPr tIns="219456" anchorCtr="1"/>
          <a:lstStyle/>
          <a:p>
            <a:pPr marL="0" lvl="0" indent="0" algn="ctr">
              <a:lnSpc>
                <a:spcPct val="100000"/>
              </a:lnSpc>
              <a:spcBef>
                <a:spcPts val="0"/>
              </a:spcBef>
              <a:buNone/>
            </a:pPr>
            <a:r>
              <a:rPr lang="en-US" sz="1500"/>
              <a:t>Same as the last two on the list a man with a strong Autocratic leadership plus the use of rewarding and punishing power makes him one of the most followed leaders.</a:t>
            </a:r>
          </a:p>
          <a:p>
            <a:pPr marL="0" lvl="0" indent="0" algn="ctr">
              <a:lnSpc>
                <a:spcPct val="100000"/>
              </a:lnSpc>
              <a:spcBef>
                <a:spcPts val="0"/>
              </a:spcBef>
              <a:buNone/>
            </a:pPr>
            <a:endParaRPr lang="en-US" sz="1500"/>
          </a:p>
        </p:txBody>
      </p:sp>
      <p:sp>
        <p:nvSpPr>
          <p:cNvPr id="3" name="Text Placeholder 39">
            <a:extLst>
              <a:ext uri="{FF2B5EF4-FFF2-40B4-BE49-F238E27FC236}">
                <a16:creationId xmlns:a16="http://schemas.microsoft.com/office/drawing/2014/main" id="{22204B72-37DB-7019-D82A-9699B4943B98}"/>
              </a:ext>
            </a:extLst>
          </p:cNvPr>
          <p:cNvSpPr txBox="1">
            <a:spLocks noGrp="1"/>
          </p:cNvSpPr>
          <p:nvPr>
            <p:ph type="body" idx="4294967295"/>
          </p:nvPr>
        </p:nvSpPr>
        <p:spPr>
          <a:xfrm>
            <a:off x="838203" y="2067147"/>
            <a:ext cx="1865376" cy="866220"/>
          </a:xfrm>
          <a:ln w="19046">
            <a:solidFill>
              <a:srgbClr val="FFFFFF"/>
            </a:solidFill>
            <a:prstDash val="solid"/>
          </a:ln>
        </p:spPr>
        <p:txBody>
          <a:bodyPr anchor="ctr" anchorCtr="1"/>
          <a:lstStyle/>
          <a:p>
            <a:pPr marL="0" lvl="0" indent="0" algn="ctr">
              <a:lnSpc>
                <a:spcPct val="100000"/>
              </a:lnSpc>
              <a:buNone/>
            </a:pPr>
            <a:r>
              <a:rPr lang="en-US" sz="1800" b="1"/>
              <a:t>Jeff Bezos</a:t>
            </a:r>
          </a:p>
        </p:txBody>
      </p:sp>
      <p:sp>
        <p:nvSpPr>
          <p:cNvPr id="13" name="Slide Number Placeholder 13">
            <a:extLst>
              <a:ext uri="{FF2B5EF4-FFF2-40B4-BE49-F238E27FC236}">
                <a16:creationId xmlns:a16="http://schemas.microsoft.com/office/drawing/2014/main" id="{C4F4E1FE-8973-257C-8C6E-17C39129A020}"/>
              </a:ext>
            </a:extLst>
          </p:cNvPr>
          <p:cNvSpPr txBox="1"/>
          <p:nvPr/>
        </p:nvSpPr>
        <p:spPr>
          <a:xfrm>
            <a:off x="11194167" y="6215661"/>
            <a:ext cx="458589"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6C4FFE0-8D5D-406E-A53B-09D935AFE27F}" type="slidenum">
              <a:rPr/>
              <a:t>18</a:t>
            </a:fld>
            <a:endParaRPr lang="en-US" sz="1200" b="0" i="0" u="none" strike="noStrike" kern="1200" cap="none" spc="0" baseline="0">
              <a:solidFill>
                <a:srgbClr val="FFFFFF"/>
              </a:solidFill>
              <a:uFillTx/>
              <a:latin typeface="Abadi" pitchFamily="34"/>
            </a:endParaRPr>
          </a:p>
        </p:txBody>
      </p:sp>
      <p:sp>
        <p:nvSpPr>
          <p:cNvPr id="14" name="Rectangle 25">
            <a:extLst>
              <a:ext uri="{FF2B5EF4-FFF2-40B4-BE49-F238E27FC236}">
                <a16:creationId xmlns:a16="http://schemas.microsoft.com/office/drawing/2014/main" id="{33B08E0D-C9F5-C9C9-E237-4F248D412D24}"/>
              </a:ext>
            </a:extLst>
          </p:cNvPr>
          <p:cNvSpPr/>
          <p:nvPr/>
        </p:nvSpPr>
        <p:spPr>
          <a:xfrm>
            <a:off x="845390" y="2066626"/>
            <a:ext cx="10515600" cy="859536"/>
          </a:xfrm>
          <a:prstGeom prst="rect">
            <a:avLst/>
          </a:prstGeom>
          <a:noFill/>
          <a:ln w="28575" cap="flat">
            <a:solidFill>
              <a:srgbClr val="B8390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badi"/>
            </a:endParaRPr>
          </a:p>
        </p:txBody>
      </p:sp>
      <p:sp>
        <p:nvSpPr>
          <p:cNvPr id="15" name="Footer Placeholder 3">
            <a:extLst>
              <a:ext uri="{FF2B5EF4-FFF2-40B4-BE49-F238E27FC236}">
                <a16:creationId xmlns:a16="http://schemas.microsoft.com/office/drawing/2014/main" id="{418CC230-A84A-4C8A-6A9F-D04BC66A3629}"/>
              </a:ext>
            </a:extLst>
          </p:cNvPr>
          <p:cNvSpPr txBox="1"/>
          <p:nvPr/>
        </p:nvSpPr>
        <p:spPr>
          <a:xfrm>
            <a:off x="821149" y="5421084"/>
            <a:ext cx="10664830" cy="7319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FFFFFF"/>
                </a:solidFill>
                <a:uFillTx/>
                <a:latin typeface="Abadi"/>
              </a:rPr>
              <a:t>(McGinn,D. 2013.)                                                               (Western Goveernors University, 2020.)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Abadi"/>
            </a:endParaRPr>
          </a:p>
        </p:txBody>
      </p:sp>
    </p:spTree>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占位符 15">
            <a:extLst>
              <a:ext uri="{FF2B5EF4-FFF2-40B4-BE49-F238E27FC236}">
                <a16:creationId xmlns:a16="http://schemas.microsoft.com/office/drawing/2014/main" id="{26E54A87-99AD-0547-E42D-ACADBFA488A4}"/>
              </a:ext>
            </a:extLst>
          </p:cNvPr>
          <p:cNvSpPr txBox="1">
            <a:spLocks noGrp="1"/>
          </p:cNvSpPr>
          <p:nvPr>
            <p:ph type="body" idx="4294967295"/>
          </p:nvPr>
        </p:nvSpPr>
        <p:spPr>
          <a:xfrm>
            <a:off x="1507132" y="4447074"/>
            <a:ext cx="1877574" cy="506394"/>
          </a:xfrm>
        </p:spPr>
        <p:txBody>
          <a:bodyPr anchorCtr="1"/>
          <a:lstStyle/>
          <a:p>
            <a:pPr marL="0" lvl="0" indent="0" algn="ctr">
              <a:spcBef>
                <a:spcPts val="0"/>
              </a:spcBef>
              <a:buNone/>
            </a:pPr>
            <a:r>
              <a:rPr lang="en-US" sz="1400"/>
              <a:t>Thinking in different ways in contrast to the majority of people</a:t>
            </a:r>
          </a:p>
          <a:p>
            <a:pPr marL="0" lvl="0" indent="0" algn="ctr">
              <a:spcBef>
                <a:spcPts val="0"/>
              </a:spcBef>
              <a:buNone/>
            </a:pPr>
            <a:endParaRPr lang="en-US" sz="1400"/>
          </a:p>
        </p:txBody>
      </p:sp>
      <p:sp>
        <p:nvSpPr>
          <p:cNvPr id="5" name="Text Placeholder 64">
            <a:extLst>
              <a:ext uri="{FF2B5EF4-FFF2-40B4-BE49-F238E27FC236}">
                <a16:creationId xmlns:a16="http://schemas.microsoft.com/office/drawing/2014/main" id="{79309B44-2DB5-ECB8-E478-2D913D05C952}"/>
              </a:ext>
            </a:extLst>
          </p:cNvPr>
          <p:cNvSpPr txBox="1">
            <a:spLocks noGrp="1"/>
          </p:cNvSpPr>
          <p:nvPr>
            <p:ph type="body" idx="4294967295"/>
          </p:nvPr>
        </p:nvSpPr>
        <p:spPr>
          <a:xfrm>
            <a:off x="3889939" y="2355640"/>
            <a:ext cx="1877574" cy="506394"/>
          </a:xfrm>
        </p:spPr>
        <p:txBody>
          <a:bodyPr anchor="b" anchorCtr="1"/>
          <a:lstStyle/>
          <a:p>
            <a:pPr marL="0" lvl="0" indent="0" algn="ctr">
              <a:lnSpc>
                <a:spcPct val="100000"/>
              </a:lnSpc>
              <a:buNone/>
            </a:pPr>
            <a:r>
              <a:rPr lang="en-US" sz="1800" b="1"/>
              <a:t>Embrace different experiences</a:t>
            </a:r>
          </a:p>
        </p:txBody>
      </p:sp>
      <p:sp>
        <p:nvSpPr>
          <p:cNvPr id="6" name="文本占位符 18">
            <a:extLst>
              <a:ext uri="{FF2B5EF4-FFF2-40B4-BE49-F238E27FC236}">
                <a16:creationId xmlns:a16="http://schemas.microsoft.com/office/drawing/2014/main" id="{4D784735-C4CD-8F94-0B48-276A1D9D985E}"/>
              </a:ext>
            </a:extLst>
          </p:cNvPr>
          <p:cNvSpPr txBox="1">
            <a:spLocks noGrp="1"/>
          </p:cNvSpPr>
          <p:nvPr>
            <p:ph type="body" idx="4294967295"/>
          </p:nvPr>
        </p:nvSpPr>
        <p:spPr>
          <a:xfrm>
            <a:off x="3889939" y="2937720"/>
            <a:ext cx="1877574" cy="506394"/>
          </a:xfrm>
        </p:spPr>
        <p:txBody>
          <a:bodyPr anchorCtr="1"/>
          <a:lstStyle/>
          <a:p>
            <a:pPr marL="0" lvl="0" indent="0" algn="ctr">
              <a:buNone/>
            </a:pPr>
            <a:r>
              <a:rPr lang="en-US" sz="1400"/>
              <a:t>Going in different ways can lead to innovation or failure and Bezos is not scared of failure</a:t>
            </a:r>
          </a:p>
        </p:txBody>
      </p:sp>
      <p:sp>
        <p:nvSpPr>
          <p:cNvPr id="7" name="Text Placeholder 66">
            <a:extLst>
              <a:ext uri="{FF2B5EF4-FFF2-40B4-BE49-F238E27FC236}">
                <a16:creationId xmlns:a16="http://schemas.microsoft.com/office/drawing/2014/main" id="{FA769391-530C-67C3-CA9A-8935C014BE21}"/>
              </a:ext>
            </a:extLst>
          </p:cNvPr>
          <p:cNvSpPr txBox="1">
            <a:spLocks noGrp="1"/>
          </p:cNvSpPr>
          <p:nvPr>
            <p:ph type="body" idx="4294967295"/>
          </p:nvPr>
        </p:nvSpPr>
        <p:spPr>
          <a:xfrm>
            <a:off x="5107225" y="4273420"/>
            <a:ext cx="1877574" cy="391884"/>
          </a:xfrm>
        </p:spPr>
        <p:txBody>
          <a:bodyPr anchor="b" anchorCtr="1"/>
          <a:lstStyle/>
          <a:p>
            <a:pPr marL="0" lvl="0" indent="0" algn="ctr">
              <a:lnSpc>
                <a:spcPct val="100000"/>
              </a:lnSpc>
              <a:buNone/>
            </a:pPr>
            <a:r>
              <a:rPr lang="en-US" sz="1800" b="1"/>
              <a:t>Influencing skills</a:t>
            </a:r>
          </a:p>
        </p:txBody>
      </p:sp>
      <p:sp>
        <p:nvSpPr>
          <p:cNvPr id="8" name="文本占位符 20">
            <a:extLst>
              <a:ext uri="{FF2B5EF4-FFF2-40B4-BE49-F238E27FC236}">
                <a16:creationId xmlns:a16="http://schemas.microsoft.com/office/drawing/2014/main" id="{292C7BD6-5D0A-E268-E0E9-98838D6D3AA2}"/>
              </a:ext>
            </a:extLst>
          </p:cNvPr>
          <p:cNvSpPr txBox="1">
            <a:spLocks noGrp="1"/>
          </p:cNvSpPr>
          <p:nvPr>
            <p:ph type="body" idx="4294967295"/>
          </p:nvPr>
        </p:nvSpPr>
        <p:spPr>
          <a:xfrm>
            <a:off x="5107225" y="4665305"/>
            <a:ext cx="1877574" cy="892253"/>
          </a:xfrm>
        </p:spPr>
        <p:txBody>
          <a:bodyPr anchorCtr="1"/>
          <a:lstStyle/>
          <a:p>
            <a:pPr marL="0" lvl="0" indent="0" algn="ctr">
              <a:spcBef>
                <a:spcPts val="0"/>
              </a:spcBef>
              <a:buNone/>
            </a:pPr>
            <a:r>
              <a:rPr lang="en-US" sz="1400"/>
              <a:t>Jeff Bezos influences his employees with his values, believes and principles. And he encourages them to create new ides</a:t>
            </a:r>
          </a:p>
          <a:p>
            <a:pPr marL="0" lvl="0" indent="0" algn="ctr">
              <a:spcBef>
                <a:spcPts val="0"/>
              </a:spcBef>
              <a:buNone/>
            </a:pPr>
            <a:endParaRPr lang="en-US" sz="1400"/>
          </a:p>
        </p:txBody>
      </p:sp>
      <p:sp>
        <p:nvSpPr>
          <p:cNvPr id="9" name="Text Placeholder 68">
            <a:extLst>
              <a:ext uri="{FF2B5EF4-FFF2-40B4-BE49-F238E27FC236}">
                <a16:creationId xmlns:a16="http://schemas.microsoft.com/office/drawing/2014/main" id="{A2B044D4-EC7C-E7A3-1485-5AEDBC4DF0C3}"/>
              </a:ext>
            </a:extLst>
          </p:cNvPr>
          <p:cNvSpPr txBox="1">
            <a:spLocks noGrp="1"/>
          </p:cNvSpPr>
          <p:nvPr>
            <p:ph type="body" idx="4294967295"/>
          </p:nvPr>
        </p:nvSpPr>
        <p:spPr>
          <a:xfrm>
            <a:off x="7501938" y="3940679"/>
            <a:ext cx="1877574" cy="506394"/>
          </a:xfrm>
        </p:spPr>
        <p:txBody>
          <a:bodyPr anchor="b" anchorCtr="1"/>
          <a:lstStyle/>
          <a:p>
            <a:pPr marL="0" lvl="0" indent="0" algn="ctr">
              <a:lnSpc>
                <a:spcPct val="100000"/>
              </a:lnSpc>
              <a:buNone/>
            </a:pPr>
            <a:r>
              <a:rPr lang="en-US" sz="1800" b="1"/>
              <a:t>Human skill</a:t>
            </a:r>
          </a:p>
        </p:txBody>
      </p:sp>
      <p:sp>
        <p:nvSpPr>
          <p:cNvPr id="10" name="文本占位符 22">
            <a:extLst>
              <a:ext uri="{FF2B5EF4-FFF2-40B4-BE49-F238E27FC236}">
                <a16:creationId xmlns:a16="http://schemas.microsoft.com/office/drawing/2014/main" id="{D8C4530B-2DD5-3ED2-36CC-27F8161EDDF2}"/>
              </a:ext>
            </a:extLst>
          </p:cNvPr>
          <p:cNvSpPr txBox="1">
            <a:spLocks noGrp="1"/>
          </p:cNvSpPr>
          <p:nvPr>
            <p:ph type="body" idx="4294967295"/>
          </p:nvPr>
        </p:nvSpPr>
        <p:spPr>
          <a:xfrm>
            <a:off x="7501938" y="4447074"/>
            <a:ext cx="1877574" cy="1412546"/>
          </a:xfrm>
        </p:spPr>
        <p:txBody>
          <a:bodyPr anchorCtr="1"/>
          <a:lstStyle/>
          <a:p>
            <a:pPr marL="0" lvl="0" indent="0" algn="ctr">
              <a:spcBef>
                <a:spcPts val="0"/>
              </a:spcBef>
              <a:buNone/>
            </a:pPr>
            <a:r>
              <a:rPr lang="en-US" sz="1400"/>
              <a:t>This is one of the key skills a leader should have. To be able to communicate properly and look at the other perspective of the person infront</a:t>
            </a:r>
          </a:p>
          <a:p>
            <a:pPr marL="0" lvl="0" indent="0" algn="ctr">
              <a:spcBef>
                <a:spcPts val="0"/>
              </a:spcBef>
              <a:buNone/>
            </a:pPr>
            <a:endParaRPr lang="en-US" sz="1400"/>
          </a:p>
        </p:txBody>
      </p:sp>
      <p:sp>
        <p:nvSpPr>
          <p:cNvPr id="11" name="Text Placeholder 70">
            <a:extLst>
              <a:ext uri="{FF2B5EF4-FFF2-40B4-BE49-F238E27FC236}">
                <a16:creationId xmlns:a16="http://schemas.microsoft.com/office/drawing/2014/main" id="{7D727C00-FC99-4137-FCE3-52C7C9080F1B}"/>
              </a:ext>
            </a:extLst>
          </p:cNvPr>
          <p:cNvSpPr txBox="1">
            <a:spLocks noGrp="1"/>
          </p:cNvSpPr>
          <p:nvPr>
            <p:ph type="body" idx="4294967295"/>
          </p:nvPr>
        </p:nvSpPr>
        <p:spPr>
          <a:xfrm>
            <a:off x="8734714" y="2146041"/>
            <a:ext cx="1877574" cy="506394"/>
          </a:xfrm>
        </p:spPr>
        <p:txBody>
          <a:bodyPr anchor="b" anchorCtr="1"/>
          <a:lstStyle/>
          <a:p>
            <a:pPr marL="0" lvl="0" indent="0" algn="ctr">
              <a:lnSpc>
                <a:spcPct val="100000"/>
              </a:lnSpc>
              <a:buNone/>
            </a:pPr>
            <a:r>
              <a:rPr lang="en-US" sz="1800" b="1"/>
              <a:t>Focus on the process</a:t>
            </a:r>
          </a:p>
        </p:txBody>
      </p:sp>
      <p:sp>
        <p:nvSpPr>
          <p:cNvPr id="3" name="Text Placeholder 62">
            <a:extLst>
              <a:ext uri="{FF2B5EF4-FFF2-40B4-BE49-F238E27FC236}">
                <a16:creationId xmlns:a16="http://schemas.microsoft.com/office/drawing/2014/main" id="{5EFCDC82-F75A-7C01-0620-9D9ADEA77E0A}"/>
              </a:ext>
            </a:extLst>
          </p:cNvPr>
          <p:cNvSpPr txBox="1">
            <a:spLocks noGrp="1"/>
          </p:cNvSpPr>
          <p:nvPr>
            <p:ph type="body" idx="4294967295"/>
          </p:nvPr>
        </p:nvSpPr>
        <p:spPr>
          <a:xfrm>
            <a:off x="1507132" y="3865004"/>
            <a:ext cx="1877574" cy="506394"/>
          </a:xfrm>
        </p:spPr>
        <p:txBody>
          <a:bodyPr anchor="b" anchorCtr="1"/>
          <a:lstStyle/>
          <a:p>
            <a:pPr marL="0" lvl="0" indent="0" algn="ctr">
              <a:lnSpc>
                <a:spcPct val="100000"/>
              </a:lnSpc>
              <a:buNone/>
            </a:pPr>
            <a:r>
              <a:rPr lang="en-US" sz="1800" b="1"/>
              <a:t>Think out of the box</a:t>
            </a:r>
          </a:p>
        </p:txBody>
      </p:sp>
      <p:sp>
        <p:nvSpPr>
          <p:cNvPr id="12" name="文本占位符 24">
            <a:extLst>
              <a:ext uri="{FF2B5EF4-FFF2-40B4-BE49-F238E27FC236}">
                <a16:creationId xmlns:a16="http://schemas.microsoft.com/office/drawing/2014/main" id="{F68E2998-58E5-F210-FB20-8E0BA68C91D9}"/>
              </a:ext>
            </a:extLst>
          </p:cNvPr>
          <p:cNvSpPr txBox="1">
            <a:spLocks noGrp="1"/>
          </p:cNvSpPr>
          <p:nvPr>
            <p:ph type="body" idx="4294967295"/>
          </p:nvPr>
        </p:nvSpPr>
        <p:spPr>
          <a:xfrm>
            <a:off x="8472199" y="2652436"/>
            <a:ext cx="2341979" cy="1212567"/>
          </a:xfrm>
        </p:spPr>
        <p:txBody>
          <a:bodyPr anchorCtr="1"/>
          <a:lstStyle/>
          <a:p>
            <a:pPr marL="0" lvl="0" indent="0" algn="ctr">
              <a:spcBef>
                <a:spcPts val="0"/>
              </a:spcBef>
              <a:buNone/>
            </a:pPr>
            <a:r>
              <a:rPr lang="en-US" sz="1400"/>
              <a:t>Jeff Bezos is a leader who focuses more on the process and not the result. This skill helps him build a following that knows he will be ethical and fair during</a:t>
            </a:r>
            <a:br>
              <a:rPr lang="en-US" sz="1400"/>
            </a:br>
            <a:r>
              <a:rPr lang="en-US" sz="1400"/>
              <a:t>the process</a:t>
            </a:r>
          </a:p>
          <a:p>
            <a:pPr marL="0" lvl="0" indent="0" algn="ctr">
              <a:spcBef>
                <a:spcPts val="0"/>
              </a:spcBef>
              <a:buNone/>
            </a:pPr>
            <a:endParaRPr lang="en-US" sz="1400"/>
          </a:p>
        </p:txBody>
      </p:sp>
      <p:sp>
        <p:nvSpPr>
          <p:cNvPr id="2" name="Title 16">
            <a:extLst>
              <a:ext uri="{FF2B5EF4-FFF2-40B4-BE49-F238E27FC236}">
                <a16:creationId xmlns:a16="http://schemas.microsoft.com/office/drawing/2014/main" id="{DB67891F-0C3D-9E27-6647-A4D889386471}"/>
              </a:ext>
            </a:extLst>
          </p:cNvPr>
          <p:cNvSpPr txBox="1">
            <a:spLocks noGrp="1"/>
          </p:cNvSpPr>
          <p:nvPr>
            <p:ph type="title"/>
          </p:nvPr>
        </p:nvSpPr>
        <p:spPr/>
        <p:txBody>
          <a:bodyPr/>
          <a:lstStyle/>
          <a:p>
            <a:pPr lvl="0"/>
            <a:r>
              <a:rPr lang="en-US"/>
              <a:t>Jeff Bezos leader skills</a:t>
            </a:r>
          </a:p>
        </p:txBody>
      </p:sp>
      <p:sp>
        <p:nvSpPr>
          <p:cNvPr id="13" name="Slide Number Placeholder 13">
            <a:extLst>
              <a:ext uri="{FF2B5EF4-FFF2-40B4-BE49-F238E27FC236}">
                <a16:creationId xmlns:a16="http://schemas.microsoft.com/office/drawing/2014/main" id="{15800DE5-3FB1-B385-9F1A-7D9163BAC556}"/>
              </a:ext>
            </a:extLst>
          </p:cNvPr>
          <p:cNvSpPr txBox="1"/>
          <p:nvPr/>
        </p:nvSpPr>
        <p:spPr>
          <a:xfrm>
            <a:off x="11194167" y="6215661"/>
            <a:ext cx="458589"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8782269-B30B-457F-8B51-D585084CBC63}" type="slidenum">
              <a:rPr/>
              <a:t>19</a:t>
            </a:fld>
            <a:endParaRPr lang="en-US" sz="1200" b="0" i="0" u="none" strike="noStrike" kern="1200" cap="none" spc="0" baseline="0">
              <a:solidFill>
                <a:srgbClr val="FFFFFF"/>
              </a:solidFill>
              <a:uFillTx/>
              <a:latin typeface="Abadi" pitchFamily="34"/>
            </a:endParaRPr>
          </a:p>
        </p:txBody>
      </p:sp>
      <p:sp>
        <p:nvSpPr>
          <p:cNvPr id="14" name="Footer Placeholder 3">
            <a:extLst>
              <a:ext uri="{FF2B5EF4-FFF2-40B4-BE49-F238E27FC236}">
                <a16:creationId xmlns:a16="http://schemas.microsoft.com/office/drawing/2014/main" id="{6A2E6A5B-2402-67A6-392E-4BA09D4082EC}"/>
              </a:ext>
            </a:extLst>
          </p:cNvPr>
          <p:cNvSpPr txBox="1"/>
          <p:nvPr/>
        </p:nvSpPr>
        <p:spPr>
          <a:xfrm>
            <a:off x="9964536" y="4517712"/>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FFFFFF"/>
                </a:solidFill>
                <a:uFillTx/>
                <a:latin typeface="Abadi"/>
              </a:rPr>
              <a:t>(Sattar, S. 2018.)</a:t>
            </a:r>
          </a:p>
        </p:txBody>
      </p:sp>
    </p:spTree>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占位符 15" descr="People in an office discussing work over a laptop&#10;">
            <a:extLst>
              <a:ext uri="{FF2B5EF4-FFF2-40B4-BE49-F238E27FC236}">
                <a16:creationId xmlns:a16="http://schemas.microsoft.com/office/drawing/2014/main" id="{F5338F9C-8B8B-0276-2CE7-826B1C3AFF05}"/>
              </a:ext>
            </a:extLst>
          </p:cNvPr>
          <p:cNvPicPr>
            <a:picLocks noGrp="1" noChangeAspect="1"/>
          </p:cNvPicPr>
          <p:nvPr>
            <p:ph type="pic" idx="4294967295"/>
          </p:nvPr>
        </p:nvPicPr>
        <p:blipFill>
          <a:blip r:embed="rId2"/>
          <a:srcRect/>
          <a:stretch>
            <a:fillRect/>
          </a:stretch>
        </p:blipFill>
        <p:spPr>
          <a:xfrm>
            <a:off x="2754950" y="2502100"/>
            <a:ext cx="1465838" cy="1289395"/>
          </a:xfrm>
        </p:spPr>
      </p:pic>
      <p:pic>
        <p:nvPicPr>
          <p:cNvPr id="5" name="图片占位符 17" descr="Layout of website design sketches on white paper">
            <a:extLst>
              <a:ext uri="{FF2B5EF4-FFF2-40B4-BE49-F238E27FC236}">
                <a16:creationId xmlns:a16="http://schemas.microsoft.com/office/drawing/2014/main" id="{172ACEDA-0F5E-BC4F-57E2-7B5ECA29AE51}"/>
              </a:ext>
            </a:extLst>
          </p:cNvPr>
          <p:cNvPicPr>
            <a:picLocks noGrp="1" noChangeAspect="1"/>
          </p:cNvPicPr>
          <p:nvPr>
            <p:ph type="pic" idx="4294967295"/>
          </p:nvPr>
        </p:nvPicPr>
        <p:blipFill>
          <a:blip r:embed="rId3"/>
          <a:srcRect/>
          <a:stretch>
            <a:fillRect/>
          </a:stretch>
        </p:blipFill>
        <p:spPr>
          <a:xfrm>
            <a:off x="3948598" y="3194931"/>
            <a:ext cx="1465838" cy="1289395"/>
          </a:xfrm>
        </p:spPr>
      </p:pic>
      <p:sp>
        <p:nvSpPr>
          <p:cNvPr id="6" name="Text Placeholder 24">
            <a:extLst>
              <a:ext uri="{FF2B5EF4-FFF2-40B4-BE49-F238E27FC236}">
                <a16:creationId xmlns:a16="http://schemas.microsoft.com/office/drawing/2014/main" id="{79240812-2D8E-BA98-53F4-0007019CD1E2}"/>
              </a:ext>
            </a:extLst>
          </p:cNvPr>
          <p:cNvSpPr txBox="1">
            <a:spLocks noGrp="1"/>
          </p:cNvSpPr>
          <p:nvPr>
            <p:ph type="body" idx="4294967295"/>
          </p:nvPr>
        </p:nvSpPr>
        <p:spPr>
          <a:xfrm>
            <a:off x="6096003" y="3093991"/>
            <a:ext cx="3034143" cy="1879786"/>
          </a:xfrm>
        </p:spPr>
        <p:txBody>
          <a:bodyPr/>
          <a:lstStyle/>
          <a:p>
            <a:pPr marL="0" lvl="0" indent="0">
              <a:lnSpc>
                <a:spcPct val="100000"/>
              </a:lnSpc>
              <a:buNone/>
            </a:pPr>
            <a:r>
              <a:rPr lang="en-US" sz="1800"/>
              <a:t>Stanislav Angelov</a:t>
            </a:r>
          </a:p>
          <a:p>
            <a:pPr marL="0" lvl="0" indent="0">
              <a:lnSpc>
                <a:spcPct val="100000"/>
              </a:lnSpc>
              <a:buNone/>
            </a:pPr>
            <a:r>
              <a:rPr lang="en-US" sz="1800"/>
              <a:t>1919647</a:t>
            </a:r>
          </a:p>
          <a:p>
            <a:pPr marL="0" lvl="0" indent="0">
              <a:lnSpc>
                <a:spcPct val="100000"/>
              </a:lnSpc>
              <a:buNone/>
            </a:pPr>
            <a:endParaRPr lang="en-US" sz="1800"/>
          </a:p>
        </p:txBody>
      </p:sp>
      <p:pic>
        <p:nvPicPr>
          <p:cNvPr id="3" name="图片占位符 13" descr="People working in office">
            <a:extLst>
              <a:ext uri="{FF2B5EF4-FFF2-40B4-BE49-F238E27FC236}">
                <a16:creationId xmlns:a16="http://schemas.microsoft.com/office/drawing/2014/main" id="{3073054D-627E-EE81-9518-6E97EA54CA4D}"/>
              </a:ext>
            </a:extLst>
          </p:cNvPr>
          <p:cNvPicPr>
            <a:picLocks noGrp="1" noChangeAspect="1"/>
          </p:cNvPicPr>
          <p:nvPr>
            <p:ph type="pic" idx="4294967295"/>
          </p:nvPr>
        </p:nvPicPr>
        <p:blipFill>
          <a:blip r:embed="rId4"/>
          <a:srcRect/>
          <a:stretch>
            <a:fillRect/>
          </a:stretch>
        </p:blipFill>
        <p:spPr>
          <a:xfrm>
            <a:off x="391107" y="2493385"/>
            <a:ext cx="1465838" cy="1289395"/>
          </a:xfrm>
        </p:spPr>
      </p:pic>
      <p:pic>
        <p:nvPicPr>
          <p:cNvPr id="7" name="Picture Placeholder 27" descr="Businesswoman reviewing sticky notes on a wall">
            <a:extLst>
              <a:ext uri="{FF2B5EF4-FFF2-40B4-BE49-F238E27FC236}">
                <a16:creationId xmlns:a16="http://schemas.microsoft.com/office/drawing/2014/main" id="{6025C5A4-C7D1-61B7-D48D-9B736A903E04}"/>
              </a:ext>
            </a:extLst>
          </p:cNvPr>
          <p:cNvPicPr>
            <a:picLocks noGrp="1" noChangeAspect="1"/>
          </p:cNvPicPr>
          <p:nvPr>
            <p:ph type="pic" idx="4294967295"/>
          </p:nvPr>
        </p:nvPicPr>
        <p:blipFill>
          <a:blip r:embed="rId5"/>
          <a:srcRect/>
          <a:stretch>
            <a:fillRect/>
          </a:stretch>
        </p:blipFill>
        <p:spPr>
          <a:xfrm>
            <a:off x="5151409" y="5238679"/>
            <a:ext cx="1465838" cy="1289395"/>
          </a:xfrm>
        </p:spPr>
      </p:pic>
      <p:sp>
        <p:nvSpPr>
          <p:cNvPr id="2" name="Title 23">
            <a:extLst>
              <a:ext uri="{FF2B5EF4-FFF2-40B4-BE49-F238E27FC236}">
                <a16:creationId xmlns:a16="http://schemas.microsoft.com/office/drawing/2014/main" id="{E28C97B5-C32B-1D40-146F-5EB112DE7C60}"/>
              </a:ext>
            </a:extLst>
          </p:cNvPr>
          <p:cNvSpPr txBox="1">
            <a:spLocks noGrp="1"/>
          </p:cNvSpPr>
          <p:nvPr>
            <p:ph type="title"/>
          </p:nvPr>
        </p:nvSpPr>
        <p:spPr/>
        <p:txBody>
          <a:bodyPr/>
          <a:lstStyle/>
          <a:p>
            <a:pPr lvl="0"/>
            <a:r>
              <a:rPr lang="en-US"/>
              <a:t>Thank you</a:t>
            </a:r>
          </a:p>
        </p:txBody>
      </p:sp>
    </p:spTree>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4" name="Picture 4" descr="Bridge and cityscape">
            <a:extLst>
              <a:ext uri="{FF2B5EF4-FFF2-40B4-BE49-F238E27FC236}">
                <a16:creationId xmlns:a16="http://schemas.microsoft.com/office/drawing/2014/main" id="{80C64738-15C6-54EF-9922-686343B6D720}"/>
              </a:ext>
            </a:extLst>
          </p:cNvPr>
          <p:cNvPicPr>
            <a:picLocks noChangeAspect="1"/>
          </p:cNvPicPr>
          <p:nvPr/>
        </p:nvPicPr>
        <p:blipFill rotWithShape="1">
          <a:blip r:embed="rId2">
            <a:alphaModFix amt="50000"/>
          </a:blip>
          <a:srcRect t="2687" b="1304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Jeff Bezos</a:t>
            </a:r>
            <a:endParaRPr lang="bg-BG">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r>
              <a:rPr lang="en-GB" sz="1700">
                <a:solidFill>
                  <a:srgbClr val="FFFFFF"/>
                </a:solidFill>
              </a:rPr>
              <a:t>Leadership and Recommendations</a:t>
            </a:r>
            <a:br>
              <a:rPr lang="en-GB" sz="1700">
                <a:solidFill>
                  <a:srgbClr val="FFFFFF"/>
                </a:solidFill>
              </a:rPr>
            </a:br>
            <a:r>
              <a:rPr lang="en-GB" sz="1700">
                <a:solidFill>
                  <a:srgbClr val="FFFFFF"/>
                </a:solidFill>
              </a:rPr>
              <a:t>by</a:t>
            </a:r>
            <a:br>
              <a:rPr lang="en-GB" sz="1700">
                <a:solidFill>
                  <a:srgbClr val="FFFFFF"/>
                </a:solidFill>
              </a:rPr>
            </a:br>
            <a:r>
              <a:rPr lang="en-GB" sz="1700">
                <a:solidFill>
                  <a:srgbClr val="FFFFFF"/>
                </a:solidFill>
              </a:rPr>
              <a:t>Dimitar Gadov</a:t>
            </a:r>
            <a:br>
              <a:rPr lang="en-GB" sz="1700">
                <a:solidFill>
                  <a:srgbClr val="FFFFFF"/>
                </a:solidFill>
              </a:rPr>
            </a:br>
            <a:r>
              <a:rPr lang="en-GB" sz="1700">
                <a:solidFill>
                  <a:srgbClr val="FFFFFF"/>
                </a:solidFill>
              </a:rPr>
              <a:t>1913486</a:t>
            </a:r>
            <a:endParaRPr lang="bg-BG" sz="1700">
              <a:solidFill>
                <a:srgbClr val="FFFFFF"/>
              </a:solidFill>
            </a:endParaRPr>
          </a:p>
        </p:txBody>
      </p:sp>
    </p:spTree>
    <p:extLst>
      <p:ext uri="{BB962C8B-B14F-4D97-AF65-F5344CB8AC3E}">
        <p14:creationId xmlns:p14="http://schemas.microsoft.com/office/powerpoint/2010/main" val="1243254288"/>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20466" y="609600"/>
            <a:ext cx="4140014" cy="1330839"/>
          </a:xfrm>
        </p:spPr>
        <p:txBody>
          <a:bodyPr>
            <a:normAutofit/>
          </a:bodyPr>
          <a:lstStyle/>
          <a:p>
            <a:r>
              <a:rPr lang="en-GB" dirty="0">
                <a:solidFill>
                  <a:schemeClr val="tx1"/>
                </a:solidFill>
              </a:rPr>
              <a:t>Leadership Style</a:t>
            </a:r>
            <a:endParaRPr lang="bg-BG" dirty="0">
              <a:solidFill>
                <a:schemeClr val="tx1"/>
              </a:solidFill>
            </a:endParaRPr>
          </a:p>
        </p:txBody>
      </p:sp>
      <p:pic>
        <p:nvPicPr>
          <p:cNvPr id="5" name="Picture 4" descr="A person in a suit&#10;&#10;Description automatically generated with low confidence"/>
          <p:cNvPicPr>
            <a:picLocks noChangeAspect="1"/>
          </p:cNvPicPr>
          <p:nvPr/>
        </p:nvPicPr>
        <p:blipFill rotWithShape="1">
          <a:blip r:embed="rId2" cstate="print">
            <a:extLst>
              <a:ext uri="{28A0092B-C50C-407E-A947-70E740481C1C}">
                <a14:useLocalDpi xmlns:a14="http://schemas.microsoft.com/office/drawing/2010/main" val="0"/>
              </a:ext>
            </a:extLst>
          </a:blip>
          <a:srcRect l="5234" r="38157"/>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p:cNvSpPr>
            <a:spLocks noGrp="1"/>
          </p:cNvSpPr>
          <p:nvPr>
            <p:ph idx="1"/>
          </p:nvPr>
        </p:nvSpPr>
        <p:spPr>
          <a:xfrm>
            <a:off x="7320465" y="2194102"/>
            <a:ext cx="4140013" cy="3908586"/>
          </a:xfrm>
        </p:spPr>
        <p:txBody>
          <a:bodyPr>
            <a:normAutofit/>
          </a:bodyPr>
          <a:lstStyle/>
          <a:p>
            <a:r>
              <a:rPr lang="en-US" sz="1900" dirty="0">
                <a:solidFill>
                  <a:schemeClr val="tx1"/>
                </a:solidFill>
              </a:rPr>
              <a:t>Jeff Bezos followed the Pragmatist leadership style to maintain the company’s stability and high-rated customer satisfaction.</a:t>
            </a:r>
          </a:p>
          <a:p>
            <a:r>
              <a:rPr lang="en-US" sz="1900" dirty="0">
                <a:solidFill>
                  <a:schemeClr val="tx1"/>
                </a:solidFill>
              </a:rPr>
              <a:t>His approach is to provide top-standard products and services and requires all his employees to do the same.</a:t>
            </a:r>
          </a:p>
          <a:p>
            <a:r>
              <a:rPr lang="en-US" sz="1900" dirty="0">
                <a:solidFill>
                  <a:schemeClr val="tx1"/>
                </a:solidFill>
              </a:rPr>
              <a:t>Employees are asked to maintain their creativity, competitiveness and fellowship with their colleagues. (Matthews, Harbin, &amp; Daigle, 2018)</a:t>
            </a:r>
          </a:p>
          <a:p>
            <a:endParaRPr lang="en-US" sz="1900" dirty="0"/>
          </a:p>
          <a:p>
            <a:endParaRPr lang="bg-BG" sz="1900" dirty="0"/>
          </a:p>
        </p:txBody>
      </p:sp>
    </p:spTree>
    <p:extLst>
      <p:ext uri="{BB962C8B-B14F-4D97-AF65-F5344CB8AC3E}">
        <p14:creationId xmlns:p14="http://schemas.microsoft.com/office/powerpoint/2010/main" val="2687566650"/>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28990" y="637763"/>
            <a:ext cx="2916358" cy="1627274"/>
          </a:xfrm>
        </p:spPr>
        <p:txBody>
          <a:bodyPr vert="horz" lIns="91440" tIns="45720" rIns="91440" bIns="45720" rtlCol="0" anchor="t">
            <a:normAutofit/>
          </a:bodyPr>
          <a:lstStyle/>
          <a:p>
            <a:pPr>
              <a:spcBef>
                <a:spcPct val="0"/>
              </a:spcBef>
            </a:pPr>
            <a:r>
              <a:rPr lang="en-US" sz="4000" kern="1200">
                <a:solidFill>
                  <a:schemeClr val="tx1"/>
                </a:solidFill>
                <a:latin typeface="+mj-lt"/>
                <a:ea typeface="+mj-ea"/>
                <a:cs typeface="+mj-cs"/>
              </a:rPr>
              <a:t>Leadership Style</a:t>
            </a:r>
          </a:p>
        </p:txBody>
      </p:sp>
      <p:sp>
        <p:nvSpPr>
          <p:cNvPr id="9" name="Rectangle 1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21"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963" y="2420200"/>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278751" y="637762"/>
            <a:ext cx="5479176" cy="5576770"/>
          </a:xfrm>
          <a:prstGeom prst="rect">
            <a:avLst/>
          </a:prstGeom>
        </p:spPr>
      </p:pic>
      <p:sp>
        <p:nvSpPr>
          <p:cNvPr id="4" name="Text Placeholder 3"/>
          <p:cNvSpPr>
            <a:spLocks noGrp="1"/>
          </p:cNvSpPr>
          <p:nvPr>
            <p:ph type="body" sz="half" idx="2"/>
          </p:nvPr>
        </p:nvSpPr>
        <p:spPr>
          <a:xfrm>
            <a:off x="8128937" y="2580828"/>
            <a:ext cx="2916406" cy="3633699"/>
          </a:xfrm>
        </p:spPr>
        <p:txBody>
          <a:bodyPr vert="horz" lIns="91440" tIns="45720" rIns="91440" bIns="45720" rtlCol="0">
            <a:normAutofit/>
          </a:bodyPr>
          <a:lstStyle/>
          <a:p>
            <a:pPr marL="457200" indent="-228600">
              <a:buFont typeface="Arial" panose="020B0604020202020204" pitchFamily="34" charset="0"/>
              <a:buChar char="•"/>
            </a:pPr>
            <a:r>
              <a:rPr lang="en-US" sz="2000">
                <a:solidFill>
                  <a:schemeClr val="tx1"/>
                </a:solidFill>
                <a:latin typeface="+mn-lt"/>
                <a:ea typeface="+mn-ea"/>
                <a:cs typeface="+mn-cs"/>
              </a:rPr>
              <a:t>Bezos is open-minded and customer related leader</a:t>
            </a:r>
          </a:p>
          <a:p>
            <a:pPr marL="457200" indent="-228600">
              <a:buFont typeface="Arial" panose="020B0604020202020204" pitchFamily="34" charset="0"/>
              <a:buChar char="•"/>
            </a:pPr>
            <a:r>
              <a:rPr lang="en-US" sz="2000">
                <a:solidFill>
                  <a:schemeClr val="tx1"/>
                </a:solidFill>
                <a:latin typeface="+mn-lt"/>
                <a:ea typeface="+mn-ea"/>
                <a:cs typeface="+mn-cs"/>
              </a:rPr>
              <a:t>His famous approach with the ‘empty chair’ is emblematic and shows his supportive and inspiratory nature, which drag the company forward.  (Radtke, 2022)</a:t>
            </a:r>
          </a:p>
        </p:txBody>
      </p:sp>
    </p:spTree>
    <p:extLst>
      <p:ext uri="{BB962C8B-B14F-4D97-AF65-F5344CB8AC3E}">
        <p14:creationId xmlns:p14="http://schemas.microsoft.com/office/powerpoint/2010/main" val="1753688701"/>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3">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 y="426819"/>
            <a:ext cx="4011561" cy="2249424"/>
          </a:xfrm>
        </p:spPr>
        <p:txBody>
          <a:bodyPr vert="horz" lIns="91440" tIns="45720" rIns="91440" bIns="45720" rtlCol="0" anchor="b">
            <a:normAutofit/>
          </a:bodyPr>
          <a:lstStyle/>
          <a:p>
            <a:pPr>
              <a:spcBef>
                <a:spcPct val="0"/>
              </a:spcBef>
            </a:pPr>
            <a:r>
              <a:rPr lang="en-US" sz="3800" kern="1200" dirty="0">
                <a:solidFill>
                  <a:schemeClr val="tx1"/>
                </a:solidFill>
                <a:latin typeface="+mj-lt"/>
                <a:ea typeface="+mj-ea"/>
                <a:cs typeface="+mj-cs"/>
              </a:rPr>
              <a:t>Recommendations</a:t>
            </a:r>
          </a:p>
        </p:txBody>
      </p:sp>
      <p:graphicFrame>
        <p:nvGraphicFramePr>
          <p:cNvPr id="5" name="Content Placeholder 2">
            <a:extLst>
              <a:ext uri="{FF2B5EF4-FFF2-40B4-BE49-F238E27FC236}">
                <a16:creationId xmlns:a16="http://schemas.microsoft.com/office/drawing/2014/main" id="{CF980587-F3CB-2A01-30C0-111823A1267F}"/>
              </a:ext>
            </a:extLst>
          </p:cNvPr>
          <p:cNvGraphicFramePr>
            <a:graphicFrameLocks noGrp="1"/>
          </p:cNvGraphicFramePr>
          <p:nvPr>
            <p:ph idx="1"/>
            <p:extLst>
              <p:ext uri="{D42A27DB-BD31-4B8C-83A1-F6EECF244321}">
                <p14:modId xmlns:p14="http://schemas.microsoft.com/office/powerpoint/2010/main" val="2465721253"/>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0879711"/>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holding a phone up&#10;&#10;Description automatically generated with low confidence"/>
          <p:cNvPicPr>
            <a:picLocks noGrp="1" noChangeAspect="1"/>
          </p:cNvPicPr>
          <p:nvPr>
            <p:ph type="pic" idx="1"/>
          </p:nvPr>
        </p:nvPicPr>
        <p:blipFill>
          <a:blip r:embed="rId2">
            <a:extLst>
              <a:ext uri="{28A0092B-C50C-407E-A947-70E740481C1C}">
                <a14:useLocalDpi xmlns:a14="http://schemas.microsoft.com/office/drawing/2010/main" val="0"/>
              </a:ext>
            </a:extLst>
          </a:blip>
          <a:srcRect l="13816" r="13816"/>
          <a:stretch>
            <a:fillRect/>
          </a:stretch>
        </p:blipFill>
        <p:spPr/>
      </p:pic>
      <p:graphicFrame>
        <p:nvGraphicFramePr>
          <p:cNvPr id="7" name="Text Placeholder 3">
            <a:extLst>
              <a:ext uri="{FF2B5EF4-FFF2-40B4-BE49-F238E27FC236}">
                <a16:creationId xmlns:a16="http://schemas.microsoft.com/office/drawing/2014/main" id="{DDF52CAD-1EDB-1182-8B67-DEA9F0C90756}"/>
              </a:ext>
            </a:extLst>
          </p:cNvPr>
          <p:cNvGraphicFramePr/>
          <p:nvPr/>
        </p:nvGraphicFramePr>
        <p:xfrm>
          <a:off x="799447" y="987424"/>
          <a:ext cx="4928999" cy="4873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5547307"/>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41B6E-3106-F66D-3FE6-204CBCE6DC96}"/>
              </a:ext>
            </a:extLst>
          </p:cNvPr>
          <p:cNvSpPr>
            <a:spLocks noGrp="1"/>
          </p:cNvSpPr>
          <p:nvPr>
            <p:ph type="title"/>
          </p:nvPr>
        </p:nvSpPr>
        <p:spPr>
          <a:xfrm>
            <a:off x="838200" y="320040"/>
            <a:ext cx="10515600" cy="683652"/>
          </a:xfrm>
        </p:spPr>
        <p:txBody>
          <a:bodyPr vert="horz" lIns="91440" tIns="45720" rIns="91440" bIns="45720" rtlCol="0" anchor="ctr">
            <a:normAutofit fontScale="90000"/>
          </a:bodyPr>
          <a:lstStyle/>
          <a:p>
            <a:pPr>
              <a:spcBef>
                <a:spcPct val="0"/>
              </a:spcBef>
            </a:pPr>
            <a:r>
              <a:rPr lang="en-US" sz="4400" kern="1200" dirty="0">
                <a:solidFill>
                  <a:schemeClr val="tx1"/>
                </a:solidFill>
                <a:latin typeface="+mj-lt"/>
                <a:ea typeface="+mj-ea"/>
                <a:cs typeface="+mj-cs"/>
              </a:rPr>
              <a:t>Written note</a:t>
            </a:r>
          </a:p>
        </p:txBody>
      </p:sp>
      <p:sp>
        <p:nvSpPr>
          <p:cNvPr id="4" name="Text Placeholder 3">
            <a:extLst>
              <a:ext uri="{FF2B5EF4-FFF2-40B4-BE49-F238E27FC236}">
                <a16:creationId xmlns:a16="http://schemas.microsoft.com/office/drawing/2014/main" id="{79034FC7-E8B5-606D-568D-A736E298C1CB}"/>
              </a:ext>
            </a:extLst>
          </p:cNvPr>
          <p:cNvSpPr>
            <a:spLocks noGrp="1"/>
          </p:cNvSpPr>
          <p:nvPr>
            <p:ph type="body" sz="half" idx="2"/>
          </p:nvPr>
        </p:nvSpPr>
        <p:spPr>
          <a:xfrm>
            <a:off x="838200" y="904568"/>
            <a:ext cx="10515600" cy="5486400"/>
          </a:xfrm>
        </p:spPr>
        <p:txBody>
          <a:bodyPr vert="horz" lIns="91440" tIns="45720" rIns="91440" bIns="45720" rtlCol="0">
            <a:normAutofit/>
          </a:bodyPr>
          <a:lstStyle/>
          <a:p>
            <a:pPr indent="-228600">
              <a:spcAft>
                <a:spcPts val="800"/>
              </a:spcAft>
              <a:buFont typeface="Arial" panose="020B0604020202020204" pitchFamily="34" charset="0"/>
              <a:buChar char="•"/>
            </a:pPr>
            <a:r>
              <a:rPr lang="en-US" sz="1200" dirty="0">
                <a:solidFill>
                  <a:schemeClr val="tx1"/>
                </a:solidFill>
                <a:effectLst/>
                <a:latin typeface="+mn-lt"/>
                <a:ea typeface="+mn-ea"/>
                <a:cs typeface="+mn-cs"/>
              </a:rPr>
              <a:t>Leadership saturates an organization and could influence over the company’s philosophy to employee retention for long-lasting prosperity. As a CEO of Amazon, Jeff Bezos offered variety of manners and devices in order to increase the effectiveness of the company. Some of them include free shipping on account of the profit to grow the market share; the Kindle device for e-books increase the net profit also. (Bolen &amp; et al, 2015)</a:t>
            </a:r>
          </a:p>
          <a:p>
            <a:pPr indent="-228600">
              <a:spcAft>
                <a:spcPts val="800"/>
              </a:spcAft>
              <a:buFont typeface="Arial" panose="020B0604020202020204" pitchFamily="34" charset="0"/>
              <a:buChar char="•"/>
            </a:pPr>
            <a:r>
              <a:rPr lang="en-US" sz="1200" dirty="0">
                <a:solidFill>
                  <a:schemeClr val="tx1"/>
                </a:solidFill>
                <a:effectLst/>
                <a:latin typeface="+mn-lt"/>
                <a:ea typeface="+mn-ea"/>
                <a:cs typeface="+mn-cs"/>
              </a:rPr>
              <a:t>The open-minded democratic perspective is a feature of leadership in a high-collaborative association, where headman is developer, creative, inspiratory, mentor and supporter of the employees and people as a whole. For example, Bezos acclimated to bring an empty chair to company’s meetings to give a signal and help to remember the shareholders and other participants, that the customer is important and should stay among them. Now, the ‘Customer Experience Bar Raisers’ replaced the ‘empty chair’. (Radtke, 2022)</a:t>
            </a:r>
          </a:p>
          <a:p>
            <a:pPr indent="-228600">
              <a:spcAft>
                <a:spcPts val="800"/>
              </a:spcAft>
              <a:buFont typeface="Arial" panose="020B0604020202020204" pitchFamily="34" charset="0"/>
              <a:buChar char="•"/>
            </a:pPr>
            <a:r>
              <a:rPr lang="en-US" sz="1200" dirty="0">
                <a:solidFill>
                  <a:schemeClr val="tx1"/>
                </a:solidFill>
                <a:effectLst/>
                <a:latin typeface="+mn-lt"/>
                <a:ea typeface="+mn-ea"/>
                <a:cs typeface="+mn-cs"/>
              </a:rPr>
              <a:t>Bezos’s managerial style could be defined as pragmatic as well, because of top standard requirements for service. High-quality of products and services; customer satisfaction for longer-lasting profitability; employees’ perfectionism, are among the demands of Amazon’s leader. Rules and regulations for the workforce are integrated as daily rituals and technical language during lunchtime, for instance. This creative working atmosphere is quite attempting, however it is not everyone’s cup of tea because of the high-competitive climate.  (Matthews, Harbin, &amp; Daigle, 2018)</a:t>
            </a:r>
          </a:p>
          <a:p>
            <a:pPr indent="-228600">
              <a:spcBef>
                <a:spcPts val="1200"/>
              </a:spcBef>
              <a:buFont typeface="Arial" panose="020B0604020202020204" pitchFamily="34" charset="0"/>
              <a:buChar char="•"/>
            </a:pPr>
            <a:r>
              <a:rPr lang="en-US" sz="1200" b="1" dirty="0">
                <a:solidFill>
                  <a:schemeClr val="tx1"/>
                </a:solidFill>
                <a:effectLst/>
                <a:latin typeface="+mn-lt"/>
                <a:ea typeface="+mn-ea"/>
                <a:cs typeface="+mn-cs"/>
              </a:rPr>
              <a:t>Recommendations</a:t>
            </a:r>
          </a:p>
          <a:p>
            <a:pPr indent="-228600">
              <a:spcAft>
                <a:spcPts val="800"/>
              </a:spcAft>
              <a:buFont typeface="Arial" panose="020B0604020202020204" pitchFamily="34" charset="0"/>
              <a:buChar char="•"/>
            </a:pPr>
            <a:r>
              <a:rPr lang="en-US" sz="1200" dirty="0">
                <a:solidFill>
                  <a:schemeClr val="tx1"/>
                </a:solidFill>
                <a:effectLst/>
                <a:latin typeface="+mn-lt"/>
                <a:ea typeface="+mn-ea"/>
                <a:cs typeface="+mn-cs"/>
              </a:rPr>
              <a:t>	Amazon is an innovative global company, which have latest technologies in all operational levels and is able to be among the first choices for the customers worldwide many years forward. However, in spite of its success, the leader should take into consideration and proceed further wide-ranging sustainability efforts. Recommendations towards Bezos could be a lot, because of his critics, but some of them may include to take seriously global warming and the impact of whole corporation and its supply chain over the footprint they leave. Another issue, that may take under consideration, is to grow the shareholder value by estimating the executive pay. Performance-related pay and compensations should be fair enough in all departments over the world, not only in USA and some other bigger consumer markets. Jeff Bezos, as a head of the company, may point some socio-cultural problems, such as illegal immigrants. It will be good for the society, the help for finding jobs into organizations and work equally and securely. (Ceil, 2018) These measures will consolidate the world-seller leader, because creating diversity and cultural, indistinguishable and pleasant working atmosphere, the effectiveness will increase.</a:t>
            </a:r>
          </a:p>
          <a:p>
            <a:pPr indent="-228600">
              <a:spcAft>
                <a:spcPts val="800"/>
              </a:spcAft>
              <a:buFont typeface="Arial" panose="020B0604020202020204" pitchFamily="34" charset="0"/>
              <a:buChar char="•"/>
            </a:pPr>
            <a:r>
              <a:rPr lang="en-US" sz="1200" dirty="0">
                <a:solidFill>
                  <a:schemeClr val="tx1"/>
                </a:solidFill>
                <a:effectLst/>
                <a:latin typeface="+mn-lt"/>
                <a:ea typeface="+mn-ea"/>
                <a:cs typeface="+mn-cs"/>
              </a:rPr>
              <a:t>Further suggestions could be initiation and set up of full electronic sector for </a:t>
            </a:r>
            <a:r>
              <a:rPr lang="en-US" sz="1200" dirty="0" err="1">
                <a:solidFill>
                  <a:schemeClr val="tx1"/>
                </a:solidFill>
                <a:effectLst/>
                <a:latin typeface="+mn-lt"/>
                <a:ea typeface="+mn-ea"/>
                <a:cs typeface="+mn-cs"/>
              </a:rPr>
              <a:t>analyse</a:t>
            </a:r>
            <a:r>
              <a:rPr lang="en-US" sz="1200" dirty="0">
                <a:solidFill>
                  <a:schemeClr val="tx1"/>
                </a:solidFill>
                <a:effectLst/>
                <a:latin typeface="+mn-lt"/>
                <a:ea typeface="+mn-ea"/>
                <a:cs typeface="+mn-cs"/>
              </a:rPr>
              <a:t> and monitoring variables at regular intervals of time. From social and ethnic point of view, it will be essential for re-design, re-organization or suspension of some goods, which are not in line with cultural characteristics and beliefs in particular countries. Lastly, despite of open-minded and democratic nature of Bezos, he should be sure that he and his co-workers follow strictly legal rights and intellectual rights and international selling policies world-wide. (</a:t>
            </a:r>
            <a:r>
              <a:rPr lang="en-US" sz="1200" dirty="0" err="1">
                <a:solidFill>
                  <a:schemeClr val="tx1"/>
                </a:solidFill>
                <a:effectLst/>
                <a:latin typeface="+mn-lt"/>
                <a:ea typeface="+mn-ea"/>
                <a:cs typeface="+mn-cs"/>
              </a:rPr>
              <a:t>Alshmrani</a:t>
            </a:r>
            <a:r>
              <a:rPr lang="en-US" sz="1200" dirty="0">
                <a:solidFill>
                  <a:schemeClr val="tx1"/>
                </a:solidFill>
                <a:effectLst/>
                <a:latin typeface="+mn-lt"/>
                <a:ea typeface="+mn-ea"/>
                <a:cs typeface="+mn-cs"/>
              </a:rPr>
              <a:t>, 2021)</a:t>
            </a:r>
          </a:p>
        </p:txBody>
      </p:sp>
    </p:spTree>
    <p:extLst>
      <p:ext uri="{BB962C8B-B14F-4D97-AF65-F5344CB8AC3E}">
        <p14:creationId xmlns:p14="http://schemas.microsoft.com/office/powerpoint/2010/main" val="4221802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80836" y="3155823"/>
            <a:ext cx="7086600" cy="1825096"/>
          </a:xfrm>
        </p:spPr>
        <p:txBody>
          <a:bodyPr>
            <a:normAutofit fontScale="90000"/>
          </a:bodyPr>
          <a:lstStyle/>
          <a:p>
            <a:r>
              <a:rPr dirty="0"/>
              <a:t>Leadership and management, theory and practice</a:t>
            </a:r>
            <a:endParaRPr lang="en-US" dirty="0"/>
          </a:p>
        </p:txBody>
      </p:sp>
      <p:sp>
        <p:nvSpPr>
          <p:cNvPr id="3" name="Subtitle 2"/>
          <p:cNvSpPr>
            <a:spLocks noGrp="1"/>
          </p:cNvSpPr>
          <p:nvPr>
            <p:ph type="subTitle" idx="1"/>
          </p:nvPr>
        </p:nvSpPr>
        <p:spPr>
          <a:xfrm>
            <a:off x="2552700" y="2321310"/>
            <a:ext cx="7086600" cy="685800"/>
          </a:xfrm>
        </p:spPr>
        <p:txBody>
          <a:bodyPr/>
          <a:lstStyle/>
          <a:p>
            <a:r>
              <a:rPr lang="en-US" dirty="0"/>
              <a:t>Assessment 2 Group Presentation</a:t>
            </a:r>
          </a:p>
        </p:txBody>
      </p:sp>
      <p:sp>
        <p:nvSpPr>
          <p:cNvPr id="5" name="TextBox 4"/>
          <p:cNvSpPr txBox="1"/>
          <p:nvPr/>
        </p:nvSpPr>
        <p:spPr>
          <a:xfrm>
            <a:off x="1524000" y="1293725"/>
            <a:ext cx="9144000" cy="1015663"/>
          </a:xfrm>
          <a:prstGeom prst="rect">
            <a:avLst/>
          </a:prstGeom>
          <a:noFill/>
        </p:spPr>
        <p:txBody>
          <a:bodyPr wrap="square" rtlCol="0">
            <a:spAutoFit/>
          </a:bodyPr>
          <a:lstStyle/>
          <a:p>
            <a:r>
              <a:rPr lang="en-US" sz="6000" dirty="0">
                <a:solidFill>
                  <a:srgbClr val="FFC000"/>
                </a:solidFill>
                <a:latin typeface="Aharoni" pitchFamily="2" charset="-79"/>
                <a:cs typeface="Aharoni" pitchFamily="2" charset="-79"/>
              </a:rPr>
              <a:t>Jeff </a:t>
            </a:r>
            <a:r>
              <a:rPr lang="en-US" sz="6000" dirty="0" err="1">
                <a:solidFill>
                  <a:srgbClr val="FFC000"/>
                </a:solidFill>
                <a:latin typeface="Aharoni" pitchFamily="2" charset="-79"/>
                <a:cs typeface="Aharoni" pitchFamily="2" charset="-79"/>
              </a:rPr>
              <a:t>Bezos</a:t>
            </a:r>
            <a:r>
              <a:rPr lang="en-US" sz="6000" dirty="0">
                <a:solidFill>
                  <a:srgbClr val="FFC000"/>
                </a:solidFill>
                <a:latin typeface="Aharoni" pitchFamily="2" charset="-79"/>
                <a:cs typeface="Aharoni" pitchFamily="2" charset="-79"/>
              </a:rPr>
              <a:t>		</a:t>
            </a:r>
            <a:r>
              <a:rPr lang="en-US" sz="6000" dirty="0">
                <a:solidFill>
                  <a:srgbClr val="FF0000"/>
                </a:solidFill>
                <a:latin typeface="Aharoni" pitchFamily="2" charset="-79"/>
                <a:cs typeface="Aharoni" pitchFamily="2" charset="-79"/>
              </a:rPr>
              <a:t>LEADERSHIP</a:t>
            </a:r>
          </a:p>
        </p:txBody>
      </p:sp>
    </p:spTree>
  </p:cSld>
  <p:clrMapOvr>
    <a:masterClrMapping/>
  </p:clrMapOvr>
  <p:transition spd="med">
    <p:pull/>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Case Overview</a:t>
            </a:r>
          </a:p>
        </p:txBody>
      </p:sp>
      <p:sp>
        <p:nvSpPr>
          <p:cNvPr id="6" name="Content Placeholder 5"/>
          <p:cNvSpPr>
            <a:spLocks noGrp="1"/>
          </p:cNvSpPr>
          <p:nvPr>
            <p:ph sz="quarter" idx="1"/>
          </p:nvPr>
        </p:nvSpPr>
        <p:spPr/>
        <p:txBody>
          <a:bodyPr>
            <a:normAutofit/>
          </a:bodyPr>
          <a:lstStyle/>
          <a:p>
            <a:r>
              <a:rPr lang="en-US" b="1" dirty="0"/>
              <a:t>Jeff </a:t>
            </a:r>
            <a:r>
              <a:rPr lang="en-US" b="1" dirty="0" err="1"/>
              <a:t>Bezos</a:t>
            </a:r>
            <a:r>
              <a:rPr lang="en-US" b="1" dirty="0"/>
              <a:t>, the world's richest man, added £10bn to his fortune in just one day.</a:t>
            </a:r>
          </a:p>
          <a:p>
            <a:r>
              <a:rPr lang="en-US" dirty="0"/>
              <a:t>During the Covid-19 pandemic, Amazon’s shares have increased by 70%. </a:t>
            </a:r>
          </a:p>
          <a:p>
            <a:r>
              <a:rPr lang="en-US" dirty="0" err="1"/>
              <a:t>Bezos</a:t>
            </a:r>
            <a:r>
              <a:rPr lang="en-US" dirty="0"/>
              <a:t> managed to make huge money during the corona virus crisis, which has forced millions of people to rely on the food banks. </a:t>
            </a:r>
          </a:p>
        </p:txBody>
      </p:sp>
      <p:pic>
        <p:nvPicPr>
          <p:cNvPr id="2050" name="Picture 2"/>
          <p:cNvPicPr>
            <a:picLocks noGrp="1" noChangeAspect="1" noChangeArrowheads="1"/>
          </p:cNvPicPr>
          <p:nvPr>
            <p:ph sz="quarter" idx="2"/>
          </p:nvPr>
        </p:nvPicPr>
        <p:blipFill>
          <a:blip r:embed="rId3"/>
          <a:srcRect/>
          <a:stretch>
            <a:fillRect/>
          </a:stretch>
        </p:blipFill>
        <p:spPr bwMode="auto">
          <a:xfrm>
            <a:off x="6858000" y="1828801"/>
            <a:ext cx="3321050" cy="3051157"/>
          </a:xfrm>
          <a:prstGeom prst="rect">
            <a:avLst/>
          </a:prstGeom>
          <a:noFill/>
          <a:ln w="9525">
            <a:noFill/>
            <a:miter lim="800000"/>
            <a:headEnd/>
            <a:tailEnd/>
          </a:ln>
          <a:effectLst/>
        </p:spPr>
      </p:pic>
    </p:spTree>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a:t>
            </a:r>
          </a:p>
        </p:txBody>
      </p:sp>
      <p:sp>
        <p:nvSpPr>
          <p:cNvPr id="3" name="Content Placeholder 2"/>
          <p:cNvSpPr>
            <a:spLocks noGrp="1"/>
          </p:cNvSpPr>
          <p:nvPr>
            <p:ph idx="1"/>
          </p:nvPr>
        </p:nvSpPr>
        <p:spPr/>
        <p:txBody>
          <a:bodyPr/>
          <a:lstStyle/>
          <a:p>
            <a:pPr lvl="0"/>
            <a:r>
              <a:rPr lang="en-US" sz="2800" dirty="0"/>
              <a:t>The ability of a person for helping and guiding others to achieve the goal and improving qualities is known as leadership. </a:t>
            </a:r>
          </a:p>
          <a:p>
            <a:pPr lvl="0"/>
            <a:r>
              <a:rPr lang="en-US" sz="2800" dirty="0"/>
              <a:t>In term of business, leadership is all about improving the performance of the team to increase the profit. </a:t>
            </a:r>
          </a:p>
          <a:p>
            <a:pPr lvl="0"/>
            <a:r>
              <a:rPr lang="en-US" sz="2800" dirty="0"/>
              <a:t>Leadership is about achieving the goals of setting a vision for the company. </a:t>
            </a:r>
          </a:p>
          <a:p>
            <a:endParaRPr lang="en-US" dirty="0"/>
          </a:p>
        </p:txBody>
      </p:sp>
    </p:spTree>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man who can sell anything</a:t>
            </a:r>
          </a:p>
        </p:txBody>
      </p:sp>
      <p:sp>
        <p:nvSpPr>
          <p:cNvPr id="3" name="Content Placeholder 2"/>
          <p:cNvSpPr>
            <a:spLocks noGrp="1"/>
          </p:cNvSpPr>
          <p:nvPr>
            <p:ph idx="1"/>
          </p:nvPr>
        </p:nvSpPr>
        <p:spPr/>
        <p:txBody>
          <a:bodyPr/>
          <a:lstStyle/>
          <a:p>
            <a:pPr lvl="0"/>
            <a:r>
              <a:rPr lang="en-US" dirty="0"/>
              <a:t>Jeff </a:t>
            </a:r>
            <a:r>
              <a:rPr lang="en-US" dirty="0" err="1"/>
              <a:t>Bezos</a:t>
            </a:r>
            <a:r>
              <a:rPr lang="en-US" dirty="0"/>
              <a:t> rewrote the rules of e-commerce and also defined the new ways of online shopping. </a:t>
            </a:r>
          </a:p>
          <a:p>
            <a:endParaRPr lang="en-US" dirty="0"/>
          </a:p>
        </p:txBody>
      </p:sp>
      <p:pic>
        <p:nvPicPr>
          <p:cNvPr id="4" name="Picture 3" descr="10-Unknown-And-Interesting-Facts-About-Jeff-Bezos.jpg"/>
          <p:cNvPicPr>
            <a:picLocks noChangeAspect="1"/>
          </p:cNvPicPr>
          <p:nvPr/>
        </p:nvPicPr>
        <p:blipFill>
          <a:blip r:embed="rId3"/>
          <a:stretch>
            <a:fillRect/>
          </a:stretch>
        </p:blipFill>
        <p:spPr>
          <a:xfrm>
            <a:off x="2514600" y="2514601"/>
            <a:ext cx="7620000" cy="3990975"/>
          </a:xfrm>
          <a:prstGeom prst="rect">
            <a:avLst/>
          </a:prstGeom>
        </p:spPr>
      </p:pic>
    </p:spTree>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Spotted good points about Jeff </a:t>
            </a:r>
            <a:r>
              <a:rPr lang="en-US" b="1" dirty="0" err="1"/>
              <a:t>Bezos</a:t>
            </a:r>
            <a:r>
              <a:rPr lang="en-US" b="1" dirty="0"/>
              <a:t> </a:t>
            </a:r>
            <a:endParaRPr lang="en-US" dirty="0"/>
          </a:p>
        </p:txBody>
      </p:sp>
      <p:sp>
        <p:nvSpPr>
          <p:cNvPr id="3" name="Content Placeholder 2"/>
          <p:cNvSpPr>
            <a:spLocks noGrp="1"/>
          </p:cNvSpPr>
          <p:nvPr>
            <p:ph idx="1"/>
          </p:nvPr>
        </p:nvSpPr>
        <p:spPr>
          <a:xfrm>
            <a:off x="2438400" y="2514600"/>
            <a:ext cx="7391400" cy="3505200"/>
          </a:xfrm>
        </p:spPr>
        <p:txBody>
          <a:bodyPr/>
          <a:lstStyle/>
          <a:p>
            <a:pPr lvl="0"/>
            <a:r>
              <a:rPr lang="en-US" sz="2400" dirty="0"/>
              <a:t>Durable in time </a:t>
            </a:r>
          </a:p>
          <a:p>
            <a:pPr lvl="0"/>
            <a:r>
              <a:rPr lang="en-US" sz="2400" dirty="0"/>
              <a:t>Strong returns on capital </a:t>
            </a:r>
          </a:p>
          <a:p>
            <a:pPr lvl="0"/>
            <a:r>
              <a:rPr lang="en-US" sz="2400" dirty="0"/>
              <a:t>Growth of organization towards a very large size </a:t>
            </a:r>
          </a:p>
          <a:p>
            <a:pPr lvl="0"/>
            <a:r>
              <a:rPr lang="en-US" sz="2400" dirty="0"/>
              <a:t>Customer love it</a:t>
            </a:r>
          </a:p>
          <a:p>
            <a:endParaRPr lang="en-US" dirty="0"/>
          </a:p>
        </p:txBody>
      </p:sp>
    </p:spTree>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Five lessons from the leadership style of Jeff </a:t>
            </a:r>
            <a:r>
              <a:rPr lang="en-US" dirty="0" err="1"/>
              <a:t>Bezos</a:t>
            </a:r>
            <a:r>
              <a:rPr lang="en-US" dirty="0"/>
              <a:t> </a:t>
            </a:r>
          </a:p>
        </p:txBody>
      </p:sp>
      <p:sp>
        <p:nvSpPr>
          <p:cNvPr id="3" name="Content Placeholder 2"/>
          <p:cNvSpPr>
            <a:spLocks noGrp="1"/>
          </p:cNvSpPr>
          <p:nvPr>
            <p:ph idx="1"/>
          </p:nvPr>
        </p:nvSpPr>
        <p:spPr/>
        <p:txBody>
          <a:bodyPr/>
          <a:lstStyle/>
          <a:p>
            <a:pPr lvl="0"/>
            <a:r>
              <a:rPr lang="en-US" sz="2800" dirty="0"/>
              <a:t>For self-promotion, never miss an opportunity </a:t>
            </a:r>
          </a:p>
          <a:p>
            <a:pPr lvl="0"/>
            <a:r>
              <a:rPr lang="en-US" sz="2800" dirty="0"/>
              <a:t>Know the value of the market</a:t>
            </a:r>
          </a:p>
          <a:p>
            <a:pPr lvl="0"/>
            <a:r>
              <a:rPr lang="en-US" sz="2800" dirty="0"/>
              <a:t>Staying committed</a:t>
            </a:r>
          </a:p>
          <a:p>
            <a:pPr lvl="0"/>
            <a:r>
              <a:rPr lang="en-US" sz="2800" dirty="0"/>
              <a:t>Improve the thinking related to work </a:t>
            </a:r>
          </a:p>
          <a:p>
            <a:pPr lvl="0"/>
            <a:r>
              <a:rPr lang="en-US" sz="2800" dirty="0"/>
              <a:t>Vision matters </a:t>
            </a:r>
          </a:p>
          <a:p>
            <a:endParaRPr lang="en-US" dirty="0"/>
          </a:p>
        </p:txBody>
      </p:sp>
    </p:spTree>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829057"/>
            <a:ext cx="7886700" cy="1325559"/>
          </a:xfrm>
        </p:spPr>
        <p:txBody>
          <a:bodyPr/>
          <a:lstStyle/>
          <a:p>
            <a:r>
              <a:rPr lang="en-US" dirty="0"/>
              <a:t>Leadership styles of Jeff </a:t>
            </a:r>
            <a:r>
              <a:rPr lang="en-US" dirty="0" err="1"/>
              <a:t>Bezos</a:t>
            </a:r>
            <a:endParaRPr lang="en-US" dirty="0"/>
          </a:p>
        </p:txBody>
      </p:sp>
      <p:sp>
        <p:nvSpPr>
          <p:cNvPr id="3" name="Content Placeholder 2"/>
          <p:cNvSpPr>
            <a:spLocks noGrp="1"/>
          </p:cNvSpPr>
          <p:nvPr>
            <p:ph idx="1"/>
          </p:nvPr>
        </p:nvSpPr>
        <p:spPr>
          <a:xfrm>
            <a:off x="2438400" y="2590800"/>
            <a:ext cx="7543800" cy="3429000"/>
          </a:xfrm>
        </p:spPr>
        <p:txBody>
          <a:bodyPr/>
          <a:lstStyle/>
          <a:p>
            <a:pPr lvl="0"/>
            <a:r>
              <a:rPr lang="en-US" sz="2800" dirty="0"/>
              <a:t>Transformational Leadership Style </a:t>
            </a:r>
          </a:p>
          <a:p>
            <a:pPr lvl="0"/>
            <a:r>
              <a:rPr lang="en-US" sz="2800" dirty="0"/>
              <a:t>Transactional Leadership Style   </a:t>
            </a:r>
          </a:p>
          <a:p>
            <a:endParaRPr lang="en-US" dirty="0"/>
          </a:p>
        </p:txBody>
      </p:sp>
    </p:spTree>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Leadership based on the authority </a:t>
            </a:r>
            <a:endParaRPr lang="en-US" dirty="0"/>
          </a:p>
        </p:txBody>
      </p:sp>
      <p:sp>
        <p:nvSpPr>
          <p:cNvPr id="3" name="Content Placeholder 2"/>
          <p:cNvSpPr>
            <a:spLocks noGrp="1"/>
          </p:cNvSpPr>
          <p:nvPr>
            <p:ph idx="1"/>
          </p:nvPr>
        </p:nvSpPr>
        <p:spPr/>
        <p:txBody>
          <a:bodyPr/>
          <a:lstStyle/>
          <a:p>
            <a:pPr lvl="0"/>
            <a:r>
              <a:rPr lang="en-US" sz="3600" dirty="0"/>
              <a:t>Paternalistic leadership style </a:t>
            </a:r>
          </a:p>
          <a:p>
            <a:pPr lvl="0"/>
            <a:r>
              <a:rPr lang="en-US" sz="3600" dirty="0"/>
              <a:t>Laissez-Faire Leadership </a:t>
            </a:r>
          </a:p>
          <a:p>
            <a:pPr lvl="0"/>
            <a:r>
              <a:rPr lang="en-US" sz="3600" dirty="0"/>
              <a:t>Participative Leadership style </a:t>
            </a:r>
          </a:p>
          <a:p>
            <a:pPr lvl="0"/>
            <a:r>
              <a:rPr lang="en-US" sz="3600" dirty="0"/>
              <a:t>Autocratic Leadership </a:t>
            </a:r>
          </a:p>
          <a:p>
            <a:endParaRPr lang="en-US" dirty="0"/>
          </a:p>
        </p:txBody>
      </p:sp>
    </p:spTree>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Role of leadership at Amazon </a:t>
            </a:r>
            <a:endParaRPr lang="en-US" dirty="0"/>
          </a:p>
        </p:txBody>
      </p:sp>
      <p:sp>
        <p:nvSpPr>
          <p:cNvPr id="3" name="Content Placeholder 2"/>
          <p:cNvSpPr>
            <a:spLocks noGrp="1"/>
          </p:cNvSpPr>
          <p:nvPr>
            <p:ph idx="1"/>
          </p:nvPr>
        </p:nvSpPr>
        <p:spPr/>
        <p:txBody>
          <a:bodyPr/>
          <a:lstStyle/>
          <a:p>
            <a:pPr lvl="0"/>
            <a:r>
              <a:rPr lang="en-US" sz="3600" dirty="0"/>
              <a:t>Hire and develop the best </a:t>
            </a:r>
          </a:p>
          <a:p>
            <a:pPr lvl="0"/>
            <a:r>
              <a:rPr lang="en-US" sz="3600" dirty="0"/>
              <a:t>Leaders develop leaders</a:t>
            </a:r>
          </a:p>
          <a:p>
            <a:pPr lvl="0"/>
            <a:r>
              <a:rPr lang="en-US" sz="3600" dirty="0"/>
              <a:t>Deliver result </a:t>
            </a:r>
          </a:p>
          <a:p>
            <a:pPr lvl="0"/>
            <a:r>
              <a:rPr lang="en-US" sz="3600" dirty="0"/>
              <a:t>Customer obsession </a:t>
            </a:r>
          </a:p>
          <a:p>
            <a:endParaRPr lang="en-US" dirty="0"/>
          </a:p>
        </p:txBody>
      </p:sp>
    </p:spTree>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Reason for success </a:t>
            </a:r>
            <a:endParaRPr lang="en-US" dirty="0"/>
          </a:p>
        </p:txBody>
      </p:sp>
      <p:sp>
        <p:nvSpPr>
          <p:cNvPr id="3" name="Content Placeholder 2"/>
          <p:cNvSpPr>
            <a:spLocks noGrp="1"/>
          </p:cNvSpPr>
          <p:nvPr>
            <p:ph sz="quarter" idx="1"/>
          </p:nvPr>
        </p:nvSpPr>
        <p:spPr/>
        <p:txBody>
          <a:bodyPr/>
          <a:lstStyle/>
          <a:p>
            <a:pPr lvl="0"/>
            <a:r>
              <a:rPr lang="en-US" sz="1800" dirty="0"/>
              <a:t>Merging design with content </a:t>
            </a:r>
          </a:p>
          <a:p>
            <a:pPr lvl="0"/>
            <a:r>
              <a:rPr lang="en-US" sz="1800" dirty="0"/>
              <a:t>The unexpected experience of users</a:t>
            </a:r>
          </a:p>
          <a:p>
            <a:pPr lvl="0"/>
            <a:r>
              <a:rPr lang="en-US" sz="1800" dirty="0"/>
              <a:t>Diversified environment </a:t>
            </a:r>
          </a:p>
          <a:p>
            <a:pPr lvl="0"/>
            <a:r>
              <a:rPr lang="en-US" sz="1800" dirty="0"/>
              <a:t>Customer service</a:t>
            </a:r>
          </a:p>
          <a:p>
            <a:pPr lvl="0"/>
            <a:r>
              <a:rPr lang="en-US" sz="1800" dirty="0"/>
              <a:t>Innovation </a:t>
            </a:r>
          </a:p>
          <a:p>
            <a:endParaRPr lang="en-US" dirty="0"/>
          </a:p>
        </p:txBody>
      </p:sp>
      <p:pic>
        <p:nvPicPr>
          <p:cNvPr id="3074" name="Picture 2"/>
          <p:cNvPicPr>
            <a:picLocks noGrp="1" noChangeAspect="1" noChangeArrowheads="1"/>
          </p:cNvPicPr>
          <p:nvPr>
            <p:ph sz="quarter" idx="2"/>
          </p:nvPr>
        </p:nvPicPr>
        <p:blipFill>
          <a:blip r:embed="rId3"/>
          <a:stretch>
            <a:fillRect/>
          </a:stretch>
        </p:blipFill>
        <p:spPr bwMode="auto">
          <a:xfrm>
            <a:off x="6369050" y="1956308"/>
            <a:ext cx="3886200" cy="3837561"/>
          </a:xfrm>
          <a:prstGeom prst="rect">
            <a:avLst/>
          </a:prstGeom>
          <a:noFill/>
          <a:ln w="9525">
            <a:noFill/>
            <a:miter lim="800000"/>
            <a:headEnd/>
            <a:tailEnd/>
          </a:ln>
          <a:effectLst/>
        </p:spPr>
      </p:pic>
    </p:spTree>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lgn="ctr"/>
            <a:r>
              <a:rPr lang="en-GB" sz="3600" b="1" i="1" dirty="0">
                <a:latin typeface="Times New Roman" panose="02020603050405020304" pitchFamily="18" charset="0"/>
                <a:cs typeface="Times New Roman" panose="02020603050405020304" pitchFamily="18" charset="0"/>
              </a:rPr>
              <a:t>CONCLUSION</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5800" y="2194560"/>
            <a:ext cx="10629900" cy="4024125"/>
          </a:xfrm>
        </p:spPr>
        <p:txBody>
          <a:bodyPr>
            <a:normAutofit lnSpcReduction="10000"/>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The above report concludes that  leadership is the most crucial trait for the person to get the things done in the correct manner. Jeff Bezos style of leadership  are showcasing his ability of the good leader. His style of embracing the failures, creating the team, and innovating makes him the leader which everyone wants to work with. His abilities are much important for making the business successful and to inspire or influence other. </a:t>
            </a:r>
            <a:r>
              <a:rPr lang="en-GB" dirty="0">
                <a:latin typeface="Times New Roman" panose="02020603050405020304" pitchFamily="18" charset="0"/>
                <a:cs typeface="Times New Roman" panose="02020603050405020304" pitchFamily="18" charset="0"/>
              </a:rPr>
              <a:t>leadership is the crucial quality for a person to set the example for other. The leader have some specific qualities which is different from other and made the person a leader who inspire his team members. Adoption of a most suitable  leadership style according to the requirement. Jeff Bezos is someone who is a role model for many and his leadership qualities and style of leadership influence others. </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9309243"/>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i="1" dirty="0">
                <a:latin typeface="Times New Roman" panose="02020603050405020304" pitchFamily="18" charset="0"/>
                <a:cs typeface="Times New Roman" panose="02020603050405020304" pitchFamily="18" charset="0"/>
              </a:rPr>
              <a:t>REFERENCES</a:t>
            </a:r>
            <a:br>
              <a:rPr lang="en-US" b="1" i="1" dirty="0">
                <a:latin typeface="Times New Roman" panose="02020603050405020304" pitchFamily="18" charset="0"/>
                <a:cs typeface="Times New Roman" panose="02020603050405020304" pitchFamily="18" charset="0"/>
              </a:rPr>
            </a:br>
            <a:endParaRPr lang="en-US"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28800" y="1043150"/>
            <a:ext cx="8210548" cy="5281451"/>
          </a:xfrm>
        </p:spPr>
        <p:txBody>
          <a:bodyPr/>
          <a:lstStyle/>
          <a:p>
            <a:pPr>
              <a:lnSpc>
                <a:spcPct val="107000"/>
              </a:lnSpc>
              <a:spcAft>
                <a:spcPts val="800"/>
              </a:spcAft>
            </a:pPr>
            <a:r>
              <a:rPr lang="en-US" sz="1000" dirty="0" err="1">
                <a:latin typeface="Calibri" panose="020F0502020204030204" pitchFamily="34" charset="0"/>
                <a:ea typeface="PMingLiU" panose="02020500000000000000" pitchFamily="18" charset="-120"/>
                <a:cs typeface="Arial" panose="020B0604020202020204" pitchFamily="34" charset="0"/>
              </a:rPr>
              <a:t>Alshmrani</a:t>
            </a:r>
            <a:r>
              <a:rPr lang="en-US" sz="1000" dirty="0">
                <a:latin typeface="Calibri" panose="020F0502020204030204" pitchFamily="34" charset="0"/>
                <a:ea typeface="PMingLiU" panose="02020500000000000000" pitchFamily="18" charset="-120"/>
                <a:cs typeface="Arial" panose="020B0604020202020204" pitchFamily="34" charset="0"/>
              </a:rPr>
              <a:t>, H. (2021). An analytical view of Amazon success in the worldwide. </a:t>
            </a:r>
            <a:r>
              <a:rPr lang="en-US" sz="1000" i="1" dirty="0">
                <a:latin typeface="Calibri" panose="020F0502020204030204" pitchFamily="34" charset="0"/>
                <a:ea typeface="PMingLiU" panose="02020500000000000000" pitchFamily="18" charset="-120"/>
                <a:cs typeface="Arial" panose="020B0604020202020204" pitchFamily="34" charset="0"/>
              </a:rPr>
              <a:t>Life Science Journal 2021;18(6)</a:t>
            </a:r>
            <a:r>
              <a:rPr lang="en-US" sz="1000" dirty="0">
                <a:latin typeface="Calibri" panose="020F0502020204030204" pitchFamily="34" charset="0"/>
                <a:ea typeface="PMingLiU" panose="02020500000000000000" pitchFamily="18" charset="-120"/>
                <a:cs typeface="Arial" panose="020B0604020202020204" pitchFamily="34" charset="0"/>
              </a:rPr>
              <a:t>, 18(6), pp. 71-90.</a:t>
            </a:r>
            <a:br>
              <a:rPr lang="en-US" sz="1000" dirty="0">
                <a:latin typeface="Calibri" panose="020F0502020204030204" pitchFamily="34" charset="0"/>
                <a:ea typeface="PMingLiU" panose="02020500000000000000" pitchFamily="18" charset="-120"/>
                <a:cs typeface="Arial" panose="020B0604020202020204" pitchFamily="34" charset="0"/>
              </a:rPr>
            </a:br>
            <a:endParaRPr lang="en-GB" sz="10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r>
              <a:rPr lang="en-US" sz="1000" dirty="0">
                <a:latin typeface="Calibri" panose="020F0502020204030204" pitchFamily="34" charset="0"/>
                <a:ea typeface="PMingLiU" panose="02020500000000000000" pitchFamily="18" charset="-120"/>
                <a:cs typeface="Arial" panose="020B0604020202020204" pitchFamily="34" charset="0"/>
              </a:rPr>
              <a:t>Bolen, H., &amp; et al. (2015). Practical Recommendations for Enhancing Leadership Coaching. </a:t>
            </a:r>
            <a:r>
              <a:rPr lang="en-US" sz="1000" i="1" dirty="0">
                <a:latin typeface="Calibri" panose="020F0502020204030204" pitchFamily="34" charset="0"/>
                <a:ea typeface="PMingLiU" panose="02020500000000000000" pitchFamily="18" charset="-120"/>
                <a:cs typeface="Arial" panose="020B0604020202020204" pitchFamily="34" charset="0"/>
              </a:rPr>
              <a:t>SIOP Symposium on Leadership Coaching.</a:t>
            </a:r>
            <a:r>
              <a:rPr lang="en-US" sz="1000" dirty="0">
                <a:latin typeface="Calibri" panose="020F0502020204030204" pitchFamily="34" charset="0"/>
                <a:ea typeface="PMingLiU" panose="02020500000000000000" pitchFamily="18" charset="-120"/>
                <a:cs typeface="Arial" panose="020B0604020202020204" pitchFamily="34" charset="0"/>
              </a:rPr>
              <a:t> Hogan Assessment Systems, Inc.</a:t>
            </a:r>
            <a:endParaRPr lang="en-GB" sz="10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br>
              <a:rPr lang="en-GB" sz="1000" dirty="0">
                <a:latin typeface="Calibri" panose="020F0502020204030204" pitchFamily="34" charset="0"/>
                <a:ea typeface="PMingLiU" panose="02020500000000000000" pitchFamily="18" charset="-120"/>
                <a:cs typeface="Arial" panose="020B0604020202020204" pitchFamily="34" charset="0"/>
              </a:rPr>
            </a:br>
            <a:r>
              <a:rPr lang="en-GB" sz="1000" dirty="0">
                <a:latin typeface="Calibri" panose="020F0502020204030204" pitchFamily="34" charset="0"/>
                <a:ea typeface="PMingLiU" panose="02020500000000000000" pitchFamily="18" charset="-120"/>
                <a:cs typeface="Arial" panose="020B0604020202020204" pitchFamily="34" charset="0"/>
              </a:rPr>
              <a:t>Brandt, R.L., 2011. One click: Jeff Bezos and the rise of Amazon.com. Penguin.</a:t>
            </a:r>
            <a:br>
              <a:rPr lang="en-GB" sz="1000" dirty="0">
                <a:latin typeface="Calibri" panose="020F0502020204030204" pitchFamily="34" charset="0"/>
                <a:ea typeface="PMingLiU" panose="02020500000000000000" pitchFamily="18" charset="-120"/>
                <a:cs typeface="Arial" panose="020B0604020202020204" pitchFamily="34" charset="0"/>
              </a:rPr>
            </a:br>
            <a:endParaRPr lang="en-GB" sz="10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r>
              <a:rPr lang="en-GB" sz="1000" dirty="0">
                <a:latin typeface="Calibri" panose="020F0502020204030204" pitchFamily="34" charset="0"/>
                <a:ea typeface="PMingLiU" panose="02020500000000000000" pitchFamily="18" charset="-120"/>
                <a:cs typeface="Arial" panose="020B0604020202020204" pitchFamily="34" charset="0"/>
              </a:rPr>
              <a:t>Bush, T., 2018. Transformational leadership: Exploring common conceptions. </a:t>
            </a:r>
            <a:r>
              <a:rPr lang="en-GB" sz="1000" i="1" dirty="0">
                <a:latin typeface="Calibri" panose="020F0502020204030204" pitchFamily="34" charset="0"/>
                <a:ea typeface="PMingLiU" panose="02020500000000000000" pitchFamily="18" charset="-120"/>
                <a:cs typeface="Arial" panose="020B0604020202020204" pitchFamily="34" charset="0"/>
              </a:rPr>
              <a:t>Educational Management Administration &amp; Leadership</a:t>
            </a:r>
            <a:r>
              <a:rPr lang="en-GB" sz="1000" dirty="0">
                <a:latin typeface="Calibri" panose="020F0502020204030204" pitchFamily="34" charset="0"/>
                <a:ea typeface="PMingLiU" panose="02020500000000000000" pitchFamily="18" charset="-120"/>
                <a:cs typeface="Arial" panose="020B0604020202020204" pitchFamily="34" charset="0"/>
              </a:rPr>
              <a:t>, </a:t>
            </a:r>
            <a:r>
              <a:rPr lang="en-GB" sz="1000" i="1" dirty="0">
                <a:latin typeface="Calibri" panose="020F0502020204030204" pitchFamily="34" charset="0"/>
                <a:ea typeface="PMingLiU" panose="02020500000000000000" pitchFamily="18" charset="-120"/>
                <a:cs typeface="Arial" panose="020B0604020202020204" pitchFamily="34" charset="0"/>
              </a:rPr>
              <a:t>46</a:t>
            </a:r>
            <a:r>
              <a:rPr lang="en-GB" sz="1000" dirty="0">
                <a:latin typeface="Calibri" panose="020F0502020204030204" pitchFamily="34" charset="0"/>
                <a:ea typeface="PMingLiU" panose="02020500000000000000" pitchFamily="18" charset="-120"/>
                <a:cs typeface="Arial" panose="020B0604020202020204" pitchFamily="34" charset="0"/>
              </a:rPr>
              <a:t>(6), pp.883-887.</a:t>
            </a:r>
            <a:br>
              <a:rPr lang="en-GB" sz="1000" dirty="0">
                <a:latin typeface="Calibri" panose="020F0502020204030204" pitchFamily="34" charset="0"/>
                <a:ea typeface="PMingLiU" panose="02020500000000000000" pitchFamily="18" charset="-120"/>
                <a:cs typeface="Arial" panose="020B0604020202020204" pitchFamily="34" charset="0"/>
              </a:rPr>
            </a:br>
            <a:br>
              <a:rPr lang="en-GB" sz="1000" dirty="0">
                <a:latin typeface="Calibri" panose="020F0502020204030204" pitchFamily="34" charset="0"/>
                <a:ea typeface="PMingLiU" panose="02020500000000000000" pitchFamily="18" charset="-120"/>
                <a:cs typeface="Arial" panose="020B0604020202020204" pitchFamily="34" charset="0"/>
              </a:rPr>
            </a:br>
            <a:r>
              <a:rPr lang="en-US" sz="1000" dirty="0">
                <a:latin typeface="Calibri" panose="020F0502020204030204" pitchFamily="34" charset="0"/>
                <a:ea typeface="PMingLiU" panose="02020500000000000000" pitchFamily="18" charset="-120"/>
                <a:cs typeface="Arial" panose="020B0604020202020204" pitchFamily="34" charset="0"/>
              </a:rPr>
              <a:t>Ceil, C. (2018, June 21st). </a:t>
            </a:r>
            <a:r>
              <a:rPr lang="en-US" sz="1000" i="1" dirty="0">
                <a:latin typeface="Calibri" panose="020F0502020204030204" pitchFamily="34" charset="0"/>
                <a:ea typeface="PMingLiU" panose="02020500000000000000" pitchFamily="18" charset="-120"/>
                <a:cs typeface="Arial" panose="020B0604020202020204" pitchFamily="34" charset="0"/>
              </a:rPr>
              <a:t>Sustainable Global Supply Chains at Amazon.</a:t>
            </a:r>
            <a:r>
              <a:rPr lang="en-US" sz="1000" dirty="0">
                <a:latin typeface="Calibri" panose="020F0502020204030204" pitchFamily="34" charset="0"/>
                <a:ea typeface="PMingLiU" panose="02020500000000000000" pitchFamily="18" charset="-120"/>
                <a:cs typeface="Arial" panose="020B0604020202020204" pitchFamily="34" charset="0"/>
              </a:rPr>
              <a:t> Retrieved from </a:t>
            </a:r>
            <a:r>
              <a:rPr lang="en-US" sz="1000" u="sng" dirty="0">
                <a:solidFill>
                  <a:srgbClr val="0563C1"/>
                </a:solidFill>
                <a:latin typeface="Calibri" panose="020F0502020204030204" pitchFamily="34" charset="0"/>
                <a:ea typeface="PMingLiU" panose="02020500000000000000" pitchFamily="18" charset="-120"/>
                <a:cs typeface="Arial" panose="020B0604020202020204" pitchFamily="34" charset="0"/>
                <a:hlinkClick r:id="rId3"/>
              </a:rPr>
              <a:t>http://dx.doi.org/10.2139/ssrn.3520424</a:t>
            </a:r>
            <a:br>
              <a:rPr lang="en-GB" sz="1000" dirty="0">
                <a:latin typeface="Calibri" panose="020F0502020204030204" pitchFamily="34" charset="0"/>
                <a:ea typeface="PMingLiU" panose="02020500000000000000" pitchFamily="18" charset="-120"/>
                <a:cs typeface="Arial" panose="020B0604020202020204" pitchFamily="34" charset="0"/>
              </a:rPr>
            </a:br>
            <a:endParaRPr lang="en-GB" sz="10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r>
              <a:rPr lang="en-GB" sz="1000" dirty="0">
                <a:latin typeface="Calibri" panose="020F0502020204030204" pitchFamily="34" charset="0"/>
                <a:ea typeface="PMingLiU" panose="02020500000000000000" pitchFamily="18" charset="-120"/>
                <a:cs typeface="Arial" panose="020B0604020202020204" pitchFamily="34" charset="0"/>
              </a:rPr>
              <a:t>Hansbrough, T.K. and </a:t>
            </a:r>
            <a:r>
              <a:rPr lang="en-GB" sz="1000" dirty="0" err="1">
                <a:latin typeface="Calibri" panose="020F0502020204030204" pitchFamily="34" charset="0"/>
                <a:ea typeface="PMingLiU" panose="02020500000000000000" pitchFamily="18" charset="-120"/>
                <a:cs typeface="Arial" panose="020B0604020202020204" pitchFamily="34" charset="0"/>
              </a:rPr>
              <a:t>Schyns</a:t>
            </a:r>
            <a:r>
              <a:rPr lang="en-GB" sz="1000" dirty="0">
                <a:latin typeface="Calibri" panose="020F0502020204030204" pitchFamily="34" charset="0"/>
                <a:ea typeface="PMingLiU" panose="02020500000000000000" pitchFamily="18" charset="-120"/>
                <a:cs typeface="Arial" panose="020B0604020202020204" pitchFamily="34" charset="0"/>
              </a:rPr>
              <a:t>, B., 2018. The appeal of transformational leadership. </a:t>
            </a:r>
            <a:r>
              <a:rPr lang="en-GB" sz="1000" i="1" dirty="0">
                <a:latin typeface="Calibri" panose="020F0502020204030204" pitchFamily="34" charset="0"/>
                <a:ea typeface="PMingLiU" panose="02020500000000000000" pitchFamily="18" charset="-120"/>
                <a:cs typeface="Arial" panose="020B0604020202020204" pitchFamily="34" charset="0"/>
              </a:rPr>
              <a:t>Journal of Leadership Studies</a:t>
            </a:r>
            <a:r>
              <a:rPr lang="en-GB" sz="1000" dirty="0">
                <a:latin typeface="Calibri" panose="020F0502020204030204" pitchFamily="34" charset="0"/>
                <a:ea typeface="PMingLiU" panose="02020500000000000000" pitchFamily="18" charset="-120"/>
                <a:cs typeface="Arial" panose="020B0604020202020204" pitchFamily="34" charset="0"/>
              </a:rPr>
              <a:t>, </a:t>
            </a:r>
            <a:r>
              <a:rPr lang="en-GB" sz="1000" i="1" dirty="0">
                <a:latin typeface="Calibri" panose="020F0502020204030204" pitchFamily="34" charset="0"/>
                <a:ea typeface="PMingLiU" panose="02020500000000000000" pitchFamily="18" charset="-120"/>
                <a:cs typeface="Arial" panose="020B0604020202020204" pitchFamily="34" charset="0"/>
              </a:rPr>
              <a:t>12</a:t>
            </a:r>
            <a:r>
              <a:rPr lang="en-GB" sz="1000" dirty="0">
                <a:latin typeface="Calibri" panose="020F0502020204030204" pitchFamily="34" charset="0"/>
                <a:ea typeface="PMingLiU" panose="02020500000000000000" pitchFamily="18" charset="-120"/>
                <a:cs typeface="Arial" panose="020B0604020202020204" pitchFamily="34" charset="0"/>
              </a:rPr>
              <a:t>(3), pp.19-32.</a:t>
            </a:r>
            <a:br>
              <a:rPr lang="en-GB" sz="1000" dirty="0">
                <a:latin typeface="Calibri" panose="020F0502020204030204" pitchFamily="34" charset="0"/>
                <a:ea typeface="PMingLiU" panose="02020500000000000000" pitchFamily="18" charset="-120"/>
                <a:cs typeface="Arial" panose="020B0604020202020204" pitchFamily="34" charset="0"/>
              </a:rPr>
            </a:br>
            <a:endParaRPr lang="en-GB" sz="10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r>
              <a:rPr lang="en-GB" sz="1000" dirty="0" err="1">
                <a:latin typeface="Calibri" panose="020F0502020204030204" pitchFamily="34" charset="0"/>
                <a:ea typeface="PMingLiU" panose="02020500000000000000" pitchFamily="18" charset="-120"/>
                <a:cs typeface="Arial" panose="020B0604020202020204" pitchFamily="34" charset="0"/>
              </a:rPr>
              <a:t>Maamari</a:t>
            </a:r>
            <a:r>
              <a:rPr lang="en-GB" sz="1000" dirty="0">
                <a:latin typeface="Calibri" panose="020F0502020204030204" pitchFamily="34" charset="0"/>
                <a:ea typeface="PMingLiU" panose="02020500000000000000" pitchFamily="18" charset="-120"/>
                <a:cs typeface="Arial" panose="020B0604020202020204" pitchFamily="34" charset="0"/>
              </a:rPr>
              <a:t>, B.E. and Saheb, A., 2018. How organizational culture and leadership style affect employees’ performance of genders. </a:t>
            </a:r>
            <a:r>
              <a:rPr lang="en-GB" sz="1000" i="1" dirty="0">
                <a:latin typeface="Calibri" panose="020F0502020204030204" pitchFamily="34" charset="0"/>
                <a:ea typeface="PMingLiU" panose="02020500000000000000" pitchFamily="18" charset="-120"/>
                <a:cs typeface="Arial" panose="020B0604020202020204" pitchFamily="34" charset="0"/>
              </a:rPr>
              <a:t>International Journal of Organizational Analysis</a:t>
            </a:r>
            <a:r>
              <a:rPr lang="en-GB" sz="1000" dirty="0">
                <a:latin typeface="Calibri" panose="020F0502020204030204" pitchFamily="34" charset="0"/>
                <a:ea typeface="PMingLiU" panose="02020500000000000000" pitchFamily="18" charset="-120"/>
                <a:cs typeface="Arial" panose="020B0604020202020204" pitchFamily="34" charset="0"/>
              </a:rPr>
              <a:t>.</a:t>
            </a:r>
            <a:br>
              <a:rPr lang="en-GB" sz="1000" dirty="0">
                <a:latin typeface="Calibri" panose="020F0502020204030204" pitchFamily="34" charset="0"/>
                <a:ea typeface="PMingLiU" panose="02020500000000000000" pitchFamily="18" charset="-120"/>
                <a:cs typeface="Arial" panose="020B0604020202020204" pitchFamily="34" charset="0"/>
              </a:rPr>
            </a:br>
            <a:br>
              <a:rPr lang="en-GB" sz="1000" dirty="0">
                <a:latin typeface="Calibri" panose="020F0502020204030204" pitchFamily="34" charset="0"/>
                <a:ea typeface="PMingLiU" panose="02020500000000000000" pitchFamily="18" charset="-120"/>
                <a:cs typeface="Arial" panose="020B0604020202020204" pitchFamily="34" charset="0"/>
              </a:rPr>
            </a:br>
            <a:r>
              <a:rPr lang="en-GB" sz="1000" dirty="0" err="1">
                <a:latin typeface="Times New Roman" panose="02020603050405020304" pitchFamily="18" charset="0"/>
                <a:cs typeface="Times New Roman" panose="02020603050405020304" pitchFamily="18" charset="0"/>
              </a:rPr>
              <a:t>Meslec</a:t>
            </a:r>
            <a:r>
              <a:rPr lang="en-GB" sz="1000" dirty="0">
                <a:latin typeface="Times New Roman" panose="02020603050405020304" pitchFamily="18" charset="0"/>
                <a:cs typeface="Times New Roman" panose="02020603050405020304" pitchFamily="18" charset="0"/>
              </a:rPr>
              <a:t>, and et. al., 2020. Effects of charismatic leadership and rewards on individual performance. </a:t>
            </a:r>
            <a:r>
              <a:rPr lang="en-GB" sz="1000" i="1" dirty="0">
                <a:latin typeface="Times New Roman" panose="02020603050405020304" pitchFamily="18" charset="0"/>
                <a:cs typeface="Times New Roman" panose="02020603050405020304" pitchFamily="18" charset="0"/>
              </a:rPr>
              <a:t>The Leadership Quarterly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31</a:t>
            </a:r>
            <a:r>
              <a:rPr lang="en-GB" sz="1000" dirty="0">
                <a:latin typeface="Times New Roman" panose="02020603050405020304" pitchFamily="18" charset="0"/>
                <a:cs typeface="Times New Roman" panose="02020603050405020304" pitchFamily="18" charset="0"/>
              </a:rPr>
              <a:t>(6), p.101423.</a:t>
            </a:r>
          </a:p>
          <a:p>
            <a:pPr>
              <a:lnSpc>
                <a:spcPct val="107000"/>
              </a:lnSpc>
              <a:spcAft>
                <a:spcPts val="800"/>
              </a:spcAft>
            </a:pPr>
            <a:br>
              <a:rPr lang="en-US" sz="1000" dirty="0">
                <a:latin typeface="Calibri" panose="020F0502020204030204" pitchFamily="34" charset="0"/>
                <a:ea typeface="PMingLiU" panose="02020500000000000000" pitchFamily="18" charset="-120"/>
                <a:cs typeface="Arial" panose="020B0604020202020204" pitchFamily="34" charset="0"/>
              </a:rPr>
            </a:br>
            <a:r>
              <a:rPr lang="en-US" sz="1000" dirty="0">
                <a:latin typeface="Calibri" panose="020F0502020204030204" pitchFamily="34" charset="0"/>
                <a:ea typeface="PMingLiU" panose="02020500000000000000" pitchFamily="18" charset="-120"/>
                <a:cs typeface="Arial" panose="020B0604020202020204" pitchFamily="34" charset="0"/>
              </a:rPr>
              <a:t>Matthews, B., Harbin, J., &amp; Daigle, J. (2018). The New York Times versus Amazon: Is Jeff Bezos's head still in the clouds? </a:t>
            </a:r>
            <a:r>
              <a:rPr lang="en-US" sz="1000" i="1" dirty="0">
                <a:latin typeface="Calibri" panose="020F0502020204030204" pitchFamily="34" charset="0"/>
                <a:ea typeface="PMingLiU" panose="02020500000000000000" pitchFamily="18" charset="-120"/>
                <a:cs typeface="Arial" panose="020B0604020202020204" pitchFamily="34" charset="0"/>
              </a:rPr>
              <a:t>Journal of Organizational Psychology</a:t>
            </a:r>
            <a:r>
              <a:rPr lang="en-US" sz="1000" dirty="0">
                <a:latin typeface="Calibri" panose="020F0502020204030204" pitchFamily="34" charset="0"/>
                <a:ea typeface="PMingLiU" panose="02020500000000000000" pitchFamily="18" charset="-120"/>
                <a:cs typeface="Arial" panose="020B0604020202020204" pitchFamily="34" charset="0"/>
              </a:rPr>
              <a:t>, 18(3).</a:t>
            </a:r>
            <a:br>
              <a:rPr lang="en-GB" sz="1800" dirty="0">
                <a:latin typeface="Calibri" panose="020F0502020204030204" pitchFamily="34" charset="0"/>
                <a:ea typeface="PMingLiU" panose="02020500000000000000" pitchFamily="18" charset="-120"/>
                <a:cs typeface="Arial" panose="020B0604020202020204" pitchFamily="34" charset="0"/>
              </a:rPr>
            </a:br>
            <a:endParaRPr lang="en-GB" sz="1800" dirty="0">
              <a:latin typeface="Calibri" panose="020F0502020204030204" pitchFamily="34" charset="0"/>
              <a:ea typeface="PMingLiU" panose="02020500000000000000" pitchFamily="18" charset="-120"/>
              <a:cs typeface="Arial" panose="020B0604020202020204" pitchFamily="34" charset="0"/>
            </a:endParaRP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9051855"/>
      </p:ext>
    </p:extLst>
  </p:cSld>
  <p:clrMapOvr>
    <a:masterClrMapping/>
  </p:clrMapOvr>
  <p:transition spd="med">
    <p:pull/>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2E9CD3-AE82-6284-D3DF-CD69F7C33B1A}"/>
              </a:ext>
            </a:extLst>
          </p:cNvPr>
          <p:cNvSpPr>
            <a:spLocks noGrp="1"/>
          </p:cNvSpPr>
          <p:nvPr>
            <p:ph idx="1"/>
          </p:nvPr>
        </p:nvSpPr>
        <p:spPr>
          <a:xfrm>
            <a:off x="2152652" y="457201"/>
            <a:ext cx="7886700" cy="5719763"/>
          </a:xfrm>
        </p:spPr>
        <p:txBody>
          <a:bodyPr/>
          <a:lstStyle/>
          <a:p>
            <a:pPr>
              <a:lnSpc>
                <a:spcPct val="107000"/>
              </a:lnSpc>
              <a:spcAft>
                <a:spcPts val="800"/>
              </a:spcAft>
            </a:pPr>
            <a:r>
              <a:rPr lang="en-GB" sz="800" dirty="0">
                <a:latin typeface="Calibri" panose="020F0502020204030204" pitchFamily="34" charset="0"/>
                <a:ea typeface="PMingLiU" panose="02020500000000000000" pitchFamily="18" charset="-120"/>
                <a:cs typeface="Arial" panose="020B0604020202020204" pitchFamily="34" charset="0"/>
              </a:rPr>
              <a:t>Mango, E., 2018. Rethinking leadership theories. </a:t>
            </a:r>
            <a:r>
              <a:rPr lang="en-GB" sz="800" i="1" dirty="0">
                <a:latin typeface="Calibri" panose="020F0502020204030204" pitchFamily="34" charset="0"/>
                <a:ea typeface="PMingLiU" panose="02020500000000000000" pitchFamily="18" charset="-120"/>
                <a:cs typeface="Arial" panose="020B0604020202020204" pitchFamily="34" charset="0"/>
              </a:rPr>
              <a:t>Open Journal of Leadership</a:t>
            </a:r>
            <a:r>
              <a:rPr lang="en-GB" sz="800" dirty="0">
                <a:latin typeface="Calibri" panose="020F0502020204030204" pitchFamily="34" charset="0"/>
                <a:ea typeface="PMingLiU" panose="02020500000000000000" pitchFamily="18" charset="-120"/>
                <a:cs typeface="Arial" panose="020B0604020202020204" pitchFamily="34" charset="0"/>
              </a:rPr>
              <a:t>, </a:t>
            </a:r>
            <a:r>
              <a:rPr lang="en-GB" sz="800" i="1" dirty="0">
                <a:latin typeface="Calibri" panose="020F0502020204030204" pitchFamily="34" charset="0"/>
                <a:ea typeface="PMingLiU" panose="02020500000000000000" pitchFamily="18" charset="-120"/>
                <a:cs typeface="Arial" panose="020B0604020202020204" pitchFamily="34" charset="0"/>
              </a:rPr>
              <a:t>7</a:t>
            </a:r>
            <a:r>
              <a:rPr lang="en-GB" sz="800" dirty="0">
                <a:latin typeface="Calibri" panose="020F0502020204030204" pitchFamily="34" charset="0"/>
                <a:ea typeface="PMingLiU" panose="02020500000000000000" pitchFamily="18" charset="-120"/>
                <a:cs typeface="Arial" panose="020B0604020202020204" pitchFamily="34" charset="0"/>
              </a:rPr>
              <a:t>(01), p.57.</a:t>
            </a:r>
            <a:br>
              <a:rPr lang="en-GB" sz="800" dirty="0">
                <a:latin typeface="Calibri" panose="020F0502020204030204" pitchFamily="34" charset="0"/>
                <a:ea typeface="PMingLiU" panose="02020500000000000000" pitchFamily="18" charset="-120"/>
                <a:cs typeface="Arial" panose="020B0604020202020204" pitchFamily="34" charset="0"/>
              </a:rPr>
            </a:br>
            <a:endParaRPr lang="en-GB" sz="8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r>
              <a:rPr lang="en-GB" sz="800" dirty="0">
                <a:latin typeface="Calibri" panose="020F0502020204030204" pitchFamily="34" charset="0"/>
                <a:ea typeface="PMingLiU" panose="02020500000000000000" pitchFamily="18" charset="-120"/>
                <a:cs typeface="Arial" panose="020B0604020202020204" pitchFamily="34" charset="0"/>
              </a:rPr>
              <a:t>McCauley, C.D. and </a:t>
            </a:r>
            <a:r>
              <a:rPr lang="en-GB" sz="800" dirty="0" err="1">
                <a:latin typeface="Calibri" panose="020F0502020204030204" pitchFamily="34" charset="0"/>
                <a:ea typeface="PMingLiU" panose="02020500000000000000" pitchFamily="18" charset="-120"/>
                <a:cs typeface="Arial" panose="020B0604020202020204" pitchFamily="34" charset="0"/>
              </a:rPr>
              <a:t>Palus</a:t>
            </a:r>
            <a:r>
              <a:rPr lang="en-GB" sz="800" dirty="0">
                <a:latin typeface="Calibri" panose="020F0502020204030204" pitchFamily="34" charset="0"/>
                <a:ea typeface="PMingLiU" panose="02020500000000000000" pitchFamily="18" charset="-120"/>
                <a:cs typeface="Arial" panose="020B0604020202020204" pitchFamily="34" charset="0"/>
              </a:rPr>
              <a:t>, C.J., 2021. Developing the theory and practice of leadership development: A relational view. </a:t>
            </a:r>
            <a:r>
              <a:rPr lang="en-GB" sz="800" i="1" dirty="0">
                <a:latin typeface="Calibri" panose="020F0502020204030204" pitchFamily="34" charset="0"/>
                <a:ea typeface="PMingLiU" panose="02020500000000000000" pitchFamily="18" charset="-120"/>
                <a:cs typeface="Arial" panose="020B0604020202020204" pitchFamily="34" charset="0"/>
              </a:rPr>
              <a:t>The Leadership Quarterly</a:t>
            </a:r>
            <a:r>
              <a:rPr lang="en-GB" sz="800" dirty="0">
                <a:latin typeface="Calibri" panose="020F0502020204030204" pitchFamily="34" charset="0"/>
                <a:ea typeface="PMingLiU" panose="02020500000000000000" pitchFamily="18" charset="-120"/>
                <a:cs typeface="Arial" panose="020B0604020202020204" pitchFamily="34" charset="0"/>
              </a:rPr>
              <a:t>, </a:t>
            </a:r>
            <a:r>
              <a:rPr lang="en-GB" sz="800" i="1" dirty="0">
                <a:latin typeface="Calibri" panose="020F0502020204030204" pitchFamily="34" charset="0"/>
                <a:ea typeface="PMingLiU" panose="02020500000000000000" pitchFamily="18" charset="-120"/>
                <a:cs typeface="Arial" panose="020B0604020202020204" pitchFamily="34" charset="0"/>
              </a:rPr>
              <a:t>32</a:t>
            </a:r>
            <a:r>
              <a:rPr lang="en-GB" sz="800" dirty="0">
                <a:latin typeface="Calibri" panose="020F0502020204030204" pitchFamily="34" charset="0"/>
                <a:ea typeface="PMingLiU" panose="02020500000000000000" pitchFamily="18" charset="-120"/>
                <a:cs typeface="Arial" panose="020B0604020202020204" pitchFamily="34" charset="0"/>
              </a:rPr>
              <a:t>(5), p.101456.</a:t>
            </a:r>
          </a:p>
          <a:p>
            <a:pPr>
              <a:lnSpc>
                <a:spcPct val="107000"/>
              </a:lnSpc>
              <a:spcAft>
                <a:spcPts val="800"/>
              </a:spcAft>
            </a:pP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err="1">
                <a:latin typeface="Calibri" panose="020F0502020204030204" pitchFamily="34" charset="0"/>
                <a:ea typeface="PMingLiU" panose="02020500000000000000" pitchFamily="18" charset="-120"/>
                <a:cs typeface="Arial" panose="020B0604020202020204" pitchFamily="34" charset="0"/>
              </a:rPr>
              <a:t>McGin</a:t>
            </a:r>
            <a:r>
              <a:rPr lang="en-GB" sz="800" dirty="0">
                <a:latin typeface="Calibri" panose="020F0502020204030204" pitchFamily="34" charset="0"/>
                <a:ea typeface="PMingLiU" panose="02020500000000000000" pitchFamily="18" charset="-120"/>
                <a:cs typeface="Arial" panose="020B0604020202020204" pitchFamily="34" charset="0"/>
              </a:rPr>
              <a:t>, D. 2013. How Jeff Bezos Makes Decisions.</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Available at: </a:t>
            </a:r>
            <a:r>
              <a:rPr lang="en-GB" sz="800" u="sng" dirty="0">
                <a:solidFill>
                  <a:srgbClr val="0563C1"/>
                </a:solidFill>
                <a:latin typeface="Calibri" panose="020F0502020204030204" pitchFamily="34" charset="0"/>
                <a:ea typeface="PMingLiU" panose="02020500000000000000" pitchFamily="18" charset="-120"/>
                <a:cs typeface="Arial" panose="020B0604020202020204" pitchFamily="34" charset="0"/>
                <a:hlinkClick r:id="rId2"/>
              </a:rPr>
              <a:t>https://hbr.org/2013/10/how-jeff-bezos-makes-decisions</a:t>
            </a:r>
            <a:r>
              <a:rPr lang="en-GB" sz="800" dirty="0">
                <a:latin typeface="Calibri" panose="020F0502020204030204" pitchFamily="34" charset="0"/>
                <a:ea typeface="PMingLiU" panose="02020500000000000000" pitchFamily="18" charset="-120"/>
                <a:cs typeface="Arial" panose="020B0604020202020204" pitchFamily="34" charset="0"/>
              </a:rPr>
              <a:t> </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(Accessed on 20/11/2022)</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err="1">
                <a:latin typeface="Calibri" panose="020F0502020204030204" pitchFamily="34" charset="0"/>
                <a:ea typeface="PMingLiU" panose="02020500000000000000" pitchFamily="18" charset="-120"/>
                <a:cs typeface="Arial" panose="020B0604020202020204" pitchFamily="34" charset="0"/>
              </a:rPr>
              <a:t>Meslec</a:t>
            </a:r>
            <a:r>
              <a:rPr lang="en-GB" sz="800" dirty="0">
                <a:latin typeface="Calibri" panose="020F0502020204030204" pitchFamily="34" charset="0"/>
                <a:ea typeface="PMingLiU" panose="02020500000000000000" pitchFamily="18" charset="-120"/>
                <a:cs typeface="Arial" panose="020B0604020202020204" pitchFamily="34" charset="0"/>
              </a:rPr>
              <a:t>, and et. al., 2020. Effects of charismatic leadership and rewards on individual performance. </a:t>
            </a:r>
            <a:r>
              <a:rPr lang="en-GB" sz="800" i="1" dirty="0">
                <a:latin typeface="Calibri" panose="020F0502020204030204" pitchFamily="34" charset="0"/>
                <a:ea typeface="PMingLiU" panose="02020500000000000000" pitchFamily="18" charset="-120"/>
                <a:cs typeface="Arial" panose="020B0604020202020204" pitchFamily="34" charset="0"/>
              </a:rPr>
              <a:t>The Leadership Quarterly</a:t>
            </a:r>
            <a:r>
              <a:rPr lang="en-GB" sz="800" dirty="0">
                <a:latin typeface="Calibri" panose="020F0502020204030204" pitchFamily="34" charset="0"/>
                <a:ea typeface="PMingLiU" panose="02020500000000000000" pitchFamily="18" charset="-120"/>
                <a:cs typeface="Arial" panose="020B0604020202020204" pitchFamily="34" charset="0"/>
              </a:rPr>
              <a:t>, </a:t>
            </a:r>
            <a:r>
              <a:rPr lang="en-GB" sz="800" i="1" dirty="0">
                <a:latin typeface="Calibri" panose="020F0502020204030204" pitchFamily="34" charset="0"/>
                <a:ea typeface="PMingLiU" panose="02020500000000000000" pitchFamily="18" charset="-120"/>
                <a:cs typeface="Arial" panose="020B0604020202020204" pitchFamily="34" charset="0"/>
              </a:rPr>
              <a:t>31</a:t>
            </a:r>
            <a:r>
              <a:rPr lang="en-GB" sz="800" dirty="0">
                <a:latin typeface="Calibri" panose="020F0502020204030204" pitchFamily="34" charset="0"/>
                <a:ea typeface="PMingLiU" panose="02020500000000000000" pitchFamily="18" charset="-120"/>
                <a:cs typeface="Arial" panose="020B0604020202020204" pitchFamily="34" charset="0"/>
              </a:rPr>
              <a:t>(6), p.101423.</a:t>
            </a:r>
          </a:p>
          <a:p>
            <a:pPr>
              <a:lnSpc>
                <a:spcPct val="107000"/>
              </a:lnSpc>
              <a:spcAft>
                <a:spcPts val="800"/>
              </a:spcAft>
            </a:pPr>
            <a:r>
              <a:rPr lang="en-GB" sz="800" dirty="0">
                <a:latin typeface="Calibri" panose="020F0502020204030204" pitchFamily="34" charset="0"/>
                <a:ea typeface="PMingLiU" panose="02020500000000000000" pitchFamily="18" charset="-120"/>
                <a:cs typeface="Arial" panose="020B0604020202020204" pitchFamily="34" charset="0"/>
              </a:rPr>
              <a:t> </a:t>
            </a:r>
          </a:p>
          <a:p>
            <a:pPr>
              <a:lnSpc>
                <a:spcPct val="107000"/>
              </a:lnSpc>
              <a:spcAft>
                <a:spcPts val="800"/>
              </a:spcAft>
            </a:pPr>
            <a:r>
              <a:rPr lang="en-GB" sz="800" dirty="0">
                <a:latin typeface="Calibri" panose="020F0502020204030204" pitchFamily="34" charset="0"/>
                <a:ea typeface="PMingLiU" panose="02020500000000000000" pitchFamily="18" charset="-120"/>
                <a:cs typeface="Arial" panose="020B0604020202020204" pitchFamily="34" charset="0"/>
              </a:rPr>
              <a:t>Ospina, and et. al., 2020. Collective dimensions of leadership: connecting theory and method. </a:t>
            </a:r>
            <a:r>
              <a:rPr lang="en-GB" sz="800" i="1" dirty="0">
                <a:latin typeface="Calibri" panose="020F0502020204030204" pitchFamily="34" charset="0"/>
                <a:ea typeface="PMingLiU" panose="02020500000000000000" pitchFamily="18" charset="-120"/>
                <a:cs typeface="Arial" panose="020B0604020202020204" pitchFamily="34" charset="0"/>
              </a:rPr>
              <a:t>Human Relations</a:t>
            </a:r>
            <a:r>
              <a:rPr lang="en-GB" sz="800" dirty="0">
                <a:latin typeface="Calibri" panose="020F0502020204030204" pitchFamily="34" charset="0"/>
                <a:ea typeface="PMingLiU" panose="02020500000000000000" pitchFamily="18" charset="-120"/>
                <a:cs typeface="Arial" panose="020B0604020202020204" pitchFamily="34" charset="0"/>
              </a:rPr>
              <a:t>, </a:t>
            </a:r>
            <a:r>
              <a:rPr lang="en-GB" sz="800" i="1" dirty="0">
                <a:latin typeface="Calibri" panose="020F0502020204030204" pitchFamily="34" charset="0"/>
                <a:ea typeface="PMingLiU" panose="02020500000000000000" pitchFamily="18" charset="-120"/>
                <a:cs typeface="Arial" panose="020B0604020202020204" pitchFamily="34" charset="0"/>
              </a:rPr>
              <a:t>73</a:t>
            </a:r>
            <a:r>
              <a:rPr lang="en-GB" sz="800" dirty="0">
                <a:latin typeface="Calibri" panose="020F0502020204030204" pitchFamily="34" charset="0"/>
                <a:ea typeface="PMingLiU" panose="02020500000000000000" pitchFamily="18" charset="-120"/>
                <a:cs typeface="Arial" panose="020B0604020202020204" pitchFamily="34" charset="0"/>
              </a:rPr>
              <a:t>(4), pp.441-463.</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US" sz="800" dirty="0">
                <a:latin typeface="Calibri" panose="020F0502020204030204" pitchFamily="34" charset="0"/>
                <a:ea typeface="PMingLiU" panose="02020500000000000000" pitchFamily="18" charset="-120"/>
                <a:cs typeface="Arial" panose="020B0604020202020204" pitchFamily="34" charset="0"/>
              </a:rPr>
              <a:t>Radtke, L. (2022). 3.5 Paths to Leadership and Influence. In </a:t>
            </a:r>
            <a:r>
              <a:rPr lang="en-US" sz="800" i="1" dirty="0">
                <a:latin typeface="Calibri" panose="020F0502020204030204" pitchFamily="34" charset="0"/>
                <a:ea typeface="PMingLiU" panose="02020500000000000000" pitchFamily="18" charset="-120"/>
                <a:cs typeface="Arial" panose="020B0604020202020204" pitchFamily="34" charset="0"/>
              </a:rPr>
              <a:t>Principles of Leadership and Management.</a:t>
            </a:r>
            <a:r>
              <a:rPr lang="en-US" sz="800" dirty="0">
                <a:latin typeface="Calibri" panose="020F0502020204030204" pitchFamily="34" charset="0"/>
                <a:ea typeface="PMingLiU" panose="02020500000000000000" pitchFamily="18" charset="-120"/>
                <a:cs typeface="Arial" panose="020B0604020202020204" pitchFamily="34" charset="0"/>
              </a:rPr>
              <a:t> </a:t>
            </a:r>
            <a:endParaRPr lang="en-GB" sz="800" dirty="0">
              <a:latin typeface="Calibri" panose="020F0502020204030204" pitchFamily="34" charset="0"/>
              <a:ea typeface="PMingLiU" panose="02020500000000000000" pitchFamily="18" charset="-120"/>
              <a:cs typeface="Arial" panose="020B0604020202020204" pitchFamily="34" charset="0"/>
            </a:endParaRPr>
          </a:p>
          <a:p>
            <a:pPr>
              <a:lnSpc>
                <a:spcPct val="107000"/>
              </a:lnSpc>
              <a:spcAft>
                <a:spcPts val="800"/>
              </a:spcAft>
            </a:pP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Sattar, S. 2018. LEADERSHIP </a:t>
            </a:r>
            <a:r>
              <a:rPr lang="en-GB" sz="800" dirty="0" err="1">
                <a:latin typeface="Calibri" panose="020F0502020204030204" pitchFamily="34" charset="0"/>
                <a:ea typeface="PMingLiU" panose="02020500000000000000" pitchFamily="18" charset="-120"/>
                <a:cs typeface="Arial" panose="020B0604020202020204" pitchFamily="34" charset="0"/>
              </a:rPr>
              <a:t>Leadership</a:t>
            </a:r>
            <a:r>
              <a:rPr lang="en-GB" sz="800" dirty="0">
                <a:latin typeface="Calibri" panose="020F0502020204030204" pitchFamily="34" charset="0"/>
                <a:ea typeface="PMingLiU" panose="02020500000000000000" pitchFamily="18" charset="-120"/>
                <a:cs typeface="Arial" panose="020B0604020202020204" pitchFamily="34" charset="0"/>
              </a:rPr>
              <a:t> Qualities, Skills, and Style of Jeff Bezos.</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Available at: </a:t>
            </a:r>
            <a:r>
              <a:rPr lang="en-GB" sz="800" u="sng" dirty="0">
                <a:solidFill>
                  <a:srgbClr val="0563C1"/>
                </a:solidFill>
                <a:latin typeface="Calibri" panose="020F0502020204030204" pitchFamily="34" charset="0"/>
                <a:ea typeface="PMingLiU" panose="02020500000000000000" pitchFamily="18" charset="-120"/>
                <a:cs typeface="Arial" panose="020B0604020202020204" pitchFamily="34" charset="0"/>
                <a:hlinkClick r:id="rId3"/>
              </a:rPr>
              <a:t>https://www.thestrategywatch.com/leadership-qualities-skills-style-jeff-bezos/</a:t>
            </a:r>
            <a:r>
              <a:rPr lang="en-GB" sz="800" dirty="0">
                <a:latin typeface="Calibri" panose="020F0502020204030204" pitchFamily="34" charset="0"/>
                <a:ea typeface="PMingLiU" panose="02020500000000000000" pitchFamily="18" charset="-120"/>
                <a:cs typeface="Arial" panose="020B0604020202020204" pitchFamily="34" charset="0"/>
              </a:rPr>
              <a:t> </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(Accessed on 20/11/2022)</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err="1">
                <a:latin typeface="Calibri" panose="020F0502020204030204" pitchFamily="34" charset="0"/>
                <a:ea typeface="PMingLiU" panose="02020500000000000000" pitchFamily="18" charset="-120"/>
                <a:cs typeface="Arial" panose="020B0604020202020204" pitchFamily="34" charset="0"/>
              </a:rPr>
              <a:t>Schedlitzki</a:t>
            </a:r>
            <a:r>
              <a:rPr lang="en-GB" sz="800" dirty="0">
                <a:latin typeface="Calibri" panose="020F0502020204030204" pitchFamily="34" charset="0"/>
                <a:ea typeface="PMingLiU" panose="02020500000000000000" pitchFamily="18" charset="-120"/>
                <a:cs typeface="Arial" panose="020B0604020202020204" pitchFamily="34" charset="0"/>
              </a:rPr>
              <a:t>, D. and Edwards, G., 2021. </a:t>
            </a:r>
            <a:r>
              <a:rPr lang="en-GB" sz="800" i="1" dirty="0">
                <a:latin typeface="Calibri" panose="020F0502020204030204" pitchFamily="34" charset="0"/>
                <a:ea typeface="PMingLiU" panose="02020500000000000000" pitchFamily="18" charset="-120"/>
                <a:cs typeface="Arial" panose="020B0604020202020204" pitchFamily="34" charset="0"/>
              </a:rPr>
              <a:t>Studying leadership: Traditional and critical approaches</a:t>
            </a:r>
            <a:r>
              <a:rPr lang="en-GB" sz="800" dirty="0">
                <a:latin typeface="Calibri" panose="020F0502020204030204" pitchFamily="34" charset="0"/>
                <a:ea typeface="PMingLiU" panose="02020500000000000000" pitchFamily="18" charset="-120"/>
                <a:cs typeface="Arial" panose="020B0604020202020204" pitchFamily="34" charset="0"/>
              </a:rPr>
              <a:t>. Sage.</a:t>
            </a:r>
          </a:p>
          <a:p>
            <a:pPr>
              <a:lnSpc>
                <a:spcPct val="107000"/>
              </a:lnSpc>
              <a:spcAft>
                <a:spcPts val="800"/>
              </a:spcAft>
            </a:pPr>
            <a:r>
              <a:rPr lang="en-GB" sz="800" dirty="0" err="1">
                <a:latin typeface="Times New Roman" panose="02020603050405020304" pitchFamily="18" charset="0"/>
                <a:cs typeface="Times New Roman" panose="02020603050405020304" pitchFamily="18" charset="0"/>
              </a:rPr>
              <a:t>Schedlitzki</a:t>
            </a:r>
            <a:r>
              <a:rPr lang="en-GB" sz="800" dirty="0">
                <a:latin typeface="Times New Roman" panose="02020603050405020304" pitchFamily="18" charset="0"/>
                <a:cs typeface="Times New Roman" panose="02020603050405020304" pitchFamily="18" charset="0"/>
              </a:rPr>
              <a:t>, D. and Edwards, G., 2021. </a:t>
            </a:r>
            <a:r>
              <a:rPr lang="en-GB" sz="800" i="1" dirty="0">
                <a:latin typeface="Times New Roman" panose="02020603050405020304" pitchFamily="18" charset="0"/>
                <a:cs typeface="Times New Roman" panose="02020603050405020304" pitchFamily="18" charset="0"/>
              </a:rPr>
              <a:t>Studying leadership: Traditional and critical approaches</a:t>
            </a:r>
            <a:r>
              <a:rPr lang="en-GB" sz="800" dirty="0">
                <a:latin typeface="Times New Roman" panose="02020603050405020304" pitchFamily="18" charset="0"/>
                <a:cs typeface="Times New Roman" panose="02020603050405020304" pitchFamily="18" charset="0"/>
              </a:rPr>
              <a:t>. Sage.</a:t>
            </a:r>
            <a:endParaRPr lang="en-US" sz="800" dirty="0">
              <a:latin typeface="Times New Roman" panose="02020603050405020304" pitchFamily="18" charset="0"/>
              <a:cs typeface="Times New Roman" panose="02020603050405020304" pitchFamily="18" charset="0"/>
            </a:endParaRPr>
          </a:p>
          <a:p>
            <a:pPr>
              <a:lnSpc>
                <a:spcPct val="107000"/>
              </a:lnSpc>
              <a:spcAft>
                <a:spcPts val="800"/>
              </a:spcAft>
            </a:pP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Solanki, K., 2019. “To what extent does Amazon.com, Inc success be accredited to its organizational culture and ND jeff Bezos leadership style?. Archives of Business Research, 7(11), pp.21-40.</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Stone, B., 2013. The everything store: Jeff Bezos and the age of Amazon. Random House.</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Western Governors University. 2020. What is autocratic leadership?.</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Available at: </a:t>
            </a:r>
            <a:r>
              <a:rPr lang="en-GB" sz="800" u="sng" dirty="0">
                <a:solidFill>
                  <a:srgbClr val="0563C1"/>
                </a:solidFill>
                <a:latin typeface="Calibri" panose="020F0502020204030204" pitchFamily="34" charset="0"/>
                <a:ea typeface="PMingLiU" panose="02020500000000000000" pitchFamily="18" charset="-120"/>
                <a:cs typeface="Arial" panose="020B0604020202020204" pitchFamily="34" charset="0"/>
                <a:hlinkClick r:id="rId4"/>
              </a:rPr>
              <a:t>https://www.wgu.edu/blog/what-autocratic-leadership2009.html#close</a:t>
            </a:r>
            <a:r>
              <a:rPr lang="en-GB" sz="800" dirty="0">
                <a:latin typeface="Calibri" panose="020F0502020204030204" pitchFamily="34" charset="0"/>
                <a:ea typeface="PMingLiU" panose="02020500000000000000" pitchFamily="18" charset="-120"/>
                <a:cs typeface="Arial" panose="020B0604020202020204" pitchFamily="34" charset="0"/>
              </a:rPr>
              <a:t> </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(Accessed on 20/11/2022)</a:t>
            </a: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Winn, J.K., 2016. The secession of the successful: The rise of Amazon as private global customer </a:t>
            </a:r>
            <a:br>
              <a:rPr lang="en-GB" sz="800" dirty="0">
                <a:latin typeface="Calibri" panose="020F0502020204030204" pitchFamily="34" charset="0"/>
                <a:ea typeface="PMingLiU" panose="02020500000000000000" pitchFamily="18" charset="-120"/>
                <a:cs typeface="Arial" panose="020B0604020202020204" pitchFamily="34" charset="0"/>
              </a:rPr>
            </a:br>
            <a:r>
              <a:rPr lang="en-GB" sz="800" dirty="0">
                <a:latin typeface="Calibri" panose="020F0502020204030204" pitchFamily="34" charset="0"/>
                <a:ea typeface="PMingLiU" panose="02020500000000000000" pitchFamily="18" charset="-120"/>
                <a:cs typeface="Arial" panose="020B0604020202020204" pitchFamily="34" charset="0"/>
              </a:rPr>
              <a:t>protection regulator. Ariz. L. Rev., 58, </a:t>
            </a:r>
            <a:r>
              <a:rPr lang="en-GB" sz="800" dirty="0" err="1">
                <a:latin typeface="Calibri" panose="020F0502020204030204" pitchFamily="34" charset="0"/>
                <a:ea typeface="PMingLiU" panose="02020500000000000000" pitchFamily="18" charset="-120"/>
                <a:cs typeface="Arial" panose="020B0604020202020204" pitchFamily="34" charset="0"/>
              </a:rPr>
              <a:t>p.i</a:t>
            </a:r>
            <a:endParaRPr lang="en-GB" sz="800" dirty="0">
              <a:latin typeface="Calibri" panose="020F0502020204030204" pitchFamily="34" charset="0"/>
              <a:ea typeface="PMingLiU" panose="02020500000000000000" pitchFamily="18" charset="-120"/>
              <a:cs typeface="Arial" panose="020B0604020202020204" pitchFamily="34" charset="0"/>
            </a:endParaRPr>
          </a:p>
          <a:p>
            <a:endParaRPr lang="en-GB" dirty="0"/>
          </a:p>
        </p:txBody>
      </p:sp>
    </p:spTree>
    <p:extLst>
      <p:ext uri="{BB962C8B-B14F-4D97-AF65-F5344CB8AC3E}">
        <p14:creationId xmlns:p14="http://schemas.microsoft.com/office/powerpoint/2010/main" val="3123316667"/>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thank-you-page-examples.jpg"/>
          <p:cNvPicPr>
            <a:picLocks noGrp="1" noChangeAspect="1"/>
          </p:cNvPicPr>
          <p:nvPr>
            <p:ph idx="1"/>
          </p:nvPr>
        </p:nvPicPr>
        <p:blipFill>
          <a:blip r:embed="rId2"/>
          <a:stretch>
            <a:fillRect/>
          </a:stretch>
        </p:blipFill>
        <p:spPr>
          <a:xfrm>
            <a:off x="152400" y="-1"/>
            <a:ext cx="11960942" cy="6858001"/>
          </a:xfrm>
        </p:spPr>
      </p:pic>
    </p:spTree>
    <p:extLst>
      <p:ext uri="{BB962C8B-B14F-4D97-AF65-F5344CB8AC3E}">
        <p14:creationId xmlns:p14="http://schemas.microsoft.com/office/powerpoint/2010/main" val="4106850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4686</Words>
  <Application>Microsoft Office PowerPoint</Application>
  <PresentationFormat>Widescreen</PresentationFormat>
  <Paragraphs>210</Paragraphs>
  <Slides>40</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Posterama Text Black</vt:lpstr>
      <vt:lpstr>Posterama Text SemiBold</vt:lpstr>
      <vt:lpstr>Abadi</vt:lpstr>
      <vt:lpstr>Aharoni</vt:lpstr>
      <vt:lpstr>Arial</vt:lpstr>
      <vt:lpstr>Calibri</vt:lpstr>
      <vt:lpstr>Calibri Light</vt:lpstr>
      <vt:lpstr>Times New Roman</vt:lpstr>
      <vt:lpstr>Office 主题​​</vt:lpstr>
      <vt:lpstr>Leadership and management theory and practice </vt:lpstr>
      <vt:lpstr>Participants</vt:lpstr>
      <vt:lpstr>INTRODUCTION </vt:lpstr>
      <vt:lpstr>Overview of Leader </vt:lpstr>
      <vt:lpstr>The background story of a future billionaire Jeffery Preston Bezos </vt:lpstr>
      <vt:lpstr>Leadership Style of Jeff Bezos  </vt:lpstr>
      <vt:lpstr>PowerPoint Presentation</vt:lpstr>
      <vt:lpstr>  Leadership and management theory and practice </vt:lpstr>
      <vt:lpstr>INTRODUCTION </vt:lpstr>
      <vt:lpstr>Overview of Jeff Bezos </vt:lpstr>
      <vt:lpstr>Leadership Qualities of Jeff Bezos. </vt:lpstr>
      <vt:lpstr>Leadership style adopted by Jeff Bezos </vt:lpstr>
      <vt:lpstr>Style of Leadership appropriate by Jeff Bezos </vt:lpstr>
      <vt:lpstr>PowerPoint Presentation</vt:lpstr>
      <vt:lpstr>Stanislav  Angelov 1919647</vt:lpstr>
      <vt:lpstr>Jeff Bezos leadership style and skills</vt:lpstr>
      <vt:lpstr>Jeff Bezos uses mixed leadership styles. But the one I will be talking about is Autocratic leadership style.</vt:lpstr>
      <vt:lpstr>Examples of people who use autocratic leadership style.</vt:lpstr>
      <vt:lpstr>Jeff Bezos leader skills</vt:lpstr>
      <vt:lpstr>Thank you</vt:lpstr>
      <vt:lpstr>Jeff Bezos</vt:lpstr>
      <vt:lpstr>Leadership Style</vt:lpstr>
      <vt:lpstr>Leadership Style</vt:lpstr>
      <vt:lpstr>Recommendations</vt:lpstr>
      <vt:lpstr>PowerPoint Presentation</vt:lpstr>
      <vt:lpstr>Written note</vt:lpstr>
      <vt:lpstr>Leadership and management, theory and practice</vt:lpstr>
      <vt:lpstr>Case Overview</vt:lpstr>
      <vt:lpstr>Leadership </vt:lpstr>
      <vt:lpstr>The man who can sell anything</vt:lpstr>
      <vt:lpstr>Spotted good points about Jeff Bezos </vt:lpstr>
      <vt:lpstr>Five lessons from the leadership style of Jeff Bezos </vt:lpstr>
      <vt:lpstr>Leadership styles of Jeff Bezos</vt:lpstr>
      <vt:lpstr>Leadership based on the authority </vt:lpstr>
      <vt:lpstr>Role of leadership at Amazon </vt:lpstr>
      <vt:lpstr>Reason for success </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Jeff Bezos</dc:title>
  <dc:creator>MITKO</dc:creator>
  <cp:lastModifiedBy>Stanislav Angelov (1919647)</cp:lastModifiedBy>
  <cp:revision>26</cp:revision>
  <dcterms:created xsi:type="dcterms:W3CDTF">2022-11-18T11:20:53Z</dcterms:created>
  <dcterms:modified xsi:type="dcterms:W3CDTF">2022-11-23T00:38:59Z</dcterms:modified>
</cp:coreProperties>
</file>