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embeddedFontLst>
    <p:embeddedFont>
      <p:font typeface="Open Sans" panose="020B0606030504020204" pitchFamily="34" charset="0"/>
      <p:regular r:id="rId13"/>
      <p:bold r:id="rId14"/>
      <p:italic r:id="rId15"/>
      <p:boldItalic r:id="rId1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50" d="100"/>
          <a:sy n="50" d="100"/>
        </p:scale>
        <p:origin x="29" y="39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2" name="Google Shape;7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9" name="Google Shape;79;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800" kern="100" dirty="0">
                <a:effectLst/>
                <a:latin typeface="Times New Roman" panose="02020603050405020304" pitchFamily="18" charset="0"/>
                <a:ea typeface="Aptos" panose="020B0004020202020204" pitchFamily="34" charset="0"/>
                <a:cs typeface="Vrinda" panose="020B0502040204020203" pitchFamily="34" charset="0"/>
              </a:rPr>
              <a:t>This presentation is to address the topic of the significance of communication in health and social care. The following presentation will also define communication, state why it is relevant in healthcare, present a model which supports its usage and offer, in practical terms, an example of its application in practice.</a:t>
            </a:r>
          </a:p>
          <a:p>
            <a:pPr marL="0" lvl="0" indent="0" algn="l" rtl="0">
              <a:spcBef>
                <a:spcPts val="0"/>
              </a:spcBef>
              <a:spcAft>
                <a:spcPts val="0"/>
              </a:spcAft>
              <a:buNone/>
            </a:pPr>
            <a:endParaRPr dirty="0"/>
          </a:p>
        </p:txBody>
      </p:sp>
      <p:sp>
        <p:nvSpPr>
          <p:cNvPr id="87" name="Google Shape;8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algn="just">
              <a:lnSpc>
                <a:spcPct val="150000"/>
              </a:lnSpc>
              <a:spcBef>
                <a:spcPts val="0"/>
              </a:spcBef>
              <a:spcAft>
                <a:spcPts val="800"/>
              </a:spcAft>
            </a:pPr>
            <a:r>
              <a:rPr lang="en-GB" b="1" kern="100" dirty="0">
                <a:effectLst/>
                <a:latin typeface="Times New Roman" panose="02020603050405020304" pitchFamily="18" charset="0"/>
                <a:ea typeface="Aptos" panose="020B0004020202020204" pitchFamily="34" charset="0"/>
                <a:cs typeface="Vrinda" panose="020B0502040204020203" pitchFamily="34" charset="0"/>
              </a:rPr>
              <a:t>What is communication?</a:t>
            </a:r>
            <a:endParaRPr lang="en-GB" kern="100" dirty="0">
              <a:effectLst/>
              <a:latin typeface="Times New Roman" panose="02020603050405020304" pitchFamily="18" charset="0"/>
              <a:ea typeface="Aptos" panose="020B0004020202020204" pitchFamily="34" charset="0"/>
              <a:cs typeface="Vrinda" panose="020B0502040204020203" pitchFamily="34" charset="0"/>
            </a:endParaRPr>
          </a:p>
          <a:p>
            <a:pPr marL="0" marR="0" algn="just">
              <a:lnSpc>
                <a:spcPct val="150000"/>
              </a:lnSpc>
              <a:spcBef>
                <a:spcPts val="0"/>
              </a:spcBef>
              <a:spcAft>
                <a:spcPts val="800"/>
              </a:spcAft>
            </a:pPr>
            <a:r>
              <a:rPr lang="en-GB" kern="100" dirty="0">
                <a:effectLst/>
                <a:latin typeface="Times New Roman" panose="02020603050405020304" pitchFamily="18" charset="0"/>
                <a:ea typeface="Aptos" panose="020B0004020202020204" pitchFamily="34" charset="0"/>
                <a:cs typeface="Vrinda" panose="020B0502040204020203" pitchFamily="34" charset="0"/>
              </a:rPr>
              <a:t> Definition: Communication is a skill of conveying ideas effectively, logically, and cohesively about what to believe or what to do. (Paul and Elder, 2014).</a:t>
            </a:r>
          </a:p>
          <a:p>
            <a:pPr marL="0" marR="0" algn="just">
              <a:lnSpc>
                <a:spcPct val="150000"/>
              </a:lnSpc>
              <a:spcBef>
                <a:spcPts val="0"/>
              </a:spcBef>
              <a:spcAft>
                <a:spcPts val="800"/>
              </a:spcAft>
            </a:pPr>
            <a:r>
              <a:rPr lang="en-GB" b="1" kern="100" dirty="0">
                <a:effectLst/>
                <a:latin typeface="Times New Roman" panose="02020603050405020304" pitchFamily="18" charset="0"/>
                <a:ea typeface="Aptos" panose="020B0004020202020204" pitchFamily="34" charset="0"/>
                <a:cs typeface="Vrinda" panose="020B0502040204020203" pitchFamily="34" charset="0"/>
              </a:rPr>
              <a:t> Everyday Practice:</a:t>
            </a:r>
            <a:endParaRPr lang="en-GB" kern="100" dirty="0">
              <a:effectLst/>
              <a:latin typeface="Times New Roman" panose="02020603050405020304" pitchFamily="18" charset="0"/>
              <a:ea typeface="Aptos" panose="020B0004020202020204" pitchFamily="34" charset="0"/>
              <a:cs typeface="Vrinda" panose="020B0502040204020203" pitchFamily="34" charset="0"/>
            </a:endParaRPr>
          </a:p>
          <a:p>
            <a:pPr marL="0" marR="0" algn="just">
              <a:lnSpc>
                <a:spcPct val="150000"/>
              </a:lnSpc>
              <a:spcBef>
                <a:spcPts val="0"/>
              </a:spcBef>
              <a:spcAft>
                <a:spcPts val="800"/>
              </a:spcAft>
            </a:pPr>
            <a:r>
              <a:rPr lang="en-GB" kern="100" dirty="0">
                <a:effectLst/>
                <a:latin typeface="Times New Roman" panose="02020603050405020304" pitchFamily="18" charset="0"/>
                <a:ea typeface="Aptos" panose="020B0004020202020204" pitchFamily="34" charset="0"/>
                <a:cs typeface="Vrinda" panose="020B0502040204020203" pitchFamily="34" charset="0"/>
              </a:rPr>
              <a:t>Communication in everyday life is the process of conveying assumptions, analysing information in different ways, and making evidence-based decisions and solutions to problems.</a:t>
            </a:r>
          </a:p>
          <a:p>
            <a:pPr marL="0" marR="0" algn="just">
              <a:lnSpc>
                <a:spcPct val="150000"/>
              </a:lnSpc>
              <a:spcBef>
                <a:spcPts val="0"/>
              </a:spcBef>
              <a:spcAft>
                <a:spcPts val="800"/>
              </a:spcAft>
            </a:pPr>
            <a:r>
              <a:rPr lang="en-GB" b="1" kern="100" dirty="0">
                <a:effectLst/>
                <a:latin typeface="Times New Roman" panose="02020603050405020304" pitchFamily="18" charset="0"/>
                <a:ea typeface="Aptos" panose="020B0004020202020204" pitchFamily="34" charset="0"/>
                <a:cs typeface="Vrinda" panose="020B0502040204020203" pitchFamily="34" charset="0"/>
              </a:rPr>
              <a:t> Applicability in Health and Social Care:</a:t>
            </a:r>
            <a:endParaRPr lang="en-GB" kern="100" dirty="0">
              <a:effectLst/>
              <a:latin typeface="Times New Roman" panose="02020603050405020304" pitchFamily="18" charset="0"/>
              <a:ea typeface="Aptos" panose="020B0004020202020204" pitchFamily="34" charset="0"/>
              <a:cs typeface="Vrinda" panose="020B0502040204020203" pitchFamily="34" charset="0"/>
            </a:endParaRPr>
          </a:p>
          <a:p>
            <a:pPr marL="0" marR="0" algn="just">
              <a:lnSpc>
                <a:spcPct val="150000"/>
              </a:lnSpc>
              <a:spcBef>
                <a:spcPts val="0"/>
              </a:spcBef>
              <a:spcAft>
                <a:spcPts val="800"/>
              </a:spcAft>
            </a:pPr>
            <a:r>
              <a:rPr lang="en-GB" kern="100" dirty="0">
                <a:effectLst/>
                <a:latin typeface="Times New Roman" panose="02020603050405020304" pitchFamily="18" charset="0"/>
                <a:ea typeface="Aptos" panose="020B0004020202020204" pitchFamily="34" charset="0"/>
                <a:cs typeface="Vrinda" panose="020B0502040204020203" pitchFamily="34" charset="0"/>
              </a:rPr>
              <a:t>Communication plays an essential role in healthcare, as it makes sure that professionals analyse the situation carefully, do not commit mistakes, and make decisions that focus on the patient and his or her health, contributing to improved care quality.</a:t>
            </a:r>
          </a:p>
        </p:txBody>
      </p:sp>
      <p:sp>
        <p:nvSpPr>
          <p:cNvPr id="95" name="Google Shape;95;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algn="just">
              <a:lnSpc>
                <a:spcPct val="150000"/>
              </a:lnSpc>
              <a:spcBef>
                <a:spcPts val="0"/>
              </a:spcBef>
              <a:spcAft>
                <a:spcPts val="800"/>
              </a:spcAft>
            </a:pPr>
            <a:r>
              <a:rPr lang="en-GB" sz="1800" kern="100" dirty="0">
                <a:effectLst/>
                <a:latin typeface="Times New Roman" panose="02020603050405020304" pitchFamily="18" charset="0"/>
                <a:ea typeface="Aptos" panose="020B0004020202020204" pitchFamily="34" charset="0"/>
                <a:cs typeface="Vrinda" panose="020B0502040204020203" pitchFamily="34" charset="0"/>
              </a:rPr>
              <a:t>What is the significance of this skill for healthcare workers?</a:t>
            </a:r>
          </a:p>
          <a:p>
            <a:pPr marL="342900" marR="0" lvl="0" indent="-342900" algn="just">
              <a:lnSpc>
                <a:spcPct val="150000"/>
              </a:lnSpc>
              <a:spcBef>
                <a:spcPts val="0"/>
              </a:spcBef>
              <a:spcAft>
                <a:spcPts val="0"/>
              </a:spcAft>
              <a:buFont typeface="Symbol" panose="05050102010706020507" pitchFamily="18" charset="2"/>
              <a:buChar char=""/>
            </a:pPr>
            <a:r>
              <a:rPr lang="en-GB" sz="1800" kern="100" dirty="0">
                <a:effectLst/>
                <a:latin typeface="Times New Roman" panose="02020603050405020304" pitchFamily="18" charset="0"/>
                <a:ea typeface="Aptos" panose="020B0004020202020204" pitchFamily="34" charset="0"/>
                <a:cs typeface="Vrinda" panose="020B0502040204020203" pitchFamily="34" charset="0"/>
              </a:rPr>
              <a:t>Promotes Effective and Safe Care (Hadley and Boon, 2022)</a:t>
            </a:r>
          </a:p>
          <a:p>
            <a:pPr marL="342900" marR="0" lvl="0" indent="-342900" algn="just">
              <a:lnSpc>
                <a:spcPct val="150000"/>
              </a:lnSpc>
              <a:spcBef>
                <a:spcPts val="0"/>
              </a:spcBef>
              <a:spcAft>
                <a:spcPts val="800"/>
              </a:spcAft>
              <a:buFont typeface="Symbol" panose="05050102010706020507" pitchFamily="18" charset="2"/>
              <a:buChar char=""/>
            </a:pPr>
            <a:r>
              <a:rPr lang="en-GB" sz="1800" kern="100" dirty="0">
                <a:effectLst/>
                <a:latin typeface="Times New Roman" panose="02020603050405020304" pitchFamily="18" charset="0"/>
                <a:ea typeface="Aptos" panose="020B0004020202020204" pitchFamily="34" charset="0"/>
                <a:cs typeface="Vrinda" panose="020B0502040204020203" pitchFamily="34" charset="0"/>
              </a:rPr>
              <a:t>Achieves Good Quality Outcomes:</a:t>
            </a:r>
          </a:p>
          <a:p>
            <a:pPr marL="0" marR="0" algn="just">
              <a:lnSpc>
                <a:spcPct val="150000"/>
              </a:lnSpc>
              <a:spcBef>
                <a:spcPts val="0"/>
              </a:spcBef>
              <a:spcAft>
                <a:spcPts val="800"/>
              </a:spcAft>
            </a:pPr>
            <a:r>
              <a:rPr lang="en-GB" sz="1800" kern="100" dirty="0">
                <a:effectLst/>
                <a:latin typeface="Times New Roman" panose="02020603050405020304" pitchFamily="18" charset="0"/>
                <a:ea typeface="Aptos" panose="020B0004020202020204" pitchFamily="34" charset="0"/>
                <a:cs typeface="Vrinda" panose="020B0502040204020203" pitchFamily="34" charset="0"/>
              </a:rPr>
              <a:t> Real-World Example:</a:t>
            </a:r>
          </a:p>
          <a:p>
            <a:pPr marL="0" marR="0" algn="just">
              <a:lnSpc>
                <a:spcPct val="150000"/>
              </a:lnSpc>
              <a:spcBef>
                <a:spcPts val="0"/>
              </a:spcBef>
              <a:spcAft>
                <a:spcPts val="800"/>
              </a:spcAft>
            </a:pPr>
            <a:r>
              <a:rPr lang="en-GB" sz="1800" kern="100" dirty="0">
                <a:effectLst/>
                <a:latin typeface="Times New Roman" panose="02020603050405020304" pitchFamily="18" charset="0"/>
                <a:ea typeface="Aptos" panose="020B0004020202020204" pitchFamily="34" charset="0"/>
                <a:cs typeface="Vrinda" panose="020B0502040204020203" pitchFamily="34" charset="0"/>
              </a:rPr>
              <a:t>Within the emergency room environment, communication assists healthcare providers in evaluating symptoms in a fast manner, eliminating diagnoses, and selecting the right treatment plan that will lead to effective and timely care.</a:t>
            </a:r>
          </a:p>
          <a:p>
            <a:pPr marL="0" lvl="0" indent="0" algn="l" rtl="0">
              <a:spcBef>
                <a:spcPts val="0"/>
              </a:spcBef>
              <a:spcAft>
                <a:spcPts val="0"/>
              </a:spcAft>
              <a:buNone/>
            </a:pPr>
            <a:endParaRPr dirty="0"/>
          </a:p>
        </p:txBody>
      </p:sp>
      <p:sp>
        <p:nvSpPr>
          <p:cNvPr id="104" name="Google Shape;104;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algn="just">
              <a:lnSpc>
                <a:spcPct val="150000"/>
              </a:lnSpc>
              <a:spcBef>
                <a:spcPts val="0"/>
              </a:spcBef>
              <a:spcAft>
                <a:spcPts val="800"/>
              </a:spcAft>
            </a:pPr>
            <a:r>
              <a:rPr lang="en-GB" sz="1800" b="1" kern="100" dirty="0">
                <a:effectLst/>
                <a:latin typeface="Times New Roman" panose="02020603050405020304" pitchFamily="18" charset="0"/>
                <a:ea typeface="Aptos" panose="020B0004020202020204" pitchFamily="34" charset="0"/>
                <a:cs typeface="Vrinda" panose="020B0502040204020203" pitchFamily="34" charset="0"/>
              </a:rPr>
              <a:t>Framework: The Paul-Elder communication Framework.</a:t>
            </a:r>
            <a:endParaRPr lang="en-GB" sz="1800" kern="100" dirty="0">
              <a:effectLst/>
              <a:latin typeface="Times New Roman" panose="02020603050405020304" pitchFamily="18" charset="0"/>
              <a:ea typeface="Aptos" panose="020B0004020202020204" pitchFamily="34" charset="0"/>
              <a:cs typeface="Vrinda" panose="020B0502040204020203" pitchFamily="34" charset="0"/>
            </a:endParaRPr>
          </a:p>
          <a:p>
            <a:pPr marL="0" marR="0" algn="just">
              <a:lnSpc>
                <a:spcPct val="150000"/>
              </a:lnSpc>
              <a:spcBef>
                <a:spcPts val="0"/>
              </a:spcBef>
              <a:spcAft>
                <a:spcPts val="800"/>
              </a:spcAft>
            </a:pPr>
            <a:r>
              <a:rPr lang="en-GB" sz="1800" b="1" kern="100" dirty="0">
                <a:effectLst/>
                <a:latin typeface="Times New Roman" panose="02020603050405020304" pitchFamily="18" charset="0"/>
                <a:ea typeface="Aptos" panose="020B0004020202020204" pitchFamily="34" charset="0"/>
                <a:cs typeface="Vrinda" panose="020B0502040204020203" pitchFamily="34" charset="0"/>
              </a:rPr>
              <a:t> Overview:</a:t>
            </a:r>
            <a:endParaRPr lang="en-GB" sz="1800" kern="100" dirty="0">
              <a:effectLst/>
              <a:latin typeface="Times New Roman" panose="02020603050405020304" pitchFamily="18" charset="0"/>
              <a:ea typeface="Aptos" panose="020B0004020202020204" pitchFamily="34" charset="0"/>
              <a:cs typeface="Vrinda" panose="020B0502040204020203" pitchFamily="34" charset="0"/>
            </a:endParaRPr>
          </a:p>
          <a:p>
            <a:pPr marL="0" marR="0" algn="just">
              <a:lnSpc>
                <a:spcPct val="150000"/>
              </a:lnSpc>
              <a:spcBef>
                <a:spcPts val="0"/>
              </a:spcBef>
              <a:spcAft>
                <a:spcPts val="800"/>
              </a:spcAft>
            </a:pPr>
            <a:r>
              <a:rPr lang="en-GB" sz="1800" kern="100" dirty="0">
                <a:effectLst/>
                <a:latin typeface="Times New Roman" panose="02020603050405020304" pitchFamily="18" charset="0"/>
                <a:ea typeface="Aptos" panose="020B0004020202020204" pitchFamily="34" charset="0"/>
                <a:cs typeface="Vrinda" panose="020B0502040204020203" pitchFamily="34" charset="0"/>
              </a:rPr>
              <a:t>This model focuses on the growth of intellectual standards and skills, which are useful in the analysis and evaluation of information by professionals.</a:t>
            </a:r>
          </a:p>
          <a:p>
            <a:pPr marL="0" marR="0" algn="just">
              <a:lnSpc>
                <a:spcPct val="150000"/>
              </a:lnSpc>
              <a:spcBef>
                <a:spcPts val="0"/>
              </a:spcBef>
              <a:spcAft>
                <a:spcPts val="800"/>
              </a:spcAft>
            </a:pPr>
            <a:r>
              <a:rPr lang="en-GB" sz="1800" kern="100" dirty="0">
                <a:effectLst/>
                <a:latin typeface="Times New Roman" panose="02020603050405020304" pitchFamily="18" charset="0"/>
                <a:ea typeface="Aptos" panose="020B0004020202020204" pitchFamily="34" charset="0"/>
                <a:cs typeface="Vrinda" panose="020B0502040204020203" pitchFamily="34" charset="0"/>
              </a:rPr>
              <a:t> Key Stages:</a:t>
            </a:r>
          </a:p>
          <a:p>
            <a:pPr marL="342900" marR="0" lvl="0" indent="-342900" algn="just">
              <a:lnSpc>
                <a:spcPct val="150000"/>
              </a:lnSpc>
              <a:spcBef>
                <a:spcPts val="0"/>
              </a:spcBef>
              <a:spcAft>
                <a:spcPts val="0"/>
              </a:spcAft>
              <a:buFont typeface="Symbol" panose="05050102010706020507" pitchFamily="18" charset="2"/>
              <a:buChar char=""/>
            </a:pPr>
            <a:r>
              <a:rPr lang="en-GB" sz="1800" kern="100" dirty="0">
                <a:effectLst/>
                <a:latin typeface="Times New Roman" panose="02020603050405020304" pitchFamily="18" charset="0"/>
                <a:ea typeface="Aptos" panose="020B0004020202020204" pitchFamily="34" charset="0"/>
                <a:cs typeface="Vrinda" panose="020B0502040204020203" pitchFamily="34" charset="0"/>
              </a:rPr>
              <a:t>Clarity: Making sure that the problem or situation is well understood.</a:t>
            </a:r>
          </a:p>
          <a:p>
            <a:pPr marL="342900" marR="0" lvl="0" indent="-342900" algn="just">
              <a:lnSpc>
                <a:spcPct val="150000"/>
              </a:lnSpc>
              <a:spcBef>
                <a:spcPts val="0"/>
              </a:spcBef>
              <a:spcAft>
                <a:spcPts val="0"/>
              </a:spcAft>
              <a:buFont typeface="Symbol" panose="05050102010706020507" pitchFamily="18" charset="2"/>
              <a:buChar char=""/>
            </a:pPr>
            <a:r>
              <a:rPr lang="en-GB" sz="1800" kern="100" dirty="0">
                <a:effectLst/>
                <a:latin typeface="Times New Roman" panose="02020603050405020304" pitchFamily="18" charset="0"/>
                <a:ea typeface="Aptos" panose="020B0004020202020204" pitchFamily="34" charset="0"/>
                <a:cs typeface="Vrinda" panose="020B0502040204020203" pitchFamily="34" charset="0"/>
              </a:rPr>
              <a:t>People: Checking the facts and then making a decision (</a:t>
            </a:r>
            <a:r>
              <a:rPr lang="en-GB" sz="1800" kern="100" dirty="0" err="1">
                <a:effectLst/>
                <a:latin typeface="Times New Roman" panose="02020603050405020304" pitchFamily="18" charset="0"/>
                <a:ea typeface="Aptos" panose="020B0004020202020204" pitchFamily="34" charset="0"/>
                <a:cs typeface="Vrinda" panose="020B0502040204020203" pitchFamily="34" charset="0"/>
              </a:rPr>
              <a:t>Facione</a:t>
            </a:r>
            <a:r>
              <a:rPr lang="en-GB" sz="1800" kern="100" dirty="0">
                <a:effectLst/>
                <a:latin typeface="Times New Roman" panose="02020603050405020304" pitchFamily="18" charset="0"/>
                <a:ea typeface="Aptos" panose="020B0004020202020204" pitchFamily="34" charset="0"/>
                <a:cs typeface="Vrinda" panose="020B0502040204020203" pitchFamily="34" charset="0"/>
              </a:rPr>
              <a:t>, 2021).</a:t>
            </a:r>
          </a:p>
          <a:p>
            <a:pPr marL="342900" marR="0" lvl="0" indent="-342900" algn="just">
              <a:lnSpc>
                <a:spcPct val="150000"/>
              </a:lnSpc>
              <a:spcBef>
                <a:spcPts val="0"/>
              </a:spcBef>
              <a:spcAft>
                <a:spcPts val="0"/>
              </a:spcAft>
              <a:buFont typeface="Symbol" panose="05050102010706020507" pitchFamily="18" charset="2"/>
              <a:buChar char=""/>
            </a:pPr>
            <a:r>
              <a:rPr lang="en-GB" sz="1800" kern="100" dirty="0">
                <a:effectLst/>
                <a:latin typeface="Times New Roman" panose="02020603050405020304" pitchFamily="18" charset="0"/>
                <a:ea typeface="Aptos" panose="020B0004020202020204" pitchFamily="34" charset="0"/>
                <a:cs typeface="Vrinda" panose="020B0502040204020203" pitchFamily="34" charset="0"/>
              </a:rPr>
              <a:t>Relevance: The information utilised has to be relevant to the problem under consideration.</a:t>
            </a:r>
          </a:p>
          <a:p>
            <a:pPr marL="342900" marR="0" lvl="0" indent="-342900" algn="just">
              <a:lnSpc>
                <a:spcPct val="150000"/>
              </a:lnSpc>
              <a:spcBef>
                <a:spcPts val="0"/>
              </a:spcBef>
              <a:spcAft>
                <a:spcPts val="800"/>
              </a:spcAft>
              <a:buFont typeface="Symbol" panose="05050102010706020507" pitchFamily="18" charset="2"/>
              <a:buChar char=""/>
            </a:pPr>
            <a:r>
              <a:rPr lang="en-GB" sz="1800" kern="100" dirty="0">
                <a:effectLst/>
                <a:latin typeface="Times New Roman" panose="02020603050405020304" pitchFamily="18" charset="0"/>
                <a:ea typeface="Aptos" panose="020B0004020202020204" pitchFamily="34" charset="0"/>
                <a:cs typeface="Vrinda" panose="020B0502040204020203" pitchFamily="34" charset="0"/>
              </a:rPr>
              <a:t>Depth: This involves taking into account the depth of the situation, given the complexity of the situation.</a:t>
            </a:r>
          </a:p>
          <a:p>
            <a:pPr marL="0" marR="0" algn="just">
              <a:lnSpc>
                <a:spcPct val="150000"/>
              </a:lnSpc>
              <a:spcBef>
                <a:spcPts val="0"/>
              </a:spcBef>
              <a:spcAft>
                <a:spcPts val="800"/>
              </a:spcAft>
            </a:pPr>
            <a:r>
              <a:rPr lang="en-GB" sz="1800" b="1" kern="100" dirty="0">
                <a:effectLst/>
                <a:latin typeface="Times New Roman" panose="02020603050405020304" pitchFamily="18" charset="0"/>
                <a:ea typeface="Aptos" panose="020B0004020202020204" pitchFamily="34" charset="0"/>
                <a:cs typeface="Vrinda" panose="020B0502040204020203" pitchFamily="34" charset="0"/>
              </a:rPr>
              <a:t>Application in Practice:</a:t>
            </a:r>
            <a:endParaRPr lang="en-GB" sz="1800" kern="100" dirty="0">
              <a:effectLst/>
              <a:latin typeface="Times New Roman" panose="02020603050405020304" pitchFamily="18" charset="0"/>
              <a:ea typeface="Aptos" panose="020B0004020202020204" pitchFamily="34" charset="0"/>
              <a:cs typeface="Vrinda" panose="020B0502040204020203" pitchFamily="34" charset="0"/>
            </a:endParaRPr>
          </a:p>
          <a:p>
            <a:pPr marL="0" marR="0" algn="just">
              <a:lnSpc>
                <a:spcPct val="150000"/>
              </a:lnSpc>
              <a:spcBef>
                <a:spcPts val="0"/>
              </a:spcBef>
              <a:spcAft>
                <a:spcPts val="800"/>
              </a:spcAft>
            </a:pPr>
            <a:r>
              <a:rPr lang="en-GB" sz="1800" kern="100" dirty="0">
                <a:effectLst/>
                <a:latin typeface="Times New Roman" panose="02020603050405020304" pitchFamily="18" charset="0"/>
                <a:ea typeface="Aptos" panose="020B0004020202020204" pitchFamily="34" charset="0"/>
                <a:cs typeface="Vrinda" panose="020B0502040204020203" pitchFamily="34" charset="0"/>
              </a:rPr>
              <a:t> In medical practice, this model assists practitioners in addressing issues methodically. T</a:t>
            </a:r>
          </a:p>
        </p:txBody>
      </p:sp>
      <p:sp>
        <p:nvSpPr>
          <p:cNvPr id="112" name="Google Shape;112;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algn="just">
              <a:lnSpc>
                <a:spcPct val="150000"/>
              </a:lnSpc>
              <a:spcBef>
                <a:spcPts val="1800"/>
              </a:spcBef>
              <a:spcAft>
                <a:spcPts val="400"/>
              </a:spcAft>
            </a:pPr>
            <a:r>
              <a:rPr lang="en-GB" sz="1800" b="1" kern="100" dirty="0">
                <a:solidFill>
                  <a:srgbClr val="0F4761"/>
                </a:solidFill>
                <a:effectLst/>
                <a:latin typeface="Times New Roman" panose="02020603050405020304" pitchFamily="18" charset="0"/>
                <a:ea typeface="Times New Roman" panose="02020603050405020304" pitchFamily="18" charset="0"/>
                <a:cs typeface="Vrinda" panose="020B0502040204020203" pitchFamily="34" charset="0"/>
              </a:rPr>
              <a:t>communication into Practice.</a:t>
            </a:r>
          </a:p>
          <a:p>
            <a:pPr marL="0" marR="0" algn="just">
              <a:lnSpc>
                <a:spcPct val="150000"/>
              </a:lnSpc>
              <a:spcBef>
                <a:spcPts val="0"/>
              </a:spcBef>
              <a:spcAft>
                <a:spcPts val="800"/>
              </a:spcAft>
            </a:pPr>
            <a:r>
              <a:rPr lang="en-GB" sz="1800" kern="100" dirty="0">
                <a:effectLst/>
                <a:latin typeface="Times New Roman" panose="02020603050405020304" pitchFamily="18" charset="0"/>
                <a:ea typeface="Aptos" panose="020B0004020202020204" pitchFamily="34" charset="0"/>
                <a:cs typeface="Vrinda" panose="020B0502040204020203" pitchFamily="34" charset="0"/>
              </a:rPr>
              <a:t>communication in the Health and Social Care: An example.</a:t>
            </a:r>
          </a:p>
          <a:p>
            <a:pPr marL="0" marR="0" algn="just">
              <a:lnSpc>
                <a:spcPct val="150000"/>
              </a:lnSpc>
              <a:spcBef>
                <a:spcPts val="0"/>
              </a:spcBef>
              <a:spcAft>
                <a:spcPts val="800"/>
              </a:spcAft>
            </a:pPr>
            <a:r>
              <a:rPr lang="en-GB" sz="1800" b="1" kern="100" dirty="0">
                <a:effectLst/>
                <a:latin typeface="Times New Roman" panose="02020603050405020304" pitchFamily="18" charset="0"/>
                <a:ea typeface="Aptos" panose="020B0004020202020204" pitchFamily="34" charset="0"/>
                <a:cs typeface="Vrinda" panose="020B0502040204020203" pitchFamily="34" charset="0"/>
              </a:rPr>
              <a:t> Job Position: </a:t>
            </a:r>
            <a:r>
              <a:rPr lang="en-GB" sz="1800" kern="100" dirty="0">
                <a:effectLst/>
                <a:latin typeface="Times New Roman" panose="02020603050405020304" pitchFamily="18" charset="0"/>
                <a:ea typeface="Aptos" panose="020B0004020202020204" pitchFamily="34" charset="0"/>
                <a:cs typeface="Vrinda" panose="020B0502040204020203" pitchFamily="34" charset="0"/>
              </a:rPr>
              <a:t>ICU Registered Nurse</a:t>
            </a:r>
            <a:r>
              <a:rPr lang="en-GB" sz="1800" b="1" kern="100" dirty="0">
                <a:effectLst/>
                <a:latin typeface="Times New Roman" panose="02020603050405020304" pitchFamily="18" charset="0"/>
                <a:ea typeface="Aptos" panose="020B0004020202020204" pitchFamily="34" charset="0"/>
                <a:cs typeface="Vrinda" panose="020B0502040204020203" pitchFamily="34" charset="0"/>
              </a:rPr>
              <a:t>.</a:t>
            </a:r>
            <a:endParaRPr lang="en-GB" sz="1800" kern="100" dirty="0">
              <a:effectLst/>
              <a:latin typeface="Times New Roman" panose="02020603050405020304" pitchFamily="18" charset="0"/>
              <a:ea typeface="Aptos" panose="020B0004020202020204" pitchFamily="34" charset="0"/>
              <a:cs typeface="Vrinda" panose="020B0502040204020203" pitchFamily="34" charset="0"/>
            </a:endParaRPr>
          </a:p>
          <a:p>
            <a:pPr marL="0" marR="0" algn="just">
              <a:lnSpc>
                <a:spcPct val="150000"/>
              </a:lnSpc>
              <a:spcBef>
                <a:spcPts val="0"/>
              </a:spcBef>
              <a:spcAft>
                <a:spcPts val="800"/>
              </a:spcAft>
            </a:pPr>
            <a:r>
              <a:rPr lang="en-GB" sz="1800" b="1" kern="100" dirty="0">
                <a:effectLst/>
                <a:latin typeface="Times New Roman" panose="02020603050405020304" pitchFamily="18" charset="0"/>
                <a:ea typeface="Aptos" panose="020B0004020202020204" pitchFamily="34" charset="0"/>
                <a:cs typeface="Vrinda" panose="020B0502040204020203" pitchFamily="34" charset="0"/>
              </a:rPr>
              <a:t>Case</a:t>
            </a:r>
            <a:r>
              <a:rPr lang="en-GB" sz="1800" kern="100" dirty="0">
                <a:effectLst/>
                <a:latin typeface="Times New Roman" panose="02020603050405020304" pitchFamily="18" charset="0"/>
                <a:ea typeface="Aptos" panose="020B0004020202020204" pitchFamily="34" charset="0"/>
                <a:cs typeface="Vrinda" panose="020B0502040204020203" pitchFamily="34" charset="0"/>
              </a:rPr>
              <a:t>: A patient has shown up with confusion, difficulty breathing, and dizziness, who is critically ill.</a:t>
            </a:r>
          </a:p>
          <a:p>
            <a:pPr marL="0" marR="0" algn="just">
              <a:lnSpc>
                <a:spcPct val="150000"/>
              </a:lnSpc>
              <a:spcBef>
                <a:spcPts val="0"/>
              </a:spcBef>
              <a:spcAft>
                <a:spcPts val="800"/>
              </a:spcAft>
            </a:pPr>
            <a:r>
              <a:rPr lang="en-GB" sz="1800" kern="100" dirty="0">
                <a:effectLst/>
                <a:latin typeface="Times New Roman" panose="02020603050405020304" pitchFamily="18" charset="0"/>
                <a:ea typeface="Aptos" panose="020B0004020202020204" pitchFamily="34" charset="0"/>
                <a:cs typeface="Vrinda" panose="020B0502040204020203" pitchFamily="34" charset="0"/>
              </a:rPr>
              <a:t> </a:t>
            </a:r>
          </a:p>
          <a:p>
            <a:pPr marL="0" marR="0" algn="just">
              <a:lnSpc>
                <a:spcPct val="150000"/>
              </a:lnSpc>
              <a:spcBef>
                <a:spcPts val="0"/>
              </a:spcBef>
              <a:spcAft>
                <a:spcPts val="800"/>
              </a:spcAft>
            </a:pPr>
            <a:r>
              <a:rPr lang="en-GB" sz="1800" b="1" kern="100" dirty="0">
                <a:effectLst/>
                <a:latin typeface="Times New Roman" panose="02020603050405020304" pitchFamily="18" charset="0"/>
                <a:ea typeface="Aptos" panose="020B0004020202020204" pitchFamily="34" charset="0"/>
                <a:cs typeface="Vrinda" panose="020B0502040204020203" pitchFamily="34" charset="0"/>
              </a:rPr>
              <a:t> The application of communication:</a:t>
            </a:r>
            <a:endParaRPr lang="en-GB" sz="1800" kern="100" dirty="0">
              <a:effectLst/>
              <a:latin typeface="Times New Roman" panose="02020603050405020304" pitchFamily="18" charset="0"/>
              <a:ea typeface="Aptos" panose="020B0004020202020204" pitchFamily="34" charset="0"/>
              <a:cs typeface="Vrinda" panose="020B0502040204020203" pitchFamily="34" charset="0"/>
            </a:endParaRPr>
          </a:p>
          <a:p>
            <a:pPr marL="342900" marR="0" lvl="0" indent="-342900" algn="just">
              <a:lnSpc>
                <a:spcPct val="150000"/>
              </a:lnSpc>
              <a:spcBef>
                <a:spcPts val="0"/>
              </a:spcBef>
              <a:spcAft>
                <a:spcPts val="0"/>
              </a:spcAft>
              <a:buFont typeface="Symbol" panose="05050102010706020507" pitchFamily="18" charset="2"/>
              <a:buChar char=""/>
            </a:pPr>
            <a:r>
              <a:rPr lang="en-GB" sz="1800" kern="100" dirty="0">
                <a:effectLst/>
                <a:latin typeface="Times New Roman" panose="02020603050405020304" pitchFamily="18" charset="0"/>
                <a:ea typeface="Aptos" panose="020B0004020202020204" pitchFamily="34" charset="0"/>
                <a:cs typeface="Vrinda" panose="020B0502040204020203" pitchFamily="34" charset="0"/>
              </a:rPr>
              <a:t>Evaluation: The nurse gathers the appropriate information, including medical history, vital signs and lab data (Ask and </a:t>
            </a:r>
            <a:r>
              <a:rPr lang="en-GB" sz="1800" kern="100" dirty="0" err="1">
                <a:effectLst/>
                <a:latin typeface="Times New Roman" panose="02020603050405020304" pitchFamily="18" charset="0"/>
                <a:ea typeface="Aptos" panose="020B0004020202020204" pitchFamily="34" charset="0"/>
                <a:cs typeface="Vrinda" panose="020B0502040204020203" pitchFamily="34" charset="0"/>
              </a:rPr>
              <a:t>Søraa</a:t>
            </a:r>
            <a:r>
              <a:rPr lang="en-GB" sz="1800" kern="100" dirty="0">
                <a:effectLst/>
                <a:latin typeface="Times New Roman" panose="02020603050405020304" pitchFamily="18" charset="0"/>
                <a:ea typeface="Aptos" panose="020B0004020202020204" pitchFamily="34" charset="0"/>
                <a:cs typeface="Vrinda" panose="020B0502040204020203" pitchFamily="34" charset="0"/>
              </a:rPr>
              <a:t>, 2023).</a:t>
            </a:r>
          </a:p>
          <a:p>
            <a:pPr marL="342900" marR="0" lvl="0" indent="-342900" algn="just">
              <a:lnSpc>
                <a:spcPct val="150000"/>
              </a:lnSpc>
              <a:spcBef>
                <a:spcPts val="0"/>
              </a:spcBef>
              <a:spcAft>
                <a:spcPts val="0"/>
              </a:spcAft>
              <a:buFont typeface="Symbol" panose="05050102010706020507" pitchFamily="18" charset="2"/>
              <a:buChar char=""/>
            </a:pPr>
            <a:r>
              <a:rPr lang="en-GB" sz="1800" kern="100" dirty="0">
                <a:effectLst/>
                <a:latin typeface="Times New Roman" panose="02020603050405020304" pitchFamily="18" charset="0"/>
                <a:ea typeface="Aptos" panose="020B0004020202020204" pitchFamily="34" charset="0"/>
                <a:cs typeface="Vrinda" panose="020B0502040204020203" pitchFamily="34" charset="0"/>
              </a:rPr>
              <a:t>Decision-Making: The nurse makes a judgment based on the Paul-Elder framework that requires a situation to be evaluated, all potential causes should be considered, and the most probable diagnosis has to be given priority.</a:t>
            </a:r>
          </a:p>
          <a:p>
            <a:pPr marL="342900" marR="0" lvl="0" indent="-342900" algn="just">
              <a:lnSpc>
                <a:spcPct val="150000"/>
              </a:lnSpc>
              <a:spcBef>
                <a:spcPts val="0"/>
              </a:spcBef>
              <a:spcAft>
                <a:spcPts val="800"/>
              </a:spcAft>
              <a:buFont typeface="Symbol" panose="05050102010706020507" pitchFamily="18" charset="2"/>
              <a:buChar char=""/>
            </a:pPr>
            <a:r>
              <a:rPr lang="en-GB" sz="1800" kern="100" dirty="0">
                <a:effectLst/>
                <a:latin typeface="Times New Roman" panose="02020603050405020304" pitchFamily="18" charset="0"/>
                <a:ea typeface="Aptos" panose="020B0004020202020204" pitchFamily="34" charset="0"/>
                <a:cs typeface="Vrinda" panose="020B0502040204020203" pitchFamily="34" charset="0"/>
              </a:rPr>
              <a:t>Impact on Care: communication will result in proper diagnosis, which guarantees the timely treatment and enhances the chances of patients recovering.</a:t>
            </a:r>
          </a:p>
          <a:p>
            <a:pPr marL="0" lvl="0" indent="0" algn="l" rtl="0">
              <a:spcBef>
                <a:spcPts val="0"/>
              </a:spcBef>
              <a:spcAft>
                <a:spcPts val="0"/>
              </a:spcAft>
              <a:buNone/>
            </a:pPr>
            <a:endParaRPr dirty="0"/>
          </a:p>
        </p:txBody>
      </p:sp>
      <p:sp>
        <p:nvSpPr>
          <p:cNvPr id="120" name="Google Shape;120;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8" name="Google Shape;128;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6" name="Google Shape;136;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4" name="Google Shape;144;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0"/>
        <p:cNvGrpSpPr/>
        <p:nvPr/>
      </p:nvGrpSpPr>
      <p:grpSpPr>
        <a:xfrm>
          <a:off x="0" y="0"/>
          <a:ext cx="0" cy="0"/>
          <a:chOff x="0" y="0"/>
          <a:chExt cx="0" cy="0"/>
        </a:xfrm>
      </p:grpSpPr>
      <p:sp>
        <p:nvSpPr>
          <p:cNvPr id="11" name="Google Shape;11;p2"/>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12" name="Google Shape;12;p2"/>
          <p:cNvSpPr txBox="1">
            <a:spLocks noGrp="1"/>
          </p:cNvSpPr>
          <p:nvPr>
            <p:ph type="body" idx="1"/>
          </p:nvPr>
        </p:nvSpPr>
        <p:spPr>
          <a:xfrm>
            <a:off x="609600" y="1600201"/>
            <a:ext cx="10972800" cy="3917032"/>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13" name="Google Shape;13;p2"/>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 name="Google Shape;14;p2"/>
          <p:cNvSpPr txBox="1">
            <a:spLocks noGrp="1"/>
          </p:cNvSpPr>
          <p:nvPr>
            <p:ph type="ftr" idx="11"/>
          </p:nvPr>
        </p:nvSpPr>
        <p:spPr>
          <a:xfrm>
            <a:off x="4176184" y="6461126"/>
            <a:ext cx="3860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1pPr>
            <a:lvl2pPr marR="0" lvl="1"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2pPr>
            <a:lvl3pPr marR="0" lvl="2"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3pPr>
            <a:lvl4pPr marR="0" lvl="3"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4pPr>
            <a:lvl5pPr marR="0" lvl="4"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5pPr>
            <a:lvl6pPr marR="0" lvl="5"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6pPr>
            <a:lvl7pPr marR="0" lvl="6"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7pPr>
            <a:lvl8pPr marR="0" lvl="7"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8pPr>
            <a:lvl9pPr marR="0" lvl="8"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9pPr>
          </a:lstStyle>
          <a:p>
            <a:endParaRPr/>
          </a:p>
        </p:txBody>
      </p:sp>
      <p:sp>
        <p:nvSpPr>
          <p:cNvPr id="15" name="Google Shape;15;p2"/>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b="0" i="0" u="none" strike="noStrike" cap="none">
                <a:solidFill>
                  <a:srgbClr val="898989"/>
                </a:solidFill>
                <a:latin typeface="Open Sans"/>
                <a:ea typeface="Open Sans"/>
                <a:cs typeface="Open Sans"/>
                <a:sym typeface="Open Sans"/>
              </a:defRPr>
            </a:lvl1pPr>
            <a:lvl2pPr marL="0" marR="0" lvl="1" indent="0" algn="r">
              <a:spcBef>
                <a:spcPts val="0"/>
              </a:spcBef>
              <a:buNone/>
              <a:defRPr sz="1200" b="0" i="0" u="none" strike="noStrike" cap="none">
                <a:solidFill>
                  <a:srgbClr val="898989"/>
                </a:solidFill>
                <a:latin typeface="Open Sans"/>
                <a:ea typeface="Open Sans"/>
                <a:cs typeface="Open Sans"/>
                <a:sym typeface="Open Sans"/>
              </a:defRPr>
            </a:lvl2pPr>
            <a:lvl3pPr marL="0" marR="0" lvl="2" indent="0" algn="r">
              <a:spcBef>
                <a:spcPts val="0"/>
              </a:spcBef>
              <a:buNone/>
              <a:defRPr sz="1200" b="0" i="0" u="none" strike="noStrike" cap="none">
                <a:solidFill>
                  <a:srgbClr val="898989"/>
                </a:solidFill>
                <a:latin typeface="Open Sans"/>
                <a:ea typeface="Open Sans"/>
                <a:cs typeface="Open Sans"/>
                <a:sym typeface="Open Sans"/>
              </a:defRPr>
            </a:lvl3pPr>
            <a:lvl4pPr marL="0" marR="0" lvl="3" indent="0" algn="r">
              <a:spcBef>
                <a:spcPts val="0"/>
              </a:spcBef>
              <a:buNone/>
              <a:defRPr sz="1200" b="0" i="0" u="none" strike="noStrike" cap="none">
                <a:solidFill>
                  <a:srgbClr val="898989"/>
                </a:solidFill>
                <a:latin typeface="Open Sans"/>
                <a:ea typeface="Open Sans"/>
                <a:cs typeface="Open Sans"/>
                <a:sym typeface="Open Sans"/>
              </a:defRPr>
            </a:lvl4pPr>
            <a:lvl5pPr marL="0" marR="0" lvl="4" indent="0" algn="r">
              <a:spcBef>
                <a:spcPts val="0"/>
              </a:spcBef>
              <a:buNone/>
              <a:defRPr sz="1200" b="0" i="0" u="none" strike="noStrike" cap="none">
                <a:solidFill>
                  <a:srgbClr val="898989"/>
                </a:solidFill>
                <a:latin typeface="Open Sans"/>
                <a:ea typeface="Open Sans"/>
                <a:cs typeface="Open Sans"/>
                <a:sym typeface="Open Sans"/>
              </a:defRPr>
            </a:lvl5pPr>
            <a:lvl6pPr marL="0" marR="0" lvl="5" indent="0" algn="r">
              <a:spcBef>
                <a:spcPts val="0"/>
              </a:spcBef>
              <a:buNone/>
              <a:defRPr sz="1200" b="0" i="0" u="none" strike="noStrike" cap="none">
                <a:solidFill>
                  <a:srgbClr val="898989"/>
                </a:solidFill>
                <a:latin typeface="Open Sans"/>
                <a:ea typeface="Open Sans"/>
                <a:cs typeface="Open Sans"/>
                <a:sym typeface="Open Sans"/>
              </a:defRPr>
            </a:lvl6pPr>
            <a:lvl7pPr marL="0" marR="0" lvl="6" indent="0" algn="r">
              <a:spcBef>
                <a:spcPts val="0"/>
              </a:spcBef>
              <a:buNone/>
              <a:defRPr sz="1200" b="0" i="0" u="none" strike="noStrike" cap="none">
                <a:solidFill>
                  <a:srgbClr val="898989"/>
                </a:solidFill>
                <a:latin typeface="Open Sans"/>
                <a:ea typeface="Open Sans"/>
                <a:cs typeface="Open Sans"/>
                <a:sym typeface="Open Sans"/>
              </a:defRPr>
            </a:lvl7pPr>
            <a:lvl8pPr marL="0" marR="0" lvl="7" indent="0" algn="r">
              <a:spcBef>
                <a:spcPts val="0"/>
              </a:spcBef>
              <a:buNone/>
              <a:defRPr sz="1200" b="0" i="0" u="none" strike="noStrike" cap="none">
                <a:solidFill>
                  <a:srgbClr val="898989"/>
                </a:solidFill>
                <a:latin typeface="Open Sans"/>
                <a:ea typeface="Open Sans"/>
                <a:cs typeface="Open Sans"/>
                <a:sym typeface="Open Sans"/>
              </a:defRPr>
            </a:lvl8pPr>
            <a:lvl9pPr marL="0" marR="0" lvl="8" indent="0" algn="r">
              <a:spcBef>
                <a:spcPts val="0"/>
              </a:spcBef>
              <a:buNone/>
              <a:defRPr sz="1200" b="0" i="0" u="none" strike="noStrike" cap="none">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bg>
      <p:bgPr>
        <a:blipFill>
          <a:blip r:embed="rId2">
            <a:alphaModFix/>
          </a:blip>
          <a:stretch>
            <a:fillRect/>
          </a:stretch>
        </a:blipFill>
        <a:effectLst/>
      </p:bgPr>
    </p:bg>
    <p:spTree>
      <p:nvGrpSpPr>
        <p:cNvPr id="1" name="Shape 16"/>
        <p:cNvGrpSpPr/>
        <p:nvPr/>
      </p:nvGrpSpPr>
      <p:grpSpPr>
        <a:xfrm>
          <a:off x="0" y="0"/>
          <a:ext cx="0" cy="0"/>
          <a:chOff x="0" y="0"/>
          <a:chExt cx="0" cy="0"/>
        </a:xfrm>
      </p:grpSpPr>
      <p:sp>
        <p:nvSpPr>
          <p:cNvPr id="17" name="Google Shape;17;p3"/>
          <p:cNvSpPr txBox="1">
            <a:spLocks noGrp="1"/>
          </p:cNvSpPr>
          <p:nvPr>
            <p:ph type="ctrTitle"/>
          </p:nvPr>
        </p:nvSpPr>
        <p:spPr>
          <a:xfrm>
            <a:off x="911424" y="1988841"/>
            <a:ext cx="10363200" cy="14700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18" name="Google Shape;18;p3"/>
          <p:cNvSpPr txBox="1">
            <a:spLocks noGrp="1"/>
          </p:cNvSpPr>
          <p:nvPr>
            <p:ph type="subTitle" idx="1"/>
          </p:nvPr>
        </p:nvSpPr>
        <p:spPr>
          <a:xfrm>
            <a:off x="1825824" y="3744615"/>
            <a:ext cx="8534400" cy="1752600"/>
          </a:xfrm>
          <a:prstGeom prst="rect">
            <a:avLst/>
          </a:prstGeom>
          <a:noFill/>
          <a:ln>
            <a:noFill/>
          </a:ln>
        </p:spPr>
        <p:txBody>
          <a:bodyPr spcFirstLastPara="1" wrap="square" lIns="91425" tIns="45700" rIns="91425" bIns="45700" anchor="t" anchorCtr="0">
            <a:no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19" name="Google Shape;19;p3"/>
          <p:cNvSpPr txBox="1">
            <a:spLocks noGrp="1"/>
          </p:cNvSpPr>
          <p:nvPr>
            <p:ph type="dt" idx="10"/>
          </p:nvPr>
        </p:nvSpPr>
        <p:spPr>
          <a:xfrm>
            <a:off x="527051"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ftr" idx="11"/>
          </p:nvPr>
        </p:nvSpPr>
        <p:spPr>
          <a:xfrm>
            <a:off x="5520267" y="6381751"/>
            <a:ext cx="3860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Open Sans"/>
                <a:ea typeface="Open Sans"/>
                <a:cs typeface="Open Sans"/>
                <a:sym typeface="Open Sans"/>
              </a:defRPr>
            </a:lvl1pPr>
            <a:lvl2pPr marR="0" lvl="1"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2pPr>
            <a:lvl3pPr marR="0" lvl="2"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3pPr>
            <a:lvl4pPr marR="0" lvl="3"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4pPr>
            <a:lvl5pPr marR="0" lvl="4"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5pPr>
            <a:lvl6pPr marR="0" lvl="5"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6pPr>
            <a:lvl7pPr marR="0" lvl="6"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7pPr>
            <a:lvl8pPr marR="0" lvl="7"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8pPr>
            <a:lvl9pPr marR="0" lvl="8"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9pPr>
          </a:lstStyle>
          <a:p>
            <a:endParaRPr/>
          </a:p>
        </p:txBody>
      </p:sp>
      <p:sp>
        <p:nvSpPr>
          <p:cNvPr id="21" name="Google Shape;21;p3"/>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898989"/>
                </a:solidFill>
                <a:latin typeface="Open Sans"/>
                <a:ea typeface="Open Sans"/>
                <a:cs typeface="Open Sans"/>
                <a:sym typeface="Open Sans"/>
              </a:defRPr>
            </a:lvl1pPr>
            <a:lvl2pPr marL="0" marR="0" lvl="1" indent="0" algn="r">
              <a:spcBef>
                <a:spcPts val="0"/>
              </a:spcBef>
              <a:buNone/>
              <a:defRPr sz="1200">
                <a:solidFill>
                  <a:srgbClr val="898989"/>
                </a:solidFill>
                <a:latin typeface="Open Sans"/>
                <a:ea typeface="Open Sans"/>
                <a:cs typeface="Open Sans"/>
                <a:sym typeface="Open Sans"/>
              </a:defRPr>
            </a:lvl2pPr>
            <a:lvl3pPr marL="0" marR="0" lvl="2" indent="0" algn="r">
              <a:spcBef>
                <a:spcPts val="0"/>
              </a:spcBef>
              <a:buNone/>
              <a:defRPr sz="1200">
                <a:solidFill>
                  <a:srgbClr val="898989"/>
                </a:solidFill>
                <a:latin typeface="Open Sans"/>
                <a:ea typeface="Open Sans"/>
                <a:cs typeface="Open Sans"/>
                <a:sym typeface="Open Sans"/>
              </a:defRPr>
            </a:lvl3pPr>
            <a:lvl4pPr marL="0" marR="0" lvl="3" indent="0" algn="r">
              <a:spcBef>
                <a:spcPts val="0"/>
              </a:spcBef>
              <a:buNone/>
              <a:defRPr sz="1200">
                <a:solidFill>
                  <a:srgbClr val="898989"/>
                </a:solidFill>
                <a:latin typeface="Open Sans"/>
                <a:ea typeface="Open Sans"/>
                <a:cs typeface="Open Sans"/>
                <a:sym typeface="Open Sans"/>
              </a:defRPr>
            </a:lvl4pPr>
            <a:lvl5pPr marL="0" marR="0" lvl="4" indent="0" algn="r">
              <a:spcBef>
                <a:spcPts val="0"/>
              </a:spcBef>
              <a:buNone/>
              <a:defRPr sz="1200">
                <a:solidFill>
                  <a:srgbClr val="898989"/>
                </a:solidFill>
                <a:latin typeface="Open Sans"/>
                <a:ea typeface="Open Sans"/>
                <a:cs typeface="Open Sans"/>
                <a:sym typeface="Open Sans"/>
              </a:defRPr>
            </a:lvl5pPr>
            <a:lvl6pPr marL="0" marR="0" lvl="5" indent="0" algn="r">
              <a:spcBef>
                <a:spcPts val="0"/>
              </a:spcBef>
              <a:buNone/>
              <a:defRPr sz="1200">
                <a:solidFill>
                  <a:srgbClr val="898989"/>
                </a:solidFill>
                <a:latin typeface="Open Sans"/>
                <a:ea typeface="Open Sans"/>
                <a:cs typeface="Open Sans"/>
                <a:sym typeface="Open Sans"/>
              </a:defRPr>
            </a:lvl6pPr>
            <a:lvl7pPr marL="0" marR="0" lvl="6" indent="0" algn="r">
              <a:spcBef>
                <a:spcPts val="0"/>
              </a:spcBef>
              <a:buNone/>
              <a:defRPr sz="1200">
                <a:solidFill>
                  <a:srgbClr val="898989"/>
                </a:solidFill>
                <a:latin typeface="Open Sans"/>
                <a:ea typeface="Open Sans"/>
                <a:cs typeface="Open Sans"/>
                <a:sym typeface="Open Sans"/>
              </a:defRPr>
            </a:lvl7pPr>
            <a:lvl8pPr marL="0" marR="0" lvl="7" indent="0" algn="r">
              <a:spcBef>
                <a:spcPts val="0"/>
              </a:spcBef>
              <a:buNone/>
              <a:defRPr sz="1200">
                <a:solidFill>
                  <a:srgbClr val="898989"/>
                </a:solidFill>
                <a:latin typeface="Open Sans"/>
                <a:ea typeface="Open Sans"/>
                <a:cs typeface="Open Sans"/>
                <a:sym typeface="Open Sans"/>
              </a:defRPr>
            </a:lvl8pPr>
            <a:lvl9pPr marL="0" marR="0" lvl="8" indent="0" algn="r">
              <a:spcBef>
                <a:spcPts val="0"/>
              </a:spcBef>
              <a:buNone/>
              <a:defRPr sz="1200">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2"/>
        <p:cNvGrpSpPr/>
        <p:nvPr/>
      </p:nvGrpSpPr>
      <p:grpSpPr>
        <a:xfrm>
          <a:off x="0" y="0"/>
          <a:ext cx="0" cy="0"/>
          <a:chOff x="0" y="0"/>
          <a:chExt cx="0" cy="0"/>
        </a:xfrm>
      </p:grpSpPr>
      <p:sp>
        <p:nvSpPr>
          <p:cNvPr id="23" name="Google Shape;23;p4"/>
          <p:cNvSpPr txBox="1">
            <a:spLocks noGrp="1"/>
          </p:cNvSpPr>
          <p:nvPr>
            <p:ph type="title"/>
          </p:nvPr>
        </p:nvSpPr>
        <p:spPr>
          <a:xfrm>
            <a:off x="911424" y="3993084"/>
            <a:ext cx="10363200" cy="1362075"/>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sz="4000" b="1" cap="none"/>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24" name="Google Shape;24;p4"/>
          <p:cNvSpPr txBox="1">
            <a:spLocks noGrp="1"/>
          </p:cNvSpPr>
          <p:nvPr>
            <p:ph type="body" idx="1"/>
          </p:nvPr>
        </p:nvSpPr>
        <p:spPr>
          <a:xfrm>
            <a:off x="911424" y="2492897"/>
            <a:ext cx="10363200" cy="1500187"/>
          </a:xfrm>
          <a:prstGeom prst="rect">
            <a:avLst/>
          </a:prstGeom>
          <a:noFill/>
          <a:ln>
            <a:noFill/>
          </a:ln>
        </p:spPr>
        <p:txBody>
          <a:bodyPr spcFirstLastPara="1" wrap="square" lIns="91425" tIns="45700" rIns="91425" bIns="45700" anchor="b" anchorCtr="0">
            <a:no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25" name="Google Shape;25;p4"/>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898989"/>
                </a:solidFill>
                <a:latin typeface="Open Sans"/>
                <a:ea typeface="Open Sans"/>
                <a:cs typeface="Open Sans"/>
                <a:sym typeface="Open Sans"/>
              </a:defRPr>
            </a:lvl1pPr>
            <a:lvl2pPr marL="0" marR="0" lvl="1" indent="0" algn="r">
              <a:spcBef>
                <a:spcPts val="0"/>
              </a:spcBef>
              <a:buNone/>
              <a:defRPr sz="1200">
                <a:solidFill>
                  <a:srgbClr val="898989"/>
                </a:solidFill>
                <a:latin typeface="Open Sans"/>
                <a:ea typeface="Open Sans"/>
                <a:cs typeface="Open Sans"/>
                <a:sym typeface="Open Sans"/>
              </a:defRPr>
            </a:lvl2pPr>
            <a:lvl3pPr marL="0" marR="0" lvl="2" indent="0" algn="r">
              <a:spcBef>
                <a:spcPts val="0"/>
              </a:spcBef>
              <a:buNone/>
              <a:defRPr sz="1200">
                <a:solidFill>
                  <a:srgbClr val="898989"/>
                </a:solidFill>
                <a:latin typeface="Open Sans"/>
                <a:ea typeface="Open Sans"/>
                <a:cs typeface="Open Sans"/>
                <a:sym typeface="Open Sans"/>
              </a:defRPr>
            </a:lvl3pPr>
            <a:lvl4pPr marL="0" marR="0" lvl="3" indent="0" algn="r">
              <a:spcBef>
                <a:spcPts val="0"/>
              </a:spcBef>
              <a:buNone/>
              <a:defRPr sz="1200">
                <a:solidFill>
                  <a:srgbClr val="898989"/>
                </a:solidFill>
                <a:latin typeface="Open Sans"/>
                <a:ea typeface="Open Sans"/>
                <a:cs typeface="Open Sans"/>
                <a:sym typeface="Open Sans"/>
              </a:defRPr>
            </a:lvl4pPr>
            <a:lvl5pPr marL="0" marR="0" lvl="4" indent="0" algn="r">
              <a:spcBef>
                <a:spcPts val="0"/>
              </a:spcBef>
              <a:buNone/>
              <a:defRPr sz="1200">
                <a:solidFill>
                  <a:srgbClr val="898989"/>
                </a:solidFill>
                <a:latin typeface="Open Sans"/>
                <a:ea typeface="Open Sans"/>
                <a:cs typeface="Open Sans"/>
                <a:sym typeface="Open Sans"/>
              </a:defRPr>
            </a:lvl5pPr>
            <a:lvl6pPr marL="0" marR="0" lvl="5" indent="0" algn="r">
              <a:spcBef>
                <a:spcPts val="0"/>
              </a:spcBef>
              <a:buNone/>
              <a:defRPr sz="1200">
                <a:solidFill>
                  <a:srgbClr val="898989"/>
                </a:solidFill>
                <a:latin typeface="Open Sans"/>
                <a:ea typeface="Open Sans"/>
                <a:cs typeface="Open Sans"/>
                <a:sym typeface="Open Sans"/>
              </a:defRPr>
            </a:lvl6pPr>
            <a:lvl7pPr marL="0" marR="0" lvl="6" indent="0" algn="r">
              <a:spcBef>
                <a:spcPts val="0"/>
              </a:spcBef>
              <a:buNone/>
              <a:defRPr sz="1200">
                <a:solidFill>
                  <a:srgbClr val="898989"/>
                </a:solidFill>
                <a:latin typeface="Open Sans"/>
                <a:ea typeface="Open Sans"/>
                <a:cs typeface="Open Sans"/>
                <a:sym typeface="Open Sans"/>
              </a:defRPr>
            </a:lvl7pPr>
            <a:lvl8pPr marL="0" marR="0" lvl="7" indent="0" algn="r">
              <a:spcBef>
                <a:spcPts val="0"/>
              </a:spcBef>
              <a:buNone/>
              <a:defRPr sz="1200">
                <a:solidFill>
                  <a:srgbClr val="898989"/>
                </a:solidFill>
                <a:latin typeface="Open Sans"/>
                <a:ea typeface="Open Sans"/>
                <a:cs typeface="Open Sans"/>
                <a:sym typeface="Open Sans"/>
              </a:defRPr>
            </a:lvl8pPr>
            <a:lvl9pPr marL="0" marR="0" lvl="8" indent="0" algn="r">
              <a:spcBef>
                <a:spcPts val="0"/>
              </a:spcBef>
              <a:buNone/>
              <a:defRPr sz="1200">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7"/>
        <p:cNvGrpSpPr/>
        <p:nvPr/>
      </p:nvGrpSpPr>
      <p:grpSpPr>
        <a:xfrm>
          <a:off x="0" y="0"/>
          <a:ext cx="0" cy="0"/>
          <a:chOff x="0" y="0"/>
          <a:chExt cx="0" cy="0"/>
        </a:xfrm>
      </p:grpSpPr>
      <p:sp>
        <p:nvSpPr>
          <p:cNvPr id="28" name="Google Shape;28;p5"/>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29" name="Google Shape;29;p5"/>
          <p:cNvSpPr txBox="1">
            <a:spLocks noGrp="1"/>
          </p:cNvSpPr>
          <p:nvPr>
            <p:ph type="body" idx="1"/>
          </p:nvPr>
        </p:nvSpPr>
        <p:spPr>
          <a:xfrm>
            <a:off x="609600" y="1600201"/>
            <a:ext cx="5384800" cy="3989040"/>
          </a:xfrm>
          <a:prstGeom prst="rect">
            <a:avLst/>
          </a:prstGeom>
          <a:noFill/>
          <a:ln>
            <a:noFill/>
          </a:ln>
        </p:spPr>
        <p:txBody>
          <a:bodyPr spcFirstLastPara="1" wrap="square" lIns="91425" tIns="45700" rIns="91425" bIns="45700" anchor="t" anchorCtr="0">
            <a:no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0" name="Google Shape;30;p5"/>
          <p:cNvSpPr txBox="1">
            <a:spLocks noGrp="1"/>
          </p:cNvSpPr>
          <p:nvPr>
            <p:ph type="body" idx="2"/>
          </p:nvPr>
        </p:nvSpPr>
        <p:spPr>
          <a:xfrm>
            <a:off x="6197600" y="1600201"/>
            <a:ext cx="5384800" cy="3989040"/>
          </a:xfrm>
          <a:prstGeom prst="rect">
            <a:avLst/>
          </a:prstGeom>
          <a:noFill/>
          <a:ln>
            <a:noFill/>
          </a:ln>
        </p:spPr>
        <p:txBody>
          <a:bodyPr spcFirstLastPara="1" wrap="square" lIns="91425" tIns="45700" rIns="91425" bIns="45700" anchor="t" anchorCtr="0">
            <a:no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1" name="Google Shape;31;p5"/>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5"/>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898989"/>
                </a:solidFill>
                <a:latin typeface="Open Sans"/>
                <a:ea typeface="Open Sans"/>
                <a:cs typeface="Open Sans"/>
                <a:sym typeface="Open Sans"/>
              </a:defRPr>
            </a:lvl1pPr>
            <a:lvl2pPr marL="0" marR="0" lvl="1" indent="0" algn="r">
              <a:spcBef>
                <a:spcPts val="0"/>
              </a:spcBef>
              <a:buNone/>
              <a:defRPr sz="1200">
                <a:solidFill>
                  <a:srgbClr val="898989"/>
                </a:solidFill>
                <a:latin typeface="Open Sans"/>
                <a:ea typeface="Open Sans"/>
                <a:cs typeface="Open Sans"/>
                <a:sym typeface="Open Sans"/>
              </a:defRPr>
            </a:lvl2pPr>
            <a:lvl3pPr marL="0" marR="0" lvl="2" indent="0" algn="r">
              <a:spcBef>
                <a:spcPts val="0"/>
              </a:spcBef>
              <a:buNone/>
              <a:defRPr sz="1200">
                <a:solidFill>
                  <a:srgbClr val="898989"/>
                </a:solidFill>
                <a:latin typeface="Open Sans"/>
                <a:ea typeface="Open Sans"/>
                <a:cs typeface="Open Sans"/>
                <a:sym typeface="Open Sans"/>
              </a:defRPr>
            </a:lvl3pPr>
            <a:lvl4pPr marL="0" marR="0" lvl="3" indent="0" algn="r">
              <a:spcBef>
                <a:spcPts val="0"/>
              </a:spcBef>
              <a:buNone/>
              <a:defRPr sz="1200">
                <a:solidFill>
                  <a:srgbClr val="898989"/>
                </a:solidFill>
                <a:latin typeface="Open Sans"/>
                <a:ea typeface="Open Sans"/>
                <a:cs typeface="Open Sans"/>
                <a:sym typeface="Open Sans"/>
              </a:defRPr>
            </a:lvl4pPr>
            <a:lvl5pPr marL="0" marR="0" lvl="4" indent="0" algn="r">
              <a:spcBef>
                <a:spcPts val="0"/>
              </a:spcBef>
              <a:buNone/>
              <a:defRPr sz="1200">
                <a:solidFill>
                  <a:srgbClr val="898989"/>
                </a:solidFill>
                <a:latin typeface="Open Sans"/>
                <a:ea typeface="Open Sans"/>
                <a:cs typeface="Open Sans"/>
                <a:sym typeface="Open Sans"/>
              </a:defRPr>
            </a:lvl5pPr>
            <a:lvl6pPr marL="0" marR="0" lvl="5" indent="0" algn="r">
              <a:spcBef>
                <a:spcPts val="0"/>
              </a:spcBef>
              <a:buNone/>
              <a:defRPr sz="1200">
                <a:solidFill>
                  <a:srgbClr val="898989"/>
                </a:solidFill>
                <a:latin typeface="Open Sans"/>
                <a:ea typeface="Open Sans"/>
                <a:cs typeface="Open Sans"/>
                <a:sym typeface="Open Sans"/>
              </a:defRPr>
            </a:lvl6pPr>
            <a:lvl7pPr marL="0" marR="0" lvl="6" indent="0" algn="r">
              <a:spcBef>
                <a:spcPts val="0"/>
              </a:spcBef>
              <a:buNone/>
              <a:defRPr sz="1200">
                <a:solidFill>
                  <a:srgbClr val="898989"/>
                </a:solidFill>
                <a:latin typeface="Open Sans"/>
                <a:ea typeface="Open Sans"/>
                <a:cs typeface="Open Sans"/>
                <a:sym typeface="Open Sans"/>
              </a:defRPr>
            </a:lvl7pPr>
            <a:lvl8pPr marL="0" marR="0" lvl="7" indent="0" algn="r">
              <a:spcBef>
                <a:spcPts val="0"/>
              </a:spcBef>
              <a:buNone/>
              <a:defRPr sz="1200">
                <a:solidFill>
                  <a:srgbClr val="898989"/>
                </a:solidFill>
                <a:latin typeface="Open Sans"/>
                <a:ea typeface="Open Sans"/>
                <a:cs typeface="Open Sans"/>
                <a:sym typeface="Open Sans"/>
              </a:defRPr>
            </a:lvl8pPr>
            <a:lvl9pPr marL="0" marR="0" lvl="8" indent="0" algn="r">
              <a:spcBef>
                <a:spcPts val="0"/>
              </a:spcBef>
              <a:buNone/>
              <a:defRPr sz="1200">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3"/>
        <p:cNvGrpSpPr/>
        <p:nvPr/>
      </p:nvGrpSpPr>
      <p:grpSpPr>
        <a:xfrm>
          <a:off x="0" y="0"/>
          <a:ext cx="0" cy="0"/>
          <a:chOff x="0" y="0"/>
          <a:chExt cx="0" cy="0"/>
        </a:xfrm>
      </p:grpSpPr>
      <p:sp>
        <p:nvSpPr>
          <p:cNvPr id="34" name="Google Shape;34;p6"/>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35" name="Google Shape;35;p6"/>
          <p:cNvSpPr txBox="1">
            <a:spLocks noGrp="1"/>
          </p:cNvSpPr>
          <p:nvPr>
            <p:ph type="body" idx="1"/>
          </p:nvPr>
        </p:nvSpPr>
        <p:spPr>
          <a:xfrm>
            <a:off x="609600" y="1535113"/>
            <a:ext cx="5386917" cy="639762"/>
          </a:xfrm>
          <a:prstGeom prst="rect">
            <a:avLst/>
          </a:prstGeom>
          <a:noFill/>
          <a:ln>
            <a:noFill/>
          </a:ln>
        </p:spPr>
        <p:txBody>
          <a:bodyPr spcFirstLastPara="1" wrap="square" lIns="91425" tIns="45700" rIns="91425" bIns="45700" anchor="b" anchorCtr="0">
            <a:no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36" name="Google Shape;36;p6"/>
          <p:cNvSpPr txBox="1">
            <a:spLocks noGrp="1"/>
          </p:cNvSpPr>
          <p:nvPr>
            <p:ph type="body" idx="2"/>
          </p:nvPr>
        </p:nvSpPr>
        <p:spPr>
          <a:xfrm>
            <a:off x="609600" y="2174876"/>
            <a:ext cx="5386917" cy="3414365"/>
          </a:xfrm>
          <a:prstGeom prst="rect">
            <a:avLst/>
          </a:prstGeom>
          <a:noFill/>
          <a:ln>
            <a:noFill/>
          </a:ln>
        </p:spPr>
        <p:txBody>
          <a:bodyPr spcFirstLastPara="1" wrap="square" lIns="91425" tIns="45700" rIns="91425" bIns="45700" anchor="t" anchorCtr="0">
            <a:no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37" name="Google Shape;37;p6"/>
          <p:cNvSpPr txBox="1">
            <a:spLocks noGrp="1"/>
          </p:cNvSpPr>
          <p:nvPr>
            <p:ph type="body" idx="3"/>
          </p:nvPr>
        </p:nvSpPr>
        <p:spPr>
          <a:xfrm>
            <a:off x="6193368" y="1535113"/>
            <a:ext cx="5389033" cy="639762"/>
          </a:xfrm>
          <a:prstGeom prst="rect">
            <a:avLst/>
          </a:prstGeom>
          <a:noFill/>
          <a:ln>
            <a:noFill/>
          </a:ln>
        </p:spPr>
        <p:txBody>
          <a:bodyPr spcFirstLastPara="1" wrap="square" lIns="91425" tIns="45700" rIns="91425" bIns="45700" anchor="b" anchorCtr="0">
            <a:no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38" name="Google Shape;38;p6"/>
          <p:cNvSpPr txBox="1">
            <a:spLocks noGrp="1"/>
          </p:cNvSpPr>
          <p:nvPr>
            <p:ph type="body" idx="4"/>
          </p:nvPr>
        </p:nvSpPr>
        <p:spPr>
          <a:xfrm>
            <a:off x="6193368" y="2174876"/>
            <a:ext cx="5389033" cy="3414365"/>
          </a:xfrm>
          <a:prstGeom prst="rect">
            <a:avLst/>
          </a:prstGeom>
          <a:noFill/>
          <a:ln>
            <a:noFill/>
          </a:ln>
        </p:spPr>
        <p:txBody>
          <a:bodyPr spcFirstLastPara="1" wrap="square" lIns="91425" tIns="45700" rIns="91425" bIns="45700" anchor="t" anchorCtr="0">
            <a:no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39" name="Google Shape;39;p6"/>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6"/>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898989"/>
                </a:solidFill>
                <a:latin typeface="Open Sans"/>
                <a:ea typeface="Open Sans"/>
                <a:cs typeface="Open Sans"/>
                <a:sym typeface="Open Sans"/>
              </a:defRPr>
            </a:lvl1pPr>
            <a:lvl2pPr marL="0" marR="0" lvl="1" indent="0" algn="r">
              <a:spcBef>
                <a:spcPts val="0"/>
              </a:spcBef>
              <a:buNone/>
              <a:defRPr sz="1200">
                <a:solidFill>
                  <a:srgbClr val="898989"/>
                </a:solidFill>
                <a:latin typeface="Open Sans"/>
                <a:ea typeface="Open Sans"/>
                <a:cs typeface="Open Sans"/>
                <a:sym typeface="Open Sans"/>
              </a:defRPr>
            </a:lvl2pPr>
            <a:lvl3pPr marL="0" marR="0" lvl="2" indent="0" algn="r">
              <a:spcBef>
                <a:spcPts val="0"/>
              </a:spcBef>
              <a:buNone/>
              <a:defRPr sz="1200">
                <a:solidFill>
                  <a:srgbClr val="898989"/>
                </a:solidFill>
                <a:latin typeface="Open Sans"/>
                <a:ea typeface="Open Sans"/>
                <a:cs typeface="Open Sans"/>
                <a:sym typeface="Open Sans"/>
              </a:defRPr>
            </a:lvl3pPr>
            <a:lvl4pPr marL="0" marR="0" lvl="3" indent="0" algn="r">
              <a:spcBef>
                <a:spcPts val="0"/>
              </a:spcBef>
              <a:buNone/>
              <a:defRPr sz="1200">
                <a:solidFill>
                  <a:srgbClr val="898989"/>
                </a:solidFill>
                <a:latin typeface="Open Sans"/>
                <a:ea typeface="Open Sans"/>
                <a:cs typeface="Open Sans"/>
                <a:sym typeface="Open Sans"/>
              </a:defRPr>
            </a:lvl4pPr>
            <a:lvl5pPr marL="0" marR="0" lvl="4" indent="0" algn="r">
              <a:spcBef>
                <a:spcPts val="0"/>
              </a:spcBef>
              <a:buNone/>
              <a:defRPr sz="1200">
                <a:solidFill>
                  <a:srgbClr val="898989"/>
                </a:solidFill>
                <a:latin typeface="Open Sans"/>
                <a:ea typeface="Open Sans"/>
                <a:cs typeface="Open Sans"/>
                <a:sym typeface="Open Sans"/>
              </a:defRPr>
            </a:lvl5pPr>
            <a:lvl6pPr marL="0" marR="0" lvl="5" indent="0" algn="r">
              <a:spcBef>
                <a:spcPts val="0"/>
              </a:spcBef>
              <a:buNone/>
              <a:defRPr sz="1200">
                <a:solidFill>
                  <a:srgbClr val="898989"/>
                </a:solidFill>
                <a:latin typeface="Open Sans"/>
                <a:ea typeface="Open Sans"/>
                <a:cs typeface="Open Sans"/>
                <a:sym typeface="Open Sans"/>
              </a:defRPr>
            </a:lvl6pPr>
            <a:lvl7pPr marL="0" marR="0" lvl="6" indent="0" algn="r">
              <a:spcBef>
                <a:spcPts val="0"/>
              </a:spcBef>
              <a:buNone/>
              <a:defRPr sz="1200">
                <a:solidFill>
                  <a:srgbClr val="898989"/>
                </a:solidFill>
                <a:latin typeface="Open Sans"/>
                <a:ea typeface="Open Sans"/>
                <a:cs typeface="Open Sans"/>
                <a:sym typeface="Open Sans"/>
              </a:defRPr>
            </a:lvl7pPr>
            <a:lvl8pPr marL="0" marR="0" lvl="7" indent="0" algn="r">
              <a:spcBef>
                <a:spcPts val="0"/>
              </a:spcBef>
              <a:buNone/>
              <a:defRPr sz="1200">
                <a:solidFill>
                  <a:srgbClr val="898989"/>
                </a:solidFill>
                <a:latin typeface="Open Sans"/>
                <a:ea typeface="Open Sans"/>
                <a:cs typeface="Open Sans"/>
                <a:sym typeface="Open Sans"/>
              </a:defRPr>
            </a:lvl8pPr>
            <a:lvl9pPr marL="0" marR="0" lvl="8" indent="0" algn="r">
              <a:spcBef>
                <a:spcPts val="0"/>
              </a:spcBef>
              <a:buNone/>
              <a:defRPr sz="1200">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1"/>
        <p:cNvGrpSpPr/>
        <p:nvPr/>
      </p:nvGrpSpPr>
      <p:grpSpPr>
        <a:xfrm>
          <a:off x="0" y="0"/>
          <a:ext cx="0" cy="0"/>
          <a:chOff x="0" y="0"/>
          <a:chExt cx="0" cy="0"/>
        </a:xfrm>
      </p:grpSpPr>
      <p:sp>
        <p:nvSpPr>
          <p:cNvPr id="42" name="Google Shape;42;p7"/>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43" name="Google Shape;43;p7"/>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7"/>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898989"/>
                </a:solidFill>
                <a:latin typeface="Open Sans"/>
                <a:ea typeface="Open Sans"/>
                <a:cs typeface="Open Sans"/>
                <a:sym typeface="Open Sans"/>
              </a:defRPr>
            </a:lvl1pPr>
            <a:lvl2pPr marL="0" marR="0" lvl="1" indent="0" algn="r">
              <a:spcBef>
                <a:spcPts val="0"/>
              </a:spcBef>
              <a:buNone/>
              <a:defRPr sz="1200">
                <a:solidFill>
                  <a:srgbClr val="898989"/>
                </a:solidFill>
                <a:latin typeface="Open Sans"/>
                <a:ea typeface="Open Sans"/>
                <a:cs typeface="Open Sans"/>
                <a:sym typeface="Open Sans"/>
              </a:defRPr>
            </a:lvl2pPr>
            <a:lvl3pPr marL="0" marR="0" lvl="2" indent="0" algn="r">
              <a:spcBef>
                <a:spcPts val="0"/>
              </a:spcBef>
              <a:buNone/>
              <a:defRPr sz="1200">
                <a:solidFill>
                  <a:srgbClr val="898989"/>
                </a:solidFill>
                <a:latin typeface="Open Sans"/>
                <a:ea typeface="Open Sans"/>
                <a:cs typeface="Open Sans"/>
                <a:sym typeface="Open Sans"/>
              </a:defRPr>
            </a:lvl3pPr>
            <a:lvl4pPr marL="0" marR="0" lvl="3" indent="0" algn="r">
              <a:spcBef>
                <a:spcPts val="0"/>
              </a:spcBef>
              <a:buNone/>
              <a:defRPr sz="1200">
                <a:solidFill>
                  <a:srgbClr val="898989"/>
                </a:solidFill>
                <a:latin typeface="Open Sans"/>
                <a:ea typeface="Open Sans"/>
                <a:cs typeface="Open Sans"/>
                <a:sym typeface="Open Sans"/>
              </a:defRPr>
            </a:lvl4pPr>
            <a:lvl5pPr marL="0" marR="0" lvl="4" indent="0" algn="r">
              <a:spcBef>
                <a:spcPts val="0"/>
              </a:spcBef>
              <a:buNone/>
              <a:defRPr sz="1200">
                <a:solidFill>
                  <a:srgbClr val="898989"/>
                </a:solidFill>
                <a:latin typeface="Open Sans"/>
                <a:ea typeface="Open Sans"/>
                <a:cs typeface="Open Sans"/>
                <a:sym typeface="Open Sans"/>
              </a:defRPr>
            </a:lvl5pPr>
            <a:lvl6pPr marL="0" marR="0" lvl="5" indent="0" algn="r">
              <a:spcBef>
                <a:spcPts val="0"/>
              </a:spcBef>
              <a:buNone/>
              <a:defRPr sz="1200">
                <a:solidFill>
                  <a:srgbClr val="898989"/>
                </a:solidFill>
                <a:latin typeface="Open Sans"/>
                <a:ea typeface="Open Sans"/>
                <a:cs typeface="Open Sans"/>
                <a:sym typeface="Open Sans"/>
              </a:defRPr>
            </a:lvl6pPr>
            <a:lvl7pPr marL="0" marR="0" lvl="6" indent="0" algn="r">
              <a:spcBef>
                <a:spcPts val="0"/>
              </a:spcBef>
              <a:buNone/>
              <a:defRPr sz="1200">
                <a:solidFill>
                  <a:srgbClr val="898989"/>
                </a:solidFill>
                <a:latin typeface="Open Sans"/>
                <a:ea typeface="Open Sans"/>
                <a:cs typeface="Open Sans"/>
                <a:sym typeface="Open Sans"/>
              </a:defRPr>
            </a:lvl7pPr>
            <a:lvl8pPr marL="0" marR="0" lvl="7" indent="0" algn="r">
              <a:spcBef>
                <a:spcPts val="0"/>
              </a:spcBef>
              <a:buNone/>
              <a:defRPr sz="1200">
                <a:solidFill>
                  <a:srgbClr val="898989"/>
                </a:solidFill>
                <a:latin typeface="Open Sans"/>
                <a:ea typeface="Open Sans"/>
                <a:cs typeface="Open Sans"/>
                <a:sym typeface="Open Sans"/>
              </a:defRPr>
            </a:lvl8pPr>
            <a:lvl9pPr marL="0" marR="0" lvl="8" indent="0" algn="r">
              <a:spcBef>
                <a:spcPts val="0"/>
              </a:spcBef>
              <a:buNone/>
              <a:defRPr sz="1200">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5"/>
        <p:cNvGrpSpPr/>
        <p:nvPr/>
      </p:nvGrpSpPr>
      <p:grpSpPr>
        <a:xfrm>
          <a:off x="0" y="0"/>
          <a:ext cx="0" cy="0"/>
          <a:chOff x="0" y="0"/>
          <a:chExt cx="0" cy="0"/>
        </a:xfrm>
      </p:grpSpPr>
      <p:sp>
        <p:nvSpPr>
          <p:cNvPr id="46" name="Google Shape;46;p8"/>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8"/>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898989"/>
                </a:solidFill>
                <a:latin typeface="Open Sans"/>
                <a:ea typeface="Open Sans"/>
                <a:cs typeface="Open Sans"/>
                <a:sym typeface="Open Sans"/>
              </a:defRPr>
            </a:lvl1pPr>
            <a:lvl2pPr marL="0" marR="0" lvl="1" indent="0" algn="r">
              <a:spcBef>
                <a:spcPts val="0"/>
              </a:spcBef>
              <a:buNone/>
              <a:defRPr sz="1200">
                <a:solidFill>
                  <a:srgbClr val="898989"/>
                </a:solidFill>
                <a:latin typeface="Open Sans"/>
                <a:ea typeface="Open Sans"/>
                <a:cs typeface="Open Sans"/>
                <a:sym typeface="Open Sans"/>
              </a:defRPr>
            </a:lvl2pPr>
            <a:lvl3pPr marL="0" marR="0" lvl="2" indent="0" algn="r">
              <a:spcBef>
                <a:spcPts val="0"/>
              </a:spcBef>
              <a:buNone/>
              <a:defRPr sz="1200">
                <a:solidFill>
                  <a:srgbClr val="898989"/>
                </a:solidFill>
                <a:latin typeface="Open Sans"/>
                <a:ea typeface="Open Sans"/>
                <a:cs typeface="Open Sans"/>
                <a:sym typeface="Open Sans"/>
              </a:defRPr>
            </a:lvl3pPr>
            <a:lvl4pPr marL="0" marR="0" lvl="3" indent="0" algn="r">
              <a:spcBef>
                <a:spcPts val="0"/>
              </a:spcBef>
              <a:buNone/>
              <a:defRPr sz="1200">
                <a:solidFill>
                  <a:srgbClr val="898989"/>
                </a:solidFill>
                <a:latin typeface="Open Sans"/>
                <a:ea typeface="Open Sans"/>
                <a:cs typeface="Open Sans"/>
                <a:sym typeface="Open Sans"/>
              </a:defRPr>
            </a:lvl4pPr>
            <a:lvl5pPr marL="0" marR="0" lvl="4" indent="0" algn="r">
              <a:spcBef>
                <a:spcPts val="0"/>
              </a:spcBef>
              <a:buNone/>
              <a:defRPr sz="1200">
                <a:solidFill>
                  <a:srgbClr val="898989"/>
                </a:solidFill>
                <a:latin typeface="Open Sans"/>
                <a:ea typeface="Open Sans"/>
                <a:cs typeface="Open Sans"/>
                <a:sym typeface="Open Sans"/>
              </a:defRPr>
            </a:lvl5pPr>
            <a:lvl6pPr marL="0" marR="0" lvl="5" indent="0" algn="r">
              <a:spcBef>
                <a:spcPts val="0"/>
              </a:spcBef>
              <a:buNone/>
              <a:defRPr sz="1200">
                <a:solidFill>
                  <a:srgbClr val="898989"/>
                </a:solidFill>
                <a:latin typeface="Open Sans"/>
                <a:ea typeface="Open Sans"/>
                <a:cs typeface="Open Sans"/>
                <a:sym typeface="Open Sans"/>
              </a:defRPr>
            </a:lvl6pPr>
            <a:lvl7pPr marL="0" marR="0" lvl="6" indent="0" algn="r">
              <a:spcBef>
                <a:spcPts val="0"/>
              </a:spcBef>
              <a:buNone/>
              <a:defRPr sz="1200">
                <a:solidFill>
                  <a:srgbClr val="898989"/>
                </a:solidFill>
                <a:latin typeface="Open Sans"/>
                <a:ea typeface="Open Sans"/>
                <a:cs typeface="Open Sans"/>
                <a:sym typeface="Open Sans"/>
              </a:defRPr>
            </a:lvl7pPr>
            <a:lvl8pPr marL="0" marR="0" lvl="7" indent="0" algn="r">
              <a:spcBef>
                <a:spcPts val="0"/>
              </a:spcBef>
              <a:buNone/>
              <a:defRPr sz="1200">
                <a:solidFill>
                  <a:srgbClr val="898989"/>
                </a:solidFill>
                <a:latin typeface="Open Sans"/>
                <a:ea typeface="Open Sans"/>
                <a:cs typeface="Open Sans"/>
                <a:sym typeface="Open Sans"/>
              </a:defRPr>
            </a:lvl8pPr>
            <a:lvl9pPr marL="0" marR="0" lvl="8" indent="0" algn="r">
              <a:spcBef>
                <a:spcPts val="0"/>
              </a:spcBef>
              <a:buNone/>
              <a:defRPr sz="1200">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8"/>
        <p:cNvGrpSpPr/>
        <p:nvPr/>
      </p:nvGrpSpPr>
      <p:grpSpPr>
        <a:xfrm>
          <a:off x="0" y="0"/>
          <a:ext cx="0" cy="0"/>
          <a:chOff x="0" y="0"/>
          <a:chExt cx="0" cy="0"/>
        </a:xfrm>
      </p:grpSpPr>
      <p:sp>
        <p:nvSpPr>
          <p:cNvPr id="49" name="Google Shape;49;p9"/>
          <p:cNvSpPr txBox="1">
            <a:spLocks noGrp="1"/>
          </p:cNvSpPr>
          <p:nvPr>
            <p:ph type="title"/>
          </p:nvPr>
        </p:nvSpPr>
        <p:spPr>
          <a:xfrm>
            <a:off x="609601" y="273050"/>
            <a:ext cx="4011084" cy="11620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2000" b="1"/>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50" name="Google Shape;50;p9"/>
          <p:cNvSpPr txBox="1">
            <a:spLocks noGrp="1"/>
          </p:cNvSpPr>
          <p:nvPr>
            <p:ph type="body" idx="1"/>
          </p:nvPr>
        </p:nvSpPr>
        <p:spPr>
          <a:xfrm>
            <a:off x="4766733" y="273050"/>
            <a:ext cx="6815667" cy="5172173"/>
          </a:xfrm>
          <a:prstGeom prst="rect">
            <a:avLst/>
          </a:prstGeom>
          <a:noFill/>
          <a:ln>
            <a:noFill/>
          </a:ln>
        </p:spPr>
        <p:txBody>
          <a:bodyPr spcFirstLastPara="1" wrap="square" lIns="91425" tIns="45700" rIns="91425" bIns="45700" anchor="t" anchorCtr="0">
            <a:no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51" name="Google Shape;51;p9"/>
          <p:cNvSpPr txBox="1">
            <a:spLocks noGrp="1"/>
          </p:cNvSpPr>
          <p:nvPr>
            <p:ph type="body" idx="2"/>
          </p:nvPr>
        </p:nvSpPr>
        <p:spPr>
          <a:xfrm>
            <a:off x="609601" y="1435101"/>
            <a:ext cx="4011084" cy="4029891"/>
          </a:xfrm>
          <a:prstGeom prst="rect">
            <a:avLst/>
          </a:prstGeom>
          <a:noFill/>
          <a:ln>
            <a:noFill/>
          </a:ln>
        </p:spPr>
        <p:txBody>
          <a:bodyPr spcFirstLastPara="1" wrap="square" lIns="91425" tIns="45700" rIns="91425" bIns="45700" anchor="t" anchorCtr="0">
            <a:no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52" name="Google Shape;52;p9"/>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9"/>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898989"/>
                </a:solidFill>
                <a:latin typeface="Open Sans"/>
                <a:ea typeface="Open Sans"/>
                <a:cs typeface="Open Sans"/>
                <a:sym typeface="Open Sans"/>
              </a:defRPr>
            </a:lvl1pPr>
            <a:lvl2pPr marL="0" marR="0" lvl="1" indent="0" algn="r">
              <a:spcBef>
                <a:spcPts val="0"/>
              </a:spcBef>
              <a:buNone/>
              <a:defRPr sz="1200">
                <a:solidFill>
                  <a:srgbClr val="898989"/>
                </a:solidFill>
                <a:latin typeface="Open Sans"/>
                <a:ea typeface="Open Sans"/>
                <a:cs typeface="Open Sans"/>
                <a:sym typeface="Open Sans"/>
              </a:defRPr>
            </a:lvl2pPr>
            <a:lvl3pPr marL="0" marR="0" lvl="2" indent="0" algn="r">
              <a:spcBef>
                <a:spcPts val="0"/>
              </a:spcBef>
              <a:buNone/>
              <a:defRPr sz="1200">
                <a:solidFill>
                  <a:srgbClr val="898989"/>
                </a:solidFill>
                <a:latin typeface="Open Sans"/>
                <a:ea typeface="Open Sans"/>
                <a:cs typeface="Open Sans"/>
                <a:sym typeface="Open Sans"/>
              </a:defRPr>
            </a:lvl3pPr>
            <a:lvl4pPr marL="0" marR="0" lvl="3" indent="0" algn="r">
              <a:spcBef>
                <a:spcPts val="0"/>
              </a:spcBef>
              <a:buNone/>
              <a:defRPr sz="1200">
                <a:solidFill>
                  <a:srgbClr val="898989"/>
                </a:solidFill>
                <a:latin typeface="Open Sans"/>
                <a:ea typeface="Open Sans"/>
                <a:cs typeface="Open Sans"/>
                <a:sym typeface="Open Sans"/>
              </a:defRPr>
            </a:lvl4pPr>
            <a:lvl5pPr marL="0" marR="0" lvl="4" indent="0" algn="r">
              <a:spcBef>
                <a:spcPts val="0"/>
              </a:spcBef>
              <a:buNone/>
              <a:defRPr sz="1200">
                <a:solidFill>
                  <a:srgbClr val="898989"/>
                </a:solidFill>
                <a:latin typeface="Open Sans"/>
                <a:ea typeface="Open Sans"/>
                <a:cs typeface="Open Sans"/>
                <a:sym typeface="Open Sans"/>
              </a:defRPr>
            </a:lvl5pPr>
            <a:lvl6pPr marL="0" marR="0" lvl="5" indent="0" algn="r">
              <a:spcBef>
                <a:spcPts val="0"/>
              </a:spcBef>
              <a:buNone/>
              <a:defRPr sz="1200">
                <a:solidFill>
                  <a:srgbClr val="898989"/>
                </a:solidFill>
                <a:latin typeface="Open Sans"/>
                <a:ea typeface="Open Sans"/>
                <a:cs typeface="Open Sans"/>
                <a:sym typeface="Open Sans"/>
              </a:defRPr>
            </a:lvl6pPr>
            <a:lvl7pPr marL="0" marR="0" lvl="6" indent="0" algn="r">
              <a:spcBef>
                <a:spcPts val="0"/>
              </a:spcBef>
              <a:buNone/>
              <a:defRPr sz="1200">
                <a:solidFill>
                  <a:srgbClr val="898989"/>
                </a:solidFill>
                <a:latin typeface="Open Sans"/>
                <a:ea typeface="Open Sans"/>
                <a:cs typeface="Open Sans"/>
                <a:sym typeface="Open Sans"/>
              </a:defRPr>
            </a:lvl7pPr>
            <a:lvl8pPr marL="0" marR="0" lvl="7" indent="0" algn="r">
              <a:spcBef>
                <a:spcPts val="0"/>
              </a:spcBef>
              <a:buNone/>
              <a:defRPr sz="1200">
                <a:solidFill>
                  <a:srgbClr val="898989"/>
                </a:solidFill>
                <a:latin typeface="Open Sans"/>
                <a:ea typeface="Open Sans"/>
                <a:cs typeface="Open Sans"/>
                <a:sym typeface="Open Sans"/>
              </a:defRPr>
            </a:lvl8pPr>
            <a:lvl9pPr marL="0" marR="0" lvl="8" indent="0" algn="r">
              <a:spcBef>
                <a:spcPts val="0"/>
              </a:spcBef>
              <a:buNone/>
              <a:defRPr sz="1200">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54"/>
        <p:cNvGrpSpPr/>
        <p:nvPr/>
      </p:nvGrpSpPr>
      <p:grpSpPr>
        <a:xfrm>
          <a:off x="0" y="0"/>
          <a:ext cx="0" cy="0"/>
          <a:chOff x="0" y="0"/>
          <a:chExt cx="0" cy="0"/>
        </a:xfrm>
      </p:grpSpPr>
      <p:sp>
        <p:nvSpPr>
          <p:cNvPr id="55" name="Google Shape;55;p10"/>
          <p:cNvSpPr txBox="1">
            <a:spLocks noGrp="1"/>
          </p:cNvSpPr>
          <p:nvPr>
            <p:ph type="title"/>
          </p:nvPr>
        </p:nvSpPr>
        <p:spPr>
          <a:xfrm>
            <a:off x="2389717" y="4509120"/>
            <a:ext cx="7315200" cy="566738"/>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2000" b="1"/>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56" name="Google Shape;56;p10"/>
          <p:cNvSpPr>
            <a:spLocks noGrp="1"/>
          </p:cNvSpPr>
          <p:nvPr>
            <p:ph type="pic" idx="2"/>
          </p:nvPr>
        </p:nvSpPr>
        <p:spPr>
          <a:xfrm>
            <a:off x="2389717" y="612776"/>
            <a:ext cx="7315200" cy="3824337"/>
          </a:xfrm>
          <a:prstGeom prst="rect">
            <a:avLst/>
          </a:prstGeom>
          <a:noFill/>
          <a:ln>
            <a:noFill/>
          </a:ln>
        </p:spPr>
      </p:sp>
      <p:sp>
        <p:nvSpPr>
          <p:cNvPr id="57" name="Google Shape;57;p10"/>
          <p:cNvSpPr txBox="1">
            <a:spLocks noGrp="1"/>
          </p:cNvSpPr>
          <p:nvPr>
            <p:ph type="body" idx="1"/>
          </p:nvPr>
        </p:nvSpPr>
        <p:spPr>
          <a:xfrm>
            <a:off x="2389717" y="5157192"/>
            <a:ext cx="7315200" cy="432048"/>
          </a:xfrm>
          <a:prstGeom prst="rect">
            <a:avLst/>
          </a:prstGeom>
          <a:noFill/>
          <a:ln>
            <a:noFill/>
          </a:ln>
        </p:spPr>
        <p:txBody>
          <a:bodyPr spcFirstLastPara="1" wrap="square" lIns="91425" tIns="45700" rIns="91425" bIns="45700" anchor="t" anchorCtr="0">
            <a:no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58" name="Google Shape;58;p10"/>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0"/>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898989"/>
                </a:solidFill>
                <a:latin typeface="Open Sans"/>
                <a:ea typeface="Open Sans"/>
                <a:cs typeface="Open Sans"/>
                <a:sym typeface="Open Sans"/>
              </a:defRPr>
            </a:lvl1pPr>
            <a:lvl2pPr marL="0" marR="0" lvl="1" indent="0" algn="r">
              <a:spcBef>
                <a:spcPts val="0"/>
              </a:spcBef>
              <a:buNone/>
              <a:defRPr sz="1200">
                <a:solidFill>
                  <a:srgbClr val="898989"/>
                </a:solidFill>
                <a:latin typeface="Open Sans"/>
                <a:ea typeface="Open Sans"/>
                <a:cs typeface="Open Sans"/>
                <a:sym typeface="Open Sans"/>
              </a:defRPr>
            </a:lvl2pPr>
            <a:lvl3pPr marL="0" marR="0" lvl="2" indent="0" algn="r">
              <a:spcBef>
                <a:spcPts val="0"/>
              </a:spcBef>
              <a:buNone/>
              <a:defRPr sz="1200">
                <a:solidFill>
                  <a:srgbClr val="898989"/>
                </a:solidFill>
                <a:latin typeface="Open Sans"/>
                <a:ea typeface="Open Sans"/>
                <a:cs typeface="Open Sans"/>
                <a:sym typeface="Open Sans"/>
              </a:defRPr>
            </a:lvl3pPr>
            <a:lvl4pPr marL="0" marR="0" lvl="3" indent="0" algn="r">
              <a:spcBef>
                <a:spcPts val="0"/>
              </a:spcBef>
              <a:buNone/>
              <a:defRPr sz="1200">
                <a:solidFill>
                  <a:srgbClr val="898989"/>
                </a:solidFill>
                <a:latin typeface="Open Sans"/>
                <a:ea typeface="Open Sans"/>
                <a:cs typeface="Open Sans"/>
                <a:sym typeface="Open Sans"/>
              </a:defRPr>
            </a:lvl4pPr>
            <a:lvl5pPr marL="0" marR="0" lvl="4" indent="0" algn="r">
              <a:spcBef>
                <a:spcPts val="0"/>
              </a:spcBef>
              <a:buNone/>
              <a:defRPr sz="1200">
                <a:solidFill>
                  <a:srgbClr val="898989"/>
                </a:solidFill>
                <a:latin typeface="Open Sans"/>
                <a:ea typeface="Open Sans"/>
                <a:cs typeface="Open Sans"/>
                <a:sym typeface="Open Sans"/>
              </a:defRPr>
            </a:lvl5pPr>
            <a:lvl6pPr marL="0" marR="0" lvl="5" indent="0" algn="r">
              <a:spcBef>
                <a:spcPts val="0"/>
              </a:spcBef>
              <a:buNone/>
              <a:defRPr sz="1200">
                <a:solidFill>
                  <a:srgbClr val="898989"/>
                </a:solidFill>
                <a:latin typeface="Open Sans"/>
                <a:ea typeface="Open Sans"/>
                <a:cs typeface="Open Sans"/>
                <a:sym typeface="Open Sans"/>
              </a:defRPr>
            </a:lvl6pPr>
            <a:lvl7pPr marL="0" marR="0" lvl="6" indent="0" algn="r">
              <a:spcBef>
                <a:spcPts val="0"/>
              </a:spcBef>
              <a:buNone/>
              <a:defRPr sz="1200">
                <a:solidFill>
                  <a:srgbClr val="898989"/>
                </a:solidFill>
                <a:latin typeface="Open Sans"/>
                <a:ea typeface="Open Sans"/>
                <a:cs typeface="Open Sans"/>
                <a:sym typeface="Open Sans"/>
              </a:defRPr>
            </a:lvl7pPr>
            <a:lvl8pPr marL="0" marR="0" lvl="7" indent="0" algn="r">
              <a:spcBef>
                <a:spcPts val="0"/>
              </a:spcBef>
              <a:buNone/>
              <a:defRPr sz="1200">
                <a:solidFill>
                  <a:srgbClr val="898989"/>
                </a:solidFill>
                <a:latin typeface="Open Sans"/>
                <a:ea typeface="Open Sans"/>
                <a:cs typeface="Open Sans"/>
                <a:sym typeface="Open Sans"/>
              </a:defRPr>
            </a:lvl8pPr>
            <a:lvl9pPr marL="0" marR="0" lvl="8" indent="0" algn="r">
              <a:spcBef>
                <a:spcPts val="0"/>
              </a:spcBef>
              <a:buNone/>
              <a:defRPr sz="1200">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0"/>
        <p:cNvGrpSpPr/>
        <p:nvPr/>
      </p:nvGrpSpPr>
      <p:grpSpPr>
        <a:xfrm>
          <a:off x="0" y="0"/>
          <a:ext cx="0" cy="0"/>
          <a:chOff x="0" y="0"/>
          <a:chExt cx="0" cy="0"/>
        </a:xfrm>
      </p:grpSpPr>
      <p:sp>
        <p:nvSpPr>
          <p:cNvPr id="61" name="Google Shape;61;p11"/>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62" name="Google Shape;62;p11"/>
          <p:cNvSpPr txBox="1">
            <a:spLocks noGrp="1"/>
          </p:cNvSpPr>
          <p:nvPr>
            <p:ph type="body" idx="1"/>
          </p:nvPr>
        </p:nvSpPr>
        <p:spPr>
          <a:xfrm rot="5400000">
            <a:off x="4137819" y="-1928018"/>
            <a:ext cx="3916363" cy="10972800"/>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63" name="Google Shape;63;p11"/>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11"/>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898989"/>
                </a:solidFill>
                <a:latin typeface="Open Sans"/>
                <a:ea typeface="Open Sans"/>
                <a:cs typeface="Open Sans"/>
                <a:sym typeface="Open Sans"/>
              </a:defRPr>
            </a:lvl1pPr>
            <a:lvl2pPr marL="0" marR="0" lvl="1" indent="0" algn="r">
              <a:spcBef>
                <a:spcPts val="0"/>
              </a:spcBef>
              <a:buNone/>
              <a:defRPr sz="1200">
                <a:solidFill>
                  <a:srgbClr val="898989"/>
                </a:solidFill>
                <a:latin typeface="Open Sans"/>
                <a:ea typeface="Open Sans"/>
                <a:cs typeface="Open Sans"/>
                <a:sym typeface="Open Sans"/>
              </a:defRPr>
            </a:lvl2pPr>
            <a:lvl3pPr marL="0" marR="0" lvl="2" indent="0" algn="r">
              <a:spcBef>
                <a:spcPts val="0"/>
              </a:spcBef>
              <a:buNone/>
              <a:defRPr sz="1200">
                <a:solidFill>
                  <a:srgbClr val="898989"/>
                </a:solidFill>
                <a:latin typeface="Open Sans"/>
                <a:ea typeface="Open Sans"/>
                <a:cs typeface="Open Sans"/>
                <a:sym typeface="Open Sans"/>
              </a:defRPr>
            </a:lvl3pPr>
            <a:lvl4pPr marL="0" marR="0" lvl="3" indent="0" algn="r">
              <a:spcBef>
                <a:spcPts val="0"/>
              </a:spcBef>
              <a:buNone/>
              <a:defRPr sz="1200">
                <a:solidFill>
                  <a:srgbClr val="898989"/>
                </a:solidFill>
                <a:latin typeface="Open Sans"/>
                <a:ea typeface="Open Sans"/>
                <a:cs typeface="Open Sans"/>
                <a:sym typeface="Open Sans"/>
              </a:defRPr>
            </a:lvl4pPr>
            <a:lvl5pPr marL="0" marR="0" lvl="4" indent="0" algn="r">
              <a:spcBef>
                <a:spcPts val="0"/>
              </a:spcBef>
              <a:buNone/>
              <a:defRPr sz="1200">
                <a:solidFill>
                  <a:srgbClr val="898989"/>
                </a:solidFill>
                <a:latin typeface="Open Sans"/>
                <a:ea typeface="Open Sans"/>
                <a:cs typeface="Open Sans"/>
                <a:sym typeface="Open Sans"/>
              </a:defRPr>
            </a:lvl5pPr>
            <a:lvl6pPr marL="0" marR="0" lvl="5" indent="0" algn="r">
              <a:spcBef>
                <a:spcPts val="0"/>
              </a:spcBef>
              <a:buNone/>
              <a:defRPr sz="1200">
                <a:solidFill>
                  <a:srgbClr val="898989"/>
                </a:solidFill>
                <a:latin typeface="Open Sans"/>
                <a:ea typeface="Open Sans"/>
                <a:cs typeface="Open Sans"/>
                <a:sym typeface="Open Sans"/>
              </a:defRPr>
            </a:lvl6pPr>
            <a:lvl7pPr marL="0" marR="0" lvl="6" indent="0" algn="r">
              <a:spcBef>
                <a:spcPts val="0"/>
              </a:spcBef>
              <a:buNone/>
              <a:defRPr sz="1200">
                <a:solidFill>
                  <a:srgbClr val="898989"/>
                </a:solidFill>
                <a:latin typeface="Open Sans"/>
                <a:ea typeface="Open Sans"/>
                <a:cs typeface="Open Sans"/>
                <a:sym typeface="Open Sans"/>
              </a:defRPr>
            </a:lvl7pPr>
            <a:lvl8pPr marL="0" marR="0" lvl="7" indent="0" algn="r">
              <a:spcBef>
                <a:spcPts val="0"/>
              </a:spcBef>
              <a:buNone/>
              <a:defRPr sz="1200">
                <a:solidFill>
                  <a:srgbClr val="898989"/>
                </a:solidFill>
                <a:latin typeface="Open Sans"/>
                <a:ea typeface="Open Sans"/>
                <a:cs typeface="Open Sans"/>
                <a:sym typeface="Open Sans"/>
              </a:defRPr>
            </a:lvl8pPr>
            <a:lvl9pPr marL="0" marR="0" lvl="8" indent="0" algn="r">
              <a:spcBef>
                <a:spcPts val="0"/>
              </a:spcBef>
              <a:buNone/>
              <a:defRPr sz="1200">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65"/>
        <p:cNvGrpSpPr/>
        <p:nvPr/>
      </p:nvGrpSpPr>
      <p:grpSpPr>
        <a:xfrm>
          <a:off x="0" y="0"/>
          <a:ext cx="0" cy="0"/>
          <a:chOff x="0" y="0"/>
          <a:chExt cx="0" cy="0"/>
        </a:xfrm>
      </p:grpSpPr>
      <p:sp>
        <p:nvSpPr>
          <p:cNvPr id="66" name="Google Shape;66;p12"/>
          <p:cNvSpPr txBox="1">
            <a:spLocks noGrp="1"/>
          </p:cNvSpPr>
          <p:nvPr>
            <p:ph type="title"/>
          </p:nvPr>
        </p:nvSpPr>
        <p:spPr>
          <a:xfrm rot="5400000">
            <a:off x="7589503" y="1524336"/>
            <a:ext cx="5242594" cy="27432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67" name="Google Shape;67;p12"/>
          <p:cNvSpPr txBox="1">
            <a:spLocks noGrp="1"/>
          </p:cNvSpPr>
          <p:nvPr>
            <p:ph type="body" idx="1"/>
          </p:nvPr>
        </p:nvSpPr>
        <p:spPr>
          <a:xfrm rot="5400000">
            <a:off x="2001503" y="-1117264"/>
            <a:ext cx="5242594" cy="8026400"/>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68" name="Google Shape;68;p12"/>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12"/>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898989"/>
                </a:solidFill>
                <a:latin typeface="Open Sans"/>
                <a:ea typeface="Open Sans"/>
                <a:cs typeface="Open Sans"/>
                <a:sym typeface="Open Sans"/>
              </a:defRPr>
            </a:lvl1pPr>
            <a:lvl2pPr marL="0" marR="0" lvl="1" indent="0" algn="r">
              <a:spcBef>
                <a:spcPts val="0"/>
              </a:spcBef>
              <a:buNone/>
              <a:defRPr sz="1200">
                <a:solidFill>
                  <a:srgbClr val="898989"/>
                </a:solidFill>
                <a:latin typeface="Open Sans"/>
                <a:ea typeface="Open Sans"/>
                <a:cs typeface="Open Sans"/>
                <a:sym typeface="Open Sans"/>
              </a:defRPr>
            </a:lvl2pPr>
            <a:lvl3pPr marL="0" marR="0" lvl="2" indent="0" algn="r">
              <a:spcBef>
                <a:spcPts val="0"/>
              </a:spcBef>
              <a:buNone/>
              <a:defRPr sz="1200">
                <a:solidFill>
                  <a:srgbClr val="898989"/>
                </a:solidFill>
                <a:latin typeface="Open Sans"/>
                <a:ea typeface="Open Sans"/>
                <a:cs typeface="Open Sans"/>
                <a:sym typeface="Open Sans"/>
              </a:defRPr>
            </a:lvl3pPr>
            <a:lvl4pPr marL="0" marR="0" lvl="3" indent="0" algn="r">
              <a:spcBef>
                <a:spcPts val="0"/>
              </a:spcBef>
              <a:buNone/>
              <a:defRPr sz="1200">
                <a:solidFill>
                  <a:srgbClr val="898989"/>
                </a:solidFill>
                <a:latin typeface="Open Sans"/>
                <a:ea typeface="Open Sans"/>
                <a:cs typeface="Open Sans"/>
                <a:sym typeface="Open Sans"/>
              </a:defRPr>
            </a:lvl4pPr>
            <a:lvl5pPr marL="0" marR="0" lvl="4" indent="0" algn="r">
              <a:spcBef>
                <a:spcPts val="0"/>
              </a:spcBef>
              <a:buNone/>
              <a:defRPr sz="1200">
                <a:solidFill>
                  <a:srgbClr val="898989"/>
                </a:solidFill>
                <a:latin typeface="Open Sans"/>
                <a:ea typeface="Open Sans"/>
                <a:cs typeface="Open Sans"/>
                <a:sym typeface="Open Sans"/>
              </a:defRPr>
            </a:lvl5pPr>
            <a:lvl6pPr marL="0" marR="0" lvl="5" indent="0" algn="r">
              <a:spcBef>
                <a:spcPts val="0"/>
              </a:spcBef>
              <a:buNone/>
              <a:defRPr sz="1200">
                <a:solidFill>
                  <a:srgbClr val="898989"/>
                </a:solidFill>
                <a:latin typeface="Open Sans"/>
                <a:ea typeface="Open Sans"/>
                <a:cs typeface="Open Sans"/>
                <a:sym typeface="Open Sans"/>
              </a:defRPr>
            </a:lvl6pPr>
            <a:lvl7pPr marL="0" marR="0" lvl="6" indent="0" algn="r">
              <a:spcBef>
                <a:spcPts val="0"/>
              </a:spcBef>
              <a:buNone/>
              <a:defRPr sz="1200">
                <a:solidFill>
                  <a:srgbClr val="898989"/>
                </a:solidFill>
                <a:latin typeface="Open Sans"/>
                <a:ea typeface="Open Sans"/>
                <a:cs typeface="Open Sans"/>
                <a:sym typeface="Open Sans"/>
              </a:defRPr>
            </a:lvl7pPr>
            <a:lvl8pPr marL="0" marR="0" lvl="7" indent="0" algn="r">
              <a:spcBef>
                <a:spcPts val="0"/>
              </a:spcBef>
              <a:buNone/>
              <a:defRPr sz="1200">
                <a:solidFill>
                  <a:srgbClr val="898989"/>
                </a:solidFill>
                <a:latin typeface="Open Sans"/>
                <a:ea typeface="Open Sans"/>
                <a:cs typeface="Open Sans"/>
                <a:sym typeface="Open Sans"/>
              </a:defRPr>
            </a:lvl8pPr>
            <a:lvl9pPr marL="0" marR="0" lvl="8" indent="0" algn="r">
              <a:spcBef>
                <a:spcPts val="0"/>
              </a:spcBef>
              <a:buNone/>
              <a:defRPr sz="1200">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4400" b="0" i="0" u="none" strike="noStrike" cap="none">
                <a:solidFill>
                  <a:schemeClr val="dk1"/>
                </a:solidFill>
                <a:latin typeface="Open Sans"/>
                <a:ea typeface="Open Sans"/>
                <a:cs typeface="Open Sans"/>
                <a:sym typeface="Open Sans"/>
              </a:defRPr>
            </a:lvl1pPr>
            <a:lvl2pPr marR="0" lvl="1" algn="ctr" rtl="0">
              <a:spcBef>
                <a:spcPts val="0"/>
              </a:spcBef>
              <a:spcAft>
                <a:spcPts val="0"/>
              </a:spcAft>
              <a:buSzPts val="1400"/>
              <a:buNone/>
              <a:defRPr sz="4400" b="0" i="0" u="none" strike="noStrike" cap="none">
                <a:solidFill>
                  <a:schemeClr val="dk1"/>
                </a:solidFill>
                <a:latin typeface="Open Sans"/>
                <a:ea typeface="Open Sans"/>
                <a:cs typeface="Open Sans"/>
                <a:sym typeface="Open Sans"/>
              </a:defRPr>
            </a:lvl2pPr>
            <a:lvl3pPr marR="0" lvl="2" algn="ctr" rtl="0">
              <a:spcBef>
                <a:spcPts val="0"/>
              </a:spcBef>
              <a:spcAft>
                <a:spcPts val="0"/>
              </a:spcAft>
              <a:buSzPts val="1400"/>
              <a:buNone/>
              <a:defRPr sz="4400" b="0" i="0" u="none" strike="noStrike" cap="none">
                <a:solidFill>
                  <a:schemeClr val="dk1"/>
                </a:solidFill>
                <a:latin typeface="Open Sans"/>
                <a:ea typeface="Open Sans"/>
                <a:cs typeface="Open Sans"/>
                <a:sym typeface="Open Sans"/>
              </a:defRPr>
            </a:lvl3pPr>
            <a:lvl4pPr marR="0" lvl="3" algn="ctr" rtl="0">
              <a:spcBef>
                <a:spcPts val="0"/>
              </a:spcBef>
              <a:spcAft>
                <a:spcPts val="0"/>
              </a:spcAft>
              <a:buSzPts val="1400"/>
              <a:buNone/>
              <a:defRPr sz="4400" b="0" i="0" u="none" strike="noStrike" cap="none">
                <a:solidFill>
                  <a:schemeClr val="dk1"/>
                </a:solidFill>
                <a:latin typeface="Open Sans"/>
                <a:ea typeface="Open Sans"/>
                <a:cs typeface="Open Sans"/>
                <a:sym typeface="Open Sans"/>
              </a:defRPr>
            </a:lvl4pPr>
            <a:lvl5pPr marR="0" lvl="4" algn="ctr" rtl="0">
              <a:spcBef>
                <a:spcPts val="0"/>
              </a:spcBef>
              <a:spcAft>
                <a:spcPts val="0"/>
              </a:spcAft>
              <a:buSzPts val="1400"/>
              <a:buNone/>
              <a:defRPr sz="4400" b="0" i="0" u="none" strike="noStrike" cap="none">
                <a:solidFill>
                  <a:schemeClr val="dk1"/>
                </a:solidFill>
                <a:latin typeface="Open Sans"/>
                <a:ea typeface="Open Sans"/>
                <a:cs typeface="Open Sans"/>
                <a:sym typeface="Open Sans"/>
              </a:defRPr>
            </a:lvl5pPr>
            <a:lvl6pPr marR="0" lvl="5" algn="ctr" rtl="0">
              <a:spcBef>
                <a:spcPts val="0"/>
              </a:spcBef>
              <a:spcAft>
                <a:spcPts val="0"/>
              </a:spcAft>
              <a:buSzPts val="1400"/>
              <a:buNone/>
              <a:defRPr sz="4400" b="0" i="0" u="none" strike="noStrike" cap="none">
                <a:solidFill>
                  <a:schemeClr val="dk1"/>
                </a:solidFill>
                <a:latin typeface="Open Sans"/>
                <a:ea typeface="Open Sans"/>
                <a:cs typeface="Open Sans"/>
                <a:sym typeface="Open Sans"/>
              </a:defRPr>
            </a:lvl6pPr>
            <a:lvl7pPr marR="0" lvl="6" algn="ctr" rtl="0">
              <a:spcBef>
                <a:spcPts val="0"/>
              </a:spcBef>
              <a:spcAft>
                <a:spcPts val="0"/>
              </a:spcAft>
              <a:buSzPts val="1400"/>
              <a:buNone/>
              <a:defRPr sz="4400" b="0" i="0" u="none" strike="noStrike" cap="none">
                <a:solidFill>
                  <a:schemeClr val="dk1"/>
                </a:solidFill>
                <a:latin typeface="Open Sans"/>
                <a:ea typeface="Open Sans"/>
                <a:cs typeface="Open Sans"/>
                <a:sym typeface="Open Sans"/>
              </a:defRPr>
            </a:lvl7pPr>
            <a:lvl8pPr marR="0" lvl="7" algn="ctr" rtl="0">
              <a:spcBef>
                <a:spcPts val="0"/>
              </a:spcBef>
              <a:spcAft>
                <a:spcPts val="0"/>
              </a:spcAft>
              <a:buSzPts val="1400"/>
              <a:buNone/>
              <a:defRPr sz="4400" b="0" i="0" u="none" strike="noStrike" cap="none">
                <a:solidFill>
                  <a:schemeClr val="dk1"/>
                </a:solidFill>
                <a:latin typeface="Open Sans"/>
                <a:ea typeface="Open Sans"/>
                <a:cs typeface="Open Sans"/>
                <a:sym typeface="Open Sans"/>
              </a:defRPr>
            </a:lvl8pPr>
            <a:lvl9pPr marR="0" lvl="8" algn="ctr" rtl="0">
              <a:spcBef>
                <a:spcPts val="0"/>
              </a:spcBef>
              <a:spcAft>
                <a:spcPts val="0"/>
              </a:spcAft>
              <a:buSzPts val="1400"/>
              <a:buNone/>
              <a:defRPr sz="4400" b="0" i="0" u="none" strike="noStrike" cap="none">
                <a:solidFill>
                  <a:schemeClr val="dk1"/>
                </a:solidFill>
                <a:latin typeface="Open Sans"/>
                <a:ea typeface="Open Sans"/>
                <a:cs typeface="Open Sans"/>
                <a:sym typeface="Open Sans"/>
              </a:defRPr>
            </a:lvl9pPr>
          </a:lstStyle>
          <a:p>
            <a:endParaRPr/>
          </a:p>
        </p:txBody>
      </p:sp>
      <p:sp>
        <p:nvSpPr>
          <p:cNvPr id="7" name="Google Shape;7;p1"/>
          <p:cNvSpPr txBox="1">
            <a:spLocks noGrp="1"/>
          </p:cNvSpPr>
          <p:nvPr>
            <p:ph type="body" idx="1"/>
          </p:nvPr>
        </p:nvSpPr>
        <p:spPr>
          <a:xfrm>
            <a:off x="609600" y="1600200"/>
            <a:ext cx="10972800" cy="3916363"/>
          </a:xfrm>
          <a:prstGeom prst="rect">
            <a:avLst/>
          </a:prstGeom>
          <a:noFill/>
          <a:ln>
            <a:noFill/>
          </a:ln>
        </p:spPr>
        <p:txBody>
          <a:bodyPr spcFirstLastPara="1" wrap="square" lIns="91425" tIns="45700" rIns="91425" bIns="45700"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Open Sans"/>
                <a:ea typeface="Open Sans"/>
                <a:cs typeface="Open Sans"/>
                <a:sym typeface="Open Sans"/>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Open Sans"/>
                <a:ea typeface="Open Sans"/>
                <a:cs typeface="Open Sans"/>
                <a:sym typeface="Open Sans"/>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Open Sans"/>
                <a:ea typeface="Open Sans"/>
                <a:cs typeface="Open Sans"/>
                <a:sym typeface="Open Sans"/>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Open Sans"/>
                <a:ea typeface="Open Sans"/>
                <a:cs typeface="Open Sans"/>
                <a:sym typeface="Open Sans"/>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Open Sans"/>
                <a:ea typeface="Open Sans"/>
                <a:cs typeface="Open Sans"/>
                <a:sym typeface="Open Sans"/>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Open Sans"/>
                <a:ea typeface="Open Sans"/>
                <a:cs typeface="Open Sans"/>
                <a:sym typeface="Open Sans"/>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Open Sans"/>
                <a:ea typeface="Open Sans"/>
                <a:cs typeface="Open Sans"/>
                <a:sym typeface="Open Sans"/>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Open Sans"/>
                <a:ea typeface="Open Sans"/>
                <a:cs typeface="Open Sans"/>
                <a:sym typeface="Open Sans"/>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Open Sans"/>
                <a:ea typeface="Open Sans"/>
                <a:cs typeface="Open Sans"/>
                <a:sym typeface="Open Sans"/>
              </a:defRPr>
            </a:lvl9pPr>
          </a:lstStyle>
          <a:p>
            <a:endParaRPr/>
          </a:p>
        </p:txBody>
      </p:sp>
      <p:sp>
        <p:nvSpPr>
          <p:cNvPr id="8" name="Google Shape;8;p1"/>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050" b="0" i="0" u="none" strike="noStrike" cap="none">
                <a:solidFill>
                  <a:srgbClr val="888888"/>
                </a:solidFill>
                <a:latin typeface="Open Sans"/>
                <a:ea typeface="Open Sans"/>
                <a:cs typeface="Open Sans"/>
                <a:sym typeface="Open Sans"/>
              </a:defRPr>
            </a:lvl1pPr>
            <a:lvl2pPr marR="0" lvl="1"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2pPr>
            <a:lvl3pPr marR="0" lvl="2"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3pPr>
            <a:lvl4pPr marR="0" lvl="3"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4pPr>
            <a:lvl5pPr marR="0" lvl="4"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5pPr>
            <a:lvl6pPr marR="0" lvl="5"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6pPr>
            <a:lvl7pPr marR="0" lvl="6"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7pPr>
            <a:lvl8pPr marR="0" lvl="7"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8pPr>
            <a:lvl9pPr marR="0" lvl="8"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9pPr>
          </a:lstStyle>
          <a:p>
            <a:endParaRPr/>
          </a:p>
        </p:txBody>
      </p:sp>
      <p:sp>
        <p:nvSpPr>
          <p:cNvPr id="9" name="Google Shape;9;p1"/>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98989"/>
                </a:solidFill>
                <a:latin typeface="Open Sans"/>
                <a:ea typeface="Open Sans"/>
                <a:cs typeface="Open Sans"/>
                <a:sym typeface="Open Sans"/>
              </a:defRPr>
            </a:lvl1pPr>
            <a:lvl2pPr marL="0" marR="0" lvl="1" indent="0" algn="r" rtl="0">
              <a:spcBef>
                <a:spcPts val="0"/>
              </a:spcBef>
              <a:buNone/>
              <a:defRPr sz="1200" b="0" i="0" u="none" strike="noStrike" cap="none">
                <a:solidFill>
                  <a:srgbClr val="898989"/>
                </a:solidFill>
                <a:latin typeface="Open Sans"/>
                <a:ea typeface="Open Sans"/>
                <a:cs typeface="Open Sans"/>
                <a:sym typeface="Open Sans"/>
              </a:defRPr>
            </a:lvl2pPr>
            <a:lvl3pPr marL="0" marR="0" lvl="2" indent="0" algn="r" rtl="0">
              <a:spcBef>
                <a:spcPts val="0"/>
              </a:spcBef>
              <a:buNone/>
              <a:defRPr sz="1200" b="0" i="0" u="none" strike="noStrike" cap="none">
                <a:solidFill>
                  <a:srgbClr val="898989"/>
                </a:solidFill>
                <a:latin typeface="Open Sans"/>
                <a:ea typeface="Open Sans"/>
                <a:cs typeface="Open Sans"/>
                <a:sym typeface="Open Sans"/>
              </a:defRPr>
            </a:lvl3pPr>
            <a:lvl4pPr marL="0" marR="0" lvl="3" indent="0" algn="r" rtl="0">
              <a:spcBef>
                <a:spcPts val="0"/>
              </a:spcBef>
              <a:buNone/>
              <a:defRPr sz="1200" b="0" i="0" u="none" strike="noStrike" cap="none">
                <a:solidFill>
                  <a:srgbClr val="898989"/>
                </a:solidFill>
                <a:latin typeface="Open Sans"/>
                <a:ea typeface="Open Sans"/>
                <a:cs typeface="Open Sans"/>
                <a:sym typeface="Open Sans"/>
              </a:defRPr>
            </a:lvl4pPr>
            <a:lvl5pPr marL="0" marR="0" lvl="4" indent="0" algn="r" rtl="0">
              <a:spcBef>
                <a:spcPts val="0"/>
              </a:spcBef>
              <a:buNone/>
              <a:defRPr sz="1200" b="0" i="0" u="none" strike="noStrike" cap="none">
                <a:solidFill>
                  <a:srgbClr val="898989"/>
                </a:solidFill>
                <a:latin typeface="Open Sans"/>
                <a:ea typeface="Open Sans"/>
                <a:cs typeface="Open Sans"/>
                <a:sym typeface="Open Sans"/>
              </a:defRPr>
            </a:lvl5pPr>
            <a:lvl6pPr marL="0" marR="0" lvl="5" indent="0" algn="r" rtl="0">
              <a:spcBef>
                <a:spcPts val="0"/>
              </a:spcBef>
              <a:buNone/>
              <a:defRPr sz="1200" b="0" i="0" u="none" strike="noStrike" cap="none">
                <a:solidFill>
                  <a:srgbClr val="898989"/>
                </a:solidFill>
                <a:latin typeface="Open Sans"/>
                <a:ea typeface="Open Sans"/>
                <a:cs typeface="Open Sans"/>
                <a:sym typeface="Open Sans"/>
              </a:defRPr>
            </a:lvl6pPr>
            <a:lvl7pPr marL="0" marR="0" lvl="6" indent="0" algn="r" rtl="0">
              <a:spcBef>
                <a:spcPts val="0"/>
              </a:spcBef>
              <a:buNone/>
              <a:defRPr sz="1200" b="0" i="0" u="none" strike="noStrike" cap="none">
                <a:solidFill>
                  <a:srgbClr val="898989"/>
                </a:solidFill>
                <a:latin typeface="Open Sans"/>
                <a:ea typeface="Open Sans"/>
                <a:cs typeface="Open Sans"/>
                <a:sym typeface="Open Sans"/>
              </a:defRPr>
            </a:lvl7pPr>
            <a:lvl8pPr marL="0" marR="0" lvl="7" indent="0" algn="r" rtl="0">
              <a:spcBef>
                <a:spcPts val="0"/>
              </a:spcBef>
              <a:buNone/>
              <a:defRPr sz="1200" b="0" i="0" u="none" strike="noStrike" cap="none">
                <a:solidFill>
                  <a:srgbClr val="898989"/>
                </a:solidFill>
                <a:latin typeface="Open Sans"/>
                <a:ea typeface="Open Sans"/>
                <a:cs typeface="Open Sans"/>
                <a:sym typeface="Open Sans"/>
              </a:defRPr>
            </a:lvl8pPr>
            <a:lvl9pPr marL="0" marR="0" lvl="8" indent="0" algn="r" rtl="0">
              <a:spcBef>
                <a:spcPts val="0"/>
              </a:spcBef>
              <a:buNone/>
              <a:defRPr sz="1200" b="0" i="0" u="none" strike="noStrike" cap="none">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p:tgtEl>
                                          <p:spTgt spid="7">
                                            <p:txEl>
                                              <p:pRg st="0" end="0"/>
                                            </p:txEl>
                                          </p:spTgt>
                                        </p:tgtEl>
                                        <p:attrNameLst>
                                          <p:attrName>ppt_x</p:attrName>
                                        </p:attrNameLst>
                                      </p:cBhvr>
                                      <p:tavLst>
                                        <p:tav tm="0">
                                          <p:val>
                                            <p:strVal val="#ppt_x-1"/>
                                          </p:val>
                                        </p:tav>
                                        <p:tav tm="100000">
                                          <p:val>
                                            <p:strVal val="#ppt_x"/>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7">
                                            <p:txEl>
                                              <p:charRg st="1" end="1"/>
                                            </p:txEl>
                                          </p:spTgt>
                                        </p:tgtEl>
                                        <p:attrNameLst>
                                          <p:attrName>style.visibility</p:attrName>
                                        </p:attrNameLst>
                                      </p:cBhvr>
                                      <p:to>
                                        <p:strVal val="visible"/>
                                      </p:to>
                                    </p:set>
                                    <p:anim calcmode="lin" valueType="num">
                                      <p:cBhvr additive="base">
                                        <p:cTn id="12" dur="500"/>
                                        <p:tgtEl>
                                          <p:spTgt spid="7">
                                            <p:txEl>
                                              <p:charRg st="1" end="1"/>
                                            </p:txEl>
                                          </p:spTgt>
                                        </p:tgtEl>
                                        <p:attrNameLst>
                                          <p:attrName>ppt_x</p:attrName>
                                        </p:attrNameLst>
                                      </p:cBhvr>
                                      <p:tavLst>
                                        <p:tav tm="0">
                                          <p:val>
                                            <p:strVal val="#ppt_x-1"/>
                                          </p:val>
                                        </p:tav>
                                        <p:tav tm="100000">
                                          <p:val>
                                            <p:strVal val="#ppt_x"/>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7">
                                            <p:txEl>
                                              <p:charRg st="1" end="1"/>
                                            </p:txEl>
                                          </p:spTgt>
                                        </p:tgtEl>
                                        <p:attrNameLst>
                                          <p:attrName>style.visibility</p:attrName>
                                        </p:attrNameLst>
                                      </p:cBhvr>
                                      <p:to>
                                        <p:strVal val="visible"/>
                                      </p:to>
                                    </p:set>
                                    <p:anim calcmode="lin" valueType="num">
                                      <p:cBhvr additive="base">
                                        <p:cTn id="17" dur="500"/>
                                        <p:tgtEl>
                                          <p:spTgt spid="7">
                                            <p:txEl>
                                              <p:charRg st="1" end="1"/>
                                            </p:txEl>
                                          </p:spTgt>
                                        </p:tgtEl>
                                        <p:attrNameLst>
                                          <p:attrName>ppt_x</p:attrName>
                                        </p:attrNameLst>
                                      </p:cBhvr>
                                      <p:tavLst>
                                        <p:tav tm="0">
                                          <p:val>
                                            <p:strVal val="#ppt_x-1"/>
                                          </p:val>
                                        </p:tav>
                                        <p:tav tm="100000">
                                          <p:val>
                                            <p:strVal val="#ppt_x"/>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8" fill="hold" nodeType="clickEffect">
                                  <p:stCondLst>
                                    <p:cond delay="0"/>
                                  </p:stCondLst>
                                  <p:childTnLst>
                                    <p:set>
                                      <p:cBhvr>
                                        <p:cTn id="21" dur="1" fill="hold">
                                          <p:stCondLst>
                                            <p:cond delay="0"/>
                                          </p:stCondLst>
                                        </p:cTn>
                                        <p:tgtEl>
                                          <p:spTgt spid="7">
                                            <p:txEl>
                                              <p:charRg st="1" end="1"/>
                                            </p:txEl>
                                          </p:spTgt>
                                        </p:tgtEl>
                                        <p:attrNameLst>
                                          <p:attrName>style.visibility</p:attrName>
                                        </p:attrNameLst>
                                      </p:cBhvr>
                                      <p:to>
                                        <p:strVal val="visible"/>
                                      </p:to>
                                    </p:set>
                                    <p:anim calcmode="lin" valueType="num">
                                      <p:cBhvr additive="base">
                                        <p:cTn id="22" dur="500"/>
                                        <p:tgtEl>
                                          <p:spTgt spid="7">
                                            <p:txEl>
                                              <p:charRg st="1" end="1"/>
                                            </p:txEl>
                                          </p:spTgt>
                                        </p:tgtEl>
                                        <p:attrNameLst>
                                          <p:attrName>ppt_x</p:attrName>
                                        </p:attrNameLst>
                                      </p:cBhvr>
                                      <p:tavLst>
                                        <p:tav tm="0">
                                          <p:val>
                                            <p:strVal val="#ppt_x-1"/>
                                          </p:val>
                                        </p:tav>
                                        <p:tav tm="100000">
                                          <p:val>
                                            <p:strVal val="#ppt_x"/>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nodeType="clickEffect">
                                  <p:stCondLst>
                                    <p:cond delay="0"/>
                                  </p:stCondLst>
                                  <p:childTnLst>
                                    <p:set>
                                      <p:cBhvr>
                                        <p:cTn id="26" dur="1" fill="hold">
                                          <p:stCondLst>
                                            <p:cond delay="0"/>
                                          </p:stCondLst>
                                        </p:cTn>
                                        <p:tgtEl>
                                          <p:spTgt spid="7">
                                            <p:txEl>
                                              <p:charRg st="1" end="1"/>
                                            </p:txEl>
                                          </p:spTgt>
                                        </p:tgtEl>
                                        <p:attrNameLst>
                                          <p:attrName>style.visibility</p:attrName>
                                        </p:attrNameLst>
                                      </p:cBhvr>
                                      <p:to>
                                        <p:strVal val="visible"/>
                                      </p:to>
                                    </p:set>
                                    <p:anim calcmode="lin" valueType="num">
                                      <p:cBhvr additive="base">
                                        <p:cTn id="27" dur="500"/>
                                        <p:tgtEl>
                                          <p:spTgt spid="7">
                                            <p:txEl>
                                              <p:charRg st="1" end="1"/>
                                            </p:txEl>
                                          </p:spTgt>
                                        </p:tgtEl>
                                        <p:attrNameLst>
                                          <p:attrName>ppt_x</p:attrName>
                                        </p:attrNameLst>
                                      </p:cBhvr>
                                      <p:tavLst>
                                        <p:tav tm="0">
                                          <p:val>
                                            <p:strVal val="#ppt_x-1"/>
                                          </p:val>
                                        </p:tav>
                                        <p:tav tm="100000">
                                          <p:val>
                                            <p:strVal val="#ppt_x"/>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8" fill="hold" nodeType="clickEffect">
                                  <p:stCondLst>
                                    <p:cond delay="0"/>
                                  </p:stCondLst>
                                  <p:childTnLst>
                                    <p:set>
                                      <p:cBhvr>
                                        <p:cTn id="31" dur="1" fill="hold">
                                          <p:stCondLst>
                                            <p:cond delay="0"/>
                                          </p:stCondLst>
                                        </p:cTn>
                                        <p:tgtEl>
                                          <p:spTgt spid="7">
                                            <p:txEl>
                                              <p:charRg st="1" end="1"/>
                                            </p:txEl>
                                          </p:spTgt>
                                        </p:tgtEl>
                                        <p:attrNameLst>
                                          <p:attrName>style.visibility</p:attrName>
                                        </p:attrNameLst>
                                      </p:cBhvr>
                                      <p:to>
                                        <p:strVal val="visible"/>
                                      </p:to>
                                    </p:set>
                                    <p:anim calcmode="lin" valueType="num">
                                      <p:cBhvr additive="base">
                                        <p:cTn id="32" dur="500"/>
                                        <p:tgtEl>
                                          <p:spTgt spid="7">
                                            <p:txEl>
                                              <p:charRg st="1" end="1"/>
                                            </p:txEl>
                                          </p:spTgt>
                                        </p:tgtEl>
                                        <p:attrNameLst>
                                          <p:attrName>ppt_x</p:attrName>
                                        </p:attrNameLst>
                                      </p:cBhvr>
                                      <p:tavLst>
                                        <p:tav tm="0">
                                          <p:val>
                                            <p:strVal val="#ppt_x-1"/>
                                          </p:val>
                                        </p:tav>
                                        <p:tav tm="100000">
                                          <p:val>
                                            <p:strVal val="#ppt_x"/>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childTnLst>
                                    <p:set>
                                      <p:cBhvr>
                                        <p:cTn id="36" dur="1" fill="hold">
                                          <p:stCondLst>
                                            <p:cond delay="0"/>
                                          </p:stCondLst>
                                        </p:cTn>
                                        <p:tgtEl>
                                          <p:spTgt spid="7">
                                            <p:txEl>
                                              <p:charRg st="1" end="1"/>
                                            </p:txEl>
                                          </p:spTgt>
                                        </p:tgtEl>
                                        <p:attrNameLst>
                                          <p:attrName>style.visibility</p:attrName>
                                        </p:attrNameLst>
                                      </p:cBhvr>
                                      <p:to>
                                        <p:strVal val="visible"/>
                                      </p:to>
                                    </p:set>
                                    <p:anim calcmode="lin" valueType="num">
                                      <p:cBhvr additive="base">
                                        <p:cTn id="37" dur="500"/>
                                        <p:tgtEl>
                                          <p:spTgt spid="7">
                                            <p:txEl>
                                              <p:charRg st="1" end="1"/>
                                            </p:txEl>
                                          </p:spTgt>
                                        </p:tgtEl>
                                        <p:attrNameLst>
                                          <p:attrName>ppt_x</p:attrName>
                                        </p:attrNameLst>
                                      </p:cBhvr>
                                      <p:tavLst>
                                        <p:tav tm="0">
                                          <p:val>
                                            <p:strVal val="#ppt_x-1"/>
                                          </p:val>
                                        </p:tav>
                                        <p:tav tm="100000">
                                          <p:val>
                                            <p:strVal val="#ppt_x"/>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nodeType="clickEffect">
                                  <p:stCondLst>
                                    <p:cond delay="0"/>
                                  </p:stCondLst>
                                  <p:childTnLst>
                                    <p:set>
                                      <p:cBhvr>
                                        <p:cTn id="41" dur="1" fill="hold">
                                          <p:stCondLst>
                                            <p:cond delay="0"/>
                                          </p:stCondLst>
                                        </p:cTn>
                                        <p:tgtEl>
                                          <p:spTgt spid="7">
                                            <p:txEl>
                                              <p:charRg st="1" end="1"/>
                                            </p:txEl>
                                          </p:spTgt>
                                        </p:tgtEl>
                                        <p:attrNameLst>
                                          <p:attrName>style.visibility</p:attrName>
                                        </p:attrNameLst>
                                      </p:cBhvr>
                                      <p:to>
                                        <p:strVal val="visible"/>
                                      </p:to>
                                    </p:set>
                                    <p:anim calcmode="lin" valueType="num">
                                      <p:cBhvr additive="base">
                                        <p:cTn id="42" dur="500"/>
                                        <p:tgtEl>
                                          <p:spTgt spid="7">
                                            <p:txEl>
                                              <p:charRg st="1" end="1"/>
                                            </p:txEl>
                                          </p:spTgt>
                                        </p:tgtEl>
                                        <p:attrNameLst>
                                          <p:attrName>ppt_x</p:attrName>
                                        </p:attrNameLst>
                                      </p:cBhvr>
                                      <p:tavLst>
                                        <p:tav tm="0">
                                          <p:val>
                                            <p:strVal val="#ppt_x-1"/>
                                          </p:val>
                                        </p:tav>
                                        <p:tav tm="100000">
                                          <p:val>
                                            <p:strVal val="#ppt_x"/>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nodeType="clickEffect">
                                  <p:stCondLst>
                                    <p:cond delay="0"/>
                                  </p:stCondLst>
                                  <p:childTnLst>
                                    <p:set>
                                      <p:cBhvr>
                                        <p:cTn id="46" dur="1" fill="hold">
                                          <p:stCondLst>
                                            <p:cond delay="0"/>
                                          </p:stCondLst>
                                        </p:cTn>
                                        <p:tgtEl>
                                          <p:spTgt spid="7">
                                            <p:txEl>
                                              <p:charRg st="1" end="1"/>
                                            </p:txEl>
                                          </p:spTgt>
                                        </p:tgtEl>
                                        <p:attrNameLst>
                                          <p:attrName>style.visibility</p:attrName>
                                        </p:attrNameLst>
                                      </p:cBhvr>
                                      <p:to>
                                        <p:strVal val="visible"/>
                                      </p:to>
                                    </p:set>
                                    <p:anim calcmode="lin" valueType="num">
                                      <p:cBhvr additive="base">
                                        <p:cTn id="47" dur="500"/>
                                        <p:tgtEl>
                                          <p:spTgt spid="7">
                                            <p:txEl>
                                              <p:charRg st="1" end="1"/>
                                            </p:txEl>
                                          </p:spTgt>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Shape 73"/>
        <p:cNvGrpSpPr/>
        <p:nvPr/>
      </p:nvGrpSpPr>
      <p:grpSpPr>
        <a:xfrm>
          <a:off x="0" y="0"/>
          <a:ext cx="0" cy="0"/>
          <a:chOff x="0" y="0"/>
          <a:chExt cx="0" cy="0"/>
        </a:xfrm>
      </p:grpSpPr>
      <p:sp>
        <p:nvSpPr>
          <p:cNvPr id="74" name="Google Shape;74;p13"/>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a:solidFill>
                  <a:srgbClr val="888888"/>
                </a:solidFill>
                <a:latin typeface="Open Sans"/>
                <a:ea typeface="Open Sans"/>
                <a:cs typeface="Open Sans"/>
                <a:sym typeface="Open Sans"/>
              </a:rPr>
              <a:t>04/02/2026</a:t>
            </a:r>
            <a:endParaRPr>
              <a:solidFill>
                <a:srgbClr val="888888"/>
              </a:solidFill>
              <a:latin typeface="Open Sans"/>
              <a:ea typeface="Open Sans"/>
              <a:cs typeface="Open Sans"/>
              <a:sym typeface="Open Sans"/>
            </a:endParaRPr>
          </a:p>
        </p:txBody>
      </p:sp>
      <p:sp>
        <p:nvSpPr>
          <p:cNvPr id="75" name="Google Shape;75;p13"/>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Clr>
                <a:srgbClr val="898989"/>
              </a:buClr>
              <a:buSzPts val="1200"/>
              <a:buFont typeface="Arial"/>
              <a:buNone/>
            </a:pPr>
            <a:fld id="{00000000-1234-1234-1234-123412341234}" type="slidenum">
              <a:rPr lang="en-GB" sz="1200" b="0" i="0" u="none" strike="noStrike" cap="none">
                <a:solidFill>
                  <a:srgbClr val="898989"/>
                </a:solidFill>
                <a:latin typeface="Open Sans"/>
                <a:ea typeface="Open Sans"/>
                <a:cs typeface="Open Sans"/>
                <a:sym typeface="Open Sans"/>
              </a:rPr>
              <a:t>1</a:t>
            </a:fld>
            <a:endParaRPr sz="1200" b="0" i="0" u="none" strike="noStrike" cap="none">
              <a:solidFill>
                <a:srgbClr val="898989"/>
              </a:solidFill>
              <a:latin typeface="Open Sans"/>
              <a:ea typeface="Open Sans"/>
              <a:cs typeface="Open Sans"/>
              <a:sym typeface="Open Sans"/>
            </a:endParaRPr>
          </a:p>
        </p:txBody>
      </p:sp>
      <p:sp>
        <p:nvSpPr>
          <p:cNvPr id="76" name="Google Shape;76;p13"/>
          <p:cNvSpPr txBox="1">
            <a:spLocks noGrp="1"/>
          </p:cNvSpPr>
          <p:nvPr>
            <p:ph type="body" idx="1"/>
          </p:nvPr>
        </p:nvSpPr>
        <p:spPr>
          <a:xfrm>
            <a:off x="1981200" y="1052513"/>
            <a:ext cx="8229600" cy="4464050"/>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Clr>
                <a:schemeClr val="dk1"/>
              </a:buClr>
              <a:buSzPts val="3200"/>
              <a:buChar char="•"/>
            </a:pPr>
            <a:r>
              <a:rPr lang="en-GB" dirty="0">
                <a:latin typeface="Times New Roman" panose="02020603050405020304" pitchFamily="18" charset="0"/>
                <a:cs typeface="Times New Roman" panose="02020603050405020304" pitchFamily="18" charset="0"/>
              </a:rPr>
              <a:t>Module Title: </a:t>
            </a:r>
            <a:r>
              <a:rPr lang="en-GB" b="1" i="1" dirty="0">
                <a:latin typeface="Times New Roman" panose="02020603050405020304" pitchFamily="18" charset="0"/>
                <a:cs typeface="Times New Roman" panose="02020603050405020304" pitchFamily="18" charset="0"/>
              </a:rPr>
              <a:t>Professional Career Development within H&amp;SC</a:t>
            </a:r>
            <a:endParaRPr dirty="0">
              <a:latin typeface="Times New Roman" panose="02020603050405020304" pitchFamily="18" charset="0"/>
              <a:cs typeface="Times New Roman" panose="02020603050405020304" pitchFamily="18" charset="0"/>
            </a:endParaRPr>
          </a:p>
          <a:p>
            <a:pPr marL="342900" lvl="0" indent="-342900" algn="l" rtl="0">
              <a:spcBef>
                <a:spcPts val="640"/>
              </a:spcBef>
              <a:spcAft>
                <a:spcPts val="0"/>
              </a:spcAft>
              <a:buClr>
                <a:schemeClr val="dk1"/>
              </a:buClr>
              <a:buSzPts val="3200"/>
              <a:buChar char="•"/>
            </a:pPr>
            <a:r>
              <a:rPr lang="en-GB" u="sng" dirty="0">
                <a:latin typeface="Times New Roman" panose="02020603050405020304" pitchFamily="18" charset="0"/>
                <a:cs typeface="Times New Roman" panose="02020603050405020304" pitchFamily="18" charset="0"/>
              </a:rPr>
              <a:t>Module Number</a:t>
            </a:r>
            <a:r>
              <a:rPr lang="en-GB" dirty="0">
                <a:latin typeface="Times New Roman" panose="02020603050405020304" pitchFamily="18" charset="0"/>
                <a:cs typeface="Times New Roman" panose="02020603050405020304" pitchFamily="18" charset="0"/>
              </a:rPr>
              <a:t>: </a:t>
            </a:r>
            <a:r>
              <a:rPr lang="en-GB" b="1" i="1" dirty="0">
                <a:latin typeface="Times New Roman" panose="02020603050405020304" pitchFamily="18" charset="0"/>
                <a:cs typeface="Times New Roman" panose="02020603050405020304" pitchFamily="18" charset="0"/>
              </a:rPr>
              <a:t>LCHS 4009 (LON)</a:t>
            </a:r>
            <a:endParaRPr dirty="0">
              <a:latin typeface="Times New Roman" panose="02020603050405020304" pitchFamily="18" charset="0"/>
              <a:cs typeface="Times New Roman" panose="02020603050405020304" pitchFamily="18" charset="0"/>
            </a:endParaRPr>
          </a:p>
          <a:p>
            <a:pPr marL="342900" lvl="0" indent="-342900" algn="l" rtl="0">
              <a:spcBef>
                <a:spcPts val="640"/>
              </a:spcBef>
              <a:spcAft>
                <a:spcPts val="0"/>
              </a:spcAft>
              <a:buClr>
                <a:schemeClr val="dk1"/>
              </a:buClr>
              <a:buSzPts val="3200"/>
              <a:buChar char="•"/>
            </a:pPr>
            <a:r>
              <a:rPr lang="en-GB" u="sng" dirty="0">
                <a:latin typeface="Times New Roman" panose="02020603050405020304" pitchFamily="18" charset="0"/>
                <a:cs typeface="Times New Roman" panose="02020603050405020304" pitchFamily="18" charset="0"/>
              </a:rPr>
              <a:t>Assignment No</a:t>
            </a:r>
            <a:r>
              <a:rPr lang="en-GB" b="1" i="1" dirty="0">
                <a:latin typeface="Times New Roman" panose="02020603050405020304" pitchFamily="18" charset="0"/>
                <a:cs typeface="Times New Roman" panose="02020603050405020304" pitchFamily="18" charset="0"/>
              </a:rPr>
              <a:t>:     ASSIGNMENT 1</a:t>
            </a:r>
            <a:endParaRPr dirty="0">
              <a:latin typeface="Times New Roman" panose="02020603050405020304" pitchFamily="18" charset="0"/>
              <a:cs typeface="Times New Roman" panose="02020603050405020304" pitchFamily="18" charset="0"/>
            </a:endParaRPr>
          </a:p>
          <a:p>
            <a:pPr marL="342900" lvl="0" indent="-342900" algn="l" rtl="0">
              <a:spcBef>
                <a:spcPts val="640"/>
              </a:spcBef>
              <a:spcAft>
                <a:spcPts val="0"/>
              </a:spcAft>
              <a:buClr>
                <a:schemeClr val="dk1"/>
              </a:buClr>
              <a:buSzPts val="3200"/>
              <a:buChar char="•"/>
            </a:pPr>
            <a:r>
              <a:rPr lang="en-GB" u="sng" dirty="0">
                <a:latin typeface="Times New Roman" panose="02020603050405020304" pitchFamily="18" charset="0"/>
                <a:cs typeface="Times New Roman" panose="02020603050405020304" pitchFamily="18" charset="0"/>
              </a:rPr>
              <a:t>Student Name</a:t>
            </a:r>
            <a:r>
              <a:rPr lang="en-GB" b="1" i="1" dirty="0">
                <a:latin typeface="Times New Roman" panose="02020603050405020304" pitchFamily="18" charset="0"/>
                <a:cs typeface="Times New Roman" panose="02020603050405020304" pitchFamily="18" charset="0"/>
              </a:rPr>
              <a:t>: Cathy </a:t>
            </a:r>
            <a:r>
              <a:rPr lang="en-GB" b="1" i="1" dirty="0" err="1">
                <a:latin typeface="Times New Roman" panose="02020603050405020304" pitchFamily="18" charset="0"/>
                <a:cs typeface="Times New Roman" panose="02020603050405020304" pitchFamily="18" charset="0"/>
              </a:rPr>
              <a:t>Salumu</a:t>
            </a:r>
            <a:endParaRPr dirty="0">
              <a:latin typeface="Times New Roman" panose="02020603050405020304" pitchFamily="18" charset="0"/>
              <a:cs typeface="Times New Roman" panose="02020603050405020304" pitchFamily="18" charset="0"/>
            </a:endParaRPr>
          </a:p>
          <a:p>
            <a:pPr marL="342900" lvl="0" indent="-342900" algn="l" rtl="0">
              <a:spcBef>
                <a:spcPts val="640"/>
              </a:spcBef>
              <a:spcAft>
                <a:spcPts val="0"/>
              </a:spcAft>
              <a:buClr>
                <a:schemeClr val="dk1"/>
              </a:buClr>
              <a:buSzPts val="3200"/>
              <a:buChar char="•"/>
            </a:pPr>
            <a:r>
              <a:rPr lang="en-GB" u="sng" dirty="0">
                <a:latin typeface="Times New Roman" panose="02020603050405020304" pitchFamily="18" charset="0"/>
                <a:cs typeface="Times New Roman" panose="02020603050405020304" pitchFamily="18" charset="0"/>
              </a:rPr>
              <a:t>Student ID:  </a:t>
            </a:r>
            <a:r>
              <a:rPr lang="en-GB" dirty="0">
                <a:latin typeface="Times New Roman" panose="02020603050405020304" pitchFamily="18" charset="0"/>
                <a:cs typeface="Times New Roman" panose="02020603050405020304" pitchFamily="18" charset="0"/>
              </a:rPr>
              <a:t>2441715</a:t>
            </a:r>
            <a:endParaRPr b="1" i="1" dirty="0">
              <a:latin typeface="Times New Roman" panose="02020603050405020304" pitchFamily="18" charset="0"/>
              <a:cs typeface="Times New Roman" panose="02020603050405020304" pitchFamily="18" charset="0"/>
            </a:endParaRPr>
          </a:p>
          <a:p>
            <a:pPr marL="342900" lvl="0" indent="-342900" algn="l" rtl="0">
              <a:spcBef>
                <a:spcPts val="640"/>
              </a:spcBef>
              <a:spcAft>
                <a:spcPts val="0"/>
              </a:spcAft>
              <a:buClr>
                <a:schemeClr val="dk1"/>
              </a:buClr>
              <a:buSzPts val="3200"/>
              <a:buChar char="•"/>
            </a:pPr>
            <a:r>
              <a:rPr lang="en-GB" u="sng" dirty="0">
                <a:latin typeface="Times New Roman" panose="02020603050405020304" pitchFamily="18" charset="0"/>
                <a:cs typeface="Times New Roman" panose="02020603050405020304" pitchFamily="18" charset="0"/>
              </a:rPr>
              <a:t>Lecturer’s Name</a:t>
            </a:r>
            <a:r>
              <a:rPr lang="en-GB" b="1" i="1" dirty="0">
                <a:latin typeface="Times New Roman" panose="02020603050405020304" pitchFamily="18" charset="0"/>
                <a:cs typeface="Times New Roman" panose="02020603050405020304" pitchFamily="18" charset="0"/>
              </a:rPr>
              <a:t>: </a:t>
            </a:r>
            <a:r>
              <a:rPr lang="en-GB" b="1" i="1">
                <a:latin typeface="Times New Roman" panose="02020603050405020304" pitchFamily="18" charset="0"/>
                <a:cs typeface="Times New Roman" panose="02020603050405020304" pitchFamily="18" charset="0"/>
              </a:rPr>
              <a:t>Odette Jack</a:t>
            </a:r>
            <a:endParaRPr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14"/>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b="1">
                <a:latin typeface="Times New Roman" panose="02020603050405020304" pitchFamily="18" charset="0"/>
                <a:cs typeface="Times New Roman" panose="02020603050405020304" pitchFamily="18" charset="0"/>
              </a:rPr>
              <a:t>Acknowledge use of AI</a:t>
            </a:r>
            <a:endParaRPr>
              <a:latin typeface="Times New Roman" panose="02020603050405020304" pitchFamily="18" charset="0"/>
              <a:cs typeface="Times New Roman" panose="02020603050405020304" pitchFamily="18" charset="0"/>
            </a:endParaRPr>
          </a:p>
        </p:txBody>
      </p:sp>
      <p:sp>
        <p:nvSpPr>
          <p:cNvPr id="82" name="Google Shape;82;p14"/>
          <p:cNvSpPr txBox="1">
            <a:spLocks noGrp="1"/>
          </p:cNvSpPr>
          <p:nvPr>
            <p:ph type="body" idx="1"/>
          </p:nvPr>
        </p:nvSpPr>
        <p:spPr>
          <a:xfrm>
            <a:off x="609600" y="1600201"/>
            <a:ext cx="10972800" cy="3917032"/>
          </a:xfrm>
          <a:prstGeom prst="rect">
            <a:avLst/>
          </a:prstGeom>
          <a:noFill/>
          <a:ln>
            <a:noFill/>
          </a:ln>
        </p:spPr>
        <p:txBody>
          <a:bodyPr spcFirstLastPara="1" wrap="square" lIns="91425" tIns="45700" rIns="91425" bIns="45700" anchor="t" anchorCtr="0">
            <a:noAutofit/>
          </a:bodyPr>
          <a:lstStyle/>
          <a:p>
            <a:pPr marL="0" lvl="0" indent="0" algn="ctr" rtl="0">
              <a:spcBef>
                <a:spcPts val="0"/>
              </a:spcBef>
              <a:spcAft>
                <a:spcPts val="0"/>
              </a:spcAft>
              <a:buClr>
                <a:schemeClr val="dk1"/>
              </a:buClr>
              <a:buSzPts val="3200"/>
              <a:buNone/>
            </a:pPr>
            <a:r>
              <a:rPr lang="en-GB">
                <a:latin typeface="Times New Roman" panose="02020603050405020304" pitchFamily="18" charset="0"/>
                <a:cs typeface="Times New Roman" panose="02020603050405020304" pitchFamily="18" charset="0"/>
              </a:rPr>
              <a:t>On this page state whether you have or have not used AI. Include the AI source if you have!</a:t>
            </a:r>
            <a:endParaRPr>
              <a:latin typeface="Times New Roman" panose="02020603050405020304" pitchFamily="18" charset="0"/>
              <a:cs typeface="Times New Roman" panose="02020603050405020304" pitchFamily="18" charset="0"/>
            </a:endParaRPr>
          </a:p>
        </p:txBody>
      </p:sp>
      <p:sp>
        <p:nvSpPr>
          <p:cNvPr id="83" name="Google Shape;83;p14"/>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a:latin typeface="Times New Roman" panose="02020603050405020304" pitchFamily="18" charset="0"/>
                <a:cs typeface="Times New Roman" panose="02020603050405020304" pitchFamily="18" charset="0"/>
              </a:rPr>
              <a:t>04/02/2026</a:t>
            </a:r>
            <a:endParaRPr>
              <a:latin typeface="Times New Roman" panose="02020603050405020304" pitchFamily="18" charset="0"/>
              <a:cs typeface="Times New Roman" panose="02020603050405020304" pitchFamily="18" charset="0"/>
            </a:endParaRPr>
          </a:p>
        </p:txBody>
      </p:sp>
      <p:sp>
        <p:nvSpPr>
          <p:cNvPr id="84" name="Google Shape;84;p14"/>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latin typeface="Times New Roman" panose="02020603050405020304" pitchFamily="18" charset="0"/>
                <a:cs typeface="Times New Roman" panose="02020603050405020304" pitchFamily="18" charset="0"/>
              </a:rPr>
              <a:t>2</a:t>
            </a:fld>
            <a:endParaRPr>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15"/>
          <p:cNvSpPr txBox="1">
            <a:spLocks noGrp="1"/>
          </p:cNvSpPr>
          <p:nvPr>
            <p:ph type="title"/>
          </p:nvPr>
        </p:nvSpPr>
        <p:spPr>
          <a:xfrm>
            <a:off x="1981200" y="274639"/>
            <a:ext cx="8229600" cy="77787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sz="2800" b="1" dirty="0">
                <a:latin typeface="Times New Roman" panose="02020603050405020304" pitchFamily="18" charset="0"/>
                <a:cs typeface="Times New Roman" panose="02020603050405020304" pitchFamily="18" charset="0"/>
              </a:rPr>
              <a:t>Introduction</a:t>
            </a:r>
            <a:endParaRPr sz="2800" b="1" dirty="0">
              <a:latin typeface="Times New Roman" panose="02020603050405020304" pitchFamily="18" charset="0"/>
              <a:cs typeface="Times New Roman" panose="02020603050405020304" pitchFamily="18" charset="0"/>
            </a:endParaRPr>
          </a:p>
        </p:txBody>
      </p:sp>
      <p:sp>
        <p:nvSpPr>
          <p:cNvPr id="90" name="Google Shape;90;p15"/>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a:t>04/02/2026</a:t>
            </a:r>
            <a:endParaRPr/>
          </a:p>
        </p:txBody>
      </p:sp>
      <p:sp>
        <p:nvSpPr>
          <p:cNvPr id="91" name="Google Shape;91;p15"/>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Clr>
                <a:srgbClr val="898989"/>
              </a:buClr>
              <a:buSzPts val="1200"/>
              <a:buFont typeface="Arial"/>
              <a:buNone/>
            </a:pPr>
            <a:fld id="{00000000-1234-1234-1234-123412341234}" type="slidenum">
              <a:rPr lang="en-GB" sz="1200" b="0" i="0" u="none" strike="noStrike" cap="none">
                <a:solidFill>
                  <a:srgbClr val="898989"/>
                </a:solidFill>
                <a:latin typeface="Open Sans"/>
                <a:ea typeface="Open Sans"/>
                <a:cs typeface="Open Sans"/>
                <a:sym typeface="Open Sans"/>
              </a:rPr>
              <a:t>3</a:t>
            </a:fld>
            <a:endParaRPr sz="1200" b="0" i="0" u="none" strike="noStrike" cap="none">
              <a:solidFill>
                <a:srgbClr val="898989"/>
              </a:solidFill>
              <a:latin typeface="Open Sans"/>
              <a:ea typeface="Open Sans"/>
              <a:cs typeface="Open Sans"/>
              <a:sym typeface="Open Sans"/>
            </a:endParaRPr>
          </a:p>
        </p:txBody>
      </p:sp>
      <p:sp>
        <p:nvSpPr>
          <p:cNvPr id="92" name="Google Shape;92;p15"/>
          <p:cNvSpPr txBox="1">
            <a:spLocks noGrp="1"/>
          </p:cNvSpPr>
          <p:nvPr>
            <p:ph type="body" idx="1"/>
          </p:nvPr>
        </p:nvSpPr>
        <p:spPr>
          <a:xfrm>
            <a:off x="369063" y="2287782"/>
            <a:ext cx="8229600" cy="2282436"/>
          </a:xfrm>
          <a:prstGeom prst="rect">
            <a:avLst/>
          </a:prstGeom>
          <a:noFill/>
          <a:ln>
            <a:noFill/>
          </a:ln>
        </p:spPr>
        <p:txBody>
          <a:bodyPr spcFirstLastPara="1" wrap="square" lIns="91425" tIns="45700" rIns="91425" bIns="45700" anchor="t" anchorCtr="0">
            <a:noAutofit/>
          </a:bodyPr>
          <a:lstStyle/>
          <a:p>
            <a:pPr marL="0" marR="0" algn="just">
              <a:lnSpc>
                <a:spcPct val="150000"/>
              </a:lnSpc>
              <a:spcBef>
                <a:spcPts val="0"/>
              </a:spcBef>
              <a:spcAft>
                <a:spcPts val="800"/>
              </a:spcAft>
            </a:pPr>
            <a:r>
              <a:rPr lang="en-GB" sz="1800" kern="100" dirty="0">
                <a:effectLst/>
                <a:latin typeface="Times New Roman" panose="02020603050405020304" pitchFamily="18" charset="0"/>
                <a:ea typeface="Aptos" panose="020B0004020202020204" pitchFamily="34" charset="0"/>
                <a:cs typeface="Vrinda" panose="020B0502040204020203" pitchFamily="34" charset="0"/>
              </a:rPr>
              <a:t>This presentation is to address the topic of the significance of communication in health and social care. </a:t>
            </a:r>
          </a:p>
          <a:p>
            <a:pPr marL="0" marR="0" algn="just">
              <a:lnSpc>
                <a:spcPct val="150000"/>
              </a:lnSpc>
              <a:spcBef>
                <a:spcPts val="0"/>
              </a:spcBef>
              <a:spcAft>
                <a:spcPts val="800"/>
              </a:spcAft>
            </a:pPr>
            <a:r>
              <a:rPr lang="en-GB" sz="1800" kern="100" dirty="0">
                <a:effectLst/>
                <a:latin typeface="Times New Roman" panose="02020603050405020304" pitchFamily="18" charset="0"/>
                <a:ea typeface="Aptos" panose="020B0004020202020204" pitchFamily="34" charset="0"/>
                <a:cs typeface="Vrinda" panose="020B0502040204020203" pitchFamily="34" charset="0"/>
              </a:rPr>
              <a:t>The following presentation will also define communication, state why it is relevant in healthcare, present a model which supports its usage and offer, in practical terms, an example of its application in practice.</a:t>
            </a:r>
          </a:p>
        </p:txBody>
      </p:sp>
      <p:pic>
        <p:nvPicPr>
          <p:cNvPr id="2" name="Picture 1">
            <a:extLst>
              <a:ext uri="{FF2B5EF4-FFF2-40B4-BE49-F238E27FC236}">
                <a16:creationId xmlns:a16="http://schemas.microsoft.com/office/drawing/2014/main" id="{928A5F16-E02F-5739-8525-9C379C07F9EB}"/>
              </a:ext>
            </a:extLst>
          </p:cNvPr>
          <p:cNvPicPr>
            <a:picLocks noChangeAspect="1"/>
          </p:cNvPicPr>
          <p:nvPr/>
        </p:nvPicPr>
        <p:blipFill>
          <a:blip r:embed="rId3"/>
          <a:stretch>
            <a:fillRect/>
          </a:stretch>
        </p:blipFill>
        <p:spPr>
          <a:xfrm>
            <a:off x="9060687" y="2765217"/>
            <a:ext cx="2762250" cy="165735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6"/>
          <p:cNvSpPr txBox="1">
            <a:spLocks noGrp="1"/>
          </p:cNvSpPr>
          <p:nvPr>
            <p:ph type="title"/>
          </p:nvPr>
        </p:nvSpPr>
        <p:spPr>
          <a:xfrm>
            <a:off x="2084915" y="3558"/>
            <a:ext cx="8412497" cy="106848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sz="3600" b="1" kern="100" dirty="0">
                <a:effectLst/>
                <a:latin typeface="Times New Roman" panose="02020603050405020304" pitchFamily="18" charset="0"/>
                <a:ea typeface="Aptos" panose="020B0004020202020204" pitchFamily="34" charset="0"/>
                <a:cs typeface="Vrinda" panose="020B0502040204020203" pitchFamily="34" charset="0"/>
              </a:rPr>
              <a:t>Communication</a:t>
            </a:r>
            <a:endParaRPr sz="8800" i="1" dirty="0">
              <a:solidFill>
                <a:srgbClr val="FF0000"/>
              </a:solidFill>
            </a:endParaRPr>
          </a:p>
        </p:txBody>
      </p:sp>
      <p:sp>
        <p:nvSpPr>
          <p:cNvPr id="98" name="Google Shape;98;p16"/>
          <p:cNvSpPr txBox="1">
            <a:spLocks noGrp="1"/>
          </p:cNvSpPr>
          <p:nvPr>
            <p:ph type="body" idx="1"/>
          </p:nvPr>
        </p:nvSpPr>
        <p:spPr>
          <a:xfrm>
            <a:off x="3084786" y="2376653"/>
            <a:ext cx="6656990" cy="1507577"/>
          </a:xfrm>
          <a:prstGeom prst="rect">
            <a:avLst/>
          </a:prstGeom>
          <a:noFill/>
          <a:ln>
            <a:noFill/>
          </a:ln>
        </p:spPr>
        <p:txBody>
          <a:bodyPr spcFirstLastPara="1" wrap="square" lIns="91425" tIns="45700" rIns="91425" bIns="45700" anchor="t" anchorCtr="0">
            <a:noAutofit/>
          </a:bodyPr>
          <a:lstStyle/>
          <a:p>
            <a:pPr marL="0" lvl="0" indent="0" algn="ctr" rtl="0">
              <a:spcBef>
                <a:spcPts val="0"/>
              </a:spcBef>
              <a:spcAft>
                <a:spcPts val="0"/>
              </a:spcAft>
              <a:buClr>
                <a:schemeClr val="dk1"/>
              </a:buClr>
              <a:buSzPts val="3200"/>
              <a:buNone/>
            </a:pPr>
            <a:endParaRPr b="1">
              <a:solidFill>
                <a:srgbClr val="000000"/>
              </a:solidFill>
            </a:endParaRPr>
          </a:p>
          <a:p>
            <a:pPr marL="342900" lvl="0" indent="-139700" algn="l" rtl="0">
              <a:spcBef>
                <a:spcPts val="640"/>
              </a:spcBef>
              <a:spcAft>
                <a:spcPts val="0"/>
              </a:spcAft>
              <a:buClr>
                <a:schemeClr val="dk1"/>
              </a:buClr>
              <a:buSzPts val="3200"/>
              <a:buNone/>
            </a:pPr>
            <a:endParaRPr/>
          </a:p>
        </p:txBody>
      </p:sp>
      <p:sp>
        <p:nvSpPr>
          <p:cNvPr id="99" name="Google Shape;99;p16"/>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a:solidFill>
                  <a:srgbClr val="888888"/>
                </a:solidFill>
                <a:latin typeface="Open Sans"/>
                <a:ea typeface="Open Sans"/>
                <a:cs typeface="Open Sans"/>
                <a:sym typeface="Open Sans"/>
              </a:rPr>
              <a:t>04/02/2026</a:t>
            </a:r>
            <a:endParaRPr>
              <a:solidFill>
                <a:srgbClr val="888888"/>
              </a:solidFill>
              <a:latin typeface="Open Sans"/>
              <a:ea typeface="Open Sans"/>
              <a:cs typeface="Open Sans"/>
              <a:sym typeface="Open Sans"/>
            </a:endParaRPr>
          </a:p>
        </p:txBody>
      </p:sp>
      <p:sp>
        <p:nvSpPr>
          <p:cNvPr id="100" name="Google Shape;100;p16"/>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Clr>
                <a:srgbClr val="898989"/>
              </a:buClr>
              <a:buSzPts val="900"/>
              <a:buFont typeface="Arial"/>
              <a:buNone/>
            </a:pPr>
            <a:fld id="{00000000-1234-1234-1234-123412341234}" type="slidenum">
              <a:rPr lang="en-GB" sz="900" b="0" i="0" u="none" strike="noStrike" cap="none">
                <a:solidFill>
                  <a:srgbClr val="898989"/>
                </a:solidFill>
                <a:latin typeface="Open Sans"/>
                <a:ea typeface="Open Sans"/>
                <a:cs typeface="Open Sans"/>
                <a:sym typeface="Open Sans"/>
              </a:rPr>
              <a:t>4</a:t>
            </a:fld>
            <a:endParaRPr sz="900" b="0" i="0" u="none" strike="noStrike" cap="none">
              <a:solidFill>
                <a:srgbClr val="898989"/>
              </a:solidFill>
              <a:latin typeface="Open Sans"/>
              <a:ea typeface="Open Sans"/>
              <a:cs typeface="Open Sans"/>
              <a:sym typeface="Open Sans"/>
            </a:endParaRPr>
          </a:p>
        </p:txBody>
      </p:sp>
      <p:sp>
        <p:nvSpPr>
          <p:cNvPr id="101" name="Google Shape;101;p16"/>
          <p:cNvSpPr txBox="1"/>
          <p:nvPr/>
        </p:nvSpPr>
        <p:spPr>
          <a:xfrm>
            <a:off x="334433" y="1297667"/>
            <a:ext cx="7070708" cy="3662501"/>
          </a:xfrm>
          <a:prstGeom prst="rect">
            <a:avLst/>
          </a:prstGeom>
          <a:noFill/>
          <a:ln>
            <a:noFill/>
          </a:ln>
        </p:spPr>
        <p:txBody>
          <a:bodyPr spcFirstLastPara="1" wrap="square" lIns="91425" tIns="45700" rIns="91425" bIns="45700" anchor="t" anchorCtr="0">
            <a:spAutoFit/>
          </a:bodyPr>
          <a:lstStyle/>
          <a:p>
            <a:pPr marL="0" marR="0" algn="just">
              <a:spcBef>
                <a:spcPts val="0"/>
              </a:spcBef>
              <a:spcAft>
                <a:spcPts val="800"/>
              </a:spcAft>
            </a:pPr>
            <a:r>
              <a:rPr lang="en-GB" sz="1600" b="1" kern="100" dirty="0">
                <a:effectLst/>
                <a:latin typeface="Times New Roman" panose="02020603050405020304" pitchFamily="18" charset="0"/>
                <a:ea typeface="Aptos" panose="020B0004020202020204" pitchFamily="34" charset="0"/>
                <a:cs typeface="Vrinda" panose="020B0502040204020203" pitchFamily="34" charset="0"/>
              </a:rPr>
              <a:t>What is communication?</a:t>
            </a:r>
            <a:endParaRPr lang="en-GB" sz="1600" kern="100" dirty="0">
              <a:effectLst/>
              <a:latin typeface="Times New Roman" panose="02020603050405020304" pitchFamily="18" charset="0"/>
              <a:ea typeface="Aptos" panose="020B0004020202020204" pitchFamily="34" charset="0"/>
              <a:cs typeface="Vrinda" panose="020B0502040204020203" pitchFamily="34" charset="0"/>
            </a:endParaRPr>
          </a:p>
          <a:p>
            <a:pPr marL="0" marR="0" algn="just">
              <a:spcBef>
                <a:spcPts val="0"/>
              </a:spcBef>
              <a:spcAft>
                <a:spcPts val="800"/>
              </a:spcAft>
            </a:pPr>
            <a:r>
              <a:rPr lang="en-GB" sz="1600" kern="100" dirty="0">
                <a:effectLst/>
                <a:latin typeface="Times New Roman" panose="02020603050405020304" pitchFamily="18" charset="0"/>
                <a:ea typeface="Aptos" panose="020B0004020202020204" pitchFamily="34" charset="0"/>
                <a:cs typeface="Vrinda" panose="020B0502040204020203" pitchFamily="34" charset="0"/>
              </a:rPr>
              <a:t> Definition: Communication is a skill of conveying ideas effectively, logically, and cohesively about what to believe or what to do. (O'Toole, 2024).</a:t>
            </a:r>
          </a:p>
          <a:p>
            <a:pPr marL="0" marR="0" algn="just">
              <a:spcBef>
                <a:spcPts val="0"/>
              </a:spcBef>
              <a:spcAft>
                <a:spcPts val="800"/>
              </a:spcAft>
            </a:pPr>
            <a:r>
              <a:rPr lang="en-GB" sz="1600" b="1" kern="100" dirty="0">
                <a:effectLst/>
                <a:latin typeface="Times New Roman" panose="02020603050405020304" pitchFamily="18" charset="0"/>
                <a:ea typeface="Aptos" panose="020B0004020202020204" pitchFamily="34" charset="0"/>
                <a:cs typeface="Vrinda" panose="020B0502040204020203" pitchFamily="34" charset="0"/>
              </a:rPr>
              <a:t> Everyday Practice:</a:t>
            </a:r>
            <a:endParaRPr lang="en-GB" sz="1600" kern="100" dirty="0">
              <a:effectLst/>
              <a:latin typeface="Times New Roman" panose="02020603050405020304" pitchFamily="18" charset="0"/>
              <a:ea typeface="Aptos" panose="020B0004020202020204" pitchFamily="34" charset="0"/>
              <a:cs typeface="Vrinda" panose="020B0502040204020203" pitchFamily="34" charset="0"/>
            </a:endParaRPr>
          </a:p>
          <a:p>
            <a:pPr marL="0" marR="0" algn="just">
              <a:spcBef>
                <a:spcPts val="0"/>
              </a:spcBef>
              <a:spcAft>
                <a:spcPts val="800"/>
              </a:spcAft>
            </a:pPr>
            <a:r>
              <a:rPr lang="en-GB" sz="1600" kern="100" dirty="0">
                <a:effectLst/>
                <a:latin typeface="Times New Roman" panose="02020603050405020304" pitchFamily="18" charset="0"/>
                <a:ea typeface="Aptos" panose="020B0004020202020204" pitchFamily="34" charset="0"/>
                <a:cs typeface="Vrinda" panose="020B0502040204020203" pitchFamily="34" charset="0"/>
              </a:rPr>
              <a:t>Communication in everyday life is the process of conveying assumptions, analysing information in different ways, and making evidence-based decisions and solutions to problems.</a:t>
            </a:r>
          </a:p>
          <a:p>
            <a:pPr marL="0" marR="0" algn="just">
              <a:spcBef>
                <a:spcPts val="0"/>
              </a:spcBef>
              <a:spcAft>
                <a:spcPts val="800"/>
              </a:spcAft>
            </a:pPr>
            <a:r>
              <a:rPr lang="en-GB" sz="1600" b="1" kern="100" dirty="0">
                <a:effectLst/>
                <a:latin typeface="Times New Roman" panose="02020603050405020304" pitchFamily="18" charset="0"/>
                <a:ea typeface="Aptos" panose="020B0004020202020204" pitchFamily="34" charset="0"/>
                <a:cs typeface="Vrinda" panose="020B0502040204020203" pitchFamily="34" charset="0"/>
              </a:rPr>
              <a:t> Applicability in Health and Social Care:</a:t>
            </a:r>
            <a:endParaRPr lang="en-GB" sz="1600" kern="100" dirty="0">
              <a:effectLst/>
              <a:latin typeface="Times New Roman" panose="02020603050405020304" pitchFamily="18" charset="0"/>
              <a:ea typeface="Aptos" panose="020B0004020202020204" pitchFamily="34" charset="0"/>
              <a:cs typeface="Vrinda" panose="020B0502040204020203" pitchFamily="34" charset="0"/>
            </a:endParaRPr>
          </a:p>
          <a:p>
            <a:pPr marL="0" marR="0" algn="just">
              <a:spcBef>
                <a:spcPts val="0"/>
              </a:spcBef>
              <a:spcAft>
                <a:spcPts val="800"/>
              </a:spcAft>
            </a:pPr>
            <a:r>
              <a:rPr lang="en-GB" sz="1600" kern="100" dirty="0">
                <a:effectLst/>
                <a:latin typeface="Times New Roman" panose="02020603050405020304" pitchFamily="18" charset="0"/>
                <a:ea typeface="Aptos" panose="020B0004020202020204" pitchFamily="34" charset="0"/>
                <a:cs typeface="Vrinda" panose="020B0502040204020203" pitchFamily="34" charset="0"/>
              </a:rPr>
              <a:t>Communication plays an essential role in healthcare, as it makes sure that professionals analyse the situation carefully, do not commit mistakes, and make decisions that focus on the patient and his or her health, contributing to improved care quality.</a:t>
            </a:r>
          </a:p>
        </p:txBody>
      </p:sp>
      <p:pic>
        <p:nvPicPr>
          <p:cNvPr id="3" name="Picture 2">
            <a:extLst>
              <a:ext uri="{FF2B5EF4-FFF2-40B4-BE49-F238E27FC236}">
                <a16:creationId xmlns:a16="http://schemas.microsoft.com/office/drawing/2014/main" id="{FE906205-DB8F-0338-9A91-D247817E83B7}"/>
              </a:ext>
            </a:extLst>
          </p:cNvPr>
          <p:cNvPicPr>
            <a:picLocks noChangeAspect="1"/>
          </p:cNvPicPr>
          <p:nvPr/>
        </p:nvPicPr>
        <p:blipFill>
          <a:blip r:embed="rId3"/>
          <a:stretch>
            <a:fillRect/>
          </a:stretch>
        </p:blipFill>
        <p:spPr>
          <a:xfrm>
            <a:off x="7913635" y="1682117"/>
            <a:ext cx="4093486" cy="3278051"/>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17"/>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a:solidFill>
                  <a:srgbClr val="888888"/>
                </a:solidFill>
                <a:latin typeface="Open Sans"/>
                <a:ea typeface="Open Sans"/>
                <a:cs typeface="Open Sans"/>
                <a:sym typeface="Open Sans"/>
              </a:rPr>
              <a:t>04/02/2026</a:t>
            </a:r>
            <a:endParaRPr>
              <a:solidFill>
                <a:srgbClr val="888888"/>
              </a:solidFill>
              <a:latin typeface="Open Sans"/>
              <a:ea typeface="Open Sans"/>
              <a:cs typeface="Open Sans"/>
              <a:sym typeface="Open Sans"/>
            </a:endParaRPr>
          </a:p>
        </p:txBody>
      </p:sp>
      <p:sp>
        <p:nvSpPr>
          <p:cNvPr id="107" name="Google Shape;107;p17"/>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Clr>
                <a:srgbClr val="898989"/>
              </a:buClr>
              <a:buSzPts val="900"/>
              <a:buFont typeface="Arial"/>
              <a:buNone/>
            </a:pPr>
            <a:fld id="{00000000-1234-1234-1234-123412341234}" type="slidenum">
              <a:rPr lang="en-GB" sz="900">
                <a:solidFill>
                  <a:srgbClr val="898989"/>
                </a:solidFill>
                <a:latin typeface="Open Sans"/>
                <a:ea typeface="Open Sans"/>
                <a:cs typeface="Open Sans"/>
                <a:sym typeface="Open Sans"/>
              </a:rPr>
              <a:t>5</a:t>
            </a:fld>
            <a:endParaRPr sz="900">
              <a:solidFill>
                <a:srgbClr val="898989"/>
              </a:solidFill>
              <a:latin typeface="Open Sans"/>
              <a:ea typeface="Open Sans"/>
              <a:cs typeface="Open Sans"/>
              <a:sym typeface="Open Sans"/>
            </a:endParaRPr>
          </a:p>
        </p:txBody>
      </p:sp>
      <p:sp>
        <p:nvSpPr>
          <p:cNvPr id="108" name="Google Shape;108;p17"/>
          <p:cNvSpPr txBox="1">
            <a:spLocks noGrp="1"/>
          </p:cNvSpPr>
          <p:nvPr>
            <p:ph type="title"/>
          </p:nvPr>
        </p:nvSpPr>
        <p:spPr>
          <a:xfrm>
            <a:off x="1492513" y="-47007"/>
            <a:ext cx="9206974" cy="1412472"/>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sz="2800" b="1" dirty="0">
                <a:latin typeface="Times New Roman" panose="02020603050405020304" pitchFamily="18" charset="0"/>
                <a:cs typeface="Times New Roman" panose="02020603050405020304" pitchFamily="18" charset="0"/>
              </a:rPr>
              <a:t>Importance of communication in professional practice</a:t>
            </a:r>
            <a:endParaRPr sz="900" b="1" dirty="0">
              <a:latin typeface="Times New Roman" panose="02020603050405020304" pitchFamily="18" charset="0"/>
              <a:cs typeface="Times New Roman" panose="02020603050405020304" pitchFamily="18" charset="0"/>
            </a:endParaRPr>
          </a:p>
        </p:txBody>
      </p:sp>
      <p:sp>
        <p:nvSpPr>
          <p:cNvPr id="109" name="Google Shape;109;p17"/>
          <p:cNvSpPr txBox="1"/>
          <p:nvPr/>
        </p:nvSpPr>
        <p:spPr>
          <a:xfrm>
            <a:off x="662511" y="1612076"/>
            <a:ext cx="6382865" cy="3826648"/>
          </a:xfrm>
          <a:prstGeom prst="rect">
            <a:avLst/>
          </a:prstGeom>
          <a:noFill/>
          <a:ln>
            <a:noFill/>
          </a:ln>
        </p:spPr>
        <p:txBody>
          <a:bodyPr spcFirstLastPara="1" wrap="square" lIns="91425" tIns="45700" rIns="91425" bIns="45700" anchor="t" anchorCtr="0">
            <a:spAutoFit/>
          </a:bodyPr>
          <a:lstStyle/>
          <a:p>
            <a:pPr marL="0" marR="0" algn="just">
              <a:lnSpc>
                <a:spcPct val="150000"/>
              </a:lnSpc>
              <a:spcBef>
                <a:spcPts val="0"/>
              </a:spcBef>
              <a:spcAft>
                <a:spcPts val="800"/>
              </a:spcAft>
            </a:pPr>
            <a:r>
              <a:rPr lang="en-GB" sz="1800" kern="100" dirty="0">
                <a:effectLst/>
                <a:latin typeface="Times New Roman" panose="02020603050405020304" pitchFamily="18" charset="0"/>
                <a:ea typeface="Aptos" panose="020B0004020202020204" pitchFamily="34" charset="0"/>
                <a:cs typeface="Vrinda" panose="020B0502040204020203" pitchFamily="34" charset="0"/>
              </a:rPr>
              <a:t>What is the significance of this skill for healthcare workers?</a:t>
            </a:r>
          </a:p>
          <a:p>
            <a:pPr marL="342900" indent="-342900" algn="just">
              <a:lnSpc>
                <a:spcPct val="150000"/>
              </a:lnSpc>
              <a:buFont typeface="Symbol" panose="05050102010706020507" pitchFamily="18" charset="2"/>
              <a:buChar char=""/>
            </a:pPr>
            <a:r>
              <a:rPr lang="en-GB" sz="1800" kern="100" dirty="0">
                <a:effectLst/>
                <a:latin typeface="Times New Roman" panose="02020603050405020304" pitchFamily="18" charset="0"/>
                <a:ea typeface="Aptos" panose="020B0004020202020204" pitchFamily="34" charset="0"/>
                <a:cs typeface="Vrinda" panose="020B0502040204020203" pitchFamily="34" charset="0"/>
              </a:rPr>
              <a:t>Promotes Effective and Safe Care (O'Toole,2024)</a:t>
            </a:r>
          </a:p>
          <a:p>
            <a:pPr marL="342900" marR="0" lvl="0" indent="-342900" algn="just">
              <a:lnSpc>
                <a:spcPct val="150000"/>
              </a:lnSpc>
              <a:spcBef>
                <a:spcPts val="0"/>
              </a:spcBef>
              <a:spcAft>
                <a:spcPts val="800"/>
              </a:spcAft>
              <a:buFont typeface="Symbol" panose="05050102010706020507" pitchFamily="18" charset="2"/>
              <a:buChar char=""/>
            </a:pPr>
            <a:r>
              <a:rPr lang="en-GB" sz="1800" kern="100" dirty="0">
                <a:effectLst/>
                <a:latin typeface="Times New Roman" panose="02020603050405020304" pitchFamily="18" charset="0"/>
                <a:ea typeface="Aptos" panose="020B0004020202020204" pitchFamily="34" charset="0"/>
                <a:cs typeface="Vrinda" panose="020B0502040204020203" pitchFamily="34" charset="0"/>
              </a:rPr>
              <a:t>Achieves Good Quality Outcomes:</a:t>
            </a:r>
          </a:p>
          <a:p>
            <a:pPr marL="0" marR="0" algn="just">
              <a:lnSpc>
                <a:spcPct val="150000"/>
              </a:lnSpc>
              <a:spcBef>
                <a:spcPts val="0"/>
              </a:spcBef>
              <a:spcAft>
                <a:spcPts val="800"/>
              </a:spcAft>
            </a:pPr>
            <a:r>
              <a:rPr lang="en-GB" sz="1800" kern="100" dirty="0">
                <a:effectLst/>
                <a:latin typeface="Times New Roman" panose="02020603050405020304" pitchFamily="18" charset="0"/>
                <a:ea typeface="Aptos" panose="020B0004020202020204" pitchFamily="34" charset="0"/>
                <a:cs typeface="Vrinda" panose="020B0502040204020203" pitchFamily="34" charset="0"/>
              </a:rPr>
              <a:t> Real-World Example:</a:t>
            </a:r>
          </a:p>
          <a:p>
            <a:pPr marL="0" marR="0" algn="just">
              <a:lnSpc>
                <a:spcPct val="150000"/>
              </a:lnSpc>
              <a:spcBef>
                <a:spcPts val="0"/>
              </a:spcBef>
              <a:spcAft>
                <a:spcPts val="800"/>
              </a:spcAft>
            </a:pPr>
            <a:r>
              <a:rPr lang="en-GB" sz="1800" kern="100" dirty="0">
                <a:effectLst/>
                <a:latin typeface="Times New Roman" panose="02020603050405020304" pitchFamily="18" charset="0"/>
                <a:ea typeface="Aptos" panose="020B0004020202020204" pitchFamily="34" charset="0"/>
                <a:cs typeface="Vrinda" panose="020B0502040204020203" pitchFamily="34" charset="0"/>
              </a:rPr>
              <a:t>Within the emergency room environment, communication assists healthcare providers in evaluating symptoms in a fast manner, eliminating diagnoses, and selecting the right treatment plan that will lead to effective and timely care.</a:t>
            </a:r>
          </a:p>
        </p:txBody>
      </p:sp>
      <p:pic>
        <p:nvPicPr>
          <p:cNvPr id="3" name="Picture 2">
            <a:extLst>
              <a:ext uri="{FF2B5EF4-FFF2-40B4-BE49-F238E27FC236}">
                <a16:creationId xmlns:a16="http://schemas.microsoft.com/office/drawing/2014/main" id="{BE91A559-FE13-57F8-D0B4-6D8BF525D51E}"/>
              </a:ext>
            </a:extLst>
          </p:cNvPr>
          <p:cNvPicPr>
            <a:picLocks noChangeAspect="1"/>
          </p:cNvPicPr>
          <p:nvPr/>
        </p:nvPicPr>
        <p:blipFill>
          <a:blip r:embed="rId3"/>
          <a:stretch>
            <a:fillRect/>
          </a:stretch>
        </p:blipFill>
        <p:spPr>
          <a:xfrm>
            <a:off x="7816434" y="2160469"/>
            <a:ext cx="4070766" cy="2537062"/>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18"/>
          <p:cNvSpPr txBox="1">
            <a:spLocks noGrp="1"/>
          </p:cNvSpPr>
          <p:nvPr>
            <p:ph type="title"/>
          </p:nvPr>
        </p:nvSpPr>
        <p:spPr>
          <a:xfrm>
            <a:off x="1981200" y="0"/>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sz="2800" b="1" dirty="0">
                <a:effectLst/>
                <a:latin typeface="Times New Roman" panose="02020603050405020304" pitchFamily="18" charset="0"/>
                <a:ea typeface="Aptos" panose="020B0004020202020204" pitchFamily="34" charset="0"/>
                <a:cs typeface="Vrinda" panose="020B0502040204020203" pitchFamily="34" charset="0"/>
              </a:rPr>
              <a:t>Framework or Model that is associated with communication</a:t>
            </a:r>
            <a:endParaRPr sz="6000" b="1" dirty="0"/>
          </a:p>
        </p:txBody>
      </p:sp>
      <p:sp>
        <p:nvSpPr>
          <p:cNvPr id="115" name="Google Shape;115;p18"/>
          <p:cNvSpPr txBox="1">
            <a:spLocks noGrp="1"/>
          </p:cNvSpPr>
          <p:nvPr>
            <p:ph type="body" idx="1"/>
          </p:nvPr>
        </p:nvSpPr>
        <p:spPr>
          <a:xfrm>
            <a:off x="874079" y="1382843"/>
            <a:ext cx="6690342" cy="4682218"/>
          </a:xfrm>
          <a:prstGeom prst="rect">
            <a:avLst/>
          </a:prstGeom>
          <a:noFill/>
          <a:ln>
            <a:noFill/>
          </a:ln>
        </p:spPr>
        <p:txBody>
          <a:bodyPr spcFirstLastPara="1" wrap="square" lIns="91425" tIns="45700" rIns="91425" bIns="45700" anchor="t" anchorCtr="0">
            <a:noAutofit/>
          </a:bodyPr>
          <a:lstStyle/>
          <a:p>
            <a:pPr marL="0" marR="0" algn="just">
              <a:spcBef>
                <a:spcPts val="0"/>
              </a:spcBef>
              <a:spcAft>
                <a:spcPts val="800"/>
              </a:spcAft>
            </a:pPr>
            <a:r>
              <a:rPr lang="en-GB" sz="1600" b="1" kern="100" dirty="0">
                <a:effectLst/>
                <a:latin typeface="Times New Roman" panose="02020603050405020304" pitchFamily="18" charset="0"/>
                <a:ea typeface="Aptos" panose="020B0004020202020204" pitchFamily="34" charset="0"/>
                <a:cs typeface="Vrinda" panose="020B0502040204020203" pitchFamily="34" charset="0"/>
              </a:rPr>
              <a:t>Framework: The Paul-Elder communication Framework.</a:t>
            </a:r>
            <a:endParaRPr lang="en-GB" sz="1600" kern="100" dirty="0">
              <a:effectLst/>
              <a:latin typeface="Times New Roman" panose="02020603050405020304" pitchFamily="18" charset="0"/>
              <a:ea typeface="Aptos" panose="020B0004020202020204" pitchFamily="34" charset="0"/>
              <a:cs typeface="Vrinda" panose="020B0502040204020203" pitchFamily="34" charset="0"/>
            </a:endParaRPr>
          </a:p>
          <a:p>
            <a:pPr marL="0" marR="0" algn="just">
              <a:spcBef>
                <a:spcPts val="0"/>
              </a:spcBef>
              <a:spcAft>
                <a:spcPts val="800"/>
              </a:spcAft>
            </a:pPr>
            <a:r>
              <a:rPr lang="en-GB" sz="1600" b="1" kern="100" dirty="0">
                <a:effectLst/>
                <a:latin typeface="Times New Roman" panose="02020603050405020304" pitchFamily="18" charset="0"/>
                <a:ea typeface="Aptos" panose="020B0004020202020204" pitchFamily="34" charset="0"/>
                <a:cs typeface="Vrinda" panose="020B0502040204020203" pitchFamily="34" charset="0"/>
              </a:rPr>
              <a:t> Overview:</a:t>
            </a:r>
            <a:endParaRPr lang="en-GB" sz="1600" kern="100" dirty="0">
              <a:effectLst/>
              <a:latin typeface="Times New Roman" panose="02020603050405020304" pitchFamily="18" charset="0"/>
              <a:ea typeface="Aptos" panose="020B0004020202020204" pitchFamily="34" charset="0"/>
              <a:cs typeface="Vrinda" panose="020B0502040204020203" pitchFamily="34" charset="0"/>
            </a:endParaRPr>
          </a:p>
          <a:p>
            <a:pPr marL="0" marR="0" algn="just">
              <a:spcBef>
                <a:spcPts val="0"/>
              </a:spcBef>
              <a:spcAft>
                <a:spcPts val="800"/>
              </a:spcAft>
            </a:pPr>
            <a:r>
              <a:rPr lang="en-GB" sz="1600" kern="100" dirty="0">
                <a:effectLst/>
                <a:latin typeface="Times New Roman" panose="02020603050405020304" pitchFamily="18" charset="0"/>
                <a:ea typeface="Aptos" panose="020B0004020202020204" pitchFamily="34" charset="0"/>
                <a:cs typeface="Vrinda" panose="020B0502040204020203" pitchFamily="34" charset="0"/>
              </a:rPr>
              <a:t>This model focuses on the growth of intellectual standards and skills, which are useful in the analysis and evaluation of information by professionals.</a:t>
            </a:r>
          </a:p>
          <a:p>
            <a:pPr marL="0" marR="0" algn="just">
              <a:spcBef>
                <a:spcPts val="0"/>
              </a:spcBef>
              <a:spcAft>
                <a:spcPts val="800"/>
              </a:spcAft>
            </a:pPr>
            <a:r>
              <a:rPr lang="en-GB" sz="1600" kern="100" dirty="0">
                <a:effectLst/>
                <a:latin typeface="Times New Roman" panose="02020603050405020304" pitchFamily="18" charset="0"/>
                <a:ea typeface="Aptos" panose="020B0004020202020204" pitchFamily="34" charset="0"/>
                <a:cs typeface="Vrinda" panose="020B0502040204020203" pitchFamily="34" charset="0"/>
              </a:rPr>
              <a:t> Key Stages:</a:t>
            </a:r>
          </a:p>
          <a:p>
            <a:pPr marL="342900" marR="0" lvl="0" indent="-342900" algn="just">
              <a:spcBef>
                <a:spcPts val="0"/>
              </a:spcBef>
              <a:spcAft>
                <a:spcPts val="0"/>
              </a:spcAft>
              <a:buFont typeface="Symbol" panose="05050102010706020507" pitchFamily="18" charset="2"/>
              <a:buChar char=""/>
            </a:pPr>
            <a:r>
              <a:rPr lang="en-GB" sz="1600" kern="100" dirty="0">
                <a:effectLst/>
                <a:latin typeface="Times New Roman" panose="02020603050405020304" pitchFamily="18" charset="0"/>
                <a:ea typeface="Aptos" panose="020B0004020202020204" pitchFamily="34" charset="0"/>
                <a:cs typeface="Vrinda" panose="020B0502040204020203" pitchFamily="34" charset="0"/>
              </a:rPr>
              <a:t>Clarity: Making sure that the problem or situation is well understood.</a:t>
            </a:r>
          </a:p>
          <a:p>
            <a:pPr marL="342900" marR="0" lvl="0" indent="-342900" algn="just">
              <a:spcBef>
                <a:spcPts val="0"/>
              </a:spcBef>
              <a:spcAft>
                <a:spcPts val="0"/>
              </a:spcAft>
              <a:buFont typeface="Symbol" panose="05050102010706020507" pitchFamily="18" charset="2"/>
              <a:buChar char=""/>
            </a:pPr>
            <a:r>
              <a:rPr lang="en-GB" sz="1600" kern="100" dirty="0">
                <a:effectLst/>
                <a:latin typeface="Times New Roman" panose="02020603050405020304" pitchFamily="18" charset="0"/>
                <a:ea typeface="Aptos" panose="020B0004020202020204" pitchFamily="34" charset="0"/>
                <a:cs typeface="Vrinda" panose="020B0502040204020203" pitchFamily="34" charset="0"/>
              </a:rPr>
              <a:t>People: Checking the facts and then making a decision (</a:t>
            </a:r>
            <a:r>
              <a:rPr lang="en-GB" sz="1600" dirty="0" err="1">
                <a:effectLst/>
                <a:latin typeface="Times New Roman" panose="02020603050405020304" pitchFamily="18" charset="0"/>
                <a:ea typeface="Aptos" panose="020B0004020202020204" pitchFamily="34" charset="0"/>
                <a:cs typeface="Vrinda" panose="020B0502040204020203" pitchFamily="34" charset="0"/>
              </a:rPr>
              <a:t>Al-Worafi,2023</a:t>
            </a:r>
            <a:r>
              <a:rPr lang="en-GB" sz="1600" kern="100" dirty="0">
                <a:effectLst/>
                <a:latin typeface="Times New Roman" panose="02020603050405020304" pitchFamily="18" charset="0"/>
                <a:ea typeface="Aptos" panose="020B0004020202020204" pitchFamily="34" charset="0"/>
                <a:cs typeface="Vrinda" panose="020B0502040204020203" pitchFamily="34" charset="0"/>
              </a:rPr>
              <a:t>).</a:t>
            </a:r>
          </a:p>
          <a:p>
            <a:pPr marL="342900" marR="0" lvl="0" indent="-342900" algn="just">
              <a:spcBef>
                <a:spcPts val="0"/>
              </a:spcBef>
              <a:spcAft>
                <a:spcPts val="0"/>
              </a:spcAft>
              <a:buFont typeface="Symbol" panose="05050102010706020507" pitchFamily="18" charset="2"/>
              <a:buChar char=""/>
            </a:pPr>
            <a:r>
              <a:rPr lang="en-GB" sz="1600" kern="100" dirty="0">
                <a:effectLst/>
                <a:latin typeface="Times New Roman" panose="02020603050405020304" pitchFamily="18" charset="0"/>
                <a:ea typeface="Aptos" panose="020B0004020202020204" pitchFamily="34" charset="0"/>
                <a:cs typeface="Vrinda" panose="020B0502040204020203" pitchFamily="34" charset="0"/>
              </a:rPr>
              <a:t>Relevance: The information utilised has to be relevant to the problem under consideration.</a:t>
            </a:r>
          </a:p>
          <a:p>
            <a:pPr marL="342900" marR="0" lvl="0" indent="-342900" algn="just">
              <a:spcBef>
                <a:spcPts val="0"/>
              </a:spcBef>
              <a:spcAft>
                <a:spcPts val="800"/>
              </a:spcAft>
              <a:buFont typeface="Symbol" panose="05050102010706020507" pitchFamily="18" charset="2"/>
              <a:buChar char=""/>
            </a:pPr>
            <a:r>
              <a:rPr lang="en-GB" sz="1600" kern="100" dirty="0">
                <a:effectLst/>
                <a:latin typeface="Times New Roman" panose="02020603050405020304" pitchFamily="18" charset="0"/>
                <a:ea typeface="Aptos" panose="020B0004020202020204" pitchFamily="34" charset="0"/>
                <a:cs typeface="Vrinda" panose="020B0502040204020203" pitchFamily="34" charset="0"/>
              </a:rPr>
              <a:t>Depth: This involves taking into account the depth of the situation, given the complexity of the situation.</a:t>
            </a:r>
          </a:p>
          <a:p>
            <a:pPr marL="0" marR="0" algn="just">
              <a:spcBef>
                <a:spcPts val="0"/>
              </a:spcBef>
              <a:spcAft>
                <a:spcPts val="800"/>
              </a:spcAft>
            </a:pPr>
            <a:r>
              <a:rPr lang="en-GB" sz="1600" b="1" kern="100" dirty="0">
                <a:effectLst/>
                <a:latin typeface="Times New Roman" panose="02020603050405020304" pitchFamily="18" charset="0"/>
                <a:ea typeface="Aptos" panose="020B0004020202020204" pitchFamily="34" charset="0"/>
                <a:cs typeface="Vrinda" panose="020B0502040204020203" pitchFamily="34" charset="0"/>
              </a:rPr>
              <a:t>Application in Practice:</a:t>
            </a:r>
            <a:endParaRPr lang="en-GB" sz="1600" kern="100" dirty="0">
              <a:effectLst/>
              <a:latin typeface="Times New Roman" panose="02020603050405020304" pitchFamily="18" charset="0"/>
              <a:ea typeface="Aptos" panose="020B0004020202020204" pitchFamily="34" charset="0"/>
              <a:cs typeface="Vrinda" panose="020B0502040204020203" pitchFamily="34" charset="0"/>
            </a:endParaRPr>
          </a:p>
          <a:p>
            <a:pPr marL="0" marR="0" algn="just">
              <a:spcBef>
                <a:spcPts val="0"/>
              </a:spcBef>
              <a:spcAft>
                <a:spcPts val="800"/>
              </a:spcAft>
            </a:pPr>
            <a:r>
              <a:rPr lang="en-GB" sz="1600" kern="100" dirty="0">
                <a:effectLst/>
                <a:latin typeface="Times New Roman" panose="02020603050405020304" pitchFamily="18" charset="0"/>
                <a:ea typeface="Aptos" panose="020B0004020202020204" pitchFamily="34" charset="0"/>
                <a:cs typeface="Vrinda" panose="020B0502040204020203" pitchFamily="34" charset="0"/>
              </a:rPr>
              <a:t> In medical practice, this model assists practitioners in addressing issues methodically. T</a:t>
            </a:r>
          </a:p>
        </p:txBody>
      </p:sp>
      <p:sp>
        <p:nvSpPr>
          <p:cNvPr id="116" name="Google Shape;116;p18"/>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a:t>04/02/2026</a:t>
            </a:r>
            <a:endParaRPr/>
          </a:p>
        </p:txBody>
      </p:sp>
      <p:sp>
        <p:nvSpPr>
          <p:cNvPr id="117" name="Google Shape;117;p18"/>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6</a:t>
            </a:fld>
            <a:endParaRPr/>
          </a:p>
        </p:txBody>
      </p:sp>
      <p:pic>
        <p:nvPicPr>
          <p:cNvPr id="2" name="Picture 1">
            <a:extLst>
              <a:ext uri="{FF2B5EF4-FFF2-40B4-BE49-F238E27FC236}">
                <a16:creationId xmlns:a16="http://schemas.microsoft.com/office/drawing/2014/main" id="{A5BD0FEC-B3E6-DE13-5D9A-09B4A7AA9C57}"/>
              </a:ext>
            </a:extLst>
          </p:cNvPr>
          <p:cNvPicPr>
            <a:picLocks noChangeAspect="1"/>
          </p:cNvPicPr>
          <p:nvPr/>
        </p:nvPicPr>
        <p:blipFill>
          <a:blip r:embed="rId3"/>
          <a:stretch>
            <a:fillRect/>
          </a:stretch>
        </p:blipFill>
        <p:spPr>
          <a:xfrm>
            <a:off x="8268921" y="1143000"/>
            <a:ext cx="2898751" cy="4099891"/>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9"/>
          <p:cNvSpPr txBox="1">
            <a:spLocks noGrp="1"/>
          </p:cNvSpPr>
          <p:nvPr>
            <p:ph type="title"/>
          </p:nvPr>
        </p:nvSpPr>
        <p:spPr>
          <a:xfrm>
            <a:off x="2013369" y="255476"/>
            <a:ext cx="8229600" cy="797260"/>
          </a:xfrm>
          <a:prstGeom prst="rect">
            <a:avLst/>
          </a:prstGeom>
          <a:noFill/>
          <a:ln>
            <a:noFill/>
          </a:ln>
        </p:spPr>
        <p:txBody>
          <a:bodyPr spcFirstLastPara="1" wrap="square" lIns="91425" tIns="45700" rIns="91425" bIns="45700" anchor="ctr" anchorCtr="0">
            <a:noAutofit/>
          </a:bodyPr>
          <a:lstStyle/>
          <a:p>
            <a:pPr marL="0" marR="0">
              <a:spcBef>
                <a:spcPts val="1800"/>
              </a:spcBef>
              <a:spcAft>
                <a:spcPts val="400"/>
              </a:spcAft>
            </a:pPr>
            <a:r>
              <a:rPr lang="en-GB" sz="2800" b="1" kern="100" dirty="0">
                <a:solidFill>
                  <a:srgbClr val="0F4761"/>
                </a:solidFill>
                <a:effectLst/>
                <a:latin typeface="Times New Roman" panose="02020603050405020304" pitchFamily="18" charset="0"/>
                <a:ea typeface="Times New Roman" panose="02020603050405020304" pitchFamily="18" charset="0"/>
                <a:cs typeface="Vrinda" panose="020B0502040204020203" pitchFamily="34" charset="0"/>
              </a:rPr>
              <a:t>Communication Into Practice.</a:t>
            </a:r>
          </a:p>
        </p:txBody>
      </p:sp>
      <p:sp>
        <p:nvSpPr>
          <p:cNvPr id="123" name="Google Shape;123;p19"/>
          <p:cNvSpPr txBox="1">
            <a:spLocks noGrp="1"/>
          </p:cNvSpPr>
          <p:nvPr>
            <p:ph type="body" idx="1"/>
          </p:nvPr>
        </p:nvSpPr>
        <p:spPr>
          <a:xfrm>
            <a:off x="334433" y="1413199"/>
            <a:ext cx="7189292" cy="4968552"/>
          </a:xfrm>
          <a:prstGeom prst="rect">
            <a:avLst/>
          </a:prstGeom>
          <a:noFill/>
          <a:ln>
            <a:noFill/>
          </a:ln>
        </p:spPr>
        <p:txBody>
          <a:bodyPr spcFirstLastPara="1" wrap="square" lIns="91425" tIns="45700" rIns="91425" bIns="45700" anchor="t" anchorCtr="0">
            <a:noAutofit/>
          </a:bodyPr>
          <a:lstStyle/>
          <a:p>
            <a:r>
              <a:rPr lang="en-GB" sz="1600" kern="100" dirty="0">
                <a:effectLst/>
                <a:latin typeface="Times New Roman" panose="02020603050405020304" pitchFamily="18" charset="0"/>
                <a:ea typeface="Aptos" panose="020B0004020202020204" pitchFamily="34" charset="0"/>
                <a:cs typeface="Vrinda" panose="020B0502040204020203" pitchFamily="34" charset="0"/>
              </a:rPr>
              <a:t>Communication in the Health and Social Care: An example.</a:t>
            </a:r>
            <a:endParaRPr lang="en-BD" sz="1600" kern="100" dirty="0">
              <a:effectLst/>
              <a:latin typeface="Times New Roman" panose="02020603050405020304" pitchFamily="18" charset="0"/>
              <a:ea typeface="Aptos" panose="020B0004020202020204" pitchFamily="34" charset="0"/>
              <a:cs typeface="Vrinda" panose="020B0502040204020203" pitchFamily="34" charset="0"/>
            </a:endParaRPr>
          </a:p>
          <a:p>
            <a:r>
              <a:rPr lang="en-GB" sz="1600" b="1" kern="100" dirty="0">
                <a:effectLst/>
                <a:latin typeface="Times New Roman" panose="02020603050405020304" pitchFamily="18" charset="0"/>
                <a:ea typeface="Aptos" panose="020B0004020202020204" pitchFamily="34" charset="0"/>
                <a:cs typeface="Vrinda" panose="020B0502040204020203" pitchFamily="34" charset="0"/>
              </a:rPr>
              <a:t> Job Position: </a:t>
            </a:r>
            <a:r>
              <a:rPr lang="en-GB" sz="1600" kern="100" dirty="0">
                <a:effectLst/>
                <a:latin typeface="Times New Roman" panose="02020603050405020304" pitchFamily="18" charset="0"/>
                <a:ea typeface="Aptos" panose="020B0004020202020204" pitchFamily="34" charset="0"/>
                <a:cs typeface="Vrinda" panose="020B0502040204020203" pitchFamily="34" charset="0"/>
              </a:rPr>
              <a:t>ICU Registered Nurse</a:t>
            </a:r>
            <a:r>
              <a:rPr lang="en-GB" sz="1600" b="1" kern="100" dirty="0">
                <a:effectLst/>
                <a:latin typeface="Times New Roman" panose="02020603050405020304" pitchFamily="18" charset="0"/>
                <a:ea typeface="Aptos" panose="020B0004020202020204" pitchFamily="34" charset="0"/>
                <a:cs typeface="Vrinda" panose="020B0502040204020203" pitchFamily="34" charset="0"/>
              </a:rPr>
              <a:t>.</a:t>
            </a:r>
            <a:endParaRPr lang="en-BD" sz="1600" kern="100" dirty="0">
              <a:effectLst/>
              <a:latin typeface="Times New Roman" panose="02020603050405020304" pitchFamily="18" charset="0"/>
              <a:ea typeface="Aptos" panose="020B0004020202020204" pitchFamily="34" charset="0"/>
              <a:cs typeface="Vrinda" panose="020B0502040204020203" pitchFamily="34" charset="0"/>
            </a:endParaRPr>
          </a:p>
          <a:p>
            <a:r>
              <a:rPr lang="en-GB" sz="1600" b="1" kern="100" dirty="0">
                <a:effectLst/>
                <a:latin typeface="Times New Roman" panose="02020603050405020304" pitchFamily="18" charset="0"/>
                <a:ea typeface="Aptos" panose="020B0004020202020204" pitchFamily="34" charset="0"/>
                <a:cs typeface="Vrinda" panose="020B0502040204020203" pitchFamily="34" charset="0"/>
              </a:rPr>
              <a:t>Case</a:t>
            </a:r>
            <a:r>
              <a:rPr lang="en-GB" sz="1600" kern="100" dirty="0">
                <a:effectLst/>
                <a:latin typeface="Times New Roman" panose="02020603050405020304" pitchFamily="18" charset="0"/>
                <a:ea typeface="Aptos" panose="020B0004020202020204" pitchFamily="34" charset="0"/>
                <a:cs typeface="Vrinda" panose="020B0502040204020203" pitchFamily="34" charset="0"/>
              </a:rPr>
              <a:t>: A patient has shown up with confusion, difficulty breathing, and dizziness, who is critically ill.</a:t>
            </a:r>
            <a:endParaRPr lang="en-BD" sz="1600" kern="100" dirty="0">
              <a:effectLst/>
              <a:latin typeface="Times New Roman" panose="02020603050405020304" pitchFamily="18" charset="0"/>
              <a:ea typeface="Aptos" panose="020B0004020202020204" pitchFamily="34" charset="0"/>
              <a:cs typeface="Vrinda" panose="020B0502040204020203" pitchFamily="34" charset="0"/>
            </a:endParaRPr>
          </a:p>
          <a:p>
            <a:r>
              <a:rPr lang="en-GB" sz="1600" b="1" kern="100" dirty="0">
                <a:effectLst/>
                <a:latin typeface="Times New Roman" panose="02020603050405020304" pitchFamily="18" charset="0"/>
                <a:ea typeface="Aptos" panose="020B0004020202020204" pitchFamily="34" charset="0"/>
                <a:cs typeface="Vrinda" panose="020B0502040204020203" pitchFamily="34" charset="0"/>
              </a:rPr>
              <a:t> The application of Communication:</a:t>
            </a:r>
            <a:endParaRPr lang="en-BD" sz="1600" kern="100" dirty="0">
              <a:effectLst/>
              <a:latin typeface="Times New Roman" panose="02020603050405020304" pitchFamily="18" charset="0"/>
              <a:ea typeface="Aptos" panose="020B0004020202020204" pitchFamily="34" charset="0"/>
              <a:cs typeface="Vrinda" panose="020B0502040204020203" pitchFamily="34" charset="0"/>
            </a:endParaRPr>
          </a:p>
          <a:p>
            <a:pPr lvl="0"/>
            <a:r>
              <a:rPr lang="en-GB" sz="1600" kern="100" dirty="0">
                <a:effectLst/>
                <a:latin typeface="Times New Roman" panose="02020603050405020304" pitchFamily="18" charset="0"/>
                <a:ea typeface="Aptos" panose="020B0004020202020204" pitchFamily="34" charset="0"/>
                <a:cs typeface="Vrinda" panose="020B0502040204020203" pitchFamily="34" charset="0"/>
              </a:rPr>
              <a:t>Evaluation: The nurse gathers the appropriate information, including medical history, vital signs and lab data (</a:t>
            </a:r>
            <a:r>
              <a:rPr lang="en-GB" sz="1600" kern="100" dirty="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Zhang </a:t>
            </a:r>
            <a:r>
              <a:rPr lang="en-GB" sz="1600" i="1" kern="100" dirty="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et al.,</a:t>
            </a:r>
            <a:r>
              <a:rPr lang="en-GB" sz="1600" kern="100" dirty="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2025</a:t>
            </a:r>
            <a:r>
              <a:rPr lang="en-GB" sz="1600" kern="100" dirty="0">
                <a:effectLst/>
                <a:latin typeface="Times New Roman" panose="02020603050405020304" pitchFamily="18" charset="0"/>
                <a:ea typeface="Aptos" panose="020B0004020202020204" pitchFamily="34" charset="0"/>
                <a:cs typeface="Vrinda" panose="020B0502040204020203" pitchFamily="34" charset="0"/>
              </a:rPr>
              <a:t>).</a:t>
            </a:r>
            <a:endParaRPr lang="en-BD" sz="1600" kern="100" dirty="0">
              <a:effectLst/>
              <a:latin typeface="Times New Roman" panose="02020603050405020304" pitchFamily="18" charset="0"/>
              <a:ea typeface="Aptos" panose="020B0004020202020204" pitchFamily="34" charset="0"/>
              <a:cs typeface="Vrinda" panose="020B0502040204020203" pitchFamily="34" charset="0"/>
            </a:endParaRPr>
          </a:p>
          <a:p>
            <a:pPr lvl="0"/>
            <a:r>
              <a:rPr lang="en-GB" sz="1600" kern="100" dirty="0">
                <a:effectLst/>
                <a:latin typeface="Times New Roman" panose="02020603050405020304" pitchFamily="18" charset="0"/>
                <a:ea typeface="Aptos" panose="020B0004020202020204" pitchFamily="34" charset="0"/>
                <a:cs typeface="Vrinda" panose="020B0502040204020203" pitchFamily="34" charset="0"/>
              </a:rPr>
              <a:t>Decision-Making: The nurse makes a judgment based on the Paul-Elder framework that requires a situation to be evaluated, all potential causes should be considered, and the most probable diagnosis has to be given priority.</a:t>
            </a:r>
            <a:endParaRPr lang="en-BD" sz="1600" kern="100" dirty="0">
              <a:effectLst/>
              <a:latin typeface="Times New Roman" panose="02020603050405020304" pitchFamily="18" charset="0"/>
              <a:ea typeface="Aptos" panose="020B0004020202020204" pitchFamily="34" charset="0"/>
              <a:cs typeface="Vrinda" panose="020B0502040204020203" pitchFamily="34" charset="0"/>
            </a:endParaRPr>
          </a:p>
          <a:p>
            <a:pPr lvl="0"/>
            <a:r>
              <a:rPr lang="en-GB" sz="1600" kern="100" dirty="0">
                <a:effectLst/>
                <a:latin typeface="Times New Roman" panose="02020603050405020304" pitchFamily="18" charset="0"/>
                <a:ea typeface="Aptos" panose="020B0004020202020204" pitchFamily="34" charset="0"/>
                <a:cs typeface="Vrinda" panose="020B0502040204020203" pitchFamily="34" charset="0"/>
              </a:rPr>
              <a:t>Impact on Care: Communication will result in proper diagnosis, which guarantees the timely treatment and enhances the chances of patients recovering.</a:t>
            </a:r>
            <a:endParaRPr lang="en-BD" sz="1600" kern="100" dirty="0">
              <a:effectLst/>
              <a:latin typeface="Times New Roman" panose="02020603050405020304" pitchFamily="18" charset="0"/>
              <a:ea typeface="Aptos" panose="020B0004020202020204" pitchFamily="34" charset="0"/>
              <a:cs typeface="Vrinda" panose="020B0502040204020203" pitchFamily="34" charset="0"/>
            </a:endParaRPr>
          </a:p>
          <a:p>
            <a:pPr marL="0" marR="0" algn="just">
              <a:spcBef>
                <a:spcPts val="0"/>
              </a:spcBef>
              <a:spcAft>
                <a:spcPts val="800"/>
              </a:spcAft>
            </a:pPr>
            <a:endParaRPr lang="en-GB" sz="1600" kern="100" dirty="0">
              <a:effectLst/>
              <a:latin typeface="Times New Roman" panose="02020603050405020304" pitchFamily="18" charset="0"/>
              <a:ea typeface="Aptos" panose="020B0004020202020204" pitchFamily="34" charset="0"/>
              <a:cs typeface="Vrinda" panose="020B0502040204020203" pitchFamily="34" charset="0"/>
            </a:endParaRPr>
          </a:p>
        </p:txBody>
      </p:sp>
      <p:sp>
        <p:nvSpPr>
          <p:cNvPr id="124" name="Google Shape;124;p19"/>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a:t>04/02/2026</a:t>
            </a:r>
            <a:endParaRPr/>
          </a:p>
        </p:txBody>
      </p:sp>
      <p:sp>
        <p:nvSpPr>
          <p:cNvPr id="125" name="Google Shape;125;p19"/>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7</a:t>
            </a:fld>
            <a:endParaRPr/>
          </a:p>
        </p:txBody>
      </p:sp>
      <p:pic>
        <p:nvPicPr>
          <p:cNvPr id="1026" name="Picture 2" descr="Communication Process, Meaning and Images -">
            <a:extLst>
              <a:ext uri="{FF2B5EF4-FFF2-40B4-BE49-F238E27FC236}">
                <a16:creationId xmlns:a16="http://schemas.microsoft.com/office/drawing/2014/main" id="{A2282786-8EF8-ACD5-EF78-376D1C83EF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6482" y="2308485"/>
            <a:ext cx="3498485" cy="209909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20"/>
          <p:cNvSpPr txBox="1">
            <a:spLocks noGrp="1"/>
          </p:cNvSpPr>
          <p:nvPr>
            <p:ph type="title"/>
          </p:nvPr>
        </p:nvSpPr>
        <p:spPr>
          <a:xfrm>
            <a:off x="1613756" y="339726"/>
            <a:ext cx="8964488" cy="1217067"/>
          </a:xfrm>
          <a:prstGeom prst="rect">
            <a:avLst/>
          </a:prstGeom>
          <a:noFill/>
          <a:ln>
            <a:noFill/>
          </a:ln>
        </p:spPr>
        <p:txBody>
          <a:bodyPr spcFirstLastPara="1" wrap="square" lIns="91425" tIns="45700" rIns="91425" bIns="45700" anchor="ctr" anchorCtr="0">
            <a:noAutofit/>
          </a:bodyPr>
          <a:lstStyle/>
          <a:p>
            <a:pPr marL="0" marR="0">
              <a:lnSpc>
                <a:spcPct val="150000"/>
              </a:lnSpc>
              <a:spcBef>
                <a:spcPts val="1800"/>
              </a:spcBef>
              <a:spcAft>
                <a:spcPts val="400"/>
              </a:spcAft>
            </a:pPr>
            <a:r>
              <a:rPr lang="en-GB" sz="2800" b="1" kern="100" dirty="0">
                <a:solidFill>
                  <a:srgbClr val="0F4761"/>
                </a:solidFill>
                <a:effectLst/>
                <a:latin typeface="Times New Roman" panose="02020603050405020304" pitchFamily="18" charset="0"/>
                <a:ea typeface="Times New Roman" panose="02020603050405020304" pitchFamily="18" charset="0"/>
                <a:cs typeface="Vrinda" panose="020B0502040204020203" pitchFamily="34" charset="0"/>
              </a:rPr>
              <a:t>The role of communication in my future career.</a:t>
            </a:r>
          </a:p>
        </p:txBody>
      </p:sp>
      <p:sp>
        <p:nvSpPr>
          <p:cNvPr id="131" name="Google Shape;131;p20"/>
          <p:cNvSpPr txBox="1">
            <a:spLocks noGrp="1"/>
          </p:cNvSpPr>
          <p:nvPr>
            <p:ph type="body" idx="1"/>
          </p:nvPr>
        </p:nvSpPr>
        <p:spPr>
          <a:xfrm>
            <a:off x="672418" y="1793554"/>
            <a:ext cx="5068816" cy="3593693"/>
          </a:xfrm>
          <a:prstGeom prst="rect">
            <a:avLst/>
          </a:prstGeom>
          <a:noFill/>
          <a:ln>
            <a:noFill/>
          </a:ln>
        </p:spPr>
        <p:txBody>
          <a:bodyPr spcFirstLastPara="1" wrap="square" lIns="91425" tIns="45700" rIns="91425" bIns="45700" anchor="t" anchorCtr="0">
            <a:noAutofit/>
          </a:bodyPr>
          <a:lstStyle/>
          <a:p>
            <a:r>
              <a:rPr lang="en-GB" sz="1800" b="1" kern="100" dirty="0">
                <a:effectLst/>
                <a:latin typeface="Times New Roman" panose="02020603050405020304" pitchFamily="18" charset="0"/>
                <a:ea typeface="Aptos" panose="020B0004020202020204" pitchFamily="34" charset="0"/>
                <a:cs typeface="Vrinda" panose="020B0502040204020203" pitchFamily="34" charset="0"/>
              </a:rPr>
              <a:t>What is the importance of Communication to My Career?</a:t>
            </a:r>
            <a:endParaRPr lang="en-BD" sz="1800" kern="100" dirty="0">
              <a:effectLst/>
              <a:latin typeface="Times New Roman" panose="02020603050405020304" pitchFamily="18" charset="0"/>
              <a:ea typeface="Aptos" panose="020B0004020202020204" pitchFamily="34" charset="0"/>
              <a:cs typeface="Vrinda" panose="020B0502040204020203" pitchFamily="34" charset="0"/>
            </a:endParaRPr>
          </a:p>
          <a:p>
            <a:r>
              <a:rPr lang="en-GB" sz="1800" kern="100" dirty="0">
                <a:effectLst/>
                <a:latin typeface="Times New Roman" panose="02020603050405020304" pitchFamily="18" charset="0"/>
                <a:ea typeface="Aptos" panose="020B0004020202020204" pitchFamily="34" charset="0"/>
                <a:cs typeface="Vrinda" panose="020B0502040204020203" pitchFamily="34" charset="0"/>
              </a:rPr>
              <a:t> Employability:</a:t>
            </a:r>
            <a:endParaRPr lang="en-BD" sz="1800" kern="100" dirty="0">
              <a:effectLst/>
              <a:latin typeface="Times New Roman" panose="02020603050405020304" pitchFamily="18" charset="0"/>
              <a:ea typeface="Aptos" panose="020B0004020202020204" pitchFamily="34" charset="0"/>
              <a:cs typeface="Vrinda" panose="020B0502040204020203" pitchFamily="34" charset="0"/>
            </a:endParaRPr>
          </a:p>
          <a:p>
            <a:r>
              <a:rPr lang="en-GB" sz="1800" kern="100" dirty="0">
                <a:effectLst/>
                <a:latin typeface="Times New Roman" panose="02020603050405020304" pitchFamily="18" charset="0"/>
                <a:ea typeface="Aptos" panose="020B0004020202020204" pitchFamily="34" charset="0"/>
                <a:cs typeface="Vrinda" panose="020B0502040204020203" pitchFamily="34" charset="0"/>
              </a:rPr>
              <a:t>Since I am interested in healthcare, Communication will help me make better decisions and provide better patient care, improve collaboration, and become a leader in a healthcare facility (Kumar et al, 2023).</a:t>
            </a:r>
            <a:endParaRPr lang="en-BD" sz="1800" kern="100" dirty="0">
              <a:effectLst/>
              <a:latin typeface="Times New Roman" panose="02020603050405020304" pitchFamily="18" charset="0"/>
              <a:ea typeface="Aptos" panose="020B0004020202020204" pitchFamily="34" charset="0"/>
              <a:cs typeface="Vrinda" panose="020B0502040204020203" pitchFamily="34" charset="0"/>
            </a:endParaRPr>
          </a:p>
          <a:p>
            <a:r>
              <a:rPr lang="en-GB" sz="1800" kern="100" dirty="0">
                <a:effectLst/>
                <a:latin typeface="Times New Roman" panose="02020603050405020304" pitchFamily="18" charset="0"/>
                <a:ea typeface="Aptos" panose="020B0004020202020204" pitchFamily="34" charset="0"/>
                <a:cs typeface="Vrinda" panose="020B0502040204020203" pitchFamily="34" charset="0"/>
              </a:rPr>
              <a:t>Strengths and Areas of Development: My strengths in this respect are Communication, which I will enhance by practising and learning more in this area.</a:t>
            </a:r>
            <a:endParaRPr lang="en-BD" sz="1800" kern="100" dirty="0">
              <a:effectLst/>
              <a:latin typeface="Times New Roman" panose="02020603050405020304" pitchFamily="18" charset="0"/>
              <a:ea typeface="Aptos" panose="020B0004020202020204" pitchFamily="34" charset="0"/>
              <a:cs typeface="Vrinda" panose="020B0502040204020203" pitchFamily="34" charset="0"/>
            </a:endParaRPr>
          </a:p>
          <a:p>
            <a:pPr marL="0" marR="0" algn="just">
              <a:spcBef>
                <a:spcPts val="0"/>
              </a:spcBef>
              <a:spcAft>
                <a:spcPts val="800"/>
              </a:spcAft>
            </a:pPr>
            <a:endParaRPr lang="en-GB" sz="1800" kern="100" dirty="0">
              <a:effectLst/>
              <a:latin typeface="Times New Roman" panose="02020603050405020304" pitchFamily="18" charset="0"/>
              <a:ea typeface="Aptos" panose="020B0004020202020204" pitchFamily="34" charset="0"/>
              <a:cs typeface="Vrinda" panose="020B0502040204020203" pitchFamily="34" charset="0"/>
            </a:endParaRPr>
          </a:p>
        </p:txBody>
      </p:sp>
      <p:sp>
        <p:nvSpPr>
          <p:cNvPr id="132" name="Google Shape;132;p20"/>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a:solidFill>
                  <a:srgbClr val="888888"/>
                </a:solidFill>
                <a:latin typeface="Open Sans"/>
                <a:ea typeface="Open Sans"/>
                <a:cs typeface="Open Sans"/>
                <a:sym typeface="Open Sans"/>
              </a:rPr>
              <a:t>04/02/2026</a:t>
            </a:r>
            <a:endParaRPr>
              <a:solidFill>
                <a:srgbClr val="888888"/>
              </a:solidFill>
              <a:latin typeface="Open Sans"/>
              <a:ea typeface="Open Sans"/>
              <a:cs typeface="Open Sans"/>
              <a:sym typeface="Open Sans"/>
            </a:endParaRPr>
          </a:p>
        </p:txBody>
      </p:sp>
      <p:sp>
        <p:nvSpPr>
          <p:cNvPr id="133" name="Google Shape;133;p20"/>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Clr>
                <a:srgbClr val="898989"/>
              </a:buClr>
              <a:buSzPts val="900"/>
              <a:buFont typeface="Arial"/>
              <a:buNone/>
            </a:pPr>
            <a:fld id="{00000000-1234-1234-1234-123412341234}" type="slidenum">
              <a:rPr lang="en-GB" sz="900">
                <a:solidFill>
                  <a:srgbClr val="898989"/>
                </a:solidFill>
                <a:latin typeface="Open Sans"/>
                <a:ea typeface="Open Sans"/>
                <a:cs typeface="Open Sans"/>
                <a:sym typeface="Open Sans"/>
              </a:rPr>
              <a:t>8</a:t>
            </a:fld>
            <a:endParaRPr sz="900">
              <a:solidFill>
                <a:srgbClr val="898989"/>
              </a:solidFill>
              <a:latin typeface="Open Sans"/>
              <a:ea typeface="Open Sans"/>
              <a:cs typeface="Open Sans"/>
              <a:sym typeface="Open Sans"/>
            </a:endParaRPr>
          </a:p>
        </p:txBody>
      </p:sp>
      <p:pic>
        <p:nvPicPr>
          <p:cNvPr id="3" name="Picture 2">
            <a:extLst>
              <a:ext uri="{FF2B5EF4-FFF2-40B4-BE49-F238E27FC236}">
                <a16:creationId xmlns:a16="http://schemas.microsoft.com/office/drawing/2014/main" id="{F2ED3C7F-5197-41D9-0C93-527DA3A8ADE4}"/>
              </a:ext>
            </a:extLst>
          </p:cNvPr>
          <p:cNvPicPr>
            <a:picLocks noChangeAspect="1"/>
          </p:cNvPicPr>
          <p:nvPr/>
        </p:nvPicPr>
        <p:blipFill>
          <a:blip r:embed="rId3"/>
          <a:stretch>
            <a:fillRect/>
          </a:stretch>
        </p:blipFill>
        <p:spPr>
          <a:xfrm>
            <a:off x="6839965" y="2519614"/>
            <a:ext cx="4072875" cy="271031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21"/>
          <p:cNvSpPr txBox="1">
            <a:spLocks noGrp="1"/>
          </p:cNvSpPr>
          <p:nvPr>
            <p:ph type="title"/>
          </p:nvPr>
        </p:nvSpPr>
        <p:spPr>
          <a:xfrm>
            <a:off x="3009900" y="1028700"/>
            <a:ext cx="6172200" cy="85725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b="1" dirty="0">
                <a:latin typeface="Times New Roman" panose="02020603050405020304" pitchFamily="18" charset="0"/>
                <a:cs typeface="Times New Roman" panose="02020603050405020304" pitchFamily="18" charset="0"/>
              </a:rPr>
              <a:t>Conclusion</a:t>
            </a:r>
            <a:endParaRPr b="1" i="1" dirty="0">
              <a:solidFill>
                <a:srgbClr val="FF0000"/>
              </a:solidFill>
              <a:latin typeface="Times New Roman" panose="02020603050405020304" pitchFamily="18" charset="0"/>
              <a:cs typeface="Times New Roman" panose="02020603050405020304" pitchFamily="18" charset="0"/>
            </a:endParaRPr>
          </a:p>
        </p:txBody>
      </p:sp>
      <p:sp>
        <p:nvSpPr>
          <p:cNvPr id="139" name="Google Shape;139;p21"/>
          <p:cNvSpPr txBox="1">
            <a:spLocks noGrp="1"/>
          </p:cNvSpPr>
          <p:nvPr>
            <p:ph type="body" idx="1"/>
          </p:nvPr>
        </p:nvSpPr>
        <p:spPr>
          <a:xfrm>
            <a:off x="3009900" y="2057401"/>
            <a:ext cx="6172200" cy="2937272"/>
          </a:xfrm>
          <a:prstGeom prst="rect">
            <a:avLst/>
          </a:prstGeom>
          <a:noFill/>
          <a:ln>
            <a:noFill/>
          </a:ln>
        </p:spPr>
        <p:txBody>
          <a:bodyPr spcFirstLastPara="1" wrap="square" lIns="91425" tIns="45700" rIns="91425" bIns="45700" anchor="t" anchorCtr="0">
            <a:noAutofit/>
          </a:bodyPr>
          <a:lstStyle/>
          <a:p>
            <a:pPr marL="0" marR="0" algn="just">
              <a:lnSpc>
                <a:spcPct val="150000"/>
              </a:lnSpc>
              <a:spcBef>
                <a:spcPts val="0"/>
              </a:spcBef>
              <a:spcAft>
                <a:spcPts val="800"/>
              </a:spcAft>
            </a:pPr>
            <a:r>
              <a:rPr lang="en-GB" sz="1800" kern="100" dirty="0">
                <a:effectLst/>
                <a:latin typeface="Times New Roman" panose="02020603050405020304" pitchFamily="18" charset="0"/>
                <a:ea typeface="Aptos" panose="020B0004020202020204" pitchFamily="34" charset="0"/>
                <a:cs typeface="Vrinda" panose="020B0502040204020203" pitchFamily="34" charset="0"/>
              </a:rPr>
              <a:t> To sum up, communication is a necessary competence in health and social care. It helps healthcare managers to make knowledgeable and logical judgments that put patient safety first, improve the quality of care, and are associated with favourable results.</a:t>
            </a:r>
          </a:p>
        </p:txBody>
      </p:sp>
      <p:sp>
        <p:nvSpPr>
          <p:cNvPr id="140" name="Google Shape;140;p21"/>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a:solidFill>
                  <a:srgbClr val="888888"/>
                </a:solidFill>
                <a:latin typeface="Open Sans"/>
                <a:ea typeface="Open Sans"/>
                <a:cs typeface="Open Sans"/>
                <a:sym typeface="Open Sans"/>
              </a:rPr>
              <a:t>04/02/2026</a:t>
            </a:r>
            <a:endParaRPr>
              <a:solidFill>
                <a:srgbClr val="888888"/>
              </a:solidFill>
              <a:latin typeface="Open Sans"/>
              <a:ea typeface="Open Sans"/>
              <a:cs typeface="Open Sans"/>
              <a:sym typeface="Open Sans"/>
            </a:endParaRPr>
          </a:p>
        </p:txBody>
      </p:sp>
      <p:sp>
        <p:nvSpPr>
          <p:cNvPr id="141" name="Google Shape;141;p21"/>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Clr>
                <a:srgbClr val="898989"/>
              </a:buClr>
              <a:buSzPts val="900"/>
              <a:buFont typeface="Arial"/>
              <a:buNone/>
            </a:pPr>
            <a:fld id="{00000000-1234-1234-1234-123412341234}" type="slidenum">
              <a:rPr lang="en-GB" sz="900">
                <a:solidFill>
                  <a:srgbClr val="898989"/>
                </a:solidFill>
                <a:latin typeface="Open Sans"/>
                <a:ea typeface="Open Sans"/>
                <a:cs typeface="Open Sans"/>
                <a:sym typeface="Open Sans"/>
              </a:rPr>
              <a:t>9</a:t>
            </a:fld>
            <a:endParaRPr sz="900">
              <a:solidFill>
                <a:srgbClr val="898989"/>
              </a:solidFill>
              <a:latin typeface="Open Sans"/>
              <a:ea typeface="Open Sans"/>
              <a:cs typeface="Open Sans"/>
              <a:sym typeface="Open Sans"/>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22"/>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b="1" dirty="0">
                <a:solidFill>
                  <a:srgbClr val="000000"/>
                </a:solidFill>
                <a:latin typeface="Times New Roman" panose="02020603050405020304" pitchFamily="18" charset="0"/>
                <a:cs typeface="Times New Roman" panose="02020603050405020304" pitchFamily="18" charset="0"/>
              </a:rPr>
              <a:t>References List</a:t>
            </a:r>
            <a:endParaRPr dirty="0">
              <a:solidFill>
                <a:srgbClr val="FF0000"/>
              </a:solidFill>
              <a:latin typeface="Times New Roman" panose="02020603050405020304" pitchFamily="18" charset="0"/>
              <a:cs typeface="Times New Roman" panose="02020603050405020304" pitchFamily="18" charset="0"/>
            </a:endParaRPr>
          </a:p>
        </p:txBody>
      </p:sp>
      <p:sp>
        <p:nvSpPr>
          <p:cNvPr id="147" name="Google Shape;147;p22"/>
          <p:cNvSpPr txBox="1">
            <a:spLocks noGrp="1"/>
          </p:cNvSpPr>
          <p:nvPr>
            <p:ph type="body" idx="1"/>
          </p:nvPr>
        </p:nvSpPr>
        <p:spPr>
          <a:xfrm>
            <a:off x="1124262" y="1678898"/>
            <a:ext cx="9878518" cy="2488368"/>
          </a:xfrm>
          <a:prstGeom prst="rect">
            <a:avLst/>
          </a:prstGeom>
          <a:noFill/>
          <a:ln>
            <a:noFill/>
          </a:ln>
        </p:spPr>
        <p:txBody>
          <a:bodyPr spcFirstLastPara="1" wrap="square" lIns="91425" tIns="45700" rIns="91425" bIns="45700" anchor="t" anchorCtr="0">
            <a:noAutofit/>
          </a:bodyPr>
          <a:lstStyle/>
          <a:p>
            <a:pPr algn="just"/>
            <a:r>
              <a:rPr lang="en-GB" sz="1800" kern="100" dirty="0">
                <a:effectLst/>
                <a:latin typeface="Times New Roman" panose="02020603050405020304" pitchFamily="18" charset="0"/>
                <a:ea typeface="Aptos" panose="020F0502020204030204" pitchFamily="34" charset="0"/>
                <a:cs typeface="Vrinda" panose="020B0604020202020204" pitchFamily="34" charset="0"/>
              </a:rPr>
              <a:t>Al-</a:t>
            </a:r>
            <a:r>
              <a:rPr lang="en-GB" sz="1800" kern="100" dirty="0" err="1">
                <a:effectLst/>
                <a:latin typeface="Times New Roman" panose="02020603050405020304" pitchFamily="18" charset="0"/>
                <a:ea typeface="Aptos" panose="020F0502020204030204" pitchFamily="34" charset="0"/>
                <a:cs typeface="Vrinda" panose="020B0604020202020204" pitchFamily="34" charset="0"/>
              </a:rPr>
              <a:t>Worafi</a:t>
            </a:r>
            <a:r>
              <a:rPr lang="en-GB" sz="1800" kern="100" dirty="0">
                <a:effectLst/>
                <a:latin typeface="Times New Roman" panose="02020603050405020304" pitchFamily="18" charset="0"/>
                <a:ea typeface="Aptos" panose="020F0502020204030204" pitchFamily="34" charset="0"/>
                <a:cs typeface="Vrinda" panose="020B0604020202020204" pitchFamily="34" charset="0"/>
              </a:rPr>
              <a:t>, Y. M. (Ed.). (2023). </a:t>
            </a:r>
            <a:r>
              <a:rPr lang="en-GB" sz="1800" i="1" kern="100" dirty="0">
                <a:effectLst/>
                <a:latin typeface="Times New Roman" panose="02020603050405020304" pitchFamily="18" charset="0"/>
                <a:ea typeface="Aptos" panose="020F0502020204030204" pitchFamily="34" charset="0"/>
                <a:cs typeface="Vrinda" panose="020B0604020202020204" pitchFamily="34" charset="0"/>
              </a:rPr>
              <a:t>Comprehensive healthcare simulation: Pharmacy education, practice and research</a:t>
            </a:r>
            <a:r>
              <a:rPr lang="en-GB" sz="1800" kern="100" dirty="0">
                <a:effectLst/>
                <a:latin typeface="Times New Roman" panose="02020603050405020304" pitchFamily="18" charset="0"/>
                <a:ea typeface="Aptos" panose="020F0502020204030204" pitchFamily="34" charset="0"/>
                <a:cs typeface="Vrinda" panose="020B0604020202020204" pitchFamily="34" charset="0"/>
              </a:rPr>
              <a:t>. Springer Nature.</a:t>
            </a:r>
            <a:endParaRPr lang="en-BD" sz="1800" kern="100" dirty="0">
              <a:effectLst/>
              <a:latin typeface="Times New Roman" panose="02020603050405020304" pitchFamily="18" charset="0"/>
              <a:ea typeface="Aptos" panose="020F0502020204030204" pitchFamily="34" charset="0"/>
              <a:cs typeface="Vrinda" panose="020B0604020202020204" pitchFamily="34" charset="0"/>
            </a:endParaRPr>
          </a:p>
          <a:p>
            <a:pPr algn="just"/>
            <a:r>
              <a:rPr lang="en-GB" sz="1800" kern="100" dirty="0">
                <a:effectLst/>
                <a:latin typeface="Times New Roman" panose="02020603050405020304" pitchFamily="18" charset="0"/>
                <a:ea typeface="Aptos" panose="020F0502020204030204" pitchFamily="34" charset="0"/>
                <a:cs typeface="Vrinda" panose="020B0604020202020204" pitchFamily="34" charset="0"/>
              </a:rPr>
              <a:t>Kumar, R., Jain, V., Han, G. T. W., and </a:t>
            </a:r>
            <a:r>
              <a:rPr lang="en-GB" sz="1800" kern="100" dirty="0" err="1">
                <a:effectLst/>
                <a:latin typeface="Times New Roman" panose="02020603050405020304" pitchFamily="18" charset="0"/>
                <a:ea typeface="Aptos" panose="020F0502020204030204" pitchFamily="34" charset="0"/>
                <a:cs typeface="Vrinda" panose="020B0604020202020204" pitchFamily="34" charset="0"/>
              </a:rPr>
              <a:t>Touzene</a:t>
            </a:r>
            <a:r>
              <a:rPr lang="en-GB" sz="1800" kern="100" dirty="0">
                <a:effectLst/>
                <a:latin typeface="Times New Roman" panose="02020603050405020304" pitchFamily="18" charset="0"/>
                <a:ea typeface="Aptos" panose="020F0502020204030204" pitchFamily="34" charset="0"/>
                <a:cs typeface="Vrinda" panose="020B0604020202020204" pitchFamily="34" charset="0"/>
              </a:rPr>
              <a:t>, A. (Eds.). (2023). </a:t>
            </a:r>
            <a:r>
              <a:rPr lang="en-GB" sz="1800" i="1" kern="100" dirty="0">
                <a:effectLst/>
                <a:latin typeface="Times New Roman" panose="02020603050405020304" pitchFamily="18" charset="0"/>
                <a:ea typeface="Aptos" panose="020F0502020204030204" pitchFamily="34" charset="0"/>
                <a:cs typeface="Vrinda" panose="020B0604020202020204" pitchFamily="34" charset="0"/>
              </a:rPr>
              <a:t>Immersive virtual and augmented reality in healthcare: an IoT and blockchain perspective</a:t>
            </a:r>
            <a:r>
              <a:rPr lang="en-GB" sz="1800" kern="100" dirty="0">
                <a:effectLst/>
                <a:latin typeface="Times New Roman" panose="02020603050405020304" pitchFamily="18" charset="0"/>
                <a:ea typeface="Aptos" panose="020F0502020204030204" pitchFamily="34" charset="0"/>
                <a:cs typeface="Vrinda" panose="020B0604020202020204" pitchFamily="34" charset="0"/>
              </a:rPr>
              <a:t>. CRC Press.</a:t>
            </a:r>
          </a:p>
          <a:p>
            <a:pPr algn="just"/>
            <a:r>
              <a:rPr lang="en-GB" sz="1800" kern="100" dirty="0">
                <a:effectLst/>
                <a:latin typeface="Times New Roman" panose="02020603050405020304" pitchFamily="18" charset="0"/>
                <a:ea typeface="Aptos" panose="020F0502020204030204" pitchFamily="34" charset="0"/>
                <a:cs typeface="Vrinda" panose="020B0604020202020204" pitchFamily="34" charset="0"/>
              </a:rPr>
              <a:t>O'Toole, G. (2024). </a:t>
            </a:r>
            <a:r>
              <a:rPr lang="en-GB" sz="1800" i="1" kern="100" dirty="0">
                <a:effectLst/>
                <a:latin typeface="Times New Roman" panose="02020603050405020304" pitchFamily="18" charset="0"/>
                <a:ea typeface="Aptos" panose="020F0502020204030204" pitchFamily="34" charset="0"/>
                <a:cs typeface="Vrinda" panose="020B0604020202020204" pitchFamily="34" charset="0"/>
              </a:rPr>
              <a:t>Communication-E-Book: Core Interpersonal Skills for Healthcare Professionals</a:t>
            </a:r>
            <a:r>
              <a:rPr lang="en-GB" sz="1800" kern="100" dirty="0">
                <a:effectLst/>
                <a:latin typeface="Times New Roman" panose="02020603050405020304" pitchFamily="18" charset="0"/>
                <a:ea typeface="Aptos" panose="020F0502020204030204" pitchFamily="34" charset="0"/>
                <a:cs typeface="Vrinda" panose="020B0604020202020204" pitchFamily="34" charset="0"/>
              </a:rPr>
              <a:t>. Elsevier Health Sciences.</a:t>
            </a:r>
            <a:endParaRPr lang="en-BD" sz="1800" kern="100" dirty="0">
              <a:effectLst/>
              <a:latin typeface="Times New Roman" panose="02020603050405020304" pitchFamily="18" charset="0"/>
              <a:ea typeface="Aptos" panose="020F0502020204030204" pitchFamily="34" charset="0"/>
              <a:cs typeface="Vrinda" panose="020B0604020202020204" pitchFamily="34" charset="0"/>
            </a:endParaRPr>
          </a:p>
          <a:p>
            <a:pPr algn="just"/>
            <a:r>
              <a:rPr lang="en-GB" sz="1800" kern="100" dirty="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Zhang, J., Lu, W., </a:t>
            </a:r>
            <a:r>
              <a:rPr lang="en-GB" sz="1800" kern="100" dirty="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Xing</a:t>
            </a:r>
            <a:r>
              <a:rPr lang="en-GB" sz="1800" kern="100" dirty="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C., Zhao, N., </a:t>
            </a:r>
            <a:r>
              <a:rPr lang="en-GB" sz="1800" kern="100" dirty="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Al-Dhahir</a:t>
            </a:r>
            <a:r>
              <a:rPr lang="en-GB" sz="1800" kern="100" dirty="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N., </a:t>
            </a:r>
            <a:r>
              <a:rPr lang="en-GB" sz="1800" kern="100" dirty="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Karagiannidis</a:t>
            </a:r>
            <a:r>
              <a:rPr lang="en-GB" sz="1800" kern="100" dirty="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G. K., and Yang, X. (2025). Intelligent integrated sensing and communication: A survey. </a:t>
            </a:r>
            <a:r>
              <a:rPr lang="en-GB" sz="1800" i="1" kern="100" dirty="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Science China Information Sciences</a:t>
            </a:r>
            <a:r>
              <a:rPr lang="en-GB" sz="1800" kern="100" dirty="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i="1" kern="100" dirty="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68</a:t>
            </a:r>
            <a:r>
              <a:rPr lang="en-GB" sz="1800" kern="100" dirty="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(3), 131301.</a:t>
            </a:r>
            <a:endParaRPr lang="en-BD" sz="1800" kern="100" dirty="0">
              <a:effectLst/>
              <a:latin typeface="Times New Roman" panose="02020603050405020304" pitchFamily="18" charset="0"/>
              <a:ea typeface="Aptos" panose="020F0502020204030204" pitchFamily="34" charset="0"/>
              <a:cs typeface="Vrinda" panose="020B0604020202020204" pitchFamily="34" charset="0"/>
            </a:endParaRPr>
          </a:p>
          <a:p>
            <a:pPr marL="0" marR="0" algn="just">
              <a:lnSpc>
                <a:spcPct val="150000"/>
              </a:lnSpc>
              <a:spcBef>
                <a:spcPts val="0"/>
              </a:spcBef>
              <a:spcAft>
                <a:spcPts val="800"/>
              </a:spcAft>
            </a:pPr>
            <a:endParaRPr lang="en-GB" sz="1600" kern="100" dirty="0">
              <a:effectLst/>
              <a:latin typeface="Times New Roman" panose="02020603050405020304" pitchFamily="18" charset="0"/>
              <a:ea typeface="Aptos" panose="020B0004020202020204" pitchFamily="34" charset="0"/>
              <a:cs typeface="Vrinda" panose="020B0502040204020203" pitchFamily="34" charset="0"/>
            </a:endParaRPr>
          </a:p>
        </p:txBody>
      </p:sp>
      <p:sp>
        <p:nvSpPr>
          <p:cNvPr id="148" name="Google Shape;148;p22"/>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a:solidFill>
                  <a:srgbClr val="888888"/>
                </a:solidFill>
                <a:latin typeface="Open Sans"/>
                <a:ea typeface="Open Sans"/>
                <a:cs typeface="Open Sans"/>
                <a:sym typeface="Open Sans"/>
              </a:rPr>
              <a:t>04/02/2026</a:t>
            </a:r>
            <a:endParaRPr>
              <a:solidFill>
                <a:srgbClr val="888888"/>
              </a:solidFill>
              <a:latin typeface="Open Sans"/>
              <a:ea typeface="Open Sans"/>
              <a:cs typeface="Open Sans"/>
              <a:sym typeface="Open Sans"/>
            </a:endParaRPr>
          </a:p>
        </p:txBody>
      </p:sp>
      <p:sp>
        <p:nvSpPr>
          <p:cNvPr id="149" name="Google Shape;149;p22"/>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Clr>
                <a:srgbClr val="898989"/>
              </a:buClr>
              <a:buSzPts val="900"/>
              <a:buFont typeface="Arial"/>
              <a:buNone/>
            </a:pPr>
            <a:fld id="{00000000-1234-1234-1234-123412341234}" type="slidenum">
              <a:rPr lang="en-GB" sz="900">
                <a:solidFill>
                  <a:srgbClr val="898989"/>
                </a:solidFill>
                <a:latin typeface="Open Sans"/>
                <a:ea typeface="Open Sans"/>
                <a:cs typeface="Open Sans"/>
                <a:sym typeface="Open Sans"/>
              </a:rPr>
              <a:t>10</a:t>
            </a:fld>
            <a:endParaRPr sz="900">
              <a:solidFill>
                <a:srgbClr val="898989"/>
              </a:solidFill>
              <a:latin typeface="Open Sans"/>
              <a:ea typeface="Open Sans"/>
              <a:cs typeface="Open Sans"/>
              <a:sym typeface="Open Sans"/>
            </a:endParaRPr>
          </a:p>
        </p:txBody>
      </p:sp>
    </p:spTree>
  </p:cSld>
  <p:clrMapOvr>
    <a:masterClrMapping/>
  </p:clrMapOvr>
</p:sld>
</file>

<file path=ppt/theme/theme1.xml><?xml version="1.0" encoding="utf-8"?>
<a:theme xmlns:a="http://schemas.openxmlformats.org/drawingml/2006/main" name="20140311PresentationUWTSDTemplate">
  <a:themeElements>
    <a:clrScheme name="Custom 1">
      <a:dk1>
        <a:srgbClr val="000000"/>
      </a:dk1>
      <a:lt1>
        <a:srgbClr val="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TotalTime>
  <Words>1372</Words>
  <PresentationFormat>Widescreen</PresentationFormat>
  <Paragraphs>106</Paragraphs>
  <Slides>10</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Times New Roman</vt:lpstr>
      <vt:lpstr>Symbol</vt:lpstr>
      <vt:lpstr>Open Sans</vt:lpstr>
      <vt:lpstr>Arial</vt:lpstr>
      <vt:lpstr>20140311PresentationUWTSDTemplate</vt:lpstr>
      <vt:lpstr>PowerPoint Presentation</vt:lpstr>
      <vt:lpstr>Acknowledge use of AI</vt:lpstr>
      <vt:lpstr>Introduction</vt:lpstr>
      <vt:lpstr>Communication</vt:lpstr>
      <vt:lpstr>Importance of communication in professional practice</vt:lpstr>
      <vt:lpstr>Framework or Model that is associated with communication</vt:lpstr>
      <vt:lpstr>Communication Into Practice.</vt:lpstr>
      <vt:lpstr>The role of communication in my future career.</vt:lpstr>
      <vt:lpstr>Conclusion</vt:lpstr>
      <vt:lpstr>References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modified xsi:type="dcterms:W3CDTF">2026-03-23T11:21:50Z</dcterms:modified>
</cp:coreProperties>
</file>