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0"/>
  </p:notesMasterIdLst>
  <p:sldIdLst>
    <p:sldId id="271" r:id="rId2"/>
    <p:sldId id="256" r:id="rId3"/>
    <p:sldId id="265" r:id="rId4"/>
    <p:sldId id="266" r:id="rId5"/>
    <p:sldId id="267" r:id="rId6"/>
    <p:sldId id="268" r:id="rId7"/>
    <p:sldId id="269" r:id="rId8"/>
    <p:sldId id="270" r:id="rId9"/>
  </p:sldIdLst>
  <p:sldSz cx="12287250" cy="6911975"/>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6F5F0"/>
    <a:srgbClr val="ECEA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42" autoAdjust="0"/>
    <p:restoredTop sz="94637" autoAdjust="0"/>
  </p:normalViewPr>
  <p:slideViewPr>
    <p:cSldViewPr snapToGrid="0">
      <p:cViewPr varScale="1">
        <p:scale>
          <a:sx n="65" d="100"/>
          <a:sy n="65" d="100"/>
        </p:scale>
        <p:origin x="57" y="60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F7D92738-A1AE-4A33-B467-D2FF66F0F847}" type="datetimeFigureOut">
              <a:rPr lang="zh-CN" altLang="en-US" smtClean="0"/>
              <a:t>2024/11/10</a:t>
            </a:fld>
            <a:endParaRPr lang="zh-CN" altLang="en-US"/>
          </a:p>
        </p:txBody>
      </p:sp>
      <p:sp>
        <p:nvSpPr>
          <p:cNvPr id="4" name="幻灯片图像占位符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947B8F54-5C9A-4211-98BB-B502F4833C3E}" type="slidenum">
              <a:rPr lang="zh-CN" altLang="en-US" smtClean="0"/>
              <a:t>‹#›</a:t>
            </a:fld>
            <a:endParaRPr lang="zh-CN" altLang="en-US"/>
          </a:p>
        </p:txBody>
      </p:sp>
    </p:spTree>
    <p:extLst>
      <p:ext uri="{BB962C8B-B14F-4D97-AF65-F5344CB8AC3E}">
        <p14:creationId xmlns:p14="http://schemas.microsoft.com/office/powerpoint/2010/main" val="113774167"/>
      </p:ext>
    </p:extLst>
  </p:cSld>
  <p:clrMap bg1="lt1" tx1="dk1" bg2="lt2" tx2="dk2" accent1="accent1" accent2="accent2" accent3="accent3" accent4="accent4" accent5="accent5" accent6="accent6" hlink="hlink" folHlink="folHlink"/>
  <p:notesStyle>
    <a:lvl1pPr marL="0" algn="l" defTabSz="922721" rtl="0" eaLnBrk="1" latinLnBrk="0" hangingPunct="1">
      <a:defRPr sz="1211" kern="1200">
        <a:solidFill>
          <a:schemeClr val="tx1"/>
        </a:solidFill>
        <a:latin typeface="+mn-lt"/>
        <a:ea typeface="+mn-ea"/>
        <a:cs typeface="+mn-cs"/>
      </a:defRPr>
    </a:lvl1pPr>
    <a:lvl2pPr marL="461361" algn="l" defTabSz="922721" rtl="0" eaLnBrk="1" latinLnBrk="0" hangingPunct="1">
      <a:defRPr sz="1211" kern="1200">
        <a:solidFill>
          <a:schemeClr val="tx1"/>
        </a:solidFill>
        <a:latin typeface="+mn-lt"/>
        <a:ea typeface="+mn-ea"/>
        <a:cs typeface="+mn-cs"/>
      </a:defRPr>
    </a:lvl2pPr>
    <a:lvl3pPr marL="922721" algn="l" defTabSz="922721" rtl="0" eaLnBrk="1" latinLnBrk="0" hangingPunct="1">
      <a:defRPr sz="1211" kern="1200">
        <a:solidFill>
          <a:schemeClr val="tx1"/>
        </a:solidFill>
        <a:latin typeface="+mn-lt"/>
        <a:ea typeface="+mn-ea"/>
        <a:cs typeface="+mn-cs"/>
      </a:defRPr>
    </a:lvl3pPr>
    <a:lvl4pPr marL="1384082" algn="l" defTabSz="922721" rtl="0" eaLnBrk="1" latinLnBrk="0" hangingPunct="1">
      <a:defRPr sz="1211" kern="1200">
        <a:solidFill>
          <a:schemeClr val="tx1"/>
        </a:solidFill>
        <a:latin typeface="+mn-lt"/>
        <a:ea typeface="+mn-ea"/>
        <a:cs typeface="+mn-cs"/>
      </a:defRPr>
    </a:lvl4pPr>
    <a:lvl5pPr marL="1845442" algn="l" defTabSz="922721" rtl="0" eaLnBrk="1" latinLnBrk="0" hangingPunct="1">
      <a:defRPr sz="1211" kern="1200">
        <a:solidFill>
          <a:schemeClr val="tx1"/>
        </a:solidFill>
        <a:latin typeface="+mn-lt"/>
        <a:ea typeface="+mn-ea"/>
        <a:cs typeface="+mn-cs"/>
      </a:defRPr>
    </a:lvl5pPr>
    <a:lvl6pPr marL="2306803" algn="l" defTabSz="922721" rtl="0" eaLnBrk="1" latinLnBrk="0" hangingPunct="1">
      <a:defRPr sz="1211" kern="1200">
        <a:solidFill>
          <a:schemeClr val="tx1"/>
        </a:solidFill>
        <a:latin typeface="+mn-lt"/>
        <a:ea typeface="+mn-ea"/>
        <a:cs typeface="+mn-cs"/>
      </a:defRPr>
    </a:lvl6pPr>
    <a:lvl7pPr marL="2768163" algn="l" defTabSz="922721" rtl="0" eaLnBrk="1" latinLnBrk="0" hangingPunct="1">
      <a:defRPr sz="1211" kern="1200">
        <a:solidFill>
          <a:schemeClr val="tx1"/>
        </a:solidFill>
        <a:latin typeface="+mn-lt"/>
        <a:ea typeface="+mn-ea"/>
        <a:cs typeface="+mn-cs"/>
      </a:defRPr>
    </a:lvl7pPr>
    <a:lvl8pPr marL="3229524" algn="l" defTabSz="922721" rtl="0" eaLnBrk="1" latinLnBrk="0" hangingPunct="1">
      <a:defRPr sz="1211" kern="1200">
        <a:solidFill>
          <a:schemeClr val="tx1"/>
        </a:solidFill>
        <a:latin typeface="+mn-lt"/>
        <a:ea typeface="+mn-ea"/>
        <a:cs typeface="+mn-cs"/>
      </a:defRPr>
    </a:lvl8pPr>
    <a:lvl9pPr marL="3690884" algn="l" defTabSz="922721" rtl="0" eaLnBrk="1" latinLnBrk="0" hangingPunct="1">
      <a:defRPr sz="12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83DCE2-A152-1BDF-1877-C6459D77A6C6}"/>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FD9B9F64-CC47-E97E-E5A0-8E177B456CDF}"/>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7E0759EC-3772-046F-6EF4-5F17C4A1D0AE}"/>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FF6F3DF9-8D02-1C05-BF31-C6CD6CD94AFF}"/>
              </a:ext>
            </a:extLst>
          </p:cNvPr>
          <p:cNvSpPr>
            <a:spLocks noGrp="1"/>
          </p:cNvSpPr>
          <p:nvPr>
            <p:ph type="sldNum" sz="quarter" idx="5"/>
          </p:nvPr>
        </p:nvSpPr>
        <p:spPr/>
        <p:txBody>
          <a:bodyPr/>
          <a:lstStyle/>
          <a:p>
            <a:fld id="{947B8F54-5C9A-4211-98BB-B502F4833C3E}" type="slidenum">
              <a:rPr lang="zh-CN" altLang="en-US" smtClean="0"/>
              <a:t>1</a:t>
            </a:fld>
            <a:endParaRPr lang="zh-CN" altLang="en-US"/>
          </a:p>
        </p:txBody>
      </p:sp>
    </p:spTree>
    <p:extLst>
      <p:ext uri="{BB962C8B-B14F-4D97-AF65-F5344CB8AC3E}">
        <p14:creationId xmlns:p14="http://schemas.microsoft.com/office/powerpoint/2010/main" val="3923652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947B8F54-5C9A-4211-98BB-B502F4833C3E}" type="slidenum">
              <a:rPr lang="zh-CN" altLang="en-US" smtClean="0"/>
              <a:t>2</a:t>
            </a:fld>
            <a:endParaRPr lang="zh-CN" altLang="en-US"/>
          </a:p>
        </p:txBody>
      </p:sp>
    </p:spTree>
    <p:extLst>
      <p:ext uri="{BB962C8B-B14F-4D97-AF65-F5344CB8AC3E}">
        <p14:creationId xmlns:p14="http://schemas.microsoft.com/office/powerpoint/2010/main" val="274619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7005A0-2878-FAA2-2829-2B3D106E5EC8}"/>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800735CF-3143-B3E0-94A8-35A4C8E7216B}"/>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14210056-933F-12FB-B550-E0029043B3CE}"/>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4BD15B87-CA9F-3BC6-2D68-3FFAE6DBA422}"/>
              </a:ext>
            </a:extLst>
          </p:cNvPr>
          <p:cNvSpPr>
            <a:spLocks noGrp="1"/>
          </p:cNvSpPr>
          <p:nvPr>
            <p:ph type="sldNum" sz="quarter" idx="5"/>
          </p:nvPr>
        </p:nvSpPr>
        <p:spPr/>
        <p:txBody>
          <a:bodyPr/>
          <a:lstStyle/>
          <a:p>
            <a:fld id="{947B8F54-5C9A-4211-98BB-B502F4833C3E}" type="slidenum">
              <a:rPr lang="zh-CN" altLang="en-US" smtClean="0"/>
              <a:t>3</a:t>
            </a:fld>
            <a:endParaRPr lang="zh-CN" altLang="en-US"/>
          </a:p>
        </p:txBody>
      </p:sp>
    </p:spTree>
    <p:extLst>
      <p:ext uri="{BB962C8B-B14F-4D97-AF65-F5344CB8AC3E}">
        <p14:creationId xmlns:p14="http://schemas.microsoft.com/office/powerpoint/2010/main" val="33519335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0925F1-CD6C-994C-E852-813267059B17}"/>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2777E213-3482-807A-445B-5E8EDDC7C294}"/>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19033BD9-9D2F-AE90-70FB-D241FD10B926}"/>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CD601266-E7FA-C251-532B-55D330F0D615}"/>
              </a:ext>
            </a:extLst>
          </p:cNvPr>
          <p:cNvSpPr>
            <a:spLocks noGrp="1"/>
          </p:cNvSpPr>
          <p:nvPr>
            <p:ph type="sldNum" sz="quarter" idx="5"/>
          </p:nvPr>
        </p:nvSpPr>
        <p:spPr/>
        <p:txBody>
          <a:bodyPr/>
          <a:lstStyle/>
          <a:p>
            <a:fld id="{947B8F54-5C9A-4211-98BB-B502F4833C3E}" type="slidenum">
              <a:rPr lang="zh-CN" altLang="en-US" smtClean="0"/>
              <a:t>4</a:t>
            </a:fld>
            <a:endParaRPr lang="zh-CN" altLang="en-US"/>
          </a:p>
        </p:txBody>
      </p:sp>
    </p:spTree>
    <p:extLst>
      <p:ext uri="{BB962C8B-B14F-4D97-AF65-F5344CB8AC3E}">
        <p14:creationId xmlns:p14="http://schemas.microsoft.com/office/powerpoint/2010/main" val="32198198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3B77F-1F43-9242-88E9-87F3F941DBFC}"/>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CDE7B41C-25F7-89C1-F781-54B42871DF85}"/>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D1B34860-F42B-DFF1-8F6B-00AB0ED787AA}"/>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EB2371EB-6964-E782-CB00-30E16600BA2D}"/>
              </a:ext>
            </a:extLst>
          </p:cNvPr>
          <p:cNvSpPr>
            <a:spLocks noGrp="1"/>
          </p:cNvSpPr>
          <p:nvPr>
            <p:ph type="sldNum" sz="quarter" idx="5"/>
          </p:nvPr>
        </p:nvSpPr>
        <p:spPr/>
        <p:txBody>
          <a:bodyPr/>
          <a:lstStyle/>
          <a:p>
            <a:fld id="{947B8F54-5C9A-4211-98BB-B502F4833C3E}" type="slidenum">
              <a:rPr lang="zh-CN" altLang="en-US" smtClean="0"/>
              <a:t>5</a:t>
            </a:fld>
            <a:endParaRPr lang="zh-CN" altLang="en-US"/>
          </a:p>
        </p:txBody>
      </p:sp>
    </p:spTree>
    <p:extLst>
      <p:ext uri="{BB962C8B-B14F-4D97-AF65-F5344CB8AC3E}">
        <p14:creationId xmlns:p14="http://schemas.microsoft.com/office/powerpoint/2010/main" val="13615573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1911D7-BC71-6599-AE7D-74B9B20FFE33}"/>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C3F7F21C-520C-ADDE-46EB-2AE3913F56C5}"/>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FCA03E5C-9620-F915-C55C-0D2D9D6577A4}"/>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1BA7E934-1668-2E3B-F6C8-2383FDF87BF7}"/>
              </a:ext>
            </a:extLst>
          </p:cNvPr>
          <p:cNvSpPr>
            <a:spLocks noGrp="1"/>
          </p:cNvSpPr>
          <p:nvPr>
            <p:ph type="sldNum" sz="quarter" idx="5"/>
          </p:nvPr>
        </p:nvSpPr>
        <p:spPr/>
        <p:txBody>
          <a:bodyPr/>
          <a:lstStyle/>
          <a:p>
            <a:fld id="{947B8F54-5C9A-4211-98BB-B502F4833C3E}" type="slidenum">
              <a:rPr lang="zh-CN" altLang="en-US" smtClean="0"/>
              <a:t>6</a:t>
            </a:fld>
            <a:endParaRPr lang="zh-CN" altLang="en-US"/>
          </a:p>
        </p:txBody>
      </p:sp>
    </p:spTree>
    <p:extLst>
      <p:ext uri="{BB962C8B-B14F-4D97-AF65-F5344CB8AC3E}">
        <p14:creationId xmlns:p14="http://schemas.microsoft.com/office/powerpoint/2010/main" val="30018123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6401B9-0AD6-149A-0C1A-B4DE11E589F0}"/>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50B402C9-0F7B-F93E-C292-EB0BF1E1519B}"/>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6C8947B6-274E-C0AE-36D2-FC0B5803A199}"/>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2DD0D2C2-79CB-0DCF-038F-4E790996C805}"/>
              </a:ext>
            </a:extLst>
          </p:cNvPr>
          <p:cNvSpPr>
            <a:spLocks noGrp="1"/>
          </p:cNvSpPr>
          <p:nvPr>
            <p:ph type="sldNum" sz="quarter" idx="5"/>
          </p:nvPr>
        </p:nvSpPr>
        <p:spPr/>
        <p:txBody>
          <a:bodyPr/>
          <a:lstStyle/>
          <a:p>
            <a:fld id="{947B8F54-5C9A-4211-98BB-B502F4833C3E}" type="slidenum">
              <a:rPr lang="zh-CN" altLang="en-US" smtClean="0"/>
              <a:t>7</a:t>
            </a:fld>
            <a:endParaRPr lang="zh-CN" altLang="en-US"/>
          </a:p>
        </p:txBody>
      </p:sp>
    </p:spTree>
    <p:extLst>
      <p:ext uri="{BB962C8B-B14F-4D97-AF65-F5344CB8AC3E}">
        <p14:creationId xmlns:p14="http://schemas.microsoft.com/office/powerpoint/2010/main" val="32959328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8A6436-8FBD-FE73-F1F4-EE82C117D07A}"/>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203485AE-72A0-18AC-D7BD-F94897989EA1}"/>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FE8012B3-DBCB-8520-8DB3-B82BE02FA9F8}"/>
              </a:ext>
            </a:extLst>
          </p:cNvPr>
          <p:cNvSpPr>
            <a:spLocks noGrp="1"/>
          </p:cNvSpPr>
          <p:nvPr>
            <p:ph type="body" idx="1"/>
          </p:nvPr>
        </p:nvSpPr>
        <p:spPr/>
        <p:txBody>
          <a:bodyPr/>
          <a:lstStyle/>
          <a:p>
            <a:endParaRPr lang="zh-CN" altLang="en-US" dirty="0"/>
          </a:p>
        </p:txBody>
      </p:sp>
      <p:sp>
        <p:nvSpPr>
          <p:cNvPr id="4" name="灯片编号占位符 3">
            <a:extLst>
              <a:ext uri="{FF2B5EF4-FFF2-40B4-BE49-F238E27FC236}">
                <a16:creationId xmlns:a16="http://schemas.microsoft.com/office/drawing/2014/main" id="{8070154E-F34B-610A-7016-D95793C53530}"/>
              </a:ext>
            </a:extLst>
          </p:cNvPr>
          <p:cNvSpPr>
            <a:spLocks noGrp="1"/>
          </p:cNvSpPr>
          <p:nvPr>
            <p:ph type="sldNum" sz="quarter" idx="5"/>
          </p:nvPr>
        </p:nvSpPr>
        <p:spPr/>
        <p:txBody>
          <a:bodyPr/>
          <a:lstStyle/>
          <a:p>
            <a:fld id="{947B8F54-5C9A-4211-98BB-B502F4833C3E}" type="slidenum">
              <a:rPr lang="zh-CN" altLang="en-US" smtClean="0"/>
              <a:t>8</a:t>
            </a:fld>
            <a:endParaRPr lang="zh-CN" altLang="en-US"/>
          </a:p>
        </p:txBody>
      </p:sp>
    </p:spTree>
    <p:extLst>
      <p:ext uri="{BB962C8B-B14F-4D97-AF65-F5344CB8AC3E}">
        <p14:creationId xmlns:p14="http://schemas.microsoft.com/office/powerpoint/2010/main" val="1347729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1535906" y="1131197"/>
            <a:ext cx="9215438" cy="2406391"/>
          </a:xfrm>
        </p:spPr>
        <p:txBody>
          <a:bodyPr anchor="b"/>
          <a:lstStyle>
            <a:lvl1pPr algn="ctr">
              <a:defRPr sz="6047"/>
            </a:lvl1pPr>
          </a:lstStyle>
          <a:p>
            <a:r>
              <a:rPr lang="zh-CN" altLang="en-US"/>
              <a:t>单击此处编辑母版标题样式</a:t>
            </a:r>
            <a:endParaRPr lang="en-US" dirty="0"/>
          </a:p>
        </p:txBody>
      </p:sp>
      <p:sp>
        <p:nvSpPr>
          <p:cNvPr id="3" name="Subtitle 2"/>
          <p:cNvSpPr>
            <a:spLocks noGrp="1"/>
          </p:cNvSpPr>
          <p:nvPr>
            <p:ph type="subTitle" idx="1"/>
          </p:nvPr>
        </p:nvSpPr>
        <p:spPr>
          <a:xfrm>
            <a:off x="1535906" y="3630388"/>
            <a:ext cx="9215438" cy="1668793"/>
          </a:xfrm>
        </p:spPr>
        <p:txBody>
          <a:bodyPr/>
          <a:lstStyle>
            <a:lvl1pPr marL="0" indent="0" algn="ctr">
              <a:buNone/>
              <a:defRPr sz="2419"/>
            </a:lvl1pPr>
            <a:lvl2pPr marL="460766" indent="0" algn="ctr">
              <a:buNone/>
              <a:defRPr sz="2016"/>
            </a:lvl2pPr>
            <a:lvl3pPr marL="921532" indent="0" algn="ctr">
              <a:buNone/>
              <a:defRPr sz="1814"/>
            </a:lvl3pPr>
            <a:lvl4pPr marL="1382298" indent="0" algn="ctr">
              <a:buNone/>
              <a:defRPr sz="1612"/>
            </a:lvl4pPr>
            <a:lvl5pPr marL="1843065" indent="0" algn="ctr">
              <a:buNone/>
              <a:defRPr sz="1612"/>
            </a:lvl5pPr>
            <a:lvl6pPr marL="2303831" indent="0" algn="ctr">
              <a:buNone/>
              <a:defRPr sz="1612"/>
            </a:lvl6pPr>
            <a:lvl7pPr marL="2764597" indent="0" algn="ctr">
              <a:buNone/>
              <a:defRPr sz="1612"/>
            </a:lvl7pPr>
            <a:lvl8pPr marL="3225363" indent="0" algn="ctr">
              <a:buNone/>
              <a:defRPr sz="1612"/>
            </a:lvl8pPr>
            <a:lvl9pPr marL="3686129" indent="0" algn="ctr">
              <a:buNone/>
              <a:defRPr sz="1612"/>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3AFD90F0-DCAB-4C50-A77F-C65CABA37A0E}" type="datetimeFigureOut">
              <a:rPr lang="zh-CN" altLang="en-US" smtClean="0"/>
              <a:t>2024/11/10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B849FD57-E5DF-4EFD-A27A-EDC82BEAF529}" type="slidenum">
              <a:rPr lang="zh-CN" altLang="en-US" smtClean="0"/>
              <a:t>‹#›</a:t>
            </a:fld>
            <a:endParaRPr lang="zh-CN" altLang="en-US"/>
          </a:p>
        </p:txBody>
      </p:sp>
    </p:spTree>
    <p:extLst>
      <p:ext uri="{BB962C8B-B14F-4D97-AF65-F5344CB8AC3E}">
        <p14:creationId xmlns:p14="http://schemas.microsoft.com/office/powerpoint/2010/main" val="2899660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3AFD90F0-DCAB-4C50-A77F-C65CABA37A0E}" type="datetimeFigureOut">
              <a:rPr lang="zh-CN" altLang="en-US" smtClean="0"/>
              <a:t>2024/11/10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B849FD57-E5DF-4EFD-A27A-EDC82BEAF529}" type="slidenum">
              <a:rPr lang="zh-CN" altLang="en-US" smtClean="0"/>
              <a:t>‹#›</a:t>
            </a:fld>
            <a:endParaRPr lang="zh-CN" altLang="en-US"/>
          </a:p>
        </p:txBody>
      </p:sp>
    </p:spTree>
    <p:extLst>
      <p:ext uri="{BB962C8B-B14F-4D97-AF65-F5344CB8AC3E}">
        <p14:creationId xmlns:p14="http://schemas.microsoft.com/office/powerpoint/2010/main" val="3449776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838349" y="1723195"/>
            <a:ext cx="10597753" cy="2875189"/>
          </a:xfrm>
        </p:spPr>
        <p:txBody>
          <a:bodyPr anchor="b"/>
          <a:lstStyle>
            <a:lvl1pPr>
              <a:defRPr sz="6047"/>
            </a:lvl1pPr>
          </a:lstStyle>
          <a:p>
            <a:r>
              <a:rPr lang="zh-CN" altLang="en-US"/>
              <a:t>单击此处编辑母版标题样式</a:t>
            </a:r>
            <a:endParaRPr lang="en-US" dirty="0"/>
          </a:p>
        </p:txBody>
      </p:sp>
      <p:sp>
        <p:nvSpPr>
          <p:cNvPr id="3" name="Text Placeholder 2"/>
          <p:cNvSpPr>
            <a:spLocks noGrp="1"/>
          </p:cNvSpPr>
          <p:nvPr>
            <p:ph type="body" idx="1"/>
          </p:nvPr>
        </p:nvSpPr>
        <p:spPr>
          <a:xfrm>
            <a:off x="838349" y="4625584"/>
            <a:ext cx="10597753" cy="1511994"/>
          </a:xfrm>
        </p:spPr>
        <p:txBody>
          <a:bodyPr/>
          <a:lstStyle>
            <a:lvl1pPr marL="0" indent="0">
              <a:buNone/>
              <a:defRPr sz="2419">
                <a:solidFill>
                  <a:schemeClr val="tx1">
                    <a:tint val="75000"/>
                  </a:schemeClr>
                </a:solidFill>
              </a:defRPr>
            </a:lvl1pPr>
            <a:lvl2pPr marL="460766" indent="0">
              <a:buNone/>
              <a:defRPr sz="2016">
                <a:solidFill>
                  <a:schemeClr val="tx1">
                    <a:tint val="75000"/>
                  </a:schemeClr>
                </a:solidFill>
              </a:defRPr>
            </a:lvl2pPr>
            <a:lvl3pPr marL="921532" indent="0">
              <a:buNone/>
              <a:defRPr sz="1814">
                <a:solidFill>
                  <a:schemeClr val="tx1">
                    <a:tint val="75000"/>
                  </a:schemeClr>
                </a:solidFill>
              </a:defRPr>
            </a:lvl3pPr>
            <a:lvl4pPr marL="1382298" indent="0">
              <a:buNone/>
              <a:defRPr sz="1612">
                <a:solidFill>
                  <a:schemeClr val="tx1">
                    <a:tint val="75000"/>
                  </a:schemeClr>
                </a:solidFill>
              </a:defRPr>
            </a:lvl4pPr>
            <a:lvl5pPr marL="1843065" indent="0">
              <a:buNone/>
              <a:defRPr sz="1612">
                <a:solidFill>
                  <a:schemeClr val="tx1">
                    <a:tint val="75000"/>
                  </a:schemeClr>
                </a:solidFill>
              </a:defRPr>
            </a:lvl5pPr>
            <a:lvl6pPr marL="2303831" indent="0">
              <a:buNone/>
              <a:defRPr sz="1612">
                <a:solidFill>
                  <a:schemeClr val="tx1">
                    <a:tint val="75000"/>
                  </a:schemeClr>
                </a:solidFill>
              </a:defRPr>
            </a:lvl6pPr>
            <a:lvl7pPr marL="2764597" indent="0">
              <a:buNone/>
              <a:defRPr sz="1612">
                <a:solidFill>
                  <a:schemeClr val="tx1">
                    <a:tint val="75000"/>
                  </a:schemeClr>
                </a:solidFill>
              </a:defRPr>
            </a:lvl7pPr>
            <a:lvl8pPr marL="3225363" indent="0">
              <a:buNone/>
              <a:defRPr sz="1612">
                <a:solidFill>
                  <a:schemeClr val="tx1">
                    <a:tint val="75000"/>
                  </a:schemeClr>
                </a:solidFill>
              </a:defRPr>
            </a:lvl8pPr>
            <a:lvl9pPr marL="3686129" indent="0">
              <a:buNone/>
              <a:defRPr sz="1612">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3AFD90F0-DCAB-4C50-A77F-C65CABA37A0E}" type="datetimeFigureOut">
              <a:rPr lang="zh-CN" altLang="en-US" smtClean="0"/>
              <a:t>2024/11/10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B849FD57-E5DF-4EFD-A27A-EDC82BEAF529}" type="slidenum">
              <a:rPr lang="zh-CN" altLang="en-US" smtClean="0"/>
              <a:t>‹#›</a:t>
            </a:fld>
            <a:endParaRPr lang="zh-CN" altLang="en-US"/>
          </a:p>
        </p:txBody>
      </p:sp>
    </p:spTree>
    <p:extLst>
      <p:ext uri="{BB962C8B-B14F-4D97-AF65-F5344CB8AC3E}">
        <p14:creationId xmlns:p14="http://schemas.microsoft.com/office/powerpoint/2010/main" val="1331935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844749" y="1839993"/>
            <a:ext cx="5222081" cy="4385585"/>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6220420" y="1839993"/>
            <a:ext cx="5222081" cy="4385585"/>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3AFD90F0-DCAB-4C50-A77F-C65CABA37A0E}" type="datetimeFigureOut">
              <a:rPr lang="zh-CN" altLang="en-US" smtClean="0"/>
              <a:t>2024/11/10</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B849FD57-E5DF-4EFD-A27A-EDC82BEAF529}" type="slidenum">
              <a:rPr lang="zh-CN" altLang="en-US" smtClean="0"/>
              <a:t>‹#›</a:t>
            </a:fld>
            <a:endParaRPr lang="zh-CN" altLang="en-US"/>
          </a:p>
        </p:txBody>
      </p:sp>
    </p:spTree>
    <p:extLst>
      <p:ext uri="{BB962C8B-B14F-4D97-AF65-F5344CB8AC3E}">
        <p14:creationId xmlns:p14="http://schemas.microsoft.com/office/powerpoint/2010/main" val="3320187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46349" y="367999"/>
            <a:ext cx="10597753" cy="1335996"/>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846349" y="1694395"/>
            <a:ext cx="5198082" cy="830396"/>
          </a:xfrm>
        </p:spPr>
        <p:txBody>
          <a:bodyPr anchor="b"/>
          <a:lstStyle>
            <a:lvl1pPr marL="0" indent="0">
              <a:buNone/>
              <a:defRPr sz="2419" b="1"/>
            </a:lvl1pPr>
            <a:lvl2pPr marL="460766" indent="0">
              <a:buNone/>
              <a:defRPr sz="2016" b="1"/>
            </a:lvl2pPr>
            <a:lvl3pPr marL="921532" indent="0">
              <a:buNone/>
              <a:defRPr sz="1814" b="1"/>
            </a:lvl3pPr>
            <a:lvl4pPr marL="1382298" indent="0">
              <a:buNone/>
              <a:defRPr sz="1612" b="1"/>
            </a:lvl4pPr>
            <a:lvl5pPr marL="1843065" indent="0">
              <a:buNone/>
              <a:defRPr sz="1612" b="1"/>
            </a:lvl5pPr>
            <a:lvl6pPr marL="2303831" indent="0">
              <a:buNone/>
              <a:defRPr sz="1612" b="1"/>
            </a:lvl6pPr>
            <a:lvl7pPr marL="2764597" indent="0">
              <a:buNone/>
              <a:defRPr sz="1612" b="1"/>
            </a:lvl7pPr>
            <a:lvl8pPr marL="3225363" indent="0">
              <a:buNone/>
              <a:defRPr sz="1612" b="1"/>
            </a:lvl8pPr>
            <a:lvl9pPr marL="3686129" indent="0">
              <a:buNone/>
              <a:defRPr sz="1612" b="1"/>
            </a:lvl9pPr>
          </a:lstStyle>
          <a:p>
            <a:pPr lvl="0"/>
            <a:r>
              <a:rPr lang="zh-CN" altLang="en-US"/>
              <a:t>单击此处编辑母版文本样式</a:t>
            </a:r>
          </a:p>
        </p:txBody>
      </p:sp>
      <p:sp>
        <p:nvSpPr>
          <p:cNvPr id="4" name="Content Placeholder 3"/>
          <p:cNvSpPr>
            <a:spLocks noGrp="1"/>
          </p:cNvSpPr>
          <p:nvPr>
            <p:ph sz="half" idx="2"/>
          </p:nvPr>
        </p:nvSpPr>
        <p:spPr>
          <a:xfrm>
            <a:off x="846349" y="2524791"/>
            <a:ext cx="5198082" cy="3713587"/>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6220420" y="1694395"/>
            <a:ext cx="5223682" cy="830396"/>
          </a:xfrm>
        </p:spPr>
        <p:txBody>
          <a:bodyPr anchor="b"/>
          <a:lstStyle>
            <a:lvl1pPr marL="0" indent="0">
              <a:buNone/>
              <a:defRPr sz="2419" b="1"/>
            </a:lvl1pPr>
            <a:lvl2pPr marL="460766" indent="0">
              <a:buNone/>
              <a:defRPr sz="2016" b="1"/>
            </a:lvl2pPr>
            <a:lvl3pPr marL="921532" indent="0">
              <a:buNone/>
              <a:defRPr sz="1814" b="1"/>
            </a:lvl3pPr>
            <a:lvl4pPr marL="1382298" indent="0">
              <a:buNone/>
              <a:defRPr sz="1612" b="1"/>
            </a:lvl4pPr>
            <a:lvl5pPr marL="1843065" indent="0">
              <a:buNone/>
              <a:defRPr sz="1612" b="1"/>
            </a:lvl5pPr>
            <a:lvl6pPr marL="2303831" indent="0">
              <a:buNone/>
              <a:defRPr sz="1612" b="1"/>
            </a:lvl6pPr>
            <a:lvl7pPr marL="2764597" indent="0">
              <a:buNone/>
              <a:defRPr sz="1612" b="1"/>
            </a:lvl7pPr>
            <a:lvl8pPr marL="3225363" indent="0">
              <a:buNone/>
              <a:defRPr sz="1612" b="1"/>
            </a:lvl8pPr>
            <a:lvl9pPr marL="3686129" indent="0">
              <a:buNone/>
              <a:defRPr sz="1612" b="1"/>
            </a:lvl9pPr>
          </a:lstStyle>
          <a:p>
            <a:pPr lvl="0"/>
            <a:r>
              <a:rPr lang="zh-CN" altLang="en-US"/>
              <a:t>单击此处编辑母版文本样式</a:t>
            </a:r>
          </a:p>
        </p:txBody>
      </p:sp>
      <p:sp>
        <p:nvSpPr>
          <p:cNvPr id="6" name="Content Placeholder 5"/>
          <p:cNvSpPr>
            <a:spLocks noGrp="1"/>
          </p:cNvSpPr>
          <p:nvPr>
            <p:ph sz="quarter" idx="4"/>
          </p:nvPr>
        </p:nvSpPr>
        <p:spPr>
          <a:xfrm>
            <a:off x="6220420" y="2524791"/>
            <a:ext cx="5223682" cy="3713587"/>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3AFD90F0-DCAB-4C50-A77F-C65CABA37A0E}" type="datetimeFigureOut">
              <a:rPr lang="zh-CN" altLang="en-US" smtClean="0"/>
              <a:t>2024/11/10</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B849FD57-E5DF-4EFD-A27A-EDC82BEAF529}" type="slidenum">
              <a:rPr lang="zh-CN" altLang="en-US" smtClean="0"/>
              <a:t>‹#›</a:t>
            </a:fld>
            <a:endParaRPr lang="zh-CN" altLang="en-US"/>
          </a:p>
        </p:txBody>
      </p:sp>
    </p:spTree>
    <p:extLst>
      <p:ext uri="{BB962C8B-B14F-4D97-AF65-F5344CB8AC3E}">
        <p14:creationId xmlns:p14="http://schemas.microsoft.com/office/powerpoint/2010/main" val="3867173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3AFD90F0-DCAB-4C50-A77F-C65CABA37A0E}" type="datetimeFigureOut">
              <a:rPr lang="zh-CN" altLang="en-US" smtClean="0"/>
              <a:t>2024/11/10</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B849FD57-E5DF-4EFD-A27A-EDC82BEAF529}" type="slidenum">
              <a:rPr lang="zh-CN" altLang="en-US" smtClean="0"/>
              <a:t>‹#›</a:t>
            </a:fld>
            <a:endParaRPr lang="zh-CN" altLang="en-US"/>
          </a:p>
        </p:txBody>
      </p:sp>
    </p:spTree>
    <p:extLst>
      <p:ext uri="{BB962C8B-B14F-4D97-AF65-F5344CB8AC3E}">
        <p14:creationId xmlns:p14="http://schemas.microsoft.com/office/powerpoint/2010/main" val="302393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FD90F0-DCAB-4C50-A77F-C65CABA37A0E}" type="datetimeFigureOut">
              <a:rPr lang="zh-CN" altLang="en-US" smtClean="0"/>
              <a:t>2024/11/10</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B849FD57-E5DF-4EFD-A27A-EDC82BEAF529}" type="slidenum">
              <a:rPr lang="zh-CN" altLang="en-US" smtClean="0"/>
              <a:t>‹#›</a:t>
            </a:fld>
            <a:endParaRPr lang="zh-CN" altLang="en-US"/>
          </a:p>
        </p:txBody>
      </p:sp>
    </p:spTree>
    <p:extLst>
      <p:ext uri="{BB962C8B-B14F-4D97-AF65-F5344CB8AC3E}">
        <p14:creationId xmlns:p14="http://schemas.microsoft.com/office/powerpoint/2010/main" val="2108422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846349" y="460798"/>
            <a:ext cx="3962958" cy="1612794"/>
          </a:xfrm>
        </p:spPr>
        <p:txBody>
          <a:bodyPr anchor="b"/>
          <a:lstStyle>
            <a:lvl1pPr>
              <a:defRPr sz="3225"/>
            </a:lvl1pPr>
          </a:lstStyle>
          <a:p>
            <a:r>
              <a:rPr lang="zh-CN" altLang="en-US"/>
              <a:t>单击此处编辑母版标题样式</a:t>
            </a:r>
            <a:endParaRPr lang="en-US" dirty="0"/>
          </a:p>
        </p:txBody>
      </p:sp>
      <p:sp>
        <p:nvSpPr>
          <p:cNvPr id="3" name="Content Placeholder 2"/>
          <p:cNvSpPr>
            <a:spLocks noGrp="1"/>
          </p:cNvSpPr>
          <p:nvPr>
            <p:ph idx="1"/>
          </p:nvPr>
        </p:nvSpPr>
        <p:spPr>
          <a:xfrm>
            <a:off x="5223682" y="995197"/>
            <a:ext cx="6220420" cy="4911982"/>
          </a:xfrm>
        </p:spPr>
        <p:txBody>
          <a:bodyPr/>
          <a:lstStyle>
            <a:lvl1pPr>
              <a:defRPr sz="3225"/>
            </a:lvl1pPr>
            <a:lvl2pPr>
              <a:defRPr sz="2822"/>
            </a:lvl2pPr>
            <a:lvl3pPr>
              <a:defRPr sz="2419"/>
            </a:lvl3pPr>
            <a:lvl4pPr>
              <a:defRPr sz="2016"/>
            </a:lvl4pPr>
            <a:lvl5pPr>
              <a:defRPr sz="2016"/>
            </a:lvl5pPr>
            <a:lvl6pPr>
              <a:defRPr sz="2016"/>
            </a:lvl6pPr>
            <a:lvl7pPr>
              <a:defRPr sz="2016"/>
            </a:lvl7pPr>
            <a:lvl8pPr>
              <a:defRPr sz="2016"/>
            </a:lvl8pPr>
            <a:lvl9pPr>
              <a:defRPr sz="2016"/>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846349" y="2073592"/>
            <a:ext cx="3962958" cy="3841587"/>
          </a:xfrm>
        </p:spPr>
        <p:txBody>
          <a:bodyPr/>
          <a:lstStyle>
            <a:lvl1pPr marL="0" indent="0">
              <a:buNone/>
              <a:defRPr sz="1612"/>
            </a:lvl1pPr>
            <a:lvl2pPr marL="460766" indent="0">
              <a:buNone/>
              <a:defRPr sz="1411"/>
            </a:lvl2pPr>
            <a:lvl3pPr marL="921532" indent="0">
              <a:buNone/>
              <a:defRPr sz="1209"/>
            </a:lvl3pPr>
            <a:lvl4pPr marL="1382298" indent="0">
              <a:buNone/>
              <a:defRPr sz="1008"/>
            </a:lvl4pPr>
            <a:lvl5pPr marL="1843065" indent="0">
              <a:buNone/>
              <a:defRPr sz="1008"/>
            </a:lvl5pPr>
            <a:lvl6pPr marL="2303831" indent="0">
              <a:buNone/>
              <a:defRPr sz="1008"/>
            </a:lvl6pPr>
            <a:lvl7pPr marL="2764597" indent="0">
              <a:buNone/>
              <a:defRPr sz="1008"/>
            </a:lvl7pPr>
            <a:lvl8pPr marL="3225363" indent="0">
              <a:buNone/>
              <a:defRPr sz="1008"/>
            </a:lvl8pPr>
            <a:lvl9pPr marL="3686129" indent="0">
              <a:buNone/>
              <a:defRPr sz="1008"/>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3AFD90F0-DCAB-4C50-A77F-C65CABA37A0E}" type="datetimeFigureOut">
              <a:rPr lang="zh-CN" altLang="en-US" smtClean="0"/>
              <a:t>2024/11/10</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B849FD57-E5DF-4EFD-A27A-EDC82BEAF529}" type="slidenum">
              <a:rPr lang="zh-CN" altLang="en-US" smtClean="0"/>
              <a:t>‹#›</a:t>
            </a:fld>
            <a:endParaRPr lang="zh-CN" altLang="en-US"/>
          </a:p>
        </p:txBody>
      </p:sp>
    </p:spTree>
    <p:extLst>
      <p:ext uri="{BB962C8B-B14F-4D97-AF65-F5344CB8AC3E}">
        <p14:creationId xmlns:p14="http://schemas.microsoft.com/office/powerpoint/2010/main" val="1772440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46349" y="460798"/>
            <a:ext cx="3962958" cy="1612794"/>
          </a:xfrm>
        </p:spPr>
        <p:txBody>
          <a:bodyPr anchor="b"/>
          <a:lstStyle>
            <a:lvl1pPr>
              <a:defRPr sz="3225"/>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5223682" y="995197"/>
            <a:ext cx="6220420" cy="4911982"/>
          </a:xfrm>
        </p:spPr>
        <p:txBody>
          <a:bodyPr anchor="t"/>
          <a:lstStyle>
            <a:lvl1pPr marL="0" indent="0">
              <a:buNone/>
              <a:defRPr sz="3225"/>
            </a:lvl1pPr>
            <a:lvl2pPr marL="460766" indent="0">
              <a:buNone/>
              <a:defRPr sz="2822"/>
            </a:lvl2pPr>
            <a:lvl3pPr marL="921532" indent="0">
              <a:buNone/>
              <a:defRPr sz="2419"/>
            </a:lvl3pPr>
            <a:lvl4pPr marL="1382298" indent="0">
              <a:buNone/>
              <a:defRPr sz="2016"/>
            </a:lvl4pPr>
            <a:lvl5pPr marL="1843065" indent="0">
              <a:buNone/>
              <a:defRPr sz="2016"/>
            </a:lvl5pPr>
            <a:lvl6pPr marL="2303831" indent="0">
              <a:buNone/>
              <a:defRPr sz="2016"/>
            </a:lvl6pPr>
            <a:lvl7pPr marL="2764597" indent="0">
              <a:buNone/>
              <a:defRPr sz="2016"/>
            </a:lvl7pPr>
            <a:lvl8pPr marL="3225363" indent="0">
              <a:buNone/>
              <a:defRPr sz="2016"/>
            </a:lvl8pPr>
            <a:lvl9pPr marL="3686129" indent="0">
              <a:buNone/>
              <a:defRPr sz="2016"/>
            </a:lvl9pPr>
          </a:lstStyle>
          <a:p>
            <a:r>
              <a:rPr lang="zh-CN" altLang="en-US"/>
              <a:t>单击图标添加图片</a:t>
            </a:r>
            <a:endParaRPr lang="en-US" dirty="0"/>
          </a:p>
        </p:txBody>
      </p:sp>
      <p:sp>
        <p:nvSpPr>
          <p:cNvPr id="4" name="Text Placeholder 3"/>
          <p:cNvSpPr>
            <a:spLocks noGrp="1"/>
          </p:cNvSpPr>
          <p:nvPr>
            <p:ph type="body" sz="half" idx="2"/>
          </p:nvPr>
        </p:nvSpPr>
        <p:spPr>
          <a:xfrm>
            <a:off x="846349" y="2073592"/>
            <a:ext cx="3962958" cy="3841587"/>
          </a:xfrm>
        </p:spPr>
        <p:txBody>
          <a:bodyPr/>
          <a:lstStyle>
            <a:lvl1pPr marL="0" indent="0">
              <a:buNone/>
              <a:defRPr sz="1612"/>
            </a:lvl1pPr>
            <a:lvl2pPr marL="460766" indent="0">
              <a:buNone/>
              <a:defRPr sz="1411"/>
            </a:lvl2pPr>
            <a:lvl3pPr marL="921532" indent="0">
              <a:buNone/>
              <a:defRPr sz="1209"/>
            </a:lvl3pPr>
            <a:lvl4pPr marL="1382298" indent="0">
              <a:buNone/>
              <a:defRPr sz="1008"/>
            </a:lvl4pPr>
            <a:lvl5pPr marL="1843065" indent="0">
              <a:buNone/>
              <a:defRPr sz="1008"/>
            </a:lvl5pPr>
            <a:lvl6pPr marL="2303831" indent="0">
              <a:buNone/>
              <a:defRPr sz="1008"/>
            </a:lvl6pPr>
            <a:lvl7pPr marL="2764597" indent="0">
              <a:buNone/>
              <a:defRPr sz="1008"/>
            </a:lvl7pPr>
            <a:lvl8pPr marL="3225363" indent="0">
              <a:buNone/>
              <a:defRPr sz="1008"/>
            </a:lvl8pPr>
            <a:lvl9pPr marL="3686129" indent="0">
              <a:buNone/>
              <a:defRPr sz="1008"/>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3AFD90F0-DCAB-4C50-A77F-C65CABA37A0E}" type="datetimeFigureOut">
              <a:rPr lang="zh-CN" altLang="en-US" smtClean="0"/>
              <a:t>2024/11/10</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B849FD57-E5DF-4EFD-A27A-EDC82BEAF529}" type="slidenum">
              <a:rPr lang="zh-CN" altLang="en-US" smtClean="0"/>
              <a:t>‹#›</a:t>
            </a:fld>
            <a:endParaRPr lang="zh-CN" altLang="en-US"/>
          </a:p>
        </p:txBody>
      </p:sp>
    </p:spTree>
    <p:extLst>
      <p:ext uri="{BB962C8B-B14F-4D97-AF65-F5344CB8AC3E}">
        <p14:creationId xmlns:p14="http://schemas.microsoft.com/office/powerpoint/2010/main" val="1532139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3AFD90F0-DCAB-4C50-A77F-C65CABA37A0E}" type="datetimeFigureOut">
              <a:rPr lang="zh-CN" altLang="en-US" smtClean="0"/>
              <a:t>2024/11/10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B849FD57-E5DF-4EFD-A27A-EDC82BEAF529}" type="slidenum">
              <a:rPr lang="zh-CN" altLang="en-US" smtClean="0"/>
              <a:t>‹#›</a:t>
            </a:fld>
            <a:endParaRPr lang="zh-CN" altLang="en-US"/>
          </a:p>
        </p:txBody>
      </p:sp>
    </p:spTree>
    <p:extLst>
      <p:ext uri="{BB962C8B-B14F-4D97-AF65-F5344CB8AC3E}">
        <p14:creationId xmlns:p14="http://schemas.microsoft.com/office/powerpoint/2010/main" val="3472881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93063" y="367999"/>
            <a:ext cx="2649438" cy="5857579"/>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844749" y="367999"/>
            <a:ext cx="7794724" cy="5857579"/>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3AFD90F0-DCAB-4C50-A77F-C65CABA37A0E}" type="datetimeFigureOut">
              <a:rPr lang="zh-CN" altLang="en-US" smtClean="0"/>
              <a:t>2024/11/10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B849FD57-E5DF-4EFD-A27A-EDC82BEAF529}" type="slidenum">
              <a:rPr lang="zh-CN" altLang="en-US" smtClean="0"/>
              <a:t>‹#›</a:t>
            </a:fld>
            <a:endParaRPr lang="zh-CN" altLang="en-US"/>
          </a:p>
        </p:txBody>
      </p:sp>
    </p:spTree>
    <p:extLst>
      <p:ext uri="{BB962C8B-B14F-4D97-AF65-F5344CB8AC3E}">
        <p14:creationId xmlns:p14="http://schemas.microsoft.com/office/powerpoint/2010/main" val="2580858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44749" y="367999"/>
            <a:ext cx="10597753" cy="1335996"/>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844749" y="1839993"/>
            <a:ext cx="10597753" cy="4385585"/>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844749" y="6406377"/>
            <a:ext cx="2764631" cy="367999"/>
          </a:xfrm>
          <a:prstGeom prst="rect">
            <a:avLst/>
          </a:prstGeom>
        </p:spPr>
        <p:txBody>
          <a:bodyPr vert="horz" lIns="91440" tIns="45720" rIns="91440" bIns="45720" rtlCol="0" anchor="ctr"/>
          <a:lstStyle>
            <a:lvl1pPr algn="l">
              <a:defRPr sz="1209">
                <a:solidFill>
                  <a:schemeClr val="tx1">
                    <a:tint val="75000"/>
                  </a:schemeClr>
                </a:solidFill>
              </a:defRPr>
            </a:lvl1pPr>
          </a:lstStyle>
          <a:p>
            <a:fld id="{3AFD90F0-DCAB-4C50-A77F-C65CABA37A0E}" type="datetimeFigureOut">
              <a:rPr lang="zh-CN" altLang="en-US" smtClean="0"/>
              <a:t>2024/11/10</a:t>
            </a:fld>
            <a:endParaRPr lang="zh-CN" altLang="en-US"/>
          </a:p>
        </p:txBody>
      </p:sp>
      <p:sp>
        <p:nvSpPr>
          <p:cNvPr id="5" name="Footer Placeholder 4"/>
          <p:cNvSpPr>
            <a:spLocks noGrp="1"/>
          </p:cNvSpPr>
          <p:nvPr>
            <p:ph type="ftr" sz="quarter" idx="3"/>
          </p:nvPr>
        </p:nvSpPr>
        <p:spPr>
          <a:xfrm>
            <a:off x="4070152" y="6406377"/>
            <a:ext cx="4146947" cy="367999"/>
          </a:xfrm>
          <a:prstGeom prst="rect">
            <a:avLst/>
          </a:prstGeom>
        </p:spPr>
        <p:txBody>
          <a:bodyPr vert="horz" lIns="91440" tIns="45720" rIns="91440" bIns="45720" rtlCol="0" anchor="ctr"/>
          <a:lstStyle>
            <a:lvl1pPr algn="ctr">
              <a:defRPr sz="1209">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8677870" y="6406377"/>
            <a:ext cx="2764631" cy="367999"/>
          </a:xfrm>
          <a:prstGeom prst="rect">
            <a:avLst/>
          </a:prstGeom>
        </p:spPr>
        <p:txBody>
          <a:bodyPr vert="horz" lIns="91440" tIns="45720" rIns="91440" bIns="45720" rtlCol="0" anchor="ctr"/>
          <a:lstStyle>
            <a:lvl1pPr algn="r">
              <a:defRPr sz="1209">
                <a:solidFill>
                  <a:schemeClr val="tx1">
                    <a:tint val="75000"/>
                  </a:schemeClr>
                </a:solidFill>
              </a:defRPr>
            </a:lvl1pPr>
          </a:lstStyle>
          <a:p>
            <a:fld id="{B849FD57-E5DF-4EFD-A27A-EDC82BEAF529}" type="slidenum">
              <a:rPr lang="zh-CN" altLang="en-US" smtClean="0"/>
              <a:t>‹#›</a:t>
            </a:fld>
            <a:endParaRPr lang="zh-CN" altLang="en-US"/>
          </a:p>
        </p:txBody>
      </p:sp>
    </p:spTree>
    <p:extLst>
      <p:ext uri="{BB962C8B-B14F-4D97-AF65-F5344CB8AC3E}">
        <p14:creationId xmlns:p14="http://schemas.microsoft.com/office/powerpoint/2010/main" val="410044764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21532" rtl="0" eaLnBrk="1" latinLnBrk="0" hangingPunct="1">
        <a:lnSpc>
          <a:spcPct val="90000"/>
        </a:lnSpc>
        <a:spcBef>
          <a:spcPct val="0"/>
        </a:spcBef>
        <a:buNone/>
        <a:defRPr sz="4434" kern="1200">
          <a:solidFill>
            <a:schemeClr val="tx1"/>
          </a:solidFill>
          <a:latin typeface="+mj-lt"/>
          <a:ea typeface="+mj-ea"/>
          <a:cs typeface="+mj-cs"/>
        </a:defRPr>
      </a:lvl1pPr>
    </p:titleStyle>
    <p:bodyStyle>
      <a:lvl1pPr marL="230383" indent="-230383" algn="l" defTabSz="921532" rtl="0" eaLnBrk="1" latinLnBrk="0" hangingPunct="1">
        <a:lnSpc>
          <a:spcPct val="90000"/>
        </a:lnSpc>
        <a:spcBef>
          <a:spcPts val="1008"/>
        </a:spcBef>
        <a:buFont typeface="Arial" panose="020B0604020202020204" pitchFamily="34" charset="0"/>
        <a:buChar char="•"/>
        <a:defRPr sz="2822" kern="1200">
          <a:solidFill>
            <a:schemeClr val="tx1"/>
          </a:solidFill>
          <a:latin typeface="+mn-lt"/>
          <a:ea typeface="+mn-ea"/>
          <a:cs typeface="+mn-cs"/>
        </a:defRPr>
      </a:lvl1pPr>
      <a:lvl2pPr marL="691149" indent="-230383" algn="l" defTabSz="921532" rtl="0" eaLnBrk="1" latinLnBrk="0" hangingPunct="1">
        <a:lnSpc>
          <a:spcPct val="90000"/>
        </a:lnSpc>
        <a:spcBef>
          <a:spcPts val="504"/>
        </a:spcBef>
        <a:buFont typeface="Arial" panose="020B0604020202020204" pitchFamily="34" charset="0"/>
        <a:buChar char="•"/>
        <a:defRPr sz="2419" kern="1200">
          <a:solidFill>
            <a:schemeClr val="tx1"/>
          </a:solidFill>
          <a:latin typeface="+mn-lt"/>
          <a:ea typeface="+mn-ea"/>
          <a:cs typeface="+mn-cs"/>
        </a:defRPr>
      </a:lvl2pPr>
      <a:lvl3pPr marL="1151915" indent="-230383" algn="l" defTabSz="921532" rtl="0" eaLnBrk="1" latinLnBrk="0" hangingPunct="1">
        <a:lnSpc>
          <a:spcPct val="90000"/>
        </a:lnSpc>
        <a:spcBef>
          <a:spcPts val="504"/>
        </a:spcBef>
        <a:buFont typeface="Arial" panose="020B0604020202020204" pitchFamily="34" charset="0"/>
        <a:buChar char="•"/>
        <a:defRPr sz="2016" kern="1200">
          <a:solidFill>
            <a:schemeClr val="tx1"/>
          </a:solidFill>
          <a:latin typeface="+mn-lt"/>
          <a:ea typeface="+mn-ea"/>
          <a:cs typeface="+mn-cs"/>
        </a:defRPr>
      </a:lvl3pPr>
      <a:lvl4pPr marL="1612682" indent="-230383" algn="l" defTabSz="921532" rtl="0" eaLnBrk="1" latinLnBrk="0" hangingPunct="1">
        <a:lnSpc>
          <a:spcPct val="90000"/>
        </a:lnSpc>
        <a:spcBef>
          <a:spcPts val="504"/>
        </a:spcBef>
        <a:buFont typeface="Arial" panose="020B0604020202020204" pitchFamily="34" charset="0"/>
        <a:buChar char="•"/>
        <a:defRPr sz="1814" kern="1200">
          <a:solidFill>
            <a:schemeClr val="tx1"/>
          </a:solidFill>
          <a:latin typeface="+mn-lt"/>
          <a:ea typeface="+mn-ea"/>
          <a:cs typeface="+mn-cs"/>
        </a:defRPr>
      </a:lvl4pPr>
      <a:lvl5pPr marL="2073448" indent="-230383" algn="l" defTabSz="921532" rtl="0" eaLnBrk="1" latinLnBrk="0" hangingPunct="1">
        <a:lnSpc>
          <a:spcPct val="90000"/>
        </a:lnSpc>
        <a:spcBef>
          <a:spcPts val="504"/>
        </a:spcBef>
        <a:buFont typeface="Arial" panose="020B0604020202020204" pitchFamily="34" charset="0"/>
        <a:buChar char="•"/>
        <a:defRPr sz="1814" kern="1200">
          <a:solidFill>
            <a:schemeClr val="tx1"/>
          </a:solidFill>
          <a:latin typeface="+mn-lt"/>
          <a:ea typeface="+mn-ea"/>
          <a:cs typeface="+mn-cs"/>
        </a:defRPr>
      </a:lvl5pPr>
      <a:lvl6pPr marL="2534214" indent="-230383" algn="l" defTabSz="921532" rtl="0" eaLnBrk="1" latinLnBrk="0" hangingPunct="1">
        <a:lnSpc>
          <a:spcPct val="90000"/>
        </a:lnSpc>
        <a:spcBef>
          <a:spcPts val="504"/>
        </a:spcBef>
        <a:buFont typeface="Arial" panose="020B0604020202020204" pitchFamily="34" charset="0"/>
        <a:buChar char="•"/>
        <a:defRPr sz="1814" kern="1200">
          <a:solidFill>
            <a:schemeClr val="tx1"/>
          </a:solidFill>
          <a:latin typeface="+mn-lt"/>
          <a:ea typeface="+mn-ea"/>
          <a:cs typeface="+mn-cs"/>
        </a:defRPr>
      </a:lvl6pPr>
      <a:lvl7pPr marL="2994980" indent="-230383" algn="l" defTabSz="921532" rtl="0" eaLnBrk="1" latinLnBrk="0" hangingPunct="1">
        <a:lnSpc>
          <a:spcPct val="90000"/>
        </a:lnSpc>
        <a:spcBef>
          <a:spcPts val="504"/>
        </a:spcBef>
        <a:buFont typeface="Arial" panose="020B0604020202020204" pitchFamily="34" charset="0"/>
        <a:buChar char="•"/>
        <a:defRPr sz="1814" kern="1200">
          <a:solidFill>
            <a:schemeClr val="tx1"/>
          </a:solidFill>
          <a:latin typeface="+mn-lt"/>
          <a:ea typeface="+mn-ea"/>
          <a:cs typeface="+mn-cs"/>
        </a:defRPr>
      </a:lvl7pPr>
      <a:lvl8pPr marL="3455746" indent="-230383" algn="l" defTabSz="921532" rtl="0" eaLnBrk="1" latinLnBrk="0" hangingPunct="1">
        <a:lnSpc>
          <a:spcPct val="90000"/>
        </a:lnSpc>
        <a:spcBef>
          <a:spcPts val="504"/>
        </a:spcBef>
        <a:buFont typeface="Arial" panose="020B0604020202020204" pitchFamily="34" charset="0"/>
        <a:buChar char="•"/>
        <a:defRPr sz="1814" kern="1200">
          <a:solidFill>
            <a:schemeClr val="tx1"/>
          </a:solidFill>
          <a:latin typeface="+mn-lt"/>
          <a:ea typeface="+mn-ea"/>
          <a:cs typeface="+mn-cs"/>
        </a:defRPr>
      </a:lvl8pPr>
      <a:lvl9pPr marL="3916512" indent="-230383" algn="l" defTabSz="921532" rtl="0" eaLnBrk="1" latinLnBrk="0" hangingPunct="1">
        <a:lnSpc>
          <a:spcPct val="90000"/>
        </a:lnSpc>
        <a:spcBef>
          <a:spcPts val="504"/>
        </a:spcBef>
        <a:buFont typeface="Arial" panose="020B0604020202020204" pitchFamily="34" charset="0"/>
        <a:buChar char="•"/>
        <a:defRPr sz="1814" kern="1200">
          <a:solidFill>
            <a:schemeClr val="tx1"/>
          </a:solidFill>
          <a:latin typeface="+mn-lt"/>
          <a:ea typeface="+mn-ea"/>
          <a:cs typeface="+mn-cs"/>
        </a:defRPr>
      </a:lvl9pPr>
    </p:bodyStyle>
    <p:otherStyle>
      <a:defPPr>
        <a:defRPr lang="en-US"/>
      </a:defPPr>
      <a:lvl1pPr marL="0" algn="l" defTabSz="921532" rtl="0" eaLnBrk="1" latinLnBrk="0" hangingPunct="1">
        <a:defRPr sz="1814" kern="1200">
          <a:solidFill>
            <a:schemeClr val="tx1"/>
          </a:solidFill>
          <a:latin typeface="+mn-lt"/>
          <a:ea typeface="+mn-ea"/>
          <a:cs typeface="+mn-cs"/>
        </a:defRPr>
      </a:lvl1pPr>
      <a:lvl2pPr marL="460766" algn="l" defTabSz="921532" rtl="0" eaLnBrk="1" latinLnBrk="0" hangingPunct="1">
        <a:defRPr sz="1814" kern="1200">
          <a:solidFill>
            <a:schemeClr val="tx1"/>
          </a:solidFill>
          <a:latin typeface="+mn-lt"/>
          <a:ea typeface="+mn-ea"/>
          <a:cs typeface="+mn-cs"/>
        </a:defRPr>
      </a:lvl2pPr>
      <a:lvl3pPr marL="921532" algn="l" defTabSz="921532" rtl="0" eaLnBrk="1" latinLnBrk="0" hangingPunct="1">
        <a:defRPr sz="1814" kern="1200">
          <a:solidFill>
            <a:schemeClr val="tx1"/>
          </a:solidFill>
          <a:latin typeface="+mn-lt"/>
          <a:ea typeface="+mn-ea"/>
          <a:cs typeface="+mn-cs"/>
        </a:defRPr>
      </a:lvl3pPr>
      <a:lvl4pPr marL="1382298" algn="l" defTabSz="921532" rtl="0" eaLnBrk="1" latinLnBrk="0" hangingPunct="1">
        <a:defRPr sz="1814" kern="1200">
          <a:solidFill>
            <a:schemeClr val="tx1"/>
          </a:solidFill>
          <a:latin typeface="+mn-lt"/>
          <a:ea typeface="+mn-ea"/>
          <a:cs typeface="+mn-cs"/>
        </a:defRPr>
      </a:lvl4pPr>
      <a:lvl5pPr marL="1843065" algn="l" defTabSz="921532" rtl="0" eaLnBrk="1" latinLnBrk="0" hangingPunct="1">
        <a:defRPr sz="1814" kern="1200">
          <a:solidFill>
            <a:schemeClr val="tx1"/>
          </a:solidFill>
          <a:latin typeface="+mn-lt"/>
          <a:ea typeface="+mn-ea"/>
          <a:cs typeface="+mn-cs"/>
        </a:defRPr>
      </a:lvl5pPr>
      <a:lvl6pPr marL="2303831" algn="l" defTabSz="921532" rtl="0" eaLnBrk="1" latinLnBrk="0" hangingPunct="1">
        <a:defRPr sz="1814" kern="1200">
          <a:solidFill>
            <a:schemeClr val="tx1"/>
          </a:solidFill>
          <a:latin typeface="+mn-lt"/>
          <a:ea typeface="+mn-ea"/>
          <a:cs typeface="+mn-cs"/>
        </a:defRPr>
      </a:lvl6pPr>
      <a:lvl7pPr marL="2764597" algn="l" defTabSz="921532" rtl="0" eaLnBrk="1" latinLnBrk="0" hangingPunct="1">
        <a:defRPr sz="1814" kern="1200">
          <a:solidFill>
            <a:schemeClr val="tx1"/>
          </a:solidFill>
          <a:latin typeface="+mn-lt"/>
          <a:ea typeface="+mn-ea"/>
          <a:cs typeface="+mn-cs"/>
        </a:defRPr>
      </a:lvl7pPr>
      <a:lvl8pPr marL="3225363" algn="l" defTabSz="921532" rtl="0" eaLnBrk="1" latinLnBrk="0" hangingPunct="1">
        <a:defRPr sz="1814" kern="1200">
          <a:solidFill>
            <a:schemeClr val="tx1"/>
          </a:solidFill>
          <a:latin typeface="+mn-lt"/>
          <a:ea typeface="+mn-ea"/>
          <a:cs typeface="+mn-cs"/>
        </a:defRPr>
      </a:lvl8pPr>
      <a:lvl9pPr marL="3686129" algn="l" defTabSz="921532" rtl="0" eaLnBrk="1" latinLnBrk="0" hangingPunct="1">
        <a:defRPr sz="1814"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0.xml"/><Relationship Id="rId7" Type="http://schemas.openxmlformats.org/officeDocument/2006/relationships/image" Target="../media/image5.jpe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emf"/><Relationship Id="rId5" Type="http://schemas.openxmlformats.org/officeDocument/2006/relationships/image" Target="../media/image3.emf"/><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0.xml"/><Relationship Id="rId7" Type="http://schemas.openxmlformats.org/officeDocument/2006/relationships/image" Target="../media/image4.emf"/><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emf"/><Relationship Id="rId5" Type="http://schemas.openxmlformats.org/officeDocument/2006/relationships/image" Target="../media/image5.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D9C8C5-921C-2B31-3328-2E359243929F}"/>
            </a:ext>
          </a:extLst>
        </p:cNvPr>
        <p:cNvGrpSpPr/>
        <p:nvPr/>
      </p:nvGrpSpPr>
      <p:grpSpPr>
        <a:xfrm>
          <a:off x="0" y="0"/>
          <a:ext cx="0" cy="0"/>
          <a:chOff x="0" y="0"/>
          <a:chExt cx="0" cy="0"/>
        </a:xfrm>
      </p:grpSpPr>
      <p:sp>
        <p:nvSpPr>
          <p:cNvPr id="9" name="矩形 8">
            <a:extLst>
              <a:ext uri="{FF2B5EF4-FFF2-40B4-BE49-F238E27FC236}">
                <a16:creationId xmlns:a16="http://schemas.microsoft.com/office/drawing/2014/main" id="{9E8B9055-F09C-DF39-E3CD-8A4FAE0EC0EE}"/>
              </a:ext>
            </a:extLst>
          </p:cNvPr>
          <p:cNvSpPr/>
          <p:nvPr/>
        </p:nvSpPr>
        <p:spPr>
          <a:xfrm>
            <a:off x="0" y="0"/>
            <a:ext cx="12287250" cy="6911975"/>
          </a:xfrm>
          <a:prstGeom prst="rect">
            <a:avLst/>
          </a:prstGeom>
          <a:solidFill>
            <a:srgbClr val="F6F5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矩形 1">
            <a:extLst>
              <a:ext uri="{FF2B5EF4-FFF2-40B4-BE49-F238E27FC236}">
                <a16:creationId xmlns:a16="http://schemas.microsoft.com/office/drawing/2014/main" id="{74347AEC-9658-3638-D19F-2BE212517E42}"/>
              </a:ext>
            </a:extLst>
          </p:cNvPr>
          <p:cNvSpPr/>
          <p:nvPr/>
        </p:nvSpPr>
        <p:spPr>
          <a:xfrm>
            <a:off x="0" y="1252451"/>
            <a:ext cx="12287250" cy="3507971"/>
          </a:xfrm>
          <a:prstGeom prst="rect">
            <a:avLst/>
          </a:prstGeom>
          <a:solidFill>
            <a:srgbClr val="ECEAD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2" name="文本框 41">
            <a:extLst>
              <a:ext uri="{FF2B5EF4-FFF2-40B4-BE49-F238E27FC236}">
                <a16:creationId xmlns:a16="http://schemas.microsoft.com/office/drawing/2014/main" id="{B0CAC4C2-34C5-7215-DC64-9E2B5C2B0AEF}"/>
              </a:ext>
            </a:extLst>
          </p:cNvPr>
          <p:cNvSpPr txBox="1"/>
          <p:nvPr/>
        </p:nvSpPr>
        <p:spPr>
          <a:xfrm>
            <a:off x="4901378" y="4913432"/>
            <a:ext cx="2843851" cy="958660"/>
          </a:xfrm>
          <a:prstGeom prst="rect">
            <a:avLst/>
          </a:prstGeom>
          <a:noFill/>
        </p:spPr>
        <p:txBody>
          <a:bodyPr wrap="square" rtlCol="0">
            <a:spAutoFit/>
          </a:bodyPr>
          <a:lstStyle/>
          <a:p>
            <a:pPr>
              <a:lnSpc>
                <a:spcPct val="150000"/>
              </a:lnSpc>
            </a:pPr>
            <a:r>
              <a:rPr lang="en-US" altLang="zh-CN" sz="2000" b="1" dirty="0">
                <a:latin typeface="Arial" panose="020B0604020202020204" pitchFamily="34" charset="0"/>
                <a:cs typeface="Arial" panose="020B0604020202020204" pitchFamily="34" charset="0"/>
              </a:rPr>
              <a:t>Presenter: Li </a:t>
            </a:r>
            <a:r>
              <a:rPr lang="en-US" altLang="zh-CN" sz="2000" b="1" dirty="0" err="1">
                <a:latin typeface="Arial" panose="020B0604020202020204" pitchFamily="34" charset="0"/>
                <a:cs typeface="Arial" panose="020B0604020202020204" pitchFamily="34" charset="0"/>
              </a:rPr>
              <a:t>Li</a:t>
            </a:r>
            <a:r>
              <a:rPr lang="en-US" altLang="zh-CN" sz="2000" b="1" dirty="0">
                <a:latin typeface="Arial" panose="020B0604020202020204" pitchFamily="34" charset="0"/>
                <a:cs typeface="Arial" panose="020B0604020202020204" pitchFamily="34" charset="0"/>
              </a:rPr>
              <a:t> </a:t>
            </a:r>
          </a:p>
          <a:p>
            <a:pPr>
              <a:lnSpc>
                <a:spcPct val="150000"/>
              </a:lnSpc>
            </a:pPr>
            <a:r>
              <a:rPr lang="en-US" altLang="zh-CN" sz="2000" b="1" dirty="0">
                <a:latin typeface="Arial" panose="020B0604020202020204" pitchFamily="34" charset="0"/>
                <a:cs typeface="Arial" panose="020B0604020202020204" pitchFamily="34" charset="0"/>
              </a:rPr>
              <a:t>ID: 2407513</a:t>
            </a:r>
            <a:endParaRPr lang="zh-CN" altLang="en-US" sz="2000" b="1" dirty="0">
              <a:latin typeface="Arial" panose="020B0604020202020204" pitchFamily="34" charset="0"/>
              <a:cs typeface="Arial" panose="020B0604020202020204" pitchFamily="34" charset="0"/>
            </a:endParaRPr>
          </a:p>
        </p:txBody>
      </p:sp>
      <p:sp>
        <p:nvSpPr>
          <p:cNvPr id="10" name="矩形 9">
            <a:extLst>
              <a:ext uri="{FF2B5EF4-FFF2-40B4-BE49-F238E27FC236}">
                <a16:creationId xmlns:a16="http://schemas.microsoft.com/office/drawing/2014/main" id="{2B3AAC25-9754-43B7-9BE7-CC1274667F3A}"/>
              </a:ext>
            </a:extLst>
          </p:cNvPr>
          <p:cNvSpPr/>
          <p:nvPr/>
        </p:nvSpPr>
        <p:spPr>
          <a:xfrm>
            <a:off x="8017640" y="2733377"/>
            <a:ext cx="2896371" cy="195799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tLang="zh-CN" sz="1200" dirty="0">
              <a:solidFill>
                <a:schemeClr val="tx1"/>
              </a:solidFill>
              <a:latin typeface="Arial" panose="020B0604020202020204" pitchFamily="34" charset="0"/>
              <a:cs typeface="Arial" panose="020B0604020202020204" pitchFamily="34" charset="0"/>
            </a:endParaRPr>
          </a:p>
        </p:txBody>
      </p:sp>
      <p:pic>
        <p:nvPicPr>
          <p:cNvPr id="5" name="图片 4">
            <a:extLst>
              <a:ext uri="{FF2B5EF4-FFF2-40B4-BE49-F238E27FC236}">
                <a16:creationId xmlns:a16="http://schemas.microsoft.com/office/drawing/2014/main" id="{8C2FF139-5250-CBE3-04A6-323FECFA6C78}"/>
              </a:ext>
            </a:extLst>
          </p:cNvPr>
          <p:cNvPicPr>
            <a:picLocks noChangeAspect="1"/>
          </p:cNvPicPr>
          <p:nvPr/>
        </p:nvPicPr>
        <p:blipFill>
          <a:blip r:embed="rId5">
            <a:extLst>
              <a:ext uri="{28A0092B-C50C-407E-A947-70E740481C1C}">
                <a14:useLocalDpi xmlns:a14="http://schemas.microsoft.com/office/drawing/2010/main" val="0"/>
              </a:ext>
            </a:extLst>
          </a:blip>
          <a:srcRect r="68779"/>
          <a:stretch/>
        </p:blipFill>
        <p:spPr>
          <a:xfrm>
            <a:off x="770832" y="99754"/>
            <a:ext cx="725459" cy="914163"/>
          </a:xfrm>
          <a:prstGeom prst="rect">
            <a:avLst/>
          </a:prstGeom>
        </p:spPr>
      </p:pic>
      <p:sp>
        <p:nvSpPr>
          <p:cNvPr id="6" name="文本框 5">
            <a:extLst>
              <a:ext uri="{FF2B5EF4-FFF2-40B4-BE49-F238E27FC236}">
                <a16:creationId xmlns:a16="http://schemas.microsoft.com/office/drawing/2014/main" id="{0E1A01C5-D4E1-36AF-0419-C2DFE481D6E9}"/>
              </a:ext>
            </a:extLst>
          </p:cNvPr>
          <p:cNvSpPr txBox="1"/>
          <p:nvPr/>
        </p:nvSpPr>
        <p:spPr>
          <a:xfrm>
            <a:off x="10063942" y="6251628"/>
            <a:ext cx="1873134" cy="307777"/>
          </a:xfrm>
          <a:prstGeom prst="rect">
            <a:avLst/>
          </a:prstGeom>
          <a:noFill/>
        </p:spPr>
        <p:txBody>
          <a:bodyPr wrap="square" rtlCol="0">
            <a:spAutoFit/>
          </a:bodyPr>
          <a:lstStyle/>
          <a:p>
            <a:pPr algn="ctr"/>
            <a:r>
              <a:rPr lang="en-US" altLang="zh-CN" sz="1400" dirty="0">
                <a:latin typeface="Arial" panose="020B0604020202020204" pitchFamily="34" charset="0"/>
                <a:cs typeface="Arial" panose="020B0604020202020204" pitchFamily="34" charset="0"/>
              </a:rPr>
              <a:t>6 November 2024</a:t>
            </a:r>
          </a:p>
        </p:txBody>
      </p:sp>
      <p:sp>
        <p:nvSpPr>
          <p:cNvPr id="4" name="标题 3">
            <a:extLst>
              <a:ext uri="{FF2B5EF4-FFF2-40B4-BE49-F238E27FC236}">
                <a16:creationId xmlns:a16="http://schemas.microsoft.com/office/drawing/2014/main" id="{C5FE1DC0-30E3-40F6-9DD3-3EFCDDCF08DF}"/>
              </a:ext>
            </a:extLst>
          </p:cNvPr>
          <p:cNvSpPr>
            <a:spLocks noGrp="1"/>
          </p:cNvSpPr>
          <p:nvPr>
            <p:ph type="title"/>
          </p:nvPr>
        </p:nvSpPr>
        <p:spPr>
          <a:xfrm>
            <a:off x="770832" y="1813433"/>
            <a:ext cx="10745586" cy="2426056"/>
          </a:xfrm>
        </p:spPr>
        <p:txBody>
          <a:bodyPr>
            <a:noAutofit/>
          </a:bodyPr>
          <a:lstStyle/>
          <a:p>
            <a:pPr algn="ctr">
              <a:lnSpc>
                <a:spcPct val="150000"/>
              </a:lnSpc>
            </a:pPr>
            <a:r>
              <a:rPr lang="en-US" altLang="zh-CN" sz="3600" b="1" dirty="0">
                <a:latin typeface="Arial" panose="020B0604020202020204" pitchFamily="34" charset="0"/>
                <a:cs typeface="Arial" panose="020B0604020202020204" pitchFamily="34" charset="0"/>
              </a:rPr>
              <a:t>Effects of a Synthesis Teaching Orientation Toward Process, Purpose, and Context</a:t>
            </a:r>
            <a:br>
              <a:rPr lang="en-US" altLang="zh-CN" sz="3600" b="1" dirty="0">
                <a:latin typeface="Arial" panose="020B0604020202020204" pitchFamily="34" charset="0"/>
                <a:cs typeface="Arial" panose="020B0604020202020204" pitchFamily="34" charset="0"/>
              </a:rPr>
            </a:br>
            <a:r>
              <a:rPr lang="en-US" altLang="zh-CN" sz="3600" b="1" dirty="0">
                <a:latin typeface="Arial" panose="020B0604020202020204" pitchFamily="34" charset="0"/>
                <a:cs typeface="Arial" panose="020B0604020202020204" pitchFamily="34" charset="0"/>
              </a:rPr>
              <a:t> on Second Language Writing</a:t>
            </a:r>
            <a:endParaRPr lang="zh-CN" altLang="en-US" sz="3600" b="1" dirty="0">
              <a:latin typeface="Arial" panose="020B0604020202020204" pitchFamily="34" charset="0"/>
              <a:cs typeface="Arial" panose="020B0604020202020204" pitchFamily="34" charset="0"/>
            </a:endParaRPr>
          </a:p>
        </p:txBody>
      </p:sp>
      <p:pic>
        <p:nvPicPr>
          <p:cNvPr id="3" name="音频 2">
            <a:hlinkClick r:id="" action="ppaction://media"/>
            <a:extLst>
              <a:ext uri="{FF2B5EF4-FFF2-40B4-BE49-F238E27FC236}">
                <a16:creationId xmlns:a16="http://schemas.microsoft.com/office/drawing/2014/main" id="{0780D945-42D8-B190-F04A-77F6C6AFBAF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453906" t="-233447" r="-453906" b="-233447"/>
          <a:stretch>
            <a:fillRect/>
          </a:stretch>
        </p:blipFill>
        <p:spPr>
          <a:xfrm>
            <a:off x="9215437" y="5184030"/>
            <a:ext cx="3071813" cy="1727895"/>
          </a:xfrm>
          <a:prstGeom prst="rect">
            <a:avLst/>
          </a:prstGeom>
        </p:spPr>
      </p:pic>
    </p:spTree>
    <p:extLst>
      <p:ext uri="{BB962C8B-B14F-4D97-AF65-F5344CB8AC3E}">
        <p14:creationId xmlns:p14="http://schemas.microsoft.com/office/powerpoint/2010/main" val="1680870838"/>
      </p:ext>
    </p:extLst>
  </p:cSld>
  <p:clrMapOvr>
    <a:masterClrMapping/>
  </p:clrMapOvr>
  <mc:AlternateContent xmlns:mc="http://schemas.openxmlformats.org/markup-compatibility/2006" xmlns:p14="http://schemas.microsoft.com/office/powerpoint/2010/main">
    <mc:Choice Requires="p14">
      <p:transition spd="slow" p14:dur="2000" advTm="52958"/>
    </mc:Choice>
    <mc:Fallback xmlns="">
      <p:transition spd="slow" advTm="52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矩形 38">
            <a:extLst>
              <a:ext uri="{FF2B5EF4-FFF2-40B4-BE49-F238E27FC236}">
                <a16:creationId xmlns:a16="http://schemas.microsoft.com/office/drawing/2014/main" id="{F46A1822-3CB7-128D-0B3B-06267FEB7AE4}"/>
              </a:ext>
            </a:extLst>
          </p:cNvPr>
          <p:cNvSpPr/>
          <p:nvPr/>
        </p:nvSpPr>
        <p:spPr>
          <a:xfrm>
            <a:off x="7170621" y="4331952"/>
            <a:ext cx="5116629" cy="2580023"/>
          </a:xfrm>
          <a:prstGeom prst="rect">
            <a:avLst/>
          </a:prstGeom>
          <a:solidFill>
            <a:srgbClr val="F6F5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8" name="矩形 37">
            <a:extLst>
              <a:ext uri="{FF2B5EF4-FFF2-40B4-BE49-F238E27FC236}">
                <a16:creationId xmlns:a16="http://schemas.microsoft.com/office/drawing/2014/main" id="{4A1F3C10-7972-58A5-9149-1A45B9219B4A}"/>
              </a:ext>
            </a:extLst>
          </p:cNvPr>
          <p:cNvSpPr/>
          <p:nvPr/>
        </p:nvSpPr>
        <p:spPr>
          <a:xfrm>
            <a:off x="0" y="4340569"/>
            <a:ext cx="7170599" cy="2571406"/>
          </a:xfrm>
          <a:prstGeom prst="rect">
            <a:avLst/>
          </a:prstGeom>
          <a:solidFill>
            <a:srgbClr val="ECEAD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7" name="矩形 36">
            <a:extLst>
              <a:ext uri="{FF2B5EF4-FFF2-40B4-BE49-F238E27FC236}">
                <a16:creationId xmlns:a16="http://schemas.microsoft.com/office/drawing/2014/main" id="{0A2C3D45-1D99-CA69-8C70-3EE4C1BB3544}"/>
              </a:ext>
            </a:extLst>
          </p:cNvPr>
          <p:cNvSpPr/>
          <p:nvPr/>
        </p:nvSpPr>
        <p:spPr>
          <a:xfrm>
            <a:off x="4134130" y="919942"/>
            <a:ext cx="3036469" cy="3420627"/>
          </a:xfrm>
          <a:prstGeom prst="rect">
            <a:avLst/>
          </a:prstGeom>
          <a:solidFill>
            <a:srgbClr val="F6F5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6" name="矩形 35">
            <a:extLst>
              <a:ext uri="{FF2B5EF4-FFF2-40B4-BE49-F238E27FC236}">
                <a16:creationId xmlns:a16="http://schemas.microsoft.com/office/drawing/2014/main" id="{B65E16C6-D64A-8DAE-D8E3-BCA37792B270}"/>
              </a:ext>
            </a:extLst>
          </p:cNvPr>
          <p:cNvSpPr/>
          <p:nvPr/>
        </p:nvSpPr>
        <p:spPr>
          <a:xfrm>
            <a:off x="7170600" y="919940"/>
            <a:ext cx="5116650" cy="3420627"/>
          </a:xfrm>
          <a:prstGeom prst="rect">
            <a:avLst/>
          </a:prstGeom>
          <a:solidFill>
            <a:srgbClr val="ECEAD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4" name="矩形 33">
            <a:extLst>
              <a:ext uri="{FF2B5EF4-FFF2-40B4-BE49-F238E27FC236}">
                <a16:creationId xmlns:a16="http://schemas.microsoft.com/office/drawing/2014/main" id="{CF39E0ED-4D27-D973-C788-905142B9DDAF}"/>
              </a:ext>
            </a:extLst>
          </p:cNvPr>
          <p:cNvSpPr/>
          <p:nvPr/>
        </p:nvSpPr>
        <p:spPr>
          <a:xfrm>
            <a:off x="0" y="919942"/>
            <a:ext cx="4134131" cy="3420628"/>
          </a:xfrm>
          <a:prstGeom prst="rect">
            <a:avLst/>
          </a:prstGeom>
          <a:solidFill>
            <a:srgbClr val="F6F5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标题 3">
            <a:extLst>
              <a:ext uri="{FF2B5EF4-FFF2-40B4-BE49-F238E27FC236}">
                <a16:creationId xmlns:a16="http://schemas.microsoft.com/office/drawing/2014/main" id="{AF5E8089-11BF-C086-A76F-963A9BE56CB8}"/>
              </a:ext>
            </a:extLst>
          </p:cNvPr>
          <p:cNvSpPr>
            <a:spLocks noGrp="1"/>
          </p:cNvSpPr>
          <p:nvPr>
            <p:ph type="title"/>
          </p:nvPr>
        </p:nvSpPr>
        <p:spPr>
          <a:xfrm>
            <a:off x="684654" y="0"/>
            <a:ext cx="10576498" cy="867255"/>
          </a:xfrm>
        </p:spPr>
        <p:txBody>
          <a:bodyPr>
            <a:normAutofit/>
          </a:bodyPr>
          <a:lstStyle/>
          <a:p>
            <a:pPr algn="ctr">
              <a:lnSpc>
                <a:spcPct val="100000"/>
              </a:lnSpc>
            </a:pPr>
            <a:r>
              <a:rPr lang="en-US" altLang="zh-CN" sz="1800" b="1" dirty="0">
                <a:latin typeface="Arial" panose="020B0604020202020204" pitchFamily="34" charset="0"/>
                <a:cs typeface="Arial" panose="020B0604020202020204" pitchFamily="34" charset="0"/>
              </a:rPr>
              <a:t>Effects of a Synthesis Teaching Orientation Toward Process, Purpose, and Context</a:t>
            </a:r>
            <a:br>
              <a:rPr lang="en-US" altLang="zh-CN" sz="1800" b="1" dirty="0">
                <a:latin typeface="Arial" panose="020B0604020202020204" pitchFamily="34" charset="0"/>
                <a:cs typeface="Arial" panose="020B0604020202020204" pitchFamily="34" charset="0"/>
              </a:rPr>
            </a:br>
            <a:r>
              <a:rPr lang="en-US" altLang="zh-CN" sz="1800" b="1" dirty="0">
                <a:latin typeface="Arial" panose="020B0604020202020204" pitchFamily="34" charset="0"/>
                <a:cs typeface="Arial" panose="020B0604020202020204" pitchFamily="34" charset="0"/>
              </a:rPr>
              <a:t> on Second Language Writing</a:t>
            </a:r>
            <a:endParaRPr lang="zh-CN" altLang="en-US" sz="1400" b="1" dirty="0">
              <a:latin typeface="Arial" panose="020B0604020202020204" pitchFamily="34" charset="0"/>
              <a:cs typeface="Arial" panose="020B0604020202020204" pitchFamily="34" charset="0"/>
            </a:endParaRPr>
          </a:p>
        </p:txBody>
      </p:sp>
      <p:sp>
        <p:nvSpPr>
          <p:cNvPr id="11" name="矩形 10">
            <a:extLst>
              <a:ext uri="{FF2B5EF4-FFF2-40B4-BE49-F238E27FC236}">
                <a16:creationId xmlns:a16="http://schemas.microsoft.com/office/drawing/2014/main" id="{8F7D02DC-ED41-F70C-B27B-519A4E6CF76A}"/>
              </a:ext>
            </a:extLst>
          </p:cNvPr>
          <p:cNvSpPr/>
          <p:nvPr/>
        </p:nvSpPr>
        <p:spPr>
          <a:xfrm>
            <a:off x="149999" y="976484"/>
            <a:ext cx="3928203" cy="186596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1400" b="1" dirty="0">
                <a:solidFill>
                  <a:schemeClr val="tx1"/>
                </a:solidFill>
                <a:latin typeface="Arial" panose="020B0604020202020204" pitchFamily="34" charset="0"/>
                <a:cs typeface="Arial" panose="020B0604020202020204" pitchFamily="34" charset="0"/>
              </a:rPr>
              <a:t>Introduction</a:t>
            </a:r>
          </a:p>
          <a:p>
            <a:pPr algn="just"/>
            <a:r>
              <a:rPr lang="en-US" altLang="zh-CN" sz="1200" dirty="0">
                <a:solidFill>
                  <a:schemeClr val="tx1"/>
                </a:solidFill>
                <a:latin typeface="Arial" panose="020B0604020202020204" pitchFamily="34" charset="0"/>
                <a:cs typeface="Arial" panose="020B0604020202020204" pitchFamily="34" charset="0"/>
              </a:rPr>
              <a:t>Different writing conceptions drive different teaching orientation in classrooms. The teaching orientations vary from structure to content, from process to context. It is uncommon for educators to adhere strictly to a single orientation, given that writing is one of the most complex activities involved in language learning. This paper will explore the effects of a synthesis teaching orientation toward process, purpose, and context (Hyland, 2003) on L2 writing in classroom. </a:t>
            </a:r>
          </a:p>
        </p:txBody>
      </p:sp>
      <p:sp>
        <p:nvSpPr>
          <p:cNvPr id="13" name="矩形 12">
            <a:extLst>
              <a:ext uri="{FF2B5EF4-FFF2-40B4-BE49-F238E27FC236}">
                <a16:creationId xmlns:a16="http://schemas.microsoft.com/office/drawing/2014/main" id="{0172AB2D-7F4A-8450-773B-F3A7805C7DCC}"/>
              </a:ext>
            </a:extLst>
          </p:cNvPr>
          <p:cNvSpPr/>
          <p:nvPr/>
        </p:nvSpPr>
        <p:spPr>
          <a:xfrm>
            <a:off x="149998" y="2938289"/>
            <a:ext cx="3928204" cy="132162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1400" b="1" dirty="0">
                <a:solidFill>
                  <a:schemeClr val="tx1"/>
                </a:solidFill>
                <a:latin typeface="Arial" panose="020B0604020202020204" pitchFamily="34" charset="0"/>
                <a:cs typeface="Arial" panose="020B0604020202020204" pitchFamily="34" charset="0"/>
              </a:rPr>
              <a:t>Research Questions</a:t>
            </a:r>
          </a:p>
          <a:p>
            <a:r>
              <a:rPr lang="en-US" altLang="zh-CN" sz="1200" dirty="0">
                <a:solidFill>
                  <a:schemeClr val="tx1"/>
                </a:solidFill>
                <a:latin typeface="Arial" panose="020B0604020202020204" pitchFamily="34" charset="0"/>
                <a:cs typeface="Arial" panose="020B0604020202020204" pitchFamily="34" charset="0"/>
              </a:rPr>
              <a:t>What changes occur in overall grading of students’ writing as a result of a synthesis teaching orientation toward process, purpose, and context?</a:t>
            </a:r>
          </a:p>
          <a:p>
            <a:r>
              <a:rPr lang="en-US" altLang="zh-CN" sz="1200" dirty="0">
                <a:solidFill>
                  <a:schemeClr val="tx1"/>
                </a:solidFill>
                <a:latin typeface="Arial" panose="020B0604020202020204" pitchFamily="34" charset="0"/>
                <a:cs typeface="Arial" panose="020B0604020202020204" pitchFamily="34" charset="0"/>
              </a:rPr>
              <a:t>What effects does a synthesis teaching orientation toward process, purpose, and context have on CAF measurement of students’ writing? </a:t>
            </a:r>
          </a:p>
        </p:txBody>
      </p:sp>
      <p:sp>
        <p:nvSpPr>
          <p:cNvPr id="14" name="矩形 13">
            <a:extLst>
              <a:ext uri="{FF2B5EF4-FFF2-40B4-BE49-F238E27FC236}">
                <a16:creationId xmlns:a16="http://schemas.microsoft.com/office/drawing/2014/main" id="{E5FA912B-AD26-EAA4-58BF-2A77A126198B}"/>
              </a:ext>
            </a:extLst>
          </p:cNvPr>
          <p:cNvSpPr/>
          <p:nvPr/>
        </p:nvSpPr>
        <p:spPr>
          <a:xfrm>
            <a:off x="4179489" y="945348"/>
            <a:ext cx="2896371" cy="195799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1400" b="1" dirty="0">
                <a:solidFill>
                  <a:schemeClr val="tx1"/>
                </a:solidFill>
                <a:latin typeface="Arial" panose="020B0604020202020204" pitchFamily="34" charset="0"/>
                <a:cs typeface="Arial" panose="020B0604020202020204" pitchFamily="34" charset="0"/>
              </a:rPr>
              <a:t>Methodology</a:t>
            </a:r>
          </a:p>
          <a:p>
            <a:pPr algn="just"/>
            <a:r>
              <a:rPr lang="en-US" altLang="zh-CN" sz="1200" dirty="0">
                <a:solidFill>
                  <a:schemeClr val="tx1"/>
                </a:solidFill>
                <a:latin typeface="Arial" panose="020B0604020202020204" pitchFamily="34" charset="0"/>
                <a:cs typeface="Arial" panose="020B0604020202020204" pitchFamily="34" charset="0"/>
              </a:rPr>
              <a:t>This quasi-experimental classroom-based study will be conducted in a school of foreign languages of a university in China. The participants with similar proficiency levels and language backgrounds will be assigned into two groups. </a:t>
            </a:r>
          </a:p>
          <a:p>
            <a:pPr algn="just"/>
            <a:r>
              <a:rPr lang="en-US" altLang="zh-CN" sz="1200" dirty="0">
                <a:solidFill>
                  <a:schemeClr val="tx1"/>
                </a:solidFill>
                <a:latin typeface="Arial" panose="020B0604020202020204" pitchFamily="34" charset="0"/>
                <a:cs typeface="Arial" panose="020B0604020202020204" pitchFamily="34" charset="0"/>
              </a:rPr>
              <a:t>Group A: Traditional teaching orientation</a:t>
            </a:r>
          </a:p>
          <a:p>
            <a:pPr algn="just"/>
            <a:r>
              <a:rPr lang="en-US" altLang="zh-CN" sz="1200" dirty="0">
                <a:solidFill>
                  <a:schemeClr val="tx1"/>
                </a:solidFill>
                <a:latin typeface="Arial" panose="020B0604020202020204" pitchFamily="34" charset="0"/>
                <a:cs typeface="Arial" panose="020B0604020202020204" pitchFamily="34" charset="0"/>
              </a:rPr>
              <a:t>Group B: Synthesis teaching orientation</a:t>
            </a:r>
          </a:p>
        </p:txBody>
      </p:sp>
      <p:sp>
        <p:nvSpPr>
          <p:cNvPr id="15" name="矩形 14">
            <a:extLst>
              <a:ext uri="{FF2B5EF4-FFF2-40B4-BE49-F238E27FC236}">
                <a16:creationId xmlns:a16="http://schemas.microsoft.com/office/drawing/2014/main" id="{AA7B4953-3CC8-EAAC-76D9-00DD4EF26C1B}"/>
              </a:ext>
            </a:extLst>
          </p:cNvPr>
          <p:cNvSpPr/>
          <p:nvPr/>
        </p:nvSpPr>
        <p:spPr>
          <a:xfrm>
            <a:off x="149998" y="4355755"/>
            <a:ext cx="7020603" cy="250353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1400" b="1" dirty="0">
                <a:solidFill>
                  <a:schemeClr val="tx1"/>
                </a:solidFill>
                <a:latin typeface="Arial" panose="020B0604020202020204" pitchFamily="34" charset="0"/>
                <a:cs typeface="Arial" panose="020B0604020202020204" pitchFamily="34" charset="0"/>
              </a:rPr>
              <a:t>Data Analysis</a:t>
            </a:r>
          </a:p>
          <a:p>
            <a:r>
              <a:rPr lang="en-US" altLang="zh-CN" sz="1200" dirty="0">
                <a:solidFill>
                  <a:schemeClr val="tx1"/>
                </a:solidFill>
                <a:latin typeface="Arial" panose="020B0604020202020204" pitchFamily="34" charset="0"/>
                <a:cs typeface="Arial" panose="020B0604020202020204" pitchFamily="34" charset="0"/>
              </a:rPr>
              <a:t>According the overall grading and CAF measurement, the same lecturer analyzes the writing tasks from both the pre-test and post-test, comparing the differences between the two.</a:t>
            </a:r>
          </a:p>
          <a:p>
            <a:endParaRPr lang="en-US" altLang="zh-CN" sz="1206" dirty="0">
              <a:solidFill>
                <a:schemeClr val="tx1"/>
              </a:solidFill>
              <a:latin typeface="Arial" panose="020B0604020202020204" pitchFamily="34" charset="0"/>
              <a:cs typeface="Arial" panose="020B0604020202020204" pitchFamily="34" charset="0"/>
            </a:endParaRPr>
          </a:p>
          <a:p>
            <a:endParaRPr lang="en-US" altLang="zh-CN" sz="1206" dirty="0">
              <a:solidFill>
                <a:schemeClr val="tx1"/>
              </a:solidFill>
              <a:latin typeface="Arial" panose="020B0604020202020204" pitchFamily="34" charset="0"/>
              <a:cs typeface="Arial" panose="020B0604020202020204" pitchFamily="34" charset="0"/>
            </a:endParaRPr>
          </a:p>
          <a:p>
            <a:endParaRPr lang="en-US" altLang="zh-CN" sz="1206" dirty="0">
              <a:solidFill>
                <a:schemeClr val="tx1"/>
              </a:solidFill>
              <a:latin typeface="Arial" panose="020B0604020202020204" pitchFamily="34" charset="0"/>
              <a:cs typeface="Arial" panose="020B0604020202020204" pitchFamily="34" charset="0"/>
            </a:endParaRPr>
          </a:p>
          <a:p>
            <a:endParaRPr lang="en-US" altLang="zh-CN" sz="1206" dirty="0">
              <a:solidFill>
                <a:schemeClr val="tx1"/>
              </a:solidFill>
              <a:latin typeface="Arial" panose="020B0604020202020204" pitchFamily="34" charset="0"/>
              <a:cs typeface="Arial" panose="020B0604020202020204" pitchFamily="34" charset="0"/>
            </a:endParaRPr>
          </a:p>
          <a:p>
            <a:endParaRPr lang="en-US" altLang="zh-CN" sz="1206" dirty="0">
              <a:solidFill>
                <a:schemeClr val="tx1"/>
              </a:solidFill>
              <a:latin typeface="Arial" panose="020B0604020202020204" pitchFamily="34" charset="0"/>
              <a:cs typeface="Arial" panose="020B0604020202020204" pitchFamily="34" charset="0"/>
            </a:endParaRPr>
          </a:p>
          <a:p>
            <a:endParaRPr lang="en-US" altLang="zh-CN" sz="1206" dirty="0">
              <a:solidFill>
                <a:schemeClr val="tx1"/>
              </a:solidFill>
              <a:latin typeface="Arial" panose="020B0604020202020204" pitchFamily="34" charset="0"/>
              <a:cs typeface="Arial" panose="020B0604020202020204" pitchFamily="34" charset="0"/>
            </a:endParaRPr>
          </a:p>
          <a:p>
            <a:endParaRPr lang="en-US" altLang="zh-CN" sz="1206" dirty="0">
              <a:solidFill>
                <a:schemeClr val="tx1"/>
              </a:solidFill>
              <a:latin typeface="Arial" panose="020B0604020202020204" pitchFamily="34" charset="0"/>
              <a:cs typeface="Arial" panose="020B0604020202020204" pitchFamily="34" charset="0"/>
            </a:endParaRPr>
          </a:p>
          <a:p>
            <a:endParaRPr lang="en-US" altLang="zh-CN" sz="1206" dirty="0">
              <a:solidFill>
                <a:schemeClr val="tx1"/>
              </a:solidFill>
              <a:latin typeface="Arial" panose="020B0604020202020204" pitchFamily="34" charset="0"/>
              <a:cs typeface="Arial" panose="020B0604020202020204" pitchFamily="34" charset="0"/>
            </a:endParaRPr>
          </a:p>
          <a:p>
            <a:endParaRPr lang="en-US" altLang="zh-CN" sz="1206" dirty="0">
              <a:solidFill>
                <a:schemeClr val="tx1"/>
              </a:solidFill>
              <a:latin typeface="Arial" panose="020B0604020202020204" pitchFamily="34" charset="0"/>
              <a:cs typeface="Arial" panose="020B0604020202020204" pitchFamily="34" charset="0"/>
            </a:endParaRPr>
          </a:p>
          <a:p>
            <a:endParaRPr lang="en-US" altLang="zh-CN" sz="1206" dirty="0">
              <a:solidFill>
                <a:schemeClr val="tx1"/>
              </a:solidFill>
              <a:latin typeface="Arial" panose="020B0604020202020204" pitchFamily="34" charset="0"/>
              <a:cs typeface="Arial" panose="020B0604020202020204" pitchFamily="34" charset="0"/>
            </a:endParaRPr>
          </a:p>
        </p:txBody>
      </p:sp>
      <p:sp>
        <p:nvSpPr>
          <p:cNvPr id="17" name="矩形 16">
            <a:extLst>
              <a:ext uri="{FF2B5EF4-FFF2-40B4-BE49-F238E27FC236}">
                <a16:creationId xmlns:a16="http://schemas.microsoft.com/office/drawing/2014/main" id="{951E7C4D-CC40-7685-8409-06F1061B9E76}"/>
              </a:ext>
            </a:extLst>
          </p:cNvPr>
          <p:cNvSpPr/>
          <p:nvPr/>
        </p:nvSpPr>
        <p:spPr>
          <a:xfrm>
            <a:off x="7215958" y="976484"/>
            <a:ext cx="4976553" cy="159492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1400" b="1" dirty="0">
                <a:solidFill>
                  <a:schemeClr val="tx1"/>
                </a:solidFill>
                <a:latin typeface="Arial" panose="020B0604020202020204" pitchFamily="34" charset="0"/>
                <a:cs typeface="Arial" panose="020B0604020202020204" pitchFamily="34" charset="0"/>
              </a:rPr>
              <a:t>Findings</a:t>
            </a:r>
          </a:p>
          <a:p>
            <a:pPr algn="just"/>
            <a:r>
              <a:rPr lang="en-US" altLang="zh-CN" sz="1200" dirty="0">
                <a:solidFill>
                  <a:schemeClr val="tx1"/>
                </a:solidFill>
                <a:latin typeface="Arial" panose="020B0604020202020204" pitchFamily="34" charset="0"/>
                <a:cs typeface="Arial" panose="020B0604020202020204" pitchFamily="34" charset="0"/>
              </a:rPr>
              <a:t>By comparing the results of writing tasks from the pre-test and post-test, the effects of a synthesis teaching orientation toward process, purpose, and context on L2 writing may vary across different dimensions when evaluated using overall grading and CAF measurement. It is possible that overall grading and CAF assessment may contradict or complement each other. This topic warrants further investigation.</a:t>
            </a:r>
          </a:p>
        </p:txBody>
      </p:sp>
      <p:sp>
        <p:nvSpPr>
          <p:cNvPr id="18" name="矩形 17">
            <a:extLst>
              <a:ext uri="{FF2B5EF4-FFF2-40B4-BE49-F238E27FC236}">
                <a16:creationId xmlns:a16="http://schemas.microsoft.com/office/drawing/2014/main" id="{F0C70992-6D49-C492-5C53-F1B0EED9C363}"/>
              </a:ext>
            </a:extLst>
          </p:cNvPr>
          <p:cNvSpPr/>
          <p:nvPr/>
        </p:nvSpPr>
        <p:spPr>
          <a:xfrm>
            <a:off x="7226530" y="2643446"/>
            <a:ext cx="4965981" cy="154616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1400" b="1" dirty="0">
                <a:solidFill>
                  <a:schemeClr val="tx1"/>
                </a:solidFill>
                <a:latin typeface="Arial" panose="020B0604020202020204" pitchFamily="34" charset="0"/>
                <a:cs typeface="Arial" panose="020B0604020202020204" pitchFamily="34" charset="0"/>
              </a:rPr>
              <a:t>Conclusion</a:t>
            </a:r>
          </a:p>
          <a:p>
            <a:pPr algn="just"/>
            <a:r>
              <a:rPr lang="en-US" altLang="zh-CN" sz="1200" dirty="0">
                <a:solidFill>
                  <a:schemeClr val="tx1"/>
                </a:solidFill>
                <a:latin typeface="Arial" panose="020B0604020202020204" pitchFamily="34" charset="0"/>
                <a:cs typeface="Arial" panose="020B0604020202020204" pitchFamily="34" charset="0"/>
              </a:rPr>
              <a:t>The study may reveal that a synthesis teaching orientation toward process, purpose, and context has significant effects on certain aspects of L2 writing (to be discussed). Compared the traditional instructions, a synthesis teaching orientation toward process, purpose, and context may equip students with deep understanding of writing process, broadening their awareness of social purposes of writing, and taking the particular readers into consideration. </a:t>
            </a:r>
          </a:p>
        </p:txBody>
      </p:sp>
      <p:sp>
        <p:nvSpPr>
          <p:cNvPr id="19" name="矩形 18">
            <a:extLst>
              <a:ext uri="{FF2B5EF4-FFF2-40B4-BE49-F238E27FC236}">
                <a16:creationId xmlns:a16="http://schemas.microsoft.com/office/drawing/2014/main" id="{26DA09B7-CE5D-5371-7890-CA935B912997}"/>
              </a:ext>
            </a:extLst>
          </p:cNvPr>
          <p:cNvSpPr/>
          <p:nvPr/>
        </p:nvSpPr>
        <p:spPr>
          <a:xfrm>
            <a:off x="7232254" y="4355754"/>
            <a:ext cx="4943959" cy="2551455"/>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1400" b="1" dirty="0">
                <a:solidFill>
                  <a:schemeClr val="tx1"/>
                </a:solidFill>
                <a:latin typeface="Arial" panose="020B0604020202020204" pitchFamily="34" charset="0"/>
                <a:cs typeface="Arial" panose="020B0604020202020204" pitchFamily="34" charset="0"/>
              </a:rPr>
              <a:t>References</a:t>
            </a:r>
          </a:p>
          <a:p>
            <a:r>
              <a:rPr lang="en-US" altLang="zh-CN" sz="1200" dirty="0">
                <a:solidFill>
                  <a:schemeClr val="tx1"/>
                </a:solidFill>
                <a:latin typeface="Arial" panose="020B0604020202020204" pitchFamily="34" charset="0"/>
                <a:cs typeface="Arial" panose="020B0604020202020204" pitchFamily="34" charset="0"/>
              </a:rPr>
              <a:t>Hyland, K. (2003) </a:t>
            </a:r>
            <a:r>
              <a:rPr lang="en-US" altLang="zh-CN" sz="1200" i="1" dirty="0">
                <a:solidFill>
                  <a:schemeClr val="tx1"/>
                </a:solidFill>
                <a:latin typeface="Arial" panose="020B0604020202020204" pitchFamily="34" charset="0"/>
                <a:cs typeface="Arial" panose="020B0604020202020204" pitchFamily="34" charset="0"/>
              </a:rPr>
              <a:t>Second Language Writing</a:t>
            </a:r>
            <a:r>
              <a:rPr lang="en-US" altLang="zh-CN" sz="1200" dirty="0">
                <a:solidFill>
                  <a:schemeClr val="tx1"/>
                </a:solidFill>
                <a:latin typeface="Arial" panose="020B0604020202020204" pitchFamily="34" charset="0"/>
                <a:cs typeface="Arial" panose="020B0604020202020204" pitchFamily="34" charset="0"/>
              </a:rPr>
              <a:t>. New York: Cambridge University Press. </a:t>
            </a:r>
          </a:p>
          <a:p>
            <a:r>
              <a:rPr lang="en-US" altLang="zh-CN" sz="1200" dirty="0">
                <a:solidFill>
                  <a:schemeClr val="tx1"/>
                </a:solidFill>
                <a:latin typeface="Arial" panose="020B0604020202020204" pitchFamily="34" charset="0"/>
                <a:cs typeface="Arial" panose="020B0604020202020204" pitchFamily="34" charset="0"/>
              </a:rPr>
              <a:t>Davison, I. (2024) ‘The effects of completing collaborative or independent writing on the development of language use in individual writing’. </a:t>
            </a:r>
            <a:r>
              <a:rPr lang="en-US" altLang="zh-CN" sz="1200" i="1" dirty="0">
                <a:solidFill>
                  <a:schemeClr val="tx1"/>
                </a:solidFill>
                <a:latin typeface="Arial" panose="020B0604020202020204" pitchFamily="34" charset="0"/>
                <a:cs typeface="Arial" panose="020B0604020202020204" pitchFamily="34" charset="0"/>
              </a:rPr>
              <a:t>Journal of Second Language Writing</a:t>
            </a:r>
            <a:r>
              <a:rPr lang="en-US" altLang="zh-CN" sz="1200" dirty="0">
                <a:solidFill>
                  <a:schemeClr val="tx1"/>
                </a:solidFill>
                <a:latin typeface="Arial" panose="020B0604020202020204" pitchFamily="34" charset="0"/>
                <a:cs typeface="Arial" panose="020B0604020202020204" pitchFamily="34" charset="0"/>
              </a:rPr>
              <a:t>, 65, Article 101128. Available at: https://doi.org/10.1016/j.jslw.2024.101128</a:t>
            </a:r>
          </a:p>
          <a:p>
            <a:r>
              <a:rPr lang="en-US" altLang="zh-CN" sz="1200" dirty="0">
                <a:solidFill>
                  <a:schemeClr val="tx1"/>
                </a:solidFill>
                <a:latin typeface="Arial" panose="020B0604020202020204" pitchFamily="34" charset="0"/>
                <a:cs typeface="Arial" panose="020B0604020202020204" pitchFamily="34" charset="0"/>
              </a:rPr>
              <a:t>Huang, Y. (2020) </a:t>
            </a:r>
            <a:r>
              <a:rPr lang="en-US" altLang="zh-CN" sz="1200" i="1" dirty="0">
                <a:solidFill>
                  <a:schemeClr val="tx1"/>
                </a:solidFill>
                <a:latin typeface="Arial" panose="020B0604020202020204" pitchFamily="34" charset="0"/>
                <a:cs typeface="Arial" panose="020B0604020202020204" pitchFamily="34" charset="0"/>
              </a:rPr>
              <a:t>A process-genre approach to teaching writing: effects on Chinese EFL learners’ argumentative writing quality, genre knowledge and metacognitive strategies</a:t>
            </a:r>
            <a:r>
              <a:rPr lang="en-US" altLang="zh-CN" sz="1200" dirty="0">
                <a:solidFill>
                  <a:schemeClr val="tx1"/>
                </a:solidFill>
                <a:latin typeface="Arial" panose="020B0604020202020204" pitchFamily="34" charset="0"/>
                <a:cs typeface="Arial" panose="020B0604020202020204" pitchFamily="34" charset="0"/>
              </a:rPr>
              <a:t>. PHD thesis. The University of Auckland. Available at: researchspace.auckland.ac.nz/bitstream/handle/2292/52844/Huang-2020-thesis.pdf?sequence=4&amp;isAllowed=y (Accessed: 03 November 2024).</a:t>
            </a:r>
          </a:p>
        </p:txBody>
      </p:sp>
      <p:pic>
        <p:nvPicPr>
          <p:cNvPr id="30" name="图片 29">
            <a:extLst>
              <a:ext uri="{FF2B5EF4-FFF2-40B4-BE49-F238E27FC236}">
                <a16:creationId xmlns:a16="http://schemas.microsoft.com/office/drawing/2014/main" id="{9DAB6C14-AC3C-12D8-61EB-8B812ECB3D82}"/>
              </a:ext>
            </a:extLst>
          </p:cNvPr>
          <p:cNvPicPr>
            <a:picLocks noChangeAspect="1"/>
          </p:cNvPicPr>
          <p:nvPr/>
        </p:nvPicPr>
        <p:blipFill rotWithShape="1">
          <a:blip r:embed="rId5">
            <a:extLst>
              <a:ext uri="{28A0092B-C50C-407E-A947-70E740481C1C}">
                <a14:useLocalDpi xmlns:a14="http://schemas.microsoft.com/office/drawing/2010/main" val="0"/>
              </a:ext>
            </a:extLst>
          </a:blip>
          <a:srcRect l="3521" r="24964" b="7724"/>
          <a:stretch/>
        </p:blipFill>
        <p:spPr bwMode="auto">
          <a:xfrm>
            <a:off x="262461" y="5210006"/>
            <a:ext cx="3197259" cy="1675626"/>
          </a:xfrm>
          <a:prstGeom prst="rect">
            <a:avLst/>
          </a:prstGeom>
          <a:noFill/>
          <a:ln>
            <a:noFill/>
          </a:ln>
          <a:extLst>
            <a:ext uri="{53640926-AAD7-44D8-BBD7-CCE9431645EC}">
              <a14:shadowObscured xmlns:a14="http://schemas.microsoft.com/office/drawing/2010/main"/>
            </a:ext>
          </a:extLst>
        </p:spPr>
      </p:pic>
      <p:pic>
        <p:nvPicPr>
          <p:cNvPr id="31" name="图片 30">
            <a:extLst>
              <a:ext uri="{FF2B5EF4-FFF2-40B4-BE49-F238E27FC236}">
                <a16:creationId xmlns:a16="http://schemas.microsoft.com/office/drawing/2014/main" id="{9BEF1B31-6807-201E-61BC-FA439D6F2E2D}"/>
              </a:ext>
            </a:extLst>
          </p:cNvPr>
          <p:cNvPicPr>
            <a:picLocks noChangeAspect="1"/>
          </p:cNvPicPr>
          <p:nvPr/>
        </p:nvPicPr>
        <p:blipFill rotWithShape="1">
          <a:blip r:embed="rId6">
            <a:extLst>
              <a:ext uri="{28A0092B-C50C-407E-A947-70E740481C1C}">
                <a14:useLocalDpi xmlns:a14="http://schemas.microsoft.com/office/drawing/2010/main" val="0"/>
              </a:ext>
            </a:extLst>
          </a:blip>
          <a:srcRect l="3702" r="24779" b="7391"/>
          <a:stretch/>
        </p:blipFill>
        <p:spPr bwMode="auto">
          <a:xfrm>
            <a:off x="3704633" y="5203567"/>
            <a:ext cx="3244335" cy="1675626"/>
          </a:xfrm>
          <a:prstGeom prst="rect">
            <a:avLst/>
          </a:prstGeom>
          <a:noFill/>
          <a:ln>
            <a:noFill/>
          </a:ln>
          <a:extLst>
            <a:ext uri="{53640926-AAD7-44D8-BBD7-CCE9431645EC}">
              <a14:shadowObscured xmlns:a14="http://schemas.microsoft.com/office/drawing/2010/main"/>
            </a:ext>
          </a:extLst>
        </p:spPr>
      </p:pic>
      <p:sp>
        <p:nvSpPr>
          <p:cNvPr id="32" name="矩形 31">
            <a:extLst>
              <a:ext uri="{FF2B5EF4-FFF2-40B4-BE49-F238E27FC236}">
                <a16:creationId xmlns:a16="http://schemas.microsoft.com/office/drawing/2014/main" id="{6F78AF17-15DD-D7A1-66C8-694E0D751F96}"/>
              </a:ext>
            </a:extLst>
          </p:cNvPr>
          <p:cNvSpPr/>
          <p:nvPr/>
        </p:nvSpPr>
        <p:spPr>
          <a:xfrm>
            <a:off x="4204178" y="3021824"/>
            <a:ext cx="2896371" cy="1167790"/>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1400" b="1" dirty="0">
                <a:solidFill>
                  <a:schemeClr val="tx1"/>
                </a:solidFill>
                <a:latin typeface="Arial" panose="020B0604020202020204" pitchFamily="34" charset="0"/>
                <a:cs typeface="Arial" panose="020B0604020202020204" pitchFamily="34" charset="0"/>
              </a:rPr>
              <a:t>Timetable</a:t>
            </a:r>
          </a:p>
          <a:p>
            <a:pPr>
              <a:lnSpc>
                <a:spcPct val="150000"/>
              </a:lnSpc>
            </a:pPr>
            <a:r>
              <a:rPr lang="en-US" altLang="zh-CN" sz="1200" dirty="0">
                <a:solidFill>
                  <a:schemeClr val="tx1"/>
                </a:solidFill>
                <a:latin typeface="Arial" panose="020B0604020202020204" pitchFamily="34" charset="0"/>
                <a:cs typeface="Arial" panose="020B0604020202020204" pitchFamily="34" charset="0"/>
              </a:rPr>
              <a:t>Stage 1: Pre-test</a:t>
            </a:r>
          </a:p>
          <a:p>
            <a:pPr>
              <a:lnSpc>
                <a:spcPct val="150000"/>
              </a:lnSpc>
            </a:pPr>
            <a:r>
              <a:rPr lang="en-US" altLang="zh-CN" sz="1200" dirty="0">
                <a:solidFill>
                  <a:schemeClr val="tx1"/>
                </a:solidFill>
                <a:latin typeface="Arial" panose="020B0604020202020204" pitchFamily="34" charset="0"/>
                <a:cs typeface="Arial" panose="020B0604020202020204" pitchFamily="34" charset="0"/>
              </a:rPr>
              <a:t>Stage 2:Instruction from the same lecturer in different teaching orientations</a:t>
            </a:r>
          </a:p>
          <a:p>
            <a:pPr>
              <a:lnSpc>
                <a:spcPct val="150000"/>
              </a:lnSpc>
            </a:pPr>
            <a:r>
              <a:rPr lang="en-US" altLang="zh-CN" sz="1200" dirty="0">
                <a:solidFill>
                  <a:schemeClr val="tx1"/>
                </a:solidFill>
                <a:latin typeface="Arial" panose="020B0604020202020204" pitchFamily="34" charset="0"/>
                <a:cs typeface="Arial" panose="020B0604020202020204" pitchFamily="34" charset="0"/>
              </a:rPr>
              <a:t>Stage 3: Post-test</a:t>
            </a:r>
          </a:p>
        </p:txBody>
      </p:sp>
      <p:sp>
        <p:nvSpPr>
          <p:cNvPr id="40" name="文本框 39">
            <a:extLst>
              <a:ext uri="{FF2B5EF4-FFF2-40B4-BE49-F238E27FC236}">
                <a16:creationId xmlns:a16="http://schemas.microsoft.com/office/drawing/2014/main" id="{46CCD162-B90C-5EF5-9A51-26D637C4438B}"/>
              </a:ext>
            </a:extLst>
          </p:cNvPr>
          <p:cNvSpPr txBox="1"/>
          <p:nvPr/>
        </p:nvSpPr>
        <p:spPr>
          <a:xfrm>
            <a:off x="3764008" y="5000002"/>
            <a:ext cx="1732784" cy="215444"/>
          </a:xfrm>
          <a:prstGeom prst="rect">
            <a:avLst/>
          </a:prstGeom>
          <a:noFill/>
        </p:spPr>
        <p:txBody>
          <a:bodyPr wrap="square" rtlCol="0">
            <a:spAutoFit/>
          </a:bodyPr>
          <a:lstStyle/>
          <a:p>
            <a:r>
              <a:rPr lang="en-US" altLang="zh-CN" sz="800">
                <a:latin typeface="Arial" panose="020B0604020202020204" pitchFamily="34" charset="0"/>
                <a:cs typeface="Arial" panose="020B0604020202020204" pitchFamily="34" charset="0"/>
              </a:rPr>
              <a:t>Table 2: CAF Measurement </a:t>
            </a:r>
            <a:endParaRPr lang="zh-CN" altLang="en-US" sz="800" dirty="0">
              <a:latin typeface="Arial" panose="020B0604020202020204" pitchFamily="34" charset="0"/>
              <a:cs typeface="Arial" panose="020B0604020202020204" pitchFamily="34" charset="0"/>
            </a:endParaRPr>
          </a:p>
        </p:txBody>
      </p:sp>
      <p:sp>
        <p:nvSpPr>
          <p:cNvPr id="41" name="文本框 40">
            <a:extLst>
              <a:ext uri="{FF2B5EF4-FFF2-40B4-BE49-F238E27FC236}">
                <a16:creationId xmlns:a16="http://schemas.microsoft.com/office/drawing/2014/main" id="{EB4E8742-16FA-FD15-CFDD-CB0DDD48C1C6}"/>
              </a:ext>
            </a:extLst>
          </p:cNvPr>
          <p:cNvSpPr txBox="1"/>
          <p:nvPr/>
        </p:nvSpPr>
        <p:spPr>
          <a:xfrm>
            <a:off x="305601" y="4999457"/>
            <a:ext cx="1954393" cy="215444"/>
          </a:xfrm>
          <a:prstGeom prst="rect">
            <a:avLst/>
          </a:prstGeom>
          <a:noFill/>
        </p:spPr>
        <p:txBody>
          <a:bodyPr wrap="square" rtlCol="0">
            <a:spAutoFit/>
          </a:bodyPr>
          <a:lstStyle/>
          <a:p>
            <a:r>
              <a:rPr lang="en-US" altLang="zh-CN" sz="800" dirty="0">
                <a:latin typeface="Arial" panose="020B0604020202020204" pitchFamily="34" charset="0"/>
                <a:cs typeface="Arial" panose="020B0604020202020204" pitchFamily="34" charset="0"/>
              </a:rPr>
              <a:t> Table 1: Overall Grading</a:t>
            </a:r>
            <a:endParaRPr lang="zh-CN" altLang="en-US" sz="800" dirty="0">
              <a:latin typeface="Arial" panose="020B0604020202020204" pitchFamily="34" charset="0"/>
              <a:cs typeface="Arial" panose="020B0604020202020204" pitchFamily="34" charset="0"/>
            </a:endParaRPr>
          </a:p>
        </p:txBody>
      </p:sp>
      <p:pic>
        <p:nvPicPr>
          <p:cNvPr id="1026" name="Picture 2" descr="University of Wales Trinity Saint David in The United Kingdom : Reviews ...">
            <a:extLst>
              <a:ext uri="{FF2B5EF4-FFF2-40B4-BE49-F238E27FC236}">
                <a16:creationId xmlns:a16="http://schemas.microsoft.com/office/drawing/2014/main" id="{BFB55EBC-42C4-6B4D-8B4B-CF306942C16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2732" y="23312"/>
            <a:ext cx="810046" cy="800788"/>
          </a:xfrm>
          <a:prstGeom prst="rect">
            <a:avLst/>
          </a:prstGeom>
          <a:noFill/>
          <a:extLst>
            <a:ext uri="{909E8E84-426E-40DD-AFC4-6F175D3DCCD1}">
              <a14:hiddenFill xmlns:a14="http://schemas.microsoft.com/office/drawing/2010/main">
                <a:solidFill>
                  <a:srgbClr val="FFFFFF"/>
                </a:solidFill>
              </a14:hiddenFill>
            </a:ext>
          </a:extLst>
        </p:spPr>
      </p:pic>
      <p:sp>
        <p:nvSpPr>
          <p:cNvPr id="42" name="文本框 41">
            <a:extLst>
              <a:ext uri="{FF2B5EF4-FFF2-40B4-BE49-F238E27FC236}">
                <a16:creationId xmlns:a16="http://schemas.microsoft.com/office/drawing/2014/main" id="{868A4AEA-78FA-5B5C-2C71-FAEEC4DA2B90}"/>
              </a:ext>
            </a:extLst>
          </p:cNvPr>
          <p:cNvSpPr txBox="1"/>
          <p:nvPr/>
        </p:nvSpPr>
        <p:spPr>
          <a:xfrm>
            <a:off x="10671346" y="127549"/>
            <a:ext cx="1434492" cy="612155"/>
          </a:xfrm>
          <a:prstGeom prst="rect">
            <a:avLst/>
          </a:prstGeom>
          <a:noFill/>
        </p:spPr>
        <p:txBody>
          <a:bodyPr wrap="square" rtlCol="0">
            <a:spAutoFit/>
          </a:bodyPr>
          <a:lstStyle/>
          <a:p>
            <a:pPr>
              <a:lnSpc>
                <a:spcPct val="150000"/>
              </a:lnSpc>
            </a:pPr>
            <a:r>
              <a:rPr lang="en-US" altLang="zh-CN" sz="1200" b="1" dirty="0">
                <a:latin typeface="Arial" panose="020B0604020202020204" pitchFamily="34" charset="0"/>
                <a:cs typeface="Arial" panose="020B0604020202020204" pitchFamily="34" charset="0"/>
              </a:rPr>
              <a:t>Presenter: Li </a:t>
            </a:r>
            <a:r>
              <a:rPr lang="en-US" altLang="zh-CN" sz="1200" b="1" dirty="0" err="1">
                <a:latin typeface="Arial" panose="020B0604020202020204" pitchFamily="34" charset="0"/>
                <a:cs typeface="Arial" panose="020B0604020202020204" pitchFamily="34" charset="0"/>
              </a:rPr>
              <a:t>Li</a:t>
            </a:r>
            <a:r>
              <a:rPr lang="en-US" altLang="zh-CN" sz="1200" b="1" dirty="0">
                <a:latin typeface="Arial" panose="020B0604020202020204" pitchFamily="34" charset="0"/>
                <a:cs typeface="Arial" panose="020B0604020202020204" pitchFamily="34" charset="0"/>
              </a:rPr>
              <a:t> </a:t>
            </a:r>
          </a:p>
          <a:p>
            <a:pPr>
              <a:lnSpc>
                <a:spcPct val="150000"/>
              </a:lnSpc>
            </a:pPr>
            <a:r>
              <a:rPr lang="en-US" altLang="zh-CN" sz="1200" b="1" dirty="0">
                <a:latin typeface="Arial" panose="020B0604020202020204" pitchFamily="34" charset="0"/>
                <a:cs typeface="Arial" panose="020B0604020202020204" pitchFamily="34" charset="0"/>
              </a:rPr>
              <a:t>ID: 2407513</a:t>
            </a:r>
            <a:endParaRPr lang="zh-CN" altLang="en-US" sz="1200" b="1" dirty="0">
              <a:latin typeface="Arial" panose="020B0604020202020204" pitchFamily="34" charset="0"/>
              <a:cs typeface="Arial" panose="020B0604020202020204" pitchFamily="34" charset="0"/>
            </a:endParaRPr>
          </a:p>
        </p:txBody>
      </p:sp>
      <p:pic>
        <p:nvPicPr>
          <p:cNvPr id="2" name="音频 1">
            <a:hlinkClick r:id="" action="ppaction://media"/>
            <a:extLst>
              <a:ext uri="{FF2B5EF4-FFF2-40B4-BE49-F238E27FC236}">
                <a16:creationId xmlns:a16="http://schemas.microsoft.com/office/drawing/2014/main" id="{126A32B8-F840-E4CA-7F98-A86E4B8E471A}"/>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453906" t="-233447" r="-453906" b="-233447"/>
          <a:stretch>
            <a:fillRect/>
          </a:stretch>
        </p:blipFill>
        <p:spPr>
          <a:xfrm>
            <a:off x="9215437" y="5184030"/>
            <a:ext cx="3071813" cy="1727895"/>
          </a:xfrm>
          <a:prstGeom prst="rect">
            <a:avLst/>
          </a:prstGeom>
        </p:spPr>
      </p:pic>
    </p:spTree>
    <p:extLst>
      <p:ext uri="{BB962C8B-B14F-4D97-AF65-F5344CB8AC3E}">
        <p14:creationId xmlns:p14="http://schemas.microsoft.com/office/powerpoint/2010/main" val="2114227952"/>
      </p:ext>
    </p:extLst>
  </p:cSld>
  <p:clrMapOvr>
    <a:masterClrMapping/>
  </p:clrMapOvr>
  <mc:AlternateContent xmlns:mc="http://schemas.openxmlformats.org/markup-compatibility/2006" xmlns:p14="http://schemas.microsoft.com/office/powerpoint/2010/main">
    <mc:Choice Requires="p14">
      <p:transition spd="slow" p14:dur="2000" advTm="18658"/>
    </mc:Choice>
    <mc:Fallback xmlns="">
      <p:transition spd="slow" advTm="18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5B618-1980-DBFF-4CE8-B34F37FD240F}"/>
            </a:ext>
          </a:extLst>
        </p:cNvPr>
        <p:cNvGrpSpPr/>
        <p:nvPr/>
      </p:nvGrpSpPr>
      <p:grpSpPr>
        <a:xfrm>
          <a:off x="0" y="0"/>
          <a:ext cx="0" cy="0"/>
          <a:chOff x="0" y="0"/>
          <a:chExt cx="0" cy="0"/>
        </a:xfrm>
      </p:grpSpPr>
      <p:sp>
        <p:nvSpPr>
          <p:cNvPr id="5" name="矩形 4">
            <a:extLst>
              <a:ext uri="{FF2B5EF4-FFF2-40B4-BE49-F238E27FC236}">
                <a16:creationId xmlns:a16="http://schemas.microsoft.com/office/drawing/2014/main" id="{125E08A2-734D-C1FD-B5E3-710B0818FA9C}"/>
              </a:ext>
            </a:extLst>
          </p:cNvPr>
          <p:cNvSpPr/>
          <p:nvPr/>
        </p:nvSpPr>
        <p:spPr>
          <a:xfrm>
            <a:off x="1" y="919941"/>
            <a:ext cx="12287250" cy="5992034"/>
          </a:xfrm>
          <a:prstGeom prst="rect">
            <a:avLst/>
          </a:prstGeom>
          <a:solidFill>
            <a:srgbClr val="F6F5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标题 3">
            <a:extLst>
              <a:ext uri="{FF2B5EF4-FFF2-40B4-BE49-F238E27FC236}">
                <a16:creationId xmlns:a16="http://schemas.microsoft.com/office/drawing/2014/main" id="{A17E304A-8BAE-59F5-DBBD-329CD8634C56}"/>
              </a:ext>
            </a:extLst>
          </p:cNvPr>
          <p:cNvSpPr>
            <a:spLocks noGrp="1"/>
          </p:cNvSpPr>
          <p:nvPr>
            <p:ph type="title"/>
          </p:nvPr>
        </p:nvSpPr>
        <p:spPr>
          <a:xfrm>
            <a:off x="684654" y="0"/>
            <a:ext cx="10576498" cy="867255"/>
          </a:xfrm>
        </p:spPr>
        <p:txBody>
          <a:bodyPr>
            <a:normAutofit/>
          </a:bodyPr>
          <a:lstStyle/>
          <a:p>
            <a:pPr algn="ctr">
              <a:lnSpc>
                <a:spcPct val="100000"/>
              </a:lnSpc>
            </a:pPr>
            <a:r>
              <a:rPr lang="en-US" altLang="zh-CN" sz="1800" b="1" dirty="0">
                <a:latin typeface="Arial" panose="020B0604020202020204" pitchFamily="34" charset="0"/>
                <a:cs typeface="Arial" panose="020B0604020202020204" pitchFamily="34" charset="0"/>
              </a:rPr>
              <a:t>Effects of a Synthesis Teaching Orientation Toward Process, Purpose, and Context</a:t>
            </a:r>
            <a:br>
              <a:rPr lang="en-US" altLang="zh-CN" sz="1800" b="1" dirty="0">
                <a:latin typeface="Arial" panose="020B0604020202020204" pitchFamily="34" charset="0"/>
                <a:cs typeface="Arial" panose="020B0604020202020204" pitchFamily="34" charset="0"/>
              </a:rPr>
            </a:br>
            <a:r>
              <a:rPr lang="en-US" altLang="zh-CN" sz="1800" b="1" dirty="0">
                <a:latin typeface="Arial" panose="020B0604020202020204" pitchFamily="34" charset="0"/>
                <a:cs typeface="Arial" panose="020B0604020202020204" pitchFamily="34" charset="0"/>
              </a:rPr>
              <a:t> on Second Language Writing</a:t>
            </a:r>
            <a:endParaRPr lang="zh-CN" altLang="en-US" sz="1400" b="1" dirty="0">
              <a:latin typeface="Arial" panose="020B0604020202020204" pitchFamily="34" charset="0"/>
              <a:cs typeface="Arial" panose="020B0604020202020204" pitchFamily="34" charset="0"/>
            </a:endParaRPr>
          </a:p>
        </p:txBody>
      </p:sp>
      <p:pic>
        <p:nvPicPr>
          <p:cNvPr id="1026" name="Picture 2" descr="University of Wales Trinity Saint David in The United Kingdom : Reviews ...">
            <a:extLst>
              <a:ext uri="{FF2B5EF4-FFF2-40B4-BE49-F238E27FC236}">
                <a16:creationId xmlns:a16="http://schemas.microsoft.com/office/drawing/2014/main" id="{E308E7FF-1975-9FD7-EA7F-E1408BC3617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2732" y="23312"/>
            <a:ext cx="810046" cy="800788"/>
          </a:xfrm>
          <a:prstGeom prst="rect">
            <a:avLst/>
          </a:prstGeom>
          <a:noFill/>
          <a:extLst>
            <a:ext uri="{909E8E84-426E-40DD-AFC4-6F175D3DCCD1}">
              <a14:hiddenFill xmlns:a14="http://schemas.microsoft.com/office/drawing/2010/main">
                <a:solidFill>
                  <a:srgbClr val="FFFFFF"/>
                </a:solidFill>
              </a14:hiddenFill>
            </a:ext>
          </a:extLst>
        </p:spPr>
      </p:pic>
      <p:sp>
        <p:nvSpPr>
          <p:cNvPr id="42" name="文本框 41">
            <a:extLst>
              <a:ext uri="{FF2B5EF4-FFF2-40B4-BE49-F238E27FC236}">
                <a16:creationId xmlns:a16="http://schemas.microsoft.com/office/drawing/2014/main" id="{632E0F29-6A69-769D-675F-C095FCA7222A}"/>
              </a:ext>
            </a:extLst>
          </p:cNvPr>
          <p:cNvSpPr txBox="1"/>
          <p:nvPr/>
        </p:nvSpPr>
        <p:spPr>
          <a:xfrm>
            <a:off x="10671346" y="127549"/>
            <a:ext cx="1434492" cy="612155"/>
          </a:xfrm>
          <a:prstGeom prst="rect">
            <a:avLst/>
          </a:prstGeom>
          <a:noFill/>
        </p:spPr>
        <p:txBody>
          <a:bodyPr wrap="square" rtlCol="0">
            <a:spAutoFit/>
          </a:bodyPr>
          <a:lstStyle/>
          <a:p>
            <a:pPr>
              <a:lnSpc>
                <a:spcPct val="150000"/>
              </a:lnSpc>
            </a:pPr>
            <a:r>
              <a:rPr lang="en-US" altLang="zh-CN" sz="1200" b="1" dirty="0">
                <a:latin typeface="Arial" panose="020B0604020202020204" pitchFamily="34" charset="0"/>
                <a:cs typeface="Arial" panose="020B0604020202020204" pitchFamily="34" charset="0"/>
              </a:rPr>
              <a:t>Presenter: Li </a:t>
            </a:r>
            <a:r>
              <a:rPr lang="en-US" altLang="zh-CN" sz="1200" b="1" dirty="0" err="1">
                <a:latin typeface="Arial" panose="020B0604020202020204" pitchFamily="34" charset="0"/>
                <a:cs typeface="Arial" panose="020B0604020202020204" pitchFamily="34" charset="0"/>
              </a:rPr>
              <a:t>Li</a:t>
            </a:r>
            <a:r>
              <a:rPr lang="en-US" altLang="zh-CN" sz="1200" b="1" dirty="0">
                <a:latin typeface="Arial" panose="020B0604020202020204" pitchFamily="34" charset="0"/>
                <a:cs typeface="Arial" panose="020B0604020202020204" pitchFamily="34" charset="0"/>
              </a:rPr>
              <a:t> </a:t>
            </a:r>
          </a:p>
          <a:p>
            <a:pPr>
              <a:lnSpc>
                <a:spcPct val="150000"/>
              </a:lnSpc>
            </a:pPr>
            <a:r>
              <a:rPr lang="en-US" altLang="zh-CN" sz="1200" b="1" dirty="0">
                <a:latin typeface="Arial" panose="020B0604020202020204" pitchFamily="34" charset="0"/>
                <a:cs typeface="Arial" panose="020B0604020202020204" pitchFamily="34" charset="0"/>
              </a:rPr>
              <a:t>ID: 2407513</a:t>
            </a:r>
            <a:endParaRPr lang="zh-CN" altLang="en-US" sz="1200" b="1" dirty="0">
              <a:latin typeface="Arial" panose="020B0604020202020204" pitchFamily="34" charset="0"/>
              <a:cs typeface="Arial" panose="020B0604020202020204" pitchFamily="34" charset="0"/>
            </a:endParaRPr>
          </a:p>
        </p:txBody>
      </p:sp>
      <p:sp>
        <p:nvSpPr>
          <p:cNvPr id="7" name="矩形 6">
            <a:extLst>
              <a:ext uri="{FF2B5EF4-FFF2-40B4-BE49-F238E27FC236}">
                <a16:creationId xmlns:a16="http://schemas.microsoft.com/office/drawing/2014/main" id="{A8BCAF6E-BFBF-0384-DFEB-A8E2FF5F3A70}"/>
              </a:ext>
            </a:extLst>
          </p:cNvPr>
          <p:cNvSpPr/>
          <p:nvPr/>
        </p:nvSpPr>
        <p:spPr>
          <a:xfrm>
            <a:off x="0" y="919940"/>
            <a:ext cx="8110386" cy="3092335"/>
          </a:xfrm>
          <a:prstGeom prst="rect">
            <a:avLst/>
          </a:prstGeom>
          <a:solidFill>
            <a:srgbClr val="ECEAD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矩形 1">
            <a:extLst>
              <a:ext uri="{FF2B5EF4-FFF2-40B4-BE49-F238E27FC236}">
                <a16:creationId xmlns:a16="http://schemas.microsoft.com/office/drawing/2014/main" id="{D7E78CD4-1595-3B00-8029-99875DBF03E8}"/>
              </a:ext>
            </a:extLst>
          </p:cNvPr>
          <p:cNvSpPr/>
          <p:nvPr/>
        </p:nvSpPr>
        <p:spPr>
          <a:xfrm>
            <a:off x="149999" y="976485"/>
            <a:ext cx="7421466" cy="2935296"/>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altLang="zh-CN" b="1" dirty="0">
                <a:solidFill>
                  <a:schemeClr val="tx1"/>
                </a:solidFill>
                <a:latin typeface="Arial" panose="020B0604020202020204" pitchFamily="34" charset="0"/>
                <a:cs typeface="Arial" panose="020B0604020202020204" pitchFamily="34" charset="0"/>
              </a:rPr>
              <a:t>Introduction</a:t>
            </a:r>
          </a:p>
          <a:p>
            <a:pPr algn="just">
              <a:lnSpc>
                <a:spcPct val="150000"/>
              </a:lnSpc>
            </a:pPr>
            <a:r>
              <a:rPr lang="en-US" altLang="zh-CN" sz="1600" dirty="0">
                <a:solidFill>
                  <a:schemeClr val="tx1"/>
                </a:solidFill>
                <a:latin typeface="Arial" panose="020B0604020202020204" pitchFamily="34" charset="0"/>
                <a:cs typeface="Arial" panose="020B0604020202020204" pitchFamily="34" charset="0"/>
              </a:rPr>
              <a:t>Different writing conceptions drive different teaching orientation in classrooms. The teaching orientations vary from structure to content, from process to context. It is uncommon for educators to adhere strictly to a single orientation, given that writing is one of the most complex activities involved in language learning. This paper will explore the effects of a synthesis teaching orientation toward process, purpose, and context (Hyland, 2003) on L2 writing in classroom. </a:t>
            </a:r>
          </a:p>
        </p:txBody>
      </p:sp>
      <p:sp>
        <p:nvSpPr>
          <p:cNvPr id="6" name="矩形 5">
            <a:extLst>
              <a:ext uri="{FF2B5EF4-FFF2-40B4-BE49-F238E27FC236}">
                <a16:creationId xmlns:a16="http://schemas.microsoft.com/office/drawing/2014/main" id="{9D1ECA42-DF59-CE86-A413-038B90F53F97}"/>
              </a:ext>
            </a:extLst>
          </p:cNvPr>
          <p:cNvSpPr/>
          <p:nvPr/>
        </p:nvSpPr>
        <p:spPr>
          <a:xfrm>
            <a:off x="4176865" y="3846022"/>
            <a:ext cx="8110386" cy="3065953"/>
          </a:xfrm>
          <a:prstGeom prst="rect">
            <a:avLst/>
          </a:prstGeom>
          <a:solidFill>
            <a:srgbClr val="ECEAD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2">
            <a:extLst>
              <a:ext uri="{FF2B5EF4-FFF2-40B4-BE49-F238E27FC236}">
                <a16:creationId xmlns:a16="http://schemas.microsoft.com/office/drawing/2014/main" id="{007F77DD-30A4-6F52-C959-CF40C5C17F3B}"/>
              </a:ext>
            </a:extLst>
          </p:cNvPr>
          <p:cNvSpPr/>
          <p:nvPr/>
        </p:nvSpPr>
        <p:spPr>
          <a:xfrm>
            <a:off x="4397274" y="3935524"/>
            <a:ext cx="7867589" cy="2879319"/>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altLang="zh-CN" b="1" dirty="0">
                <a:solidFill>
                  <a:schemeClr val="tx1"/>
                </a:solidFill>
                <a:latin typeface="Arial" panose="020B0604020202020204" pitchFamily="34" charset="0"/>
                <a:cs typeface="Arial" panose="020B0604020202020204" pitchFamily="34" charset="0"/>
              </a:rPr>
              <a:t>Research Questions</a:t>
            </a:r>
          </a:p>
          <a:p>
            <a:pPr marL="285750" indent="-285750">
              <a:lnSpc>
                <a:spcPct val="150000"/>
              </a:lnSpc>
              <a:buFont typeface="Arial" panose="020B0604020202020204" pitchFamily="34" charset="0"/>
              <a:buChar char="•"/>
            </a:pPr>
            <a:r>
              <a:rPr lang="en-US" altLang="zh-CN" sz="1600" dirty="0">
                <a:solidFill>
                  <a:schemeClr val="tx1"/>
                </a:solidFill>
                <a:latin typeface="Arial" panose="020B0604020202020204" pitchFamily="34" charset="0"/>
                <a:cs typeface="Arial" panose="020B0604020202020204" pitchFamily="34" charset="0"/>
              </a:rPr>
              <a:t>What changes occur in overall grading of students’ writing as a result of a synthesis teaching orientation toward process, purpose, and context?</a:t>
            </a:r>
          </a:p>
          <a:p>
            <a:pPr marL="285750" indent="-285750">
              <a:lnSpc>
                <a:spcPct val="150000"/>
              </a:lnSpc>
              <a:buFont typeface="Arial" panose="020B0604020202020204" pitchFamily="34" charset="0"/>
              <a:buChar char="•"/>
            </a:pPr>
            <a:r>
              <a:rPr lang="en-US" altLang="zh-CN" sz="1600" dirty="0">
                <a:solidFill>
                  <a:schemeClr val="tx1"/>
                </a:solidFill>
                <a:latin typeface="Arial" panose="020B0604020202020204" pitchFamily="34" charset="0"/>
                <a:cs typeface="Arial" panose="020B0604020202020204" pitchFamily="34" charset="0"/>
              </a:rPr>
              <a:t>What effects does a synthesis teaching orientation toward process, purpose, and context have on CAF measurement of students’ writing? </a:t>
            </a:r>
          </a:p>
        </p:txBody>
      </p:sp>
      <p:pic>
        <p:nvPicPr>
          <p:cNvPr id="8" name="音频 7">
            <a:hlinkClick r:id="" action="ppaction://media"/>
            <a:extLst>
              <a:ext uri="{FF2B5EF4-FFF2-40B4-BE49-F238E27FC236}">
                <a16:creationId xmlns:a16="http://schemas.microsoft.com/office/drawing/2014/main" id="{FF17E864-CAF0-0317-9D40-71D926BEF33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453906" t="-233447" r="-453906" b="-233447"/>
          <a:stretch>
            <a:fillRect/>
          </a:stretch>
        </p:blipFill>
        <p:spPr>
          <a:xfrm>
            <a:off x="9215437" y="5184030"/>
            <a:ext cx="3071813" cy="1727895"/>
          </a:xfrm>
          <a:prstGeom prst="rect">
            <a:avLst/>
          </a:prstGeom>
        </p:spPr>
      </p:pic>
    </p:spTree>
    <p:extLst>
      <p:ext uri="{BB962C8B-B14F-4D97-AF65-F5344CB8AC3E}">
        <p14:creationId xmlns:p14="http://schemas.microsoft.com/office/powerpoint/2010/main" val="2090082101"/>
      </p:ext>
    </p:extLst>
  </p:cSld>
  <p:clrMapOvr>
    <a:masterClrMapping/>
  </p:clrMapOvr>
  <mc:AlternateContent xmlns:mc="http://schemas.openxmlformats.org/markup-compatibility/2006" xmlns:p14="http://schemas.microsoft.com/office/powerpoint/2010/main">
    <mc:Choice Requires="p14">
      <p:transition spd="slow" p14:dur="2000" advTm="112650"/>
    </mc:Choice>
    <mc:Fallback xmlns="">
      <p:transition spd="slow" advTm="112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415D56-4D8E-41AC-C147-78C0BD53A244}"/>
            </a:ext>
          </a:extLst>
        </p:cNvPr>
        <p:cNvGrpSpPr/>
        <p:nvPr/>
      </p:nvGrpSpPr>
      <p:grpSpPr>
        <a:xfrm>
          <a:off x="0" y="0"/>
          <a:ext cx="0" cy="0"/>
          <a:chOff x="0" y="0"/>
          <a:chExt cx="0" cy="0"/>
        </a:xfrm>
      </p:grpSpPr>
      <p:sp>
        <p:nvSpPr>
          <p:cNvPr id="5" name="矩形 4">
            <a:extLst>
              <a:ext uri="{FF2B5EF4-FFF2-40B4-BE49-F238E27FC236}">
                <a16:creationId xmlns:a16="http://schemas.microsoft.com/office/drawing/2014/main" id="{306BC0D4-FBD1-D735-5000-5D26B009EF2D}"/>
              </a:ext>
            </a:extLst>
          </p:cNvPr>
          <p:cNvSpPr/>
          <p:nvPr/>
        </p:nvSpPr>
        <p:spPr>
          <a:xfrm>
            <a:off x="0" y="919941"/>
            <a:ext cx="12287250" cy="5992034"/>
          </a:xfrm>
          <a:prstGeom prst="rect">
            <a:avLst/>
          </a:prstGeom>
          <a:solidFill>
            <a:srgbClr val="F6F5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标题 3">
            <a:extLst>
              <a:ext uri="{FF2B5EF4-FFF2-40B4-BE49-F238E27FC236}">
                <a16:creationId xmlns:a16="http://schemas.microsoft.com/office/drawing/2014/main" id="{78DFD4BF-4D10-7B32-94B5-0C6A95B348C1}"/>
              </a:ext>
            </a:extLst>
          </p:cNvPr>
          <p:cNvSpPr>
            <a:spLocks noGrp="1"/>
          </p:cNvSpPr>
          <p:nvPr>
            <p:ph type="title"/>
          </p:nvPr>
        </p:nvSpPr>
        <p:spPr>
          <a:xfrm>
            <a:off x="684654" y="0"/>
            <a:ext cx="10576498" cy="867255"/>
          </a:xfrm>
        </p:spPr>
        <p:txBody>
          <a:bodyPr>
            <a:normAutofit/>
          </a:bodyPr>
          <a:lstStyle/>
          <a:p>
            <a:pPr algn="ctr">
              <a:lnSpc>
                <a:spcPct val="100000"/>
              </a:lnSpc>
            </a:pPr>
            <a:r>
              <a:rPr lang="en-US" altLang="zh-CN" sz="1800" b="1" dirty="0">
                <a:latin typeface="Arial" panose="020B0604020202020204" pitchFamily="34" charset="0"/>
                <a:cs typeface="Arial" panose="020B0604020202020204" pitchFamily="34" charset="0"/>
              </a:rPr>
              <a:t>Effects of a Synthesis Teaching Orientation Toward Process, Purpose, and Context</a:t>
            </a:r>
            <a:br>
              <a:rPr lang="en-US" altLang="zh-CN" sz="1800" b="1" dirty="0">
                <a:latin typeface="Arial" panose="020B0604020202020204" pitchFamily="34" charset="0"/>
                <a:cs typeface="Arial" panose="020B0604020202020204" pitchFamily="34" charset="0"/>
              </a:rPr>
            </a:br>
            <a:r>
              <a:rPr lang="en-US" altLang="zh-CN" sz="1800" b="1" dirty="0">
                <a:latin typeface="Arial" panose="020B0604020202020204" pitchFamily="34" charset="0"/>
                <a:cs typeface="Arial" panose="020B0604020202020204" pitchFamily="34" charset="0"/>
              </a:rPr>
              <a:t> on Second Language Writing</a:t>
            </a:r>
            <a:endParaRPr lang="zh-CN" altLang="en-US" sz="1400" b="1" dirty="0">
              <a:latin typeface="Arial" panose="020B0604020202020204" pitchFamily="34" charset="0"/>
              <a:cs typeface="Arial" panose="020B0604020202020204" pitchFamily="34" charset="0"/>
            </a:endParaRPr>
          </a:p>
        </p:txBody>
      </p:sp>
      <p:pic>
        <p:nvPicPr>
          <p:cNvPr id="1026" name="Picture 2" descr="University of Wales Trinity Saint David in The United Kingdom : Reviews ...">
            <a:extLst>
              <a:ext uri="{FF2B5EF4-FFF2-40B4-BE49-F238E27FC236}">
                <a16:creationId xmlns:a16="http://schemas.microsoft.com/office/drawing/2014/main" id="{76BB8000-DF56-1E0A-CD8A-3C407DB3C42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2732" y="23312"/>
            <a:ext cx="810046" cy="800788"/>
          </a:xfrm>
          <a:prstGeom prst="rect">
            <a:avLst/>
          </a:prstGeom>
          <a:noFill/>
          <a:extLst>
            <a:ext uri="{909E8E84-426E-40DD-AFC4-6F175D3DCCD1}">
              <a14:hiddenFill xmlns:a14="http://schemas.microsoft.com/office/drawing/2010/main">
                <a:solidFill>
                  <a:srgbClr val="FFFFFF"/>
                </a:solidFill>
              </a14:hiddenFill>
            </a:ext>
          </a:extLst>
        </p:spPr>
      </p:pic>
      <p:sp>
        <p:nvSpPr>
          <p:cNvPr id="42" name="文本框 41">
            <a:extLst>
              <a:ext uri="{FF2B5EF4-FFF2-40B4-BE49-F238E27FC236}">
                <a16:creationId xmlns:a16="http://schemas.microsoft.com/office/drawing/2014/main" id="{7A7ADCD8-C479-D5C0-A8C9-4DC80A0B1A52}"/>
              </a:ext>
            </a:extLst>
          </p:cNvPr>
          <p:cNvSpPr txBox="1"/>
          <p:nvPr/>
        </p:nvSpPr>
        <p:spPr>
          <a:xfrm>
            <a:off x="10671346" y="127549"/>
            <a:ext cx="1434492" cy="612155"/>
          </a:xfrm>
          <a:prstGeom prst="rect">
            <a:avLst/>
          </a:prstGeom>
          <a:noFill/>
        </p:spPr>
        <p:txBody>
          <a:bodyPr wrap="square" rtlCol="0">
            <a:spAutoFit/>
          </a:bodyPr>
          <a:lstStyle/>
          <a:p>
            <a:pPr>
              <a:lnSpc>
                <a:spcPct val="150000"/>
              </a:lnSpc>
            </a:pPr>
            <a:r>
              <a:rPr lang="en-US" altLang="zh-CN" sz="1200" b="1" dirty="0">
                <a:latin typeface="Arial" panose="020B0604020202020204" pitchFamily="34" charset="0"/>
                <a:cs typeface="Arial" panose="020B0604020202020204" pitchFamily="34" charset="0"/>
              </a:rPr>
              <a:t>Presenter: Li </a:t>
            </a:r>
            <a:r>
              <a:rPr lang="en-US" altLang="zh-CN" sz="1200" b="1" dirty="0" err="1">
                <a:latin typeface="Arial" panose="020B0604020202020204" pitchFamily="34" charset="0"/>
                <a:cs typeface="Arial" panose="020B0604020202020204" pitchFamily="34" charset="0"/>
              </a:rPr>
              <a:t>Li</a:t>
            </a:r>
            <a:r>
              <a:rPr lang="en-US" altLang="zh-CN" sz="1200" b="1" dirty="0">
                <a:latin typeface="Arial" panose="020B0604020202020204" pitchFamily="34" charset="0"/>
                <a:cs typeface="Arial" panose="020B0604020202020204" pitchFamily="34" charset="0"/>
              </a:rPr>
              <a:t> </a:t>
            </a:r>
          </a:p>
          <a:p>
            <a:pPr>
              <a:lnSpc>
                <a:spcPct val="150000"/>
              </a:lnSpc>
            </a:pPr>
            <a:r>
              <a:rPr lang="en-US" altLang="zh-CN" sz="1200" b="1" dirty="0">
                <a:latin typeface="Arial" panose="020B0604020202020204" pitchFamily="34" charset="0"/>
                <a:cs typeface="Arial" panose="020B0604020202020204" pitchFamily="34" charset="0"/>
              </a:rPr>
              <a:t>ID: 2407513</a:t>
            </a:r>
            <a:endParaRPr lang="zh-CN" altLang="en-US" sz="1200" b="1" dirty="0">
              <a:latin typeface="Arial" panose="020B0604020202020204" pitchFamily="34" charset="0"/>
              <a:cs typeface="Arial" panose="020B0604020202020204" pitchFamily="34" charset="0"/>
            </a:endParaRPr>
          </a:p>
        </p:txBody>
      </p:sp>
      <p:sp>
        <p:nvSpPr>
          <p:cNvPr id="2" name="矩形 1">
            <a:extLst>
              <a:ext uri="{FF2B5EF4-FFF2-40B4-BE49-F238E27FC236}">
                <a16:creationId xmlns:a16="http://schemas.microsoft.com/office/drawing/2014/main" id="{C1ECA5F4-ADD2-E0B8-6816-063C372F2C3C}"/>
              </a:ext>
            </a:extLst>
          </p:cNvPr>
          <p:cNvSpPr/>
          <p:nvPr/>
        </p:nvSpPr>
        <p:spPr>
          <a:xfrm>
            <a:off x="512530" y="976485"/>
            <a:ext cx="11182471" cy="289661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altLang="zh-CN" b="1" dirty="0">
                <a:solidFill>
                  <a:schemeClr val="tx1"/>
                </a:solidFill>
                <a:latin typeface="Arial" panose="020B0604020202020204" pitchFamily="34" charset="0"/>
                <a:cs typeface="Arial" panose="020B0604020202020204" pitchFamily="34" charset="0"/>
              </a:rPr>
              <a:t>Methodology</a:t>
            </a:r>
          </a:p>
          <a:p>
            <a:pPr algn="just">
              <a:lnSpc>
                <a:spcPct val="150000"/>
              </a:lnSpc>
            </a:pPr>
            <a:r>
              <a:rPr lang="en-US" altLang="zh-CN" sz="1600" dirty="0">
                <a:solidFill>
                  <a:schemeClr val="tx1"/>
                </a:solidFill>
                <a:latin typeface="Arial" panose="020B0604020202020204" pitchFamily="34" charset="0"/>
                <a:cs typeface="Arial" panose="020B0604020202020204" pitchFamily="34" charset="0"/>
              </a:rPr>
              <a:t>This quasi-experimental classroom-based study will be conducted in a school of foreign languages of a university in China. The participants with similar proficiency levels and language backgrounds will be assigned into two groups. </a:t>
            </a:r>
          </a:p>
          <a:p>
            <a:pPr algn="just">
              <a:lnSpc>
                <a:spcPct val="150000"/>
              </a:lnSpc>
            </a:pPr>
            <a:r>
              <a:rPr lang="en-US" altLang="zh-CN" sz="1600" b="1" dirty="0">
                <a:solidFill>
                  <a:schemeClr val="tx1"/>
                </a:solidFill>
                <a:latin typeface="Arial" panose="020B0604020202020204" pitchFamily="34" charset="0"/>
                <a:cs typeface="Arial" panose="020B0604020202020204" pitchFamily="34" charset="0"/>
              </a:rPr>
              <a:t>Group A: </a:t>
            </a:r>
            <a:r>
              <a:rPr lang="en-US" altLang="zh-CN" sz="1600" dirty="0">
                <a:solidFill>
                  <a:schemeClr val="tx1"/>
                </a:solidFill>
                <a:latin typeface="Arial" panose="020B0604020202020204" pitchFamily="34" charset="0"/>
                <a:cs typeface="Arial" panose="020B0604020202020204" pitchFamily="34" charset="0"/>
              </a:rPr>
              <a:t>Traditional teaching orientation</a:t>
            </a:r>
          </a:p>
          <a:p>
            <a:pPr algn="just">
              <a:lnSpc>
                <a:spcPct val="150000"/>
              </a:lnSpc>
            </a:pPr>
            <a:r>
              <a:rPr lang="en-US" altLang="zh-CN" sz="1600" b="1" dirty="0">
                <a:solidFill>
                  <a:schemeClr val="tx1"/>
                </a:solidFill>
                <a:latin typeface="Arial" panose="020B0604020202020204" pitchFamily="34" charset="0"/>
                <a:cs typeface="Arial" panose="020B0604020202020204" pitchFamily="34" charset="0"/>
              </a:rPr>
              <a:t>Group B: </a:t>
            </a:r>
            <a:r>
              <a:rPr lang="en-US" altLang="zh-CN" sz="1600" dirty="0">
                <a:solidFill>
                  <a:schemeClr val="tx1"/>
                </a:solidFill>
                <a:latin typeface="Arial" panose="020B0604020202020204" pitchFamily="34" charset="0"/>
                <a:cs typeface="Arial" panose="020B0604020202020204" pitchFamily="34" charset="0"/>
              </a:rPr>
              <a:t>Synthesis teaching orientation</a:t>
            </a:r>
          </a:p>
        </p:txBody>
      </p:sp>
      <p:sp>
        <p:nvSpPr>
          <p:cNvPr id="10" name="矩形 9">
            <a:extLst>
              <a:ext uri="{FF2B5EF4-FFF2-40B4-BE49-F238E27FC236}">
                <a16:creationId xmlns:a16="http://schemas.microsoft.com/office/drawing/2014/main" id="{5DED7359-5377-E7E4-A0B1-1096700BF84A}"/>
              </a:ext>
            </a:extLst>
          </p:cNvPr>
          <p:cNvSpPr/>
          <p:nvPr/>
        </p:nvSpPr>
        <p:spPr>
          <a:xfrm>
            <a:off x="8017640" y="2733377"/>
            <a:ext cx="2896371" cy="195799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tLang="zh-CN" sz="1200" dirty="0">
              <a:solidFill>
                <a:schemeClr val="tx1"/>
              </a:solidFill>
              <a:latin typeface="Arial" panose="020B0604020202020204" pitchFamily="34" charset="0"/>
              <a:cs typeface="Arial" panose="020B0604020202020204" pitchFamily="34" charset="0"/>
            </a:endParaRPr>
          </a:p>
        </p:txBody>
      </p:sp>
      <p:sp>
        <p:nvSpPr>
          <p:cNvPr id="12" name="矩形 11">
            <a:extLst>
              <a:ext uri="{FF2B5EF4-FFF2-40B4-BE49-F238E27FC236}">
                <a16:creationId xmlns:a16="http://schemas.microsoft.com/office/drawing/2014/main" id="{D9AF814F-3CAC-195D-A1D2-1A6D635A3840}"/>
              </a:ext>
            </a:extLst>
          </p:cNvPr>
          <p:cNvSpPr/>
          <p:nvPr/>
        </p:nvSpPr>
        <p:spPr>
          <a:xfrm>
            <a:off x="0" y="4008677"/>
            <a:ext cx="12287250" cy="2896612"/>
          </a:xfrm>
          <a:prstGeom prst="rect">
            <a:avLst/>
          </a:prstGeom>
          <a:solidFill>
            <a:srgbClr val="ECEAD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a:extLst>
              <a:ext uri="{FF2B5EF4-FFF2-40B4-BE49-F238E27FC236}">
                <a16:creationId xmlns:a16="http://schemas.microsoft.com/office/drawing/2014/main" id="{1777F5A2-78C4-C128-9C05-84FD66C5AABA}"/>
              </a:ext>
            </a:extLst>
          </p:cNvPr>
          <p:cNvSpPr/>
          <p:nvPr/>
        </p:nvSpPr>
        <p:spPr>
          <a:xfrm>
            <a:off x="3860537" y="3992051"/>
            <a:ext cx="4566175" cy="62226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b="1" dirty="0">
                <a:solidFill>
                  <a:schemeClr val="tx1"/>
                </a:solidFill>
                <a:latin typeface="Arial" panose="020B0604020202020204" pitchFamily="34" charset="0"/>
                <a:cs typeface="Arial" panose="020B0604020202020204" pitchFamily="34" charset="0"/>
              </a:rPr>
              <a:t>Timetable</a:t>
            </a:r>
          </a:p>
        </p:txBody>
      </p:sp>
      <p:sp>
        <p:nvSpPr>
          <p:cNvPr id="13" name="箭头: 右 12">
            <a:extLst>
              <a:ext uri="{FF2B5EF4-FFF2-40B4-BE49-F238E27FC236}">
                <a16:creationId xmlns:a16="http://schemas.microsoft.com/office/drawing/2014/main" id="{E18EC15E-DFE0-847F-66CC-BB08424CB93C}"/>
              </a:ext>
            </a:extLst>
          </p:cNvPr>
          <p:cNvSpPr/>
          <p:nvPr/>
        </p:nvSpPr>
        <p:spPr>
          <a:xfrm>
            <a:off x="3130382" y="5405584"/>
            <a:ext cx="634838" cy="297034"/>
          </a:xfrm>
          <a:prstGeom prst="rightArrow">
            <a:avLst/>
          </a:prstGeom>
          <a:solidFill>
            <a:srgbClr val="F6F5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箭头: 右 13">
            <a:extLst>
              <a:ext uri="{FF2B5EF4-FFF2-40B4-BE49-F238E27FC236}">
                <a16:creationId xmlns:a16="http://schemas.microsoft.com/office/drawing/2014/main" id="{7C771E20-3635-F30E-F8D5-1968A5D17EE3}"/>
              </a:ext>
            </a:extLst>
          </p:cNvPr>
          <p:cNvSpPr/>
          <p:nvPr/>
        </p:nvSpPr>
        <p:spPr>
          <a:xfrm>
            <a:off x="7949607" y="5404886"/>
            <a:ext cx="634838" cy="297034"/>
          </a:xfrm>
          <a:prstGeom prst="rightArrow">
            <a:avLst/>
          </a:prstGeom>
          <a:solidFill>
            <a:srgbClr val="F6F5F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矩形: 圆角 14">
            <a:extLst>
              <a:ext uri="{FF2B5EF4-FFF2-40B4-BE49-F238E27FC236}">
                <a16:creationId xmlns:a16="http://schemas.microsoft.com/office/drawing/2014/main" id="{0F5234A0-24F5-8E26-FBD0-BFBFE7832CBF}"/>
              </a:ext>
            </a:extLst>
          </p:cNvPr>
          <p:cNvSpPr/>
          <p:nvPr/>
        </p:nvSpPr>
        <p:spPr>
          <a:xfrm>
            <a:off x="684654" y="4924101"/>
            <a:ext cx="1980000" cy="1260000"/>
          </a:xfrm>
          <a:prstGeom prst="roundRect">
            <a:avLst/>
          </a:prstGeom>
          <a:solidFill>
            <a:srgbClr val="F6F5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altLang="zh-CN" sz="1800" dirty="0">
                <a:solidFill>
                  <a:schemeClr val="tx1"/>
                </a:solidFill>
                <a:latin typeface="Arial" panose="020B0604020202020204" pitchFamily="34" charset="0"/>
                <a:cs typeface="Arial" panose="020B0604020202020204" pitchFamily="34" charset="0"/>
              </a:rPr>
              <a:t>Stage 1</a:t>
            </a:r>
            <a:endParaRPr lang="en-US" altLang="zh-CN" dirty="0">
              <a:solidFill>
                <a:schemeClr val="tx1"/>
              </a:solidFill>
              <a:latin typeface="Arial" panose="020B0604020202020204" pitchFamily="34" charset="0"/>
              <a:cs typeface="Arial" panose="020B0604020202020204" pitchFamily="34" charset="0"/>
            </a:endParaRPr>
          </a:p>
          <a:p>
            <a:pPr algn="ctr">
              <a:lnSpc>
                <a:spcPct val="150000"/>
              </a:lnSpc>
            </a:pPr>
            <a:r>
              <a:rPr lang="en-US" altLang="zh-CN" sz="1800" dirty="0">
                <a:solidFill>
                  <a:schemeClr val="tx1"/>
                </a:solidFill>
                <a:latin typeface="Arial" panose="020B0604020202020204" pitchFamily="34" charset="0"/>
                <a:cs typeface="Arial" panose="020B0604020202020204" pitchFamily="34" charset="0"/>
              </a:rPr>
              <a:t>Pre-test</a:t>
            </a:r>
          </a:p>
        </p:txBody>
      </p:sp>
      <p:sp>
        <p:nvSpPr>
          <p:cNvPr id="16" name="矩形: 圆角 15">
            <a:extLst>
              <a:ext uri="{FF2B5EF4-FFF2-40B4-BE49-F238E27FC236}">
                <a16:creationId xmlns:a16="http://schemas.microsoft.com/office/drawing/2014/main" id="{23C9A9BF-38B4-5AB5-B787-C09952058531}"/>
              </a:ext>
            </a:extLst>
          </p:cNvPr>
          <p:cNvSpPr/>
          <p:nvPr/>
        </p:nvSpPr>
        <p:spPr>
          <a:xfrm>
            <a:off x="4235952" y="4883411"/>
            <a:ext cx="3240000" cy="1260000"/>
          </a:xfrm>
          <a:prstGeom prst="roundRect">
            <a:avLst/>
          </a:prstGeom>
          <a:solidFill>
            <a:srgbClr val="F6F5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altLang="zh-CN" sz="1800" dirty="0">
                <a:solidFill>
                  <a:schemeClr val="tx1"/>
                </a:solidFill>
                <a:latin typeface="Arial" panose="020B0604020202020204" pitchFamily="34" charset="0"/>
                <a:cs typeface="Arial" panose="020B0604020202020204" pitchFamily="34" charset="0"/>
              </a:rPr>
              <a:t>Stage 2</a:t>
            </a:r>
          </a:p>
          <a:p>
            <a:pPr algn="ctr">
              <a:lnSpc>
                <a:spcPct val="150000"/>
              </a:lnSpc>
            </a:pPr>
            <a:r>
              <a:rPr lang="en-US" altLang="zh-CN" sz="1800" dirty="0">
                <a:solidFill>
                  <a:schemeClr val="tx1"/>
                </a:solidFill>
                <a:latin typeface="Arial" panose="020B0604020202020204" pitchFamily="34" charset="0"/>
                <a:cs typeface="Arial" panose="020B0604020202020204" pitchFamily="34" charset="0"/>
              </a:rPr>
              <a:t>Instruction in different teaching orientations</a:t>
            </a:r>
          </a:p>
        </p:txBody>
      </p:sp>
      <p:sp>
        <p:nvSpPr>
          <p:cNvPr id="17" name="矩形: 圆角 16">
            <a:extLst>
              <a:ext uri="{FF2B5EF4-FFF2-40B4-BE49-F238E27FC236}">
                <a16:creationId xmlns:a16="http://schemas.microsoft.com/office/drawing/2014/main" id="{04F7457B-CF13-10AE-2BC1-B3E2C33B7F9F}"/>
              </a:ext>
            </a:extLst>
          </p:cNvPr>
          <p:cNvSpPr/>
          <p:nvPr/>
        </p:nvSpPr>
        <p:spPr>
          <a:xfrm>
            <a:off x="9052255" y="4871611"/>
            <a:ext cx="1980000" cy="1260000"/>
          </a:xfrm>
          <a:prstGeom prst="roundRect">
            <a:avLst/>
          </a:prstGeom>
          <a:solidFill>
            <a:srgbClr val="F6F5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altLang="zh-CN" sz="1800" dirty="0">
                <a:solidFill>
                  <a:schemeClr val="tx1"/>
                </a:solidFill>
                <a:latin typeface="Arial" panose="020B0604020202020204" pitchFamily="34" charset="0"/>
                <a:cs typeface="Arial" panose="020B0604020202020204" pitchFamily="34" charset="0"/>
              </a:rPr>
              <a:t>Stage 3 </a:t>
            </a:r>
          </a:p>
          <a:p>
            <a:pPr algn="ctr">
              <a:lnSpc>
                <a:spcPct val="150000"/>
              </a:lnSpc>
            </a:pPr>
            <a:r>
              <a:rPr lang="en-US" altLang="zh-CN" sz="1800" dirty="0">
                <a:solidFill>
                  <a:schemeClr val="tx1"/>
                </a:solidFill>
                <a:latin typeface="Arial" panose="020B0604020202020204" pitchFamily="34" charset="0"/>
                <a:cs typeface="Arial" panose="020B0604020202020204" pitchFamily="34" charset="0"/>
              </a:rPr>
              <a:t>Post-test</a:t>
            </a:r>
          </a:p>
        </p:txBody>
      </p:sp>
      <p:pic>
        <p:nvPicPr>
          <p:cNvPr id="3" name="音频 2">
            <a:hlinkClick r:id="" action="ppaction://media"/>
            <a:extLst>
              <a:ext uri="{FF2B5EF4-FFF2-40B4-BE49-F238E27FC236}">
                <a16:creationId xmlns:a16="http://schemas.microsoft.com/office/drawing/2014/main" id="{C4EAE622-D141-D00E-B47F-0340037BE81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453906" t="-233447" r="-453906" b="-233447"/>
          <a:stretch>
            <a:fillRect/>
          </a:stretch>
        </p:blipFill>
        <p:spPr>
          <a:xfrm>
            <a:off x="9215437" y="5184030"/>
            <a:ext cx="3071813" cy="1727895"/>
          </a:xfrm>
          <a:prstGeom prst="rect">
            <a:avLst/>
          </a:prstGeom>
        </p:spPr>
      </p:pic>
    </p:spTree>
    <p:extLst>
      <p:ext uri="{BB962C8B-B14F-4D97-AF65-F5344CB8AC3E}">
        <p14:creationId xmlns:p14="http://schemas.microsoft.com/office/powerpoint/2010/main" val="85794175"/>
      </p:ext>
    </p:extLst>
  </p:cSld>
  <p:clrMapOvr>
    <a:masterClrMapping/>
  </p:clrMapOvr>
  <mc:AlternateContent xmlns:mc="http://schemas.openxmlformats.org/markup-compatibility/2006" xmlns:p14="http://schemas.microsoft.com/office/powerpoint/2010/main">
    <mc:Choice Requires="p14">
      <p:transition spd="slow" p14:dur="2000" advTm="103225"/>
    </mc:Choice>
    <mc:Fallback xmlns="">
      <p:transition spd="slow" advTm="103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35FD6-8EEB-81B2-7200-A33D5CD46952}"/>
            </a:ext>
          </a:extLst>
        </p:cNvPr>
        <p:cNvGrpSpPr/>
        <p:nvPr/>
      </p:nvGrpSpPr>
      <p:grpSpPr>
        <a:xfrm>
          <a:off x="0" y="0"/>
          <a:ext cx="0" cy="0"/>
          <a:chOff x="0" y="0"/>
          <a:chExt cx="0" cy="0"/>
        </a:xfrm>
      </p:grpSpPr>
      <p:sp>
        <p:nvSpPr>
          <p:cNvPr id="5" name="矩形 4">
            <a:extLst>
              <a:ext uri="{FF2B5EF4-FFF2-40B4-BE49-F238E27FC236}">
                <a16:creationId xmlns:a16="http://schemas.microsoft.com/office/drawing/2014/main" id="{145DD612-10B8-B843-4100-A907C0E226CA}"/>
              </a:ext>
            </a:extLst>
          </p:cNvPr>
          <p:cNvSpPr/>
          <p:nvPr/>
        </p:nvSpPr>
        <p:spPr>
          <a:xfrm>
            <a:off x="0" y="919941"/>
            <a:ext cx="12287250" cy="5992034"/>
          </a:xfrm>
          <a:prstGeom prst="rect">
            <a:avLst/>
          </a:prstGeom>
          <a:solidFill>
            <a:srgbClr val="F6F5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标题 3">
            <a:extLst>
              <a:ext uri="{FF2B5EF4-FFF2-40B4-BE49-F238E27FC236}">
                <a16:creationId xmlns:a16="http://schemas.microsoft.com/office/drawing/2014/main" id="{637DE426-7B0F-5B2A-078A-A090E762964A}"/>
              </a:ext>
            </a:extLst>
          </p:cNvPr>
          <p:cNvSpPr>
            <a:spLocks noGrp="1"/>
          </p:cNvSpPr>
          <p:nvPr>
            <p:ph type="title"/>
          </p:nvPr>
        </p:nvSpPr>
        <p:spPr>
          <a:xfrm>
            <a:off x="684654" y="0"/>
            <a:ext cx="10576498" cy="867255"/>
          </a:xfrm>
        </p:spPr>
        <p:txBody>
          <a:bodyPr>
            <a:normAutofit/>
          </a:bodyPr>
          <a:lstStyle/>
          <a:p>
            <a:pPr algn="ctr">
              <a:lnSpc>
                <a:spcPct val="100000"/>
              </a:lnSpc>
            </a:pPr>
            <a:r>
              <a:rPr lang="en-US" altLang="zh-CN" sz="1800" b="1" dirty="0">
                <a:latin typeface="Arial" panose="020B0604020202020204" pitchFamily="34" charset="0"/>
                <a:cs typeface="Arial" panose="020B0604020202020204" pitchFamily="34" charset="0"/>
              </a:rPr>
              <a:t>Effects of a Synthesis Teaching Orientation Toward Process, Purpose, and Context</a:t>
            </a:r>
            <a:br>
              <a:rPr lang="en-US" altLang="zh-CN" sz="1800" b="1" dirty="0">
                <a:latin typeface="Arial" panose="020B0604020202020204" pitchFamily="34" charset="0"/>
                <a:cs typeface="Arial" panose="020B0604020202020204" pitchFamily="34" charset="0"/>
              </a:rPr>
            </a:br>
            <a:r>
              <a:rPr lang="en-US" altLang="zh-CN" sz="1800" b="1" dirty="0">
                <a:latin typeface="Arial" panose="020B0604020202020204" pitchFamily="34" charset="0"/>
                <a:cs typeface="Arial" panose="020B0604020202020204" pitchFamily="34" charset="0"/>
              </a:rPr>
              <a:t> on Second Language Writing</a:t>
            </a:r>
            <a:endParaRPr lang="zh-CN" altLang="en-US" sz="1400" b="1" dirty="0">
              <a:latin typeface="Arial" panose="020B0604020202020204" pitchFamily="34" charset="0"/>
              <a:cs typeface="Arial" panose="020B0604020202020204" pitchFamily="34" charset="0"/>
            </a:endParaRPr>
          </a:p>
        </p:txBody>
      </p:sp>
      <p:pic>
        <p:nvPicPr>
          <p:cNvPr id="1026" name="Picture 2" descr="University of Wales Trinity Saint David in The United Kingdom : Reviews ...">
            <a:extLst>
              <a:ext uri="{FF2B5EF4-FFF2-40B4-BE49-F238E27FC236}">
                <a16:creationId xmlns:a16="http://schemas.microsoft.com/office/drawing/2014/main" id="{D04F22FB-7B56-1E7A-30ED-BB543BCF4FF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2732" y="23312"/>
            <a:ext cx="810046" cy="800788"/>
          </a:xfrm>
          <a:prstGeom prst="rect">
            <a:avLst/>
          </a:prstGeom>
          <a:noFill/>
          <a:extLst>
            <a:ext uri="{909E8E84-426E-40DD-AFC4-6F175D3DCCD1}">
              <a14:hiddenFill xmlns:a14="http://schemas.microsoft.com/office/drawing/2010/main">
                <a:solidFill>
                  <a:srgbClr val="FFFFFF"/>
                </a:solidFill>
              </a14:hiddenFill>
            </a:ext>
          </a:extLst>
        </p:spPr>
      </p:pic>
      <p:sp>
        <p:nvSpPr>
          <p:cNvPr id="42" name="文本框 41">
            <a:extLst>
              <a:ext uri="{FF2B5EF4-FFF2-40B4-BE49-F238E27FC236}">
                <a16:creationId xmlns:a16="http://schemas.microsoft.com/office/drawing/2014/main" id="{5B6B38DF-1723-83C2-5FFC-FCFAC9683E36}"/>
              </a:ext>
            </a:extLst>
          </p:cNvPr>
          <p:cNvSpPr txBox="1"/>
          <p:nvPr/>
        </p:nvSpPr>
        <p:spPr>
          <a:xfrm>
            <a:off x="10671346" y="127549"/>
            <a:ext cx="1434492" cy="612155"/>
          </a:xfrm>
          <a:prstGeom prst="rect">
            <a:avLst/>
          </a:prstGeom>
          <a:noFill/>
        </p:spPr>
        <p:txBody>
          <a:bodyPr wrap="square" rtlCol="0">
            <a:spAutoFit/>
          </a:bodyPr>
          <a:lstStyle/>
          <a:p>
            <a:pPr>
              <a:lnSpc>
                <a:spcPct val="150000"/>
              </a:lnSpc>
            </a:pPr>
            <a:r>
              <a:rPr lang="en-US" altLang="zh-CN" sz="1200" b="1" dirty="0">
                <a:latin typeface="Arial" panose="020B0604020202020204" pitchFamily="34" charset="0"/>
                <a:cs typeface="Arial" panose="020B0604020202020204" pitchFamily="34" charset="0"/>
              </a:rPr>
              <a:t>Presenter: Li </a:t>
            </a:r>
            <a:r>
              <a:rPr lang="en-US" altLang="zh-CN" sz="1200" b="1" dirty="0" err="1">
                <a:latin typeface="Arial" panose="020B0604020202020204" pitchFamily="34" charset="0"/>
                <a:cs typeface="Arial" panose="020B0604020202020204" pitchFamily="34" charset="0"/>
              </a:rPr>
              <a:t>Li</a:t>
            </a:r>
            <a:r>
              <a:rPr lang="en-US" altLang="zh-CN" sz="1200" b="1" dirty="0">
                <a:latin typeface="Arial" panose="020B0604020202020204" pitchFamily="34" charset="0"/>
                <a:cs typeface="Arial" panose="020B0604020202020204" pitchFamily="34" charset="0"/>
              </a:rPr>
              <a:t> </a:t>
            </a:r>
          </a:p>
          <a:p>
            <a:pPr>
              <a:lnSpc>
                <a:spcPct val="150000"/>
              </a:lnSpc>
            </a:pPr>
            <a:r>
              <a:rPr lang="en-US" altLang="zh-CN" sz="1200" b="1" dirty="0">
                <a:latin typeface="Arial" panose="020B0604020202020204" pitchFamily="34" charset="0"/>
                <a:cs typeface="Arial" panose="020B0604020202020204" pitchFamily="34" charset="0"/>
              </a:rPr>
              <a:t>ID: 2407513</a:t>
            </a:r>
            <a:endParaRPr lang="zh-CN" altLang="en-US" sz="1200" b="1" dirty="0">
              <a:latin typeface="Arial" panose="020B0604020202020204" pitchFamily="34" charset="0"/>
              <a:cs typeface="Arial" panose="020B0604020202020204" pitchFamily="34" charset="0"/>
            </a:endParaRPr>
          </a:p>
        </p:txBody>
      </p:sp>
      <p:sp>
        <p:nvSpPr>
          <p:cNvPr id="10" name="矩形 9">
            <a:extLst>
              <a:ext uri="{FF2B5EF4-FFF2-40B4-BE49-F238E27FC236}">
                <a16:creationId xmlns:a16="http://schemas.microsoft.com/office/drawing/2014/main" id="{46B41941-59B9-884B-381D-AFB8FB5AE156}"/>
              </a:ext>
            </a:extLst>
          </p:cNvPr>
          <p:cNvSpPr/>
          <p:nvPr/>
        </p:nvSpPr>
        <p:spPr>
          <a:xfrm>
            <a:off x="8017640" y="2826561"/>
            <a:ext cx="2896371" cy="195799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tLang="zh-CN" sz="1200" dirty="0">
              <a:solidFill>
                <a:schemeClr val="tx1"/>
              </a:solidFill>
              <a:latin typeface="Arial" panose="020B0604020202020204" pitchFamily="34" charset="0"/>
              <a:cs typeface="Arial" panose="020B0604020202020204" pitchFamily="34" charset="0"/>
            </a:endParaRPr>
          </a:p>
        </p:txBody>
      </p:sp>
      <p:sp>
        <p:nvSpPr>
          <p:cNvPr id="6" name="矩形 5">
            <a:extLst>
              <a:ext uri="{FF2B5EF4-FFF2-40B4-BE49-F238E27FC236}">
                <a16:creationId xmlns:a16="http://schemas.microsoft.com/office/drawing/2014/main" id="{E5EF19C9-6235-2F65-D422-E92CBD360B3B}"/>
              </a:ext>
            </a:extLst>
          </p:cNvPr>
          <p:cNvSpPr/>
          <p:nvPr/>
        </p:nvSpPr>
        <p:spPr>
          <a:xfrm>
            <a:off x="149998" y="976485"/>
            <a:ext cx="12137251" cy="1492978"/>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altLang="zh-CN" sz="1800" b="1" dirty="0">
                <a:solidFill>
                  <a:schemeClr val="tx1"/>
                </a:solidFill>
                <a:latin typeface="Arial" panose="020B0604020202020204" pitchFamily="34" charset="0"/>
                <a:cs typeface="Arial" panose="020B0604020202020204" pitchFamily="34" charset="0"/>
              </a:rPr>
              <a:t>Data Analysis</a:t>
            </a:r>
          </a:p>
          <a:p>
            <a:pPr>
              <a:lnSpc>
                <a:spcPct val="150000"/>
              </a:lnSpc>
            </a:pPr>
            <a:r>
              <a:rPr lang="en-US" altLang="zh-CN" sz="1600" dirty="0">
                <a:solidFill>
                  <a:schemeClr val="tx1"/>
                </a:solidFill>
                <a:latin typeface="Arial" panose="020B0604020202020204" pitchFamily="34" charset="0"/>
                <a:cs typeface="Arial" panose="020B0604020202020204" pitchFamily="34" charset="0"/>
              </a:rPr>
              <a:t>According the overall grading and CAF measurement, the same lecturer analyzes the writing tasks from both the pre-test and post-test, comparing the differences between the two.</a:t>
            </a:r>
          </a:p>
        </p:txBody>
      </p:sp>
      <p:sp>
        <p:nvSpPr>
          <p:cNvPr id="13" name="矩形 12">
            <a:extLst>
              <a:ext uri="{FF2B5EF4-FFF2-40B4-BE49-F238E27FC236}">
                <a16:creationId xmlns:a16="http://schemas.microsoft.com/office/drawing/2014/main" id="{2AF50B3B-7171-ABE5-4EF8-B1D940C9FE3A}"/>
              </a:ext>
            </a:extLst>
          </p:cNvPr>
          <p:cNvSpPr/>
          <p:nvPr/>
        </p:nvSpPr>
        <p:spPr>
          <a:xfrm>
            <a:off x="0" y="2469459"/>
            <a:ext cx="12287250" cy="3873095"/>
          </a:xfrm>
          <a:prstGeom prst="rect">
            <a:avLst/>
          </a:prstGeom>
          <a:solidFill>
            <a:srgbClr val="ECEAD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7" name="图片 6">
            <a:extLst>
              <a:ext uri="{FF2B5EF4-FFF2-40B4-BE49-F238E27FC236}">
                <a16:creationId xmlns:a16="http://schemas.microsoft.com/office/drawing/2014/main" id="{F2F6B338-789F-A0C0-4791-52C6B09DE5D8}"/>
              </a:ext>
            </a:extLst>
          </p:cNvPr>
          <p:cNvPicPr>
            <a:picLocks noChangeAspect="1"/>
          </p:cNvPicPr>
          <p:nvPr/>
        </p:nvPicPr>
        <p:blipFill rotWithShape="1">
          <a:blip r:embed="rId6">
            <a:extLst>
              <a:ext uri="{28A0092B-C50C-407E-A947-70E740481C1C}">
                <a14:useLocalDpi xmlns:a14="http://schemas.microsoft.com/office/drawing/2010/main" val="0"/>
              </a:ext>
            </a:extLst>
          </a:blip>
          <a:srcRect l="3521" r="24964" b="7724"/>
          <a:stretch/>
        </p:blipFill>
        <p:spPr bwMode="auto">
          <a:xfrm>
            <a:off x="53540" y="3036983"/>
            <a:ext cx="5962847" cy="3125021"/>
          </a:xfrm>
          <a:prstGeom prst="rect">
            <a:avLst/>
          </a:prstGeom>
          <a:noFill/>
          <a:ln>
            <a:noFill/>
          </a:ln>
          <a:extLst>
            <a:ext uri="{53640926-AAD7-44D8-BBD7-CCE9431645EC}">
              <a14:shadowObscured xmlns:a14="http://schemas.microsoft.com/office/drawing/2010/main"/>
            </a:ext>
          </a:extLst>
        </p:spPr>
      </p:pic>
      <p:pic>
        <p:nvPicPr>
          <p:cNvPr id="8" name="图片 7">
            <a:extLst>
              <a:ext uri="{FF2B5EF4-FFF2-40B4-BE49-F238E27FC236}">
                <a16:creationId xmlns:a16="http://schemas.microsoft.com/office/drawing/2014/main" id="{E62BD7C2-0607-DE18-462A-6131668EC0B0}"/>
              </a:ext>
            </a:extLst>
          </p:cNvPr>
          <p:cNvPicPr>
            <a:picLocks noChangeAspect="1"/>
          </p:cNvPicPr>
          <p:nvPr/>
        </p:nvPicPr>
        <p:blipFill rotWithShape="1">
          <a:blip r:embed="rId7">
            <a:extLst>
              <a:ext uri="{28A0092B-C50C-407E-A947-70E740481C1C}">
                <a14:useLocalDpi xmlns:a14="http://schemas.microsoft.com/office/drawing/2010/main" val="0"/>
              </a:ext>
            </a:extLst>
          </a:blip>
          <a:srcRect l="3702" r="24779" b="7391"/>
          <a:stretch/>
        </p:blipFill>
        <p:spPr bwMode="auto">
          <a:xfrm>
            <a:off x="6016387" y="3037825"/>
            <a:ext cx="6049013" cy="3124179"/>
          </a:xfrm>
          <a:prstGeom prst="rect">
            <a:avLst/>
          </a:prstGeom>
          <a:noFill/>
          <a:ln>
            <a:noFill/>
          </a:ln>
          <a:extLst>
            <a:ext uri="{53640926-AAD7-44D8-BBD7-CCE9431645EC}">
              <a14:shadowObscured xmlns:a14="http://schemas.microsoft.com/office/drawing/2010/main"/>
            </a:ext>
          </a:extLst>
        </p:spPr>
      </p:pic>
      <p:sp>
        <p:nvSpPr>
          <p:cNvPr id="9" name="文本框 8">
            <a:extLst>
              <a:ext uri="{FF2B5EF4-FFF2-40B4-BE49-F238E27FC236}">
                <a16:creationId xmlns:a16="http://schemas.microsoft.com/office/drawing/2014/main" id="{120EAD31-7F9E-29E5-1576-4C784A0BC8BA}"/>
              </a:ext>
            </a:extLst>
          </p:cNvPr>
          <p:cNvSpPr txBox="1"/>
          <p:nvPr/>
        </p:nvSpPr>
        <p:spPr>
          <a:xfrm>
            <a:off x="6208711" y="2628914"/>
            <a:ext cx="3614375" cy="307777"/>
          </a:xfrm>
          <a:prstGeom prst="rect">
            <a:avLst/>
          </a:prstGeom>
          <a:noFill/>
        </p:spPr>
        <p:txBody>
          <a:bodyPr wrap="square" rtlCol="0">
            <a:spAutoFit/>
          </a:bodyPr>
          <a:lstStyle/>
          <a:p>
            <a:r>
              <a:rPr lang="en-US" altLang="zh-CN" sz="1400" dirty="0">
                <a:latin typeface="Arial" panose="020B0604020202020204" pitchFamily="34" charset="0"/>
                <a:cs typeface="Arial" panose="020B0604020202020204" pitchFamily="34" charset="0"/>
              </a:rPr>
              <a:t>Table 2: CAF Measurement </a:t>
            </a:r>
            <a:endParaRPr lang="zh-CN" altLang="en-US" sz="1400" dirty="0">
              <a:latin typeface="Arial" panose="020B0604020202020204" pitchFamily="34" charset="0"/>
              <a:cs typeface="Arial" panose="020B0604020202020204" pitchFamily="34" charset="0"/>
            </a:endParaRPr>
          </a:p>
        </p:txBody>
      </p:sp>
      <p:sp>
        <p:nvSpPr>
          <p:cNvPr id="12" name="文本框 11">
            <a:extLst>
              <a:ext uri="{FF2B5EF4-FFF2-40B4-BE49-F238E27FC236}">
                <a16:creationId xmlns:a16="http://schemas.microsoft.com/office/drawing/2014/main" id="{24F0CED7-0CD8-8B0B-6530-1E88099843A4}"/>
              </a:ext>
            </a:extLst>
          </p:cNvPr>
          <p:cNvSpPr txBox="1"/>
          <p:nvPr/>
        </p:nvSpPr>
        <p:spPr>
          <a:xfrm>
            <a:off x="192987" y="2628914"/>
            <a:ext cx="4076624" cy="307777"/>
          </a:xfrm>
          <a:prstGeom prst="rect">
            <a:avLst/>
          </a:prstGeom>
          <a:noFill/>
        </p:spPr>
        <p:txBody>
          <a:bodyPr wrap="square" rtlCol="0">
            <a:spAutoFit/>
          </a:bodyPr>
          <a:lstStyle/>
          <a:p>
            <a:r>
              <a:rPr lang="en-US" altLang="zh-CN" sz="1400" dirty="0">
                <a:latin typeface="Arial" panose="020B0604020202020204" pitchFamily="34" charset="0"/>
                <a:cs typeface="Arial" panose="020B0604020202020204" pitchFamily="34" charset="0"/>
              </a:rPr>
              <a:t> Table 1: Overall Grading</a:t>
            </a:r>
            <a:endParaRPr lang="zh-CN" altLang="en-US" sz="1400" dirty="0">
              <a:latin typeface="Arial" panose="020B0604020202020204" pitchFamily="34" charset="0"/>
              <a:cs typeface="Arial" panose="020B0604020202020204" pitchFamily="34" charset="0"/>
            </a:endParaRPr>
          </a:p>
        </p:txBody>
      </p:sp>
      <p:pic>
        <p:nvPicPr>
          <p:cNvPr id="2" name="音频 1">
            <a:hlinkClick r:id="" action="ppaction://media"/>
            <a:extLst>
              <a:ext uri="{FF2B5EF4-FFF2-40B4-BE49-F238E27FC236}">
                <a16:creationId xmlns:a16="http://schemas.microsoft.com/office/drawing/2014/main" id="{DFA66B46-D1F5-AEA5-B765-775373700838}"/>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453906" t="-233447" r="-453906" b="-233447"/>
          <a:stretch>
            <a:fillRect/>
          </a:stretch>
        </p:blipFill>
        <p:spPr>
          <a:xfrm>
            <a:off x="9215437" y="5184030"/>
            <a:ext cx="3071813" cy="1727895"/>
          </a:xfrm>
          <a:prstGeom prst="rect">
            <a:avLst/>
          </a:prstGeom>
        </p:spPr>
      </p:pic>
    </p:spTree>
    <p:extLst>
      <p:ext uri="{BB962C8B-B14F-4D97-AF65-F5344CB8AC3E}">
        <p14:creationId xmlns:p14="http://schemas.microsoft.com/office/powerpoint/2010/main" val="3294821939"/>
      </p:ext>
    </p:extLst>
  </p:cSld>
  <p:clrMapOvr>
    <a:masterClrMapping/>
  </p:clrMapOvr>
  <mc:AlternateContent xmlns:mc="http://schemas.openxmlformats.org/markup-compatibility/2006" xmlns:p14="http://schemas.microsoft.com/office/powerpoint/2010/main">
    <mc:Choice Requires="p14">
      <p:transition spd="slow" p14:dur="2000" advTm="64760"/>
    </mc:Choice>
    <mc:Fallback xmlns="">
      <p:transition spd="slow" advTm="64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93F0A-2B4B-7692-0BED-AC85CE10F16A}"/>
            </a:ext>
          </a:extLst>
        </p:cNvPr>
        <p:cNvGrpSpPr/>
        <p:nvPr/>
      </p:nvGrpSpPr>
      <p:grpSpPr>
        <a:xfrm>
          <a:off x="0" y="0"/>
          <a:ext cx="0" cy="0"/>
          <a:chOff x="0" y="0"/>
          <a:chExt cx="0" cy="0"/>
        </a:xfrm>
      </p:grpSpPr>
      <p:sp>
        <p:nvSpPr>
          <p:cNvPr id="5" name="矩形 4">
            <a:extLst>
              <a:ext uri="{FF2B5EF4-FFF2-40B4-BE49-F238E27FC236}">
                <a16:creationId xmlns:a16="http://schemas.microsoft.com/office/drawing/2014/main" id="{1CBFBC9A-3F55-298B-D8C5-00A2BFA27BDB}"/>
              </a:ext>
            </a:extLst>
          </p:cNvPr>
          <p:cNvSpPr/>
          <p:nvPr/>
        </p:nvSpPr>
        <p:spPr>
          <a:xfrm>
            <a:off x="0" y="919941"/>
            <a:ext cx="12287250" cy="5992034"/>
          </a:xfrm>
          <a:prstGeom prst="rect">
            <a:avLst/>
          </a:prstGeom>
          <a:solidFill>
            <a:srgbClr val="F6F5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标题 3">
            <a:extLst>
              <a:ext uri="{FF2B5EF4-FFF2-40B4-BE49-F238E27FC236}">
                <a16:creationId xmlns:a16="http://schemas.microsoft.com/office/drawing/2014/main" id="{DD0C5AFE-6B3D-51B0-13BA-3485C8876E04}"/>
              </a:ext>
            </a:extLst>
          </p:cNvPr>
          <p:cNvSpPr>
            <a:spLocks noGrp="1"/>
          </p:cNvSpPr>
          <p:nvPr>
            <p:ph type="title"/>
          </p:nvPr>
        </p:nvSpPr>
        <p:spPr>
          <a:xfrm>
            <a:off x="684654" y="0"/>
            <a:ext cx="10576498" cy="867255"/>
          </a:xfrm>
        </p:spPr>
        <p:txBody>
          <a:bodyPr>
            <a:normAutofit/>
          </a:bodyPr>
          <a:lstStyle/>
          <a:p>
            <a:pPr algn="ctr">
              <a:lnSpc>
                <a:spcPct val="100000"/>
              </a:lnSpc>
            </a:pPr>
            <a:r>
              <a:rPr lang="en-US" altLang="zh-CN" sz="1800" b="1" dirty="0">
                <a:latin typeface="Arial" panose="020B0604020202020204" pitchFamily="34" charset="0"/>
                <a:cs typeface="Arial" panose="020B0604020202020204" pitchFamily="34" charset="0"/>
              </a:rPr>
              <a:t>Effects of a Synthesis Teaching Orientation Toward Process, Purpose, and Context</a:t>
            </a:r>
            <a:br>
              <a:rPr lang="en-US" altLang="zh-CN" sz="1800" b="1" dirty="0">
                <a:latin typeface="Arial" panose="020B0604020202020204" pitchFamily="34" charset="0"/>
                <a:cs typeface="Arial" panose="020B0604020202020204" pitchFamily="34" charset="0"/>
              </a:rPr>
            </a:br>
            <a:r>
              <a:rPr lang="en-US" altLang="zh-CN" sz="1800" b="1" dirty="0">
                <a:latin typeface="Arial" panose="020B0604020202020204" pitchFamily="34" charset="0"/>
                <a:cs typeface="Arial" panose="020B0604020202020204" pitchFamily="34" charset="0"/>
              </a:rPr>
              <a:t> on Second Language Writing</a:t>
            </a:r>
            <a:endParaRPr lang="zh-CN" altLang="en-US" sz="1400" b="1" dirty="0">
              <a:latin typeface="Arial" panose="020B0604020202020204" pitchFamily="34" charset="0"/>
              <a:cs typeface="Arial" panose="020B0604020202020204" pitchFamily="34" charset="0"/>
            </a:endParaRPr>
          </a:p>
        </p:txBody>
      </p:sp>
      <p:pic>
        <p:nvPicPr>
          <p:cNvPr id="1026" name="Picture 2" descr="University of Wales Trinity Saint David in The United Kingdom : Reviews ...">
            <a:extLst>
              <a:ext uri="{FF2B5EF4-FFF2-40B4-BE49-F238E27FC236}">
                <a16:creationId xmlns:a16="http://schemas.microsoft.com/office/drawing/2014/main" id="{9DAB07D7-16B6-1D42-02CA-73EF66C6AB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2732" y="23312"/>
            <a:ext cx="810046" cy="800788"/>
          </a:xfrm>
          <a:prstGeom prst="rect">
            <a:avLst/>
          </a:prstGeom>
          <a:noFill/>
          <a:extLst>
            <a:ext uri="{909E8E84-426E-40DD-AFC4-6F175D3DCCD1}">
              <a14:hiddenFill xmlns:a14="http://schemas.microsoft.com/office/drawing/2010/main">
                <a:solidFill>
                  <a:srgbClr val="FFFFFF"/>
                </a:solidFill>
              </a14:hiddenFill>
            </a:ext>
          </a:extLst>
        </p:spPr>
      </p:pic>
      <p:sp>
        <p:nvSpPr>
          <p:cNvPr id="42" name="文本框 41">
            <a:extLst>
              <a:ext uri="{FF2B5EF4-FFF2-40B4-BE49-F238E27FC236}">
                <a16:creationId xmlns:a16="http://schemas.microsoft.com/office/drawing/2014/main" id="{63C8DD81-75B9-83CB-F8F7-814C18EB6C00}"/>
              </a:ext>
            </a:extLst>
          </p:cNvPr>
          <p:cNvSpPr txBox="1"/>
          <p:nvPr/>
        </p:nvSpPr>
        <p:spPr>
          <a:xfrm>
            <a:off x="10671346" y="127549"/>
            <a:ext cx="1434492" cy="612155"/>
          </a:xfrm>
          <a:prstGeom prst="rect">
            <a:avLst/>
          </a:prstGeom>
          <a:noFill/>
        </p:spPr>
        <p:txBody>
          <a:bodyPr wrap="square" rtlCol="0">
            <a:spAutoFit/>
          </a:bodyPr>
          <a:lstStyle/>
          <a:p>
            <a:pPr>
              <a:lnSpc>
                <a:spcPct val="150000"/>
              </a:lnSpc>
            </a:pPr>
            <a:r>
              <a:rPr lang="en-US" altLang="zh-CN" sz="1200" b="1" dirty="0">
                <a:latin typeface="Arial" panose="020B0604020202020204" pitchFamily="34" charset="0"/>
                <a:cs typeface="Arial" panose="020B0604020202020204" pitchFamily="34" charset="0"/>
              </a:rPr>
              <a:t>Presenter: Li </a:t>
            </a:r>
            <a:r>
              <a:rPr lang="en-US" altLang="zh-CN" sz="1200" b="1" dirty="0" err="1">
                <a:latin typeface="Arial" panose="020B0604020202020204" pitchFamily="34" charset="0"/>
                <a:cs typeface="Arial" panose="020B0604020202020204" pitchFamily="34" charset="0"/>
              </a:rPr>
              <a:t>Li</a:t>
            </a:r>
            <a:r>
              <a:rPr lang="en-US" altLang="zh-CN" sz="1200" b="1" dirty="0">
                <a:latin typeface="Arial" panose="020B0604020202020204" pitchFamily="34" charset="0"/>
                <a:cs typeface="Arial" panose="020B0604020202020204" pitchFamily="34" charset="0"/>
              </a:rPr>
              <a:t> </a:t>
            </a:r>
          </a:p>
          <a:p>
            <a:pPr>
              <a:lnSpc>
                <a:spcPct val="150000"/>
              </a:lnSpc>
            </a:pPr>
            <a:r>
              <a:rPr lang="en-US" altLang="zh-CN" sz="1200" b="1" dirty="0">
                <a:latin typeface="Arial" panose="020B0604020202020204" pitchFamily="34" charset="0"/>
                <a:cs typeface="Arial" panose="020B0604020202020204" pitchFamily="34" charset="0"/>
              </a:rPr>
              <a:t>ID: 2407513</a:t>
            </a:r>
            <a:endParaRPr lang="zh-CN" altLang="en-US" sz="1200" b="1" dirty="0">
              <a:latin typeface="Arial" panose="020B0604020202020204" pitchFamily="34" charset="0"/>
              <a:cs typeface="Arial" panose="020B0604020202020204" pitchFamily="34" charset="0"/>
            </a:endParaRPr>
          </a:p>
        </p:txBody>
      </p:sp>
      <p:sp>
        <p:nvSpPr>
          <p:cNvPr id="10" name="矩形 9">
            <a:extLst>
              <a:ext uri="{FF2B5EF4-FFF2-40B4-BE49-F238E27FC236}">
                <a16:creationId xmlns:a16="http://schemas.microsoft.com/office/drawing/2014/main" id="{D060759E-973D-DE7A-5C8C-31B46FF2109B}"/>
              </a:ext>
            </a:extLst>
          </p:cNvPr>
          <p:cNvSpPr/>
          <p:nvPr/>
        </p:nvSpPr>
        <p:spPr>
          <a:xfrm>
            <a:off x="8017640" y="2733377"/>
            <a:ext cx="2896371" cy="195799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tLang="zh-CN" sz="1200" dirty="0">
              <a:solidFill>
                <a:schemeClr val="tx1"/>
              </a:solidFill>
              <a:latin typeface="Arial" panose="020B0604020202020204" pitchFamily="34" charset="0"/>
              <a:cs typeface="Arial" panose="020B0604020202020204" pitchFamily="34" charset="0"/>
            </a:endParaRPr>
          </a:p>
        </p:txBody>
      </p:sp>
      <p:sp>
        <p:nvSpPr>
          <p:cNvPr id="6" name="矩形 5">
            <a:extLst>
              <a:ext uri="{FF2B5EF4-FFF2-40B4-BE49-F238E27FC236}">
                <a16:creationId xmlns:a16="http://schemas.microsoft.com/office/drawing/2014/main" id="{FA1C1497-C47B-A464-843F-A9AE2B5D4079}"/>
              </a:ext>
            </a:extLst>
          </p:cNvPr>
          <p:cNvSpPr/>
          <p:nvPr/>
        </p:nvSpPr>
        <p:spPr>
          <a:xfrm>
            <a:off x="149998" y="919940"/>
            <a:ext cx="5615963" cy="5129091"/>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altLang="zh-CN" sz="1800" b="1" dirty="0">
                <a:solidFill>
                  <a:schemeClr val="tx1"/>
                </a:solidFill>
                <a:latin typeface="Arial" panose="020B0604020202020204" pitchFamily="34" charset="0"/>
                <a:cs typeface="Arial" panose="020B0604020202020204" pitchFamily="34" charset="0"/>
              </a:rPr>
              <a:t>Findings</a:t>
            </a:r>
          </a:p>
          <a:p>
            <a:pPr algn="just">
              <a:lnSpc>
                <a:spcPct val="150000"/>
              </a:lnSpc>
            </a:pPr>
            <a:r>
              <a:rPr lang="en-US" altLang="zh-CN" sz="1600" dirty="0">
                <a:solidFill>
                  <a:schemeClr val="tx1"/>
                </a:solidFill>
                <a:latin typeface="Arial" panose="020B0604020202020204" pitchFamily="34" charset="0"/>
                <a:cs typeface="Arial" panose="020B0604020202020204" pitchFamily="34" charset="0"/>
              </a:rPr>
              <a:t>By comparing the results of writing tasks from the pre-test and post-test, the effects of a synthesis teaching orientation toward process, purpose, and context on L2 writing may vary across different dimensions when evaluated using overall grading and CAF measurement. It is possible that overall grading and CAF assessment may contradict or complement each other. This topic warrants further investigation.</a:t>
            </a:r>
          </a:p>
        </p:txBody>
      </p:sp>
      <p:sp>
        <p:nvSpPr>
          <p:cNvPr id="11" name="矩形 10">
            <a:extLst>
              <a:ext uri="{FF2B5EF4-FFF2-40B4-BE49-F238E27FC236}">
                <a16:creationId xmlns:a16="http://schemas.microsoft.com/office/drawing/2014/main" id="{34D523B7-068C-F52F-BE0E-438EC7A903C6}"/>
              </a:ext>
            </a:extLst>
          </p:cNvPr>
          <p:cNvSpPr/>
          <p:nvPr/>
        </p:nvSpPr>
        <p:spPr>
          <a:xfrm>
            <a:off x="6143625" y="919940"/>
            <a:ext cx="6143625" cy="5992034"/>
          </a:xfrm>
          <a:prstGeom prst="rect">
            <a:avLst/>
          </a:prstGeom>
          <a:solidFill>
            <a:srgbClr val="ECEAD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2">
            <a:extLst>
              <a:ext uri="{FF2B5EF4-FFF2-40B4-BE49-F238E27FC236}">
                <a16:creationId xmlns:a16="http://schemas.microsoft.com/office/drawing/2014/main" id="{54464ADB-739C-6A1D-7834-EB83638EC2F2}"/>
              </a:ext>
            </a:extLst>
          </p:cNvPr>
          <p:cNvSpPr/>
          <p:nvPr/>
        </p:nvSpPr>
        <p:spPr>
          <a:xfrm>
            <a:off x="6352775" y="919939"/>
            <a:ext cx="5482007" cy="512909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altLang="zh-CN" b="1" dirty="0">
                <a:solidFill>
                  <a:schemeClr val="tx1"/>
                </a:solidFill>
                <a:latin typeface="Arial" panose="020B0604020202020204" pitchFamily="34" charset="0"/>
                <a:cs typeface="Arial" panose="020B0604020202020204" pitchFamily="34" charset="0"/>
              </a:rPr>
              <a:t>Conclusion</a:t>
            </a:r>
          </a:p>
          <a:p>
            <a:pPr algn="just">
              <a:lnSpc>
                <a:spcPct val="150000"/>
              </a:lnSpc>
            </a:pPr>
            <a:r>
              <a:rPr lang="en-US" altLang="zh-CN" sz="1600" dirty="0">
                <a:solidFill>
                  <a:schemeClr val="tx1"/>
                </a:solidFill>
                <a:latin typeface="Arial" panose="020B0604020202020204" pitchFamily="34" charset="0"/>
                <a:cs typeface="Arial" panose="020B0604020202020204" pitchFamily="34" charset="0"/>
              </a:rPr>
              <a:t>The study may reveal that a synthesis teaching orientation toward process, purpose, and context has significant effects on certain aspects of L2 writing (to be discussed). Compared the traditional instructions, a synthesis teaching orientation toward process, purpose, and context may equip students with deep understanding of writing process, broadening their awareness of social purposes of writing, and taking the particular readers into consideration. </a:t>
            </a:r>
          </a:p>
        </p:txBody>
      </p:sp>
      <p:pic>
        <p:nvPicPr>
          <p:cNvPr id="2" name="音频 1">
            <a:hlinkClick r:id="" action="ppaction://media"/>
            <a:extLst>
              <a:ext uri="{FF2B5EF4-FFF2-40B4-BE49-F238E27FC236}">
                <a16:creationId xmlns:a16="http://schemas.microsoft.com/office/drawing/2014/main" id="{EF3C2E55-07EB-F829-A299-53E4F618317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453906" t="-233447" r="-453906" b="-233447"/>
          <a:stretch>
            <a:fillRect/>
          </a:stretch>
        </p:blipFill>
        <p:spPr>
          <a:xfrm>
            <a:off x="9215437" y="5184030"/>
            <a:ext cx="3071813" cy="1727895"/>
          </a:xfrm>
          <a:prstGeom prst="rect">
            <a:avLst/>
          </a:prstGeom>
        </p:spPr>
      </p:pic>
    </p:spTree>
    <p:extLst>
      <p:ext uri="{BB962C8B-B14F-4D97-AF65-F5344CB8AC3E}">
        <p14:creationId xmlns:p14="http://schemas.microsoft.com/office/powerpoint/2010/main" val="596313338"/>
      </p:ext>
    </p:extLst>
  </p:cSld>
  <p:clrMapOvr>
    <a:masterClrMapping/>
  </p:clrMapOvr>
  <mc:AlternateContent xmlns:mc="http://schemas.openxmlformats.org/markup-compatibility/2006" xmlns:p14="http://schemas.microsoft.com/office/powerpoint/2010/main">
    <mc:Choice Requires="p14">
      <p:transition spd="slow" p14:dur="2000" advTm="60027"/>
    </mc:Choice>
    <mc:Fallback xmlns="">
      <p:transition spd="slow" advTm="60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34FA8A-2B94-C56C-55C8-056F864A6081}"/>
            </a:ext>
          </a:extLst>
        </p:cNvPr>
        <p:cNvGrpSpPr/>
        <p:nvPr/>
      </p:nvGrpSpPr>
      <p:grpSpPr>
        <a:xfrm>
          <a:off x="0" y="0"/>
          <a:ext cx="0" cy="0"/>
          <a:chOff x="0" y="0"/>
          <a:chExt cx="0" cy="0"/>
        </a:xfrm>
      </p:grpSpPr>
      <p:sp>
        <p:nvSpPr>
          <p:cNvPr id="5" name="矩形 4">
            <a:extLst>
              <a:ext uri="{FF2B5EF4-FFF2-40B4-BE49-F238E27FC236}">
                <a16:creationId xmlns:a16="http://schemas.microsoft.com/office/drawing/2014/main" id="{03085670-B79F-D391-7BF2-34E2CE7B1794}"/>
              </a:ext>
            </a:extLst>
          </p:cNvPr>
          <p:cNvSpPr/>
          <p:nvPr/>
        </p:nvSpPr>
        <p:spPr>
          <a:xfrm>
            <a:off x="0" y="919941"/>
            <a:ext cx="12287250" cy="5992034"/>
          </a:xfrm>
          <a:prstGeom prst="rect">
            <a:avLst/>
          </a:prstGeom>
          <a:solidFill>
            <a:srgbClr val="F6F5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标题 3">
            <a:extLst>
              <a:ext uri="{FF2B5EF4-FFF2-40B4-BE49-F238E27FC236}">
                <a16:creationId xmlns:a16="http://schemas.microsoft.com/office/drawing/2014/main" id="{E995CBBB-78B3-A0C4-D4B0-269B4DE04109}"/>
              </a:ext>
            </a:extLst>
          </p:cNvPr>
          <p:cNvSpPr>
            <a:spLocks noGrp="1"/>
          </p:cNvSpPr>
          <p:nvPr>
            <p:ph type="title"/>
          </p:nvPr>
        </p:nvSpPr>
        <p:spPr>
          <a:xfrm>
            <a:off x="684654" y="0"/>
            <a:ext cx="10576498" cy="867255"/>
          </a:xfrm>
        </p:spPr>
        <p:txBody>
          <a:bodyPr>
            <a:normAutofit/>
          </a:bodyPr>
          <a:lstStyle/>
          <a:p>
            <a:pPr algn="ctr">
              <a:lnSpc>
                <a:spcPct val="100000"/>
              </a:lnSpc>
            </a:pPr>
            <a:r>
              <a:rPr lang="en-US" altLang="zh-CN" sz="1800" b="1" dirty="0">
                <a:latin typeface="Arial" panose="020B0604020202020204" pitchFamily="34" charset="0"/>
                <a:cs typeface="Arial" panose="020B0604020202020204" pitchFamily="34" charset="0"/>
              </a:rPr>
              <a:t>Effects of a Synthesis Teaching Orientation Toward Process, Purpose, and Context</a:t>
            </a:r>
            <a:br>
              <a:rPr lang="en-US" altLang="zh-CN" sz="1800" b="1" dirty="0">
                <a:latin typeface="Arial" panose="020B0604020202020204" pitchFamily="34" charset="0"/>
                <a:cs typeface="Arial" panose="020B0604020202020204" pitchFamily="34" charset="0"/>
              </a:rPr>
            </a:br>
            <a:r>
              <a:rPr lang="en-US" altLang="zh-CN" sz="1800" b="1" dirty="0">
                <a:latin typeface="Arial" panose="020B0604020202020204" pitchFamily="34" charset="0"/>
                <a:cs typeface="Arial" panose="020B0604020202020204" pitchFamily="34" charset="0"/>
              </a:rPr>
              <a:t> on Second Language Writing</a:t>
            </a:r>
            <a:endParaRPr lang="zh-CN" altLang="en-US" sz="1400" b="1" dirty="0">
              <a:latin typeface="Arial" panose="020B0604020202020204" pitchFamily="34" charset="0"/>
              <a:cs typeface="Arial" panose="020B0604020202020204" pitchFamily="34" charset="0"/>
            </a:endParaRPr>
          </a:p>
        </p:txBody>
      </p:sp>
      <p:pic>
        <p:nvPicPr>
          <p:cNvPr id="1026" name="Picture 2" descr="University of Wales Trinity Saint David in The United Kingdom : Reviews ...">
            <a:extLst>
              <a:ext uri="{FF2B5EF4-FFF2-40B4-BE49-F238E27FC236}">
                <a16:creationId xmlns:a16="http://schemas.microsoft.com/office/drawing/2014/main" id="{83609743-5342-E8AC-678F-45085736FFF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2732" y="23312"/>
            <a:ext cx="810046" cy="800788"/>
          </a:xfrm>
          <a:prstGeom prst="rect">
            <a:avLst/>
          </a:prstGeom>
          <a:noFill/>
          <a:extLst>
            <a:ext uri="{909E8E84-426E-40DD-AFC4-6F175D3DCCD1}">
              <a14:hiddenFill xmlns:a14="http://schemas.microsoft.com/office/drawing/2010/main">
                <a:solidFill>
                  <a:srgbClr val="FFFFFF"/>
                </a:solidFill>
              </a14:hiddenFill>
            </a:ext>
          </a:extLst>
        </p:spPr>
      </p:pic>
      <p:sp>
        <p:nvSpPr>
          <p:cNvPr id="42" name="文本框 41">
            <a:extLst>
              <a:ext uri="{FF2B5EF4-FFF2-40B4-BE49-F238E27FC236}">
                <a16:creationId xmlns:a16="http://schemas.microsoft.com/office/drawing/2014/main" id="{EAB5B4F4-4145-39F3-22B9-7FF9D639C757}"/>
              </a:ext>
            </a:extLst>
          </p:cNvPr>
          <p:cNvSpPr txBox="1"/>
          <p:nvPr/>
        </p:nvSpPr>
        <p:spPr>
          <a:xfrm>
            <a:off x="10671346" y="127549"/>
            <a:ext cx="1434492" cy="612155"/>
          </a:xfrm>
          <a:prstGeom prst="rect">
            <a:avLst/>
          </a:prstGeom>
          <a:noFill/>
        </p:spPr>
        <p:txBody>
          <a:bodyPr wrap="square" rtlCol="0">
            <a:spAutoFit/>
          </a:bodyPr>
          <a:lstStyle/>
          <a:p>
            <a:pPr>
              <a:lnSpc>
                <a:spcPct val="150000"/>
              </a:lnSpc>
            </a:pPr>
            <a:r>
              <a:rPr lang="en-US" altLang="zh-CN" sz="1200" b="1" dirty="0">
                <a:latin typeface="Arial" panose="020B0604020202020204" pitchFamily="34" charset="0"/>
                <a:cs typeface="Arial" panose="020B0604020202020204" pitchFamily="34" charset="0"/>
              </a:rPr>
              <a:t>Presenter: Li </a:t>
            </a:r>
            <a:r>
              <a:rPr lang="en-US" altLang="zh-CN" sz="1200" b="1" dirty="0" err="1">
                <a:latin typeface="Arial" panose="020B0604020202020204" pitchFamily="34" charset="0"/>
                <a:cs typeface="Arial" panose="020B0604020202020204" pitchFamily="34" charset="0"/>
              </a:rPr>
              <a:t>Li</a:t>
            </a:r>
            <a:r>
              <a:rPr lang="en-US" altLang="zh-CN" sz="1200" b="1" dirty="0">
                <a:latin typeface="Arial" panose="020B0604020202020204" pitchFamily="34" charset="0"/>
                <a:cs typeface="Arial" panose="020B0604020202020204" pitchFamily="34" charset="0"/>
              </a:rPr>
              <a:t> </a:t>
            </a:r>
          </a:p>
          <a:p>
            <a:pPr>
              <a:lnSpc>
                <a:spcPct val="150000"/>
              </a:lnSpc>
            </a:pPr>
            <a:r>
              <a:rPr lang="en-US" altLang="zh-CN" sz="1200" b="1" dirty="0">
                <a:latin typeface="Arial" panose="020B0604020202020204" pitchFamily="34" charset="0"/>
                <a:cs typeface="Arial" panose="020B0604020202020204" pitchFamily="34" charset="0"/>
              </a:rPr>
              <a:t>ID: 2407513</a:t>
            </a:r>
            <a:endParaRPr lang="zh-CN" altLang="en-US" sz="1200" b="1" dirty="0">
              <a:latin typeface="Arial" panose="020B0604020202020204" pitchFamily="34" charset="0"/>
              <a:cs typeface="Arial" panose="020B0604020202020204" pitchFamily="34" charset="0"/>
            </a:endParaRPr>
          </a:p>
        </p:txBody>
      </p:sp>
      <p:sp>
        <p:nvSpPr>
          <p:cNvPr id="10" name="矩形 9">
            <a:extLst>
              <a:ext uri="{FF2B5EF4-FFF2-40B4-BE49-F238E27FC236}">
                <a16:creationId xmlns:a16="http://schemas.microsoft.com/office/drawing/2014/main" id="{37AFA75B-DC81-2780-74D5-27BBA85DDC72}"/>
              </a:ext>
            </a:extLst>
          </p:cNvPr>
          <p:cNvSpPr/>
          <p:nvPr/>
        </p:nvSpPr>
        <p:spPr>
          <a:xfrm>
            <a:off x="8017640" y="2733377"/>
            <a:ext cx="2896371" cy="195799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tLang="zh-CN" sz="1200" dirty="0">
              <a:solidFill>
                <a:schemeClr val="tx1"/>
              </a:solidFill>
              <a:latin typeface="Arial" panose="020B0604020202020204" pitchFamily="34" charset="0"/>
              <a:cs typeface="Arial" panose="020B0604020202020204" pitchFamily="34" charset="0"/>
            </a:endParaRPr>
          </a:p>
        </p:txBody>
      </p:sp>
      <p:sp>
        <p:nvSpPr>
          <p:cNvPr id="2" name="矩形 1">
            <a:extLst>
              <a:ext uri="{FF2B5EF4-FFF2-40B4-BE49-F238E27FC236}">
                <a16:creationId xmlns:a16="http://schemas.microsoft.com/office/drawing/2014/main" id="{22AE72E0-1637-76B5-13EB-6AC735AC5999}"/>
              </a:ext>
            </a:extLst>
          </p:cNvPr>
          <p:cNvSpPr/>
          <p:nvPr/>
        </p:nvSpPr>
        <p:spPr>
          <a:xfrm>
            <a:off x="476178" y="1205610"/>
            <a:ext cx="11317835" cy="4601121"/>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b="1" dirty="0">
                <a:solidFill>
                  <a:schemeClr val="tx1"/>
                </a:solidFill>
                <a:latin typeface="Arial" panose="020B0604020202020204" pitchFamily="34" charset="0"/>
                <a:cs typeface="Arial" panose="020B0604020202020204" pitchFamily="34" charset="0"/>
              </a:rPr>
              <a:t>References</a:t>
            </a:r>
          </a:p>
          <a:p>
            <a:pPr>
              <a:lnSpc>
                <a:spcPct val="200000"/>
              </a:lnSpc>
            </a:pPr>
            <a:r>
              <a:rPr lang="en-US" altLang="zh-CN" sz="1600" dirty="0">
                <a:solidFill>
                  <a:schemeClr val="tx1"/>
                </a:solidFill>
                <a:latin typeface="Arial" panose="020B0604020202020204" pitchFamily="34" charset="0"/>
                <a:cs typeface="Arial" panose="020B0604020202020204" pitchFamily="34" charset="0"/>
              </a:rPr>
              <a:t>Hyland, K. (2003) </a:t>
            </a:r>
            <a:r>
              <a:rPr lang="en-US" altLang="zh-CN" sz="1600" i="1" dirty="0">
                <a:solidFill>
                  <a:schemeClr val="tx1"/>
                </a:solidFill>
                <a:latin typeface="Arial" panose="020B0604020202020204" pitchFamily="34" charset="0"/>
                <a:cs typeface="Arial" panose="020B0604020202020204" pitchFamily="34" charset="0"/>
              </a:rPr>
              <a:t>Second Language Writing</a:t>
            </a:r>
            <a:r>
              <a:rPr lang="en-US" altLang="zh-CN" sz="1600" dirty="0">
                <a:solidFill>
                  <a:schemeClr val="tx1"/>
                </a:solidFill>
                <a:latin typeface="Arial" panose="020B0604020202020204" pitchFamily="34" charset="0"/>
                <a:cs typeface="Arial" panose="020B0604020202020204" pitchFamily="34" charset="0"/>
              </a:rPr>
              <a:t>. New York: Cambridge University Press. </a:t>
            </a:r>
          </a:p>
          <a:p>
            <a:pPr>
              <a:lnSpc>
                <a:spcPct val="200000"/>
              </a:lnSpc>
            </a:pPr>
            <a:r>
              <a:rPr lang="en-US" altLang="zh-CN" sz="1600" dirty="0">
                <a:solidFill>
                  <a:schemeClr val="tx1"/>
                </a:solidFill>
                <a:latin typeface="Arial" panose="020B0604020202020204" pitchFamily="34" charset="0"/>
                <a:cs typeface="Arial" panose="020B0604020202020204" pitchFamily="34" charset="0"/>
              </a:rPr>
              <a:t>Davison, I. (2024) ‘The effects of completing collaborative or independent writing on the development of language use in individual writing’. </a:t>
            </a:r>
            <a:r>
              <a:rPr lang="en-US" altLang="zh-CN" sz="1600" i="1" dirty="0">
                <a:solidFill>
                  <a:schemeClr val="tx1"/>
                </a:solidFill>
                <a:latin typeface="Arial" panose="020B0604020202020204" pitchFamily="34" charset="0"/>
                <a:cs typeface="Arial" panose="020B0604020202020204" pitchFamily="34" charset="0"/>
              </a:rPr>
              <a:t>Journal of Second Language Writing</a:t>
            </a:r>
            <a:r>
              <a:rPr lang="en-US" altLang="zh-CN" sz="1600" dirty="0">
                <a:solidFill>
                  <a:schemeClr val="tx1"/>
                </a:solidFill>
                <a:latin typeface="Arial" panose="020B0604020202020204" pitchFamily="34" charset="0"/>
                <a:cs typeface="Arial" panose="020B0604020202020204" pitchFamily="34" charset="0"/>
              </a:rPr>
              <a:t>, 65, Article 101128. Available at: https://doi.org/10.1016/j.jslw.2024.101128</a:t>
            </a:r>
          </a:p>
          <a:p>
            <a:pPr>
              <a:lnSpc>
                <a:spcPct val="200000"/>
              </a:lnSpc>
            </a:pPr>
            <a:r>
              <a:rPr lang="en-US" altLang="zh-CN" sz="1600" dirty="0">
                <a:solidFill>
                  <a:schemeClr val="tx1"/>
                </a:solidFill>
                <a:latin typeface="Arial" panose="020B0604020202020204" pitchFamily="34" charset="0"/>
                <a:cs typeface="Arial" panose="020B0604020202020204" pitchFamily="34" charset="0"/>
              </a:rPr>
              <a:t>Huang, Y. (2020) </a:t>
            </a:r>
            <a:r>
              <a:rPr lang="en-US" altLang="zh-CN" sz="1600" i="1" dirty="0">
                <a:solidFill>
                  <a:schemeClr val="tx1"/>
                </a:solidFill>
                <a:latin typeface="Arial" panose="020B0604020202020204" pitchFamily="34" charset="0"/>
                <a:cs typeface="Arial" panose="020B0604020202020204" pitchFamily="34" charset="0"/>
              </a:rPr>
              <a:t>A process-genre approach to teaching writing: effects on Chinese EFL learners’ argumentative writing quality, genre knowledge and metacognitive strategies</a:t>
            </a:r>
            <a:r>
              <a:rPr lang="en-US" altLang="zh-CN" sz="1600" dirty="0">
                <a:solidFill>
                  <a:schemeClr val="tx1"/>
                </a:solidFill>
                <a:latin typeface="Arial" panose="020B0604020202020204" pitchFamily="34" charset="0"/>
                <a:cs typeface="Arial" panose="020B0604020202020204" pitchFamily="34" charset="0"/>
              </a:rPr>
              <a:t>. PHD thesis. The University of Auckland. Available at: researchspace.auckland.ac.nz/bitstream/handle/2292/52844/Huang-2020-thesis.pdf?sequence=4&amp;isAllowed=y (Accessed: 03 November 2024).</a:t>
            </a:r>
          </a:p>
        </p:txBody>
      </p:sp>
      <p:pic>
        <p:nvPicPr>
          <p:cNvPr id="3" name="音频 2">
            <a:hlinkClick r:id="" action="ppaction://media"/>
            <a:extLst>
              <a:ext uri="{FF2B5EF4-FFF2-40B4-BE49-F238E27FC236}">
                <a16:creationId xmlns:a16="http://schemas.microsoft.com/office/drawing/2014/main" id="{6BC013DA-5E22-D7D9-B5CF-BB637747A73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453906" t="-233447" r="-453906" b="-233447"/>
          <a:stretch>
            <a:fillRect/>
          </a:stretch>
        </p:blipFill>
        <p:spPr>
          <a:xfrm>
            <a:off x="9215437" y="5184030"/>
            <a:ext cx="3071813" cy="1727895"/>
          </a:xfrm>
          <a:prstGeom prst="rect">
            <a:avLst/>
          </a:prstGeom>
        </p:spPr>
      </p:pic>
    </p:spTree>
    <p:extLst>
      <p:ext uri="{BB962C8B-B14F-4D97-AF65-F5344CB8AC3E}">
        <p14:creationId xmlns:p14="http://schemas.microsoft.com/office/powerpoint/2010/main" val="652981332"/>
      </p:ext>
    </p:extLst>
  </p:cSld>
  <p:clrMapOvr>
    <a:masterClrMapping/>
  </p:clrMapOvr>
  <mc:AlternateContent xmlns:mc="http://schemas.openxmlformats.org/markup-compatibility/2006" xmlns:p14="http://schemas.microsoft.com/office/powerpoint/2010/main">
    <mc:Choice Requires="p14">
      <p:transition spd="slow" p14:dur="2000" advTm="7925"/>
    </mc:Choice>
    <mc:Fallback xmlns="">
      <p:transition spd="slow" advTm="7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0FEA21-77E5-341E-F10F-9E0F4FC7CA7B}"/>
            </a:ext>
          </a:extLst>
        </p:cNvPr>
        <p:cNvGrpSpPr/>
        <p:nvPr/>
      </p:nvGrpSpPr>
      <p:grpSpPr>
        <a:xfrm>
          <a:off x="0" y="0"/>
          <a:ext cx="0" cy="0"/>
          <a:chOff x="0" y="0"/>
          <a:chExt cx="0" cy="0"/>
        </a:xfrm>
      </p:grpSpPr>
      <p:sp>
        <p:nvSpPr>
          <p:cNvPr id="4" name="标题 3">
            <a:extLst>
              <a:ext uri="{FF2B5EF4-FFF2-40B4-BE49-F238E27FC236}">
                <a16:creationId xmlns:a16="http://schemas.microsoft.com/office/drawing/2014/main" id="{0DE08F3C-0AE9-980F-D464-D00FB3EC7E71}"/>
              </a:ext>
            </a:extLst>
          </p:cNvPr>
          <p:cNvSpPr>
            <a:spLocks noGrp="1"/>
          </p:cNvSpPr>
          <p:nvPr>
            <p:ph type="title"/>
          </p:nvPr>
        </p:nvSpPr>
        <p:spPr>
          <a:xfrm>
            <a:off x="684654" y="0"/>
            <a:ext cx="10576498" cy="867255"/>
          </a:xfrm>
        </p:spPr>
        <p:txBody>
          <a:bodyPr>
            <a:normAutofit/>
          </a:bodyPr>
          <a:lstStyle/>
          <a:p>
            <a:pPr algn="ctr">
              <a:lnSpc>
                <a:spcPct val="100000"/>
              </a:lnSpc>
            </a:pPr>
            <a:r>
              <a:rPr lang="en-US" altLang="zh-CN" sz="1800" b="1" dirty="0">
                <a:latin typeface="Arial" panose="020B0604020202020204" pitchFamily="34" charset="0"/>
                <a:cs typeface="Arial" panose="020B0604020202020204" pitchFamily="34" charset="0"/>
              </a:rPr>
              <a:t>Effects of a Synthesis Teaching Orientation Toward Process, Purpose, and Context</a:t>
            </a:r>
            <a:br>
              <a:rPr lang="en-US" altLang="zh-CN" sz="1800" b="1" dirty="0">
                <a:latin typeface="Arial" panose="020B0604020202020204" pitchFamily="34" charset="0"/>
                <a:cs typeface="Arial" panose="020B0604020202020204" pitchFamily="34" charset="0"/>
              </a:rPr>
            </a:br>
            <a:r>
              <a:rPr lang="en-US" altLang="zh-CN" sz="1800" b="1" dirty="0">
                <a:latin typeface="Arial" panose="020B0604020202020204" pitchFamily="34" charset="0"/>
                <a:cs typeface="Arial" panose="020B0604020202020204" pitchFamily="34" charset="0"/>
              </a:rPr>
              <a:t> on Second Language Writing</a:t>
            </a:r>
            <a:endParaRPr lang="zh-CN" altLang="en-US" sz="1400" b="1" dirty="0">
              <a:latin typeface="Arial" panose="020B0604020202020204" pitchFamily="34" charset="0"/>
              <a:cs typeface="Arial" panose="020B0604020202020204" pitchFamily="34" charset="0"/>
            </a:endParaRPr>
          </a:p>
        </p:txBody>
      </p:sp>
      <p:pic>
        <p:nvPicPr>
          <p:cNvPr id="1026" name="Picture 2" descr="University of Wales Trinity Saint David in The United Kingdom : Reviews ...">
            <a:extLst>
              <a:ext uri="{FF2B5EF4-FFF2-40B4-BE49-F238E27FC236}">
                <a16:creationId xmlns:a16="http://schemas.microsoft.com/office/drawing/2014/main" id="{85DAB412-A4E1-5D82-26B1-64DCCECA0B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2732" y="23312"/>
            <a:ext cx="810046" cy="800788"/>
          </a:xfrm>
          <a:prstGeom prst="rect">
            <a:avLst/>
          </a:prstGeom>
          <a:noFill/>
          <a:extLst>
            <a:ext uri="{909E8E84-426E-40DD-AFC4-6F175D3DCCD1}">
              <a14:hiddenFill xmlns:a14="http://schemas.microsoft.com/office/drawing/2010/main">
                <a:solidFill>
                  <a:srgbClr val="FFFFFF"/>
                </a:solidFill>
              </a14:hiddenFill>
            </a:ext>
          </a:extLst>
        </p:spPr>
      </p:pic>
      <p:sp>
        <p:nvSpPr>
          <p:cNvPr id="42" name="文本框 41">
            <a:extLst>
              <a:ext uri="{FF2B5EF4-FFF2-40B4-BE49-F238E27FC236}">
                <a16:creationId xmlns:a16="http://schemas.microsoft.com/office/drawing/2014/main" id="{09257EF9-2E78-4E75-A29C-4FF52AEFD3C3}"/>
              </a:ext>
            </a:extLst>
          </p:cNvPr>
          <p:cNvSpPr txBox="1"/>
          <p:nvPr/>
        </p:nvSpPr>
        <p:spPr>
          <a:xfrm>
            <a:off x="10671346" y="127549"/>
            <a:ext cx="1434492" cy="612155"/>
          </a:xfrm>
          <a:prstGeom prst="rect">
            <a:avLst/>
          </a:prstGeom>
          <a:noFill/>
        </p:spPr>
        <p:txBody>
          <a:bodyPr wrap="square" rtlCol="0">
            <a:spAutoFit/>
          </a:bodyPr>
          <a:lstStyle/>
          <a:p>
            <a:pPr>
              <a:lnSpc>
                <a:spcPct val="150000"/>
              </a:lnSpc>
            </a:pPr>
            <a:r>
              <a:rPr lang="en-US" altLang="zh-CN" sz="1200" b="1" dirty="0">
                <a:latin typeface="Arial" panose="020B0604020202020204" pitchFamily="34" charset="0"/>
                <a:cs typeface="Arial" panose="020B0604020202020204" pitchFamily="34" charset="0"/>
              </a:rPr>
              <a:t>Presenter: Li </a:t>
            </a:r>
            <a:r>
              <a:rPr lang="en-US" altLang="zh-CN" sz="1200" b="1" dirty="0" err="1">
                <a:latin typeface="Arial" panose="020B0604020202020204" pitchFamily="34" charset="0"/>
                <a:cs typeface="Arial" panose="020B0604020202020204" pitchFamily="34" charset="0"/>
              </a:rPr>
              <a:t>Li</a:t>
            </a:r>
            <a:r>
              <a:rPr lang="en-US" altLang="zh-CN" sz="1200" b="1" dirty="0">
                <a:latin typeface="Arial" panose="020B0604020202020204" pitchFamily="34" charset="0"/>
                <a:cs typeface="Arial" panose="020B0604020202020204" pitchFamily="34" charset="0"/>
              </a:rPr>
              <a:t> </a:t>
            </a:r>
          </a:p>
          <a:p>
            <a:pPr>
              <a:lnSpc>
                <a:spcPct val="150000"/>
              </a:lnSpc>
            </a:pPr>
            <a:r>
              <a:rPr lang="en-US" altLang="zh-CN" sz="1200" b="1" dirty="0">
                <a:latin typeface="Arial" panose="020B0604020202020204" pitchFamily="34" charset="0"/>
                <a:cs typeface="Arial" panose="020B0604020202020204" pitchFamily="34" charset="0"/>
              </a:rPr>
              <a:t>ID: 2407513</a:t>
            </a:r>
            <a:endParaRPr lang="zh-CN" altLang="en-US" sz="1200" b="1" dirty="0">
              <a:latin typeface="Arial" panose="020B0604020202020204" pitchFamily="34" charset="0"/>
              <a:cs typeface="Arial" panose="020B0604020202020204" pitchFamily="34" charset="0"/>
            </a:endParaRPr>
          </a:p>
        </p:txBody>
      </p:sp>
      <p:sp>
        <p:nvSpPr>
          <p:cNvPr id="10" name="矩形 9">
            <a:extLst>
              <a:ext uri="{FF2B5EF4-FFF2-40B4-BE49-F238E27FC236}">
                <a16:creationId xmlns:a16="http://schemas.microsoft.com/office/drawing/2014/main" id="{E433C8BD-9A82-1478-1ACA-FB793BDA2563}"/>
              </a:ext>
            </a:extLst>
          </p:cNvPr>
          <p:cNvSpPr/>
          <p:nvPr/>
        </p:nvSpPr>
        <p:spPr>
          <a:xfrm>
            <a:off x="8017640" y="2733377"/>
            <a:ext cx="2896371" cy="1957997"/>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tLang="zh-CN" sz="1200" dirty="0">
              <a:solidFill>
                <a:schemeClr val="tx1"/>
              </a:solidFill>
              <a:latin typeface="Arial" panose="020B0604020202020204" pitchFamily="34" charset="0"/>
              <a:cs typeface="Arial" panose="020B0604020202020204" pitchFamily="34" charset="0"/>
            </a:endParaRPr>
          </a:p>
        </p:txBody>
      </p:sp>
      <p:sp>
        <p:nvSpPr>
          <p:cNvPr id="9" name="矩形 8">
            <a:extLst>
              <a:ext uri="{FF2B5EF4-FFF2-40B4-BE49-F238E27FC236}">
                <a16:creationId xmlns:a16="http://schemas.microsoft.com/office/drawing/2014/main" id="{2145505A-8FAC-B5D7-EF2C-3316FA4F3D05}"/>
              </a:ext>
            </a:extLst>
          </p:cNvPr>
          <p:cNvSpPr/>
          <p:nvPr/>
        </p:nvSpPr>
        <p:spPr>
          <a:xfrm>
            <a:off x="0" y="919941"/>
            <a:ext cx="12287250" cy="5992034"/>
          </a:xfrm>
          <a:prstGeom prst="rect">
            <a:avLst/>
          </a:prstGeom>
          <a:solidFill>
            <a:srgbClr val="F6F5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矩形 2">
            <a:extLst>
              <a:ext uri="{FF2B5EF4-FFF2-40B4-BE49-F238E27FC236}">
                <a16:creationId xmlns:a16="http://schemas.microsoft.com/office/drawing/2014/main" id="{378CE258-F2AC-EEC2-D296-F741B23C97B7}"/>
              </a:ext>
            </a:extLst>
          </p:cNvPr>
          <p:cNvSpPr/>
          <p:nvPr/>
        </p:nvSpPr>
        <p:spPr>
          <a:xfrm>
            <a:off x="0" y="2671156"/>
            <a:ext cx="12287250" cy="2349731"/>
          </a:xfrm>
          <a:prstGeom prst="rect">
            <a:avLst/>
          </a:prstGeom>
          <a:solidFill>
            <a:srgbClr val="ECEAD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矩形 1">
            <a:extLst>
              <a:ext uri="{FF2B5EF4-FFF2-40B4-BE49-F238E27FC236}">
                <a16:creationId xmlns:a16="http://schemas.microsoft.com/office/drawing/2014/main" id="{D75279D6-DC50-2F8A-CD0D-0FA6984A3C39}"/>
              </a:ext>
            </a:extLst>
          </p:cNvPr>
          <p:cNvSpPr/>
          <p:nvPr/>
        </p:nvSpPr>
        <p:spPr>
          <a:xfrm>
            <a:off x="476178" y="1851347"/>
            <a:ext cx="11317835" cy="395538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4800" b="1" dirty="0">
                <a:solidFill>
                  <a:schemeClr val="tx1"/>
                </a:solidFill>
                <a:latin typeface="Arial" panose="020B0604020202020204" pitchFamily="34" charset="0"/>
                <a:cs typeface="Arial" panose="020B0604020202020204" pitchFamily="34" charset="0"/>
              </a:rPr>
              <a:t>Thanks!</a:t>
            </a:r>
            <a:endParaRPr lang="en-US" altLang="zh-CN" sz="4800" dirty="0">
              <a:solidFill>
                <a:schemeClr val="tx1"/>
              </a:solidFill>
              <a:latin typeface="Arial" panose="020B0604020202020204" pitchFamily="34" charset="0"/>
              <a:cs typeface="Arial" panose="020B0604020202020204" pitchFamily="34" charset="0"/>
            </a:endParaRPr>
          </a:p>
        </p:txBody>
      </p:sp>
      <p:pic>
        <p:nvPicPr>
          <p:cNvPr id="5" name="音频 4">
            <a:hlinkClick r:id="" action="ppaction://media"/>
            <a:extLst>
              <a:ext uri="{FF2B5EF4-FFF2-40B4-BE49-F238E27FC236}">
                <a16:creationId xmlns:a16="http://schemas.microsoft.com/office/drawing/2014/main" id="{B3DAB7F1-5080-D205-272B-1335140BB4E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453906" t="-233447" r="-453906" b="-233447"/>
          <a:stretch>
            <a:fillRect/>
          </a:stretch>
        </p:blipFill>
        <p:spPr>
          <a:xfrm>
            <a:off x="9215437" y="5184030"/>
            <a:ext cx="3071813" cy="1727895"/>
          </a:xfrm>
          <a:prstGeom prst="rect">
            <a:avLst/>
          </a:prstGeom>
        </p:spPr>
      </p:pic>
    </p:spTree>
    <p:extLst>
      <p:ext uri="{BB962C8B-B14F-4D97-AF65-F5344CB8AC3E}">
        <p14:creationId xmlns:p14="http://schemas.microsoft.com/office/powerpoint/2010/main" val="1956945823"/>
      </p:ext>
    </p:extLst>
  </p:cSld>
  <p:clrMapOvr>
    <a:masterClrMapping/>
  </p:clrMapOvr>
  <mc:AlternateContent xmlns:mc="http://schemas.openxmlformats.org/markup-compatibility/2006" xmlns:p14="http://schemas.microsoft.com/office/powerpoint/2010/main">
    <mc:Choice Requires="p14">
      <p:transition spd="slow" p14:dur="2000" advTm="5456"/>
    </mc:Choice>
    <mc:Fallback xmlns="">
      <p:transition spd="slow" advTm="5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561</TotalTime>
  <Words>1274</Words>
  <Application>Microsoft Office PowerPoint</Application>
  <PresentationFormat>自定义</PresentationFormat>
  <Paragraphs>95</Paragraphs>
  <Slides>8</Slides>
  <Notes>8</Notes>
  <HiddenSlides>0</HiddenSlides>
  <MMClips>8</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8</vt:i4>
      </vt:variant>
    </vt:vector>
  </HeadingPairs>
  <TitlesOfParts>
    <vt:vector size="13" baseType="lpstr">
      <vt:lpstr>等线</vt:lpstr>
      <vt:lpstr>Arial</vt:lpstr>
      <vt:lpstr>Calibri</vt:lpstr>
      <vt:lpstr>Calibri Light</vt:lpstr>
      <vt:lpstr>Office 主题​​</vt:lpstr>
      <vt:lpstr>Effects of a Synthesis Teaching Orientation Toward Process, Purpose, and Context  on Second Language Writing</vt:lpstr>
      <vt:lpstr>Effects of a Synthesis Teaching Orientation Toward Process, Purpose, and Context  on Second Language Writing</vt:lpstr>
      <vt:lpstr>Effects of a Synthesis Teaching Orientation Toward Process, Purpose, and Context  on Second Language Writing</vt:lpstr>
      <vt:lpstr>Effects of a Synthesis Teaching Orientation Toward Process, Purpose, and Context  on Second Language Writing</vt:lpstr>
      <vt:lpstr>Effects of a Synthesis Teaching Orientation Toward Process, Purpose, and Context  on Second Language Writing</vt:lpstr>
      <vt:lpstr>Effects of a Synthesis Teaching Orientation Toward Process, Purpose, and Context  on Second Language Writing</vt:lpstr>
      <vt:lpstr>Effects of a Synthesis Teaching Orientation Toward Process, Purpose, and Context  on Second Language Writing</vt:lpstr>
      <vt:lpstr>Effects of a Synthesis Teaching Orientation Toward Process, Purpose, and Context  on Second Language Writing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Lisa Li</dc:creator>
  <cp:lastModifiedBy>Lisa Li</cp:lastModifiedBy>
  <cp:revision>10</cp:revision>
  <cp:lastPrinted>2024-11-05T13:38:44Z</cp:lastPrinted>
  <dcterms:created xsi:type="dcterms:W3CDTF">2024-11-05T11:45:53Z</dcterms:created>
  <dcterms:modified xsi:type="dcterms:W3CDTF">2024-11-10T22:23:04Z</dcterms:modified>
</cp:coreProperties>
</file>