
<file path=[Content_Types].xml><?xml version="1.0" encoding="utf-8"?>
<Types xmlns="http://schemas.openxmlformats.org/package/2006/content-types">
  <Default Extension="jpeg" ContentType="image/jpeg"/>
  <Default Extension="pFufgp9DFeT5O0EqAdoJonXNNDJTzYzBmKgB5Uidnpw"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8" r:id="rId3"/>
    <p:sldId id="321" r:id="rId4"/>
    <p:sldId id="346" r:id="rId5"/>
    <p:sldId id="349" r:id="rId6"/>
    <p:sldId id="347" r:id="rId7"/>
    <p:sldId id="350" r:id="rId8"/>
    <p:sldId id="352" r:id="rId9"/>
    <p:sldId id="353" r:id="rId10"/>
    <p:sldId id="351" r:id="rId11"/>
    <p:sldId id="348" r:id="rId12"/>
    <p:sldId id="354" r:id="rId13"/>
    <p:sldId id="345" r:id="rId14"/>
    <p:sldId id="355" r:id="rId15"/>
    <p:sldId id="356" r:id="rId16"/>
    <p:sldId id="292" r:id="rId17"/>
    <p:sldId id="35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EC1224-81D5-45B6-8094-4A060FFE0B6F}" v="9" dt="2023-05-08T15:12:36.7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71" autoAdjust="0"/>
    <p:restoredTop sz="86774" autoAdjust="0"/>
  </p:normalViewPr>
  <p:slideViewPr>
    <p:cSldViewPr snapToGrid="0">
      <p:cViewPr varScale="1">
        <p:scale>
          <a:sx n="99" d="100"/>
          <a:sy n="99" d="100"/>
        </p:scale>
        <p:origin x="93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drigo Fernandes Aguilera" userId="b4cce546-3ec2-4ede-9ebf-49c92c0feba5" providerId="ADAL" clId="{71EC1224-81D5-45B6-8094-4A060FFE0B6F}"/>
    <pc:docChg chg="modSld">
      <pc:chgData name="Rodrigo Fernandes Aguilera" userId="b4cce546-3ec2-4ede-9ebf-49c92c0feba5" providerId="ADAL" clId="{71EC1224-81D5-45B6-8094-4A060FFE0B6F}" dt="2023-05-08T15:12:36.752" v="72" actId="20577"/>
      <pc:docMkLst>
        <pc:docMk/>
      </pc:docMkLst>
      <pc:sldChg chg="modSp mod">
        <pc:chgData name="Rodrigo Fernandes Aguilera" userId="b4cce546-3ec2-4ede-9ebf-49c92c0feba5" providerId="ADAL" clId="{71EC1224-81D5-45B6-8094-4A060FFE0B6F}" dt="2023-05-08T15:12:22.736" v="63" actId="20577"/>
        <pc:sldMkLst>
          <pc:docMk/>
          <pc:sldMk cId="2177421471" sldId="346"/>
        </pc:sldMkLst>
        <pc:spChg chg="mod">
          <ac:chgData name="Rodrigo Fernandes Aguilera" userId="b4cce546-3ec2-4ede-9ebf-49c92c0feba5" providerId="ADAL" clId="{71EC1224-81D5-45B6-8094-4A060FFE0B6F}" dt="2023-05-08T15:12:22.736" v="63" actId="20577"/>
          <ac:spMkLst>
            <pc:docMk/>
            <pc:sldMk cId="2177421471" sldId="346"/>
            <ac:spMk id="6" creationId="{5899A1C2-AB71-2648-37A6-6F9B620B7066}"/>
          </ac:spMkLst>
        </pc:spChg>
      </pc:sldChg>
      <pc:sldChg chg="modSp">
        <pc:chgData name="Rodrigo Fernandes Aguilera" userId="b4cce546-3ec2-4ede-9ebf-49c92c0feba5" providerId="ADAL" clId="{71EC1224-81D5-45B6-8094-4A060FFE0B6F}" dt="2023-05-08T15:12:36.752" v="72" actId="20577"/>
        <pc:sldMkLst>
          <pc:docMk/>
          <pc:sldMk cId="2311800221" sldId="347"/>
        </pc:sldMkLst>
        <pc:graphicFrameChg chg="mod">
          <ac:chgData name="Rodrigo Fernandes Aguilera" userId="b4cce546-3ec2-4ede-9ebf-49c92c0feba5" providerId="ADAL" clId="{71EC1224-81D5-45B6-8094-4A060FFE0B6F}" dt="2023-05-08T15:12:36.752" v="72" actId="20577"/>
          <ac:graphicFrameMkLst>
            <pc:docMk/>
            <pc:sldMk cId="2311800221" sldId="347"/>
            <ac:graphicFrameMk id="8" creationId="{C2268150-D007-0433-8FFE-D6B257A864C1}"/>
          </ac:graphicFrameMkLst>
        </pc:graphicFrameChg>
      </pc:sldChg>
    </pc:docChg>
  </pc:docChgLst>
</pc:chgInfo>
</file>

<file path=ppt/diagrams/_rels/data1.xml.rels><?xml version="1.0" encoding="UTF-8" standalone="yes"?>
<Relationships xmlns="http://schemas.openxmlformats.org/package/2006/relationships"><Relationship Id="rId1" Type="http://schemas.openxmlformats.org/officeDocument/2006/relationships/hyperlink" Target="https://www.hofstede-insights.com/product/compare-countries/" TargetMode="External"/></Relationships>
</file>

<file path=ppt/diagrams/_rels/data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ata3.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1.xml.rels><?xml version="1.0" encoding="UTF-8" standalone="yes"?>
<Relationships xmlns="http://schemas.openxmlformats.org/package/2006/relationships"><Relationship Id="rId1" Type="http://schemas.openxmlformats.org/officeDocument/2006/relationships/hyperlink" Target="https://www.hofstede-insights.com/product/compare-countries/" TargetMode="External"/></Relationships>
</file>

<file path=ppt/diagrams/_rels/drawing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83CBE2-C913-426C-887A-80BC881CF5DB}" type="doc">
      <dgm:prSet loTypeId="urn:microsoft.com/office/officeart/2005/8/layout/vList2" loCatId="list" qsTypeId="urn:microsoft.com/office/officeart/2005/8/quickstyle/3d4" qsCatId="3D" csTypeId="urn:microsoft.com/office/officeart/2005/8/colors/colorful1" csCatId="colorful" phldr="1"/>
      <dgm:spPr/>
      <dgm:t>
        <a:bodyPr/>
        <a:lstStyle/>
        <a:p>
          <a:endParaRPr lang="en-US"/>
        </a:p>
      </dgm:t>
    </dgm:pt>
    <dgm:pt modelId="{DE2B13E5-C6DC-4AC7-9409-5A1BEDA6CEEB}">
      <dgm:prSet/>
      <dgm:spPr/>
      <dgm:t>
        <a:bodyPr/>
        <a:lstStyle/>
        <a:p>
          <a:r>
            <a:rPr lang="en-GB" dirty="0"/>
            <a:t>1. Select your second country for your Assignment Case Study </a:t>
          </a:r>
          <a:endParaRPr lang="en-US" dirty="0"/>
        </a:p>
      </dgm:t>
    </dgm:pt>
    <dgm:pt modelId="{165A51AE-12A1-4E27-9D9E-08AE68547573}" type="parTrans" cxnId="{5C98EE5D-A398-41AA-A2C5-C4DB6F005F17}">
      <dgm:prSet/>
      <dgm:spPr/>
      <dgm:t>
        <a:bodyPr/>
        <a:lstStyle/>
        <a:p>
          <a:endParaRPr lang="en-US"/>
        </a:p>
      </dgm:t>
    </dgm:pt>
    <dgm:pt modelId="{80F5B3F9-34A7-40C8-A319-43C18A7D2CF8}" type="sibTrans" cxnId="{5C98EE5D-A398-41AA-A2C5-C4DB6F005F17}">
      <dgm:prSet/>
      <dgm:spPr/>
      <dgm:t>
        <a:bodyPr/>
        <a:lstStyle/>
        <a:p>
          <a:endParaRPr lang="en-US"/>
        </a:p>
      </dgm:t>
    </dgm:pt>
    <dgm:pt modelId="{E959670D-D181-40B9-A572-18C10930465A}">
      <dgm:prSet/>
      <dgm:spPr/>
      <dgm:t>
        <a:bodyPr/>
        <a:lstStyle/>
        <a:p>
          <a:r>
            <a:rPr lang="en-GB" dirty="0"/>
            <a:t>2. Use the Hofstede Insight tool on Moodle to understand the value of the 6 cultural dimensions for your chosen case studies </a:t>
          </a:r>
          <a:endParaRPr lang="en-US" dirty="0"/>
        </a:p>
      </dgm:t>
    </dgm:pt>
    <dgm:pt modelId="{28D78B12-57A2-43DC-9EA0-CBBB6DB01CFC}" type="parTrans" cxnId="{B4AAD104-3AC2-4558-988A-336DBE5B115D}">
      <dgm:prSet/>
      <dgm:spPr/>
      <dgm:t>
        <a:bodyPr/>
        <a:lstStyle/>
        <a:p>
          <a:endParaRPr lang="en-US"/>
        </a:p>
      </dgm:t>
    </dgm:pt>
    <dgm:pt modelId="{4893A26F-C149-4D28-97E3-0248DC8CB3C4}" type="sibTrans" cxnId="{B4AAD104-3AC2-4558-988A-336DBE5B115D}">
      <dgm:prSet/>
      <dgm:spPr/>
      <dgm:t>
        <a:bodyPr/>
        <a:lstStyle/>
        <a:p>
          <a:endParaRPr lang="en-US"/>
        </a:p>
      </dgm:t>
    </dgm:pt>
    <dgm:pt modelId="{53062C54-AA6E-4C07-81D9-E0F72DC21921}">
      <dgm:prSet/>
      <dgm:spPr/>
      <dgm:t>
        <a:bodyPr/>
        <a:lstStyle/>
        <a:p>
          <a:r>
            <a:rPr lang="en-GB" dirty="0"/>
            <a:t>3. Once you have all of the 6 dimensions, this will provide the framework to describe the values of your chosen Country A (Hotel location) and your Country B (your visitor from another culture) </a:t>
          </a:r>
          <a:endParaRPr lang="en-US" dirty="0"/>
        </a:p>
      </dgm:t>
    </dgm:pt>
    <dgm:pt modelId="{2EC1325D-F26A-48C1-A8DC-A373BE38CC16}" type="parTrans" cxnId="{46F0A1C4-CD43-4337-BAD4-5886FB76A125}">
      <dgm:prSet/>
      <dgm:spPr/>
      <dgm:t>
        <a:bodyPr/>
        <a:lstStyle/>
        <a:p>
          <a:endParaRPr lang="en-US"/>
        </a:p>
      </dgm:t>
    </dgm:pt>
    <dgm:pt modelId="{B3F7B523-CEBC-411D-A89E-613ABE6C3D41}" type="sibTrans" cxnId="{46F0A1C4-CD43-4337-BAD4-5886FB76A125}">
      <dgm:prSet/>
      <dgm:spPr/>
      <dgm:t>
        <a:bodyPr/>
        <a:lstStyle/>
        <a:p>
          <a:endParaRPr lang="en-US"/>
        </a:p>
      </dgm:t>
    </dgm:pt>
    <dgm:pt modelId="{1B083DB4-39FC-47F7-9F24-714922BED385}">
      <dgm:prSet/>
      <dgm:spPr/>
      <dgm:t>
        <a:bodyPr/>
        <a:lstStyle/>
        <a:p>
          <a:r>
            <a:rPr lang="en-GB" dirty="0"/>
            <a:t>4. The dimensions will allow you to use a theoretical platform for your analysis of the cultural values and differences for each country </a:t>
          </a:r>
          <a:endParaRPr lang="en-US" dirty="0"/>
        </a:p>
      </dgm:t>
    </dgm:pt>
    <dgm:pt modelId="{243CDD4B-DEAA-4BEE-996E-BEAE77949A43}" type="parTrans" cxnId="{68BBBC57-A63C-4C32-8677-40BA8BD11E1E}">
      <dgm:prSet/>
      <dgm:spPr/>
      <dgm:t>
        <a:bodyPr/>
        <a:lstStyle/>
        <a:p>
          <a:endParaRPr lang="en-US"/>
        </a:p>
      </dgm:t>
    </dgm:pt>
    <dgm:pt modelId="{7ECF93F4-1744-4500-95C6-3A2A0EFB5602}" type="sibTrans" cxnId="{68BBBC57-A63C-4C32-8677-40BA8BD11E1E}">
      <dgm:prSet/>
      <dgm:spPr/>
      <dgm:t>
        <a:bodyPr/>
        <a:lstStyle/>
        <a:p>
          <a:endParaRPr lang="en-US"/>
        </a:p>
      </dgm:t>
    </dgm:pt>
    <dgm:pt modelId="{E51F9F30-D8D6-40D5-8D47-8CCDDB263162}">
      <dgm:prSet/>
      <dgm:spPr/>
      <dgm:t>
        <a:bodyPr/>
        <a:lstStyle/>
        <a:p>
          <a:r>
            <a:rPr lang="en-GB" dirty="0"/>
            <a:t>5. Once you understand the values and differences between Country A and Country B- this will generate the handbook required for training the hotel staff</a:t>
          </a:r>
          <a:endParaRPr lang="en-US" dirty="0"/>
        </a:p>
      </dgm:t>
    </dgm:pt>
    <dgm:pt modelId="{69535187-E732-42AE-ABBE-CFCFB8DA0387}" type="parTrans" cxnId="{8F591FEE-6B47-4A93-9603-A4AC07500D9C}">
      <dgm:prSet/>
      <dgm:spPr/>
      <dgm:t>
        <a:bodyPr/>
        <a:lstStyle/>
        <a:p>
          <a:endParaRPr lang="en-US"/>
        </a:p>
      </dgm:t>
    </dgm:pt>
    <dgm:pt modelId="{4792E313-0863-41B9-8046-E9B2C0796E39}" type="sibTrans" cxnId="{8F591FEE-6B47-4A93-9603-A4AC07500D9C}">
      <dgm:prSet/>
      <dgm:spPr/>
      <dgm:t>
        <a:bodyPr/>
        <a:lstStyle/>
        <a:p>
          <a:endParaRPr lang="en-US"/>
        </a:p>
      </dgm:t>
    </dgm:pt>
    <dgm:pt modelId="{56AF9AB9-37AA-4853-B1F7-D2F65654A121}">
      <dgm:prSet/>
      <dgm:spPr/>
      <dgm:t>
        <a:bodyPr/>
        <a:lstStyle/>
        <a:p>
          <a:r>
            <a:rPr lang="en-US" dirty="0">
              <a:hlinkClick xmlns:r="http://schemas.openxmlformats.org/officeDocument/2006/relationships" r:id="rId1">
                <a:extLst>
                  <a:ext uri="{A12FA001-AC4F-418D-AE19-62706E023703}">
                    <ahyp:hlinkClr xmlns:ahyp="http://schemas.microsoft.com/office/drawing/2018/hyperlinkcolor" val="tx"/>
                  </a:ext>
                </a:extLst>
              </a:hlinkClick>
            </a:rPr>
            <a:t>https://www.hofstede-insights.com/product/compare-countries/</a:t>
          </a:r>
          <a:endParaRPr lang="en-US" dirty="0"/>
        </a:p>
      </dgm:t>
    </dgm:pt>
    <dgm:pt modelId="{E966BD8C-2638-413C-9973-BE5CCA7AD108}" type="parTrans" cxnId="{3099EFFA-EB7B-46E8-845B-3265D9E94A41}">
      <dgm:prSet/>
      <dgm:spPr/>
      <dgm:t>
        <a:bodyPr/>
        <a:lstStyle/>
        <a:p>
          <a:endParaRPr lang="en-US"/>
        </a:p>
      </dgm:t>
    </dgm:pt>
    <dgm:pt modelId="{805628E3-306E-41E7-89E2-AC02698B4669}" type="sibTrans" cxnId="{3099EFFA-EB7B-46E8-845B-3265D9E94A41}">
      <dgm:prSet/>
      <dgm:spPr/>
      <dgm:t>
        <a:bodyPr/>
        <a:lstStyle/>
        <a:p>
          <a:endParaRPr lang="en-US"/>
        </a:p>
      </dgm:t>
    </dgm:pt>
    <dgm:pt modelId="{E4D38E66-E818-4B95-A500-9E43DEA31F79}" type="pres">
      <dgm:prSet presAssocID="{6583CBE2-C913-426C-887A-80BC881CF5DB}" presName="linear" presStyleCnt="0">
        <dgm:presLayoutVars>
          <dgm:animLvl val="lvl"/>
          <dgm:resizeHandles val="exact"/>
        </dgm:presLayoutVars>
      </dgm:prSet>
      <dgm:spPr/>
    </dgm:pt>
    <dgm:pt modelId="{CC6166E5-6D42-4FC1-8109-DB32BC25EF3E}" type="pres">
      <dgm:prSet presAssocID="{DE2B13E5-C6DC-4AC7-9409-5A1BEDA6CEEB}" presName="parentText" presStyleLbl="node1" presStyleIdx="0" presStyleCnt="6">
        <dgm:presLayoutVars>
          <dgm:chMax val="0"/>
          <dgm:bulletEnabled val="1"/>
        </dgm:presLayoutVars>
      </dgm:prSet>
      <dgm:spPr/>
    </dgm:pt>
    <dgm:pt modelId="{2E9D3AEE-D168-4043-8E8D-B9D7B6BAC3EA}" type="pres">
      <dgm:prSet presAssocID="{80F5B3F9-34A7-40C8-A319-43C18A7D2CF8}" presName="spacer" presStyleCnt="0"/>
      <dgm:spPr/>
    </dgm:pt>
    <dgm:pt modelId="{90B0F6CC-C539-4ADE-98AF-D41420F79C52}" type="pres">
      <dgm:prSet presAssocID="{E959670D-D181-40B9-A572-18C10930465A}" presName="parentText" presStyleLbl="node1" presStyleIdx="1" presStyleCnt="6">
        <dgm:presLayoutVars>
          <dgm:chMax val="0"/>
          <dgm:bulletEnabled val="1"/>
        </dgm:presLayoutVars>
      </dgm:prSet>
      <dgm:spPr/>
    </dgm:pt>
    <dgm:pt modelId="{2EB65A23-5BA3-442C-A0A3-7BC2E67AA313}" type="pres">
      <dgm:prSet presAssocID="{4893A26F-C149-4D28-97E3-0248DC8CB3C4}" presName="spacer" presStyleCnt="0"/>
      <dgm:spPr/>
    </dgm:pt>
    <dgm:pt modelId="{DB638946-AB82-49B6-8B70-45EA9CC3F2F1}" type="pres">
      <dgm:prSet presAssocID="{53062C54-AA6E-4C07-81D9-E0F72DC21921}" presName="parentText" presStyleLbl="node1" presStyleIdx="2" presStyleCnt="6">
        <dgm:presLayoutVars>
          <dgm:chMax val="0"/>
          <dgm:bulletEnabled val="1"/>
        </dgm:presLayoutVars>
      </dgm:prSet>
      <dgm:spPr/>
    </dgm:pt>
    <dgm:pt modelId="{FB56186C-D4A9-4FCC-ABFF-F15816EA6081}" type="pres">
      <dgm:prSet presAssocID="{B3F7B523-CEBC-411D-A89E-613ABE6C3D41}" presName="spacer" presStyleCnt="0"/>
      <dgm:spPr/>
    </dgm:pt>
    <dgm:pt modelId="{0D8EEF2B-041D-44D9-B456-8A5885403984}" type="pres">
      <dgm:prSet presAssocID="{1B083DB4-39FC-47F7-9F24-714922BED385}" presName="parentText" presStyleLbl="node1" presStyleIdx="3" presStyleCnt="6">
        <dgm:presLayoutVars>
          <dgm:chMax val="0"/>
          <dgm:bulletEnabled val="1"/>
        </dgm:presLayoutVars>
      </dgm:prSet>
      <dgm:spPr/>
    </dgm:pt>
    <dgm:pt modelId="{E94729D9-7F4B-4D44-8BA3-94CF35D21DD2}" type="pres">
      <dgm:prSet presAssocID="{7ECF93F4-1744-4500-95C6-3A2A0EFB5602}" presName="spacer" presStyleCnt="0"/>
      <dgm:spPr/>
    </dgm:pt>
    <dgm:pt modelId="{F06708F9-63AF-43B0-98F5-81AF26671E30}" type="pres">
      <dgm:prSet presAssocID="{E51F9F30-D8D6-40D5-8D47-8CCDDB263162}" presName="parentText" presStyleLbl="node1" presStyleIdx="4" presStyleCnt="6">
        <dgm:presLayoutVars>
          <dgm:chMax val="0"/>
          <dgm:bulletEnabled val="1"/>
        </dgm:presLayoutVars>
      </dgm:prSet>
      <dgm:spPr/>
    </dgm:pt>
    <dgm:pt modelId="{B3420199-71CD-4990-82B2-1E2D1D3A1D0C}" type="pres">
      <dgm:prSet presAssocID="{4792E313-0863-41B9-8046-E9B2C0796E39}" presName="spacer" presStyleCnt="0"/>
      <dgm:spPr/>
    </dgm:pt>
    <dgm:pt modelId="{A3ACA8E6-1BEC-41D2-A43A-C41F24F34C8F}" type="pres">
      <dgm:prSet presAssocID="{56AF9AB9-37AA-4853-B1F7-D2F65654A121}" presName="parentText" presStyleLbl="node1" presStyleIdx="5" presStyleCnt="6">
        <dgm:presLayoutVars>
          <dgm:chMax val="0"/>
          <dgm:bulletEnabled val="1"/>
        </dgm:presLayoutVars>
      </dgm:prSet>
      <dgm:spPr/>
    </dgm:pt>
  </dgm:ptLst>
  <dgm:cxnLst>
    <dgm:cxn modelId="{B4AAD104-3AC2-4558-988A-336DBE5B115D}" srcId="{6583CBE2-C913-426C-887A-80BC881CF5DB}" destId="{E959670D-D181-40B9-A572-18C10930465A}" srcOrd="1" destOrd="0" parTransId="{28D78B12-57A2-43DC-9EA0-CBBB6DB01CFC}" sibTransId="{4893A26F-C149-4D28-97E3-0248DC8CB3C4}"/>
    <dgm:cxn modelId="{3D58015C-EE61-4D1F-9FBF-5EA8BB0AD9DE}" type="presOf" srcId="{6583CBE2-C913-426C-887A-80BC881CF5DB}" destId="{E4D38E66-E818-4B95-A500-9E43DEA31F79}" srcOrd="0" destOrd="0" presId="urn:microsoft.com/office/officeart/2005/8/layout/vList2"/>
    <dgm:cxn modelId="{5C98EE5D-A398-41AA-A2C5-C4DB6F005F17}" srcId="{6583CBE2-C913-426C-887A-80BC881CF5DB}" destId="{DE2B13E5-C6DC-4AC7-9409-5A1BEDA6CEEB}" srcOrd="0" destOrd="0" parTransId="{165A51AE-12A1-4E27-9D9E-08AE68547573}" sibTransId="{80F5B3F9-34A7-40C8-A319-43C18A7D2CF8}"/>
    <dgm:cxn modelId="{68BBBC57-A63C-4C32-8677-40BA8BD11E1E}" srcId="{6583CBE2-C913-426C-887A-80BC881CF5DB}" destId="{1B083DB4-39FC-47F7-9F24-714922BED385}" srcOrd="3" destOrd="0" parTransId="{243CDD4B-DEAA-4BEE-996E-BEAE77949A43}" sibTransId="{7ECF93F4-1744-4500-95C6-3A2A0EFB5602}"/>
    <dgm:cxn modelId="{8C6FC759-EEC2-4D2B-A39C-2941A38FF40A}" type="presOf" srcId="{DE2B13E5-C6DC-4AC7-9409-5A1BEDA6CEEB}" destId="{CC6166E5-6D42-4FC1-8109-DB32BC25EF3E}" srcOrd="0" destOrd="0" presId="urn:microsoft.com/office/officeart/2005/8/layout/vList2"/>
    <dgm:cxn modelId="{9D408DC3-AE9B-4C1B-8474-F43FC2B1495C}" type="presOf" srcId="{E51F9F30-D8D6-40D5-8D47-8CCDDB263162}" destId="{F06708F9-63AF-43B0-98F5-81AF26671E30}" srcOrd="0" destOrd="0" presId="urn:microsoft.com/office/officeart/2005/8/layout/vList2"/>
    <dgm:cxn modelId="{46F0A1C4-CD43-4337-BAD4-5886FB76A125}" srcId="{6583CBE2-C913-426C-887A-80BC881CF5DB}" destId="{53062C54-AA6E-4C07-81D9-E0F72DC21921}" srcOrd="2" destOrd="0" parTransId="{2EC1325D-F26A-48C1-A8DC-A373BE38CC16}" sibTransId="{B3F7B523-CEBC-411D-A89E-613ABE6C3D41}"/>
    <dgm:cxn modelId="{B441DCCE-F76D-4270-B7C4-45950CB3AE9F}" type="presOf" srcId="{53062C54-AA6E-4C07-81D9-E0F72DC21921}" destId="{DB638946-AB82-49B6-8B70-45EA9CC3F2F1}" srcOrd="0" destOrd="0" presId="urn:microsoft.com/office/officeart/2005/8/layout/vList2"/>
    <dgm:cxn modelId="{F72427DF-7D61-4A91-9BB4-7331B32D4B38}" type="presOf" srcId="{1B083DB4-39FC-47F7-9F24-714922BED385}" destId="{0D8EEF2B-041D-44D9-B456-8A5885403984}" srcOrd="0" destOrd="0" presId="urn:microsoft.com/office/officeart/2005/8/layout/vList2"/>
    <dgm:cxn modelId="{781790E9-206B-4320-A2E3-063D7714ED16}" type="presOf" srcId="{E959670D-D181-40B9-A572-18C10930465A}" destId="{90B0F6CC-C539-4ADE-98AF-D41420F79C52}" srcOrd="0" destOrd="0" presId="urn:microsoft.com/office/officeart/2005/8/layout/vList2"/>
    <dgm:cxn modelId="{8F591FEE-6B47-4A93-9603-A4AC07500D9C}" srcId="{6583CBE2-C913-426C-887A-80BC881CF5DB}" destId="{E51F9F30-D8D6-40D5-8D47-8CCDDB263162}" srcOrd="4" destOrd="0" parTransId="{69535187-E732-42AE-ABBE-CFCFB8DA0387}" sibTransId="{4792E313-0863-41B9-8046-E9B2C0796E39}"/>
    <dgm:cxn modelId="{3099EFFA-EB7B-46E8-845B-3265D9E94A41}" srcId="{6583CBE2-C913-426C-887A-80BC881CF5DB}" destId="{56AF9AB9-37AA-4853-B1F7-D2F65654A121}" srcOrd="5" destOrd="0" parTransId="{E966BD8C-2638-413C-9973-BE5CCA7AD108}" sibTransId="{805628E3-306E-41E7-89E2-AC02698B4669}"/>
    <dgm:cxn modelId="{118DC6FC-1891-4DC6-851B-E9BEB7744A27}" type="presOf" srcId="{56AF9AB9-37AA-4853-B1F7-D2F65654A121}" destId="{A3ACA8E6-1BEC-41D2-A43A-C41F24F34C8F}" srcOrd="0" destOrd="0" presId="urn:microsoft.com/office/officeart/2005/8/layout/vList2"/>
    <dgm:cxn modelId="{5F4254A1-02D8-46FE-8EAC-EFB997F660AD}" type="presParOf" srcId="{E4D38E66-E818-4B95-A500-9E43DEA31F79}" destId="{CC6166E5-6D42-4FC1-8109-DB32BC25EF3E}" srcOrd="0" destOrd="0" presId="urn:microsoft.com/office/officeart/2005/8/layout/vList2"/>
    <dgm:cxn modelId="{1839E49C-7E47-4C0D-845C-8F08EA59DC1F}" type="presParOf" srcId="{E4D38E66-E818-4B95-A500-9E43DEA31F79}" destId="{2E9D3AEE-D168-4043-8E8D-B9D7B6BAC3EA}" srcOrd="1" destOrd="0" presId="urn:microsoft.com/office/officeart/2005/8/layout/vList2"/>
    <dgm:cxn modelId="{145075AC-65C3-45D8-A1DD-E1240455964D}" type="presParOf" srcId="{E4D38E66-E818-4B95-A500-9E43DEA31F79}" destId="{90B0F6CC-C539-4ADE-98AF-D41420F79C52}" srcOrd="2" destOrd="0" presId="urn:microsoft.com/office/officeart/2005/8/layout/vList2"/>
    <dgm:cxn modelId="{AEA09B19-6810-49E8-B6FB-2CF22136E4AB}" type="presParOf" srcId="{E4D38E66-E818-4B95-A500-9E43DEA31F79}" destId="{2EB65A23-5BA3-442C-A0A3-7BC2E67AA313}" srcOrd="3" destOrd="0" presId="urn:microsoft.com/office/officeart/2005/8/layout/vList2"/>
    <dgm:cxn modelId="{4DB24E51-3B74-4241-93CF-EA1DB8E09EDE}" type="presParOf" srcId="{E4D38E66-E818-4B95-A500-9E43DEA31F79}" destId="{DB638946-AB82-49B6-8B70-45EA9CC3F2F1}" srcOrd="4" destOrd="0" presId="urn:microsoft.com/office/officeart/2005/8/layout/vList2"/>
    <dgm:cxn modelId="{DDC162DE-F14E-4599-9C38-F1626C013D8B}" type="presParOf" srcId="{E4D38E66-E818-4B95-A500-9E43DEA31F79}" destId="{FB56186C-D4A9-4FCC-ABFF-F15816EA6081}" srcOrd="5" destOrd="0" presId="urn:microsoft.com/office/officeart/2005/8/layout/vList2"/>
    <dgm:cxn modelId="{3F35A99D-73AA-4C35-B759-4A8C0275541F}" type="presParOf" srcId="{E4D38E66-E818-4B95-A500-9E43DEA31F79}" destId="{0D8EEF2B-041D-44D9-B456-8A5885403984}" srcOrd="6" destOrd="0" presId="urn:microsoft.com/office/officeart/2005/8/layout/vList2"/>
    <dgm:cxn modelId="{F0749CF5-8688-45AF-8FAD-7122FB58B71A}" type="presParOf" srcId="{E4D38E66-E818-4B95-A500-9E43DEA31F79}" destId="{E94729D9-7F4B-4D44-8BA3-94CF35D21DD2}" srcOrd="7" destOrd="0" presId="urn:microsoft.com/office/officeart/2005/8/layout/vList2"/>
    <dgm:cxn modelId="{A9D5E587-83DA-44B7-A151-85A887080A0B}" type="presParOf" srcId="{E4D38E66-E818-4B95-A500-9E43DEA31F79}" destId="{F06708F9-63AF-43B0-98F5-81AF26671E30}" srcOrd="8" destOrd="0" presId="urn:microsoft.com/office/officeart/2005/8/layout/vList2"/>
    <dgm:cxn modelId="{59B24898-9388-4516-9C05-4AEEBDA53402}" type="presParOf" srcId="{E4D38E66-E818-4B95-A500-9E43DEA31F79}" destId="{B3420199-71CD-4990-82B2-1E2D1D3A1D0C}" srcOrd="9" destOrd="0" presId="urn:microsoft.com/office/officeart/2005/8/layout/vList2"/>
    <dgm:cxn modelId="{D6361C3A-F72E-4C1B-A002-5ABFDB844518}" type="presParOf" srcId="{E4D38E66-E818-4B95-A500-9E43DEA31F79}" destId="{A3ACA8E6-1BEC-41D2-A43A-C41F24F34C8F}"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1729669-26BA-47A8-B7B7-539BD96EF6D0}" type="doc">
      <dgm:prSet loTypeId="urn:microsoft.com/office/officeart/2005/8/layout/bList2" loCatId="list" qsTypeId="urn:microsoft.com/office/officeart/2005/8/quickstyle/simple1" qsCatId="simple" csTypeId="urn:microsoft.com/office/officeart/2005/8/colors/accent0_1" csCatId="mainScheme" phldr="1"/>
      <dgm:spPr/>
    </dgm:pt>
    <dgm:pt modelId="{C3E98B29-7C8B-484A-BC60-4947EF3269EA}">
      <dgm:prSet phldrT="[Text]"/>
      <dgm:spPr/>
      <dgm:t>
        <a:bodyPr/>
        <a:lstStyle/>
        <a:p>
          <a:r>
            <a:rPr lang="en-GB" dirty="0"/>
            <a:t>10%</a:t>
          </a:r>
        </a:p>
      </dgm:t>
    </dgm:pt>
    <dgm:pt modelId="{4E234C0F-6E3D-42B2-8780-AB71A1314FBD}" type="parTrans" cxnId="{797E888C-AC57-4530-9588-87D8FBCD99FC}">
      <dgm:prSet/>
      <dgm:spPr/>
      <dgm:t>
        <a:bodyPr/>
        <a:lstStyle/>
        <a:p>
          <a:endParaRPr lang="en-GB"/>
        </a:p>
      </dgm:t>
    </dgm:pt>
    <dgm:pt modelId="{F39F458D-C0DE-41F1-8CF0-E8ABA024BAE2}" type="sibTrans" cxnId="{797E888C-AC57-4530-9588-87D8FBCD99FC}">
      <dgm:prSet/>
      <dgm:spPr/>
      <dgm:t>
        <a:bodyPr/>
        <a:lstStyle/>
        <a:p>
          <a:endParaRPr lang="en-GB"/>
        </a:p>
      </dgm:t>
    </dgm:pt>
    <dgm:pt modelId="{D3B09114-701F-4689-80EB-8BC624B7DD4C}">
      <dgm:prSet phldrT="[Text]"/>
      <dgm:spPr/>
      <dgm:t>
        <a:bodyPr/>
        <a:lstStyle/>
        <a:p>
          <a:r>
            <a:rPr lang="en-GB" dirty="0"/>
            <a:t>20%</a:t>
          </a:r>
        </a:p>
      </dgm:t>
    </dgm:pt>
    <dgm:pt modelId="{58ADD441-0C86-43A5-9F71-2CA4FB6B628F}" type="parTrans" cxnId="{C191ACEF-6843-48E3-B7A4-3FCE638BF256}">
      <dgm:prSet/>
      <dgm:spPr/>
      <dgm:t>
        <a:bodyPr/>
        <a:lstStyle/>
        <a:p>
          <a:endParaRPr lang="en-GB"/>
        </a:p>
      </dgm:t>
    </dgm:pt>
    <dgm:pt modelId="{786DD024-64C9-4097-8EF2-B406B8CE598B}" type="sibTrans" cxnId="{C191ACEF-6843-48E3-B7A4-3FCE638BF256}">
      <dgm:prSet/>
      <dgm:spPr/>
      <dgm:t>
        <a:bodyPr/>
        <a:lstStyle/>
        <a:p>
          <a:endParaRPr lang="en-GB"/>
        </a:p>
      </dgm:t>
    </dgm:pt>
    <dgm:pt modelId="{3A674CAB-5FFE-4A43-AEA8-6D9BB0DA1F58}">
      <dgm:prSet phldrT="[Text]"/>
      <dgm:spPr/>
      <dgm:t>
        <a:bodyPr/>
        <a:lstStyle/>
        <a:p>
          <a:r>
            <a:rPr lang="en-GB" dirty="0"/>
            <a:t>30%</a:t>
          </a:r>
        </a:p>
      </dgm:t>
    </dgm:pt>
    <dgm:pt modelId="{1A84D2A5-EBA1-4A93-AE45-ABD9ED0448FF}" type="parTrans" cxnId="{70BE65A7-3298-4CAF-8042-31AFBCC707FC}">
      <dgm:prSet/>
      <dgm:spPr/>
      <dgm:t>
        <a:bodyPr/>
        <a:lstStyle/>
        <a:p>
          <a:endParaRPr lang="en-GB"/>
        </a:p>
      </dgm:t>
    </dgm:pt>
    <dgm:pt modelId="{532E0E44-CF95-4896-9438-476DE14A3499}" type="sibTrans" cxnId="{70BE65A7-3298-4CAF-8042-31AFBCC707FC}">
      <dgm:prSet/>
      <dgm:spPr/>
      <dgm:t>
        <a:bodyPr/>
        <a:lstStyle/>
        <a:p>
          <a:endParaRPr lang="en-GB"/>
        </a:p>
      </dgm:t>
    </dgm:pt>
    <dgm:pt modelId="{8AAB527D-FD10-47B9-8EBC-DB1DFD9E25C4}">
      <dgm:prSet phldrT="[Text]"/>
      <dgm:spPr/>
      <dgm:t>
        <a:bodyPr/>
        <a:lstStyle/>
        <a:p>
          <a:r>
            <a:rPr lang="en-GB" dirty="0"/>
            <a:t>10%</a:t>
          </a:r>
        </a:p>
      </dgm:t>
    </dgm:pt>
    <dgm:pt modelId="{CE9B63B1-62F2-42C2-895C-8690A02CF9A4}" type="parTrans" cxnId="{56BAFD2F-C302-4773-860D-D30D65C5EEE0}">
      <dgm:prSet/>
      <dgm:spPr/>
      <dgm:t>
        <a:bodyPr/>
        <a:lstStyle/>
        <a:p>
          <a:endParaRPr lang="en-GB"/>
        </a:p>
      </dgm:t>
    </dgm:pt>
    <dgm:pt modelId="{F1D3009F-A514-4EA3-89CB-100DAB7823F6}" type="sibTrans" cxnId="{56BAFD2F-C302-4773-860D-D30D65C5EEE0}">
      <dgm:prSet/>
      <dgm:spPr/>
      <dgm:t>
        <a:bodyPr/>
        <a:lstStyle/>
        <a:p>
          <a:endParaRPr lang="en-GB"/>
        </a:p>
      </dgm:t>
    </dgm:pt>
    <dgm:pt modelId="{62BCCD88-201F-4D8C-9F98-332BED2920E4}">
      <dgm:prSet phldrT="[Text]"/>
      <dgm:spPr/>
      <dgm:t>
        <a:bodyPr/>
        <a:lstStyle/>
        <a:p>
          <a:r>
            <a:rPr lang="en-GB" dirty="0"/>
            <a:t>30%</a:t>
          </a:r>
        </a:p>
      </dgm:t>
    </dgm:pt>
    <dgm:pt modelId="{3473AB45-30A3-4E28-9D52-9C7145CDB046}" type="parTrans" cxnId="{3235EDAE-C9D2-43E5-8C94-E5BA480BA8A1}">
      <dgm:prSet/>
      <dgm:spPr/>
      <dgm:t>
        <a:bodyPr/>
        <a:lstStyle/>
        <a:p>
          <a:endParaRPr lang="en-GB"/>
        </a:p>
      </dgm:t>
    </dgm:pt>
    <dgm:pt modelId="{F01CD6C0-92A7-4BD6-90B9-CC4095510435}" type="sibTrans" cxnId="{3235EDAE-C9D2-43E5-8C94-E5BA480BA8A1}">
      <dgm:prSet/>
      <dgm:spPr/>
      <dgm:t>
        <a:bodyPr/>
        <a:lstStyle/>
        <a:p>
          <a:endParaRPr lang="en-GB"/>
        </a:p>
      </dgm:t>
    </dgm:pt>
    <dgm:pt modelId="{752C3F1A-0261-4D4F-ADDD-CCE4B36258FE}">
      <dgm:prSet/>
      <dgm:spPr/>
      <dgm:t>
        <a:bodyPr/>
        <a:lstStyle/>
        <a:p>
          <a:pPr algn="ctr"/>
          <a:r>
            <a:rPr lang="en-GB" dirty="0"/>
            <a:t>Engagement with Literature</a:t>
          </a:r>
        </a:p>
      </dgm:t>
    </dgm:pt>
    <dgm:pt modelId="{69897A5A-9ACB-4323-9613-6AD0A6A742DB}" type="parTrans" cxnId="{09AD21BC-E41A-483C-9629-2EDB6D556350}">
      <dgm:prSet/>
      <dgm:spPr/>
      <dgm:t>
        <a:bodyPr/>
        <a:lstStyle/>
        <a:p>
          <a:endParaRPr lang="en-GB"/>
        </a:p>
      </dgm:t>
    </dgm:pt>
    <dgm:pt modelId="{FD79285A-D3F1-4C3D-879B-27EE57A67DEB}" type="sibTrans" cxnId="{09AD21BC-E41A-483C-9629-2EDB6D556350}">
      <dgm:prSet/>
      <dgm:spPr/>
      <dgm:t>
        <a:bodyPr/>
        <a:lstStyle/>
        <a:p>
          <a:endParaRPr lang="en-GB"/>
        </a:p>
      </dgm:t>
    </dgm:pt>
    <dgm:pt modelId="{E7FC6990-BFBB-4D42-8090-BF5F4C8B56CB}">
      <dgm:prSet/>
      <dgm:spPr/>
      <dgm:t>
        <a:bodyPr/>
        <a:lstStyle/>
        <a:p>
          <a:pPr algn="ctr"/>
          <a:r>
            <a:rPr lang="en-GB" dirty="0"/>
            <a:t>Knowledge and Understanding Skills</a:t>
          </a:r>
        </a:p>
      </dgm:t>
    </dgm:pt>
    <dgm:pt modelId="{DB64F8EB-CF39-4E91-BDB0-FD393B77795B}" type="parTrans" cxnId="{E3E8AE67-E271-47AF-8B89-0517044887F2}">
      <dgm:prSet/>
      <dgm:spPr/>
      <dgm:t>
        <a:bodyPr/>
        <a:lstStyle/>
        <a:p>
          <a:endParaRPr lang="en-GB"/>
        </a:p>
      </dgm:t>
    </dgm:pt>
    <dgm:pt modelId="{2F0333C5-8608-4BDD-AA8E-C9F702A3E00F}" type="sibTrans" cxnId="{E3E8AE67-E271-47AF-8B89-0517044887F2}">
      <dgm:prSet/>
      <dgm:spPr/>
      <dgm:t>
        <a:bodyPr/>
        <a:lstStyle/>
        <a:p>
          <a:endParaRPr lang="en-GB"/>
        </a:p>
      </dgm:t>
    </dgm:pt>
    <dgm:pt modelId="{6E2E5B26-D0F9-478D-BC49-97AA0021AA9B}">
      <dgm:prSet/>
      <dgm:spPr/>
      <dgm:t>
        <a:bodyPr/>
        <a:lstStyle/>
        <a:p>
          <a:pPr algn="ctr"/>
          <a:r>
            <a:rPr lang="en-GB" dirty="0"/>
            <a:t>Cognitive &amp; Intellectual Skills</a:t>
          </a:r>
        </a:p>
      </dgm:t>
    </dgm:pt>
    <dgm:pt modelId="{DE79F0AC-CB53-423B-92A8-FFFB2997306B}" type="parTrans" cxnId="{0281A8FC-8ADB-4F44-B822-C013DD7E4F6B}">
      <dgm:prSet/>
      <dgm:spPr/>
      <dgm:t>
        <a:bodyPr/>
        <a:lstStyle/>
        <a:p>
          <a:endParaRPr lang="en-GB"/>
        </a:p>
      </dgm:t>
    </dgm:pt>
    <dgm:pt modelId="{9026CD85-0E63-4EE0-8FBE-B10E2A092185}" type="sibTrans" cxnId="{0281A8FC-8ADB-4F44-B822-C013DD7E4F6B}">
      <dgm:prSet/>
      <dgm:spPr/>
      <dgm:t>
        <a:bodyPr/>
        <a:lstStyle/>
        <a:p>
          <a:endParaRPr lang="en-GB"/>
        </a:p>
      </dgm:t>
    </dgm:pt>
    <dgm:pt modelId="{E3E50A3C-9834-4CD5-9E76-A7867DFDB767}">
      <dgm:prSet/>
      <dgm:spPr/>
      <dgm:t>
        <a:bodyPr/>
        <a:lstStyle/>
        <a:p>
          <a:pPr algn="ctr"/>
          <a:r>
            <a:rPr lang="en-GB" dirty="0"/>
            <a:t>Practical Application Skills</a:t>
          </a:r>
        </a:p>
      </dgm:t>
    </dgm:pt>
    <dgm:pt modelId="{09C0F23A-8255-418B-B44C-1C9DCD67F60E}" type="parTrans" cxnId="{9A2D2311-FD27-43A0-B135-45A05D44E668}">
      <dgm:prSet/>
      <dgm:spPr/>
      <dgm:t>
        <a:bodyPr/>
        <a:lstStyle/>
        <a:p>
          <a:endParaRPr lang="en-GB"/>
        </a:p>
      </dgm:t>
    </dgm:pt>
    <dgm:pt modelId="{85716521-4042-455C-A25F-7CC244D647EB}" type="sibTrans" cxnId="{9A2D2311-FD27-43A0-B135-45A05D44E668}">
      <dgm:prSet/>
      <dgm:spPr/>
      <dgm:t>
        <a:bodyPr/>
        <a:lstStyle/>
        <a:p>
          <a:endParaRPr lang="en-GB"/>
        </a:p>
      </dgm:t>
    </dgm:pt>
    <dgm:pt modelId="{357CB85F-742F-44D6-B5DA-F71C10F045C6}">
      <dgm:prSet/>
      <dgm:spPr/>
      <dgm:t>
        <a:bodyPr/>
        <a:lstStyle/>
        <a:p>
          <a:pPr algn="ctr"/>
          <a:r>
            <a:rPr lang="en-GB" dirty="0"/>
            <a:t>Transferable Skills for Life &amp; Professional Practice</a:t>
          </a:r>
        </a:p>
      </dgm:t>
    </dgm:pt>
    <dgm:pt modelId="{7F353555-5CFE-435F-A3DA-8C1D97B1CE3A}" type="parTrans" cxnId="{1819CB64-4321-48B4-B1BE-473BA484FBBF}">
      <dgm:prSet/>
      <dgm:spPr/>
      <dgm:t>
        <a:bodyPr/>
        <a:lstStyle/>
        <a:p>
          <a:endParaRPr lang="en-GB"/>
        </a:p>
      </dgm:t>
    </dgm:pt>
    <dgm:pt modelId="{C9829D03-697A-4762-A572-12F4B3ED949F}" type="sibTrans" cxnId="{1819CB64-4321-48B4-B1BE-473BA484FBBF}">
      <dgm:prSet/>
      <dgm:spPr/>
      <dgm:t>
        <a:bodyPr/>
        <a:lstStyle/>
        <a:p>
          <a:endParaRPr lang="en-GB"/>
        </a:p>
      </dgm:t>
    </dgm:pt>
    <dgm:pt modelId="{BACEE520-13CD-4C6A-B90A-A0B32B722C1D}" type="pres">
      <dgm:prSet presAssocID="{F1729669-26BA-47A8-B7B7-539BD96EF6D0}" presName="diagram" presStyleCnt="0">
        <dgm:presLayoutVars>
          <dgm:dir/>
          <dgm:animLvl val="lvl"/>
          <dgm:resizeHandles val="exact"/>
        </dgm:presLayoutVars>
      </dgm:prSet>
      <dgm:spPr/>
    </dgm:pt>
    <dgm:pt modelId="{C9D76236-9164-4E59-BD3D-43995D9A3388}" type="pres">
      <dgm:prSet presAssocID="{C3E98B29-7C8B-484A-BC60-4947EF3269EA}" presName="compNode" presStyleCnt="0"/>
      <dgm:spPr/>
    </dgm:pt>
    <dgm:pt modelId="{FF0EA9B9-28FE-48C8-991B-1348E26DFAA9}" type="pres">
      <dgm:prSet presAssocID="{C3E98B29-7C8B-484A-BC60-4947EF3269EA}" presName="childRect" presStyleLbl="bgAcc1" presStyleIdx="0" presStyleCnt="5">
        <dgm:presLayoutVars>
          <dgm:bulletEnabled val="1"/>
        </dgm:presLayoutVars>
      </dgm:prSet>
      <dgm:spPr/>
    </dgm:pt>
    <dgm:pt modelId="{4B9D7121-E56C-4B5A-A4C6-AF8AE8DE73EA}" type="pres">
      <dgm:prSet presAssocID="{C3E98B29-7C8B-484A-BC60-4947EF3269EA}" presName="parentText" presStyleLbl="node1" presStyleIdx="0" presStyleCnt="0">
        <dgm:presLayoutVars>
          <dgm:chMax val="0"/>
          <dgm:bulletEnabled val="1"/>
        </dgm:presLayoutVars>
      </dgm:prSet>
      <dgm:spPr/>
    </dgm:pt>
    <dgm:pt modelId="{4D831E5E-D7E3-4CCC-855A-86CF940B07D6}" type="pres">
      <dgm:prSet presAssocID="{C3E98B29-7C8B-484A-BC60-4947EF3269EA}" presName="parentRect" presStyleLbl="alignNode1" presStyleIdx="0" presStyleCnt="5"/>
      <dgm:spPr/>
    </dgm:pt>
    <dgm:pt modelId="{038481B1-A4E8-4DDA-85C4-681A46BCE38A}" type="pres">
      <dgm:prSet presAssocID="{C3E98B29-7C8B-484A-BC60-4947EF3269EA}" presName="adorn" presStyleLbl="fgAccFollow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pt>
    <dgm:pt modelId="{111B517B-8E47-4CDC-9DC0-1777DE093C46}" type="pres">
      <dgm:prSet presAssocID="{F39F458D-C0DE-41F1-8CF0-E8ABA024BAE2}" presName="sibTrans" presStyleLbl="sibTrans2D1" presStyleIdx="0" presStyleCnt="0"/>
      <dgm:spPr/>
    </dgm:pt>
    <dgm:pt modelId="{174CD71F-2189-4D51-A50B-06FDB401CD3E}" type="pres">
      <dgm:prSet presAssocID="{D3B09114-701F-4689-80EB-8BC624B7DD4C}" presName="compNode" presStyleCnt="0"/>
      <dgm:spPr/>
    </dgm:pt>
    <dgm:pt modelId="{C1F87D48-2AA0-4375-BF72-9476BF27ECE1}" type="pres">
      <dgm:prSet presAssocID="{D3B09114-701F-4689-80EB-8BC624B7DD4C}" presName="childRect" presStyleLbl="bgAcc1" presStyleIdx="1" presStyleCnt="5">
        <dgm:presLayoutVars>
          <dgm:bulletEnabled val="1"/>
        </dgm:presLayoutVars>
      </dgm:prSet>
      <dgm:spPr/>
    </dgm:pt>
    <dgm:pt modelId="{5B663A5E-B48B-43F0-BCB3-42A0EB3A5A89}" type="pres">
      <dgm:prSet presAssocID="{D3B09114-701F-4689-80EB-8BC624B7DD4C}" presName="parentText" presStyleLbl="node1" presStyleIdx="0" presStyleCnt="0">
        <dgm:presLayoutVars>
          <dgm:chMax val="0"/>
          <dgm:bulletEnabled val="1"/>
        </dgm:presLayoutVars>
      </dgm:prSet>
      <dgm:spPr/>
    </dgm:pt>
    <dgm:pt modelId="{7C0D1F92-CD5B-403D-B5E8-D5AA215610D7}" type="pres">
      <dgm:prSet presAssocID="{D3B09114-701F-4689-80EB-8BC624B7DD4C}" presName="parentRect" presStyleLbl="alignNode1" presStyleIdx="1" presStyleCnt="5"/>
      <dgm:spPr/>
    </dgm:pt>
    <dgm:pt modelId="{05524F69-A509-4A51-917B-A09EB30DDCBC}" type="pres">
      <dgm:prSet presAssocID="{D3B09114-701F-4689-80EB-8BC624B7DD4C}" presName="adorn" presStyleLbl="fgAccFollow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Left Brain outline"/>
        </a:ext>
      </dgm:extLst>
    </dgm:pt>
    <dgm:pt modelId="{00FAD7C4-5B4D-4A08-B1E6-944CD55DAF29}" type="pres">
      <dgm:prSet presAssocID="{786DD024-64C9-4097-8EF2-B406B8CE598B}" presName="sibTrans" presStyleLbl="sibTrans2D1" presStyleIdx="0" presStyleCnt="0"/>
      <dgm:spPr/>
    </dgm:pt>
    <dgm:pt modelId="{3258C267-1AEB-4149-A85B-7EA42BC5E495}" type="pres">
      <dgm:prSet presAssocID="{3A674CAB-5FFE-4A43-AEA8-6D9BB0DA1F58}" presName="compNode" presStyleCnt="0"/>
      <dgm:spPr/>
    </dgm:pt>
    <dgm:pt modelId="{5134879E-4414-497F-8FB2-33807C87FE5A}" type="pres">
      <dgm:prSet presAssocID="{3A674CAB-5FFE-4A43-AEA8-6D9BB0DA1F58}" presName="childRect" presStyleLbl="bgAcc1" presStyleIdx="2" presStyleCnt="5">
        <dgm:presLayoutVars>
          <dgm:bulletEnabled val="1"/>
        </dgm:presLayoutVars>
      </dgm:prSet>
      <dgm:spPr/>
    </dgm:pt>
    <dgm:pt modelId="{7BA31B25-4420-4D91-915C-92802D288746}" type="pres">
      <dgm:prSet presAssocID="{3A674CAB-5FFE-4A43-AEA8-6D9BB0DA1F58}" presName="parentText" presStyleLbl="node1" presStyleIdx="0" presStyleCnt="0">
        <dgm:presLayoutVars>
          <dgm:chMax val="0"/>
          <dgm:bulletEnabled val="1"/>
        </dgm:presLayoutVars>
      </dgm:prSet>
      <dgm:spPr/>
    </dgm:pt>
    <dgm:pt modelId="{727307DD-52BE-49B8-8270-BD2118B85052}" type="pres">
      <dgm:prSet presAssocID="{3A674CAB-5FFE-4A43-AEA8-6D9BB0DA1F58}" presName="parentRect" presStyleLbl="alignNode1" presStyleIdx="2" presStyleCnt="5"/>
      <dgm:spPr/>
    </dgm:pt>
    <dgm:pt modelId="{857499CD-92B6-4A0A-854B-0F6DD9D1685C}" type="pres">
      <dgm:prSet presAssocID="{3A674CAB-5FFE-4A43-AEA8-6D9BB0DA1F58}" presName="adorn" presStyleLbl="fgAccFollow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Thought with solid fill"/>
        </a:ext>
      </dgm:extLst>
    </dgm:pt>
    <dgm:pt modelId="{8C968AC1-74B5-4C6E-BEE1-F8734515D3D9}" type="pres">
      <dgm:prSet presAssocID="{532E0E44-CF95-4896-9438-476DE14A3499}" presName="sibTrans" presStyleLbl="sibTrans2D1" presStyleIdx="0" presStyleCnt="0"/>
      <dgm:spPr/>
    </dgm:pt>
    <dgm:pt modelId="{C280439B-AC56-436D-B3DB-5E485989A1DA}" type="pres">
      <dgm:prSet presAssocID="{62BCCD88-201F-4D8C-9F98-332BED2920E4}" presName="compNode" presStyleCnt="0"/>
      <dgm:spPr/>
    </dgm:pt>
    <dgm:pt modelId="{A986CD2E-4B25-4CF9-BC79-BD88CC960125}" type="pres">
      <dgm:prSet presAssocID="{62BCCD88-201F-4D8C-9F98-332BED2920E4}" presName="childRect" presStyleLbl="bgAcc1" presStyleIdx="3" presStyleCnt="5" custLinFactNeighborX="4" custLinFactNeighborY="-343">
        <dgm:presLayoutVars>
          <dgm:bulletEnabled val="1"/>
        </dgm:presLayoutVars>
      </dgm:prSet>
      <dgm:spPr/>
    </dgm:pt>
    <dgm:pt modelId="{EECD6B67-31B1-4EC9-A676-11AD3EFCA4A4}" type="pres">
      <dgm:prSet presAssocID="{62BCCD88-201F-4D8C-9F98-332BED2920E4}" presName="parentText" presStyleLbl="node1" presStyleIdx="0" presStyleCnt="0">
        <dgm:presLayoutVars>
          <dgm:chMax val="0"/>
          <dgm:bulletEnabled val="1"/>
        </dgm:presLayoutVars>
      </dgm:prSet>
      <dgm:spPr/>
    </dgm:pt>
    <dgm:pt modelId="{18BAF993-516D-450E-B46D-BC860F0B5380}" type="pres">
      <dgm:prSet presAssocID="{62BCCD88-201F-4D8C-9F98-332BED2920E4}" presName="parentRect" presStyleLbl="alignNode1" presStyleIdx="3" presStyleCnt="5"/>
      <dgm:spPr/>
    </dgm:pt>
    <dgm:pt modelId="{336F4BE9-E1DC-46E4-A40C-E5AF6E916C36}" type="pres">
      <dgm:prSet presAssocID="{62BCCD88-201F-4D8C-9F98-332BED2920E4}" presName="adorn" presStyleLbl="fgAccFollow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Clipboard with solid fill"/>
        </a:ext>
      </dgm:extLst>
    </dgm:pt>
    <dgm:pt modelId="{7A117B4A-AEE6-4961-93A1-82A84408B06E}" type="pres">
      <dgm:prSet presAssocID="{F01CD6C0-92A7-4BD6-90B9-CC4095510435}" presName="sibTrans" presStyleLbl="sibTrans2D1" presStyleIdx="0" presStyleCnt="0"/>
      <dgm:spPr/>
    </dgm:pt>
    <dgm:pt modelId="{C580F2B9-F425-4E6B-9879-60570DF0358F}" type="pres">
      <dgm:prSet presAssocID="{8AAB527D-FD10-47B9-8EBC-DB1DFD9E25C4}" presName="compNode" presStyleCnt="0"/>
      <dgm:spPr/>
    </dgm:pt>
    <dgm:pt modelId="{F87A907A-3924-4996-89CC-A9C7ED90A032}" type="pres">
      <dgm:prSet presAssocID="{8AAB527D-FD10-47B9-8EBC-DB1DFD9E25C4}" presName="childRect" presStyleLbl="bgAcc1" presStyleIdx="4" presStyleCnt="5">
        <dgm:presLayoutVars>
          <dgm:bulletEnabled val="1"/>
        </dgm:presLayoutVars>
      </dgm:prSet>
      <dgm:spPr/>
    </dgm:pt>
    <dgm:pt modelId="{0CF00234-4DA9-4536-85F5-B22EF1431975}" type="pres">
      <dgm:prSet presAssocID="{8AAB527D-FD10-47B9-8EBC-DB1DFD9E25C4}" presName="parentText" presStyleLbl="node1" presStyleIdx="0" presStyleCnt="0">
        <dgm:presLayoutVars>
          <dgm:chMax val="0"/>
          <dgm:bulletEnabled val="1"/>
        </dgm:presLayoutVars>
      </dgm:prSet>
      <dgm:spPr/>
    </dgm:pt>
    <dgm:pt modelId="{985AA57D-D77F-42D9-A76B-4476A96C0E96}" type="pres">
      <dgm:prSet presAssocID="{8AAB527D-FD10-47B9-8EBC-DB1DFD9E25C4}" presName="parentRect" presStyleLbl="alignNode1" presStyleIdx="4" presStyleCnt="5"/>
      <dgm:spPr/>
    </dgm:pt>
    <dgm:pt modelId="{9286C5BC-EB39-413D-A65B-D1B9F41ECB0F}" type="pres">
      <dgm:prSet presAssocID="{8AAB527D-FD10-47B9-8EBC-DB1DFD9E25C4}" presName="adorn" presStyleLbl="fgAccFollow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Person with idea outline"/>
        </a:ext>
      </dgm:extLst>
    </dgm:pt>
  </dgm:ptLst>
  <dgm:cxnLst>
    <dgm:cxn modelId="{84C49810-8074-4CA9-977D-2BAF68A57ED1}" type="presOf" srcId="{3A674CAB-5FFE-4A43-AEA8-6D9BB0DA1F58}" destId="{727307DD-52BE-49B8-8270-BD2118B85052}" srcOrd="1" destOrd="0" presId="urn:microsoft.com/office/officeart/2005/8/layout/bList2"/>
    <dgm:cxn modelId="{9A2D2311-FD27-43A0-B135-45A05D44E668}" srcId="{62BCCD88-201F-4D8C-9F98-332BED2920E4}" destId="{E3E50A3C-9834-4CD5-9E76-A7867DFDB767}" srcOrd="0" destOrd="0" parTransId="{09C0F23A-8255-418B-B44C-1C9DCD67F60E}" sibTransId="{85716521-4042-455C-A25F-7CC244D647EB}"/>
    <dgm:cxn modelId="{83C6AD13-E23F-4288-987D-4271E8FCEA88}" type="presOf" srcId="{62BCCD88-201F-4D8C-9F98-332BED2920E4}" destId="{18BAF993-516D-450E-B46D-BC860F0B5380}" srcOrd="1" destOrd="0" presId="urn:microsoft.com/office/officeart/2005/8/layout/bList2"/>
    <dgm:cxn modelId="{C8C1C620-50E5-4692-9B5F-1C8BE3121C5F}" type="presOf" srcId="{357CB85F-742F-44D6-B5DA-F71C10F045C6}" destId="{F87A907A-3924-4996-89CC-A9C7ED90A032}" srcOrd="0" destOrd="0" presId="urn:microsoft.com/office/officeart/2005/8/layout/bList2"/>
    <dgm:cxn modelId="{C2140424-716E-415C-9A23-7AB4A3E85010}" type="presOf" srcId="{C3E98B29-7C8B-484A-BC60-4947EF3269EA}" destId="{4D831E5E-D7E3-4CCC-855A-86CF940B07D6}" srcOrd="1" destOrd="0" presId="urn:microsoft.com/office/officeart/2005/8/layout/bList2"/>
    <dgm:cxn modelId="{4B5F532C-A34A-4243-8A0C-3A661AC81C55}" type="presOf" srcId="{3A674CAB-5FFE-4A43-AEA8-6D9BB0DA1F58}" destId="{7BA31B25-4420-4D91-915C-92802D288746}" srcOrd="0" destOrd="0" presId="urn:microsoft.com/office/officeart/2005/8/layout/bList2"/>
    <dgm:cxn modelId="{56BAFD2F-C302-4773-860D-D30D65C5EEE0}" srcId="{F1729669-26BA-47A8-B7B7-539BD96EF6D0}" destId="{8AAB527D-FD10-47B9-8EBC-DB1DFD9E25C4}" srcOrd="4" destOrd="0" parTransId="{CE9B63B1-62F2-42C2-895C-8690A02CF9A4}" sibTransId="{F1D3009F-A514-4EA3-89CB-100DAB7823F6}"/>
    <dgm:cxn modelId="{7D566B36-7A85-470D-B100-FA04C927A1D7}" type="presOf" srcId="{D3B09114-701F-4689-80EB-8BC624B7DD4C}" destId="{5B663A5E-B48B-43F0-BCB3-42A0EB3A5A89}" srcOrd="0" destOrd="0" presId="urn:microsoft.com/office/officeart/2005/8/layout/bList2"/>
    <dgm:cxn modelId="{2623CB3C-2641-499F-921A-CC1CCFDA7681}" type="presOf" srcId="{F39F458D-C0DE-41F1-8CF0-E8ABA024BAE2}" destId="{111B517B-8E47-4CDC-9DC0-1777DE093C46}" srcOrd="0" destOrd="0" presId="urn:microsoft.com/office/officeart/2005/8/layout/bList2"/>
    <dgm:cxn modelId="{D152313F-F5CF-437A-9878-044875A0091B}" type="presOf" srcId="{C3E98B29-7C8B-484A-BC60-4947EF3269EA}" destId="{4B9D7121-E56C-4B5A-A4C6-AF8AE8DE73EA}" srcOrd="0" destOrd="0" presId="urn:microsoft.com/office/officeart/2005/8/layout/bList2"/>
    <dgm:cxn modelId="{A5EE995B-3A5A-4852-9E0F-BBEF4724328F}" type="presOf" srcId="{8AAB527D-FD10-47B9-8EBC-DB1DFD9E25C4}" destId="{985AA57D-D77F-42D9-A76B-4476A96C0E96}" srcOrd="1" destOrd="0" presId="urn:microsoft.com/office/officeart/2005/8/layout/bList2"/>
    <dgm:cxn modelId="{77E8E45E-4064-4509-94AE-02FF97E4B1E8}" type="presOf" srcId="{F1729669-26BA-47A8-B7B7-539BD96EF6D0}" destId="{BACEE520-13CD-4C6A-B90A-A0B32B722C1D}" srcOrd="0" destOrd="0" presId="urn:microsoft.com/office/officeart/2005/8/layout/bList2"/>
    <dgm:cxn modelId="{1819CB64-4321-48B4-B1BE-473BA484FBBF}" srcId="{8AAB527D-FD10-47B9-8EBC-DB1DFD9E25C4}" destId="{357CB85F-742F-44D6-B5DA-F71C10F045C6}" srcOrd="0" destOrd="0" parTransId="{7F353555-5CFE-435F-A3DA-8C1D97B1CE3A}" sibTransId="{C9829D03-697A-4762-A572-12F4B3ED949F}"/>
    <dgm:cxn modelId="{E3E8AE67-E271-47AF-8B89-0517044887F2}" srcId="{D3B09114-701F-4689-80EB-8BC624B7DD4C}" destId="{E7FC6990-BFBB-4D42-8090-BF5F4C8B56CB}" srcOrd="0" destOrd="0" parTransId="{DB64F8EB-CF39-4E91-BDB0-FD393B77795B}" sibTransId="{2F0333C5-8608-4BDD-AA8E-C9F702A3E00F}"/>
    <dgm:cxn modelId="{11A4326A-1C20-42A5-A6BC-57FA8582659E}" type="presOf" srcId="{D3B09114-701F-4689-80EB-8BC624B7DD4C}" destId="{7C0D1F92-CD5B-403D-B5E8-D5AA215610D7}" srcOrd="1" destOrd="0" presId="urn:microsoft.com/office/officeart/2005/8/layout/bList2"/>
    <dgm:cxn modelId="{797E888C-AC57-4530-9588-87D8FBCD99FC}" srcId="{F1729669-26BA-47A8-B7B7-539BD96EF6D0}" destId="{C3E98B29-7C8B-484A-BC60-4947EF3269EA}" srcOrd="0" destOrd="0" parTransId="{4E234C0F-6E3D-42B2-8780-AB71A1314FBD}" sibTransId="{F39F458D-C0DE-41F1-8CF0-E8ABA024BAE2}"/>
    <dgm:cxn modelId="{2E5B7D93-9972-4963-BFA6-94812B2A09C8}" type="presOf" srcId="{62BCCD88-201F-4D8C-9F98-332BED2920E4}" destId="{EECD6B67-31B1-4EC9-A676-11AD3EFCA4A4}" srcOrd="0" destOrd="0" presId="urn:microsoft.com/office/officeart/2005/8/layout/bList2"/>
    <dgm:cxn modelId="{2BF84898-A797-43DA-9488-F34A2B2131DF}" type="presOf" srcId="{752C3F1A-0261-4D4F-ADDD-CCE4B36258FE}" destId="{FF0EA9B9-28FE-48C8-991B-1348E26DFAA9}" srcOrd="0" destOrd="0" presId="urn:microsoft.com/office/officeart/2005/8/layout/bList2"/>
    <dgm:cxn modelId="{E2F9E99E-E2B5-4B82-AB22-755ACEF12F30}" type="presOf" srcId="{E7FC6990-BFBB-4D42-8090-BF5F4C8B56CB}" destId="{C1F87D48-2AA0-4375-BF72-9476BF27ECE1}" srcOrd="0" destOrd="0" presId="urn:microsoft.com/office/officeart/2005/8/layout/bList2"/>
    <dgm:cxn modelId="{ADA0E7A2-7FBF-4F05-BAD2-B0BF6124D9A4}" type="presOf" srcId="{E3E50A3C-9834-4CD5-9E76-A7867DFDB767}" destId="{A986CD2E-4B25-4CF9-BC79-BD88CC960125}" srcOrd="0" destOrd="0" presId="urn:microsoft.com/office/officeart/2005/8/layout/bList2"/>
    <dgm:cxn modelId="{70BE65A7-3298-4CAF-8042-31AFBCC707FC}" srcId="{F1729669-26BA-47A8-B7B7-539BD96EF6D0}" destId="{3A674CAB-5FFE-4A43-AEA8-6D9BB0DA1F58}" srcOrd="2" destOrd="0" parTransId="{1A84D2A5-EBA1-4A93-AE45-ABD9ED0448FF}" sibTransId="{532E0E44-CF95-4896-9438-476DE14A3499}"/>
    <dgm:cxn modelId="{3235EDAE-C9D2-43E5-8C94-E5BA480BA8A1}" srcId="{F1729669-26BA-47A8-B7B7-539BD96EF6D0}" destId="{62BCCD88-201F-4D8C-9F98-332BED2920E4}" srcOrd="3" destOrd="0" parTransId="{3473AB45-30A3-4E28-9D52-9C7145CDB046}" sibTransId="{F01CD6C0-92A7-4BD6-90B9-CC4095510435}"/>
    <dgm:cxn modelId="{09AD21BC-E41A-483C-9629-2EDB6D556350}" srcId="{C3E98B29-7C8B-484A-BC60-4947EF3269EA}" destId="{752C3F1A-0261-4D4F-ADDD-CCE4B36258FE}" srcOrd="0" destOrd="0" parTransId="{69897A5A-9ACB-4323-9613-6AD0A6A742DB}" sibTransId="{FD79285A-D3F1-4C3D-879B-27EE57A67DEB}"/>
    <dgm:cxn modelId="{A2F2F4CC-7052-4C7A-B239-8DC6EE77E449}" type="presOf" srcId="{6E2E5B26-D0F9-478D-BC49-97AA0021AA9B}" destId="{5134879E-4414-497F-8FB2-33807C87FE5A}" srcOrd="0" destOrd="0" presId="urn:microsoft.com/office/officeart/2005/8/layout/bList2"/>
    <dgm:cxn modelId="{67DC7ACE-99DD-41F2-859D-8EBA43B5E1D6}" type="presOf" srcId="{786DD024-64C9-4097-8EF2-B406B8CE598B}" destId="{00FAD7C4-5B4D-4A08-B1E6-944CD55DAF29}" srcOrd="0" destOrd="0" presId="urn:microsoft.com/office/officeart/2005/8/layout/bList2"/>
    <dgm:cxn modelId="{E889B7D3-8F0D-4085-8B1E-CD1188AFF4DC}" type="presOf" srcId="{532E0E44-CF95-4896-9438-476DE14A3499}" destId="{8C968AC1-74B5-4C6E-BEE1-F8734515D3D9}" srcOrd="0" destOrd="0" presId="urn:microsoft.com/office/officeart/2005/8/layout/bList2"/>
    <dgm:cxn modelId="{DDBCEBDA-D8C8-47B4-9B04-4C20685C02EF}" type="presOf" srcId="{8AAB527D-FD10-47B9-8EBC-DB1DFD9E25C4}" destId="{0CF00234-4DA9-4536-85F5-B22EF1431975}" srcOrd="0" destOrd="0" presId="urn:microsoft.com/office/officeart/2005/8/layout/bList2"/>
    <dgm:cxn modelId="{C191ACEF-6843-48E3-B7A4-3FCE638BF256}" srcId="{F1729669-26BA-47A8-B7B7-539BD96EF6D0}" destId="{D3B09114-701F-4689-80EB-8BC624B7DD4C}" srcOrd="1" destOrd="0" parTransId="{58ADD441-0C86-43A5-9F71-2CA4FB6B628F}" sibTransId="{786DD024-64C9-4097-8EF2-B406B8CE598B}"/>
    <dgm:cxn modelId="{A459C3F6-4890-4BFD-B69A-5A43AF9D65BA}" type="presOf" srcId="{F01CD6C0-92A7-4BD6-90B9-CC4095510435}" destId="{7A117B4A-AEE6-4961-93A1-82A84408B06E}" srcOrd="0" destOrd="0" presId="urn:microsoft.com/office/officeart/2005/8/layout/bList2"/>
    <dgm:cxn modelId="{0281A8FC-8ADB-4F44-B822-C013DD7E4F6B}" srcId="{3A674CAB-5FFE-4A43-AEA8-6D9BB0DA1F58}" destId="{6E2E5B26-D0F9-478D-BC49-97AA0021AA9B}" srcOrd="0" destOrd="0" parTransId="{DE79F0AC-CB53-423B-92A8-FFFB2997306B}" sibTransId="{9026CD85-0E63-4EE0-8FBE-B10E2A092185}"/>
    <dgm:cxn modelId="{4B4028F7-3A9B-494E-AEB6-A22D102DFDFE}" type="presParOf" srcId="{BACEE520-13CD-4C6A-B90A-A0B32B722C1D}" destId="{C9D76236-9164-4E59-BD3D-43995D9A3388}" srcOrd="0" destOrd="0" presId="urn:microsoft.com/office/officeart/2005/8/layout/bList2"/>
    <dgm:cxn modelId="{3A32F19D-4A00-4160-9A30-0CD109F2FA7C}" type="presParOf" srcId="{C9D76236-9164-4E59-BD3D-43995D9A3388}" destId="{FF0EA9B9-28FE-48C8-991B-1348E26DFAA9}" srcOrd="0" destOrd="0" presId="urn:microsoft.com/office/officeart/2005/8/layout/bList2"/>
    <dgm:cxn modelId="{8EDF5A3C-B75F-490C-9CBD-67803BD22B14}" type="presParOf" srcId="{C9D76236-9164-4E59-BD3D-43995D9A3388}" destId="{4B9D7121-E56C-4B5A-A4C6-AF8AE8DE73EA}" srcOrd="1" destOrd="0" presId="urn:microsoft.com/office/officeart/2005/8/layout/bList2"/>
    <dgm:cxn modelId="{AD35C4A6-8E71-4F4D-B8E1-7F7E9C82A6E2}" type="presParOf" srcId="{C9D76236-9164-4E59-BD3D-43995D9A3388}" destId="{4D831E5E-D7E3-4CCC-855A-86CF940B07D6}" srcOrd="2" destOrd="0" presId="urn:microsoft.com/office/officeart/2005/8/layout/bList2"/>
    <dgm:cxn modelId="{C2DFCB2E-79B3-4AC3-847E-42CBD60CC02F}" type="presParOf" srcId="{C9D76236-9164-4E59-BD3D-43995D9A3388}" destId="{038481B1-A4E8-4DDA-85C4-681A46BCE38A}" srcOrd="3" destOrd="0" presId="urn:microsoft.com/office/officeart/2005/8/layout/bList2"/>
    <dgm:cxn modelId="{9970219F-CF59-4383-82A4-D34DD7C59BF5}" type="presParOf" srcId="{BACEE520-13CD-4C6A-B90A-A0B32B722C1D}" destId="{111B517B-8E47-4CDC-9DC0-1777DE093C46}" srcOrd="1" destOrd="0" presId="urn:microsoft.com/office/officeart/2005/8/layout/bList2"/>
    <dgm:cxn modelId="{14FA5BC9-F6F5-4C3D-9AAE-F574809801B3}" type="presParOf" srcId="{BACEE520-13CD-4C6A-B90A-A0B32B722C1D}" destId="{174CD71F-2189-4D51-A50B-06FDB401CD3E}" srcOrd="2" destOrd="0" presId="urn:microsoft.com/office/officeart/2005/8/layout/bList2"/>
    <dgm:cxn modelId="{077B2F60-6673-4F49-8A02-F1880D498867}" type="presParOf" srcId="{174CD71F-2189-4D51-A50B-06FDB401CD3E}" destId="{C1F87D48-2AA0-4375-BF72-9476BF27ECE1}" srcOrd="0" destOrd="0" presId="urn:microsoft.com/office/officeart/2005/8/layout/bList2"/>
    <dgm:cxn modelId="{7F24FF30-6BC7-42D5-85A1-B8F4DE89A9E8}" type="presParOf" srcId="{174CD71F-2189-4D51-A50B-06FDB401CD3E}" destId="{5B663A5E-B48B-43F0-BCB3-42A0EB3A5A89}" srcOrd="1" destOrd="0" presId="urn:microsoft.com/office/officeart/2005/8/layout/bList2"/>
    <dgm:cxn modelId="{410602C6-B645-425B-85D7-D3C3242317B0}" type="presParOf" srcId="{174CD71F-2189-4D51-A50B-06FDB401CD3E}" destId="{7C0D1F92-CD5B-403D-B5E8-D5AA215610D7}" srcOrd="2" destOrd="0" presId="urn:microsoft.com/office/officeart/2005/8/layout/bList2"/>
    <dgm:cxn modelId="{A9C5F14D-22E0-4C39-B613-A903F16CC3FA}" type="presParOf" srcId="{174CD71F-2189-4D51-A50B-06FDB401CD3E}" destId="{05524F69-A509-4A51-917B-A09EB30DDCBC}" srcOrd="3" destOrd="0" presId="urn:microsoft.com/office/officeart/2005/8/layout/bList2"/>
    <dgm:cxn modelId="{D87F1D27-D039-4056-BA41-B32A475ECE1D}" type="presParOf" srcId="{BACEE520-13CD-4C6A-B90A-A0B32B722C1D}" destId="{00FAD7C4-5B4D-4A08-B1E6-944CD55DAF29}" srcOrd="3" destOrd="0" presId="urn:microsoft.com/office/officeart/2005/8/layout/bList2"/>
    <dgm:cxn modelId="{5AE197FE-5C72-478A-931F-5B24B7633B0E}" type="presParOf" srcId="{BACEE520-13CD-4C6A-B90A-A0B32B722C1D}" destId="{3258C267-1AEB-4149-A85B-7EA42BC5E495}" srcOrd="4" destOrd="0" presId="urn:microsoft.com/office/officeart/2005/8/layout/bList2"/>
    <dgm:cxn modelId="{642F8B89-C1CB-47F6-A2C9-934D7746BE7D}" type="presParOf" srcId="{3258C267-1AEB-4149-A85B-7EA42BC5E495}" destId="{5134879E-4414-497F-8FB2-33807C87FE5A}" srcOrd="0" destOrd="0" presId="urn:microsoft.com/office/officeart/2005/8/layout/bList2"/>
    <dgm:cxn modelId="{55650064-6F00-4BDE-9D50-35DC04FD7C5B}" type="presParOf" srcId="{3258C267-1AEB-4149-A85B-7EA42BC5E495}" destId="{7BA31B25-4420-4D91-915C-92802D288746}" srcOrd="1" destOrd="0" presId="urn:microsoft.com/office/officeart/2005/8/layout/bList2"/>
    <dgm:cxn modelId="{1624A553-FC02-49EB-9AFD-40FF7C52E799}" type="presParOf" srcId="{3258C267-1AEB-4149-A85B-7EA42BC5E495}" destId="{727307DD-52BE-49B8-8270-BD2118B85052}" srcOrd="2" destOrd="0" presId="urn:microsoft.com/office/officeart/2005/8/layout/bList2"/>
    <dgm:cxn modelId="{4E6CDA69-85E0-4A01-8E93-5B7150EB816E}" type="presParOf" srcId="{3258C267-1AEB-4149-A85B-7EA42BC5E495}" destId="{857499CD-92B6-4A0A-854B-0F6DD9D1685C}" srcOrd="3" destOrd="0" presId="urn:microsoft.com/office/officeart/2005/8/layout/bList2"/>
    <dgm:cxn modelId="{A5587E69-7FD6-4E13-A282-3200B8A11374}" type="presParOf" srcId="{BACEE520-13CD-4C6A-B90A-A0B32B722C1D}" destId="{8C968AC1-74B5-4C6E-BEE1-F8734515D3D9}" srcOrd="5" destOrd="0" presId="urn:microsoft.com/office/officeart/2005/8/layout/bList2"/>
    <dgm:cxn modelId="{5103AC77-F714-433D-9086-8C5238B97DED}" type="presParOf" srcId="{BACEE520-13CD-4C6A-B90A-A0B32B722C1D}" destId="{C280439B-AC56-436D-B3DB-5E485989A1DA}" srcOrd="6" destOrd="0" presId="urn:microsoft.com/office/officeart/2005/8/layout/bList2"/>
    <dgm:cxn modelId="{7BE7693E-C8C6-402D-AA6C-7430B0A86B29}" type="presParOf" srcId="{C280439B-AC56-436D-B3DB-5E485989A1DA}" destId="{A986CD2E-4B25-4CF9-BC79-BD88CC960125}" srcOrd="0" destOrd="0" presId="urn:microsoft.com/office/officeart/2005/8/layout/bList2"/>
    <dgm:cxn modelId="{77BCA4A7-0A8A-4410-966C-B30DA893E19F}" type="presParOf" srcId="{C280439B-AC56-436D-B3DB-5E485989A1DA}" destId="{EECD6B67-31B1-4EC9-A676-11AD3EFCA4A4}" srcOrd="1" destOrd="0" presId="urn:microsoft.com/office/officeart/2005/8/layout/bList2"/>
    <dgm:cxn modelId="{AF6CFF90-CA4C-4ABA-BE76-B5CDE0684217}" type="presParOf" srcId="{C280439B-AC56-436D-B3DB-5E485989A1DA}" destId="{18BAF993-516D-450E-B46D-BC860F0B5380}" srcOrd="2" destOrd="0" presId="urn:microsoft.com/office/officeart/2005/8/layout/bList2"/>
    <dgm:cxn modelId="{210A1692-421F-4730-A286-8A079E901D13}" type="presParOf" srcId="{C280439B-AC56-436D-B3DB-5E485989A1DA}" destId="{336F4BE9-E1DC-46E4-A40C-E5AF6E916C36}" srcOrd="3" destOrd="0" presId="urn:microsoft.com/office/officeart/2005/8/layout/bList2"/>
    <dgm:cxn modelId="{28D2112D-6196-42F1-8E88-5A318E0514BA}" type="presParOf" srcId="{BACEE520-13CD-4C6A-B90A-A0B32B722C1D}" destId="{7A117B4A-AEE6-4961-93A1-82A84408B06E}" srcOrd="7" destOrd="0" presId="urn:microsoft.com/office/officeart/2005/8/layout/bList2"/>
    <dgm:cxn modelId="{153C06AA-AA55-40A9-B51B-DA45CC90C2C4}" type="presParOf" srcId="{BACEE520-13CD-4C6A-B90A-A0B32B722C1D}" destId="{C580F2B9-F425-4E6B-9879-60570DF0358F}" srcOrd="8" destOrd="0" presId="urn:microsoft.com/office/officeart/2005/8/layout/bList2"/>
    <dgm:cxn modelId="{B9C1E42C-6151-4688-BC85-E9E4E2329007}" type="presParOf" srcId="{C580F2B9-F425-4E6B-9879-60570DF0358F}" destId="{F87A907A-3924-4996-89CC-A9C7ED90A032}" srcOrd="0" destOrd="0" presId="urn:microsoft.com/office/officeart/2005/8/layout/bList2"/>
    <dgm:cxn modelId="{CE8DA51D-EDAA-4D2E-839E-27F8324E9F4D}" type="presParOf" srcId="{C580F2B9-F425-4E6B-9879-60570DF0358F}" destId="{0CF00234-4DA9-4536-85F5-B22EF1431975}" srcOrd="1" destOrd="0" presId="urn:microsoft.com/office/officeart/2005/8/layout/bList2"/>
    <dgm:cxn modelId="{2CE3B68A-867F-48EC-A287-621660C63751}" type="presParOf" srcId="{C580F2B9-F425-4E6B-9879-60570DF0358F}" destId="{985AA57D-D77F-42D9-A76B-4476A96C0E96}" srcOrd="2" destOrd="0" presId="urn:microsoft.com/office/officeart/2005/8/layout/bList2"/>
    <dgm:cxn modelId="{BF9A08FB-78A9-472F-93A0-7CC1F5BE4216}" type="presParOf" srcId="{C580F2B9-F425-4E6B-9879-60570DF0358F}" destId="{9286C5BC-EB39-413D-A65B-D1B9F41ECB0F}" srcOrd="3" destOrd="0" presId="urn:microsoft.com/office/officeart/2005/8/layout/b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1A32052-2F4E-4C38-B5C1-5C8007D5A303}" type="doc">
      <dgm:prSet loTypeId="urn:microsoft.com/office/officeart/2005/8/layout/vList3" loCatId="picture" qsTypeId="urn:microsoft.com/office/officeart/2005/8/quickstyle/simple1" qsCatId="simple" csTypeId="urn:microsoft.com/office/officeart/2005/8/colors/colorful1" csCatId="colorful" phldr="1"/>
      <dgm:spPr/>
    </dgm:pt>
    <dgm:pt modelId="{46B817B6-3316-4A85-9E94-B999C43226C7}">
      <dgm:prSet phldrT="[Text]"/>
      <dgm:spPr/>
      <dgm:t>
        <a:bodyPr/>
        <a:lstStyle/>
        <a:p>
          <a:r>
            <a:rPr lang="en-GB" dirty="0"/>
            <a:t>INTRODUCTION</a:t>
          </a:r>
        </a:p>
      </dgm:t>
    </dgm:pt>
    <dgm:pt modelId="{6CB9A07A-AFF6-42DE-8D19-57D208F3F446}" type="parTrans" cxnId="{6050F6F7-548A-4574-8020-2DD8EBD6142B}">
      <dgm:prSet/>
      <dgm:spPr/>
      <dgm:t>
        <a:bodyPr/>
        <a:lstStyle/>
        <a:p>
          <a:endParaRPr lang="en-GB"/>
        </a:p>
      </dgm:t>
    </dgm:pt>
    <dgm:pt modelId="{D0ADAF93-F325-466B-8CE2-A3101E0E20CB}" type="sibTrans" cxnId="{6050F6F7-548A-4574-8020-2DD8EBD6142B}">
      <dgm:prSet/>
      <dgm:spPr/>
      <dgm:t>
        <a:bodyPr/>
        <a:lstStyle/>
        <a:p>
          <a:endParaRPr lang="en-GB"/>
        </a:p>
      </dgm:t>
    </dgm:pt>
    <dgm:pt modelId="{44714BDA-E67E-44B9-A09B-10E366EB362F}">
      <dgm:prSet phldrT="[Text]"/>
      <dgm:spPr/>
      <dgm:t>
        <a:bodyPr/>
        <a:lstStyle/>
        <a:p>
          <a:r>
            <a:rPr lang="en-GB" dirty="0"/>
            <a:t>HOFSTEDE (THE THEORISTS)</a:t>
          </a:r>
        </a:p>
      </dgm:t>
    </dgm:pt>
    <dgm:pt modelId="{C653FDD3-A341-43CC-881B-B80B05385B21}" type="parTrans" cxnId="{08C53AE4-F6FF-46BD-A664-9E2063057577}">
      <dgm:prSet/>
      <dgm:spPr/>
      <dgm:t>
        <a:bodyPr/>
        <a:lstStyle/>
        <a:p>
          <a:endParaRPr lang="en-GB"/>
        </a:p>
      </dgm:t>
    </dgm:pt>
    <dgm:pt modelId="{B0079CEB-28C1-4238-9BD2-CE2E59A32747}" type="sibTrans" cxnId="{08C53AE4-F6FF-46BD-A664-9E2063057577}">
      <dgm:prSet/>
      <dgm:spPr/>
      <dgm:t>
        <a:bodyPr/>
        <a:lstStyle/>
        <a:p>
          <a:endParaRPr lang="en-GB"/>
        </a:p>
      </dgm:t>
    </dgm:pt>
    <dgm:pt modelId="{16C8ED79-6C0C-47C3-8BE1-EFD27A2BA376}">
      <dgm:prSet phldrT="[Text]"/>
      <dgm:spPr/>
      <dgm:t>
        <a:bodyPr/>
        <a:lstStyle/>
        <a:p>
          <a:r>
            <a:rPr lang="en-GB" dirty="0"/>
            <a:t>HOW THE REPORT WILL FOCUS ON THE APPLICATION OF THE HOFSTEDE MODEL ON CULTURAL DIFFERENCES</a:t>
          </a:r>
        </a:p>
      </dgm:t>
    </dgm:pt>
    <dgm:pt modelId="{7791000A-8E09-4A4E-8A2E-A87F9BCD37DE}" type="parTrans" cxnId="{58C604F1-15D2-40D2-86C1-9076FCDDA272}">
      <dgm:prSet/>
      <dgm:spPr/>
      <dgm:t>
        <a:bodyPr/>
        <a:lstStyle/>
        <a:p>
          <a:endParaRPr lang="en-GB"/>
        </a:p>
      </dgm:t>
    </dgm:pt>
    <dgm:pt modelId="{39F16B86-B93D-4A94-B305-B8211AF3EA63}" type="sibTrans" cxnId="{58C604F1-15D2-40D2-86C1-9076FCDDA272}">
      <dgm:prSet/>
      <dgm:spPr/>
      <dgm:t>
        <a:bodyPr/>
        <a:lstStyle/>
        <a:p>
          <a:endParaRPr lang="en-GB"/>
        </a:p>
      </dgm:t>
    </dgm:pt>
    <dgm:pt modelId="{7B3B5572-45D9-4419-A2FE-A084135A4554}">
      <dgm:prSet/>
      <dgm:spPr/>
      <dgm:t>
        <a:bodyPr/>
        <a:lstStyle/>
        <a:p>
          <a:r>
            <a:rPr lang="en-GB" dirty="0"/>
            <a:t>‘THIS REPORT WILL…’ &amp; SUMMARISE TASK – THAT’S IT!</a:t>
          </a:r>
        </a:p>
      </dgm:t>
    </dgm:pt>
    <dgm:pt modelId="{ECA3908F-BEE8-42FA-BBAB-83C4450758D2}" type="parTrans" cxnId="{DF412A06-0EA4-4F1C-9C1E-797BEC637DD8}">
      <dgm:prSet/>
      <dgm:spPr/>
      <dgm:t>
        <a:bodyPr/>
        <a:lstStyle/>
        <a:p>
          <a:endParaRPr lang="en-GB"/>
        </a:p>
      </dgm:t>
    </dgm:pt>
    <dgm:pt modelId="{F633EC17-3FB0-4891-8567-87788DD46711}" type="sibTrans" cxnId="{DF412A06-0EA4-4F1C-9C1E-797BEC637DD8}">
      <dgm:prSet/>
      <dgm:spPr/>
      <dgm:t>
        <a:bodyPr/>
        <a:lstStyle/>
        <a:p>
          <a:endParaRPr lang="en-GB"/>
        </a:p>
      </dgm:t>
    </dgm:pt>
    <dgm:pt modelId="{B0E2636B-D458-40C9-BD0E-7265110D4646}" type="pres">
      <dgm:prSet presAssocID="{71A32052-2F4E-4C38-B5C1-5C8007D5A303}" presName="linearFlow" presStyleCnt="0">
        <dgm:presLayoutVars>
          <dgm:dir/>
          <dgm:resizeHandles val="exact"/>
        </dgm:presLayoutVars>
      </dgm:prSet>
      <dgm:spPr/>
    </dgm:pt>
    <dgm:pt modelId="{F766D9B6-A39E-4A61-AC48-96028A5AFD48}" type="pres">
      <dgm:prSet presAssocID="{46B817B6-3316-4A85-9E94-B999C43226C7}" presName="composite" presStyleCnt="0"/>
      <dgm:spPr/>
    </dgm:pt>
    <dgm:pt modelId="{67BA7D9B-6456-47DA-99AB-C496B1D52666}" type="pres">
      <dgm:prSet presAssocID="{46B817B6-3316-4A85-9E94-B999C43226C7}" presName="imgShp" presStyleLbl="fgImgPlac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Newspaper outline"/>
        </a:ext>
      </dgm:extLst>
    </dgm:pt>
    <dgm:pt modelId="{2C58BE04-22D8-4BE2-9D8A-A52F36994915}" type="pres">
      <dgm:prSet presAssocID="{46B817B6-3316-4A85-9E94-B999C43226C7}" presName="txShp" presStyleLbl="node1" presStyleIdx="0" presStyleCnt="4">
        <dgm:presLayoutVars>
          <dgm:bulletEnabled val="1"/>
        </dgm:presLayoutVars>
      </dgm:prSet>
      <dgm:spPr/>
    </dgm:pt>
    <dgm:pt modelId="{BB3AB7FC-A573-4A6B-8597-D36652AAA4F5}" type="pres">
      <dgm:prSet presAssocID="{D0ADAF93-F325-466B-8CE2-A3101E0E20CB}" presName="spacing" presStyleCnt="0"/>
      <dgm:spPr/>
    </dgm:pt>
    <dgm:pt modelId="{94592449-CC4E-466E-8909-226070CB4D04}" type="pres">
      <dgm:prSet presAssocID="{44714BDA-E67E-44B9-A09B-10E366EB362F}" presName="composite" presStyleCnt="0"/>
      <dgm:spPr/>
    </dgm:pt>
    <dgm:pt modelId="{526AD760-7EAF-4CD4-B9B9-C7BC326B4DBD}" type="pres">
      <dgm:prSet presAssocID="{44714BDA-E67E-44B9-A09B-10E366EB362F}" presName="imgShp" presStyleLbl="fgImgPlac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List with solid fill"/>
        </a:ext>
      </dgm:extLst>
    </dgm:pt>
    <dgm:pt modelId="{262AD819-B645-4380-A974-CDB71D110D46}" type="pres">
      <dgm:prSet presAssocID="{44714BDA-E67E-44B9-A09B-10E366EB362F}" presName="txShp" presStyleLbl="node1" presStyleIdx="1" presStyleCnt="4">
        <dgm:presLayoutVars>
          <dgm:bulletEnabled val="1"/>
        </dgm:presLayoutVars>
      </dgm:prSet>
      <dgm:spPr/>
    </dgm:pt>
    <dgm:pt modelId="{7D70CE13-CE7D-4EE3-BB4C-C8C0FD8A60BE}" type="pres">
      <dgm:prSet presAssocID="{B0079CEB-28C1-4238-9BD2-CE2E59A32747}" presName="spacing" presStyleCnt="0"/>
      <dgm:spPr/>
    </dgm:pt>
    <dgm:pt modelId="{2DF5DACE-EA17-4CC8-8BF7-5B9F20BB404C}" type="pres">
      <dgm:prSet presAssocID="{16C8ED79-6C0C-47C3-8BE1-EFD27A2BA376}" presName="composite" presStyleCnt="0"/>
      <dgm:spPr/>
    </dgm:pt>
    <dgm:pt modelId="{F83DB03D-9BC1-49D0-87D5-45A165D251E0}" type="pres">
      <dgm:prSet presAssocID="{16C8ED79-6C0C-47C3-8BE1-EFD27A2BA376}" presName="imgShp" presStyleLbl="fgImgPlac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Group with solid fill"/>
        </a:ext>
      </dgm:extLst>
    </dgm:pt>
    <dgm:pt modelId="{AA1498DF-55B5-4076-8744-6D53E5BBEF3B}" type="pres">
      <dgm:prSet presAssocID="{16C8ED79-6C0C-47C3-8BE1-EFD27A2BA376}" presName="txShp" presStyleLbl="node1" presStyleIdx="2" presStyleCnt="4">
        <dgm:presLayoutVars>
          <dgm:bulletEnabled val="1"/>
        </dgm:presLayoutVars>
      </dgm:prSet>
      <dgm:spPr/>
    </dgm:pt>
    <dgm:pt modelId="{850F2FE4-2279-4C0E-B970-A50179C823F2}" type="pres">
      <dgm:prSet presAssocID="{39F16B86-B93D-4A94-B305-B8211AF3EA63}" presName="spacing" presStyleCnt="0"/>
      <dgm:spPr/>
    </dgm:pt>
    <dgm:pt modelId="{D3543FE1-7305-49F2-8DBC-C0DEDA585250}" type="pres">
      <dgm:prSet presAssocID="{7B3B5572-45D9-4419-A2FE-A084135A4554}" presName="composite" presStyleCnt="0"/>
      <dgm:spPr/>
    </dgm:pt>
    <dgm:pt modelId="{40ABD1A9-490D-43D9-9A24-EA20AC999E71}" type="pres">
      <dgm:prSet presAssocID="{7B3B5572-45D9-4419-A2FE-A084135A4554}" presName="imgShp" presStyleLbl="fgImgPlac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Document with solid fill"/>
        </a:ext>
      </dgm:extLst>
    </dgm:pt>
    <dgm:pt modelId="{F4D5AC35-1E75-4314-8BC3-987A5F300D70}" type="pres">
      <dgm:prSet presAssocID="{7B3B5572-45D9-4419-A2FE-A084135A4554}" presName="txShp" presStyleLbl="node1" presStyleIdx="3" presStyleCnt="4">
        <dgm:presLayoutVars>
          <dgm:bulletEnabled val="1"/>
        </dgm:presLayoutVars>
      </dgm:prSet>
      <dgm:spPr/>
    </dgm:pt>
  </dgm:ptLst>
  <dgm:cxnLst>
    <dgm:cxn modelId="{DF412A06-0EA4-4F1C-9C1E-797BEC637DD8}" srcId="{71A32052-2F4E-4C38-B5C1-5C8007D5A303}" destId="{7B3B5572-45D9-4419-A2FE-A084135A4554}" srcOrd="3" destOrd="0" parTransId="{ECA3908F-BEE8-42FA-BBAB-83C4450758D2}" sibTransId="{F633EC17-3FB0-4891-8567-87788DD46711}"/>
    <dgm:cxn modelId="{A7FFCF22-08BA-4649-A64E-2CC37D55380D}" type="presOf" srcId="{16C8ED79-6C0C-47C3-8BE1-EFD27A2BA376}" destId="{AA1498DF-55B5-4076-8744-6D53E5BBEF3B}" srcOrd="0" destOrd="0" presId="urn:microsoft.com/office/officeart/2005/8/layout/vList3"/>
    <dgm:cxn modelId="{5FD56C32-DE21-4691-AC63-74AE0C59A292}" type="presOf" srcId="{7B3B5572-45D9-4419-A2FE-A084135A4554}" destId="{F4D5AC35-1E75-4314-8BC3-987A5F300D70}" srcOrd="0" destOrd="0" presId="urn:microsoft.com/office/officeart/2005/8/layout/vList3"/>
    <dgm:cxn modelId="{EAE62F8B-3434-404D-ACF8-352EAFB5CE77}" type="presOf" srcId="{46B817B6-3316-4A85-9E94-B999C43226C7}" destId="{2C58BE04-22D8-4BE2-9D8A-A52F36994915}" srcOrd="0" destOrd="0" presId="urn:microsoft.com/office/officeart/2005/8/layout/vList3"/>
    <dgm:cxn modelId="{1B061298-E553-4D0F-A862-4810CAD6ABF8}" type="presOf" srcId="{71A32052-2F4E-4C38-B5C1-5C8007D5A303}" destId="{B0E2636B-D458-40C9-BD0E-7265110D4646}" srcOrd="0" destOrd="0" presId="urn:microsoft.com/office/officeart/2005/8/layout/vList3"/>
    <dgm:cxn modelId="{0AA6C2DA-7734-4897-96AA-4E0203DA2387}" type="presOf" srcId="{44714BDA-E67E-44B9-A09B-10E366EB362F}" destId="{262AD819-B645-4380-A974-CDB71D110D46}" srcOrd="0" destOrd="0" presId="urn:microsoft.com/office/officeart/2005/8/layout/vList3"/>
    <dgm:cxn modelId="{08C53AE4-F6FF-46BD-A664-9E2063057577}" srcId="{71A32052-2F4E-4C38-B5C1-5C8007D5A303}" destId="{44714BDA-E67E-44B9-A09B-10E366EB362F}" srcOrd="1" destOrd="0" parTransId="{C653FDD3-A341-43CC-881B-B80B05385B21}" sibTransId="{B0079CEB-28C1-4238-9BD2-CE2E59A32747}"/>
    <dgm:cxn modelId="{58C604F1-15D2-40D2-86C1-9076FCDDA272}" srcId="{71A32052-2F4E-4C38-B5C1-5C8007D5A303}" destId="{16C8ED79-6C0C-47C3-8BE1-EFD27A2BA376}" srcOrd="2" destOrd="0" parTransId="{7791000A-8E09-4A4E-8A2E-A87F9BCD37DE}" sibTransId="{39F16B86-B93D-4A94-B305-B8211AF3EA63}"/>
    <dgm:cxn modelId="{6050F6F7-548A-4574-8020-2DD8EBD6142B}" srcId="{71A32052-2F4E-4C38-B5C1-5C8007D5A303}" destId="{46B817B6-3316-4A85-9E94-B999C43226C7}" srcOrd="0" destOrd="0" parTransId="{6CB9A07A-AFF6-42DE-8D19-57D208F3F446}" sibTransId="{D0ADAF93-F325-466B-8CE2-A3101E0E20CB}"/>
    <dgm:cxn modelId="{1699405D-5DD5-42BA-A290-49B75E196D4B}" type="presParOf" srcId="{B0E2636B-D458-40C9-BD0E-7265110D4646}" destId="{F766D9B6-A39E-4A61-AC48-96028A5AFD48}" srcOrd="0" destOrd="0" presId="urn:microsoft.com/office/officeart/2005/8/layout/vList3"/>
    <dgm:cxn modelId="{00F171B0-316B-4A6E-A569-47BE4A9FBABD}" type="presParOf" srcId="{F766D9B6-A39E-4A61-AC48-96028A5AFD48}" destId="{67BA7D9B-6456-47DA-99AB-C496B1D52666}" srcOrd="0" destOrd="0" presId="urn:microsoft.com/office/officeart/2005/8/layout/vList3"/>
    <dgm:cxn modelId="{B43869DF-EB18-4574-BCA0-7B22F68DD956}" type="presParOf" srcId="{F766D9B6-A39E-4A61-AC48-96028A5AFD48}" destId="{2C58BE04-22D8-4BE2-9D8A-A52F36994915}" srcOrd="1" destOrd="0" presId="urn:microsoft.com/office/officeart/2005/8/layout/vList3"/>
    <dgm:cxn modelId="{9D76BD50-8668-4826-AA3B-86B3FF860124}" type="presParOf" srcId="{B0E2636B-D458-40C9-BD0E-7265110D4646}" destId="{BB3AB7FC-A573-4A6B-8597-D36652AAA4F5}" srcOrd="1" destOrd="0" presId="urn:microsoft.com/office/officeart/2005/8/layout/vList3"/>
    <dgm:cxn modelId="{098BE3D1-041E-4DA0-80D1-88434AD645AA}" type="presParOf" srcId="{B0E2636B-D458-40C9-BD0E-7265110D4646}" destId="{94592449-CC4E-466E-8909-226070CB4D04}" srcOrd="2" destOrd="0" presId="urn:microsoft.com/office/officeart/2005/8/layout/vList3"/>
    <dgm:cxn modelId="{1F2FA92A-0DF8-4586-9CB8-77CBDF07A9B7}" type="presParOf" srcId="{94592449-CC4E-466E-8909-226070CB4D04}" destId="{526AD760-7EAF-4CD4-B9B9-C7BC326B4DBD}" srcOrd="0" destOrd="0" presId="urn:microsoft.com/office/officeart/2005/8/layout/vList3"/>
    <dgm:cxn modelId="{14E122AB-7260-4F04-A3F3-54584BBE6066}" type="presParOf" srcId="{94592449-CC4E-466E-8909-226070CB4D04}" destId="{262AD819-B645-4380-A974-CDB71D110D46}" srcOrd="1" destOrd="0" presId="urn:microsoft.com/office/officeart/2005/8/layout/vList3"/>
    <dgm:cxn modelId="{ADA89BE2-9142-45D9-AD0F-2547BAA73F9F}" type="presParOf" srcId="{B0E2636B-D458-40C9-BD0E-7265110D4646}" destId="{7D70CE13-CE7D-4EE3-BB4C-C8C0FD8A60BE}" srcOrd="3" destOrd="0" presId="urn:microsoft.com/office/officeart/2005/8/layout/vList3"/>
    <dgm:cxn modelId="{430C76B2-CB40-4918-BDE6-F849CED2824A}" type="presParOf" srcId="{B0E2636B-D458-40C9-BD0E-7265110D4646}" destId="{2DF5DACE-EA17-4CC8-8BF7-5B9F20BB404C}" srcOrd="4" destOrd="0" presId="urn:microsoft.com/office/officeart/2005/8/layout/vList3"/>
    <dgm:cxn modelId="{B3EFC067-C0A8-4203-BE52-FA5E2D393A23}" type="presParOf" srcId="{2DF5DACE-EA17-4CC8-8BF7-5B9F20BB404C}" destId="{F83DB03D-9BC1-49D0-87D5-45A165D251E0}" srcOrd="0" destOrd="0" presId="urn:microsoft.com/office/officeart/2005/8/layout/vList3"/>
    <dgm:cxn modelId="{C5315C00-D11F-4DC5-B8D5-7A059AD2AB5A}" type="presParOf" srcId="{2DF5DACE-EA17-4CC8-8BF7-5B9F20BB404C}" destId="{AA1498DF-55B5-4076-8744-6D53E5BBEF3B}" srcOrd="1" destOrd="0" presId="urn:microsoft.com/office/officeart/2005/8/layout/vList3"/>
    <dgm:cxn modelId="{F81AF828-5656-427E-ADCA-8391A0A5B081}" type="presParOf" srcId="{B0E2636B-D458-40C9-BD0E-7265110D4646}" destId="{850F2FE4-2279-4C0E-B970-A50179C823F2}" srcOrd="5" destOrd="0" presId="urn:microsoft.com/office/officeart/2005/8/layout/vList3"/>
    <dgm:cxn modelId="{BEB0002E-CF51-442A-813F-C3A282FDCBBD}" type="presParOf" srcId="{B0E2636B-D458-40C9-BD0E-7265110D4646}" destId="{D3543FE1-7305-49F2-8DBC-C0DEDA585250}" srcOrd="6" destOrd="0" presId="urn:microsoft.com/office/officeart/2005/8/layout/vList3"/>
    <dgm:cxn modelId="{B6B1E263-A43E-4138-B9FD-BB0F8D570EDC}" type="presParOf" srcId="{D3543FE1-7305-49F2-8DBC-C0DEDA585250}" destId="{40ABD1A9-490D-43D9-9A24-EA20AC999E71}" srcOrd="0" destOrd="0" presId="urn:microsoft.com/office/officeart/2005/8/layout/vList3"/>
    <dgm:cxn modelId="{5EA28B03-D9CA-4130-9629-51B07551057E}" type="presParOf" srcId="{D3543FE1-7305-49F2-8DBC-C0DEDA585250}" destId="{F4D5AC35-1E75-4314-8BC3-987A5F300D70}" srcOrd="1"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1F14CA-7FFE-4BE0-9E79-835AA4120116}" type="doc">
      <dgm:prSet loTypeId="urn:microsoft.com/office/officeart/2008/layout/LinedList" loCatId="list" qsTypeId="urn:microsoft.com/office/officeart/2005/8/quickstyle/simple5" qsCatId="simple" csTypeId="urn:microsoft.com/office/officeart/2005/8/colors/colorful5" csCatId="colorful" phldr="1"/>
      <dgm:spPr/>
      <dgm:t>
        <a:bodyPr/>
        <a:lstStyle/>
        <a:p>
          <a:endParaRPr lang="en-GB"/>
        </a:p>
      </dgm:t>
    </dgm:pt>
    <dgm:pt modelId="{EBFB0826-9544-42D8-BE19-697EEB702E70}">
      <dgm:prSet phldrT="[Text]"/>
      <dgm:spPr/>
      <dgm:t>
        <a:bodyPr/>
        <a:lstStyle/>
        <a:p>
          <a:r>
            <a:rPr lang="en-GB" dirty="0"/>
            <a:t>Tell  me what country it is – tell me about the culture of your country</a:t>
          </a:r>
        </a:p>
      </dgm:t>
    </dgm:pt>
    <dgm:pt modelId="{BBAF8D7A-3DB4-4946-8148-F46544E5ACC0}" type="parTrans" cxnId="{156CF49B-65F3-43CB-B586-4E6E2EF16110}">
      <dgm:prSet/>
      <dgm:spPr/>
      <dgm:t>
        <a:bodyPr/>
        <a:lstStyle/>
        <a:p>
          <a:endParaRPr lang="en-GB"/>
        </a:p>
      </dgm:t>
    </dgm:pt>
    <dgm:pt modelId="{8D2F5506-CB5F-4A2A-B882-72C5BDB65B47}" type="sibTrans" cxnId="{156CF49B-65F3-43CB-B586-4E6E2EF16110}">
      <dgm:prSet/>
      <dgm:spPr/>
      <dgm:t>
        <a:bodyPr/>
        <a:lstStyle/>
        <a:p>
          <a:endParaRPr lang="en-GB"/>
        </a:p>
      </dgm:t>
    </dgm:pt>
    <dgm:pt modelId="{26510147-26D0-4ABA-8925-B9A0C676F66D}">
      <dgm:prSet phldrT="[Text]"/>
      <dgm:spPr/>
      <dgm:t>
        <a:bodyPr/>
        <a:lstStyle/>
        <a:p>
          <a:r>
            <a:rPr lang="en-GB" dirty="0"/>
            <a:t>Use Hofstede model to examine</a:t>
          </a:r>
        </a:p>
      </dgm:t>
    </dgm:pt>
    <dgm:pt modelId="{F36D8C7D-BBD5-4700-BDF4-721DEF2B5C45}" type="parTrans" cxnId="{1D451AE3-A316-49AF-8419-FD09E76D07D3}">
      <dgm:prSet/>
      <dgm:spPr/>
      <dgm:t>
        <a:bodyPr/>
        <a:lstStyle/>
        <a:p>
          <a:endParaRPr lang="en-GB"/>
        </a:p>
      </dgm:t>
    </dgm:pt>
    <dgm:pt modelId="{611F338F-0062-474F-B493-4C347FD56C32}" type="sibTrans" cxnId="{1D451AE3-A316-49AF-8419-FD09E76D07D3}">
      <dgm:prSet/>
      <dgm:spPr/>
      <dgm:t>
        <a:bodyPr/>
        <a:lstStyle/>
        <a:p>
          <a:endParaRPr lang="en-GB"/>
        </a:p>
      </dgm:t>
    </dgm:pt>
    <dgm:pt modelId="{3B2EF21F-DD4F-4F05-9A4E-A5998EA90759}">
      <dgm:prSet phldrT="[Text]"/>
      <dgm:spPr/>
      <dgm:t>
        <a:bodyPr/>
        <a:lstStyle/>
        <a:p>
          <a:r>
            <a:rPr lang="en-GB" dirty="0"/>
            <a:t>Tool on Moodle</a:t>
          </a:r>
        </a:p>
      </dgm:t>
    </dgm:pt>
    <dgm:pt modelId="{53498F44-1219-4FA0-824B-21B8AE7127E3}" type="parTrans" cxnId="{C4FBB29E-528F-476C-918C-2B8527B9EA57}">
      <dgm:prSet/>
      <dgm:spPr/>
      <dgm:t>
        <a:bodyPr/>
        <a:lstStyle/>
        <a:p>
          <a:endParaRPr lang="en-GB"/>
        </a:p>
      </dgm:t>
    </dgm:pt>
    <dgm:pt modelId="{F4640003-7196-4670-A513-AC365533C91C}" type="sibTrans" cxnId="{C4FBB29E-528F-476C-918C-2B8527B9EA57}">
      <dgm:prSet/>
      <dgm:spPr/>
      <dgm:t>
        <a:bodyPr/>
        <a:lstStyle/>
        <a:p>
          <a:endParaRPr lang="en-GB"/>
        </a:p>
      </dgm:t>
    </dgm:pt>
    <dgm:pt modelId="{9D8C6BC3-A680-475A-9868-5F25A3A7EDA1}">
      <dgm:prSet phldrT="[Text]"/>
      <dgm:spPr/>
      <dgm:t>
        <a:bodyPr/>
        <a:lstStyle/>
        <a:p>
          <a:r>
            <a:rPr lang="en-GB" dirty="0"/>
            <a:t>Knowledge &amp; Understanding</a:t>
          </a:r>
        </a:p>
      </dgm:t>
    </dgm:pt>
    <dgm:pt modelId="{7444F5A7-7677-4F77-9F36-A9C03CB3CCB2}" type="parTrans" cxnId="{D45938EB-0EC9-403D-B71D-C8C14930AD4D}">
      <dgm:prSet/>
      <dgm:spPr/>
      <dgm:t>
        <a:bodyPr/>
        <a:lstStyle/>
        <a:p>
          <a:endParaRPr lang="en-GB"/>
        </a:p>
      </dgm:t>
    </dgm:pt>
    <dgm:pt modelId="{176E1FDA-29C4-4656-AC1B-F27FDE28105B}" type="sibTrans" cxnId="{D45938EB-0EC9-403D-B71D-C8C14930AD4D}">
      <dgm:prSet/>
      <dgm:spPr/>
      <dgm:t>
        <a:bodyPr/>
        <a:lstStyle/>
        <a:p>
          <a:endParaRPr lang="en-GB"/>
        </a:p>
      </dgm:t>
    </dgm:pt>
    <dgm:pt modelId="{6659A626-0ED3-4808-9446-B161978092B2}">
      <dgm:prSet phldrT="[Text]"/>
      <dgm:spPr/>
      <dgm:t>
        <a:bodyPr/>
        <a:lstStyle/>
        <a:p>
          <a:r>
            <a:rPr lang="en-GB" dirty="0"/>
            <a:t>You can also insert the table into your report for reference.</a:t>
          </a:r>
        </a:p>
      </dgm:t>
    </dgm:pt>
    <dgm:pt modelId="{B31C6210-8F98-4A4A-BDA7-9C01BC7C13E6}" type="parTrans" cxnId="{F354E843-B4E0-4F6D-9606-19F28EC9DF16}">
      <dgm:prSet/>
      <dgm:spPr/>
      <dgm:t>
        <a:bodyPr/>
        <a:lstStyle/>
        <a:p>
          <a:endParaRPr lang="en-GB"/>
        </a:p>
      </dgm:t>
    </dgm:pt>
    <dgm:pt modelId="{641BB5C8-6895-4F15-9F05-2CB6398A1ADC}" type="sibTrans" cxnId="{F354E843-B4E0-4F6D-9606-19F28EC9DF16}">
      <dgm:prSet/>
      <dgm:spPr/>
      <dgm:t>
        <a:bodyPr/>
        <a:lstStyle/>
        <a:p>
          <a:endParaRPr lang="en-GB"/>
        </a:p>
      </dgm:t>
    </dgm:pt>
    <dgm:pt modelId="{E367459D-D293-41CC-B579-C5DF7007A938}" type="pres">
      <dgm:prSet presAssocID="{B91F14CA-7FFE-4BE0-9E79-835AA4120116}" presName="vert0" presStyleCnt="0">
        <dgm:presLayoutVars>
          <dgm:dir/>
          <dgm:animOne val="branch"/>
          <dgm:animLvl val="lvl"/>
        </dgm:presLayoutVars>
      </dgm:prSet>
      <dgm:spPr/>
    </dgm:pt>
    <dgm:pt modelId="{E1E0B193-E155-4872-9F5B-FCDCB165E7C2}" type="pres">
      <dgm:prSet presAssocID="{EBFB0826-9544-42D8-BE19-697EEB702E70}" presName="thickLine" presStyleLbl="alignNode1" presStyleIdx="0" presStyleCnt="5"/>
      <dgm:spPr/>
    </dgm:pt>
    <dgm:pt modelId="{28A4E4C2-2476-4307-89F0-476D01D8F606}" type="pres">
      <dgm:prSet presAssocID="{EBFB0826-9544-42D8-BE19-697EEB702E70}" presName="horz1" presStyleCnt="0"/>
      <dgm:spPr/>
    </dgm:pt>
    <dgm:pt modelId="{473FC209-9A91-43CB-86DF-7048C145C26B}" type="pres">
      <dgm:prSet presAssocID="{EBFB0826-9544-42D8-BE19-697EEB702E70}" presName="tx1" presStyleLbl="revTx" presStyleIdx="0" presStyleCnt="5"/>
      <dgm:spPr/>
    </dgm:pt>
    <dgm:pt modelId="{75E5134F-FF8E-4818-8C2F-D2D1A53E2EA7}" type="pres">
      <dgm:prSet presAssocID="{EBFB0826-9544-42D8-BE19-697EEB702E70}" presName="vert1" presStyleCnt="0"/>
      <dgm:spPr/>
    </dgm:pt>
    <dgm:pt modelId="{4BA26EE9-651D-451C-9D13-35DADF5E183D}" type="pres">
      <dgm:prSet presAssocID="{26510147-26D0-4ABA-8925-B9A0C676F66D}" presName="thickLine" presStyleLbl="alignNode1" presStyleIdx="1" presStyleCnt="5"/>
      <dgm:spPr/>
    </dgm:pt>
    <dgm:pt modelId="{54D2AE27-CC2A-4328-97AC-0982D3B76F62}" type="pres">
      <dgm:prSet presAssocID="{26510147-26D0-4ABA-8925-B9A0C676F66D}" presName="horz1" presStyleCnt="0"/>
      <dgm:spPr/>
    </dgm:pt>
    <dgm:pt modelId="{AE54CB89-B20E-4BF2-A12A-C269C325BB2B}" type="pres">
      <dgm:prSet presAssocID="{26510147-26D0-4ABA-8925-B9A0C676F66D}" presName="tx1" presStyleLbl="revTx" presStyleIdx="1" presStyleCnt="5"/>
      <dgm:spPr/>
    </dgm:pt>
    <dgm:pt modelId="{18026021-1C43-47B4-BECE-29A0A608831B}" type="pres">
      <dgm:prSet presAssocID="{26510147-26D0-4ABA-8925-B9A0C676F66D}" presName="vert1" presStyleCnt="0"/>
      <dgm:spPr/>
    </dgm:pt>
    <dgm:pt modelId="{2132F87D-AE46-422E-8757-7C3D5C4165CB}" type="pres">
      <dgm:prSet presAssocID="{3B2EF21F-DD4F-4F05-9A4E-A5998EA90759}" presName="thickLine" presStyleLbl="alignNode1" presStyleIdx="2" presStyleCnt="5"/>
      <dgm:spPr/>
    </dgm:pt>
    <dgm:pt modelId="{79ED0B55-72D5-48ED-9C30-A16DA7395F91}" type="pres">
      <dgm:prSet presAssocID="{3B2EF21F-DD4F-4F05-9A4E-A5998EA90759}" presName="horz1" presStyleCnt="0"/>
      <dgm:spPr/>
    </dgm:pt>
    <dgm:pt modelId="{DF7C0C70-7DB0-4E99-A4AE-AF2387EAAB39}" type="pres">
      <dgm:prSet presAssocID="{3B2EF21F-DD4F-4F05-9A4E-A5998EA90759}" presName="tx1" presStyleLbl="revTx" presStyleIdx="2" presStyleCnt="5"/>
      <dgm:spPr/>
    </dgm:pt>
    <dgm:pt modelId="{F5A1349B-0D3B-4E8F-8C74-CD287F1F8789}" type="pres">
      <dgm:prSet presAssocID="{3B2EF21F-DD4F-4F05-9A4E-A5998EA90759}" presName="vert1" presStyleCnt="0"/>
      <dgm:spPr/>
    </dgm:pt>
    <dgm:pt modelId="{893C423F-EBF7-43B5-B659-B079F12EFFED}" type="pres">
      <dgm:prSet presAssocID="{6659A626-0ED3-4808-9446-B161978092B2}" presName="thickLine" presStyleLbl="alignNode1" presStyleIdx="3" presStyleCnt="5"/>
      <dgm:spPr/>
    </dgm:pt>
    <dgm:pt modelId="{53D57CD4-0D28-404A-B328-FFB313C5E72C}" type="pres">
      <dgm:prSet presAssocID="{6659A626-0ED3-4808-9446-B161978092B2}" presName="horz1" presStyleCnt="0"/>
      <dgm:spPr/>
    </dgm:pt>
    <dgm:pt modelId="{5D275A3A-4E05-4DB1-B0A4-F1F02A9E7C33}" type="pres">
      <dgm:prSet presAssocID="{6659A626-0ED3-4808-9446-B161978092B2}" presName="tx1" presStyleLbl="revTx" presStyleIdx="3" presStyleCnt="5"/>
      <dgm:spPr/>
    </dgm:pt>
    <dgm:pt modelId="{B22EFBB3-0A11-4D98-948F-8911BD34E4DF}" type="pres">
      <dgm:prSet presAssocID="{6659A626-0ED3-4808-9446-B161978092B2}" presName="vert1" presStyleCnt="0"/>
      <dgm:spPr/>
    </dgm:pt>
    <dgm:pt modelId="{321EAEAC-A87A-47A0-ADE5-CD8D72AD5C89}" type="pres">
      <dgm:prSet presAssocID="{9D8C6BC3-A680-475A-9868-5F25A3A7EDA1}" presName="thickLine" presStyleLbl="alignNode1" presStyleIdx="4" presStyleCnt="5"/>
      <dgm:spPr/>
    </dgm:pt>
    <dgm:pt modelId="{3B29B499-F6A1-48C8-A3DE-6C65266D998C}" type="pres">
      <dgm:prSet presAssocID="{9D8C6BC3-A680-475A-9868-5F25A3A7EDA1}" presName="horz1" presStyleCnt="0"/>
      <dgm:spPr/>
    </dgm:pt>
    <dgm:pt modelId="{796E9BD5-56AB-40F3-82CF-AEE5D88E9DD7}" type="pres">
      <dgm:prSet presAssocID="{9D8C6BC3-A680-475A-9868-5F25A3A7EDA1}" presName="tx1" presStyleLbl="revTx" presStyleIdx="4" presStyleCnt="5"/>
      <dgm:spPr/>
    </dgm:pt>
    <dgm:pt modelId="{728EDB9D-A801-4449-B514-BADBBE6B0FD0}" type="pres">
      <dgm:prSet presAssocID="{9D8C6BC3-A680-475A-9868-5F25A3A7EDA1}" presName="vert1" presStyleCnt="0"/>
      <dgm:spPr/>
    </dgm:pt>
  </dgm:ptLst>
  <dgm:cxnLst>
    <dgm:cxn modelId="{F354E843-B4E0-4F6D-9606-19F28EC9DF16}" srcId="{B91F14CA-7FFE-4BE0-9E79-835AA4120116}" destId="{6659A626-0ED3-4808-9446-B161978092B2}" srcOrd="3" destOrd="0" parTransId="{B31C6210-8F98-4A4A-BDA7-9C01BC7C13E6}" sibTransId="{641BB5C8-6895-4F15-9F05-2CB6398A1ADC}"/>
    <dgm:cxn modelId="{574EDF47-1CDA-44AB-8E73-FBB4C97D7528}" type="presOf" srcId="{EBFB0826-9544-42D8-BE19-697EEB702E70}" destId="{473FC209-9A91-43CB-86DF-7048C145C26B}" srcOrd="0" destOrd="0" presId="urn:microsoft.com/office/officeart/2008/layout/LinedList"/>
    <dgm:cxn modelId="{FCBD105A-6B73-4821-A448-EC028EBE7814}" type="presOf" srcId="{3B2EF21F-DD4F-4F05-9A4E-A5998EA90759}" destId="{DF7C0C70-7DB0-4E99-A4AE-AF2387EAAB39}" srcOrd="0" destOrd="0" presId="urn:microsoft.com/office/officeart/2008/layout/LinedList"/>
    <dgm:cxn modelId="{64ADD680-B206-4115-AE01-D24641E550B3}" type="presOf" srcId="{6659A626-0ED3-4808-9446-B161978092B2}" destId="{5D275A3A-4E05-4DB1-B0A4-F1F02A9E7C33}" srcOrd="0" destOrd="0" presId="urn:microsoft.com/office/officeart/2008/layout/LinedList"/>
    <dgm:cxn modelId="{156CF49B-65F3-43CB-B586-4E6E2EF16110}" srcId="{B91F14CA-7FFE-4BE0-9E79-835AA4120116}" destId="{EBFB0826-9544-42D8-BE19-697EEB702E70}" srcOrd="0" destOrd="0" parTransId="{BBAF8D7A-3DB4-4946-8148-F46544E5ACC0}" sibTransId="{8D2F5506-CB5F-4A2A-B882-72C5BDB65B47}"/>
    <dgm:cxn modelId="{C4FBB29E-528F-476C-918C-2B8527B9EA57}" srcId="{B91F14CA-7FFE-4BE0-9E79-835AA4120116}" destId="{3B2EF21F-DD4F-4F05-9A4E-A5998EA90759}" srcOrd="2" destOrd="0" parTransId="{53498F44-1219-4FA0-824B-21B8AE7127E3}" sibTransId="{F4640003-7196-4670-A513-AC365533C91C}"/>
    <dgm:cxn modelId="{AB3CD7A6-3A3D-4073-8FA6-C5F7F658CD6D}" type="presOf" srcId="{26510147-26D0-4ABA-8925-B9A0C676F66D}" destId="{AE54CB89-B20E-4BF2-A12A-C269C325BB2B}" srcOrd="0" destOrd="0" presId="urn:microsoft.com/office/officeart/2008/layout/LinedList"/>
    <dgm:cxn modelId="{FCC9F5CB-3CE2-49B0-A261-2E1B513E2129}" type="presOf" srcId="{B91F14CA-7FFE-4BE0-9E79-835AA4120116}" destId="{E367459D-D293-41CC-B579-C5DF7007A938}" srcOrd="0" destOrd="0" presId="urn:microsoft.com/office/officeart/2008/layout/LinedList"/>
    <dgm:cxn modelId="{422265DB-D47D-4C1F-99E5-6C2FCDFA0A9A}" type="presOf" srcId="{9D8C6BC3-A680-475A-9868-5F25A3A7EDA1}" destId="{796E9BD5-56AB-40F3-82CF-AEE5D88E9DD7}" srcOrd="0" destOrd="0" presId="urn:microsoft.com/office/officeart/2008/layout/LinedList"/>
    <dgm:cxn modelId="{1D451AE3-A316-49AF-8419-FD09E76D07D3}" srcId="{B91F14CA-7FFE-4BE0-9E79-835AA4120116}" destId="{26510147-26D0-4ABA-8925-B9A0C676F66D}" srcOrd="1" destOrd="0" parTransId="{F36D8C7D-BBD5-4700-BDF4-721DEF2B5C45}" sibTransId="{611F338F-0062-474F-B493-4C347FD56C32}"/>
    <dgm:cxn modelId="{D45938EB-0EC9-403D-B71D-C8C14930AD4D}" srcId="{B91F14CA-7FFE-4BE0-9E79-835AA4120116}" destId="{9D8C6BC3-A680-475A-9868-5F25A3A7EDA1}" srcOrd="4" destOrd="0" parTransId="{7444F5A7-7677-4F77-9F36-A9C03CB3CCB2}" sibTransId="{176E1FDA-29C4-4656-AC1B-F27FDE28105B}"/>
    <dgm:cxn modelId="{77971FFE-C59E-4972-9733-AB7C22B5CC09}" type="presParOf" srcId="{E367459D-D293-41CC-B579-C5DF7007A938}" destId="{E1E0B193-E155-4872-9F5B-FCDCB165E7C2}" srcOrd="0" destOrd="0" presId="urn:microsoft.com/office/officeart/2008/layout/LinedList"/>
    <dgm:cxn modelId="{3675A39A-D17B-4D13-8334-BCE042254570}" type="presParOf" srcId="{E367459D-D293-41CC-B579-C5DF7007A938}" destId="{28A4E4C2-2476-4307-89F0-476D01D8F606}" srcOrd="1" destOrd="0" presId="urn:microsoft.com/office/officeart/2008/layout/LinedList"/>
    <dgm:cxn modelId="{169AB9CF-8041-435F-A89F-00B74D46654E}" type="presParOf" srcId="{28A4E4C2-2476-4307-89F0-476D01D8F606}" destId="{473FC209-9A91-43CB-86DF-7048C145C26B}" srcOrd="0" destOrd="0" presId="urn:microsoft.com/office/officeart/2008/layout/LinedList"/>
    <dgm:cxn modelId="{10976C1B-89C5-4E47-8C4F-792F103D657B}" type="presParOf" srcId="{28A4E4C2-2476-4307-89F0-476D01D8F606}" destId="{75E5134F-FF8E-4818-8C2F-D2D1A53E2EA7}" srcOrd="1" destOrd="0" presId="urn:microsoft.com/office/officeart/2008/layout/LinedList"/>
    <dgm:cxn modelId="{94A3DAE7-EABB-4EFE-BFF7-A0343462E987}" type="presParOf" srcId="{E367459D-D293-41CC-B579-C5DF7007A938}" destId="{4BA26EE9-651D-451C-9D13-35DADF5E183D}" srcOrd="2" destOrd="0" presId="urn:microsoft.com/office/officeart/2008/layout/LinedList"/>
    <dgm:cxn modelId="{27CD43C0-C707-4A14-99DD-3AAFFBACE06E}" type="presParOf" srcId="{E367459D-D293-41CC-B579-C5DF7007A938}" destId="{54D2AE27-CC2A-4328-97AC-0982D3B76F62}" srcOrd="3" destOrd="0" presId="urn:microsoft.com/office/officeart/2008/layout/LinedList"/>
    <dgm:cxn modelId="{334690F9-7249-46EB-8EEF-EA6F735280A4}" type="presParOf" srcId="{54D2AE27-CC2A-4328-97AC-0982D3B76F62}" destId="{AE54CB89-B20E-4BF2-A12A-C269C325BB2B}" srcOrd="0" destOrd="0" presId="urn:microsoft.com/office/officeart/2008/layout/LinedList"/>
    <dgm:cxn modelId="{B07CCB4A-CAC7-452D-B924-FBD522466AC8}" type="presParOf" srcId="{54D2AE27-CC2A-4328-97AC-0982D3B76F62}" destId="{18026021-1C43-47B4-BECE-29A0A608831B}" srcOrd="1" destOrd="0" presId="urn:microsoft.com/office/officeart/2008/layout/LinedList"/>
    <dgm:cxn modelId="{8DE5E22E-D4D8-4625-9A01-CEF0EFA1CB37}" type="presParOf" srcId="{E367459D-D293-41CC-B579-C5DF7007A938}" destId="{2132F87D-AE46-422E-8757-7C3D5C4165CB}" srcOrd="4" destOrd="0" presId="urn:microsoft.com/office/officeart/2008/layout/LinedList"/>
    <dgm:cxn modelId="{AC5314E6-7178-4F77-980F-EFB4523C909A}" type="presParOf" srcId="{E367459D-D293-41CC-B579-C5DF7007A938}" destId="{79ED0B55-72D5-48ED-9C30-A16DA7395F91}" srcOrd="5" destOrd="0" presId="urn:microsoft.com/office/officeart/2008/layout/LinedList"/>
    <dgm:cxn modelId="{3B5A816E-88A4-493B-961D-6192E288D7F5}" type="presParOf" srcId="{79ED0B55-72D5-48ED-9C30-A16DA7395F91}" destId="{DF7C0C70-7DB0-4E99-A4AE-AF2387EAAB39}" srcOrd="0" destOrd="0" presId="urn:microsoft.com/office/officeart/2008/layout/LinedList"/>
    <dgm:cxn modelId="{3019DF36-62FB-4041-8309-E210318D1BB3}" type="presParOf" srcId="{79ED0B55-72D5-48ED-9C30-A16DA7395F91}" destId="{F5A1349B-0D3B-4E8F-8C74-CD287F1F8789}" srcOrd="1" destOrd="0" presId="urn:microsoft.com/office/officeart/2008/layout/LinedList"/>
    <dgm:cxn modelId="{1B256B65-B8EF-4B80-9112-61737188B136}" type="presParOf" srcId="{E367459D-D293-41CC-B579-C5DF7007A938}" destId="{893C423F-EBF7-43B5-B659-B079F12EFFED}" srcOrd="6" destOrd="0" presId="urn:microsoft.com/office/officeart/2008/layout/LinedList"/>
    <dgm:cxn modelId="{A958D55C-3816-44CD-8F6C-874651152CEA}" type="presParOf" srcId="{E367459D-D293-41CC-B579-C5DF7007A938}" destId="{53D57CD4-0D28-404A-B328-FFB313C5E72C}" srcOrd="7" destOrd="0" presId="urn:microsoft.com/office/officeart/2008/layout/LinedList"/>
    <dgm:cxn modelId="{EA4391B9-5E51-48DE-B669-F3A88921E7C0}" type="presParOf" srcId="{53D57CD4-0D28-404A-B328-FFB313C5E72C}" destId="{5D275A3A-4E05-4DB1-B0A4-F1F02A9E7C33}" srcOrd="0" destOrd="0" presId="urn:microsoft.com/office/officeart/2008/layout/LinedList"/>
    <dgm:cxn modelId="{C154C455-66F0-40CC-8DD5-4484B493A6CF}" type="presParOf" srcId="{53D57CD4-0D28-404A-B328-FFB313C5E72C}" destId="{B22EFBB3-0A11-4D98-948F-8911BD34E4DF}" srcOrd="1" destOrd="0" presId="urn:microsoft.com/office/officeart/2008/layout/LinedList"/>
    <dgm:cxn modelId="{AFB991E1-7545-4A8C-896A-CEABFC92EF65}" type="presParOf" srcId="{E367459D-D293-41CC-B579-C5DF7007A938}" destId="{321EAEAC-A87A-47A0-ADE5-CD8D72AD5C89}" srcOrd="8" destOrd="0" presId="urn:microsoft.com/office/officeart/2008/layout/LinedList"/>
    <dgm:cxn modelId="{C918ADBF-AC35-4AB3-9F73-037D8E89FCC2}" type="presParOf" srcId="{E367459D-D293-41CC-B579-C5DF7007A938}" destId="{3B29B499-F6A1-48C8-A3DE-6C65266D998C}" srcOrd="9" destOrd="0" presId="urn:microsoft.com/office/officeart/2008/layout/LinedList"/>
    <dgm:cxn modelId="{EF9CD8B0-8DBC-4816-B596-119678AA1E70}" type="presParOf" srcId="{3B29B499-F6A1-48C8-A3DE-6C65266D998C}" destId="{796E9BD5-56AB-40F3-82CF-AEE5D88E9DD7}" srcOrd="0" destOrd="0" presId="urn:microsoft.com/office/officeart/2008/layout/LinedList"/>
    <dgm:cxn modelId="{3C8D633F-FC0E-4A02-9708-70EC81ABFF0E}" type="presParOf" srcId="{3B29B499-F6A1-48C8-A3DE-6C65266D998C}" destId="{728EDB9D-A801-4449-B514-BADBBE6B0FD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91F14CA-7FFE-4BE0-9E79-835AA4120116}" type="doc">
      <dgm:prSet loTypeId="urn:microsoft.com/office/officeart/2008/layout/LinedList" loCatId="list" qsTypeId="urn:microsoft.com/office/officeart/2005/8/quickstyle/simple5" qsCatId="simple" csTypeId="urn:microsoft.com/office/officeart/2005/8/colors/colorful5" csCatId="colorful" phldr="1"/>
      <dgm:spPr/>
      <dgm:t>
        <a:bodyPr/>
        <a:lstStyle/>
        <a:p>
          <a:endParaRPr lang="en-GB"/>
        </a:p>
      </dgm:t>
    </dgm:pt>
    <dgm:pt modelId="{EBFB0826-9544-42D8-BE19-697EEB702E70}">
      <dgm:prSet phldrT="[Text]"/>
      <dgm:spPr/>
      <dgm:t>
        <a:bodyPr/>
        <a:lstStyle/>
        <a:p>
          <a:r>
            <a:rPr lang="en-GB" dirty="0"/>
            <a:t>Introduce the country &amp; its culture</a:t>
          </a:r>
        </a:p>
      </dgm:t>
    </dgm:pt>
    <dgm:pt modelId="{BBAF8D7A-3DB4-4946-8148-F46544E5ACC0}" type="parTrans" cxnId="{156CF49B-65F3-43CB-B586-4E6E2EF16110}">
      <dgm:prSet/>
      <dgm:spPr/>
      <dgm:t>
        <a:bodyPr/>
        <a:lstStyle/>
        <a:p>
          <a:endParaRPr lang="en-GB"/>
        </a:p>
      </dgm:t>
    </dgm:pt>
    <dgm:pt modelId="{8D2F5506-CB5F-4A2A-B882-72C5BDB65B47}" type="sibTrans" cxnId="{156CF49B-65F3-43CB-B586-4E6E2EF16110}">
      <dgm:prSet/>
      <dgm:spPr/>
      <dgm:t>
        <a:bodyPr/>
        <a:lstStyle/>
        <a:p>
          <a:endParaRPr lang="en-GB"/>
        </a:p>
      </dgm:t>
    </dgm:pt>
    <dgm:pt modelId="{26510147-26D0-4ABA-8925-B9A0C676F66D}">
      <dgm:prSet phldrT="[Text]"/>
      <dgm:spPr/>
      <dgm:t>
        <a:bodyPr/>
        <a:lstStyle/>
        <a:p>
          <a:r>
            <a:rPr lang="en-GB" dirty="0"/>
            <a:t>Use Hofstede model to examine country</a:t>
          </a:r>
        </a:p>
      </dgm:t>
    </dgm:pt>
    <dgm:pt modelId="{F36D8C7D-BBD5-4700-BDF4-721DEF2B5C45}" type="parTrans" cxnId="{1D451AE3-A316-49AF-8419-FD09E76D07D3}">
      <dgm:prSet/>
      <dgm:spPr/>
      <dgm:t>
        <a:bodyPr/>
        <a:lstStyle/>
        <a:p>
          <a:endParaRPr lang="en-GB"/>
        </a:p>
      </dgm:t>
    </dgm:pt>
    <dgm:pt modelId="{611F338F-0062-474F-B493-4C347FD56C32}" type="sibTrans" cxnId="{1D451AE3-A316-49AF-8419-FD09E76D07D3}">
      <dgm:prSet/>
      <dgm:spPr/>
      <dgm:t>
        <a:bodyPr/>
        <a:lstStyle/>
        <a:p>
          <a:endParaRPr lang="en-GB"/>
        </a:p>
      </dgm:t>
    </dgm:pt>
    <dgm:pt modelId="{3B2EF21F-DD4F-4F05-9A4E-A5998EA90759}">
      <dgm:prSet phldrT="[Text]"/>
      <dgm:spPr/>
      <dgm:t>
        <a:bodyPr/>
        <a:lstStyle/>
        <a:p>
          <a:r>
            <a:rPr lang="en-GB" dirty="0"/>
            <a:t>Tool on Moodle</a:t>
          </a:r>
        </a:p>
      </dgm:t>
    </dgm:pt>
    <dgm:pt modelId="{53498F44-1219-4FA0-824B-21B8AE7127E3}" type="parTrans" cxnId="{C4FBB29E-528F-476C-918C-2B8527B9EA57}">
      <dgm:prSet/>
      <dgm:spPr/>
      <dgm:t>
        <a:bodyPr/>
        <a:lstStyle/>
        <a:p>
          <a:endParaRPr lang="en-GB"/>
        </a:p>
      </dgm:t>
    </dgm:pt>
    <dgm:pt modelId="{F4640003-7196-4670-A513-AC365533C91C}" type="sibTrans" cxnId="{C4FBB29E-528F-476C-918C-2B8527B9EA57}">
      <dgm:prSet/>
      <dgm:spPr/>
      <dgm:t>
        <a:bodyPr/>
        <a:lstStyle/>
        <a:p>
          <a:endParaRPr lang="en-GB"/>
        </a:p>
      </dgm:t>
    </dgm:pt>
    <dgm:pt modelId="{9D8C6BC3-A680-475A-9868-5F25A3A7EDA1}">
      <dgm:prSet phldrT="[Text]"/>
      <dgm:spPr/>
      <dgm:t>
        <a:bodyPr/>
        <a:lstStyle/>
        <a:p>
          <a:r>
            <a:rPr lang="en-GB" dirty="0"/>
            <a:t>Knowledge &amp; Understanding</a:t>
          </a:r>
        </a:p>
      </dgm:t>
    </dgm:pt>
    <dgm:pt modelId="{7444F5A7-7677-4F77-9F36-A9C03CB3CCB2}" type="parTrans" cxnId="{D45938EB-0EC9-403D-B71D-C8C14930AD4D}">
      <dgm:prSet/>
      <dgm:spPr/>
      <dgm:t>
        <a:bodyPr/>
        <a:lstStyle/>
        <a:p>
          <a:endParaRPr lang="en-GB"/>
        </a:p>
      </dgm:t>
    </dgm:pt>
    <dgm:pt modelId="{176E1FDA-29C4-4656-AC1B-F27FDE28105B}" type="sibTrans" cxnId="{D45938EB-0EC9-403D-B71D-C8C14930AD4D}">
      <dgm:prSet/>
      <dgm:spPr/>
      <dgm:t>
        <a:bodyPr/>
        <a:lstStyle/>
        <a:p>
          <a:endParaRPr lang="en-GB"/>
        </a:p>
      </dgm:t>
    </dgm:pt>
    <dgm:pt modelId="{6659A626-0ED3-4808-9446-B161978092B2}">
      <dgm:prSet phldrT="[Text]"/>
      <dgm:spPr/>
      <dgm:t>
        <a:bodyPr/>
        <a:lstStyle/>
        <a:p>
          <a:r>
            <a:rPr lang="en-GB" dirty="0"/>
            <a:t>You can also insert the table into your report for reference.</a:t>
          </a:r>
        </a:p>
      </dgm:t>
    </dgm:pt>
    <dgm:pt modelId="{B31C6210-8F98-4A4A-BDA7-9C01BC7C13E6}" type="parTrans" cxnId="{F354E843-B4E0-4F6D-9606-19F28EC9DF16}">
      <dgm:prSet/>
      <dgm:spPr/>
      <dgm:t>
        <a:bodyPr/>
        <a:lstStyle/>
        <a:p>
          <a:endParaRPr lang="en-GB"/>
        </a:p>
      </dgm:t>
    </dgm:pt>
    <dgm:pt modelId="{641BB5C8-6895-4F15-9F05-2CB6398A1ADC}" type="sibTrans" cxnId="{F354E843-B4E0-4F6D-9606-19F28EC9DF16}">
      <dgm:prSet/>
      <dgm:spPr/>
      <dgm:t>
        <a:bodyPr/>
        <a:lstStyle/>
        <a:p>
          <a:endParaRPr lang="en-GB"/>
        </a:p>
      </dgm:t>
    </dgm:pt>
    <dgm:pt modelId="{E367459D-D293-41CC-B579-C5DF7007A938}" type="pres">
      <dgm:prSet presAssocID="{B91F14CA-7FFE-4BE0-9E79-835AA4120116}" presName="vert0" presStyleCnt="0">
        <dgm:presLayoutVars>
          <dgm:dir/>
          <dgm:animOne val="branch"/>
          <dgm:animLvl val="lvl"/>
        </dgm:presLayoutVars>
      </dgm:prSet>
      <dgm:spPr/>
    </dgm:pt>
    <dgm:pt modelId="{E1E0B193-E155-4872-9F5B-FCDCB165E7C2}" type="pres">
      <dgm:prSet presAssocID="{EBFB0826-9544-42D8-BE19-697EEB702E70}" presName="thickLine" presStyleLbl="alignNode1" presStyleIdx="0" presStyleCnt="5"/>
      <dgm:spPr/>
    </dgm:pt>
    <dgm:pt modelId="{28A4E4C2-2476-4307-89F0-476D01D8F606}" type="pres">
      <dgm:prSet presAssocID="{EBFB0826-9544-42D8-BE19-697EEB702E70}" presName="horz1" presStyleCnt="0"/>
      <dgm:spPr/>
    </dgm:pt>
    <dgm:pt modelId="{473FC209-9A91-43CB-86DF-7048C145C26B}" type="pres">
      <dgm:prSet presAssocID="{EBFB0826-9544-42D8-BE19-697EEB702E70}" presName="tx1" presStyleLbl="revTx" presStyleIdx="0" presStyleCnt="5"/>
      <dgm:spPr/>
    </dgm:pt>
    <dgm:pt modelId="{75E5134F-FF8E-4818-8C2F-D2D1A53E2EA7}" type="pres">
      <dgm:prSet presAssocID="{EBFB0826-9544-42D8-BE19-697EEB702E70}" presName="vert1" presStyleCnt="0"/>
      <dgm:spPr/>
    </dgm:pt>
    <dgm:pt modelId="{4BA26EE9-651D-451C-9D13-35DADF5E183D}" type="pres">
      <dgm:prSet presAssocID="{26510147-26D0-4ABA-8925-B9A0C676F66D}" presName="thickLine" presStyleLbl="alignNode1" presStyleIdx="1" presStyleCnt="5"/>
      <dgm:spPr/>
    </dgm:pt>
    <dgm:pt modelId="{54D2AE27-CC2A-4328-97AC-0982D3B76F62}" type="pres">
      <dgm:prSet presAssocID="{26510147-26D0-4ABA-8925-B9A0C676F66D}" presName="horz1" presStyleCnt="0"/>
      <dgm:spPr/>
    </dgm:pt>
    <dgm:pt modelId="{AE54CB89-B20E-4BF2-A12A-C269C325BB2B}" type="pres">
      <dgm:prSet presAssocID="{26510147-26D0-4ABA-8925-B9A0C676F66D}" presName="tx1" presStyleLbl="revTx" presStyleIdx="1" presStyleCnt="5"/>
      <dgm:spPr/>
    </dgm:pt>
    <dgm:pt modelId="{18026021-1C43-47B4-BECE-29A0A608831B}" type="pres">
      <dgm:prSet presAssocID="{26510147-26D0-4ABA-8925-B9A0C676F66D}" presName="vert1" presStyleCnt="0"/>
      <dgm:spPr/>
    </dgm:pt>
    <dgm:pt modelId="{2132F87D-AE46-422E-8757-7C3D5C4165CB}" type="pres">
      <dgm:prSet presAssocID="{3B2EF21F-DD4F-4F05-9A4E-A5998EA90759}" presName="thickLine" presStyleLbl="alignNode1" presStyleIdx="2" presStyleCnt="5"/>
      <dgm:spPr/>
    </dgm:pt>
    <dgm:pt modelId="{79ED0B55-72D5-48ED-9C30-A16DA7395F91}" type="pres">
      <dgm:prSet presAssocID="{3B2EF21F-DD4F-4F05-9A4E-A5998EA90759}" presName="horz1" presStyleCnt="0"/>
      <dgm:spPr/>
    </dgm:pt>
    <dgm:pt modelId="{DF7C0C70-7DB0-4E99-A4AE-AF2387EAAB39}" type="pres">
      <dgm:prSet presAssocID="{3B2EF21F-DD4F-4F05-9A4E-A5998EA90759}" presName="tx1" presStyleLbl="revTx" presStyleIdx="2" presStyleCnt="5"/>
      <dgm:spPr/>
    </dgm:pt>
    <dgm:pt modelId="{F5A1349B-0D3B-4E8F-8C74-CD287F1F8789}" type="pres">
      <dgm:prSet presAssocID="{3B2EF21F-DD4F-4F05-9A4E-A5998EA90759}" presName="vert1" presStyleCnt="0"/>
      <dgm:spPr/>
    </dgm:pt>
    <dgm:pt modelId="{893C423F-EBF7-43B5-B659-B079F12EFFED}" type="pres">
      <dgm:prSet presAssocID="{6659A626-0ED3-4808-9446-B161978092B2}" presName="thickLine" presStyleLbl="alignNode1" presStyleIdx="3" presStyleCnt="5"/>
      <dgm:spPr/>
    </dgm:pt>
    <dgm:pt modelId="{53D57CD4-0D28-404A-B328-FFB313C5E72C}" type="pres">
      <dgm:prSet presAssocID="{6659A626-0ED3-4808-9446-B161978092B2}" presName="horz1" presStyleCnt="0"/>
      <dgm:spPr/>
    </dgm:pt>
    <dgm:pt modelId="{5D275A3A-4E05-4DB1-B0A4-F1F02A9E7C33}" type="pres">
      <dgm:prSet presAssocID="{6659A626-0ED3-4808-9446-B161978092B2}" presName="tx1" presStyleLbl="revTx" presStyleIdx="3" presStyleCnt="5"/>
      <dgm:spPr/>
    </dgm:pt>
    <dgm:pt modelId="{B22EFBB3-0A11-4D98-948F-8911BD34E4DF}" type="pres">
      <dgm:prSet presAssocID="{6659A626-0ED3-4808-9446-B161978092B2}" presName="vert1" presStyleCnt="0"/>
      <dgm:spPr/>
    </dgm:pt>
    <dgm:pt modelId="{321EAEAC-A87A-47A0-ADE5-CD8D72AD5C89}" type="pres">
      <dgm:prSet presAssocID="{9D8C6BC3-A680-475A-9868-5F25A3A7EDA1}" presName="thickLine" presStyleLbl="alignNode1" presStyleIdx="4" presStyleCnt="5"/>
      <dgm:spPr/>
    </dgm:pt>
    <dgm:pt modelId="{3B29B499-F6A1-48C8-A3DE-6C65266D998C}" type="pres">
      <dgm:prSet presAssocID="{9D8C6BC3-A680-475A-9868-5F25A3A7EDA1}" presName="horz1" presStyleCnt="0"/>
      <dgm:spPr/>
    </dgm:pt>
    <dgm:pt modelId="{796E9BD5-56AB-40F3-82CF-AEE5D88E9DD7}" type="pres">
      <dgm:prSet presAssocID="{9D8C6BC3-A680-475A-9868-5F25A3A7EDA1}" presName="tx1" presStyleLbl="revTx" presStyleIdx="4" presStyleCnt="5"/>
      <dgm:spPr/>
    </dgm:pt>
    <dgm:pt modelId="{728EDB9D-A801-4449-B514-BADBBE6B0FD0}" type="pres">
      <dgm:prSet presAssocID="{9D8C6BC3-A680-475A-9868-5F25A3A7EDA1}" presName="vert1" presStyleCnt="0"/>
      <dgm:spPr/>
    </dgm:pt>
  </dgm:ptLst>
  <dgm:cxnLst>
    <dgm:cxn modelId="{F354E843-B4E0-4F6D-9606-19F28EC9DF16}" srcId="{B91F14CA-7FFE-4BE0-9E79-835AA4120116}" destId="{6659A626-0ED3-4808-9446-B161978092B2}" srcOrd="3" destOrd="0" parTransId="{B31C6210-8F98-4A4A-BDA7-9C01BC7C13E6}" sibTransId="{641BB5C8-6895-4F15-9F05-2CB6398A1ADC}"/>
    <dgm:cxn modelId="{574EDF47-1CDA-44AB-8E73-FBB4C97D7528}" type="presOf" srcId="{EBFB0826-9544-42D8-BE19-697EEB702E70}" destId="{473FC209-9A91-43CB-86DF-7048C145C26B}" srcOrd="0" destOrd="0" presId="urn:microsoft.com/office/officeart/2008/layout/LinedList"/>
    <dgm:cxn modelId="{FCBD105A-6B73-4821-A448-EC028EBE7814}" type="presOf" srcId="{3B2EF21F-DD4F-4F05-9A4E-A5998EA90759}" destId="{DF7C0C70-7DB0-4E99-A4AE-AF2387EAAB39}" srcOrd="0" destOrd="0" presId="urn:microsoft.com/office/officeart/2008/layout/LinedList"/>
    <dgm:cxn modelId="{64ADD680-B206-4115-AE01-D24641E550B3}" type="presOf" srcId="{6659A626-0ED3-4808-9446-B161978092B2}" destId="{5D275A3A-4E05-4DB1-B0A4-F1F02A9E7C33}" srcOrd="0" destOrd="0" presId="urn:microsoft.com/office/officeart/2008/layout/LinedList"/>
    <dgm:cxn modelId="{156CF49B-65F3-43CB-B586-4E6E2EF16110}" srcId="{B91F14CA-7FFE-4BE0-9E79-835AA4120116}" destId="{EBFB0826-9544-42D8-BE19-697EEB702E70}" srcOrd="0" destOrd="0" parTransId="{BBAF8D7A-3DB4-4946-8148-F46544E5ACC0}" sibTransId="{8D2F5506-CB5F-4A2A-B882-72C5BDB65B47}"/>
    <dgm:cxn modelId="{C4FBB29E-528F-476C-918C-2B8527B9EA57}" srcId="{B91F14CA-7FFE-4BE0-9E79-835AA4120116}" destId="{3B2EF21F-DD4F-4F05-9A4E-A5998EA90759}" srcOrd="2" destOrd="0" parTransId="{53498F44-1219-4FA0-824B-21B8AE7127E3}" sibTransId="{F4640003-7196-4670-A513-AC365533C91C}"/>
    <dgm:cxn modelId="{AB3CD7A6-3A3D-4073-8FA6-C5F7F658CD6D}" type="presOf" srcId="{26510147-26D0-4ABA-8925-B9A0C676F66D}" destId="{AE54CB89-B20E-4BF2-A12A-C269C325BB2B}" srcOrd="0" destOrd="0" presId="urn:microsoft.com/office/officeart/2008/layout/LinedList"/>
    <dgm:cxn modelId="{FCC9F5CB-3CE2-49B0-A261-2E1B513E2129}" type="presOf" srcId="{B91F14CA-7FFE-4BE0-9E79-835AA4120116}" destId="{E367459D-D293-41CC-B579-C5DF7007A938}" srcOrd="0" destOrd="0" presId="urn:microsoft.com/office/officeart/2008/layout/LinedList"/>
    <dgm:cxn modelId="{422265DB-D47D-4C1F-99E5-6C2FCDFA0A9A}" type="presOf" srcId="{9D8C6BC3-A680-475A-9868-5F25A3A7EDA1}" destId="{796E9BD5-56AB-40F3-82CF-AEE5D88E9DD7}" srcOrd="0" destOrd="0" presId="urn:microsoft.com/office/officeart/2008/layout/LinedList"/>
    <dgm:cxn modelId="{1D451AE3-A316-49AF-8419-FD09E76D07D3}" srcId="{B91F14CA-7FFE-4BE0-9E79-835AA4120116}" destId="{26510147-26D0-4ABA-8925-B9A0C676F66D}" srcOrd="1" destOrd="0" parTransId="{F36D8C7D-BBD5-4700-BDF4-721DEF2B5C45}" sibTransId="{611F338F-0062-474F-B493-4C347FD56C32}"/>
    <dgm:cxn modelId="{D45938EB-0EC9-403D-B71D-C8C14930AD4D}" srcId="{B91F14CA-7FFE-4BE0-9E79-835AA4120116}" destId="{9D8C6BC3-A680-475A-9868-5F25A3A7EDA1}" srcOrd="4" destOrd="0" parTransId="{7444F5A7-7677-4F77-9F36-A9C03CB3CCB2}" sibTransId="{176E1FDA-29C4-4656-AC1B-F27FDE28105B}"/>
    <dgm:cxn modelId="{77971FFE-C59E-4972-9733-AB7C22B5CC09}" type="presParOf" srcId="{E367459D-D293-41CC-B579-C5DF7007A938}" destId="{E1E0B193-E155-4872-9F5B-FCDCB165E7C2}" srcOrd="0" destOrd="0" presId="urn:microsoft.com/office/officeart/2008/layout/LinedList"/>
    <dgm:cxn modelId="{3675A39A-D17B-4D13-8334-BCE042254570}" type="presParOf" srcId="{E367459D-D293-41CC-B579-C5DF7007A938}" destId="{28A4E4C2-2476-4307-89F0-476D01D8F606}" srcOrd="1" destOrd="0" presId="urn:microsoft.com/office/officeart/2008/layout/LinedList"/>
    <dgm:cxn modelId="{169AB9CF-8041-435F-A89F-00B74D46654E}" type="presParOf" srcId="{28A4E4C2-2476-4307-89F0-476D01D8F606}" destId="{473FC209-9A91-43CB-86DF-7048C145C26B}" srcOrd="0" destOrd="0" presId="urn:microsoft.com/office/officeart/2008/layout/LinedList"/>
    <dgm:cxn modelId="{10976C1B-89C5-4E47-8C4F-792F103D657B}" type="presParOf" srcId="{28A4E4C2-2476-4307-89F0-476D01D8F606}" destId="{75E5134F-FF8E-4818-8C2F-D2D1A53E2EA7}" srcOrd="1" destOrd="0" presId="urn:microsoft.com/office/officeart/2008/layout/LinedList"/>
    <dgm:cxn modelId="{94A3DAE7-EABB-4EFE-BFF7-A0343462E987}" type="presParOf" srcId="{E367459D-D293-41CC-B579-C5DF7007A938}" destId="{4BA26EE9-651D-451C-9D13-35DADF5E183D}" srcOrd="2" destOrd="0" presId="urn:microsoft.com/office/officeart/2008/layout/LinedList"/>
    <dgm:cxn modelId="{27CD43C0-C707-4A14-99DD-3AAFFBACE06E}" type="presParOf" srcId="{E367459D-D293-41CC-B579-C5DF7007A938}" destId="{54D2AE27-CC2A-4328-97AC-0982D3B76F62}" srcOrd="3" destOrd="0" presId="urn:microsoft.com/office/officeart/2008/layout/LinedList"/>
    <dgm:cxn modelId="{334690F9-7249-46EB-8EEF-EA6F735280A4}" type="presParOf" srcId="{54D2AE27-CC2A-4328-97AC-0982D3B76F62}" destId="{AE54CB89-B20E-4BF2-A12A-C269C325BB2B}" srcOrd="0" destOrd="0" presId="urn:microsoft.com/office/officeart/2008/layout/LinedList"/>
    <dgm:cxn modelId="{B07CCB4A-CAC7-452D-B924-FBD522466AC8}" type="presParOf" srcId="{54D2AE27-CC2A-4328-97AC-0982D3B76F62}" destId="{18026021-1C43-47B4-BECE-29A0A608831B}" srcOrd="1" destOrd="0" presId="urn:microsoft.com/office/officeart/2008/layout/LinedList"/>
    <dgm:cxn modelId="{8DE5E22E-D4D8-4625-9A01-CEF0EFA1CB37}" type="presParOf" srcId="{E367459D-D293-41CC-B579-C5DF7007A938}" destId="{2132F87D-AE46-422E-8757-7C3D5C4165CB}" srcOrd="4" destOrd="0" presId="urn:microsoft.com/office/officeart/2008/layout/LinedList"/>
    <dgm:cxn modelId="{AC5314E6-7178-4F77-980F-EFB4523C909A}" type="presParOf" srcId="{E367459D-D293-41CC-B579-C5DF7007A938}" destId="{79ED0B55-72D5-48ED-9C30-A16DA7395F91}" srcOrd="5" destOrd="0" presId="urn:microsoft.com/office/officeart/2008/layout/LinedList"/>
    <dgm:cxn modelId="{3B5A816E-88A4-493B-961D-6192E288D7F5}" type="presParOf" srcId="{79ED0B55-72D5-48ED-9C30-A16DA7395F91}" destId="{DF7C0C70-7DB0-4E99-A4AE-AF2387EAAB39}" srcOrd="0" destOrd="0" presId="urn:microsoft.com/office/officeart/2008/layout/LinedList"/>
    <dgm:cxn modelId="{3019DF36-62FB-4041-8309-E210318D1BB3}" type="presParOf" srcId="{79ED0B55-72D5-48ED-9C30-A16DA7395F91}" destId="{F5A1349B-0D3B-4E8F-8C74-CD287F1F8789}" srcOrd="1" destOrd="0" presId="urn:microsoft.com/office/officeart/2008/layout/LinedList"/>
    <dgm:cxn modelId="{1B256B65-B8EF-4B80-9112-61737188B136}" type="presParOf" srcId="{E367459D-D293-41CC-B579-C5DF7007A938}" destId="{893C423F-EBF7-43B5-B659-B079F12EFFED}" srcOrd="6" destOrd="0" presId="urn:microsoft.com/office/officeart/2008/layout/LinedList"/>
    <dgm:cxn modelId="{A958D55C-3816-44CD-8F6C-874651152CEA}" type="presParOf" srcId="{E367459D-D293-41CC-B579-C5DF7007A938}" destId="{53D57CD4-0D28-404A-B328-FFB313C5E72C}" srcOrd="7" destOrd="0" presId="urn:microsoft.com/office/officeart/2008/layout/LinedList"/>
    <dgm:cxn modelId="{EA4391B9-5E51-48DE-B669-F3A88921E7C0}" type="presParOf" srcId="{53D57CD4-0D28-404A-B328-FFB313C5E72C}" destId="{5D275A3A-4E05-4DB1-B0A4-F1F02A9E7C33}" srcOrd="0" destOrd="0" presId="urn:microsoft.com/office/officeart/2008/layout/LinedList"/>
    <dgm:cxn modelId="{C154C455-66F0-40CC-8DD5-4484B493A6CF}" type="presParOf" srcId="{53D57CD4-0D28-404A-B328-FFB313C5E72C}" destId="{B22EFBB3-0A11-4D98-948F-8911BD34E4DF}" srcOrd="1" destOrd="0" presId="urn:microsoft.com/office/officeart/2008/layout/LinedList"/>
    <dgm:cxn modelId="{AFB991E1-7545-4A8C-896A-CEABFC92EF65}" type="presParOf" srcId="{E367459D-D293-41CC-B579-C5DF7007A938}" destId="{321EAEAC-A87A-47A0-ADE5-CD8D72AD5C89}" srcOrd="8" destOrd="0" presId="urn:microsoft.com/office/officeart/2008/layout/LinedList"/>
    <dgm:cxn modelId="{C918ADBF-AC35-4AB3-9F73-037D8E89FCC2}" type="presParOf" srcId="{E367459D-D293-41CC-B579-C5DF7007A938}" destId="{3B29B499-F6A1-48C8-A3DE-6C65266D998C}" srcOrd="9" destOrd="0" presId="urn:microsoft.com/office/officeart/2008/layout/LinedList"/>
    <dgm:cxn modelId="{EF9CD8B0-8DBC-4816-B596-119678AA1E70}" type="presParOf" srcId="{3B29B499-F6A1-48C8-A3DE-6C65266D998C}" destId="{796E9BD5-56AB-40F3-82CF-AEE5D88E9DD7}" srcOrd="0" destOrd="0" presId="urn:microsoft.com/office/officeart/2008/layout/LinedList"/>
    <dgm:cxn modelId="{3C8D633F-FC0E-4A02-9708-70EC81ABFF0E}" type="presParOf" srcId="{3B29B499-F6A1-48C8-A3DE-6C65266D998C}" destId="{728EDB9D-A801-4449-B514-BADBBE6B0FD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9C3A713-CA69-43F6-8403-9F326085CB86}" type="doc">
      <dgm:prSet loTypeId="urn:microsoft.com/office/officeart/2008/layout/BendingPictureCaptionList" loCatId="picture" qsTypeId="urn:microsoft.com/office/officeart/2005/8/quickstyle/simple3" qsCatId="simple" csTypeId="urn:microsoft.com/office/officeart/2005/8/colors/colorful3" csCatId="colorful" phldr="1"/>
      <dgm:spPr/>
      <dgm:t>
        <a:bodyPr/>
        <a:lstStyle/>
        <a:p>
          <a:endParaRPr lang="en-GB"/>
        </a:p>
      </dgm:t>
    </dgm:pt>
    <dgm:pt modelId="{1C33B6DD-6717-4E1A-915C-A82C4BA73141}">
      <dgm:prSet phldrT="[Text]"/>
      <dgm:spPr/>
      <dgm:t>
        <a:bodyPr/>
        <a:lstStyle/>
        <a:p>
          <a:r>
            <a:rPr lang="en-GB" dirty="0"/>
            <a:t>PROOF READ BEFORE SUBMISSION</a:t>
          </a:r>
        </a:p>
      </dgm:t>
    </dgm:pt>
    <dgm:pt modelId="{CA793B87-45D6-47EA-9994-1CE0566D82EC}" type="parTrans" cxnId="{7B758ADD-C72C-47CB-BFEB-A65CE7D36069}">
      <dgm:prSet/>
      <dgm:spPr/>
      <dgm:t>
        <a:bodyPr/>
        <a:lstStyle/>
        <a:p>
          <a:endParaRPr lang="en-GB"/>
        </a:p>
      </dgm:t>
    </dgm:pt>
    <dgm:pt modelId="{598ED3DD-DE69-4D85-9C6D-2C871C91E2F1}" type="sibTrans" cxnId="{7B758ADD-C72C-47CB-BFEB-A65CE7D36069}">
      <dgm:prSet/>
      <dgm:spPr/>
      <dgm:t>
        <a:bodyPr/>
        <a:lstStyle/>
        <a:p>
          <a:endParaRPr lang="en-GB"/>
        </a:p>
      </dgm:t>
    </dgm:pt>
    <dgm:pt modelId="{D1EFAFE3-2F6B-4512-8CF9-1C19F85643EA}">
      <dgm:prSet phldrT="[Text]"/>
      <dgm:spPr/>
      <dgm:t>
        <a:bodyPr/>
        <a:lstStyle/>
        <a:p>
          <a:r>
            <a:rPr lang="en-GB"/>
            <a:t>CHECK YOU’VE ADDRESSED THE TASK</a:t>
          </a:r>
        </a:p>
      </dgm:t>
    </dgm:pt>
    <dgm:pt modelId="{6460C18F-2945-4EF2-869E-CBE85F230517}" type="parTrans" cxnId="{6AF3A5D8-37BC-4054-AE18-ADA650A7A511}">
      <dgm:prSet/>
      <dgm:spPr/>
      <dgm:t>
        <a:bodyPr/>
        <a:lstStyle/>
        <a:p>
          <a:endParaRPr lang="en-GB"/>
        </a:p>
      </dgm:t>
    </dgm:pt>
    <dgm:pt modelId="{7E987DCD-A04A-4AF4-B766-7E6FE5D4D198}" type="sibTrans" cxnId="{6AF3A5D8-37BC-4054-AE18-ADA650A7A511}">
      <dgm:prSet/>
      <dgm:spPr/>
      <dgm:t>
        <a:bodyPr/>
        <a:lstStyle/>
        <a:p>
          <a:endParaRPr lang="en-GB"/>
        </a:p>
      </dgm:t>
    </dgm:pt>
    <dgm:pt modelId="{CAE1CC06-A85E-4D9D-A752-B1BFC1F34A5C}">
      <dgm:prSet phldrT="[Text]"/>
      <dgm:spPr/>
      <dgm:t>
        <a:bodyPr/>
        <a:lstStyle/>
        <a:p>
          <a:r>
            <a:rPr lang="en-GB"/>
            <a:t>BREIF CONCLUSION – NOTHING NEW</a:t>
          </a:r>
        </a:p>
      </dgm:t>
    </dgm:pt>
    <dgm:pt modelId="{0F8BF8A0-9809-4438-8E6C-9BFD3DF83025}" type="parTrans" cxnId="{EF8B0AF7-4E3D-4353-B4A5-90C93CCE9BB4}">
      <dgm:prSet/>
      <dgm:spPr/>
      <dgm:t>
        <a:bodyPr/>
        <a:lstStyle/>
        <a:p>
          <a:endParaRPr lang="en-GB"/>
        </a:p>
      </dgm:t>
    </dgm:pt>
    <dgm:pt modelId="{9C43FBF4-F3EF-46D7-8219-FEF06F0199C9}" type="sibTrans" cxnId="{EF8B0AF7-4E3D-4353-B4A5-90C93CCE9BB4}">
      <dgm:prSet/>
      <dgm:spPr/>
      <dgm:t>
        <a:bodyPr/>
        <a:lstStyle/>
        <a:p>
          <a:endParaRPr lang="en-GB"/>
        </a:p>
      </dgm:t>
    </dgm:pt>
    <dgm:pt modelId="{9F71C812-2B96-497E-A5AF-25CE6DB409D0}" type="pres">
      <dgm:prSet presAssocID="{09C3A713-CA69-43F6-8403-9F326085CB86}" presName="Name0" presStyleCnt="0">
        <dgm:presLayoutVars>
          <dgm:dir/>
          <dgm:resizeHandles val="exact"/>
        </dgm:presLayoutVars>
      </dgm:prSet>
      <dgm:spPr/>
    </dgm:pt>
    <dgm:pt modelId="{72A0BF0C-88C9-4211-B34B-95F49B80E6B0}" type="pres">
      <dgm:prSet presAssocID="{1C33B6DD-6717-4E1A-915C-A82C4BA73141}" presName="composite" presStyleCnt="0"/>
      <dgm:spPr/>
    </dgm:pt>
    <dgm:pt modelId="{55689918-2AB7-4B58-BCB6-346AF8F941A1}" type="pres">
      <dgm:prSet presAssocID="{1C33B6DD-6717-4E1A-915C-A82C4BA73141}" presName="rect1" presStyleLbl="bgImgPlac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0D6A9B7B-B065-4528-BE0B-4CA79D6EB6A7}" type="pres">
      <dgm:prSet presAssocID="{1C33B6DD-6717-4E1A-915C-A82C4BA73141}" presName="wedgeRectCallout1" presStyleLbl="node1" presStyleIdx="0" presStyleCnt="3">
        <dgm:presLayoutVars>
          <dgm:bulletEnabled val="1"/>
        </dgm:presLayoutVars>
      </dgm:prSet>
      <dgm:spPr/>
    </dgm:pt>
    <dgm:pt modelId="{AFF94CF2-AFE0-41D6-9BAE-F959344EE979}" type="pres">
      <dgm:prSet presAssocID="{598ED3DD-DE69-4D85-9C6D-2C871C91E2F1}" presName="sibTrans" presStyleCnt="0"/>
      <dgm:spPr/>
    </dgm:pt>
    <dgm:pt modelId="{7B39E5D8-2784-4648-AA30-094389C22D89}" type="pres">
      <dgm:prSet presAssocID="{D1EFAFE3-2F6B-4512-8CF9-1C19F85643EA}" presName="composite" presStyleCnt="0"/>
      <dgm:spPr/>
    </dgm:pt>
    <dgm:pt modelId="{F08EBCEE-A563-4B8A-9C48-554B114A4A33}" type="pres">
      <dgm:prSet presAssocID="{D1EFAFE3-2F6B-4512-8CF9-1C19F85643EA}" presName="rect1" presStyleLbl="bgImgPlac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t="-23000" b="-23000"/>
          </a:stretch>
        </a:blipFill>
      </dgm:spPr>
      <dgm:extLst>
        <a:ext uri="{E40237B7-FDA0-4F09-8148-C483321AD2D9}">
          <dgm14:cNvPr xmlns:dgm14="http://schemas.microsoft.com/office/drawing/2010/diagram" id="0" name="" descr="Clipboard Checked with solid fill"/>
        </a:ext>
      </dgm:extLst>
    </dgm:pt>
    <dgm:pt modelId="{30495959-E9FD-400B-9725-AC9F4448D228}" type="pres">
      <dgm:prSet presAssocID="{D1EFAFE3-2F6B-4512-8CF9-1C19F85643EA}" presName="wedgeRectCallout1" presStyleLbl="node1" presStyleIdx="1" presStyleCnt="3">
        <dgm:presLayoutVars>
          <dgm:bulletEnabled val="1"/>
        </dgm:presLayoutVars>
      </dgm:prSet>
      <dgm:spPr/>
    </dgm:pt>
    <dgm:pt modelId="{DDDE1937-86ED-4443-B151-BF18C2432BDD}" type="pres">
      <dgm:prSet presAssocID="{7E987DCD-A04A-4AF4-B766-7E6FE5D4D198}" presName="sibTrans" presStyleCnt="0"/>
      <dgm:spPr/>
    </dgm:pt>
    <dgm:pt modelId="{98E0DED6-C2BB-45F0-82B9-EA3248A7EB9E}" type="pres">
      <dgm:prSet presAssocID="{CAE1CC06-A85E-4D9D-A752-B1BFC1F34A5C}" presName="composite" presStyleCnt="0"/>
      <dgm:spPr/>
    </dgm:pt>
    <dgm:pt modelId="{DD16CAC2-C1D0-473B-A83B-AC8D9D2F0472}" type="pres">
      <dgm:prSet presAssocID="{CAE1CC06-A85E-4D9D-A752-B1BFC1F34A5C}" presName="rect1" presStyleLbl="bgImgPlac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t="-23000" b="-23000"/>
          </a:stretch>
        </a:blipFill>
      </dgm:spPr>
      <dgm:extLst>
        <a:ext uri="{E40237B7-FDA0-4F09-8148-C483321AD2D9}">
          <dgm14:cNvPr xmlns:dgm14="http://schemas.microsoft.com/office/drawing/2010/diagram" id="0" name="" descr="Lightbulb and pencil with solid fill"/>
        </a:ext>
      </dgm:extLst>
    </dgm:pt>
    <dgm:pt modelId="{8287DF51-C898-4948-9DC6-50BACF96B700}" type="pres">
      <dgm:prSet presAssocID="{CAE1CC06-A85E-4D9D-A752-B1BFC1F34A5C}" presName="wedgeRectCallout1" presStyleLbl="node1" presStyleIdx="2" presStyleCnt="3">
        <dgm:presLayoutVars>
          <dgm:bulletEnabled val="1"/>
        </dgm:presLayoutVars>
      </dgm:prSet>
      <dgm:spPr/>
    </dgm:pt>
  </dgm:ptLst>
  <dgm:cxnLst>
    <dgm:cxn modelId="{F4122A04-EDE3-468F-BA6A-253199F3546F}" type="presOf" srcId="{D1EFAFE3-2F6B-4512-8CF9-1C19F85643EA}" destId="{30495959-E9FD-400B-9725-AC9F4448D228}" srcOrd="0" destOrd="0" presId="urn:microsoft.com/office/officeart/2008/layout/BendingPictureCaptionList"/>
    <dgm:cxn modelId="{21159513-4294-4582-8EF4-932C6B5A8720}" type="presOf" srcId="{CAE1CC06-A85E-4D9D-A752-B1BFC1F34A5C}" destId="{8287DF51-C898-4948-9DC6-50BACF96B700}" srcOrd="0" destOrd="0" presId="urn:microsoft.com/office/officeart/2008/layout/BendingPictureCaptionList"/>
    <dgm:cxn modelId="{90107625-A8EE-4476-8779-C74F57634770}" type="presOf" srcId="{1C33B6DD-6717-4E1A-915C-A82C4BA73141}" destId="{0D6A9B7B-B065-4528-BE0B-4CA79D6EB6A7}" srcOrd="0" destOrd="0" presId="urn:microsoft.com/office/officeart/2008/layout/BendingPictureCaptionList"/>
    <dgm:cxn modelId="{4C64553D-F7A5-40E7-93B4-48B8FD518C44}" type="presOf" srcId="{09C3A713-CA69-43F6-8403-9F326085CB86}" destId="{9F71C812-2B96-497E-A5AF-25CE6DB409D0}" srcOrd="0" destOrd="0" presId="urn:microsoft.com/office/officeart/2008/layout/BendingPictureCaptionList"/>
    <dgm:cxn modelId="{6AF3A5D8-37BC-4054-AE18-ADA650A7A511}" srcId="{09C3A713-CA69-43F6-8403-9F326085CB86}" destId="{D1EFAFE3-2F6B-4512-8CF9-1C19F85643EA}" srcOrd="1" destOrd="0" parTransId="{6460C18F-2945-4EF2-869E-CBE85F230517}" sibTransId="{7E987DCD-A04A-4AF4-B766-7E6FE5D4D198}"/>
    <dgm:cxn modelId="{7B758ADD-C72C-47CB-BFEB-A65CE7D36069}" srcId="{09C3A713-CA69-43F6-8403-9F326085CB86}" destId="{1C33B6DD-6717-4E1A-915C-A82C4BA73141}" srcOrd="0" destOrd="0" parTransId="{CA793B87-45D6-47EA-9994-1CE0566D82EC}" sibTransId="{598ED3DD-DE69-4D85-9C6D-2C871C91E2F1}"/>
    <dgm:cxn modelId="{EF8B0AF7-4E3D-4353-B4A5-90C93CCE9BB4}" srcId="{09C3A713-CA69-43F6-8403-9F326085CB86}" destId="{CAE1CC06-A85E-4D9D-A752-B1BFC1F34A5C}" srcOrd="2" destOrd="0" parTransId="{0F8BF8A0-9809-4438-8E6C-9BFD3DF83025}" sibTransId="{9C43FBF4-F3EF-46D7-8219-FEF06F0199C9}"/>
    <dgm:cxn modelId="{078CDA3D-338C-4533-BC28-96ABAE5F6A27}" type="presParOf" srcId="{9F71C812-2B96-497E-A5AF-25CE6DB409D0}" destId="{72A0BF0C-88C9-4211-B34B-95F49B80E6B0}" srcOrd="0" destOrd="0" presId="urn:microsoft.com/office/officeart/2008/layout/BendingPictureCaptionList"/>
    <dgm:cxn modelId="{6D69FA89-F64F-4ABC-8062-2B017AB0BFF0}" type="presParOf" srcId="{72A0BF0C-88C9-4211-B34B-95F49B80E6B0}" destId="{55689918-2AB7-4B58-BCB6-346AF8F941A1}" srcOrd="0" destOrd="0" presId="urn:microsoft.com/office/officeart/2008/layout/BendingPictureCaptionList"/>
    <dgm:cxn modelId="{0663CE67-C2B2-40AF-A825-2CC5C47F7AC1}" type="presParOf" srcId="{72A0BF0C-88C9-4211-B34B-95F49B80E6B0}" destId="{0D6A9B7B-B065-4528-BE0B-4CA79D6EB6A7}" srcOrd="1" destOrd="0" presId="urn:microsoft.com/office/officeart/2008/layout/BendingPictureCaptionList"/>
    <dgm:cxn modelId="{55B5B977-B1F0-4BAF-9873-7A59B174AE90}" type="presParOf" srcId="{9F71C812-2B96-497E-A5AF-25CE6DB409D0}" destId="{AFF94CF2-AFE0-41D6-9BAE-F959344EE979}" srcOrd="1" destOrd="0" presId="urn:microsoft.com/office/officeart/2008/layout/BendingPictureCaptionList"/>
    <dgm:cxn modelId="{02D707D4-2671-43CA-8934-BDEC61C8ED28}" type="presParOf" srcId="{9F71C812-2B96-497E-A5AF-25CE6DB409D0}" destId="{7B39E5D8-2784-4648-AA30-094389C22D89}" srcOrd="2" destOrd="0" presId="urn:microsoft.com/office/officeart/2008/layout/BendingPictureCaptionList"/>
    <dgm:cxn modelId="{BFAFDC16-D0F7-4480-8A16-E81070147F6B}" type="presParOf" srcId="{7B39E5D8-2784-4648-AA30-094389C22D89}" destId="{F08EBCEE-A563-4B8A-9C48-554B114A4A33}" srcOrd="0" destOrd="0" presId="urn:microsoft.com/office/officeart/2008/layout/BendingPictureCaptionList"/>
    <dgm:cxn modelId="{84A94BF9-4BFD-4652-B816-159AD5106D07}" type="presParOf" srcId="{7B39E5D8-2784-4648-AA30-094389C22D89}" destId="{30495959-E9FD-400B-9725-AC9F4448D228}" srcOrd="1" destOrd="0" presId="urn:microsoft.com/office/officeart/2008/layout/BendingPictureCaptionList"/>
    <dgm:cxn modelId="{6845924C-EC1E-4EEC-B1CE-B9DE7398F865}" type="presParOf" srcId="{9F71C812-2B96-497E-A5AF-25CE6DB409D0}" destId="{DDDE1937-86ED-4443-B151-BF18C2432BDD}" srcOrd="3" destOrd="0" presId="urn:microsoft.com/office/officeart/2008/layout/BendingPictureCaptionList"/>
    <dgm:cxn modelId="{EE472596-DFE7-4690-AE59-BD1E615E4F06}" type="presParOf" srcId="{9F71C812-2B96-497E-A5AF-25CE6DB409D0}" destId="{98E0DED6-C2BB-45F0-82B9-EA3248A7EB9E}" srcOrd="4" destOrd="0" presId="urn:microsoft.com/office/officeart/2008/layout/BendingPictureCaptionList"/>
    <dgm:cxn modelId="{616E0C1B-2446-4000-90CE-CBEDEF9EC935}" type="presParOf" srcId="{98E0DED6-C2BB-45F0-82B9-EA3248A7EB9E}" destId="{DD16CAC2-C1D0-473B-A83B-AC8D9D2F0472}" srcOrd="0" destOrd="0" presId="urn:microsoft.com/office/officeart/2008/layout/BendingPictureCaptionList"/>
    <dgm:cxn modelId="{7CC9B242-A755-4258-992D-8D2996B8FDEF}" type="presParOf" srcId="{98E0DED6-C2BB-45F0-82B9-EA3248A7EB9E}" destId="{8287DF51-C898-4948-9DC6-50BACF96B700}" srcOrd="1" destOrd="0" presId="urn:microsoft.com/office/officeart/2008/layout/BendingPictureCap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6166E5-6D42-4FC1-8109-DB32BC25EF3E}">
      <dsp:nvSpPr>
        <dsp:cNvPr id="0" name=""/>
        <dsp:cNvSpPr/>
      </dsp:nvSpPr>
      <dsp:spPr>
        <a:xfrm>
          <a:off x="0" y="27286"/>
          <a:ext cx="10515600" cy="675327"/>
        </a:xfrm>
        <a:prstGeom prst="roundRect">
          <a:avLst/>
        </a:prstGeom>
        <a:solidFill>
          <a:schemeClr val="accent2">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1. Select your second country for your Assignment Case Study </a:t>
          </a:r>
          <a:endParaRPr lang="en-US" sz="1700" kern="1200" dirty="0"/>
        </a:p>
      </dsp:txBody>
      <dsp:txXfrm>
        <a:off x="32967" y="60253"/>
        <a:ext cx="10449666" cy="609393"/>
      </dsp:txXfrm>
    </dsp:sp>
    <dsp:sp modelId="{90B0F6CC-C539-4ADE-98AF-D41420F79C52}">
      <dsp:nvSpPr>
        <dsp:cNvPr id="0" name=""/>
        <dsp:cNvSpPr/>
      </dsp:nvSpPr>
      <dsp:spPr>
        <a:xfrm>
          <a:off x="0" y="751573"/>
          <a:ext cx="10515600" cy="675327"/>
        </a:xfrm>
        <a:prstGeom prst="roundRect">
          <a:avLst/>
        </a:prstGeom>
        <a:solidFill>
          <a:schemeClr val="accent3">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2. Use the Hofstede Insight tool on Moodle to understand the value of the 6 cultural dimensions for your chosen case studies </a:t>
          </a:r>
          <a:endParaRPr lang="en-US" sz="1700" kern="1200" dirty="0"/>
        </a:p>
      </dsp:txBody>
      <dsp:txXfrm>
        <a:off x="32967" y="784540"/>
        <a:ext cx="10449666" cy="609393"/>
      </dsp:txXfrm>
    </dsp:sp>
    <dsp:sp modelId="{DB638946-AB82-49B6-8B70-45EA9CC3F2F1}">
      <dsp:nvSpPr>
        <dsp:cNvPr id="0" name=""/>
        <dsp:cNvSpPr/>
      </dsp:nvSpPr>
      <dsp:spPr>
        <a:xfrm>
          <a:off x="0" y="1475861"/>
          <a:ext cx="10515600" cy="675327"/>
        </a:xfrm>
        <a:prstGeom prst="roundRect">
          <a:avLst/>
        </a:prstGeom>
        <a:solidFill>
          <a:schemeClr val="accent4">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3. Once you have all of the 6 dimensions, this will provide the framework to describe the values of your chosen Country A (Hotel location) and your Country B (your visitor from another culture) </a:t>
          </a:r>
          <a:endParaRPr lang="en-US" sz="1700" kern="1200" dirty="0"/>
        </a:p>
      </dsp:txBody>
      <dsp:txXfrm>
        <a:off x="32967" y="1508828"/>
        <a:ext cx="10449666" cy="609393"/>
      </dsp:txXfrm>
    </dsp:sp>
    <dsp:sp modelId="{0D8EEF2B-041D-44D9-B456-8A5885403984}">
      <dsp:nvSpPr>
        <dsp:cNvPr id="0" name=""/>
        <dsp:cNvSpPr/>
      </dsp:nvSpPr>
      <dsp:spPr>
        <a:xfrm>
          <a:off x="0" y="2200149"/>
          <a:ext cx="10515600" cy="675327"/>
        </a:xfrm>
        <a:prstGeom prst="roundRect">
          <a:avLst/>
        </a:prstGeom>
        <a:solidFill>
          <a:schemeClr val="accent5">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4. The dimensions will allow you to use a theoretical platform for your analysis of the cultural values and differences for each country </a:t>
          </a:r>
          <a:endParaRPr lang="en-US" sz="1700" kern="1200" dirty="0"/>
        </a:p>
      </dsp:txBody>
      <dsp:txXfrm>
        <a:off x="32967" y="2233116"/>
        <a:ext cx="10449666" cy="609393"/>
      </dsp:txXfrm>
    </dsp:sp>
    <dsp:sp modelId="{F06708F9-63AF-43B0-98F5-81AF26671E30}">
      <dsp:nvSpPr>
        <dsp:cNvPr id="0" name=""/>
        <dsp:cNvSpPr/>
      </dsp:nvSpPr>
      <dsp:spPr>
        <a:xfrm>
          <a:off x="0" y="2924436"/>
          <a:ext cx="10515600" cy="675327"/>
        </a:xfrm>
        <a:prstGeom prst="roundRect">
          <a:avLst/>
        </a:prstGeom>
        <a:solidFill>
          <a:schemeClr val="accent6">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5. Once you understand the values and differences between Country A and Country B- this will generate the handbook required for training the hotel staff</a:t>
          </a:r>
          <a:endParaRPr lang="en-US" sz="1700" kern="1200" dirty="0"/>
        </a:p>
      </dsp:txBody>
      <dsp:txXfrm>
        <a:off x="32967" y="2957403"/>
        <a:ext cx="10449666" cy="609393"/>
      </dsp:txXfrm>
    </dsp:sp>
    <dsp:sp modelId="{A3ACA8E6-1BEC-41D2-A43A-C41F24F34C8F}">
      <dsp:nvSpPr>
        <dsp:cNvPr id="0" name=""/>
        <dsp:cNvSpPr/>
      </dsp:nvSpPr>
      <dsp:spPr>
        <a:xfrm>
          <a:off x="0" y="3648724"/>
          <a:ext cx="10515600" cy="675327"/>
        </a:xfrm>
        <a:prstGeom prst="roundRect">
          <a:avLst/>
        </a:prstGeom>
        <a:solidFill>
          <a:schemeClr val="accent2">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hlinkClick xmlns:r="http://schemas.openxmlformats.org/officeDocument/2006/relationships" r:id="rId1">
                <a:extLst>
                  <a:ext uri="{A12FA001-AC4F-418D-AE19-62706E023703}">
                    <ahyp:hlinkClr xmlns:ahyp="http://schemas.microsoft.com/office/drawing/2018/hyperlinkcolor" val="tx"/>
                  </a:ext>
                </a:extLst>
              </a:hlinkClick>
            </a:rPr>
            <a:t>https://www.hofstede-insights.com/product/compare-countries/</a:t>
          </a:r>
          <a:endParaRPr lang="en-US" sz="1700" kern="1200" dirty="0"/>
        </a:p>
      </dsp:txBody>
      <dsp:txXfrm>
        <a:off x="32967" y="3681691"/>
        <a:ext cx="10449666" cy="6093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0EA9B9-28FE-48C8-991B-1348E26DFAA9}">
      <dsp:nvSpPr>
        <dsp:cNvPr id="0" name=""/>
        <dsp:cNvSpPr/>
      </dsp:nvSpPr>
      <dsp:spPr>
        <a:xfrm>
          <a:off x="6546" y="1203262"/>
          <a:ext cx="2090554" cy="1560555"/>
        </a:xfrm>
        <a:prstGeom prst="round2SameRect">
          <a:avLst>
            <a:gd name="adj1" fmla="val 8000"/>
            <a:gd name="adj2" fmla="val 0"/>
          </a:avLst>
        </a:prstGeom>
        <a:solidFill>
          <a:schemeClr val="dk1">
            <a:alpha val="90000"/>
            <a:tint val="40000"/>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83820" rIns="27940" bIns="27940" numCol="1" spcCol="1270" anchor="t" anchorCtr="0">
          <a:noAutofit/>
        </a:bodyPr>
        <a:lstStyle/>
        <a:p>
          <a:pPr marL="228600" lvl="1" indent="-228600" algn="ctr" defTabSz="977900">
            <a:lnSpc>
              <a:spcPct val="90000"/>
            </a:lnSpc>
            <a:spcBef>
              <a:spcPct val="0"/>
            </a:spcBef>
            <a:spcAft>
              <a:spcPct val="15000"/>
            </a:spcAft>
            <a:buChar char="•"/>
          </a:pPr>
          <a:r>
            <a:rPr lang="en-GB" sz="2200" kern="1200" dirty="0"/>
            <a:t>Engagement with Literature</a:t>
          </a:r>
        </a:p>
      </dsp:txBody>
      <dsp:txXfrm>
        <a:off x="43112" y="1239828"/>
        <a:ext cx="2017422" cy="1523989"/>
      </dsp:txXfrm>
    </dsp:sp>
    <dsp:sp modelId="{4D831E5E-D7E3-4CCC-855A-86CF940B07D6}">
      <dsp:nvSpPr>
        <dsp:cNvPr id="0" name=""/>
        <dsp:cNvSpPr/>
      </dsp:nvSpPr>
      <dsp:spPr>
        <a:xfrm>
          <a:off x="6546" y="2763817"/>
          <a:ext cx="2090554" cy="67103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0" rIns="60960" bIns="0" numCol="1" spcCol="1270" anchor="ctr" anchorCtr="0">
          <a:noAutofit/>
        </a:bodyPr>
        <a:lstStyle/>
        <a:p>
          <a:pPr marL="0" lvl="0" indent="0" algn="l" defTabSz="2133600">
            <a:lnSpc>
              <a:spcPct val="90000"/>
            </a:lnSpc>
            <a:spcBef>
              <a:spcPct val="0"/>
            </a:spcBef>
            <a:spcAft>
              <a:spcPct val="35000"/>
            </a:spcAft>
            <a:buNone/>
          </a:pPr>
          <a:r>
            <a:rPr lang="en-GB" sz="4800" kern="1200" dirty="0"/>
            <a:t>10%</a:t>
          </a:r>
        </a:p>
      </dsp:txBody>
      <dsp:txXfrm>
        <a:off x="6546" y="2763817"/>
        <a:ext cx="1472221" cy="671038"/>
      </dsp:txXfrm>
    </dsp:sp>
    <dsp:sp modelId="{038481B1-A4E8-4DDA-85C4-681A46BCE38A}">
      <dsp:nvSpPr>
        <dsp:cNvPr id="0" name=""/>
        <dsp:cNvSpPr/>
      </dsp:nvSpPr>
      <dsp:spPr>
        <a:xfrm>
          <a:off x="1537906" y="2870406"/>
          <a:ext cx="731694" cy="731694"/>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chemeClr val="dk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1F87D48-2AA0-4375-BF72-9476BF27ECE1}">
      <dsp:nvSpPr>
        <dsp:cNvPr id="0" name=""/>
        <dsp:cNvSpPr/>
      </dsp:nvSpPr>
      <dsp:spPr>
        <a:xfrm>
          <a:off x="2450873" y="1203262"/>
          <a:ext cx="2090554" cy="1560555"/>
        </a:xfrm>
        <a:prstGeom prst="round2SameRect">
          <a:avLst>
            <a:gd name="adj1" fmla="val 8000"/>
            <a:gd name="adj2" fmla="val 0"/>
          </a:avLst>
        </a:prstGeom>
        <a:solidFill>
          <a:schemeClr val="dk1">
            <a:alpha val="90000"/>
            <a:tint val="40000"/>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83820" rIns="27940" bIns="27940" numCol="1" spcCol="1270" anchor="t" anchorCtr="0">
          <a:noAutofit/>
        </a:bodyPr>
        <a:lstStyle/>
        <a:p>
          <a:pPr marL="228600" lvl="1" indent="-228600" algn="ctr" defTabSz="977900">
            <a:lnSpc>
              <a:spcPct val="90000"/>
            </a:lnSpc>
            <a:spcBef>
              <a:spcPct val="0"/>
            </a:spcBef>
            <a:spcAft>
              <a:spcPct val="15000"/>
            </a:spcAft>
            <a:buChar char="•"/>
          </a:pPr>
          <a:r>
            <a:rPr lang="en-GB" sz="2200" kern="1200" dirty="0"/>
            <a:t>Knowledge and Understanding Skills</a:t>
          </a:r>
        </a:p>
      </dsp:txBody>
      <dsp:txXfrm>
        <a:off x="2487439" y="1239828"/>
        <a:ext cx="2017422" cy="1523989"/>
      </dsp:txXfrm>
    </dsp:sp>
    <dsp:sp modelId="{7C0D1F92-CD5B-403D-B5E8-D5AA215610D7}">
      <dsp:nvSpPr>
        <dsp:cNvPr id="0" name=""/>
        <dsp:cNvSpPr/>
      </dsp:nvSpPr>
      <dsp:spPr>
        <a:xfrm>
          <a:off x="2450873" y="2763817"/>
          <a:ext cx="2090554" cy="67103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0" rIns="60960" bIns="0" numCol="1" spcCol="1270" anchor="ctr" anchorCtr="0">
          <a:noAutofit/>
        </a:bodyPr>
        <a:lstStyle/>
        <a:p>
          <a:pPr marL="0" lvl="0" indent="0" algn="l" defTabSz="2133600">
            <a:lnSpc>
              <a:spcPct val="90000"/>
            </a:lnSpc>
            <a:spcBef>
              <a:spcPct val="0"/>
            </a:spcBef>
            <a:spcAft>
              <a:spcPct val="35000"/>
            </a:spcAft>
            <a:buNone/>
          </a:pPr>
          <a:r>
            <a:rPr lang="en-GB" sz="4800" kern="1200" dirty="0"/>
            <a:t>20%</a:t>
          </a:r>
        </a:p>
      </dsp:txBody>
      <dsp:txXfrm>
        <a:off x="2450873" y="2763817"/>
        <a:ext cx="1472221" cy="671038"/>
      </dsp:txXfrm>
    </dsp:sp>
    <dsp:sp modelId="{05524F69-A509-4A51-917B-A09EB30DDCBC}">
      <dsp:nvSpPr>
        <dsp:cNvPr id="0" name=""/>
        <dsp:cNvSpPr/>
      </dsp:nvSpPr>
      <dsp:spPr>
        <a:xfrm>
          <a:off x="3982233" y="2870406"/>
          <a:ext cx="731694" cy="731694"/>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chemeClr val="dk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134879E-4414-497F-8FB2-33807C87FE5A}">
      <dsp:nvSpPr>
        <dsp:cNvPr id="0" name=""/>
        <dsp:cNvSpPr/>
      </dsp:nvSpPr>
      <dsp:spPr>
        <a:xfrm>
          <a:off x="4895200" y="1203262"/>
          <a:ext cx="2090554" cy="1560555"/>
        </a:xfrm>
        <a:prstGeom prst="round2SameRect">
          <a:avLst>
            <a:gd name="adj1" fmla="val 8000"/>
            <a:gd name="adj2" fmla="val 0"/>
          </a:avLst>
        </a:prstGeom>
        <a:solidFill>
          <a:schemeClr val="dk1">
            <a:alpha val="90000"/>
            <a:tint val="40000"/>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83820" rIns="27940" bIns="27940" numCol="1" spcCol="1270" anchor="t" anchorCtr="0">
          <a:noAutofit/>
        </a:bodyPr>
        <a:lstStyle/>
        <a:p>
          <a:pPr marL="228600" lvl="1" indent="-228600" algn="ctr" defTabSz="977900">
            <a:lnSpc>
              <a:spcPct val="90000"/>
            </a:lnSpc>
            <a:spcBef>
              <a:spcPct val="0"/>
            </a:spcBef>
            <a:spcAft>
              <a:spcPct val="15000"/>
            </a:spcAft>
            <a:buChar char="•"/>
          </a:pPr>
          <a:r>
            <a:rPr lang="en-GB" sz="2200" kern="1200" dirty="0"/>
            <a:t>Cognitive &amp; Intellectual Skills</a:t>
          </a:r>
        </a:p>
      </dsp:txBody>
      <dsp:txXfrm>
        <a:off x="4931766" y="1239828"/>
        <a:ext cx="2017422" cy="1523989"/>
      </dsp:txXfrm>
    </dsp:sp>
    <dsp:sp modelId="{727307DD-52BE-49B8-8270-BD2118B85052}">
      <dsp:nvSpPr>
        <dsp:cNvPr id="0" name=""/>
        <dsp:cNvSpPr/>
      </dsp:nvSpPr>
      <dsp:spPr>
        <a:xfrm>
          <a:off x="4895200" y="2763817"/>
          <a:ext cx="2090554" cy="67103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0" rIns="60960" bIns="0" numCol="1" spcCol="1270" anchor="ctr" anchorCtr="0">
          <a:noAutofit/>
        </a:bodyPr>
        <a:lstStyle/>
        <a:p>
          <a:pPr marL="0" lvl="0" indent="0" algn="l" defTabSz="2133600">
            <a:lnSpc>
              <a:spcPct val="90000"/>
            </a:lnSpc>
            <a:spcBef>
              <a:spcPct val="0"/>
            </a:spcBef>
            <a:spcAft>
              <a:spcPct val="35000"/>
            </a:spcAft>
            <a:buNone/>
          </a:pPr>
          <a:r>
            <a:rPr lang="en-GB" sz="4800" kern="1200" dirty="0"/>
            <a:t>30%</a:t>
          </a:r>
        </a:p>
      </dsp:txBody>
      <dsp:txXfrm>
        <a:off x="4895200" y="2763817"/>
        <a:ext cx="1472221" cy="671038"/>
      </dsp:txXfrm>
    </dsp:sp>
    <dsp:sp modelId="{857499CD-92B6-4A0A-854B-0F6DD9D1685C}">
      <dsp:nvSpPr>
        <dsp:cNvPr id="0" name=""/>
        <dsp:cNvSpPr/>
      </dsp:nvSpPr>
      <dsp:spPr>
        <a:xfrm>
          <a:off x="6426560" y="2870406"/>
          <a:ext cx="731694" cy="731694"/>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solidFill>
            <a:schemeClr val="dk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986CD2E-4B25-4CF9-BC79-BD88CC960125}">
      <dsp:nvSpPr>
        <dsp:cNvPr id="0" name=""/>
        <dsp:cNvSpPr/>
      </dsp:nvSpPr>
      <dsp:spPr>
        <a:xfrm>
          <a:off x="7339611" y="1197909"/>
          <a:ext cx="2090554" cy="1560555"/>
        </a:xfrm>
        <a:prstGeom prst="round2SameRect">
          <a:avLst>
            <a:gd name="adj1" fmla="val 8000"/>
            <a:gd name="adj2" fmla="val 0"/>
          </a:avLst>
        </a:prstGeom>
        <a:solidFill>
          <a:schemeClr val="dk1">
            <a:alpha val="90000"/>
            <a:tint val="40000"/>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83820" rIns="27940" bIns="27940" numCol="1" spcCol="1270" anchor="t" anchorCtr="0">
          <a:noAutofit/>
        </a:bodyPr>
        <a:lstStyle/>
        <a:p>
          <a:pPr marL="228600" lvl="1" indent="-228600" algn="ctr" defTabSz="977900">
            <a:lnSpc>
              <a:spcPct val="90000"/>
            </a:lnSpc>
            <a:spcBef>
              <a:spcPct val="0"/>
            </a:spcBef>
            <a:spcAft>
              <a:spcPct val="15000"/>
            </a:spcAft>
            <a:buChar char="•"/>
          </a:pPr>
          <a:r>
            <a:rPr lang="en-GB" sz="2200" kern="1200" dirty="0"/>
            <a:t>Practical Application Skills</a:t>
          </a:r>
        </a:p>
      </dsp:txBody>
      <dsp:txXfrm>
        <a:off x="7376177" y="1234475"/>
        <a:ext cx="2017422" cy="1523989"/>
      </dsp:txXfrm>
    </dsp:sp>
    <dsp:sp modelId="{18BAF993-516D-450E-B46D-BC860F0B5380}">
      <dsp:nvSpPr>
        <dsp:cNvPr id="0" name=""/>
        <dsp:cNvSpPr/>
      </dsp:nvSpPr>
      <dsp:spPr>
        <a:xfrm>
          <a:off x="7339527" y="2763817"/>
          <a:ext cx="2090554" cy="67103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0" rIns="60960" bIns="0" numCol="1" spcCol="1270" anchor="ctr" anchorCtr="0">
          <a:noAutofit/>
        </a:bodyPr>
        <a:lstStyle/>
        <a:p>
          <a:pPr marL="0" lvl="0" indent="0" algn="l" defTabSz="2133600">
            <a:lnSpc>
              <a:spcPct val="90000"/>
            </a:lnSpc>
            <a:spcBef>
              <a:spcPct val="0"/>
            </a:spcBef>
            <a:spcAft>
              <a:spcPct val="35000"/>
            </a:spcAft>
            <a:buNone/>
          </a:pPr>
          <a:r>
            <a:rPr lang="en-GB" sz="4800" kern="1200" dirty="0"/>
            <a:t>30%</a:t>
          </a:r>
        </a:p>
      </dsp:txBody>
      <dsp:txXfrm>
        <a:off x="7339527" y="2763817"/>
        <a:ext cx="1472221" cy="671038"/>
      </dsp:txXfrm>
    </dsp:sp>
    <dsp:sp modelId="{336F4BE9-E1DC-46E4-A40C-E5AF6E916C36}">
      <dsp:nvSpPr>
        <dsp:cNvPr id="0" name=""/>
        <dsp:cNvSpPr/>
      </dsp:nvSpPr>
      <dsp:spPr>
        <a:xfrm>
          <a:off x="8870887" y="2870406"/>
          <a:ext cx="731694" cy="731694"/>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2700" cap="flat" cmpd="sng" algn="ctr">
          <a:solidFill>
            <a:schemeClr val="dk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87A907A-3924-4996-89CC-A9C7ED90A032}">
      <dsp:nvSpPr>
        <dsp:cNvPr id="0" name=""/>
        <dsp:cNvSpPr/>
      </dsp:nvSpPr>
      <dsp:spPr>
        <a:xfrm>
          <a:off x="9783854" y="1203262"/>
          <a:ext cx="2090554" cy="1560555"/>
        </a:xfrm>
        <a:prstGeom prst="round2SameRect">
          <a:avLst>
            <a:gd name="adj1" fmla="val 8000"/>
            <a:gd name="adj2" fmla="val 0"/>
          </a:avLst>
        </a:prstGeom>
        <a:solidFill>
          <a:schemeClr val="dk1">
            <a:alpha val="90000"/>
            <a:tint val="40000"/>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83820" rIns="27940" bIns="27940" numCol="1" spcCol="1270" anchor="t" anchorCtr="0">
          <a:noAutofit/>
        </a:bodyPr>
        <a:lstStyle/>
        <a:p>
          <a:pPr marL="228600" lvl="1" indent="-228600" algn="ctr" defTabSz="977900">
            <a:lnSpc>
              <a:spcPct val="90000"/>
            </a:lnSpc>
            <a:spcBef>
              <a:spcPct val="0"/>
            </a:spcBef>
            <a:spcAft>
              <a:spcPct val="15000"/>
            </a:spcAft>
            <a:buChar char="•"/>
          </a:pPr>
          <a:r>
            <a:rPr lang="en-GB" sz="2200" kern="1200" dirty="0"/>
            <a:t>Transferable Skills for Life &amp; Professional Practice</a:t>
          </a:r>
        </a:p>
      </dsp:txBody>
      <dsp:txXfrm>
        <a:off x="9820420" y="1239828"/>
        <a:ext cx="2017422" cy="1523989"/>
      </dsp:txXfrm>
    </dsp:sp>
    <dsp:sp modelId="{985AA57D-D77F-42D9-A76B-4476A96C0E96}">
      <dsp:nvSpPr>
        <dsp:cNvPr id="0" name=""/>
        <dsp:cNvSpPr/>
      </dsp:nvSpPr>
      <dsp:spPr>
        <a:xfrm>
          <a:off x="9783854" y="2763817"/>
          <a:ext cx="2090554" cy="67103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0" rIns="60960" bIns="0" numCol="1" spcCol="1270" anchor="ctr" anchorCtr="0">
          <a:noAutofit/>
        </a:bodyPr>
        <a:lstStyle/>
        <a:p>
          <a:pPr marL="0" lvl="0" indent="0" algn="l" defTabSz="2133600">
            <a:lnSpc>
              <a:spcPct val="90000"/>
            </a:lnSpc>
            <a:spcBef>
              <a:spcPct val="0"/>
            </a:spcBef>
            <a:spcAft>
              <a:spcPct val="35000"/>
            </a:spcAft>
            <a:buNone/>
          </a:pPr>
          <a:r>
            <a:rPr lang="en-GB" sz="4800" kern="1200" dirty="0"/>
            <a:t>10%</a:t>
          </a:r>
        </a:p>
      </dsp:txBody>
      <dsp:txXfrm>
        <a:off x="9783854" y="2763817"/>
        <a:ext cx="1472221" cy="671038"/>
      </dsp:txXfrm>
    </dsp:sp>
    <dsp:sp modelId="{9286C5BC-EB39-413D-A65B-D1B9F41ECB0F}">
      <dsp:nvSpPr>
        <dsp:cNvPr id="0" name=""/>
        <dsp:cNvSpPr/>
      </dsp:nvSpPr>
      <dsp:spPr>
        <a:xfrm>
          <a:off x="11315214" y="2870406"/>
          <a:ext cx="731694" cy="731694"/>
        </a:xfrm>
        <a:prstGeom prst="ellipse">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w="12700" cap="flat" cmpd="sng" algn="ctr">
          <a:solidFill>
            <a:schemeClr val="dk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58BE04-22D8-4BE2-9D8A-A52F36994915}">
      <dsp:nvSpPr>
        <dsp:cNvPr id="0" name=""/>
        <dsp:cNvSpPr/>
      </dsp:nvSpPr>
      <dsp:spPr>
        <a:xfrm rot="10800000">
          <a:off x="1999594" y="3185"/>
          <a:ext cx="6992874" cy="952924"/>
        </a:xfrm>
        <a:prstGeom prst="homePlat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0213" tIns="80010" rIns="149352" bIns="80010" numCol="1" spcCol="1270" anchor="ctr" anchorCtr="0">
          <a:noAutofit/>
        </a:bodyPr>
        <a:lstStyle/>
        <a:p>
          <a:pPr marL="0" lvl="0" indent="0" algn="ctr" defTabSz="933450">
            <a:lnSpc>
              <a:spcPct val="90000"/>
            </a:lnSpc>
            <a:spcBef>
              <a:spcPct val="0"/>
            </a:spcBef>
            <a:spcAft>
              <a:spcPct val="35000"/>
            </a:spcAft>
            <a:buNone/>
          </a:pPr>
          <a:r>
            <a:rPr lang="en-GB" sz="2100" kern="1200" dirty="0"/>
            <a:t>INTRODUCTION</a:t>
          </a:r>
        </a:p>
      </dsp:txBody>
      <dsp:txXfrm rot="10800000">
        <a:off x="2237825" y="3185"/>
        <a:ext cx="6754643" cy="952924"/>
      </dsp:txXfrm>
    </dsp:sp>
    <dsp:sp modelId="{67BA7D9B-6456-47DA-99AB-C496B1D52666}">
      <dsp:nvSpPr>
        <dsp:cNvPr id="0" name=""/>
        <dsp:cNvSpPr/>
      </dsp:nvSpPr>
      <dsp:spPr>
        <a:xfrm>
          <a:off x="1523131" y="3185"/>
          <a:ext cx="952924" cy="952924"/>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62AD819-B645-4380-A974-CDB71D110D46}">
      <dsp:nvSpPr>
        <dsp:cNvPr id="0" name=""/>
        <dsp:cNvSpPr/>
      </dsp:nvSpPr>
      <dsp:spPr>
        <a:xfrm rot="10800000">
          <a:off x="1999594" y="1240565"/>
          <a:ext cx="6992874" cy="952924"/>
        </a:xfrm>
        <a:prstGeom prst="homePlat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0213" tIns="80010" rIns="149352" bIns="80010" numCol="1" spcCol="1270" anchor="ctr" anchorCtr="0">
          <a:noAutofit/>
        </a:bodyPr>
        <a:lstStyle/>
        <a:p>
          <a:pPr marL="0" lvl="0" indent="0" algn="ctr" defTabSz="933450">
            <a:lnSpc>
              <a:spcPct val="90000"/>
            </a:lnSpc>
            <a:spcBef>
              <a:spcPct val="0"/>
            </a:spcBef>
            <a:spcAft>
              <a:spcPct val="35000"/>
            </a:spcAft>
            <a:buNone/>
          </a:pPr>
          <a:r>
            <a:rPr lang="en-GB" sz="2100" kern="1200" dirty="0"/>
            <a:t>HOFSTEDE (THE THEORISTS)</a:t>
          </a:r>
        </a:p>
      </dsp:txBody>
      <dsp:txXfrm rot="10800000">
        <a:off x="2237825" y="1240565"/>
        <a:ext cx="6754643" cy="952924"/>
      </dsp:txXfrm>
    </dsp:sp>
    <dsp:sp modelId="{526AD760-7EAF-4CD4-B9B9-C7BC326B4DBD}">
      <dsp:nvSpPr>
        <dsp:cNvPr id="0" name=""/>
        <dsp:cNvSpPr/>
      </dsp:nvSpPr>
      <dsp:spPr>
        <a:xfrm>
          <a:off x="1523131" y="1240565"/>
          <a:ext cx="952924" cy="952924"/>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A1498DF-55B5-4076-8744-6D53E5BBEF3B}">
      <dsp:nvSpPr>
        <dsp:cNvPr id="0" name=""/>
        <dsp:cNvSpPr/>
      </dsp:nvSpPr>
      <dsp:spPr>
        <a:xfrm rot="10800000">
          <a:off x="1999594" y="2477945"/>
          <a:ext cx="6992874" cy="952924"/>
        </a:xfrm>
        <a:prstGeom prst="homePlat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0213" tIns="80010" rIns="149352" bIns="80010" numCol="1" spcCol="1270" anchor="ctr" anchorCtr="0">
          <a:noAutofit/>
        </a:bodyPr>
        <a:lstStyle/>
        <a:p>
          <a:pPr marL="0" lvl="0" indent="0" algn="ctr" defTabSz="933450">
            <a:lnSpc>
              <a:spcPct val="90000"/>
            </a:lnSpc>
            <a:spcBef>
              <a:spcPct val="0"/>
            </a:spcBef>
            <a:spcAft>
              <a:spcPct val="35000"/>
            </a:spcAft>
            <a:buNone/>
          </a:pPr>
          <a:r>
            <a:rPr lang="en-GB" sz="2100" kern="1200" dirty="0"/>
            <a:t>HOW THE REPORT WILL FOCUS ON THE APPLICATION OF THE HOFSTEDE MODEL ON CULTURAL DIFFERENCES</a:t>
          </a:r>
        </a:p>
      </dsp:txBody>
      <dsp:txXfrm rot="10800000">
        <a:off x="2237825" y="2477945"/>
        <a:ext cx="6754643" cy="952924"/>
      </dsp:txXfrm>
    </dsp:sp>
    <dsp:sp modelId="{F83DB03D-9BC1-49D0-87D5-45A165D251E0}">
      <dsp:nvSpPr>
        <dsp:cNvPr id="0" name=""/>
        <dsp:cNvSpPr/>
      </dsp:nvSpPr>
      <dsp:spPr>
        <a:xfrm>
          <a:off x="1523131" y="2477945"/>
          <a:ext cx="952924" cy="952924"/>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4D5AC35-1E75-4314-8BC3-987A5F300D70}">
      <dsp:nvSpPr>
        <dsp:cNvPr id="0" name=""/>
        <dsp:cNvSpPr/>
      </dsp:nvSpPr>
      <dsp:spPr>
        <a:xfrm rot="10800000">
          <a:off x="1999594" y="3715325"/>
          <a:ext cx="6992874" cy="952924"/>
        </a:xfrm>
        <a:prstGeom prst="homePlat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0213" tIns="80010" rIns="149352" bIns="80010" numCol="1" spcCol="1270" anchor="ctr" anchorCtr="0">
          <a:noAutofit/>
        </a:bodyPr>
        <a:lstStyle/>
        <a:p>
          <a:pPr marL="0" lvl="0" indent="0" algn="ctr" defTabSz="933450">
            <a:lnSpc>
              <a:spcPct val="90000"/>
            </a:lnSpc>
            <a:spcBef>
              <a:spcPct val="0"/>
            </a:spcBef>
            <a:spcAft>
              <a:spcPct val="35000"/>
            </a:spcAft>
            <a:buNone/>
          </a:pPr>
          <a:r>
            <a:rPr lang="en-GB" sz="2100" kern="1200" dirty="0"/>
            <a:t>‘THIS REPORT WILL…’ &amp; SUMMARISE TASK – THAT’S IT!</a:t>
          </a:r>
        </a:p>
      </dsp:txBody>
      <dsp:txXfrm rot="10800000">
        <a:off x="2237825" y="3715325"/>
        <a:ext cx="6754643" cy="952924"/>
      </dsp:txXfrm>
    </dsp:sp>
    <dsp:sp modelId="{40ABD1A9-490D-43D9-9A24-EA20AC999E71}">
      <dsp:nvSpPr>
        <dsp:cNvPr id="0" name=""/>
        <dsp:cNvSpPr/>
      </dsp:nvSpPr>
      <dsp:spPr>
        <a:xfrm>
          <a:off x="1523131" y="3715325"/>
          <a:ext cx="952924" cy="952924"/>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E0B193-E155-4872-9F5B-FCDCB165E7C2}">
      <dsp:nvSpPr>
        <dsp:cNvPr id="0" name=""/>
        <dsp:cNvSpPr/>
      </dsp:nvSpPr>
      <dsp:spPr>
        <a:xfrm>
          <a:off x="0" y="576"/>
          <a:ext cx="5744684"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473FC209-9A91-43CB-86DF-7048C145C26B}">
      <dsp:nvSpPr>
        <dsp:cNvPr id="0" name=""/>
        <dsp:cNvSpPr/>
      </dsp:nvSpPr>
      <dsp:spPr>
        <a:xfrm>
          <a:off x="0" y="576"/>
          <a:ext cx="5744684" cy="945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Tell  me what country it is – tell me about the culture of your country</a:t>
          </a:r>
        </a:p>
      </dsp:txBody>
      <dsp:txXfrm>
        <a:off x="0" y="576"/>
        <a:ext cx="5744684" cy="945024"/>
      </dsp:txXfrm>
    </dsp:sp>
    <dsp:sp modelId="{4BA26EE9-651D-451C-9D13-35DADF5E183D}">
      <dsp:nvSpPr>
        <dsp:cNvPr id="0" name=""/>
        <dsp:cNvSpPr/>
      </dsp:nvSpPr>
      <dsp:spPr>
        <a:xfrm>
          <a:off x="0" y="945601"/>
          <a:ext cx="5744684" cy="0"/>
        </a:xfrm>
        <a:prstGeom prst="line">
          <a:avLst/>
        </a:prstGeom>
        <a:gradFill rotWithShape="0">
          <a:gsLst>
            <a:gs pos="0">
              <a:schemeClr val="accent5">
                <a:hueOff val="-1689636"/>
                <a:satOff val="-4355"/>
                <a:lumOff val="-2941"/>
                <a:alphaOff val="0"/>
                <a:satMod val="103000"/>
                <a:lumMod val="102000"/>
                <a:tint val="94000"/>
              </a:schemeClr>
            </a:gs>
            <a:gs pos="50000">
              <a:schemeClr val="accent5">
                <a:hueOff val="-1689636"/>
                <a:satOff val="-4355"/>
                <a:lumOff val="-2941"/>
                <a:alphaOff val="0"/>
                <a:satMod val="110000"/>
                <a:lumMod val="100000"/>
                <a:shade val="100000"/>
              </a:schemeClr>
            </a:gs>
            <a:gs pos="100000">
              <a:schemeClr val="accent5">
                <a:hueOff val="-1689636"/>
                <a:satOff val="-4355"/>
                <a:lumOff val="-2941"/>
                <a:alphaOff val="0"/>
                <a:lumMod val="99000"/>
                <a:satMod val="120000"/>
                <a:shade val="78000"/>
              </a:schemeClr>
            </a:gs>
          </a:gsLst>
          <a:lin ang="5400000" scaled="0"/>
        </a:gradFill>
        <a:ln w="6350" cap="flat" cmpd="sng" algn="ctr">
          <a:solidFill>
            <a:schemeClr val="accent5">
              <a:hueOff val="-1689636"/>
              <a:satOff val="-4355"/>
              <a:lumOff val="-2941"/>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E54CB89-B20E-4BF2-A12A-C269C325BB2B}">
      <dsp:nvSpPr>
        <dsp:cNvPr id="0" name=""/>
        <dsp:cNvSpPr/>
      </dsp:nvSpPr>
      <dsp:spPr>
        <a:xfrm>
          <a:off x="0" y="945601"/>
          <a:ext cx="5744684" cy="945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Use Hofstede model to examine</a:t>
          </a:r>
        </a:p>
      </dsp:txBody>
      <dsp:txXfrm>
        <a:off x="0" y="945601"/>
        <a:ext cx="5744684" cy="945024"/>
      </dsp:txXfrm>
    </dsp:sp>
    <dsp:sp modelId="{2132F87D-AE46-422E-8757-7C3D5C4165CB}">
      <dsp:nvSpPr>
        <dsp:cNvPr id="0" name=""/>
        <dsp:cNvSpPr/>
      </dsp:nvSpPr>
      <dsp:spPr>
        <a:xfrm>
          <a:off x="0" y="1890625"/>
          <a:ext cx="5744684" cy="0"/>
        </a:xfrm>
        <a:prstGeom prst="line">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w="6350" cap="flat" cmpd="sng" algn="ctr">
          <a:solidFill>
            <a:schemeClr val="accent5">
              <a:hueOff val="-3379271"/>
              <a:satOff val="-8710"/>
              <a:lumOff val="-5883"/>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F7C0C70-7DB0-4E99-A4AE-AF2387EAAB39}">
      <dsp:nvSpPr>
        <dsp:cNvPr id="0" name=""/>
        <dsp:cNvSpPr/>
      </dsp:nvSpPr>
      <dsp:spPr>
        <a:xfrm>
          <a:off x="0" y="1890625"/>
          <a:ext cx="5744684" cy="945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Tool on Moodle</a:t>
          </a:r>
        </a:p>
      </dsp:txBody>
      <dsp:txXfrm>
        <a:off x="0" y="1890625"/>
        <a:ext cx="5744684" cy="945024"/>
      </dsp:txXfrm>
    </dsp:sp>
    <dsp:sp modelId="{893C423F-EBF7-43B5-B659-B079F12EFFED}">
      <dsp:nvSpPr>
        <dsp:cNvPr id="0" name=""/>
        <dsp:cNvSpPr/>
      </dsp:nvSpPr>
      <dsp:spPr>
        <a:xfrm>
          <a:off x="0" y="2835650"/>
          <a:ext cx="5744684" cy="0"/>
        </a:xfrm>
        <a:prstGeom prst="line">
          <a:avLst/>
        </a:prstGeom>
        <a:gradFill rotWithShape="0">
          <a:gsLst>
            <a:gs pos="0">
              <a:schemeClr val="accent5">
                <a:hueOff val="-5068907"/>
                <a:satOff val="-13064"/>
                <a:lumOff val="-8824"/>
                <a:alphaOff val="0"/>
                <a:satMod val="103000"/>
                <a:lumMod val="102000"/>
                <a:tint val="94000"/>
              </a:schemeClr>
            </a:gs>
            <a:gs pos="50000">
              <a:schemeClr val="accent5">
                <a:hueOff val="-5068907"/>
                <a:satOff val="-13064"/>
                <a:lumOff val="-8824"/>
                <a:alphaOff val="0"/>
                <a:satMod val="110000"/>
                <a:lumMod val="100000"/>
                <a:shade val="100000"/>
              </a:schemeClr>
            </a:gs>
            <a:gs pos="100000">
              <a:schemeClr val="accent5">
                <a:hueOff val="-5068907"/>
                <a:satOff val="-13064"/>
                <a:lumOff val="-8824"/>
                <a:alphaOff val="0"/>
                <a:lumMod val="99000"/>
                <a:satMod val="120000"/>
                <a:shade val="78000"/>
              </a:schemeClr>
            </a:gs>
          </a:gsLst>
          <a:lin ang="5400000" scaled="0"/>
        </a:gradFill>
        <a:ln w="6350" cap="flat" cmpd="sng" algn="ctr">
          <a:solidFill>
            <a:schemeClr val="accent5">
              <a:hueOff val="-5068907"/>
              <a:satOff val="-13064"/>
              <a:lumOff val="-8824"/>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D275A3A-4E05-4DB1-B0A4-F1F02A9E7C33}">
      <dsp:nvSpPr>
        <dsp:cNvPr id="0" name=""/>
        <dsp:cNvSpPr/>
      </dsp:nvSpPr>
      <dsp:spPr>
        <a:xfrm>
          <a:off x="0" y="2835650"/>
          <a:ext cx="5744684" cy="945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You can also insert the table into your report for reference.</a:t>
          </a:r>
        </a:p>
      </dsp:txBody>
      <dsp:txXfrm>
        <a:off x="0" y="2835650"/>
        <a:ext cx="5744684" cy="945024"/>
      </dsp:txXfrm>
    </dsp:sp>
    <dsp:sp modelId="{321EAEAC-A87A-47A0-ADE5-CD8D72AD5C89}">
      <dsp:nvSpPr>
        <dsp:cNvPr id="0" name=""/>
        <dsp:cNvSpPr/>
      </dsp:nvSpPr>
      <dsp:spPr>
        <a:xfrm>
          <a:off x="0" y="3780674"/>
          <a:ext cx="5744684" cy="0"/>
        </a:xfrm>
        <a:prstGeom prst="lin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96E9BD5-56AB-40F3-82CF-AEE5D88E9DD7}">
      <dsp:nvSpPr>
        <dsp:cNvPr id="0" name=""/>
        <dsp:cNvSpPr/>
      </dsp:nvSpPr>
      <dsp:spPr>
        <a:xfrm>
          <a:off x="0" y="3780674"/>
          <a:ext cx="5744684" cy="945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Knowledge &amp; Understanding</a:t>
          </a:r>
        </a:p>
      </dsp:txBody>
      <dsp:txXfrm>
        <a:off x="0" y="3780674"/>
        <a:ext cx="5744684" cy="94502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E0B193-E155-4872-9F5B-FCDCB165E7C2}">
      <dsp:nvSpPr>
        <dsp:cNvPr id="0" name=""/>
        <dsp:cNvSpPr/>
      </dsp:nvSpPr>
      <dsp:spPr>
        <a:xfrm>
          <a:off x="0" y="576"/>
          <a:ext cx="5744684"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473FC209-9A91-43CB-86DF-7048C145C26B}">
      <dsp:nvSpPr>
        <dsp:cNvPr id="0" name=""/>
        <dsp:cNvSpPr/>
      </dsp:nvSpPr>
      <dsp:spPr>
        <a:xfrm>
          <a:off x="0" y="576"/>
          <a:ext cx="5744684" cy="945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Introduce the country &amp; its culture</a:t>
          </a:r>
        </a:p>
      </dsp:txBody>
      <dsp:txXfrm>
        <a:off x="0" y="576"/>
        <a:ext cx="5744684" cy="945024"/>
      </dsp:txXfrm>
    </dsp:sp>
    <dsp:sp modelId="{4BA26EE9-651D-451C-9D13-35DADF5E183D}">
      <dsp:nvSpPr>
        <dsp:cNvPr id="0" name=""/>
        <dsp:cNvSpPr/>
      </dsp:nvSpPr>
      <dsp:spPr>
        <a:xfrm>
          <a:off x="0" y="945601"/>
          <a:ext cx="5744684" cy="0"/>
        </a:xfrm>
        <a:prstGeom prst="line">
          <a:avLst/>
        </a:prstGeom>
        <a:gradFill rotWithShape="0">
          <a:gsLst>
            <a:gs pos="0">
              <a:schemeClr val="accent5">
                <a:hueOff val="-1689636"/>
                <a:satOff val="-4355"/>
                <a:lumOff val="-2941"/>
                <a:alphaOff val="0"/>
                <a:satMod val="103000"/>
                <a:lumMod val="102000"/>
                <a:tint val="94000"/>
              </a:schemeClr>
            </a:gs>
            <a:gs pos="50000">
              <a:schemeClr val="accent5">
                <a:hueOff val="-1689636"/>
                <a:satOff val="-4355"/>
                <a:lumOff val="-2941"/>
                <a:alphaOff val="0"/>
                <a:satMod val="110000"/>
                <a:lumMod val="100000"/>
                <a:shade val="100000"/>
              </a:schemeClr>
            </a:gs>
            <a:gs pos="100000">
              <a:schemeClr val="accent5">
                <a:hueOff val="-1689636"/>
                <a:satOff val="-4355"/>
                <a:lumOff val="-2941"/>
                <a:alphaOff val="0"/>
                <a:lumMod val="99000"/>
                <a:satMod val="120000"/>
                <a:shade val="78000"/>
              </a:schemeClr>
            </a:gs>
          </a:gsLst>
          <a:lin ang="5400000" scaled="0"/>
        </a:gradFill>
        <a:ln w="6350" cap="flat" cmpd="sng" algn="ctr">
          <a:solidFill>
            <a:schemeClr val="accent5">
              <a:hueOff val="-1689636"/>
              <a:satOff val="-4355"/>
              <a:lumOff val="-2941"/>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E54CB89-B20E-4BF2-A12A-C269C325BB2B}">
      <dsp:nvSpPr>
        <dsp:cNvPr id="0" name=""/>
        <dsp:cNvSpPr/>
      </dsp:nvSpPr>
      <dsp:spPr>
        <a:xfrm>
          <a:off x="0" y="945601"/>
          <a:ext cx="5744684" cy="945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Use Hofstede model to examine country</a:t>
          </a:r>
        </a:p>
      </dsp:txBody>
      <dsp:txXfrm>
        <a:off x="0" y="945601"/>
        <a:ext cx="5744684" cy="945024"/>
      </dsp:txXfrm>
    </dsp:sp>
    <dsp:sp modelId="{2132F87D-AE46-422E-8757-7C3D5C4165CB}">
      <dsp:nvSpPr>
        <dsp:cNvPr id="0" name=""/>
        <dsp:cNvSpPr/>
      </dsp:nvSpPr>
      <dsp:spPr>
        <a:xfrm>
          <a:off x="0" y="1890625"/>
          <a:ext cx="5744684" cy="0"/>
        </a:xfrm>
        <a:prstGeom prst="line">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w="6350" cap="flat" cmpd="sng" algn="ctr">
          <a:solidFill>
            <a:schemeClr val="accent5">
              <a:hueOff val="-3379271"/>
              <a:satOff val="-8710"/>
              <a:lumOff val="-5883"/>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F7C0C70-7DB0-4E99-A4AE-AF2387EAAB39}">
      <dsp:nvSpPr>
        <dsp:cNvPr id="0" name=""/>
        <dsp:cNvSpPr/>
      </dsp:nvSpPr>
      <dsp:spPr>
        <a:xfrm>
          <a:off x="0" y="1890625"/>
          <a:ext cx="5744684" cy="945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Tool on Moodle</a:t>
          </a:r>
        </a:p>
      </dsp:txBody>
      <dsp:txXfrm>
        <a:off x="0" y="1890625"/>
        <a:ext cx="5744684" cy="945024"/>
      </dsp:txXfrm>
    </dsp:sp>
    <dsp:sp modelId="{893C423F-EBF7-43B5-B659-B079F12EFFED}">
      <dsp:nvSpPr>
        <dsp:cNvPr id="0" name=""/>
        <dsp:cNvSpPr/>
      </dsp:nvSpPr>
      <dsp:spPr>
        <a:xfrm>
          <a:off x="0" y="2835650"/>
          <a:ext cx="5744684" cy="0"/>
        </a:xfrm>
        <a:prstGeom prst="line">
          <a:avLst/>
        </a:prstGeom>
        <a:gradFill rotWithShape="0">
          <a:gsLst>
            <a:gs pos="0">
              <a:schemeClr val="accent5">
                <a:hueOff val="-5068907"/>
                <a:satOff val="-13064"/>
                <a:lumOff val="-8824"/>
                <a:alphaOff val="0"/>
                <a:satMod val="103000"/>
                <a:lumMod val="102000"/>
                <a:tint val="94000"/>
              </a:schemeClr>
            </a:gs>
            <a:gs pos="50000">
              <a:schemeClr val="accent5">
                <a:hueOff val="-5068907"/>
                <a:satOff val="-13064"/>
                <a:lumOff val="-8824"/>
                <a:alphaOff val="0"/>
                <a:satMod val="110000"/>
                <a:lumMod val="100000"/>
                <a:shade val="100000"/>
              </a:schemeClr>
            </a:gs>
            <a:gs pos="100000">
              <a:schemeClr val="accent5">
                <a:hueOff val="-5068907"/>
                <a:satOff val="-13064"/>
                <a:lumOff val="-8824"/>
                <a:alphaOff val="0"/>
                <a:lumMod val="99000"/>
                <a:satMod val="120000"/>
                <a:shade val="78000"/>
              </a:schemeClr>
            </a:gs>
          </a:gsLst>
          <a:lin ang="5400000" scaled="0"/>
        </a:gradFill>
        <a:ln w="6350" cap="flat" cmpd="sng" algn="ctr">
          <a:solidFill>
            <a:schemeClr val="accent5">
              <a:hueOff val="-5068907"/>
              <a:satOff val="-13064"/>
              <a:lumOff val="-8824"/>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D275A3A-4E05-4DB1-B0A4-F1F02A9E7C33}">
      <dsp:nvSpPr>
        <dsp:cNvPr id="0" name=""/>
        <dsp:cNvSpPr/>
      </dsp:nvSpPr>
      <dsp:spPr>
        <a:xfrm>
          <a:off x="0" y="2835650"/>
          <a:ext cx="5744684" cy="945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You can also insert the table into your report for reference.</a:t>
          </a:r>
        </a:p>
      </dsp:txBody>
      <dsp:txXfrm>
        <a:off x="0" y="2835650"/>
        <a:ext cx="5744684" cy="945024"/>
      </dsp:txXfrm>
    </dsp:sp>
    <dsp:sp modelId="{321EAEAC-A87A-47A0-ADE5-CD8D72AD5C89}">
      <dsp:nvSpPr>
        <dsp:cNvPr id="0" name=""/>
        <dsp:cNvSpPr/>
      </dsp:nvSpPr>
      <dsp:spPr>
        <a:xfrm>
          <a:off x="0" y="3780674"/>
          <a:ext cx="5744684" cy="0"/>
        </a:xfrm>
        <a:prstGeom prst="lin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96E9BD5-56AB-40F3-82CF-AEE5D88E9DD7}">
      <dsp:nvSpPr>
        <dsp:cNvPr id="0" name=""/>
        <dsp:cNvSpPr/>
      </dsp:nvSpPr>
      <dsp:spPr>
        <a:xfrm>
          <a:off x="0" y="3780674"/>
          <a:ext cx="5744684" cy="945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Knowledge &amp; Understanding</a:t>
          </a:r>
        </a:p>
      </dsp:txBody>
      <dsp:txXfrm>
        <a:off x="0" y="3780674"/>
        <a:ext cx="5744684" cy="94502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689918-2AB7-4B58-BCB6-346AF8F941A1}">
      <dsp:nvSpPr>
        <dsp:cNvPr id="0" name=""/>
        <dsp:cNvSpPr/>
      </dsp:nvSpPr>
      <dsp:spPr>
        <a:xfrm>
          <a:off x="58076" y="205"/>
          <a:ext cx="2610039" cy="20880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0D6A9B7B-B065-4528-BE0B-4CA79D6EB6A7}">
      <dsp:nvSpPr>
        <dsp:cNvPr id="0" name=""/>
        <dsp:cNvSpPr/>
      </dsp:nvSpPr>
      <dsp:spPr>
        <a:xfrm>
          <a:off x="292980" y="1879433"/>
          <a:ext cx="2322934" cy="730810"/>
        </a:xfrm>
        <a:prstGeom prst="wedgeRectCallout">
          <a:avLst>
            <a:gd name="adj1" fmla="val 20250"/>
            <a:gd name="adj2" fmla="val -607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PROOF READ BEFORE SUBMISSION</a:t>
          </a:r>
        </a:p>
      </dsp:txBody>
      <dsp:txXfrm>
        <a:off x="292980" y="1879433"/>
        <a:ext cx="2322934" cy="730810"/>
      </dsp:txXfrm>
    </dsp:sp>
    <dsp:sp modelId="{F08EBCEE-A563-4B8A-9C48-554B114A4A33}">
      <dsp:nvSpPr>
        <dsp:cNvPr id="0" name=""/>
        <dsp:cNvSpPr/>
      </dsp:nvSpPr>
      <dsp:spPr>
        <a:xfrm>
          <a:off x="2929119" y="205"/>
          <a:ext cx="2610039" cy="20880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t="-23000" b="-23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30495959-E9FD-400B-9725-AC9F4448D228}">
      <dsp:nvSpPr>
        <dsp:cNvPr id="0" name=""/>
        <dsp:cNvSpPr/>
      </dsp:nvSpPr>
      <dsp:spPr>
        <a:xfrm>
          <a:off x="3164023" y="1879433"/>
          <a:ext cx="2322934" cy="730810"/>
        </a:xfrm>
        <a:prstGeom prst="wedgeRectCallout">
          <a:avLst>
            <a:gd name="adj1" fmla="val 20250"/>
            <a:gd name="adj2" fmla="val -60700"/>
          </a:avLst>
        </a:prstGeom>
        <a:gradFill rotWithShape="0">
          <a:gsLst>
            <a:gs pos="0">
              <a:schemeClr val="accent3">
                <a:hueOff val="1355300"/>
                <a:satOff val="50000"/>
                <a:lumOff val="-7353"/>
                <a:alphaOff val="0"/>
                <a:lumMod val="110000"/>
                <a:satMod val="105000"/>
                <a:tint val="67000"/>
              </a:schemeClr>
            </a:gs>
            <a:gs pos="50000">
              <a:schemeClr val="accent3">
                <a:hueOff val="1355300"/>
                <a:satOff val="50000"/>
                <a:lumOff val="-7353"/>
                <a:alphaOff val="0"/>
                <a:lumMod val="105000"/>
                <a:satMod val="103000"/>
                <a:tint val="73000"/>
              </a:schemeClr>
            </a:gs>
            <a:gs pos="100000">
              <a:schemeClr val="accent3">
                <a:hueOff val="1355300"/>
                <a:satOff val="50000"/>
                <a:lumOff val="-735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CHECK YOU’VE ADDRESSED THE TASK</a:t>
          </a:r>
        </a:p>
      </dsp:txBody>
      <dsp:txXfrm>
        <a:off x="3164023" y="1879433"/>
        <a:ext cx="2322934" cy="730810"/>
      </dsp:txXfrm>
    </dsp:sp>
    <dsp:sp modelId="{DD16CAC2-C1D0-473B-A83B-AC8D9D2F0472}">
      <dsp:nvSpPr>
        <dsp:cNvPr id="0" name=""/>
        <dsp:cNvSpPr/>
      </dsp:nvSpPr>
      <dsp:spPr>
        <a:xfrm>
          <a:off x="1493598" y="2871248"/>
          <a:ext cx="2610039" cy="208803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t="-23000" b="-23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8287DF51-C898-4948-9DC6-50BACF96B700}">
      <dsp:nvSpPr>
        <dsp:cNvPr id="0" name=""/>
        <dsp:cNvSpPr/>
      </dsp:nvSpPr>
      <dsp:spPr>
        <a:xfrm>
          <a:off x="1728501" y="4750476"/>
          <a:ext cx="2322934" cy="730810"/>
        </a:xfrm>
        <a:prstGeom prst="wedgeRectCallout">
          <a:avLst>
            <a:gd name="adj1" fmla="val 20250"/>
            <a:gd name="adj2" fmla="val -60700"/>
          </a:avLst>
        </a:prstGeom>
        <a:gradFill rotWithShape="0">
          <a:gsLst>
            <a:gs pos="0">
              <a:schemeClr val="accent3">
                <a:hueOff val="2710599"/>
                <a:satOff val="100000"/>
                <a:lumOff val="-14706"/>
                <a:alphaOff val="0"/>
                <a:lumMod val="110000"/>
                <a:satMod val="105000"/>
                <a:tint val="67000"/>
              </a:schemeClr>
            </a:gs>
            <a:gs pos="50000">
              <a:schemeClr val="accent3">
                <a:hueOff val="2710599"/>
                <a:satOff val="100000"/>
                <a:lumOff val="-14706"/>
                <a:alphaOff val="0"/>
                <a:lumMod val="105000"/>
                <a:satMod val="103000"/>
                <a:tint val="73000"/>
              </a:schemeClr>
            </a:gs>
            <a:gs pos="100000">
              <a:schemeClr val="accent3">
                <a:hueOff val="2710599"/>
                <a:satOff val="100000"/>
                <a:lumOff val="-1470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BREIF CONCLUSION – NOTHING NEW</a:t>
          </a:r>
        </a:p>
      </dsp:txBody>
      <dsp:txXfrm>
        <a:off x="1728501" y="4750476"/>
        <a:ext cx="2322934" cy="73081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bList2">
  <dgm:title val=""/>
  <dgm:desc val=""/>
  <dgm:catLst>
    <dgm:cat type="list" pri="7000"/>
    <dgm:cat type="convert" pri="16000"/>
    <dgm:cat type="picture" pri="28000"/>
    <dgm:cat type="pictureconvert" pri="28000"/>
  </dgm:catLst>
  <dgm:sampData useDef="1">
    <dgm:dataModel>
      <dgm:pt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dir/>
      <dgm:animLvl val="lvl"/>
      <dgm:resizeHandles val="exact"/>
    </dgm:varLst>
    <dgm:choose name="Name0">
      <dgm:if name="Name1" axis="self"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08"/>
      <dgm:constr type="sp" refType="w" refFor="ch" refForName="compNode" op="equ" fact="0.16"/>
      <dgm:constr type="primFontSz" for="des" forName="parentText" op="equ" val="65"/>
      <dgm:constr type="primFontSz" for="des" forName="childRect" op="equ" val="65"/>
    </dgm:constrLst>
    <dgm:ruleLst/>
    <dgm:forEach name="nodesForEach" axis="ch" ptType="node">
      <dgm:layoutNode name="compNode">
        <dgm:alg type="composite">
          <dgm:param type="ar" val="0.943"/>
        </dgm:alg>
        <dgm:shape xmlns:r="http://schemas.openxmlformats.org/officeDocument/2006/relationships" r:blip="">
          <dgm:adjLst/>
        </dgm:shape>
        <dgm:presOf/>
        <dgm:choose name="Name3">
          <dgm:if name="Name4" axis="self" func="var" arg="dir" op="equ" val="norm">
            <dgm:constrLst>
              <dgm:constr type="w" val="1"/>
              <dgm:constr type="h" refType="w" fact="1.06"/>
              <dgm:constr type="h" for="ch" forName="childRect" refType="h" fact="0.65"/>
              <dgm:constr type="w" for="ch" forName="childRect" refType="w" fact="0.923"/>
              <dgm:constr type="l" for="ch" forName="childRect"/>
              <dgm:constr type="t" for="ch" forName="childRect"/>
              <dgm:constr type="w" for="ch" forName="parentText" refType="w" fact="0.65"/>
              <dgm:constr type="h" for="ch" forName="parentText" refType="h" refFor="ch" refForName="childRect" fact="0.43"/>
              <dgm:constr type="l" for="ch" forName="parentText"/>
              <dgm:constr type="t" for="ch" forName="parentText" refType="h" refFor="ch" refForName="childRect"/>
              <dgm:constr type="w" for="ch" forName="parentRect" refType="w" fact="0.923"/>
              <dgm:constr type="h" for="ch" forName="parentRect" refType="h" refFor="ch" refForName="parentText"/>
              <dgm:constr type="l" for="ch" forName="parentRect"/>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r" for="ch" forName="adorn" refType="w"/>
            </dgm:constrLst>
          </dgm:if>
          <dgm:else name="Name5">
            <dgm:constrLst>
              <dgm:constr type="w" val="1"/>
              <dgm:constr type="h" refType="w" fact="1.06"/>
              <dgm:constr type="h" for="ch" forName="childRect" refType="h" fact="0.65"/>
              <dgm:constr type="w" for="ch" forName="childRect" refType="w" fact="0.923"/>
              <dgm:constr type="r" for="ch" forName="childRect" refType="w"/>
              <dgm:constr type="t" for="ch" forName="childRect"/>
              <dgm:constr type="w" for="ch" forName="parentText" refType="w" fact="0.65"/>
              <dgm:constr type="h" for="ch" forName="parentText" refType="h" refFor="ch" refForName="childRect" fact="0.43"/>
              <dgm:constr type="r" for="ch" forName="parentText" refType="w"/>
              <dgm:constr type="t" for="ch" forName="parentText" refType="h" refFor="ch" refForName="childRect"/>
              <dgm:constr type="w" for="ch" forName="parentRect" refType="w" fact="0.923"/>
              <dgm:constr type="h" for="ch" forName="parentRect" refType="h" refFor="ch" refForName="parentText"/>
              <dgm:constr type="r" for="ch" forName="parentRect" refType="w"/>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l" for="ch" forName="adorn"/>
            </dgm:constrLst>
          </dgm:else>
        </dgm:choose>
        <dgm:ruleLst/>
        <dgm:layoutNode name="childRect" styleLbl="bgAcc1">
          <dgm:varLst>
            <dgm:bulletEnabled val="1"/>
          </dgm:varLst>
          <dgm:alg type="tx">
            <dgm:param type="stBulletLvl" val="1"/>
          </dgm:alg>
          <dgm:shape xmlns:r="http://schemas.openxmlformats.org/officeDocument/2006/relationships" type="round2SameRect" r:blip="">
            <dgm:adjLst>
              <dgm:adj idx="1" val="0.08"/>
            </dgm:adjLst>
          </dgm:shape>
          <dgm:presOf axis="des" ptType="node"/>
          <dgm:constrLst>
            <dgm:constr type="secFontSz" refType="primFontSz"/>
            <dgm:constr type="tMarg" refType="primFontSz" fact="0.3"/>
            <dgm:constr type="bMarg" refType="primFontSz" fact="0.1"/>
            <dgm:constr type="lMarg" refType="primFontSz" fact="0.1"/>
            <dgm:constr type="rMarg" refType="primFontSz" fact="0.1"/>
          </dgm:constrLst>
          <dgm:ruleLst>
            <dgm:rule type="primFontSz" val="5" fact="NaN" max="NaN"/>
          </dgm:ruleLst>
        </dgm:layoutNode>
        <dgm:layoutNode name="parentText">
          <dgm:varLst>
            <dgm:chMax val="0"/>
            <dgm:bulletEnabled val="1"/>
          </dgm:varLst>
          <dgm:choose name="Name6">
            <dgm:if name="Name7" func="var" arg="dir" op="equ" val="norm">
              <dgm:alg type="tx">
                <dgm:param type="parTxLTRAlign" val="l"/>
                <dgm:param type="parTxRTLAlign" val="l"/>
              </dgm:alg>
            </dgm:if>
            <dgm:else name="Name8">
              <dgm:alg type="tx">
                <dgm:param type="parTxLTRAlign" val="r"/>
                <dgm:param type="parTxRTLAlign" val="r"/>
              </dgm:alg>
            </dgm:else>
          </dgm:choose>
          <dgm:shape xmlns:r="http://schemas.openxmlformats.org/officeDocument/2006/relationships" type="rect" r:blip="" zOrderOff="1" hideGeom="1">
            <dgm:adjLst/>
          </dgm:shape>
          <dgm:presOf axis="self" ptType="node"/>
          <dgm:constrLst>
            <dgm:constr type="tMarg"/>
            <dgm:constr type="bMarg"/>
            <dgm:constr type="lMarg" refType="primFontSz" fact="0.3"/>
            <dgm:constr type="rMarg" refType="primFontSz" fact="0.1"/>
          </dgm:constrLst>
          <dgm:ruleLst>
            <dgm:rule type="primFontSz" val="5" fact="NaN" max="NaN"/>
          </dgm:ruleLst>
        </dgm:layoutNode>
        <dgm:layoutNode name="parentRect" styleLbl="alignNode1">
          <dgm:alg type="sp"/>
          <dgm:shape xmlns:r="http://schemas.openxmlformats.org/officeDocument/2006/relationships" type="rect" r:blip="">
            <dgm:adjLst/>
          </dgm:shape>
          <dgm:presOf axis="self" ptType="node"/>
          <dgm:constrLst/>
          <dgm:ruleLst/>
        </dgm:layoutNode>
        <dgm:layoutNode name="adorn" styleLbl="fgAccFollowNod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constr type="w" val="1"/>
            <dgm:constr type="h" refType="w"/>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BendingPictureCaptionList">
  <dgm:title val=""/>
  <dgm:desc val=""/>
  <dgm:catLst>
    <dgm:cat type="picture" pri="9000"/>
    <dgm:cat type="pictureconvert" pri="90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w" fact="1.11"/>
      <dgm:constr type="sp" refType="w" refFor="ch" refForName="composite" op="equ" fact="0.1"/>
      <dgm:constr type="w" for="ch" forName="sibTrans" refType="w" refFor="ch" refForName="composite" op="equ" fact="0.1"/>
      <dgm:constr type="h" for="ch" forName="sibTrans" refType="w" refFor="ch" refForName="sibTrans" op="equ"/>
    </dgm:constrLst>
    <dgm:forEach name="nodesForEach" axis="ch" ptType="node">
      <dgm:layoutNode name="composite">
        <dgm:alg type="composite">
          <dgm:param type="ar" val="1"/>
        </dgm:alg>
        <dgm:shape xmlns:r="http://schemas.openxmlformats.org/officeDocument/2006/relationships" r:blip="">
          <dgm:adjLst/>
        </dgm:shape>
        <dgm:choose name="Name4">
          <dgm:if name="Name5" func="var" arg="dir" op="equ" val="norm">
            <dgm:constrLst>
              <dgm:constr type="l" for="ch" forName="rect1" refType="w" fact="0"/>
              <dgm:constr type="t" for="ch" forName="rect1" refType="h" fact="0"/>
              <dgm:constr type="w" for="ch" forName="rect1" refType="w"/>
              <dgm:constr type="h" for="ch" forName="rect1" refType="h" fact="0.8"/>
              <dgm:constr type="l" for="ch" forName="wedgeRectCallout1" refType="w" fact="0.09"/>
              <dgm:constr type="t" for="ch" forName="wedgeRectCallout1" refType="h" fact="0.72"/>
              <dgm:constr type="w" for="ch" forName="wedgeRectCallout1" refType="w" fact="0.89"/>
              <dgm:constr type="h" for="ch" forName="wedgeRectCallout1" refType="h" fact="0.28"/>
            </dgm:constrLst>
          </dgm:if>
          <dgm:else name="Name6">
            <dgm:constrLst>
              <dgm:constr type="l" for="ch" forName="rect1" refType="w" fact="0"/>
              <dgm:constr type="t" for="ch" forName="rect1" refType="h" fact="0"/>
              <dgm:constr type="w" for="ch" forName="rect1" refType="w"/>
              <dgm:constr type="h" for="ch" forName="rect1" refType="h" fact="0.8"/>
              <dgm:constr type="l" for="ch" forName="wedgeRectCallout1" refType="w" fact="0.02"/>
              <dgm:constr type="t" for="ch" forName="wedgeRectCallout1" refType="h" fact="0.72"/>
              <dgm:constr type="w" for="ch" forName="wedgeRectCallout1" refType="w" fact="0.89"/>
              <dgm:constr type="h" for="ch" forName="wedgeRectCallout1" refType="h" fact="0.28"/>
            </dgm:constrLst>
          </dgm:else>
        </dgm:choose>
        <dgm:layoutNode name="rect1" styleLbl="bgImgPlace1">
          <dgm:alg type="sp"/>
          <dgm:shape xmlns:r="http://schemas.openxmlformats.org/officeDocument/2006/relationships" type="rect" r:blip="" blipPhldr="1">
            <dgm:adjLst/>
          </dgm:shape>
          <dgm:presOf/>
        </dgm:layoutNode>
        <dgm:layoutNode name="wedgeRectCallout1" styleLbl="node1">
          <dgm:varLst>
            <dgm:bulletEnabled val="1"/>
          </dgm:varLst>
          <dgm:alg type="tx"/>
          <dgm:choose name="Name7">
            <dgm:if name="Name8" func="var" arg="dir" op="equ" val="norm">
              <dgm:shape xmlns:r="http://schemas.openxmlformats.org/officeDocument/2006/relationships" type="wedgeRectCallout" r:blip="">
                <dgm:adjLst>
                  <dgm:adj idx="1" val="0.2025"/>
                  <dgm:adj idx="2" val="-0.607"/>
                </dgm:adjLst>
              </dgm:shape>
            </dgm:if>
            <dgm:else name="Name9">
              <dgm:shape xmlns:r="http://schemas.openxmlformats.org/officeDocument/2006/relationships" type="wedgeRectCallout" r:blip="">
                <dgm:adjLst>
                  <dgm:adj idx="1" val="-0.2025"/>
                  <dgm:adj idx="2" val="-0.607"/>
                </dgm:adjLst>
              </dgm:shape>
            </dgm:else>
          </dgm:choos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5ED991-0A98-41EA-A179-B8847C04CB66}" type="datetimeFigureOut">
              <a:rPr lang="en-GB" smtClean="0"/>
              <a:t>08/05/2023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2947C0-1C47-442E-94EA-4128D0B54DA0}" type="slidenum">
              <a:rPr lang="en-GB" smtClean="0"/>
              <a:t>‹#›</a:t>
            </a:fld>
            <a:endParaRPr lang="en-GB"/>
          </a:p>
        </p:txBody>
      </p:sp>
    </p:spTree>
    <p:extLst>
      <p:ext uri="{BB962C8B-B14F-4D97-AF65-F5344CB8AC3E}">
        <p14:creationId xmlns:p14="http://schemas.microsoft.com/office/powerpoint/2010/main" val="40065484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2</a:t>
            </a:fld>
            <a:endParaRPr lang="en-GB"/>
          </a:p>
        </p:txBody>
      </p:sp>
    </p:spTree>
    <p:extLst>
      <p:ext uri="{BB962C8B-B14F-4D97-AF65-F5344CB8AC3E}">
        <p14:creationId xmlns:p14="http://schemas.microsoft.com/office/powerpoint/2010/main" val="17766505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and do your research and see if they best fit to your culture of choice.</a:t>
            </a:r>
          </a:p>
        </p:txBody>
      </p:sp>
      <p:sp>
        <p:nvSpPr>
          <p:cNvPr id="4" name="Slide Number Placeholder 3"/>
          <p:cNvSpPr>
            <a:spLocks noGrp="1"/>
          </p:cNvSpPr>
          <p:nvPr>
            <p:ph type="sldNum" sz="quarter" idx="5"/>
          </p:nvPr>
        </p:nvSpPr>
        <p:spPr/>
        <p:txBody>
          <a:bodyPr/>
          <a:lstStyle/>
          <a:p>
            <a:fld id="{D62947C0-1C47-442E-94EA-4128D0B54DA0}" type="slidenum">
              <a:rPr lang="en-GB" smtClean="0"/>
              <a:t>3</a:t>
            </a:fld>
            <a:endParaRPr lang="en-GB"/>
          </a:p>
        </p:txBody>
      </p:sp>
    </p:spTree>
    <p:extLst>
      <p:ext uri="{BB962C8B-B14F-4D97-AF65-F5344CB8AC3E}">
        <p14:creationId xmlns:p14="http://schemas.microsoft.com/office/powerpoint/2010/main" val="37453584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and do your research and see if they best fit to your culture of choice.</a:t>
            </a:r>
          </a:p>
        </p:txBody>
      </p:sp>
      <p:sp>
        <p:nvSpPr>
          <p:cNvPr id="4" name="Slide Number Placeholder 3"/>
          <p:cNvSpPr>
            <a:spLocks noGrp="1"/>
          </p:cNvSpPr>
          <p:nvPr>
            <p:ph type="sldNum" sz="quarter" idx="5"/>
          </p:nvPr>
        </p:nvSpPr>
        <p:spPr/>
        <p:txBody>
          <a:bodyPr/>
          <a:lstStyle/>
          <a:p>
            <a:fld id="{D62947C0-1C47-442E-94EA-4128D0B54DA0}" type="slidenum">
              <a:rPr lang="en-GB" smtClean="0"/>
              <a:t>4</a:t>
            </a:fld>
            <a:endParaRPr lang="en-GB"/>
          </a:p>
        </p:txBody>
      </p:sp>
    </p:spTree>
    <p:extLst>
      <p:ext uri="{BB962C8B-B14F-4D97-AF65-F5344CB8AC3E}">
        <p14:creationId xmlns:p14="http://schemas.microsoft.com/office/powerpoint/2010/main" val="2394224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and do your research and see if they best fit to your culture of choice.</a:t>
            </a:r>
          </a:p>
        </p:txBody>
      </p:sp>
      <p:sp>
        <p:nvSpPr>
          <p:cNvPr id="4" name="Slide Number Placeholder 3"/>
          <p:cNvSpPr>
            <a:spLocks noGrp="1"/>
          </p:cNvSpPr>
          <p:nvPr>
            <p:ph type="sldNum" sz="quarter" idx="5"/>
          </p:nvPr>
        </p:nvSpPr>
        <p:spPr/>
        <p:txBody>
          <a:bodyPr/>
          <a:lstStyle/>
          <a:p>
            <a:fld id="{D62947C0-1C47-442E-94EA-4128D0B54DA0}" type="slidenum">
              <a:rPr lang="en-GB" smtClean="0"/>
              <a:t>5</a:t>
            </a:fld>
            <a:endParaRPr lang="en-GB"/>
          </a:p>
        </p:txBody>
      </p:sp>
    </p:spTree>
    <p:extLst>
      <p:ext uri="{BB962C8B-B14F-4D97-AF65-F5344CB8AC3E}">
        <p14:creationId xmlns:p14="http://schemas.microsoft.com/office/powerpoint/2010/main" val="16344343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and do your research and see if they best fit to your culture of choice.</a:t>
            </a:r>
          </a:p>
        </p:txBody>
      </p:sp>
      <p:sp>
        <p:nvSpPr>
          <p:cNvPr id="4" name="Slide Number Placeholder 3"/>
          <p:cNvSpPr>
            <a:spLocks noGrp="1"/>
          </p:cNvSpPr>
          <p:nvPr>
            <p:ph type="sldNum" sz="quarter" idx="5"/>
          </p:nvPr>
        </p:nvSpPr>
        <p:spPr/>
        <p:txBody>
          <a:bodyPr/>
          <a:lstStyle/>
          <a:p>
            <a:fld id="{D62947C0-1C47-442E-94EA-4128D0B54DA0}" type="slidenum">
              <a:rPr lang="en-GB" smtClean="0"/>
              <a:t>6</a:t>
            </a:fld>
            <a:endParaRPr lang="en-GB"/>
          </a:p>
        </p:txBody>
      </p:sp>
    </p:spTree>
    <p:extLst>
      <p:ext uri="{BB962C8B-B14F-4D97-AF65-F5344CB8AC3E}">
        <p14:creationId xmlns:p14="http://schemas.microsoft.com/office/powerpoint/2010/main" val="8283945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Engagement to literature : </a:t>
            </a:r>
            <a:r>
              <a:rPr lang="en-GB" b="1" i="0" dirty="0">
                <a:solidFill>
                  <a:srgbClr val="202124"/>
                </a:solidFill>
                <a:effectLst/>
                <a:latin typeface="arial" panose="020B0604020202020204" pitchFamily="34" charset="0"/>
              </a:rPr>
              <a:t>explore different ways of seeing the world</a:t>
            </a:r>
            <a:r>
              <a:rPr lang="en-GB" dirty="0"/>
              <a:t>.</a:t>
            </a:r>
          </a:p>
          <a:p>
            <a:r>
              <a:rPr lang="en-GB" dirty="0"/>
              <a:t>2. : </a:t>
            </a:r>
            <a:r>
              <a:rPr lang="en-GB" b="1" i="0" dirty="0">
                <a:solidFill>
                  <a:srgbClr val="202124"/>
                </a:solidFill>
                <a:effectLst/>
                <a:latin typeface="arial" panose="020B0604020202020204" pitchFamily="34" charset="0"/>
              </a:rPr>
              <a:t>demonstrate perspective by seeing the big picture and recognising different points of view</a:t>
            </a:r>
          </a:p>
          <a:p>
            <a:r>
              <a:rPr lang="en-GB" b="1" i="0" dirty="0">
                <a:solidFill>
                  <a:srgbClr val="202124"/>
                </a:solidFill>
                <a:effectLst/>
                <a:latin typeface="arial" panose="020B0604020202020204" pitchFamily="34" charset="0"/>
              </a:rPr>
              <a:t>3: Focus and concentrate on task and do not go off topic</a:t>
            </a:r>
          </a:p>
          <a:p>
            <a:r>
              <a:rPr lang="en-GB" b="1" i="0" dirty="0">
                <a:solidFill>
                  <a:srgbClr val="202124"/>
                </a:solidFill>
                <a:effectLst/>
                <a:latin typeface="arial" panose="020B0604020202020204" pitchFamily="34" charset="0"/>
              </a:rPr>
              <a:t>4: Research, organisational and writing skills </a:t>
            </a:r>
          </a:p>
          <a:p>
            <a:r>
              <a:rPr lang="en-GB" b="1" i="0" dirty="0">
                <a:solidFill>
                  <a:srgbClr val="202124"/>
                </a:solidFill>
                <a:effectLst/>
                <a:latin typeface="arial" panose="020B0604020202020204" pitchFamily="34" charset="0"/>
              </a:rPr>
              <a:t>5: the skills that you use in every job, no matter the title or the field</a:t>
            </a:r>
            <a:endParaRPr lang="en-GB" dirty="0"/>
          </a:p>
        </p:txBody>
      </p:sp>
      <p:sp>
        <p:nvSpPr>
          <p:cNvPr id="4" name="Slide Number Placeholder 3"/>
          <p:cNvSpPr>
            <a:spLocks noGrp="1"/>
          </p:cNvSpPr>
          <p:nvPr>
            <p:ph type="sldNum" sz="quarter" idx="5"/>
          </p:nvPr>
        </p:nvSpPr>
        <p:spPr/>
        <p:txBody>
          <a:bodyPr/>
          <a:lstStyle/>
          <a:p>
            <a:fld id="{D62947C0-1C47-442E-94EA-4128D0B54DA0}" type="slidenum">
              <a:rPr lang="en-GB" smtClean="0"/>
              <a:t>7</a:t>
            </a:fld>
            <a:endParaRPr lang="en-GB"/>
          </a:p>
        </p:txBody>
      </p:sp>
    </p:spTree>
    <p:extLst>
      <p:ext uri="{BB962C8B-B14F-4D97-AF65-F5344CB8AC3E}">
        <p14:creationId xmlns:p14="http://schemas.microsoft.com/office/powerpoint/2010/main" val="40310518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and do your research and see if they best fit to your culture of choice.</a:t>
            </a:r>
          </a:p>
        </p:txBody>
      </p:sp>
      <p:sp>
        <p:nvSpPr>
          <p:cNvPr id="4" name="Slide Number Placeholder 3"/>
          <p:cNvSpPr>
            <a:spLocks noGrp="1"/>
          </p:cNvSpPr>
          <p:nvPr>
            <p:ph type="sldNum" sz="quarter" idx="5"/>
          </p:nvPr>
        </p:nvSpPr>
        <p:spPr/>
        <p:txBody>
          <a:bodyPr/>
          <a:lstStyle/>
          <a:p>
            <a:fld id="{D62947C0-1C47-442E-94EA-4128D0B54DA0}" type="slidenum">
              <a:rPr lang="en-GB" smtClean="0"/>
              <a:t>8</a:t>
            </a:fld>
            <a:endParaRPr lang="en-GB"/>
          </a:p>
        </p:txBody>
      </p:sp>
    </p:spTree>
    <p:extLst>
      <p:ext uri="{BB962C8B-B14F-4D97-AF65-F5344CB8AC3E}">
        <p14:creationId xmlns:p14="http://schemas.microsoft.com/office/powerpoint/2010/main" val="30448507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and do your research and see if they best fit to your culture of choice.</a:t>
            </a:r>
          </a:p>
        </p:txBody>
      </p:sp>
      <p:sp>
        <p:nvSpPr>
          <p:cNvPr id="4" name="Slide Number Placeholder 3"/>
          <p:cNvSpPr>
            <a:spLocks noGrp="1"/>
          </p:cNvSpPr>
          <p:nvPr>
            <p:ph type="sldNum" sz="quarter" idx="5"/>
          </p:nvPr>
        </p:nvSpPr>
        <p:spPr/>
        <p:txBody>
          <a:bodyPr/>
          <a:lstStyle/>
          <a:p>
            <a:fld id="{D62947C0-1C47-442E-94EA-4128D0B54DA0}" type="slidenum">
              <a:rPr lang="en-GB" smtClean="0"/>
              <a:t>9</a:t>
            </a:fld>
            <a:endParaRPr lang="en-GB"/>
          </a:p>
        </p:txBody>
      </p:sp>
    </p:spTree>
    <p:extLst>
      <p:ext uri="{BB962C8B-B14F-4D97-AF65-F5344CB8AC3E}">
        <p14:creationId xmlns:p14="http://schemas.microsoft.com/office/powerpoint/2010/main" val="41461453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and do your research and see if they best fit to your culture of choice.</a:t>
            </a:r>
          </a:p>
        </p:txBody>
      </p:sp>
      <p:sp>
        <p:nvSpPr>
          <p:cNvPr id="4" name="Slide Number Placeholder 3"/>
          <p:cNvSpPr>
            <a:spLocks noGrp="1"/>
          </p:cNvSpPr>
          <p:nvPr>
            <p:ph type="sldNum" sz="quarter" idx="5"/>
          </p:nvPr>
        </p:nvSpPr>
        <p:spPr/>
        <p:txBody>
          <a:bodyPr/>
          <a:lstStyle/>
          <a:p>
            <a:fld id="{D62947C0-1C47-442E-94EA-4128D0B54DA0}" type="slidenum">
              <a:rPr lang="en-GB" smtClean="0"/>
              <a:t>10</a:t>
            </a:fld>
            <a:endParaRPr lang="en-GB"/>
          </a:p>
        </p:txBody>
      </p:sp>
    </p:spTree>
    <p:extLst>
      <p:ext uri="{BB962C8B-B14F-4D97-AF65-F5344CB8AC3E}">
        <p14:creationId xmlns:p14="http://schemas.microsoft.com/office/powerpoint/2010/main" val="15329104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and do your research and see if they best fit to your culture of choice.</a:t>
            </a:r>
          </a:p>
        </p:txBody>
      </p:sp>
      <p:sp>
        <p:nvSpPr>
          <p:cNvPr id="4" name="Slide Number Placeholder 3"/>
          <p:cNvSpPr>
            <a:spLocks noGrp="1"/>
          </p:cNvSpPr>
          <p:nvPr>
            <p:ph type="sldNum" sz="quarter" idx="5"/>
          </p:nvPr>
        </p:nvSpPr>
        <p:spPr/>
        <p:txBody>
          <a:bodyPr/>
          <a:lstStyle/>
          <a:p>
            <a:fld id="{D62947C0-1C47-442E-94EA-4128D0B54DA0}" type="slidenum">
              <a:rPr lang="en-GB" smtClean="0"/>
              <a:t>11</a:t>
            </a:fld>
            <a:endParaRPr lang="en-GB"/>
          </a:p>
        </p:txBody>
      </p:sp>
    </p:spTree>
    <p:extLst>
      <p:ext uri="{BB962C8B-B14F-4D97-AF65-F5344CB8AC3E}">
        <p14:creationId xmlns:p14="http://schemas.microsoft.com/office/powerpoint/2010/main" val="37199609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and do your research and see if they best fit to your culture of choice.</a:t>
            </a:r>
          </a:p>
        </p:txBody>
      </p:sp>
      <p:sp>
        <p:nvSpPr>
          <p:cNvPr id="4" name="Slide Number Placeholder 3"/>
          <p:cNvSpPr>
            <a:spLocks noGrp="1"/>
          </p:cNvSpPr>
          <p:nvPr>
            <p:ph type="sldNum" sz="quarter" idx="5"/>
          </p:nvPr>
        </p:nvSpPr>
        <p:spPr/>
        <p:txBody>
          <a:bodyPr/>
          <a:lstStyle/>
          <a:p>
            <a:fld id="{D62947C0-1C47-442E-94EA-4128D0B54DA0}" type="slidenum">
              <a:rPr lang="en-GB" smtClean="0"/>
              <a:t>12</a:t>
            </a:fld>
            <a:endParaRPr lang="en-GB"/>
          </a:p>
        </p:txBody>
      </p:sp>
    </p:spTree>
    <p:extLst>
      <p:ext uri="{BB962C8B-B14F-4D97-AF65-F5344CB8AC3E}">
        <p14:creationId xmlns:p14="http://schemas.microsoft.com/office/powerpoint/2010/main" val="41640543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and do your research and see if they best fit to your culture of choice.</a:t>
            </a:r>
          </a:p>
        </p:txBody>
      </p:sp>
      <p:sp>
        <p:nvSpPr>
          <p:cNvPr id="4" name="Slide Number Placeholder 3"/>
          <p:cNvSpPr>
            <a:spLocks noGrp="1"/>
          </p:cNvSpPr>
          <p:nvPr>
            <p:ph type="sldNum" sz="quarter" idx="5"/>
          </p:nvPr>
        </p:nvSpPr>
        <p:spPr/>
        <p:txBody>
          <a:bodyPr/>
          <a:lstStyle/>
          <a:p>
            <a:fld id="{D62947C0-1C47-442E-94EA-4128D0B54DA0}" type="slidenum">
              <a:rPr lang="en-GB" smtClean="0"/>
              <a:t>13</a:t>
            </a:fld>
            <a:endParaRPr lang="en-GB"/>
          </a:p>
        </p:txBody>
      </p:sp>
    </p:spTree>
    <p:extLst>
      <p:ext uri="{BB962C8B-B14F-4D97-AF65-F5344CB8AC3E}">
        <p14:creationId xmlns:p14="http://schemas.microsoft.com/office/powerpoint/2010/main" val="21630217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and do your research and see if they best fit to your culture of choice.</a:t>
            </a:r>
          </a:p>
        </p:txBody>
      </p:sp>
      <p:sp>
        <p:nvSpPr>
          <p:cNvPr id="4" name="Slide Number Placeholder 3"/>
          <p:cNvSpPr>
            <a:spLocks noGrp="1"/>
          </p:cNvSpPr>
          <p:nvPr>
            <p:ph type="sldNum" sz="quarter" idx="5"/>
          </p:nvPr>
        </p:nvSpPr>
        <p:spPr/>
        <p:txBody>
          <a:bodyPr/>
          <a:lstStyle/>
          <a:p>
            <a:fld id="{D62947C0-1C47-442E-94EA-4128D0B54DA0}" type="slidenum">
              <a:rPr lang="en-GB" smtClean="0"/>
              <a:t>14</a:t>
            </a:fld>
            <a:endParaRPr lang="en-GB"/>
          </a:p>
        </p:txBody>
      </p:sp>
    </p:spTree>
    <p:extLst>
      <p:ext uri="{BB962C8B-B14F-4D97-AF65-F5344CB8AC3E}">
        <p14:creationId xmlns:p14="http://schemas.microsoft.com/office/powerpoint/2010/main" val="12566020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and do your research and see if they best fit to your culture of choice.</a:t>
            </a:r>
          </a:p>
        </p:txBody>
      </p:sp>
      <p:sp>
        <p:nvSpPr>
          <p:cNvPr id="4" name="Slide Number Placeholder 3"/>
          <p:cNvSpPr>
            <a:spLocks noGrp="1"/>
          </p:cNvSpPr>
          <p:nvPr>
            <p:ph type="sldNum" sz="quarter" idx="5"/>
          </p:nvPr>
        </p:nvSpPr>
        <p:spPr/>
        <p:txBody>
          <a:bodyPr/>
          <a:lstStyle/>
          <a:p>
            <a:fld id="{D62947C0-1C47-442E-94EA-4128D0B54DA0}" type="slidenum">
              <a:rPr lang="en-GB" smtClean="0"/>
              <a:t>15</a:t>
            </a:fld>
            <a:endParaRPr lang="en-GB"/>
          </a:p>
        </p:txBody>
      </p:sp>
    </p:spTree>
    <p:extLst>
      <p:ext uri="{BB962C8B-B14F-4D97-AF65-F5344CB8AC3E}">
        <p14:creationId xmlns:p14="http://schemas.microsoft.com/office/powerpoint/2010/main" val="37839838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78AB9-760D-4B22-8ADC-3A0ED2ED2EB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48113E8-DBBF-4578-A277-1259901173A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801E5-236E-460A-B4A9-0EA4F53F194E}"/>
              </a:ext>
            </a:extLst>
          </p:cNvPr>
          <p:cNvSpPr>
            <a:spLocks noGrp="1"/>
          </p:cNvSpPr>
          <p:nvPr>
            <p:ph type="dt" sz="half" idx="10"/>
          </p:nvPr>
        </p:nvSpPr>
        <p:spPr/>
        <p:txBody>
          <a:bodyPr/>
          <a:lstStyle/>
          <a:p>
            <a:fld id="{F2A362FA-88F8-4298-AD66-245A9F03B2FD}" type="datetimeFigureOut">
              <a:rPr lang="en-GB" smtClean="0"/>
              <a:t>08/05/2023</a:t>
            </a:fld>
            <a:endParaRPr lang="en-GB"/>
          </a:p>
        </p:txBody>
      </p:sp>
      <p:sp>
        <p:nvSpPr>
          <p:cNvPr id="5" name="Footer Placeholder 4">
            <a:extLst>
              <a:ext uri="{FF2B5EF4-FFF2-40B4-BE49-F238E27FC236}">
                <a16:creationId xmlns:a16="http://schemas.microsoft.com/office/drawing/2014/main" id="{2C7A67D7-675C-46A2-A09E-1375D4AC38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141CBA-7C25-467A-A67E-F31298E69B86}"/>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41152648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66D71-4F94-4EBE-9745-5F2BEE22C54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A3DA7E-F28E-40D8-90F1-98EEA756577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65BB55-F7E1-402F-A5CE-D153A1B95CE4}"/>
              </a:ext>
            </a:extLst>
          </p:cNvPr>
          <p:cNvSpPr>
            <a:spLocks noGrp="1"/>
          </p:cNvSpPr>
          <p:nvPr>
            <p:ph type="dt" sz="half" idx="10"/>
          </p:nvPr>
        </p:nvSpPr>
        <p:spPr/>
        <p:txBody>
          <a:bodyPr/>
          <a:lstStyle/>
          <a:p>
            <a:fld id="{F2A362FA-88F8-4298-AD66-245A9F03B2FD}" type="datetimeFigureOut">
              <a:rPr lang="en-GB" smtClean="0"/>
              <a:t>08/05/2023</a:t>
            </a:fld>
            <a:endParaRPr lang="en-GB"/>
          </a:p>
        </p:txBody>
      </p:sp>
      <p:sp>
        <p:nvSpPr>
          <p:cNvPr id="5" name="Footer Placeholder 4">
            <a:extLst>
              <a:ext uri="{FF2B5EF4-FFF2-40B4-BE49-F238E27FC236}">
                <a16:creationId xmlns:a16="http://schemas.microsoft.com/office/drawing/2014/main" id="{9E4B224C-E1B9-4D75-903B-F13CFD944A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26FBD3-8C46-4967-B336-23737C99DE02}"/>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21578910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64FAA-A3CC-46F4-A3A5-67DAE9C09C6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429EAD6-A63E-495A-816C-8B2DB430B6F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69821CF-E4ED-46D8-99C9-9DF540F89E0C}"/>
              </a:ext>
            </a:extLst>
          </p:cNvPr>
          <p:cNvSpPr>
            <a:spLocks noGrp="1"/>
          </p:cNvSpPr>
          <p:nvPr>
            <p:ph type="dt" sz="half" idx="10"/>
          </p:nvPr>
        </p:nvSpPr>
        <p:spPr/>
        <p:txBody>
          <a:bodyPr/>
          <a:lstStyle/>
          <a:p>
            <a:fld id="{F2A362FA-88F8-4298-AD66-245A9F03B2FD}" type="datetimeFigureOut">
              <a:rPr lang="en-GB" smtClean="0"/>
              <a:t>08/05/2023</a:t>
            </a:fld>
            <a:endParaRPr lang="en-GB"/>
          </a:p>
        </p:txBody>
      </p:sp>
      <p:sp>
        <p:nvSpPr>
          <p:cNvPr id="5" name="Footer Placeholder 4">
            <a:extLst>
              <a:ext uri="{FF2B5EF4-FFF2-40B4-BE49-F238E27FC236}">
                <a16:creationId xmlns:a16="http://schemas.microsoft.com/office/drawing/2014/main" id="{092D29FF-9179-4088-AC7E-D4820ACD6B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316227-2D51-44FA-B64E-1A699D2178FB}"/>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35841241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29273-1AD4-4AED-8C44-A2F525ADF4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EAB71C-BA03-4D64-A40C-736BC001478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5B99F05-ED25-4A9A-8BC8-EB59B141837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241425B-EB07-48D6-9DE1-3BFF99D94F6B}"/>
              </a:ext>
            </a:extLst>
          </p:cNvPr>
          <p:cNvSpPr>
            <a:spLocks noGrp="1"/>
          </p:cNvSpPr>
          <p:nvPr>
            <p:ph type="dt" sz="half" idx="10"/>
          </p:nvPr>
        </p:nvSpPr>
        <p:spPr/>
        <p:txBody>
          <a:bodyPr/>
          <a:lstStyle/>
          <a:p>
            <a:fld id="{F2A362FA-88F8-4298-AD66-245A9F03B2FD}" type="datetimeFigureOut">
              <a:rPr lang="en-GB" smtClean="0"/>
              <a:t>08/05/2023</a:t>
            </a:fld>
            <a:endParaRPr lang="en-GB"/>
          </a:p>
        </p:txBody>
      </p:sp>
      <p:sp>
        <p:nvSpPr>
          <p:cNvPr id="6" name="Footer Placeholder 5">
            <a:extLst>
              <a:ext uri="{FF2B5EF4-FFF2-40B4-BE49-F238E27FC236}">
                <a16:creationId xmlns:a16="http://schemas.microsoft.com/office/drawing/2014/main" id="{7F33C718-E0E3-436D-BE2F-0ECA44CFE6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B28FDC-F02B-430D-91ED-37A1FE4A6B79}"/>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32137243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5B101-6B80-4605-939E-12581608EF6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B141F8-2743-4382-A76B-608CAA81DAD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5348EF6-1494-4F4D-B341-E25E6C465E9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860BFFC-4287-495A-A39F-4F47FE0DB0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669D7F6-D5DC-412F-8B37-B708A7CACD2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3924728-BDFC-40CE-B8DC-894013948300}"/>
              </a:ext>
            </a:extLst>
          </p:cNvPr>
          <p:cNvSpPr>
            <a:spLocks noGrp="1"/>
          </p:cNvSpPr>
          <p:nvPr>
            <p:ph type="dt" sz="half" idx="10"/>
          </p:nvPr>
        </p:nvSpPr>
        <p:spPr/>
        <p:txBody>
          <a:bodyPr/>
          <a:lstStyle/>
          <a:p>
            <a:fld id="{F2A362FA-88F8-4298-AD66-245A9F03B2FD}" type="datetimeFigureOut">
              <a:rPr lang="en-GB" smtClean="0"/>
              <a:t>08/05/2023</a:t>
            </a:fld>
            <a:endParaRPr lang="en-GB"/>
          </a:p>
        </p:txBody>
      </p:sp>
      <p:sp>
        <p:nvSpPr>
          <p:cNvPr id="8" name="Footer Placeholder 7">
            <a:extLst>
              <a:ext uri="{FF2B5EF4-FFF2-40B4-BE49-F238E27FC236}">
                <a16:creationId xmlns:a16="http://schemas.microsoft.com/office/drawing/2014/main" id="{6DE63F14-4FEE-4234-B92D-632CAD98BEC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E1728F7-F34A-4980-BFA1-0901C01D00A2}"/>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23596343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0C47B-DCF4-483B-AEC7-69F63AE1DC9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EEA1D35-5D67-48DC-90E0-BE3D12C653AD}"/>
              </a:ext>
            </a:extLst>
          </p:cNvPr>
          <p:cNvSpPr>
            <a:spLocks noGrp="1"/>
          </p:cNvSpPr>
          <p:nvPr>
            <p:ph type="dt" sz="half" idx="10"/>
          </p:nvPr>
        </p:nvSpPr>
        <p:spPr/>
        <p:txBody>
          <a:bodyPr/>
          <a:lstStyle/>
          <a:p>
            <a:fld id="{F2A362FA-88F8-4298-AD66-245A9F03B2FD}" type="datetimeFigureOut">
              <a:rPr lang="en-GB" smtClean="0"/>
              <a:t>08/05/2023</a:t>
            </a:fld>
            <a:endParaRPr lang="en-GB"/>
          </a:p>
        </p:txBody>
      </p:sp>
      <p:sp>
        <p:nvSpPr>
          <p:cNvPr id="4" name="Footer Placeholder 3">
            <a:extLst>
              <a:ext uri="{FF2B5EF4-FFF2-40B4-BE49-F238E27FC236}">
                <a16:creationId xmlns:a16="http://schemas.microsoft.com/office/drawing/2014/main" id="{5EC23BD0-3401-4B92-81F3-453C1814150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BA9D87B-158A-43C6-A764-2A61B9133764}"/>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9771481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8661CF-4B6E-4DDC-A2F7-DD2A9AEC5E62}"/>
              </a:ext>
            </a:extLst>
          </p:cNvPr>
          <p:cNvSpPr>
            <a:spLocks noGrp="1"/>
          </p:cNvSpPr>
          <p:nvPr>
            <p:ph type="dt" sz="half" idx="10"/>
          </p:nvPr>
        </p:nvSpPr>
        <p:spPr/>
        <p:txBody>
          <a:bodyPr/>
          <a:lstStyle/>
          <a:p>
            <a:fld id="{F2A362FA-88F8-4298-AD66-245A9F03B2FD}" type="datetimeFigureOut">
              <a:rPr lang="en-GB" smtClean="0"/>
              <a:t>08/05/2023</a:t>
            </a:fld>
            <a:endParaRPr lang="en-GB"/>
          </a:p>
        </p:txBody>
      </p:sp>
      <p:sp>
        <p:nvSpPr>
          <p:cNvPr id="3" name="Footer Placeholder 2">
            <a:extLst>
              <a:ext uri="{FF2B5EF4-FFF2-40B4-BE49-F238E27FC236}">
                <a16:creationId xmlns:a16="http://schemas.microsoft.com/office/drawing/2014/main" id="{0C39EDC0-1A6E-4AE4-AAEB-921A1BE34C1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AD8BE42-E343-42DE-AAA8-E33741C82417}"/>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3972965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864D0-2D8A-4C7F-954E-C3CDBB2215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DB4F2DE-7E7E-4B6D-A394-35DBCF2F26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B824261-EE4A-42B2-B0FF-1931EC7710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0CF0DF-3596-4D44-967B-9D95D2E9C72F}"/>
              </a:ext>
            </a:extLst>
          </p:cNvPr>
          <p:cNvSpPr>
            <a:spLocks noGrp="1"/>
          </p:cNvSpPr>
          <p:nvPr>
            <p:ph type="dt" sz="half" idx="10"/>
          </p:nvPr>
        </p:nvSpPr>
        <p:spPr/>
        <p:txBody>
          <a:bodyPr/>
          <a:lstStyle/>
          <a:p>
            <a:fld id="{F2A362FA-88F8-4298-AD66-245A9F03B2FD}" type="datetimeFigureOut">
              <a:rPr lang="en-GB" smtClean="0"/>
              <a:t>08/05/2023</a:t>
            </a:fld>
            <a:endParaRPr lang="en-GB"/>
          </a:p>
        </p:txBody>
      </p:sp>
      <p:sp>
        <p:nvSpPr>
          <p:cNvPr id="6" name="Footer Placeholder 5">
            <a:extLst>
              <a:ext uri="{FF2B5EF4-FFF2-40B4-BE49-F238E27FC236}">
                <a16:creationId xmlns:a16="http://schemas.microsoft.com/office/drawing/2014/main" id="{0E3A65DF-1CEA-4AEA-9210-995BE4FCF0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561D40-05A5-4534-BE8E-3869E8CC032A}"/>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22988583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AC07F-4C31-43EA-BCBC-F98AA7EB64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AADBAB6-F26D-4BA0-A84B-3A3AF4B036D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4804B2A-BB8D-4AF4-9BA0-9C1E7769BC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BEFCF46-2D04-48DD-8C15-2B04740D0791}"/>
              </a:ext>
            </a:extLst>
          </p:cNvPr>
          <p:cNvSpPr>
            <a:spLocks noGrp="1"/>
          </p:cNvSpPr>
          <p:nvPr>
            <p:ph type="dt" sz="half" idx="10"/>
          </p:nvPr>
        </p:nvSpPr>
        <p:spPr/>
        <p:txBody>
          <a:bodyPr/>
          <a:lstStyle/>
          <a:p>
            <a:fld id="{F2A362FA-88F8-4298-AD66-245A9F03B2FD}" type="datetimeFigureOut">
              <a:rPr lang="en-GB" smtClean="0"/>
              <a:t>08/05/2023</a:t>
            </a:fld>
            <a:endParaRPr lang="en-GB"/>
          </a:p>
        </p:txBody>
      </p:sp>
      <p:sp>
        <p:nvSpPr>
          <p:cNvPr id="6" name="Footer Placeholder 5">
            <a:extLst>
              <a:ext uri="{FF2B5EF4-FFF2-40B4-BE49-F238E27FC236}">
                <a16:creationId xmlns:a16="http://schemas.microsoft.com/office/drawing/2014/main" id="{B592DA29-06F2-42AB-86DF-F352E408C5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2A58F6-6F61-47E4-87FD-4D386393AE9D}"/>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10644580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8349B-6EC8-4ECE-A959-107D0894B85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B1F46C9-5F1C-49C2-9590-C68B57D1AE7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7C7658-58DB-4631-870C-49B7961B0F82}"/>
              </a:ext>
            </a:extLst>
          </p:cNvPr>
          <p:cNvSpPr>
            <a:spLocks noGrp="1"/>
          </p:cNvSpPr>
          <p:nvPr>
            <p:ph type="dt" sz="half" idx="10"/>
          </p:nvPr>
        </p:nvSpPr>
        <p:spPr/>
        <p:txBody>
          <a:bodyPr/>
          <a:lstStyle/>
          <a:p>
            <a:fld id="{F2A362FA-88F8-4298-AD66-245A9F03B2FD}" type="datetimeFigureOut">
              <a:rPr lang="en-GB" smtClean="0"/>
              <a:t>08/05/2023</a:t>
            </a:fld>
            <a:endParaRPr lang="en-GB"/>
          </a:p>
        </p:txBody>
      </p:sp>
      <p:sp>
        <p:nvSpPr>
          <p:cNvPr id="5" name="Footer Placeholder 4">
            <a:extLst>
              <a:ext uri="{FF2B5EF4-FFF2-40B4-BE49-F238E27FC236}">
                <a16:creationId xmlns:a16="http://schemas.microsoft.com/office/drawing/2014/main" id="{62C89517-F101-4B06-ABF1-C948CB0F71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A6652E-49FE-4DD4-AFE7-63B1AA8F8052}"/>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30375957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0BCF816-0029-461D-AAE7-02F77071D61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2D3C9A7-786F-4DF5-BF65-69946E483DD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D0AF2C-4BA0-4E95-911A-BE317BE83B7C}"/>
              </a:ext>
            </a:extLst>
          </p:cNvPr>
          <p:cNvSpPr>
            <a:spLocks noGrp="1"/>
          </p:cNvSpPr>
          <p:nvPr>
            <p:ph type="dt" sz="half" idx="10"/>
          </p:nvPr>
        </p:nvSpPr>
        <p:spPr/>
        <p:txBody>
          <a:bodyPr/>
          <a:lstStyle/>
          <a:p>
            <a:fld id="{F2A362FA-88F8-4298-AD66-245A9F03B2FD}" type="datetimeFigureOut">
              <a:rPr lang="en-GB" smtClean="0"/>
              <a:t>08/05/2023</a:t>
            </a:fld>
            <a:endParaRPr lang="en-GB"/>
          </a:p>
        </p:txBody>
      </p:sp>
      <p:sp>
        <p:nvSpPr>
          <p:cNvPr id="5" name="Footer Placeholder 4">
            <a:extLst>
              <a:ext uri="{FF2B5EF4-FFF2-40B4-BE49-F238E27FC236}">
                <a16:creationId xmlns:a16="http://schemas.microsoft.com/office/drawing/2014/main" id="{25B8067A-A2D4-4F38-A6F0-CACC46DE51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D05779-B4D4-43DD-AA45-74D9597C209F}"/>
              </a:ext>
            </a:extLst>
          </p:cNvPr>
          <p:cNvSpPr>
            <a:spLocks noGrp="1"/>
          </p:cNvSpPr>
          <p:nvPr>
            <p:ph type="sldNum" sz="quarter" idx="12"/>
          </p:nvPr>
        </p:nvSpPr>
        <p:spPr/>
        <p:txBody>
          <a:bodyPr/>
          <a:lstStyle/>
          <a:p>
            <a:fld id="{6F2F2EFC-22D6-46EF-B3B0-9EA047A9AA73}" type="slidenum">
              <a:rPr lang="en-GB" smtClean="0"/>
              <a:t>‹#›</a:t>
            </a:fld>
            <a:endParaRPr lang="en-GB"/>
          </a:p>
        </p:txBody>
      </p:sp>
    </p:spTree>
    <p:extLst>
      <p:ext uri="{BB962C8B-B14F-4D97-AF65-F5344CB8AC3E}">
        <p14:creationId xmlns:p14="http://schemas.microsoft.com/office/powerpoint/2010/main" val="21774159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17C2D8-2566-4A6A-8F25-B26F428475B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F631F5-9F79-4F10-BED8-D9DC31F07F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B6C022-7043-4904-A412-A21F7D57F7B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2A362FA-88F8-4298-AD66-245A9F03B2FD}" type="datetimeFigureOut">
              <a:rPr lang="en-GB" smtClean="0"/>
              <a:t>08/05/2023</a:t>
            </a:fld>
            <a:endParaRPr lang="en-GB"/>
          </a:p>
        </p:txBody>
      </p:sp>
      <p:sp>
        <p:nvSpPr>
          <p:cNvPr id="5" name="Footer Placeholder 4">
            <a:extLst>
              <a:ext uri="{FF2B5EF4-FFF2-40B4-BE49-F238E27FC236}">
                <a16:creationId xmlns:a16="http://schemas.microsoft.com/office/drawing/2014/main" id="{DCED0EBA-B18F-4432-8229-F49DFC3230B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4E947A3-2771-4A86-8249-4366B008FB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2F2EFC-22D6-46EF-B3B0-9EA047A9AA73}" type="slidenum">
              <a:rPr lang="en-GB" smtClean="0"/>
              <a:t>‹#›</a:t>
            </a:fld>
            <a:endParaRPr lang="en-GB"/>
          </a:p>
        </p:txBody>
      </p:sp>
    </p:spTree>
    <p:extLst>
      <p:ext uri="{BB962C8B-B14F-4D97-AF65-F5344CB8AC3E}">
        <p14:creationId xmlns:p14="http://schemas.microsoft.com/office/powerpoint/2010/main" val="9940091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mailto:Rodrigo.faguilera@uwtsd.ac.uk"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www.articaonline.com/2016/09/moodle-software-libre-para-la-gestion-del-aprendizaje/" TargetMode="Externa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Fufgp9DFeT5O0EqAdoJonXNNDJTzYzBmKgB5Uidnpw"/><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deviantart.com/sharklord1/art/World-Map-Sept-16-1942-Colored-794880904" TargetMode="Externa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png"/><Relationship Id="rId7" Type="http://schemas.openxmlformats.org/officeDocument/2006/relationships/diagramColors" Target="../diagrams/colors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1.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3.png"/><Relationship Id="rId7" Type="http://schemas.openxmlformats.org/officeDocument/2006/relationships/diagramColors" Target="../diagrams/colors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2.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3.png"/><Relationship Id="rId7" Type="http://schemas.openxmlformats.org/officeDocument/2006/relationships/diagramColors" Target="../diagrams/colors5.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25.svg"/><Relationship Id="rId4" Type="http://schemas.openxmlformats.org/officeDocument/2006/relationships/image" Target="../media/image24.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3.png"/><Relationship Id="rId7" Type="http://schemas.openxmlformats.org/officeDocument/2006/relationships/diagramColors" Target="../diagrams/colors6.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D5CB7-3432-4F8B-B5FA-AE529A04CCE5}"/>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3C4FD0B2-2C83-40BF-BFE9-0D466CD80F0B}"/>
              </a:ext>
            </a:extLst>
          </p:cNvPr>
          <p:cNvSpPr>
            <a:spLocks noGrp="1"/>
          </p:cNvSpPr>
          <p:nvPr>
            <p:ph type="subTitle" idx="1"/>
          </p:nvPr>
        </p:nvSpPr>
        <p:spPr/>
        <p:txBody>
          <a:bodyPr/>
          <a:lstStyle/>
          <a:p>
            <a:endParaRPr lang="en-GB"/>
          </a:p>
        </p:txBody>
      </p:sp>
      <p:pic>
        <p:nvPicPr>
          <p:cNvPr id="4" name="Picture 2" descr="https://ukc-powerpoint.officeapps.live.com/pods/GetClipboardImage.ashx?Id=8eb4999a-41ae-4bc4-bddb-6b525d7a12d9&amp;DC=GUK1&amp;pkey=072e0956-4acf-40ee-ba2d-e0ec6ece1343&amp;wdwaccluster=GUK1">
            <a:extLst>
              <a:ext uri="{FF2B5EF4-FFF2-40B4-BE49-F238E27FC236}">
                <a16:creationId xmlns:a16="http://schemas.microsoft.com/office/drawing/2014/main" id="{4E23A846-6E92-44ED-9AC5-47AF8B74E448}"/>
              </a:ext>
            </a:extLst>
          </p:cNvPr>
          <p:cNvPicPr>
            <a:picLocks noChangeAspect="1"/>
          </p:cNvPicPr>
          <p:nvPr/>
        </p:nvPicPr>
        <p:blipFill>
          <a:blip r:embed="rId2"/>
          <a:srcRect/>
          <a:stretch>
            <a:fillRect/>
          </a:stretch>
        </p:blipFill>
        <p:spPr>
          <a:xfrm>
            <a:off x="4" y="0"/>
            <a:ext cx="12191996" cy="7203057"/>
          </a:xfrm>
          <a:prstGeom prst="rect">
            <a:avLst/>
          </a:prstGeom>
          <a:noFill/>
          <a:ln cap="flat">
            <a:noFill/>
          </a:ln>
        </p:spPr>
      </p:pic>
    </p:spTree>
    <p:extLst>
      <p:ext uri="{BB962C8B-B14F-4D97-AF65-F5344CB8AC3E}">
        <p14:creationId xmlns:p14="http://schemas.microsoft.com/office/powerpoint/2010/main" val="10928960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3B3C3-96D8-47EC-B0FF-6A9DBDAAE9D3}"/>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55E40440-2239-4426-8A3F-656B4FDBD42E}"/>
              </a:ext>
            </a:extLst>
          </p:cNvPr>
          <p:cNvSpPr txBox="1">
            <a:spLocks noGrp="1"/>
          </p:cNvSpPr>
          <p:nvPr>
            <p:ph type="subTitle" idx="1"/>
          </p:nvPr>
        </p:nvSpPr>
        <p:spPr/>
        <p:txBody>
          <a:bodyPr/>
          <a:lstStyle/>
          <a:p>
            <a:endParaRPr lang="en-GB"/>
          </a:p>
        </p:txBody>
      </p:sp>
      <p:pic>
        <p:nvPicPr>
          <p:cNvPr id="4" name="Picture 2" descr="https://ukc-powerpoint.officeapps.live.com/pods/GetClipboardImage.ashx?Id=ccfc8ce9-ad9d-4f51-8b84-10fd13fbe952&amp;DC=GUK1&amp;pkey=9af5823f-a61b-4cdf-ab80-1b22b7c297c9&amp;wdwaccluster=GUK1">
            <a:extLst>
              <a:ext uri="{FF2B5EF4-FFF2-40B4-BE49-F238E27FC236}">
                <a16:creationId xmlns:a16="http://schemas.microsoft.com/office/drawing/2014/main" id="{BFB9B996-6DD8-49EE-B180-35366B8F3C60}"/>
              </a:ext>
            </a:extLst>
          </p:cNvPr>
          <p:cNvPicPr>
            <a:picLocks noChangeAspect="1"/>
          </p:cNvPicPr>
          <p:nvPr/>
        </p:nvPicPr>
        <p:blipFill>
          <a:blip r:embed="rId3"/>
          <a:srcRect/>
          <a:stretch>
            <a:fillRect/>
          </a:stretch>
        </p:blipFill>
        <p:spPr>
          <a:xfrm>
            <a:off x="9" y="-31117"/>
            <a:ext cx="12191996" cy="6872282"/>
          </a:xfrm>
          <a:prstGeom prst="rect">
            <a:avLst/>
          </a:prstGeom>
          <a:noFill/>
          <a:ln cap="flat">
            <a:noFill/>
          </a:ln>
        </p:spPr>
      </p:pic>
      <p:sp>
        <p:nvSpPr>
          <p:cNvPr id="5" name="Rectangle 4">
            <a:extLst>
              <a:ext uri="{FF2B5EF4-FFF2-40B4-BE49-F238E27FC236}">
                <a16:creationId xmlns:a16="http://schemas.microsoft.com/office/drawing/2014/main" id="{90FF201D-8AEC-4C34-AE3C-F5A7C3EC7DCF}"/>
              </a:ext>
            </a:extLst>
          </p:cNvPr>
          <p:cNvSpPr/>
          <p:nvPr/>
        </p:nvSpPr>
        <p:spPr>
          <a:xfrm>
            <a:off x="268220" y="1358935"/>
            <a:ext cx="5775963" cy="2062103"/>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0" i="0" u="none" strike="noStrike" kern="1200" cap="none" spc="0" baseline="0" dirty="0">
                <a:solidFill>
                  <a:srgbClr val="FFFFFF"/>
                </a:solidFill>
                <a:uFillTx/>
                <a:latin typeface="Calibri"/>
              </a:rPr>
              <a:t>Foreign languages &amp; cultural awareness</a:t>
            </a:r>
            <a:br>
              <a:rPr lang="en-US" sz="3200" b="0" i="0" u="none" strike="noStrike" kern="1200" cap="none" spc="0" baseline="0" dirty="0">
                <a:solidFill>
                  <a:srgbClr val="FFFFFF"/>
                </a:solidFill>
                <a:uFillTx/>
                <a:latin typeface="Calibri"/>
              </a:rPr>
            </a:br>
            <a:r>
              <a:rPr lang="en-US" sz="3200" b="0" i="0" u="none" strike="noStrike" kern="1200" cap="none" spc="0" baseline="0" dirty="0">
                <a:solidFill>
                  <a:srgbClr val="FFFFFF"/>
                </a:solidFill>
                <a:uFillTx/>
                <a:latin typeface="Calibri"/>
              </a:rPr>
              <a:t>Cultural Awareness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dirty="0">
                <a:solidFill>
                  <a:schemeClr val="bg1"/>
                </a:solidFill>
              </a:rPr>
              <a:t>Preparing your assignment</a:t>
            </a:r>
            <a:endParaRPr lang="en-GB" sz="3200" b="0" i="0" u="none" strike="noStrike" kern="1200" cap="none" spc="0" baseline="0" dirty="0">
              <a:solidFill>
                <a:schemeClr val="bg1"/>
              </a:solidFill>
              <a:uFillTx/>
              <a:latin typeface="Calibri"/>
            </a:endParaRPr>
          </a:p>
        </p:txBody>
      </p:sp>
      <p:sp>
        <p:nvSpPr>
          <p:cNvPr id="6" name="Rectangle 5">
            <a:extLst>
              <a:ext uri="{FF2B5EF4-FFF2-40B4-BE49-F238E27FC236}">
                <a16:creationId xmlns:a16="http://schemas.microsoft.com/office/drawing/2014/main" id="{79F54C0B-677C-4287-8C19-30A7B149B2F9}"/>
              </a:ext>
            </a:extLst>
          </p:cNvPr>
          <p:cNvSpPr/>
          <p:nvPr/>
        </p:nvSpPr>
        <p:spPr>
          <a:xfrm>
            <a:off x="423668" y="4768431"/>
            <a:ext cx="6096003" cy="978728"/>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rgbClr val="FFFFFF"/>
                </a:solidFill>
                <a:uFillTx/>
                <a:latin typeface="Calibri"/>
              </a:rPr>
              <a:t>Rodrigo Aguilera</a:t>
            </a:r>
          </a:p>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rgbClr val="FFFFFF"/>
                </a:solidFill>
                <a:uFillTx/>
                <a:latin typeface="Calibri"/>
              </a:rPr>
              <a:t>International hotel Management </a:t>
            </a:r>
          </a:p>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rgbClr val="FFFFFF"/>
                </a:solidFill>
                <a:uFillTx/>
                <a:latin typeface="Calibri"/>
                <a:hlinkClick r:id="rId4"/>
              </a:rPr>
              <a:t>Rodrigo.faguilera@uwtsd.ac.uk</a:t>
            </a:r>
            <a:endParaRPr lang="en-US" sz="1800" b="0" i="0" u="none" strike="noStrike" kern="1200" cap="none" spc="0" baseline="0" dirty="0">
              <a:solidFill>
                <a:srgbClr val="FFFFFF"/>
              </a:solidFill>
              <a:uFillTx/>
              <a:latin typeface="Calibri"/>
            </a:endParaRPr>
          </a:p>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000000"/>
              </a:solidFill>
              <a:uFillTx/>
              <a:latin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1113810" y="1444113"/>
            <a:ext cx="4036334" cy="1877609"/>
          </a:xfrm>
        </p:spPr>
        <p:txBody>
          <a:bodyPr vert="horz" lIns="91440" tIns="45720" rIns="91440" bIns="45720" rtlCol="0" anchor="t">
            <a:normAutofit/>
          </a:bodyPr>
          <a:lstStyle/>
          <a:p>
            <a:pPr algn="ctr"/>
            <a:r>
              <a:rPr lang="en-US" sz="5400" kern="1200" dirty="0">
                <a:solidFill>
                  <a:schemeClr val="tx1"/>
                </a:solidFill>
                <a:latin typeface="+mj-lt"/>
                <a:ea typeface="+mj-ea"/>
                <a:cs typeface="+mj-cs"/>
              </a:rPr>
              <a:t>Assignment Criteria </a:t>
            </a:r>
          </a:p>
        </p:txBody>
      </p:sp>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1164567" y="2984992"/>
            <a:ext cx="4036333" cy="1709849"/>
          </a:xfrm>
        </p:spPr>
        <p:txBody>
          <a:bodyPr vert="horz" lIns="91440" tIns="45720" rIns="91440" bIns="45720" rtlCol="0" anchor="b">
            <a:normAutofit/>
          </a:bodyPr>
          <a:lstStyle/>
          <a:p>
            <a:pPr marL="0" indent="0" algn="ctr">
              <a:buNone/>
            </a:pPr>
            <a:r>
              <a:rPr lang="en-US" kern="1200" dirty="0">
                <a:solidFill>
                  <a:schemeClr val="tx1"/>
                </a:solidFill>
                <a:latin typeface="+mn-lt"/>
                <a:ea typeface="+mn-ea"/>
                <a:cs typeface="+mn-cs"/>
              </a:rPr>
              <a:t>See the brief in the module handbook (see Moodle/Teams</a:t>
            </a:r>
            <a:r>
              <a:rPr lang="en-US" sz="2000" kern="1200" dirty="0">
                <a:solidFill>
                  <a:schemeClr val="tx1"/>
                </a:solidFill>
                <a:latin typeface="+mn-lt"/>
                <a:ea typeface="+mn-ea"/>
                <a:cs typeface="+mn-cs"/>
              </a:rPr>
              <a:t>)</a:t>
            </a:r>
          </a:p>
        </p:txBody>
      </p:sp>
      <p:grpSp>
        <p:nvGrpSpPr>
          <p:cNvPr id="13" name="Group 12">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4" name="Rectangle 13">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3B186C03-9CA1-7B78-42C9-A75250E8213C}"/>
              </a:ext>
            </a:extLst>
          </p:cNvPr>
          <p:cNvPicPr>
            <a:picLocks noChangeAspect="1"/>
          </p:cNvPicPr>
          <p:nvPr/>
        </p:nvPicPr>
        <p:blipFill>
          <a:blip r:embed="rId3"/>
          <a:stretch>
            <a:fillRect/>
          </a:stretch>
        </p:blipFill>
        <p:spPr>
          <a:xfrm>
            <a:off x="5922492" y="1323623"/>
            <a:ext cx="5536001" cy="4152000"/>
          </a:xfrm>
          <a:prstGeom prst="rect">
            <a:avLst/>
          </a:prstGeom>
        </p:spPr>
      </p:pic>
      <p:pic>
        <p:nvPicPr>
          <p:cNvPr id="7" name="Picture 6" descr="Logo, icon&#10;&#10;Description automatically generated">
            <a:extLst>
              <a:ext uri="{FF2B5EF4-FFF2-40B4-BE49-F238E27FC236}">
                <a16:creationId xmlns:a16="http://schemas.microsoft.com/office/drawing/2014/main" id="{0D4D8004-A37B-36C6-86E6-1EB7723BB0B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037929" y="1563450"/>
            <a:ext cx="5443803" cy="2794532"/>
          </a:xfrm>
          <a:prstGeom prst="rect">
            <a:avLst/>
          </a:prstGeom>
        </p:spPr>
      </p:pic>
    </p:spTree>
    <p:extLst>
      <p:ext uri="{BB962C8B-B14F-4D97-AF65-F5344CB8AC3E}">
        <p14:creationId xmlns:p14="http://schemas.microsoft.com/office/powerpoint/2010/main" val="7244209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83F3D8F1-3E69-D79B-7FE2-F0F6BA76045C}"/>
              </a:ext>
            </a:extLst>
          </p:cNvPr>
          <p:cNvPicPr>
            <a:picLocks noChangeAspect="1"/>
          </p:cNvPicPr>
          <p:nvPr/>
        </p:nvPicPr>
        <p:blipFill>
          <a:blip r:embed="rId3"/>
          <a:stretch>
            <a:fillRect/>
          </a:stretch>
        </p:blipFill>
        <p:spPr>
          <a:xfrm>
            <a:off x="0" y="31563"/>
            <a:ext cx="12192000" cy="6826437"/>
          </a:xfrm>
          <a:prstGeom prst="rect">
            <a:avLst/>
          </a:prstGeom>
        </p:spPr>
      </p:pic>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p:txBody>
          <a:bodyPr/>
          <a:lstStyle/>
          <a:p>
            <a:pPr marL="571500" indent="-571500">
              <a:buFont typeface="Wingdings" panose="05000000000000000000" pitchFamily="2" charset="2"/>
              <a:buChar char="ü"/>
            </a:pPr>
            <a:r>
              <a:rPr lang="en-GB" dirty="0"/>
              <a:t>Task</a:t>
            </a:r>
          </a:p>
        </p:txBody>
      </p:sp>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838200" y="1417411"/>
            <a:ext cx="10515600" cy="4351338"/>
          </a:xfrm>
        </p:spPr>
        <p:txBody>
          <a:bodyPr>
            <a:normAutofit fontScale="92500" lnSpcReduction="20000"/>
          </a:bodyPr>
          <a:lstStyle/>
          <a:p>
            <a:r>
              <a:rPr lang="en-GB" dirty="0"/>
              <a:t>Students are to compile a report for hotel staff to help them to prepare and manage the guest experience for international visitors. </a:t>
            </a:r>
          </a:p>
          <a:p>
            <a:r>
              <a:rPr lang="en-GB" dirty="0"/>
              <a:t>Using relevant cross cultural theories and models, begin by critically evaluating why cultural intelligence and sensitivity is essential for hotel personnel before focusing on the hotel guest service implications for guests from ONE international country of your choice and ONE of the STUDIED LANGUAGE. </a:t>
            </a:r>
          </a:p>
          <a:p>
            <a:r>
              <a:rPr lang="en-GB" dirty="0"/>
              <a:t>Please consider relevant hotel departments/functions and how they might need to adapt their service delivery to accommodate the guests’ specific cultural norms and requirements. </a:t>
            </a:r>
          </a:p>
          <a:p>
            <a:r>
              <a:rPr lang="en-GB" dirty="0"/>
              <a:t>Summarise the above in a table of ‘Do’s and Don’ts’ which can act as a briefing document to relevant staff in the hotel. </a:t>
            </a:r>
          </a:p>
          <a:p>
            <a:r>
              <a:rPr lang="en-GB" dirty="0"/>
              <a:t>Use a report format for your work. (1000 Words) </a:t>
            </a:r>
          </a:p>
        </p:txBody>
      </p:sp>
    </p:spTree>
    <p:extLst>
      <p:ext uri="{BB962C8B-B14F-4D97-AF65-F5344CB8AC3E}">
        <p14:creationId xmlns:p14="http://schemas.microsoft.com/office/powerpoint/2010/main" val="21774214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map of the world&#10;&#10;Description automatically generated with medium confidence">
            <a:extLst>
              <a:ext uri="{FF2B5EF4-FFF2-40B4-BE49-F238E27FC236}">
                <a16:creationId xmlns:a16="http://schemas.microsoft.com/office/drawing/2014/main" id="{68F49A72-38FB-19AF-23A7-86E9F808A534}"/>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9778" r="-1" b="-1"/>
          <a:stretch/>
        </p:blipFill>
        <p:spPr>
          <a:xfrm>
            <a:off x="-140043" y="10"/>
            <a:ext cx="12191980" cy="6857990"/>
          </a:xfrm>
          <a:prstGeom prst="rect">
            <a:avLst/>
          </a:prstGeom>
        </p:spPr>
      </p:pic>
      <p:sp>
        <p:nvSpPr>
          <p:cNvPr id="12" name="Rectangle 11">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tx1">
                    <a:lumMod val="85000"/>
                    <a:lumOff val="15000"/>
                  </a:schemeClr>
                </a:solidFill>
              </a:rPr>
              <a:t>Choose ONE Country </a:t>
            </a:r>
          </a:p>
        </p:txBody>
      </p:sp>
      <p:cxnSp>
        <p:nvCxnSpPr>
          <p:cNvPr id="14" name="Straight Connector 13">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7921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83F3D8F1-3E69-D79B-7FE2-F0F6BA76045C}"/>
              </a:ext>
            </a:extLst>
          </p:cNvPr>
          <p:cNvPicPr>
            <a:picLocks noChangeAspect="1"/>
          </p:cNvPicPr>
          <p:nvPr/>
        </p:nvPicPr>
        <p:blipFill>
          <a:blip r:embed="rId3"/>
          <a:stretch>
            <a:fillRect/>
          </a:stretch>
        </p:blipFill>
        <p:spPr>
          <a:xfrm>
            <a:off x="0" y="31563"/>
            <a:ext cx="12192000" cy="6826437"/>
          </a:xfrm>
          <a:prstGeom prst="rect">
            <a:avLst/>
          </a:prstGeom>
        </p:spPr>
      </p:pic>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936523" y="69870"/>
            <a:ext cx="10515600" cy="1325563"/>
          </a:xfrm>
        </p:spPr>
        <p:txBody>
          <a:bodyPr/>
          <a:lstStyle/>
          <a:p>
            <a:r>
              <a:rPr lang="en-GB" b="1" u="sng" dirty="0"/>
              <a:t>Hofstede Insight Comparison Tool On Moodle</a:t>
            </a:r>
          </a:p>
        </p:txBody>
      </p:sp>
      <p:graphicFrame>
        <p:nvGraphicFramePr>
          <p:cNvPr id="8" name="Content Placeholder 5">
            <a:extLst>
              <a:ext uri="{FF2B5EF4-FFF2-40B4-BE49-F238E27FC236}">
                <a16:creationId xmlns:a16="http://schemas.microsoft.com/office/drawing/2014/main" id="{C2268150-D007-0433-8FFE-D6B257A864C1}"/>
              </a:ext>
            </a:extLst>
          </p:cNvPr>
          <p:cNvGraphicFramePr>
            <a:graphicFrameLocks noGrp="1"/>
          </p:cNvGraphicFramePr>
          <p:nvPr>
            <p:ph idx="1"/>
            <p:extLst>
              <p:ext uri="{D42A27DB-BD31-4B8C-83A1-F6EECF244321}">
                <p14:modId xmlns:p14="http://schemas.microsoft.com/office/powerpoint/2010/main" val="453827712"/>
              </p:ext>
            </p:extLst>
          </p:nvPr>
        </p:nvGraphicFramePr>
        <p:xfrm>
          <a:off x="838200" y="1433739"/>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118002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83F3D8F1-3E69-D79B-7FE2-F0F6BA76045C}"/>
              </a:ext>
            </a:extLst>
          </p:cNvPr>
          <p:cNvPicPr>
            <a:picLocks noChangeAspect="1"/>
          </p:cNvPicPr>
          <p:nvPr/>
        </p:nvPicPr>
        <p:blipFill>
          <a:blip r:embed="rId3"/>
          <a:stretch>
            <a:fillRect/>
          </a:stretch>
        </p:blipFill>
        <p:spPr>
          <a:xfrm>
            <a:off x="0" y="31563"/>
            <a:ext cx="12192000" cy="6826437"/>
          </a:xfrm>
          <a:prstGeom prst="rect">
            <a:avLst/>
          </a:prstGeom>
        </p:spPr>
      </p:pic>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p:txBody>
          <a:bodyPr/>
          <a:lstStyle/>
          <a:p>
            <a:pPr algn="ctr"/>
            <a:r>
              <a:rPr lang="en-GB" b="1" u="sng" dirty="0"/>
              <a:t>Grading Criteria</a:t>
            </a:r>
          </a:p>
        </p:txBody>
      </p:sp>
      <p:graphicFrame>
        <p:nvGraphicFramePr>
          <p:cNvPr id="8" name="Content Placeholder 7">
            <a:extLst>
              <a:ext uri="{FF2B5EF4-FFF2-40B4-BE49-F238E27FC236}">
                <a16:creationId xmlns:a16="http://schemas.microsoft.com/office/drawing/2014/main" id="{B452B833-E76A-6C7C-F490-A3DECA68F07F}"/>
              </a:ext>
            </a:extLst>
          </p:cNvPr>
          <p:cNvGraphicFramePr>
            <a:graphicFrameLocks noGrp="1"/>
          </p:cNvGraphicFramePr>
          <p:nvPr>
            <p:ph idx="1"/>
            <p:extLst>
              <p:ext uri="{D42A27DB-BD31-4B8C-83A1-F6EECF244321}">
                <p14:modId xmlns:p14="http://schemas.microsoft.com/office/powerpoint/2010/main" val="3809472746"/>
              </p:ext>
            </p:extLst>
          </p:nvPr>
        </p:nvGraphicFramePr>
        <p:xfrm>
          <a:off x="138545" y="1334654"/>
          <a:ext cx="12053455" cy="4805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693271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0">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6EA89242-B2CC-1C98-1674-CEEFC2FD7E7E}"/>
              </a:ext>
            </a:extLst>
          </p:cNvPr>
          <p:cNvPicPr>
            <a:picLocks noChangeAspect="1"/>
          </p:cNvPicPr>
          <p:nvPr/>
        </p:nvPicPr>
        <p:blipFill rotWithShape="1">
          <a:blip r:embed="rId3">
            <a:alphaModFix amt="35000"/>
          </a:blip>
          <a:srcRect t="25000"/>
          <a:stretch/>
        </p:blipFill>
        <p:spPr>
          <a:xfrm>
            <a:off x="20" y="1"/>
            <a:ext cx="12191980" cy="6857999"/>
          </a:xfrm>
          <a:prstGeom prst="rect">
            <a:avLst/>
          </a:prstGeom>
        </p:spPr>
      </p:pic>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838201" y="1065862"/>
            <a:ext cx="3313164" cy="4726276"/>
          </a:xfrm>
        </p:spPr>
        <p:txBody>
          <a:bodyPr>
            <a:normAutofit/>
          </a:bodyPr>
          <a:lstStyle/>
          <a:p>
            <a:pPr algn="r"/>
            <a:r>
              <a:rPr lang="en-GB" sz="4000" b="1" dirty="0">
                <a:solidFill>
                  <a:srgbClr val="FFFFFF"/>
                </a:solidFill>
              </a:rPr>
              <a:t>Suggested Framework</a:t>
            </a:r>
          </a:p>
        </p:txBody>
      </p:sp>
      <p:cxnSp>
        <p:nvCxnSpPr>
          <p:cNvPr id="13" name="Straight Connector 12">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5155379" y="1065862"/>
            <a:ext cx="5744685" cy="4726276"/>
          </a:xfrm>
        </p:spPr>
        <p:txBody>
          <a:bodyPr anchor="ctr">
            <a:normAutofit/>
          </a:bodyPr>
          <a:lstStyle/>
          <a:p>
            <a:r>
              <a:rPr lang="en-GB" sz="2400" dirty="0">
                <a:solidFill>
                  <a:srgbClr val="FFFFFF"/>
                </a:solidFill>
              </a:rPr>
              <a:t>Executive Summary </a:t>
            </a:r>
          </a:p>
          <a:p>
            <a:r>
              <a:rPr lang="en-GB" sz="2400" dirty="0">
                <a:solidFill>
                  <a:srgbClr val="FFFFFF"/>
                </a:solidFill>
              </a:rPr>
              <a:t>Contents Page </a:t>
            </a:r>
          </a:p>
          <a:p>
            <a:r>
              <a:rPr lang="en-GB" sz="2400" dirty="0">
                <a:solidFill>
                  <a:srgbClr val="FFFFFF"/>
                </a:solidFill>
              </a:rPr>
              <a:t>Introduction Country A (Hotel location) </a:t>
            </a:r>
          </a:p>
          <a:p>
            <a:r>
              <a:rPr lang="en-GB" sz="2400" dirty="0">
                <a:solidFill>
                  <a:srgbClr val="FFFFFF"/>
                </a:solidFill>
              </a:rPr>
              <a:t>Country B (guest’s home country &amp; culture) </a:t>
            </a:r>
          </a:p>
          <a:p>
            <a:r>
              <a:rPr lang="en-GB" sz="2400" dirty="0">
                <a:solidFill>
                  <a:srgbClr val="FFFFFF"/>
                </a:solidFill>
              </a:rPr>
              <a:t>Country Analysis </a:t>
            </a:r>
          </a:p>
          <a:p>
            <a:r>
              <a:rPr lang="en-GB" sz="2400" dirty="0">
                <a:solidFill>
                  <a:srgbClr val="FFFFFF"/>
                </a:solidFill>
              </a:rPr>
              <a:t>Hotel Handbook (do’s &amp; don’ts) </a:t>
            </a:r>
          </a:p>
          <a:p>
            <a:r>
              <a:rPr lang="en-GB" sz="2400" dirty="0">
                <a:solidFill>
                  <a:srgbClr val="FFFFFF"/>
                </a:solidFill>
              </a:rPr>
              <a:t>Conclusion</a:t>
            </a:r>
          </a:p>
        </p:txBody>
      </p:sp>
    </p:spTree>
    <p:extLst>
      <p:ext uri="{BB962C8B-B14F-4D97-AF65-F5344CB8AC3E}">
        <p14:creationId xmlns:p14="http://schemas.microsoft.com/office/powerpoint/2010/main" val="811093192"/>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793662" y="386930"/>
            <a:ext cx="10066122" cy="1298448"/>
          </a:xfrm>
        </p:spPr>
        <p:txBody>
          <a:bodyPr anchor="b">
            <a:normAutofit/>
          </a:bodyPr>
          <a:lstStyle/>
          <a:p>
            <a:r>
              <a:rPr lang="en-GB" sz="4800" b="1" u="sng" dirty="0"/>
              <a:t>Executive Summary</a:t>
            </a:r>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808638" y="2257732"/>
            <a:ext cx="10066123" cy="3639450"/>
          </a:xfrm>
        </p:spPr>
        <p:txBody>
          <a:bodyPr anchor="ctr">
            <a:normAutofit/>
          </a:bodyPr>
          <a:lstStyle/>
          <a:p>
            <a:r>
              <a:rPr lang="en-GB" sz="2400" dirty="0"/>
              <a:t>Tell me what the report will be examining – the country and the cultural differences to provide the handbook for staff to be successful in the hotel service delivery. </a:t>
            </a:r>
          </a:p>
          <a:p>
            <a:r>
              <a:rPr lang="en-GB" sz="2400" dirty="0"/>
              <a:t>Explain why an understanding of culture is essential for a successful hotel’s operation and guest hospitality experience. </a:t>
            </a:r>
          </a:p>
          <a:p>
            <a:r>
              <a:rPr lang="en-GB" sz="2400" dirty="0"/>
              <a:t>Summarise key findings here – a one page summary of the whole report </a:t>
            </a:r>
          </a:p>
          <a:p>
            <a:r>
              <a:rPr lang="en-GB" sz="2400" dirty="0"/>
              <a:t>Not included in word count </a:t>
            </a:r>
          </a:p>
        </p:txBody>
      </p:sp>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864043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83F3D8F1-3E69-D79B-7FE2-F0F6BA76045C}"/>
              </a:ext>
            </a:extLst>
          </p:cNvPr>
          <p:cNvPicPr>
            <a:picLocks noChangeAspect="1"/>
          </p:cNvPicPr>
          <p:nvPr/>
        </p:nvPicPr>
        <p:blipFill>
          <a:blip r:embed="rId3"/>
          <a:stretch>
            <a:fillRect/>
          </a:stretch>
        </p:blipFill>
        <p:spPr>
          <a:xfrm>
            <a:off x="0" y="31563"/>
            <a:ext cx="12192000" cy="6826437"/>
          </a:xfrm>
          <a:prstGeom prst="rect">
            <a:avLst/>
          </a:prstGeom>
        </p:spPr>
      </p:pic>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274782" y="1219199"/>
            <a:ext cx="3318164" cy="4419601"/>
          </a:xfrm>
        </p:spPr>
        <p:txBody>
          <a:bodyPr/>
          <a:lstStyle/>
          <a:p>
            <a:r>
              <a:rPr lang="en-GB" b="1" u="sng" dirty="0"/>
              <a:t>Introduction</a:t>
            </a:r>
          </a:p>
        </p:txBody>
      </p:sp>
      <p:graphicFrame>
        <p:nvGraphicFramePr>
          <p:cNvPr id="2" name="Content Placeholder 1">
            <a:extLst>
              <a:ext uri="{FF2B5EF4-FFF2-40B4-BE49-F238E27FC236}">
                <a16:creationId xmlns:a16="http://schemas.microsoft.com/office/drawing/2014/main" id="{E7C01F06-3BF9-68D4-A045-D8B34B20F24E}"/>
              </a:ext>
            </a:extLst>
          </p:cNvPr>
          <p:cNvGraphicFramePr>
            <a:graphicFrameLocks noGrp="1"/>
          </p:cNvGraphicFramePr>
          <p:nvPr>
            <p:ph idx="1"/>
            <p:extLst>
              <p:ext uri="{D42A27DB-BD31-4B8C-83A1-F6EECF244321}">
                <p14:modId xmlns:p14="http://schemas.microsoft.com/office/powerpoint/2010/main" val="3417307674"/>
              </p:ext>
            </p:extLst>
          </p:nvPr>
        </p:nvGraphicFramePr>
        <p:xfrm>
          <a:off x="2445328" y="1219199"/>
          <a:ext cx="10515600" cy="46714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174318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8F073160-5DB8-DB7A-0C1E-407448F64E91}"/>
              </a:ext>
            </a:extLst>
          </p:cNvPr>
          <p:cNvPicPr>
            <a:picLocks noChangeAspect="1"/>
          </p:cNvPicPr>
          <p:nvPr/>
        </p:nvPicPr>
        <p:blipFill rotWithShape="1">
          <a:blip r:embed="rId3">
            <a:alphaModFix amt="35000"/>
          </a:blip>
          <a:srcRect t="25000"/>
          <a:stretch/>
        </p:blipFill>
        <p:spPr>
          <a:xfrm>
            <a:off x="20" y="1"/>
            <a:ext cx="12191980" cy="6857999"/>
          </a:xfrm>
          <a:prstGeom prst="rect">
            <a:avLst/>
          </a:prstGeom>
        </p:spPr>
      </p:pic>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838201" y="1065862"/>
            <a:ext cx="3313164" cy="4726276"/>
          </a:xfrm>
        </p:spPr>
        <p:txBody>
          <a:bodyPr>
            <a:normAutofit/>
          </a:bodyPr>
          <a:lstStyle/>
          <a:p>
            <a:pPr algn="ctr"/>
            <a:r>
              <a:rPr lang="en-GB" sz="4000" dirty="0">
                <a:solidFill>
                  <a:srgbClr val="FFFFFF"/>
                </a:solidFill>
              </a:rPr>
              <a:t>Country A Hotel location</a:t>
            </a:r>
            <a:br>
              <a:rPr lang="en-GB" sz="4000" dirty="0">
                <a:solidFill>
                  <a:srgbClr val="FFFFFF"/>
                </a:solidFill>
              </a:rPr>
            </a:br>
            <a:r>
              <a:rPr lang="en-GB" sz="2800" b="1" dirty="0">
                <a:solidFill>
                  <a:srgbClr val="FFFFFF"/>
                </a:solidFill>
              </a:rPr>
              <a:t>Language</a:t>
            </a:r>
          </a:p>
        </p:txBody>
      </p:sp>
      <p:cxnSp>
        <p:nvCxnSpPr>
          <p:cNvPr id="14" name="Straight Connector 13">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2" name="Content Placeholder 1">
            <a:extLst>
              <a:ext uri="{FF2B5EF4-FFF2-40B4-BE49-F238E27FC236}">
                <a16:creationId xmlns:a16="http://schemas.microsoft.com/office/drawing/2014/main" id="{11B55D30-C380-7973-4B59-FAF611486503}"/>
              </a:ext>
            </a:extLst>
          </p:cNvPr>
          <p:cNvGraphicFramePr>
            <a:graphicFrameLocks noGrp="1"/>
          </p:cNvGraphicFramePr>
          <p:nvPr>
            <p:ph idx="1"/>
            <p:extLst>
              <p:ext uri="{D42A27DB-BD31-4B8C-83A1-F6EECF244321}">
                <p14:modId xmlns:p14="http://schemas.microsoft.com/office/powerpoint/2010/main" val="4168503227"/>
              </p:ext>
            </p:extLst>
          </p:nvPr>
        </p:nvGraphicFramePr>
        <p:xfrm>
          <a:off x="5155379" y="1065862"/>
          <a:ext cx="5744685" cy="47262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56351129"/>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8F073160-5DB8-DB7A-0C1E-407448F64E91}"/>
              </a:ext>
            </a:extLst>
          </p:cNvPr>
          <p:cNvPicPr>
            <a:picLocks noChangeAspect="1"/>
          </p:cNvPicPr>
          <p:nvPr/>
        </p:nvPicPr>
        <p:blipFill rotWithShape="1">
          <a:blip r:embed="rId3">
            <a:alphaModFix amt="35000"/>
          </a:blip>
          <a:srcRect t="25000"/>
          <a:stretch/>
        </p:blipFill>
        <p:spPr>
          <a:xfrm>
            <a:off x="20" y="1"/>
            <a:ext cx="12191980" cy="6857999"/>
          </a:xfrm>
          <a:prstGeom prst="rect">
            <a:avLst/>
          </a:prstGeom>
        </p:spPr>
      </p:pic>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838201" y="1065862"/>
            <a:ext cx="3313164" cy="4726276"/>
          </a:xfrm>
        </p:spPr>
        <p:txBody>
          <a:bodyPr>
            <a:normAutofit/>
          </a:bodyPr>
          <a:lstStyle/>
          <a:p>
            <a:pPr algn="ctr"/>
            <a:r>
              <a:rPr lang="en-GB" sz="4000" dirty="0">
                <a:solidFill>
                  <a:srgbClr val="FFFFFF"/>
                </a:solidFill>
              </a:rPr>
              <a:t>Country B </a:t>
            </a:r>
            <a:br>
              <a:rPr lang="en-GB" sz="4000" dirty="0">
                <a:solidFill>
                  <a:srgbClr val="FFFFFF"/>
                </a:solidFill>
              </a:rPr>
            </a:br>
            <a:r>
              <a:rPr lang="en-GB" sz="2000" dirty="0"/>
              <a:t>GUEST’S CULTURAL BACKGROUND</a:t>
            </a:r>
            <a:endParaRPr lang="en-GB" sz="2000" dirty="0">
              <a:solidFill>
                <a:srgbClr val="FFFFFF"/>
              </a:solidFill>
            </a:endParaRPr>
          </a:p>
        </p:txBody>
      </p:sp>
      <p:cxnSp>
        <p:nvCxnSpPr>
          <p:cNvPr id="14" name="Straight Connector 13">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2" name="Content Placeholder 1">
            <a:extLst>
              <a:ext uri="{FF2B5EF4-FFF2-40B4-BE49-F238E27FC236}">
                <a16:creationId xmlns:a16="http://schemas.microsoft.com/office/drawing/2014/main" id="{11B55D30-C380-7973-4B59-FAF611486503}"/>
              </a:ext>
            </a:extLst>
          </p:cNvPr>
          <p:cNvGraphicFramePr>
            <a:graphicFrameLocks noGrp="1"/>
          </p:cNvGraphicFramePr>
          <p:nvPr>
            <p:ph idx="1"/>
            <p:extLst>
              <p:ext uri="{D42A27DB-BD31-4B8C-83A1-F6EECF244321}">
                <p14:modId xmlns:p14="http://schemas.microsoft.com/office/powerpoint/2010/main" val="1561755005"/>
              </p:ext>
            </p:extLst>
          </p:nvPr>
        </p:nvGraphicFramePr>
        <p:xfrm>
          <a:off x="5155379" y="1065862"/>
          <a:ext cx="5744685" cy="47262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75322353"/>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FF40E02B-23A4-3178-AC92-1173193B8C48}"/>
              </a:ext>
            </a:extLst>
          </p:cNvPr>
          <p:cNvPicPr>
            <a:picLocks noChangeAspect="1"/>
          </p:cNvPicPr>
          <p:nvPr/>
        </p:nvPicPr>
        <p:blipFill rotWithShape="1">
          <a:blip r:embed="rId3"/>
          <a:srcRect t="5436"/>
          <a:stretch/>
        </p:blipFill>
        <p:spPr>
          <a:xfrm>
            <a:off x="2519309"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838200" y="365125"/>
            <a:ext cx="3822189" cy="1899912"/>
          </a:xfrm>
        </p:spPr>
        <p:txBody>
          <a:bodyPr>
            <a:normAutofit/>
          </a:bodyPr>
          <a:lstStyle/>
          <a:p>
            <a:r>
              <a:rPr lang="en-GB" sz="4000" b="1" u="sng" dirty="0"/>
              <a:t>Country Analysis</a:t>
            </a:r>
          </a:p>
        </p:txBody>
      </p:sp>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973601" y="2001581"/>
            <a:ext cx="8699090" cy="3742762"/>
          </a:xfrm>
        </p:spPr>
        <p:txBody>
          <a:bodyPr>
            <a:normAutofit/>
          </a:bodyPr>
          <a:lstStyle/>
          <a:p>
            <a:r>
              <a:rPr lang="en-GB" sz="2400" dirty="0"/>
              <a:t>Comparison Analysis</a:t>
            </a:r>
          </a:p>
          <a:p>
            <a:r>
              <a:rPr lang="en-GB" sz="2400" dirty="0"/>
              <a:t>Critical Analysis </a:t>
            </a:r>
          </a:p>
          <a:p>
            <a:r>
              <a:rPr lang="en-GB" sz="2400" dirty="0"/>
              <a:t>Use the tool and compare the two and any significant differences that could be misunderstood or a service failure if a hotel employee got it wrong ! </a:t>
            </a:r>
          </a:p>
        </p:txBody>
      </p:sp>
      <p:pic>
        <p:nvPicPr>
          <p:cNvPr id="7" name="Graphic 6" descr="Presentation with org chart with solid fill">
            <a:extLst>
              <a:ext uri="{FF2B5EF4-FFF2-40B4-BE49-F238E27FC236}">
                <a16:creationId xmlns:a16="http://schemas.microsoft.com/office/drawing/2014/main" id="{501A7BC4-95D7-3814-AA7C-8B00F00164E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145249" y="329414"/>
            <a:ext cx="2385447" cy="2385447"/>
          </a:xfrm>
          <a:prstGeom prst="rect">
            <a:avLst/>
          </a:prstGeom>
        </p:spPr>
      </p:pic>
    </p:spTree>
    <p:extLst>
      <p:ext uri="{BB962C8B-B14F-4D97-AF65-F5344CB8AC3E}">
        <p14:creationId xmlns:p14="http://schemas.microsoft.com/office/powerpoint/2010/main" val="14205856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841248" y="548640"/>
            <a:ext cx="3600860" cy="5431536"/>
          </a:xfrm>
        </p:spPr>
        <p:txBody>
          <a:bodyPr>
            <a:normAutofit/>
          </a:bodyPr>
          <a:lstStyle/>
          <a:p>
            <a:r>
              <a:rPr lang="en-GB" sz="5400"/>
              <a:t>Hotel Handbook</a:t>
            </a:r>
          </a:p>
        </p:txBody>
      </p:sp>
      <p:sp>
        <p:nvSpPr>
          <p:cNvPr id="2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5899A1C2-AB71-2648-37A6-6F9B620B7066}"/>
              </a:ext>
            </a:extLst>
          </p:cNvPr>
          <p:cNvSpPr>
            <a:spLocks noGrp="1"/>
          </p:cNvSpPr>
          <p:nvPr>
            <p:ph idx="1"/>
          </p:nvPr>
        </p:nvSpPr>
        <p:spPr>
          <a:xfrm>
            <a:off x="5126418" y="552091"/>
            <a:ext cx="6224335" cy="5431536"/>
          </a:xfrm>
        </p:spPr>
        <p:txBody>
          <a:bodyPr anchor="ctr">
            <a:normAutofit/>
          </a:bodyPr>
          <a:lstStyle/>
          <a:p>
            <a:r>
              <a:rPr lang="en-GB" sz="2200"/>
              <a:t>This will give the hotel employee a Do’s and Don’t list. </a:t>
            </a:r>
          </a:p>
          <a:p>
            <a:r>
              <a:rPr lang="en-GB" sz="2200"/>
              <a:t>This can be displayed in a table </a:t>
            </a:r>
          </a:p>
          <a:p>
            <a:r>
              <a:rPr lang="en-GB" sz="2200"/>
              <a:t>This is where demonstrate a bullet point type summary for teaching staff in country A and staff in country B how successful they can be with a ‘summary sheet’ to understand the culture </a:t>
            </a:r>
          </a:p>
          <a:p>
            <a:r>
              <a:rPr lang="en-GB" sz="2200"/>
              <a:t>You are providing them a handbook for training purposes in understanding cultural behaviour and delivering the appropriate service to guests of each country </a:t>
            </a:r>
          </a:p>
          <a:p>
            <a:r>
              <a:rPr lang="en-GB" sz="2200"/>
              <a:t>e.g. hand shake – is this a factor for your countries? Tell me what would be the way to hand shake in country A or country B</a:t>
            </a:r>
          </a:p>
        </p:txBody>
      </p:sp>
    </p:spTree>
    <p:extLst>
      <p:ext uri="{BB962C8B-B14F-4D97-AF65-F5344CB8AC3E}">
        <p14:creationId xmlns:p14="http://schemas.microsoft.com/office/powerpoint/2010/main" val="32457404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83F3D8F1-3E69-D79B-7FE2-F0F6BA76045C}"/>
              </a:ext>
            </a:extLst>
          </p:cNvPr>
          <p:cNvPicPr>
            <a:picLocks noChangeAspect="1"/>
          </p:cNvPicPr>
          <p:nvPr/>
        </p:nvPicPr>
        <p:blipFill>
          <a:blip r:embed="rId3"/>
          <a:stretch>
            <a:fillRect/>
          </a:stretch>
        </p:blipFill>
        <p:spPr>
          <a:xfrm>
            <a:off x="0" y="31563"/>
            <a:ext cx="12192000" cy="6826437"/>
          </a:xfrm>
          <a:prstGeom prst="rect">
            <a:avLst/>
          </a:prstGeom>
        </p:spPr>
      </p:pic>
      <p:sp>
        <p:nvSpPr>
          <p:cNvPr id="3" name="Title 2">
            <a:extLst>
              <a:ext uri="{FF2B5EF4-FFF2-40B4-BE49-F238E27FC236}">
                <a16:creationId xmlns:a16="http://schemas.microsoft.com/office/drawing/2014/main" id="{17E1568C-C7CF-C156-D1F3-13179E6ED876}"/>
              </a:ext>
            </a:extLst>
          </p:cNvPr>
          <p:cNvSpPr>
            <a:spLocks noGrp="1"/>
          </p:cNvSpPr>
          <p:nvPr>
            <p:ph type="title"/>
          </p:nvPr>
        </p:nvSpPr>
        <p:spPr>
          <a:xfrm>
            <a:off x="636814" y="365124"/>
            <a:ext cx="4868060" cy="5481493"/>
          </a:xfrm>
        </p:spPr>
        <p:txBody>
          <a:bodyPr>
            <a:normAutofit/>
          </a:bodyPr>
          <a:lstStyle/>
          <a:p>
            <a:r>
              <a:rPr lang="en-GB" sz="2800" b="1" dirty="0"/>
              <a:t>Conclusion &amp; Professional</a:t>
            </a:r>
            <a:br>
              <a:rPr lang="en-GB" sz="2800" b="1" dirty="0"/>
            </a:br>
            <a:br>
              <a:rPr lang="en-GB" sz="2800" b="1" dirty="0"/>
            </a:br>
            <a:r>
              <a:rPr lang="en-GB" sz="2800" b="1" dirty="0"/>
              <a:t>Practice Bring to a Close </a:t>
            </a:r>
            <a:br>
              <a:rPr lang="en-GB" sz="2800" b="1" dirty="0"/>
            </a:br>
            <a:br>
              <a:rPr lang="en-GB" sz="2800" b="1" dirty="0"/>
            </a:br>
            <a:r>
              <a:rPr lang="en-GB" sz="2800" b="1" dirty="0"/>
              <a:t>Ensure you have addressed all points in all sections </a:t>
            </a:r>
            <a:br>
              <a:rPr lang="en-GB" sz="2800" b="1" dirty="0"/>
            </a:br>
            <a:br>
              <a:rPr lang="en-GB" sz="2800" b="1" dirty="0"/>
            </a:br>
            <a:r>
              <a:rPr lang="en-GB" sz="2800" b="1" dirty="0"/>
              <a:t>Report – is it orderly ? does it answer the assignment? </a:t>
            </a:r>
            <a:br>
              <a:rPr lang="en-GB" sz="2800" b="1" dirty="0"/>
            </a:br>
            <a:br>
              <a:rPr lang="en-GB" sz="2800" b="1" dirty="0"/>
            </a:br>
            <a:r>
              <a:rPr lang="en-GB" sz="2800" b="1" dirty="0"/>
              <a:t>Spell Check </a:t>
            </a:r>
            <a:br>
              <a:rPr lang="en-GB" sz="2800" b="1" dirty="0"/>
            </a:br>
            <a:br>
              <a:rPr lang="en-GB" sz="2800" b="1" dirty="0"/>
            </a:br>
            <a:r>
              <a:rPr lang="en-GB" sz="2800" b="1" dirty="0"/>
              <a:t>Bibliography </a:t>
            </a:r>
          </a:p>
        </p:txBody>
      </p:sp>
      <p:graphicFrame>
        <p:nvGraphicFramePr>
          <p:cNvPr id="2" name="Content Placeholder 1">
            <a:extLst>
              <a:ext uri="{FF2B5EF4-FFF2-40B4-BE49-F238E27FC236}">
                <a16:creationId xmlns:a16="http://schemas.microsoft.com/office/drawing/2014/main" id="{EF9754D0-C6A7-E56C-2F9C-8B91756E898C}"/>
              </a:ext>
            </a:extLst>
          </p:cNvPr>
          <p:cNvGraphicFramePr>
            <a:graphicFrameLocks noGrp="1"/>
          </p:cNvGraphicFramePr>
          <p:nvPr>
            <p:ph idx="1"/>
            <p:extLst>
              <p:ext uri="{D42A27DB-BD31-4B8C-83A1-F6EECF244321}">
                <p14:modId xmlns:p14="http://schemas.microsoft.com/office/powerpoint/2010/main" val="1524763329"/>
              </p:ext>
            </p:extLst>
          </p:nvPr>
        </p:nvGraphicFramePr>
        <p:xfrm>
          <a:off x="6262254" y="365124"/>
          <a:ext cx="5597236" cy="548149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510150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244C3A3E-FAA0-443C-BDDC-439EB31E6145}"/>
              </a:ext>
            </a:extLst>
          </p:cNvPr>
          <p:cNvPicPr>
            <a:picLocks noGrp="1" noChangeAspect="1"/>
          </p:cNvPicPr>
          <p:nvPr>
            <p:ph idx="1"/>
          </p:nvPr>
        </p:nvPicPr>
        <p:blipFill rotWithShape="1">
          <a:blip r:embed="rId2"/>
          <a:srcRect t="29730"/>
          <a:stretch/>
        </p:blipFill>
        <p:spPr>
          <a:xfrm>
            <a:off x="457200" y="457200"/>
            <a:ext cx="11277600" cy="5943600"/>
          </a:xfrm>
          <a:prstGeom prst="rect">
            <a:avLst/>
          </a:prstGeom>
          <a:noFill/>
        </p:spPr>
      </p:pic>
      <p:sp>
        <p:nvSpPr>
          <p:cNvPr id="5" name="TextBox 4">
            <a:extLst>
              <a:ext uri="{FF2B5EF4-FFF2-40B4-BE49-F238E27FC236}">
                <a16:creationId xmlns:a16="http://schemas.microsoft.com/office/drawing/2014/main" id="{0D0FDD88-4F75-4D7C-ADBD-8D509D71B2A2}"/>
              </a:ext>
            </a:extLst>
          </p:cNvPr>
          <p:cNvSpPr txBox="1"/>
          <p:nvPr/>
        </p:nvSpPr>
        <p:spPr>
          <a:xfrm>
            <a:off x="3959743" y="2133600"/>
            <a:ext cx="4271747" cy="1015663"/>
          </a:xfrm>
          <a:prstGeom prst="rect">
            <a:avLst/>
          </a:prstGeom>
          <a:noFill/>
        </p:spPr>
        <p:txBody>
          <a:bodyPr wrap="none" rtlCol="0">
            <a:spAutoFit/>
          </a:bodyPr>
          <a:lstStyle/>
          <a:p>
            <a:r>
              <a:rPr lang="en-GB" sz="6000" b="1" dirty="0"/>
              <a:t>QUESTIONS?</a:t>
            </a:r>
          </a:p>
        </p:txBody>
      </p:sp>
    </p:spTree>
    <p:extLst>
      <p:ext uri="{BB962C8B-B14F-4D97-AF65-F5344CB8AC3E}">
        <p14:creationId xmlns:p14="http://schemas.microsoft.com/office/powerpoint/2010/main" val="30194187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244C3A3E-FAA0-443C-BDDC-439EB31E6145}"/>
              </a:ext>
            </a:extLst>
          </p:cNvPr>
          <p:cNvPicPr>
            <a:picLocks noGrp="1" noChangeAspect="1"/>
          </p:cNvPicPr>
          <p:nvPr>
            <p:ph idx="1"/>
          </p:nvPr>
        </p:nvPicPr>
        <p:blipFill rotWithShape="1">
          <a:blip r:embed="rId2"/>
          <a:srcRect t="29730"/>
          <a:stretch/>
        </p:blipFill>
        <p:spPr>
          <a:xfrm>
            <a:off x="457200" y="457200"/>
            <a:ext cx="11277600" cy="5943600"/>
          </a:xfrm>
          <a:prstGeom prst="rect">
            <a:avLst/>
          </a:prstGeom>
          <a:noFill/>
        </p:spPr>
      </p:pic>
      <p:sp>
        <p:nvSpPr>
          <p:cNvPr id="5" name="TextBox 4">
            <a:extLst>
              <a:ext uri="{FF2B5EF4-FFF2-40B4-BE49-F238E27FC236}">
                <a16:creationId xmlns:a16="http://schemas.microsoft.com/office/drawing/2014/main" id="{0D0FDD88-4F75-4D7C-ADBD-8D509D71B2A2}"/>
              </a:ext>
            </a:extLst>
          </p:cNvPr>
          <p:cNvSpPr txBox="1"/>
          <p:nvPr/>
        </p:nvSpPr>
        <p:spPr>
          <a:xfrm>
            <a:off x="2137169" y="1963436"/>
            <a:ext cx="7916911" cy="1938992"/>
          </a:xfrm>
          <a:prstGeom prst="rect">
            <a:avLst/>
          </a:prstGeom>
          <a:noFill/>
        </p:spPr>
        <p:txBody>
          <a:bodyPr wrap="none" rtlCol="0">
            <a:spAutoFit/>
          </a:bodyPr>
          <a:lstStyle/>
          <a:p>
            <a:pPr algn="ctr"/>
            <a:r>
              <a:rPr lang="en-GB" sz="6000" b="1" dirty="0"/>
              <a:t>ASSIGNMENT DUE </a:t>
            </a:r>
          </a:p>
          <a:p>
            <a:pPr algn="ctr"/>
            <a:r>
              <a:rPr lang="en-GB" sz="6000" b="1" dirty="0"/>
              <a:t>16</a:t>
            </a:r>
            <a:r>
              <a:rPr lang="en-GB" sz="6000" b="1" baseline="30000" dirty="0"/>
              <a:t>th</a:t>
            </a:r>
            <a:r>
              <a:rPr lang="en-GB" sz="6000" b="1" dirty="0"/>
              <a:t> June 2023, BY 23:59</a:t>
            </a:r>
          </a:p>
        </p:txBody>
      </p:sp>
    </p:spTree>
    <p:extLst>
      <p:ext uri="{BB962C8B-B14F-4D97-AF65-F5344CB8AC3E}">
        <p14:creationId xmlns:p14="http://schemas.microsoft.com/office/powerpoint/2010/main" val="17965707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1062</Words>
  <Application>Microsoft Office PowerPoint</Application>
  <PresentationFormat>Widescreen</PresentationFormat>
  <Paragraphs>110</Paragraphs>
  <Slides>17</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Arial</vt:lpstr>
      <vt:lpstr>Calibri</vt:lpstr>
      <vt:lpstr>Calibri Light</vt:lpstr>
      <vt:lpstr>Wingdings</vt:lpstr>
      <vt:lpstr>Office Theme</vt:lpstr>
      <vt:lpstr>PowerPoint Presentation</vt:lpstr>
      <vt:lpstr>PowerPoint Presentation</vt:lpstr>
      <vt:lpstr>Assignment Criteria </vt:lpstr>
      <vt:lpstr>Task</vt:lpstr>
      <vt:lpstr>Choose ONE Country </vt:lpstr>
      <vt:lpstr>Hofstede Insight Comparison Tool On Moodle</vt:lpstr>
      <vt:lpstr>Grading Criteria</vt:lpstr>
      <vt:lpstr>Suggested Framework</vt:lpstr>
      <vt:lpstr>Executive Summary</vt:lpstr>
      <vt:lpstr>Introduction</vt:lpstr>
      <vt:lpstr>Country A Hotel location Language</vt:lpstr>
      <vt:lpstr>Country B  GUEST’S CULTURAL BACKGROUND</vt:lpstr>
      <vt:lpstr>Country Analysis</vt:lpstr>
      <vt:lpstr>Hotel Handbook</vt:lpstr>
      <vt:lpstr>Conclusion &amp; Professional  Practice Bring to a Close   Ensure you have addressed all points in all sections   Report – is it orderly ? does it answer the assignment?   Spell Check   Bibliography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Rodrigo Fernandes Aguilera</dc:creator>
  <cp:lastModifiedBy>Rodrigo Fernandes Aguilera</cp:lastModifiedBy>
  <cp:revision>16</cp:revision>
  <dcterms:created xsi:type="dcterms:W3CDTF">2022-04-15T11:21:37Z</dcterms:created>
  <dcterms:modified xsi:type="dcterms:W3CDTF">2023-05-08T15:12:40Z</dcterms:modified>
</cp:coreProperties>
</file>