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540" r:id="rId2"/>
    <p:sldId id="1215" r:id="rId3"/>
    <p:sldId id="1473" r:id="rId4"/>
    <p:sldId id="1474" r:id="rId5"/>
    <p:sldId id="1472" r:id="rId6"/>
    <p:sldId id="1466" r:id="rId7"/>
    <p:sldId id="1327" r:id="rId8"/>
    <p:sldId id="1350" r:id="rId9"/>
    <p:sldId id="1475" r:id="rId10"/>
    <p:sldId id="1471" r:id="rId11"/>
    <p:sldId id="912" r:id="rId12"/>
    <p:sldId id="913" r:id="rId13"/>
    <p:sldId id="1452" r:id="rId14"/>
    <p:sldId id="1342" r:id="rId15"/>
    <p:sldId id="1388" r:id="rId16"/>
    <p:sldId id="1470" r:id="rId17"/>
    <p:sldId id="1402" r:id="rId18"/>
    <p:sldId id="1401" r:id="rId19"/>
    <p:sldId id="1404" r:id="rId20"/>
    <p:sldId id="1405" r:id="rId21"/>
    <p:sldId id="1477" r:id="rId22"/>
    <p:sldId id="1478" r:id="rId23"/>
  </p:sldIdLst>
  <p:sldSz cx="9144000" cy="6858000" type="screen4x3"/>
  <p:notesSz cx="9926638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C6C6"/>
    <a:srgbClr val="5790D6"/>
    <a:srgbClr val="3D6D95"/>
    <a:srgbClr val="015686"/>
    <a:srgbClr val="F5F5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75EDDE-F513-4F85-9A6F-26F88D1F9BE2}" v="89" dt="2023-10-16T07:02:40.2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88" autoAdjust="0"/>
    <p:restoredTop sz="94660"/>
  </p:normalViewPr>
  <p:slideViewPr>
    <p:cSldViewPr>
      <p:cViewPr varScale="1">
        <p:scale>
          <a:sx n="105" d="100"/>
          <a:sy n="105" d="100"/>
        </p:scale>
        <p:origin x="888" y="6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-3053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sa Flatley" userId="0242edfc-aa31-435e-a161-b1e1fa7a13bd" providerId="ADAL" clId="{A875EDDE-F513-4F85-9A6F-26F88D1F9BE2}"/>
    <pc:docChg chg="undo custSel addSld delSld modSld sldOrd">
      <pc:chgData name="Alissa Flatley" userId="0242edfc-aa31-435e-a161-b1e1fa7a13bd" providerId="ADAL" clId="{A875EDDE-F513-4F85-9A6F-26F88D1F9BE2}" dt="2023-10-16T07:04:08.131" v="1428" actId="478"/>
      <pc:docMkLst>
        <pc:docMk/>
      </pc:docMkLst>
      <pc:sldChg chg="del">
        <pc:chgData name="Alissa Flatley" userId="0242edfc-aa31-435e-a161-b1e1fa7a13bd" providerId="ADAL" clId="{A875EDDE-F513-4F85-9A6F-26F88D1F9BE2}" dt="2023-10-15T20:42:59.054" v="37" actId="47"/>
        <pc:sldMkLst>
          <pc:docMk/>
          <pc:sldMk cId="0" sldId="256"/>
        </pc:sldMkLst>
      </pc:sldChg>
      <pc:sldChg chg="del">
        <pc:chgData name="Alissa Flatley" userId="0242edfc-aa31-435e-a161-b1e1fa7a13bd" providerId="ADAL" clId="{A875EDDE-F513-4F85-9A6F-26F88D1F9BE2}" dt="2023-10-15T20:42:57.696" v="36" actId="47"/>
        <pc:sldMkLst>
          <pc:docMk/>
          <pc:sldMk cId="0" sldId="257"/>
        </pc:sldMkLst>
      </pc:sldChg>
      <pc:sldChg chg="del">
        <pc:chgData name="Alissa Flatley" userId="0242edfc-aa31-435e-a161-b1e1fa7a13bd" providerId="ADAL" clId="{A875EDDE-F513-4F85-9A6F-26F88D1F9BE2}" dt="2023-10-15T20:42:56.478" v="35" actId="47"/>
        <pc:sldMkLst>
          <pc:docMk/>
          <pc:sldMk cId="0" sldId="258"/>
        </pc:sldMkLst>
      </pc:sldChg>
      <pc:sldChg chg="del">
        <pc:chgData name="Alissa Flatley" userId="0242edfc-aa31-435e-a161-b1e1fa7a13bd" providerId="ADAL" clId="{A875EDDE-F513-4F85-9A6F-26F88D1F9BE2}" dt="2023-10-15T20:42:55.446" v="34" actId="47"/>
        <pc:sldMkLst>
          <pc:docMk/>
          <pc:sldMk cId="0" sldId="259"/>
        </pc:sldMkLst>
      </pc:sldChg>
      <pc:sldChg chg="del">
        <pc:chgData name="Alissa Flatley" userId="0242edfc-aa31-435e-a161-b1e1fa7a13bd" providerId="ADAL" clId="{A875EDDE-F513-4F85-9A6F-26F88D1F9BE2}" dt="2023-10-15T20:42:52.520" v="33" actId="47"/>
        <pc:sldMkLst>
          <pc:docMk/>
          <pc:sldMk cId="0" sldId="260"/>
        </pc:sldMkLst>
      </pc:sldChg>
      <pc:sldChg chg="del">
        <pc:chgData name="Alissa Flatley" userId="0242edfc-aa31-435e-a161-b1e1fa7a13bd" providerId="ADAL" clId="{A875EDDE-F513-4F85-9A6F-26F88D1F9BE2}" dt="2023-10-15T20:42:45.804" v="31" actId="47"/>
        <pc:sldMkLst>
          <pc:docMk/>
          <pc:sldMk cId="0" sldId="261"/>
        </pc:sldMkLst>
      </pc:sldChg>
      <pc:sldChg chg="del">
        <pc:chgData name="Alissa Flatley" userId="0242edfc-aa31-435e-a161-b1e1fa7a13bd" providerId="ADAL" clId="{A875EDDE-F513-4F85-9A6F-26F88D1F9BE2}" dt="2023-10-15T20:42:47.756" v="32" actId="47"/>
        <pc:sldMkLst>
          <pc:docMk/>
          <pc:sldMk cId="0" sldId="263"/>
        </pc:sldMkLst>
      </pc:sldChg>
      <pc:sldChg chg="add">
        <pc:chgData name="Alissa Flatley" userId="0242edfc-aa31-435e-a161-b1e1fa7a13bd" providerId="ADAL" clId="{A875EDDE-F513-4F85-9A6F-26F88D1F9BE2}" dt="2023-10-15T20:36:26.477" v="3"/>
        <pc:sldMkLst>
          <pc:docMk/>
          <pc:sldMk cId="0" sldId="912"/>
        </pc:sldMkLst>
      </pc:sldChg>
      <pc:sldChg chg="add">
        <pc:chgData name="Alissa Flatley" userId="0242edfc-aa31-435e-a161-b1e1fa7a13bd" providerId="ADAL" clId="{A875EDDE-F513-4F85-9A6F-26F88D1F9BE2}" dt="2023-10-15T20:36:26.477" v="3"/>
        <pc:sldMkLst>
          <pc:docMk/>
          <pc:sldMk cId="0" sldId="913"/>
        </pc:sldMkLst>
      </pc:sldChg>
      <pc:sldChg chg="addSp delSp modSp mod modAnim">
        <pc:chgData name="Alissa Flatley" userId="0242edfc-aa31-435e-a161-b1e1fa7a13bd" providerId="ADAL" clId="{A875EDDE-F513-4F85-9A6F-26F88D1F9BE2}" dt="2023-10-16T06:38:38.227" v="474" actId="1076"/>
        <pc:sldMkLst>
          <pc:docMk/>
          <pc:sldMk cId="723684161" sldId="1215"/>
        </pc:sldMkLst>
        <pc:spChg chg="del mod">
          <ac:chgData name="Alissa Flatley" userId="0242edfc-aa31-435e-a161-b1e1fa7a13bd" providerId="ADAL" clId="{A875EDDE-F513-4F85-9A6F-26F88D1F9BE2}" dt="2023-10-15T20:30:17.580" v="2"/>
          <ac:spMkLst>
            <pc:docMk/>
            <pc:sldMk cId="723684161" sldId="1215"/>
            <ac:spMk id="3" creationId="{00000000-0000-0000-0000-000000000000}"/>
          </ac:spMkLst>
        </pc:spChg>
        <pc:spChg chg="del">
          <ac:chgData name="Alissa Flatley" userId="0242edfc-aa31-435e-a161-b1e1fa7a13bd" providerId="ADAL" clId="{A875EDDE-F513-4F85-9A6F-26F88D1F9BE2}" dt="2023-10-16T06:33:37.002" v="342" actId="478"/>
          <ac:spMkLst>
            <pc:docMk/>
            <pc:sldMk cId="723684161" sldId="1215"/>
            <ac:spMk id="8" creationId="{00000000-0000-0000-0000-000000000000}"/>
          </ac:spMkLst>
        </pc:spChg>
        <pc:spChg chg="del">
          <ac:chgData name="Alissa Flatley" userId="0242edfc-aa31-435e-a161-b1e1fa7a13bd" providerId="ADAL" clId="{A875EDDE-F513-4F85-9A6F-26F88D1F9BE2}" dt="2023-10-16T06:33:38.684" v="343" actId="478"/>
          <ac:spMkLst>
            <pc:docMk/>
            <pc:sldMk cId="723684161" sldId="1215"/>
            <ac:spMk id="19" creationId="{00000000-0000-0000-0000-000000000000}"/>
          </ac:spMkLst>
        </pc:spChg>
        <pc:spChg chg="del mod">
          <ac:chgData name="Alissa Flatley" userId="0242edfc-aa31-435e-a161-b1e1fa7a13bd" providerId="ADAL" clId="{A875EDDE-F513-4F85-9A6F-26F88D1F9BE2}" dt="2023-10-16T06:33:41.743" v="345" actId="478"/>
          <ac:spMkLst>
            <pc:docMk/>
            <pc:sldMk cId="723684161" sldId="1215"/>
            <ac:spMk id="20" creationId="{00000000-0000-0000-0000-000000000000}"/>
          </ac:spMkLst>
        </pc:spChg>
        <pc:spChg chg="del">
          <ac:chgData name="Alissa Flatley" userId="0242edfc-aa31-435e-a161-b1e1fa7a13bd" providerId="ADAL" clId="{A875EDDE-F513-4F85-9A6F-26F88D1F9BE2}" dt="2023-10-16T06:33:45.615" v="346" actId="478"/>
          <ac:spMkLst>
            <pc:docMk/>
            <pc:sldMk cId="723684161" sldId="1215"/>
            <ac:spMk id="21" creationId="{00000000-0000-0000-0000-000000000000}"/>
          </ac:spMkLst>
        </pc:spChg>
        <pc:spChg chg="mod">
          <ac:chgData name="Alissa Flatley" userId="0242edfc-aa31-435e-a161-b1e1fa7a13bd" providerId="ADAL" clId="{A875EDDE-F513-4F85-9A6F-26F88D1F9BE2}" dt="2023-10-16T06:35:14.188" v="388" actId="20577"/>
          <ac:spMkLst>
            <pc:docMk/>
            <pc:sldMk cId="723684161" sldId="1215"/>
            <ac:spMk id="24" creationId="{8003B879-D216-4000-8941-F2CB4BFD0691}"/>
          </ac:spMkLst>
        </pc:spChg>
        <pc:grpChg chg="add del">
          <ac:chgData name="Alissa Flatley" userId="0242edfc-aa31-435e-a161-b1e1fa7a13bd" providerId="ADAL" clId="{A875EDDE-F513-4F85-9A6F-26F88D1F9BE2}" dt="2023-10-16T06:38:34.906" v="472" actId="478"/>
          <ac:grpSpMkLst>
            <pc:docMk/>
            <pc:sldMk cId="723684161" sldId="1215"/>
            <ac:grpSpMk id="11" creationId="{00000000-0000-0000-0000-000000000000}"/>
          </ac:grpSpMkLst>
        </pc:grpChg>
        <pc:picChg chg="del">
          <ac:chgData name="Alissa Flatley" userId="0242edfc-aa31-435e-a161-b1e1fa7a13bd" providerId="ADAL" clId="{A875EDDE-F513-4F85-9A6F-26F88D1F9BE2}" dt="2023-10-16T06:33:51.699" v="347" actId="478"/>
          <ac:picMkLst>
            <pc:docMk/>
            <pc:sldMk cId="723684161" sldId="1215"/>
            <ac:picMk id="4" creationId="{C99EF8D7-2CD2-40F0-AC09-4987005D10DF}"/>
          </ac:picMkLst>
        </pc:picChg>
        <pc:picChg chg="add del mod">
          <ac:chgData name="Alissa Flatley" userId="0242edfc-aa31-435e-a161-b1e1fa7a13bd" providerId="ADAL" clId="{A875EDDE-F513-4F85-9A6F-26F88D1F9BE2}" dt="2023-10-16T06:34:44.008" v="353" actId="478"/>
          <ac:picMkLst>
            <pc:docMk/>
            <pc:sldMk cId="723684161" sldId="1215"/>
            <ac:picMk id="2050" creationId="{977BBDAE-3F46-9F25-93C5-8667B8AE0A04}"/>
          </ac:picMkLst>
        </pc:picChg>
        <pc:picChg chg="add mod">
          <ac:chgData name="Alissa Flatley" userId="0242edfc-aa31-435e-a161-b1e1fa7a13bd" providerId="ADAL" clId="{A875EDDE-F513-4F85-9A6F-26F88D1F9BE2}" dt="2023-10-16T06:38:38.227" v="474" actId="1076"/>
          <ac:picMkLst>
            <pc:docMk/>
            <pc:sldMk cId="723684161" sldId="1215"/>
            <ac:picMk id="2052" creationId="{BD1849CC-F5B0-84F5-49BA-C71E9AC4C96B}"/>
          </ac:picMkLst>
        </pc:picChg>
        <pc:cxnChg chg="del">
          <ac:chgData name="Alissa Flatley" userId="0242edfc-aa31-435e-a161-b1e1fa7a13bd" providerId="ADAL" clId="{A875EDDE-F513-4F85-9A6F-26F88D1F9BE2}" dt="2023-10-16T06:35:02.812" v="356" actId="478"/>
          <ac:cxnSpMkLst>
            <pc:docMk/>
            <pc:sldMk cId="723684161" sldId="1215"/>
            <ac:cxnSpMk id="10" creationId="{00000000-0000-0000-0000-000000000000}"/>
          </ac:cxnSpMkLst>
        </pc:cxnChg>
      </pc:sldChg>
      <pc:sldChg chg="del">
        <pc:chgData name="Alissa Flatley" userId="0242edfc-aa31-435e-a161-b1e1fa7a13bd" providerId="ADAL" clId="{A875EDDE-F513-4F85-9A6F-26F88D1F9BE2}" dt="2023-10-15T20:43:02.849" v="39" actId="47"/>
        <pc:sldMkLst>
          <pc:docMk/>
          <pc:sldMk cId="62306448" sldId="1326"/>
        </pc:sldMkLst>
      </pc:sldChg>
      <pc:sldChg chg="del">
        <pc:chgData name="Alissa Flatley" userId="0242edfc-aa31-435e-a161-b1e1fa7a13bd" providerId="ADAL" clId="{A875EDDE-F513-4F85-9A6F-26F88D1F9BE2}" dt="2023-10-15T20:44:17.252" v="88" actId="47"/>
        <pc:sldMkLst>
          <pc:docMk/>
          <pc:sldMk cId="78940019" sldId="1330"/>
        </pc:sldMkLst>
      </pc:sldChg>
      <pc:sldChg chg="del mod modShow">
        <pc:chgData name="Alissa Flatley" userId="0242edfc-aa31-435e-a161-b1e1fa7a13bd" providerId="ADAL" clId="{A875EDDE-F513-4F85-9A6F-26F88D1F9BE2}" dt="2023-10-15T20:44:14.116" v="86" actId="47"/>
        <pc:sldMkLst>
          <pc:docMk/>
          <pc:sldMk cId="1205153767" sldId="1351"/>
        </pc:sldMkLst>
      </pc:sldChg>
      <pc:sldChg chg="del mod modShow">
        <pc:chgData name="Alissa Flatley" userId="0242edfc-aa31-435e-a161-b1e1fa7a13bd" providerId="ADAL" clId="{A875EDDE-F513-4F85-9A6F-26F88D1F9BE2}" dt="2023-10-15T20:44:13.169" v="85" actId="47"/>
        <pc:sldMkLst>
          <pc:docMk/>
          <pc:sldMk cId="2859225817" sldId="1355"/>
        </pc:sldMkLst>
      </pc:sldChg>
      <pc:sldChg chg="del mod modShow">
        <pc:chgData name="Alissa Flatley" userId="0242edfc-aa31-435e-a161-b1e1fa7a13bd" providerId="ADAL" clId="{A875EDDE-F513-4F85-9A6F-26F88D1F9BE2}" dt="2023-10-15T20:44:11.463" v="83" actId="47"/>
        <pc:sldMkLst>
          <pc:docMk/>
          <pc:sldMk cId="242280327" sldId="1356"/>
        </pc:sldMkLst>
      </pc:sldChg>
      <pc:sldChg chg="del mod modShow">
        <pc:chgData name="Alissa Flatley" userId="0242edfc-aa31-435e-a161-b1e1fa7a13bd" providerId="ADAL" clId="{A875EDDE-F513-4F85-9A6F-26F88D1F9BE2}" dt="2023-10-15T20:44:10.670" v="82" actId="47"/>
        <pc:sldMkLst>
          <pc:docMk/>
          <pc:sldMk cId="2799354523" sldId="1357"/>
        </pc:sldMkLst>
      </pc:sldChg>
      <pc:sldChg chg="del mod modShow">
        <pc:chgData name="Alissa Flatley" userId="0242edfc-aa31-435e-a161-b1e1fa7a13bd" providerId="ADAL" clId="{A875EDDE-F513-4F85-9A6F-26F88D1F9BE2}" dt="2023-10-15T20:44:08.769" v="80" actId="47"/>
        <pc:sldMkLst>
          <pc:docMk/>
          <pc:sldMk cId="2531279264" sldId="1359"/>
        </pc:sldMkLst>
      </pc:sldChg>
      <pc:sldChg chg="del mod modShow">
        <pc:chgData name="Alissa Flatley" userId="0242edfc-aa31-435e-a161-b1e1fa7a13bd" providerId="ADAL" clId="{A875EDDE-F513-4F85-9A6F-26F88D1F9BE2}" dt="2023-10-15T20:44:09.745" v="81" actId="47"/>
        <pc:sldMkLst>
          <pc:docMk/>
          <pc:sldMk cId="3918974095" sldId="1360"/>
        </pc:sldMkLst>
      </pc:sldChg>
      <pc:sldChg chg="del">
        <pc:chgData name="Alissa Flatley" userId="0242edfc-aa31-435e-a161-b1e1fa7a13bd" providerId="ADAL" clId="{A875EDDE-F513-4F85-9A6F-26F88D1F9BE2}" dt="2023-10-15T20:43:37.067" v="65" actId="47"/>
        <pc:sldMkLst>
          <pc:docMk/>
          <pc:sldMk cId="597840913" sldId="1361"/>
        </pc:sldMkLst>
      </pc:sldChg>
      <pc:sldChg chg="del mod modShow">
        <pc:chgData name="Alissa Flatley" userId="0242edfc-aa31-435e-a161-b1e1fa7a13bd" providerId="ADAL" clId="{A875EDDE-F513-4F85-9A6F-26F88D1F9BE2}" dt="2023-10-15T20:44:07.820" v="79" actId="47"/>
        <pc:sldMkLst>
          <pc:docMk/>
          <pc:sldMk cId="2294963560" sldId="1362"/>
        </pc:sldMkLst>
      </pc:sldChg>
      <pc:sldChg chg="del mod modShow">
        <pc:chgData name="Alissa Flatley" userId="0242edfc-aa31-435e-a161-b1e1fa7a13bd" providerId="ADAL" clId="{A875EDDE-F513-4F85-9A6F-26F88D1F9BE2}" dt="2023-10-15T20:44:05.701" v="78" actId="47"/>
        <pc:sldMkLst>
          <pc:docMk/>
          <pc:sldMk cId="2436305795" sldId="1363"/>
        </pc:sldMkLst>
      </pc:sldChg>
      <pc:sldChg chg="del mod modShow">
        <pc:chgData name="Alissa Flatley" userId="0242edfc-aa31-435e-a161-b1e1fa7a13bd" providerId="ADAL" clId="{A875EDDE-F513-4F85-9A6F-26F88D1F9BE2}" dt="2023-10-15T20:44:04.162" v="77" actId="47"/>
        <pc:sldMkLst>
          <pc:docMk/>
          <pc:sldMk cId="1722879360" sldId="1365"/>
        </pc:sldMkLst>
      </pc:sldChg>
      <pc:sldChg chg="del mod modShow">
        <pc:chgData name="Alissa Flatley" userId="0242edfc-aa31-435e-a161-b1e1fa7a13bd" providerId="ADAL" clId="{A875EDDE-F513-4F85-9A6F-26F88D1F9BE2}" dt="2023-10-15T20:44:02.265" v="76" actId="47"/>
        <pc:sldMkLst>
          <pc:docMk/>
          <pc:sldMk cId="2175432733" sldId="1366"/>
        </pc:sldMkLst>
      </pc:sldChg>
      <pc:sldChg chg="del mod modShow">
        <pc:chgData name="Alissa Flatley" userId="0242edfc-aa31-435e-a161-b1e1fa7a13bd" providerId="ADAL" clId="{A875EDDE-F513-4F85-9A6F-26F88D1F9BE2}" dt="2023-10-15T20:43:58.944" v="75" actId="47"/>
        <pc:sldMkLst>
          <pc:docMk/>
          <pc:sldMk cId="1827201805" sldId="1367"/>
        </pc:sldMkLst>
      </pc:sldChg>
      <pc:sldChg chg="del mod modShow">
        <pc:chgData name="Alissa Flatley" userId="0242edfc-aa31-435e-a161-b1e1fa7a13bd" providerId="ADAL" clId="{A875EDDE-F513-4F85-9A6F-26F88D1F9BE2}" dt="2023-10-15T20:43:57.186" v="74" actId="47"/>
        <pc:sldMkLst>
          <pc:docMk/>
          <pc:sldMk cId="2443949931" sldId="1368"/>
        </pc:sldMkLst>
      </pc:sldChg>
      <pc:sldChg chg="del mod modShow">
        <pc:chgData name="Alissa Flatley" userId="0242edfc-aa31-435e-a161-b1e1fa7a13bd" providerId="ADAL" clId="{A875EDDE-F513-4F85-9A6F-26F88D1F9BE2}" dt="2023-10-15T20:43:55.373" v="73" actId="47"/>
        <pc:sldMkLst>
          <pc:docMk/>
          <pc:sldMk cId="2244759388" sldId="1370"/>
        </pc:sldMkLst>
      </pc:sldChg>
      <pc:sldChg chg="del mod modShow">
        <pc:chgData name="Alissa Flatley" userId="0242edfc-aa31-435e-a161-b1e1fa7a13bd" providerId="ADAL" clId="{A875EDDE-F513-4F85-9A6F-26F88D1F9BE2}" dt="2023-10-15T20:43:53.258" v="72" actId="47"/>
        <pc:sldMkLst>
          <pc:docMk/>
          <pc:sldMk cId="1850024523" sldId="1373"/>
        </pc:sldMkLst>
      </pc:sldChg>
      <pc:sldChg chg="del mod modShow">
        <pc:chgData name="Alissa Flatley" userId="0242edfc-aa31-435e-a161-b1e1fa7a13bd" providerId="ADAL" clId="{A875EDDE-F513-4F85-9A6F-26F88D1F9BE2}" dt="2023-10-15T20:43:52.014" v="71" actId="47"/>
        <pc:sldMkLst>
          <pc:docMk/>
          <pc:sldMk cId="1010512260" sldId="1374"/>
        </pc:sldMkLst>
      </pc:sldChg>
      <pc:sldChg chg="del mod modShow">
        <pc:chgData name="Alissa Flatley" userId="0242edfc-aa31-435e-a161-b1e1fa7a13bd" providerId="ADAL" clId="{A875EDDE-F513-4F85-9A6F-26F88D1F9BE2}" dt="2023-10-15T20:43:50.920" v="70" actId="47"/>
        <pc:sldMkLst>
          <pc:docMk/>
          <pc:sldMk cId="4051834454" sldId="1375"/>
        </pc:sldMkLst>
      </pc:sldChg>
      <pc:sldChg chg="del mod modShow">
        <pc:chgData name="Alissa Flatley" userId="0242edfc-aa31-435e-a161-b1e1fa7a13bd" providerId="ADAL" clId="{A875EDDE-F513-4F85-9A6F-26F88D1F9BE2}" dt="2023-10-15T20:43:49.836" v="69" actId="47"/>
        <pc:sldMkLst>
          <pc:docMk/>
          <pc:sldMk cId="1090235473" sldId="1376"/>
        </pc:sldMkLst>
      </pc:sldChg>
      <pc:sldChg chg="del mod modShow">
        <pc:chgData name="Alissa Flatley" userId="0242edfc-aa31-435e-a161-b1e1fa7a13bd" providerId="ADAL" clId="{A875EDDE-F513-4F85-9A6F-26F88D1F9BE2}" dt="2023-10-15T20:43:48.096" v="68" actId="47"/>
        <pc:sldMkLst>
          <pc:docMk/>
          <pc:sldMk cId="280912105" sldId="1377"/>
        </pc:sldMkLst>
      </pc:sldChg>
      <pc:sldChg chg="del mod modShow">
        <pc:chgData name="Alissa Flatley" userId="0242edfc-aa31-435e-a161-b1e1fa7a13bd" providerId="ADAL" clId="{A875EDDE-F513-4F85-9A6F-26F88D1F9BE2}" dt="2023-10-15T20:54:33.164" v="296" actId="47"/>
        <pc:sldMkLst>
          <pc:docMk/>
          <pc:sldMk cId="3902683852" sldId="1378"/>
        </pc:sldMkLst>
      </pc:sldChg>
      <pc:sldChg chg="del">
        <pc:chgData name="Alissa Flatley" userId="0242edfc-aa31-435e-a161-b1e1fa7a13bd" providerId="ADAL" clId="{A875EDDE-F513-4F85-9A6F-26F88D1F9BE2}" dt="2023-10-15T20:54:18.040" v="295" actId="47"/>
        <pc:sldMkLst>
          <pc:docMk/>
          <pc:sldMk cId="2900296502" sldId="1389"/>
        </pc:sldMkLst>
      </pc:sldChg>
      <pc:sldChg chg="modSp add del mod">
        <pc:chgData name="Alissa Flatley" userId="0242edfc-aa31-435e-a161-b1e1fa7a13bd" providerId="ADAL" clId="{A875EDDE-F513-4F85-9A6F-26F88D1F9BE2}" dt="2023-10-15T20:55:25.163" v="338" actId="20577"/>
        <pc:sldMkLst>
          <pc:docMk/>
          <pc:sldMk cId="311310032" sldId="1401"/>
        </pc:sldMkLst>
        <pc:spChg chg="mod">
          <ac:chgData name="Alissa Flatley" userId="0242edfc-aa31-435e-a161-b1e1fa7a13bd" providerId="ADAL" clId="{A875EDDE-F513-4F85-9A6F-26F88D1F9BE2}" dt="2023-10-15T20:55:25.163" v="338" actId="20577"/>
          <ac:spMkLst>
            <pc:docMk/>
            <pc:sldMk cId="311310032" sldId="1401"/>
            <ac:spMk id="6" creationId="{00000000-0000-0000-0000-000000000000}"/>
          </ac:spMkLst>
        </pc:spChg>
      </pc:sldChg>
      <pc:sldChg chg="modSp add del mod">
        <pc:chgData name="Alissa Flatley" userId="0242edfc-aa31-435e-a161-b1e1fa7a13bd" providerId="ADAL" clId="{A875EDDE-F513-4F85-9A6F-26F88D1F9BE2}" dt="2023-10-15T20:55:14.698" v="314" actId="20577"/>
        <pc:sldMkLst>
          <pc:docMk/>
          <pc:sldMk cId="4052029328" sldId="1402"/>
        </pc:sldMkLst>
        <pc:spChg chg="mod">
          <ac:chgData name="Alissa Flatley" userId="0242edfc-aa31-435e-a161-b1e1fa7a13bd" providerId="ADAL" clId="{A875EDDE-F513-4F85-9A6F-26F88D1F9BE2}" dt="2023-10-15T20:55:14.698" v="314" actId="20577"/>
          <ac:spMkLst>
            <pc:docMk/>
            <pc:sldMk cId="4052029328" sldId="1402"/>
            <ac:spMk id="11" creationId="{00000000-0000-0000-0000-000000000000}"/>
          </ac:spMkLst>
        </pc:spChg>
      </pc:sldChg>
      <pc:sldChg chg="modSp add del mod">
        <pc:chgData name="Alissa Flatley" userId="0242edfc-aa31-435e-a161-b1e1fa7a13bd" providerId="ADAL" clId="{A875EDDE-F513-4F85-9A6F-26F88D1F9BE2}" dt="2023-10-16T06:46:10.126" v="1111" actId="20577"/>
        <pc:sldMkLst>
          <pc:docMk/>
          <pc:sldMk cId="1163581546" sldId="1404"/>
        </pc:sldMkLst>
        <pc:spChg chg="mod">
          <ac:chgData name="Alissa Flatley" userId="0242edfc-aa31-435e-a161-b1e1fa7a13bd" providerId="ADAL" clId="{A875EDDE-F513-4F85-9A6F-26F88D1F9BE2}" dt="2023-10-16T06:46:10.126" v="1111" actId="20577"/>
          <ac:spMkLst>
            <pc:docMk/>
            <pc:sldMk cId="1163581546" sldId="1404"/>
            <ac:spMk id="6" creationId="{00000000-0000-0000-0000-000000000000}"/>
          </ac:spMkLst>
        </pc:spChg>
      </pc:sldChg>
      <pc:sldChg chg="modSp add del mod">
        <pc:chgData name="Alissa Flatley" userId="0242edfc-aa31-435e-a161-b1e1fa7a13bd" providerId="ADAL" clId="{A875EDDE-F513-4F85-9A6F-26F88D1F9BE2}" dt="2023-10-16T06:46:29.621" v="1129" actId="20577"/>
        <pc:sldMkLst>
          <pc:docMk/>
          <pc:sldMk cId="3883072498" sldId="1405"/>
        </pc:sldMkLst>
        <pc:spChg chg="mod">
          <ac:chgData name="Alissa Flatley" userId="0242edfc-aa31-435e-a161-b1e1fa7a13bd" providerId="ADAL" clId="{A875EDDE-F513-4F85-9A6F-26F88D1F9BE2}" dt="2023-10-16T06:46:29.621" v="1129" actId="20577"/>
          <ac:spMkLst>
            <pc:docMk/>
            <pc:sldMk cId="3883072498" sldId="1405"/>
            <ac:spMk id="7" creationId="{00000000-0000-0000-0000-000000000000}"/>
          </ac:spMkLst>
        </pc:spChg>
      </pc:sldChg>
      <pc:sldChg chg="del mod modShow">
        <pc:chgData name="Alissa Flatley" userId="0242edfc-aa31-435e-a161-b1e1fa7a13bd" providerId="ADAL" clId="{A875EDDE-F513-4F85-9A6F-26F88D1F9BE2}" dt="2023-10-15T20:44:15.086" v="87" actId="47"/>
        <pc:sldMkLst>
          <pc:docMk/>
          <pc:sldMk cId="2886139964" sldId="1406"/>
        </pc:sldMkLst>
      </pc:sldChg>
      <pc:sldChg chg="del">
        <pc:chgData name="Alissa Flatley" userId="0242edfc-aa31-435e-a161-b1e1fa7a13bd" providerId="ADAL" clId="{A875EDDE-F513-4F85-9A6F-26F88D1F9BE2}" dt="2023-10-15T20:43:14.298" v="47" actId="47"/>
        <pc:sldMkLst>
          <pc:docMk/>
          <pc:sldMk cId="1707450063" sldId="1408"/>
        </pc:sldMkLst>
      </pc:sldChg>
      <pc:sldChg chg="del">
        <pc:chgData name="Alissa Flatley" userId="0242edfc-aa31-435e-a161-b1e1fa7a13bd" providerId="ADAL" clId="{A875EDDE-F513-4F85-9A6F-26F88D1F9BE2}" dt="2023-10-15T20:43:11.932" v="45" actId="47"/>
        <pc:sldMkLst>
          <pc:docMk/>
          <pc:sldMk cId="2748333045" sldId="1410"/>
        </pc:sldMkLst>
      </pc:sldChg>
      <pc:sldChg chg="del">
        <pc:chgData name="Alissa Flatley" userId="0242edfc-aa31-435e-a161-b1e1fa7a13bd" providerId="ADAL" clId="{A875EDDE-F513-4F85-9A6F-26F88D1F9BE2}" dt="2023-10-15T20:43:08.988" v="42" actId="47"/>
        <pc:sldMkLst>
          <pc:docMk/>
          <pc:sldMk cId="2146860979" sldId="1412"/>
        </pc:sldMkLst>
      </pc:sldChg>
      <pc:sldChg chg="del mod modShow">
        <pc:chgData name="Alissa Flatley" userId="0242edfc-aa31-435e-a161-b1e1fa7a13bd" providerId="ADAL" clId="{A875EDDE-F513-4F85-9A6F-26F88D1F9BE2}" dt="2023-10-15T20:43:17.387" v="51" actId="47"/>
        <pc:sldMkLst>
          <pc:docMk/>
          <pc:sldMk cId="3227135898" sldId="1420"/>
        </pc:sldMkLst>
      </pc:sldChg>
      <pc:sldChg chg="del mod modShow">
        <pc:chgData name="Alissa Flatley" userId="0242edfc-aa31-435e-a161-b1e1fa7a13bd" providerId="ADAL" clId="{A875EDDE-F513-4F85-9A6F-26F88D1F9BE2}" dt="2023-10-15T20:43:20.050" v="55" actId="47"/>
        <pc:sldMkLst>
          <pc:docMk/>
          <pc:sldMk cId="4185937336" sldId="1422"/>
        </pc:sldMkLst>
      </pc:sldChg>
      <pc:sldChg chg="del">
        <pc:chgData name="Alissa Flatley" userId="0242edfc-aa31-435e-a161-b1e1fa7a13bd" providerId="ADAL" clId="{A875EDDE-F513-4F85-9A6F-26F88D1F9BE2}" dt="2023-10-15T20:43:19.028" v="54" actId="47"/>
        <pc:sldMkLst>
          <pc:docMk/>
          <pc:sldMk cId="352019287" sldId="1428"/>
        </pc:sldMkLst>
      </pc:sldChg>
      <pc:sldChg chg="del">
        <pc:chgData name="Alissa Flatley" userId="0242edfc-aa31-435e-a161-b1e1fa7a13bd" providerId="ADAL" clId="{A875EDDE-F513-4F85-9A6F-26F88D1F9BE2}" dt="2023-10-15T20:43:10.969" v="44" actId="47"/>
        <pc:sldMkLst>
          <pc:docMk/>
          <pc:sldMk cId="2443925109" sldId="1442"/>
        </pc:sldMkLst>
      </pc:sldChg>
      <pc:sldChg chg="del">
        <pc:chgData name="Alissa Flatley" userId="0242edfc-aa31-435e-a161-b1e1fa7a13bd" providerId="ADAL" clId="{A875EDDE-F513-4F85-9A6F-26F88D1F9BE2}" dt="2023-10-15T20:43:10.114" v="43" actId="47"/>
        <pc:sldMkLst>
          <pc:docMk/>
          <pc:sldMk cId="288556960" sldId="1444"/>
        </pc:sldMkLst>
      </pc:sldChg>
      <pc:sldChg chg="del">
        <pc:chgData name="Alissa Flatley" userId="0242edfc-aa31-435e-a161-b1e1fa7a13bd" providerId="ADAL" clId="{A875EDDE-F513-4F85-9A6F-26F88D1F9BE2}" dt="2023-10-15T20:43:17.911" v="52" actId="47"/>
        <pc:sldMkLst>
          <pc:docMk/>
          <pc:sldMk cId="751685211" sldId="1446"/>
        </pc:sldMkLst>
      </pc:sldChg>
      <pc:sldChg chg="del mod modShow">
        <pc:chgData name="Alissa Flatley" userId="0242edfc-aa31-435e-a161-b1e1fa7a13bd" providerId="ADAL" clId="{A875EDDE-F513-4F85-9A6F-26F88D1F9BE2}" dt="2023-10-15T20:44:12.313" v="84" actId="47"/>
        <pc:sldMkLst>
          <pc:docMk/>
          <pc:sldMk cId="1445149353" sldId="1454"/>
        </pc:sldMkLst>
      </pc:sldChg>
      <pc:sldChg chg="del mod modShow">
        <pc:chgData name="Alissa Flatley" userId="0242edfc-aa31-435e-a161-b1e1fa7a13bd" providerId="ADAL" clId="{A875EDDE-F513-4F85-9A6F-26F88D1F9BE2}" dt="2023-10-15T20:43:46.098" v="67" actId="47"/>
        <pc:sldMkLst>
          <pc:docMk/>
          <pc:sldMk cId="2916154565" sldId="1455"/>
        </pc:sldMkLst>
      </pc:sldChg>
      <pc:sldChg chg="del mod modShow">
        <pc:chgData name="Alissa Flatley" userId="0242edfc-aa31-435e-a161-b1e1fa7a13bd" providerId="ADAL" clId="{A875EDDE-F513-4F85-9A6F-26F88D1F9BE2}" dt="2023-10-15T20:43:20.080" v="56" actId="47"/>
        <pc:sldMkLst>
          <pc:docMk/>
          <pc:sldMk cId="2818553835" sldId="1456"/>
        </pc:sldMkLst>
      </pc:sldChg>
      <pc:sldChg chg="del">
        <pc:chgData name="Alissa Flatley" userId="0242edfc-aa31-435e-a161-b1e1fa7a13bd" providerId="ADAL" clId="{A875EDDE-F513-4F85-9A6F-26F88D1F9BE2}" dt="2023-10-15T20:43:16.039" v="49" actId="47"/>
        <pc:sldMkLst>
          <pc:docMk/>
          <pc:sldMk cId="10965063" sldId="1458"/>
        </pc:sldMkLst>
      </pc:sldChg>
      <pc:sldChg chg="del">
        <pc:chgData name="Alissa Flatley" userId="0242edfc-aa31-435e-a161-b1e1fa7a13bd" providerId="ADAL" clId="{A875EDDE-F513-4F85-9A6F-26F88D1F9BE2}" dt="2023-10-15T20:43:13.234" v="46" actId="47"/>
        <pc:sldMkLst>
          <pc:docMk/>
          <pc:sldMk cId="568069213" sldId="1459"/>
        </pc:sldMkLst>
      </pc:sldChg>
      <pc:sldChg chg="del">
        <pc:chgData name="Alissa Flatley" userId="0242edfc-aa31-435e-a161-b1e1fa7a13bd" providerId="ADAL" clId="{A875EDDE-F513-4F85-9A6F-26F88D1F9BE2}" dt="2023-10-15T20:43:08.066" v="41" actId="47"/>
        <pc:sldMkLst>
          <pc:docMk/>
          <pc:sldMk cId="1366104865" sldId="1460"/>
        </pc:sldMkLst>
      </pc:sldChg>
      <pc:sldChg chg="del">
        <pc:chgData name="Alissa Flatley" userId="0242edfc-aa31-435e-a161-b1e1fa7a13bd" providerId="ADAL" clId="{A875EDDE-F513-4F85-9A6F-26F88D1F9BE2}" dt="2023-10-15T20:43:05.208" v="40" actId="47"/>
        <pc:sldMkLst>
          <pc:docMk/>
          <pc:sldMk cId="2921045104" sldId="1463"/>
        </pc:sldMkLst>
      </pc:sldChg>
      <pc:sldChg chg="del">
        <pc:chgData name="Alissa Flatley" userId="0242edfc-aa31-435e-a161-b1e1fa7a13bd" providerId="ADAL" clId="{A875EDDE-F513-4F85-9A6F-26F88D1F9BE2}" dt="2023-10-15T20:43:15.465" v="48" actId="47"/>
        <pc:sldMkLst>
          <pc:docMk/>
          <pc:sldMk cId="2422485869" sldId="1464"/>
        </pc:sldMkLst>
      </pc:sldChg>
      <pc:sldChg chg="del mod modShow">
        <pc:chgData name="Alissa Flatley" userId="0242edfc-aa31-435e-a161-b1e1fa7a13bd" providerId="ADAL" clId="{A875EDDE-F513-4F85-9A6F-26F88D1F9BE2}" dt="2023-10-15T20:43:41.263" v="66" actId="47"/>
        <pc:sldMkLst>
          <pc:docMk/>
          <pc:sldMk cId="828631602" sldId="1467"/>
        </pc:sldMkLst>
      </pc:sldChg>
      <pc:sldChg chg="del">
        <pc:chgData name="Alissa Flatley" userId="0242edfc-aa31-435e-a161-b1e1fa7a13bd" providerId="ADAL" clId="{A875EDDE-F513-4F85-9A6F-26F88D1F9BE2}" dt="2023-10-15T20:43:16.653" v="50" actId="47"/>
        <pc:sldMkLst>
          <pc:docMk/>
          <pc:sldMk cId="1677068516" sldId="1468"/>
        </pc:sldMkLst>
      </pc:sldChg>
      <pc:sldChg chg="modSp mod">
        <pc:chgData name="Alissa Flatley" userId="0242edfc-aa31-435e-a161-b1e1fa7a13bd" providerId="ADAL" clId="{A875EDDE-F513-4F85-9A6F-26F88D1F9BE2}" dt="2023-10-15T20:55:07.813" v="305" actId="20577"/>
        <pc:sldMkLst>
          <pc:docMk/>
          <pc:sldMk cId="2567476182" sldId="1470"/>
        </pc:sldMkLst>
        <pc:spChg chg="mod">
          <ac:chgData name="Alissa Flatley" userId="0242edfc-aa31-435e-a161-b1e1fa7a13bd" providerId="ADAL" clId="{A875EDDE-F513-4F85-9A6F-26F88D1F9BE2}" dt="2023-10-15T20:55:07.813" v="305" actId="20577"/>
          <ac:spMkLst>
            <pc:docMk/>
            <pc:sldMk cId="2567476182" sldId="1470"/>
            <ac:spMk id="9" creationId="{00000000-0000-0000-0000-000000000000}"/>
          </ac:spMkLst>
        </pc:spChg>
      </pc:sldChg>
      <pc:sldChg chg="addSp delSp modSp add mod ord">
        <pc:chgData name="Alissa Flatley" userId="0242edfc-aa31-435e-a161-b1e1fa7a13bd" providerId="ADAL" clId="{A875EDDE-F513-4F85-9A6F-26F88D1F9BE2}" dt="2023-10-16T06:50:25.785" v="1250" actId="207"/>
        <pc:sldMkLst>
          <pc:docMk/>
          <pc:sldMk cId="3992834784" sldId="1471"/>
        </pc:sldMkLst>
        <pc:spChg chg="add mod">
          <ac:chgData name="Alissa Flatley" userId="0242edfc-aa31-435e-a161-b1e1fa7a13bd" providerId="ADAL" clId="{A875EDDE-F513-4F85-9A6F-26F88D1F9BE2}" dt="2023-10-15T20:50:11.993" v="273" actId="1076"/>
          <ac:spMkLst>
            <pc:docMk/>
            <pc:sldMk cId="3992834784" sldId="1471"/>
            <ac:spMk id="3" creationId="{289DCC07-8610-33E8-38D8-93C5805DA3F9}"/>
          </ac:spMkLst>
        </pc:spChg>
        <pc:spChg chg="add mod">
          <ac:chgData name="Alissa Flatley" userId="0242edfc-aa31-435e-a161-b1e1fa7a13bd" providerId="ADAL" clId="{A875EDDE-F513-4F85-9A6F-26F88D1F9BE2}" dt="2023-10-16T06:50:25.785" v="1250" actId="207"/>
          <ac:spMkLst>
            <pc:docMk/>
            <pc:sldMk cId="3992834784" sldId="1471"/>
            <ac:spMk id="5" creationId="{1D385851-586A-8857-402D-C06437F87A46}"/>
          </ac:spMkLst>
        </pc:spChg>
        <pc:spChg chg="mod">
          <ac:chgData name="Alissa Flatley" userId="0242edfc-aa31-435e-a161-b1e1fa7a13bd" providerId="ADAL" clId="{A875EDDE-F513-4F85-9A6F-26F88D1F9BE2}" dt="2023-10-15T20:53:25.667" v="294" actId="20577"/>
          <ac:spMkLst>
            <pc:docMk/>
            <pc:sldMk cId="3992834784" sldId="1471"/>
            <ac:spMk id="10243" creationId="{9630BCA9-0D3A-4E30-8B23-12F43728D26E}"/>
          </ac:spMkLst>
        </pc:spChg>
        <pc:spChg chg="mod">
          <ac:chgData name="Alissa Flatley" userId="0242edfc-aa31-435e-a161-b1e1fa7a13bd" providerId="ADAL" clId="{A875EDDE-F513-4F85-9A6F-26F88D1F9BE2}" dt="2023-10-15T20:52:29.165" v="282" actId="20577"/>
          <ac:spMkLst>
            <pc:docMk/>
            <pc:sldMk cId="3992834784" sldId="1471"/>
            <ac:spMk id="10245" creationId="{6F7C4309-06DD-4360-A4C9-99243AFA9C48}"/>
          </ac:spMkLst>
        </pc:spChg>
        <pc:spChg chg="del">
          <ac:chgData name="Alissa Flatley" userId="0242edfc-aa31-435e-a161-b1e1fa7a13bd" providerId="ADAL" clId="{A875EDDE-F513-4F85-9A6F-26F88D1F9BE2}" dt="2023-10-15T20:47:20.634" v="177" actId="478"/>
          <ac:spMkLst>
            <pc:docMk/>
            <pc:sldMk cId="3992834784" sldId="1471"/>
            <ac:spMk id="10248" creationId="{998A4626-B0B4-4813-9EB4-2974DF5023CB}"/>
          </ac:spMkLst>
        </pc:spChg>
        <pc:spChg chg="del mod">
          <ac:chgData name="Alissa Flatley" userId="0242edfc-aa31-435e-a161-b1e1fa7a13bd" providerId="ADAL" clId="{A875EDDE-F513-4F85-9A6F-26F88D1F9BE2}" dt="2023-10-15T20:47:34.009" v="182" actId="478"/>
          <ac:spMkLst>
            <pc:docMk/>
            <pc:sldMk cId="3992834784" sldId="1471"/>
            <ac:spMk id="10249" creationId="{4BD962BF-A3CA-4637-A47E-F8A68DF60F1D}"/>
          </ac:spMkLst>
        </pc:spChg>
        <pc:spChg chg="mod">
          <ac:chgData name="Alissa Flatley" userId="0242edfc-aa31-435e-a161-b1e1fa7a13bd" providerId="ADAL" clId="{A875EDDE-F513-4F85-9A6F-26F88D1F9BE2}" dt="2023-10-15T20:46:32.853" v="130" actId="20577"/>
          <ac:spMkLst>
            <pc:docMk/>
            <pc:sldMk cId="3992834784" sldId="1471"/>
            <ac:spMk id="10251" creationId="{046DA0BD-047E-49E6-88DE-3FCADD84506B}"/>
          </ac:spMkLst>
        </pc:spChg>
        <pc:picChg chg="add del mod">
          <ac:chgData name="Alissa Flatley" userId="0242edfc-aa31-435e-a161-b1e1fa7a13bd" providerId="ADAL" clId="{A875EDDE-F513-4F85-9A6F-26F88D1F9BE2}" dt="2023-10-15T20:49:07.615" v="262"/>
          <ac:picMkLst>
            <pc:docMk/>
            <pc:sldMk cId="3992834784" sldId="1471"/>
            <ac:picMk id="1026" creationId="{41E486EC-4655-461C-BA32-6E43AFABC85D}"/>
          </ac:picMkLst>
        </pc:picChg>
        <pc:picChg chg="add del mod">
          <ac:chgData name="Alissa Flatley" userId="0242edfc-aa31-435e-a161-b1e1fa7a13bd" providerId="ADAL" clId="{A875EDDE-F513-4F85-9A6F-26F88D1F9BE2}" dt="2023-10-15T20:49:21.185" v="266" actId="478"/>
          <ac:picMkLst>
            <pc:docMk/>
            <pc:sldMk cId="3992834784" sldId="1471"/>
            <ac:picMk id="1028" creationId="{56D763C7-6C72-BFD7-E3C2-6401989F9DE7}"/>
          </ac:picMkLst>
        </pc:picChg>
        <pc:picChg chg="add mod">
          <ac:chgData name="Alissa Flatley" userId="0242edfc-aa31-435e-a161-b1e1fa7a13bd" providerId="ADAL" clId="{A875EDDE-F513-4F85-9A6F-26F88D1F9BE2}" dt="2023-10-15T20:50:47.163" v="276" actId="1076"/>
          <ac:picMkLst>
            <pc:docMk/>
            <pc:sldMk cId="3992834784" sldId="1471"/>
            <ac:picMk id="1030" creationId="{7C564401-7A01-2EB4-6D2B-A6E395550644}"/>
          </ac:picMkLst>
        </pc:picChg>
        <pc:picChg chg="add del mod">
          <ac:chgData name="Alissa Flatley" userId="0242edfc-aa31-435e-a161-b1e1fa7a13bd" providerId="ADAL" clId="{A875EDDE-F513-4F85-9A6F-26F88D1F9BE2}" dt="2023-10-15T20:50:03.515" v="271" actId="1076"/>
          <ac:picMkLst>
            <pc:docMk/>
            <pc:sldMk cId="3992834784" sldId="1471"/>
            <ac:picMk id="10242" creationId="{C9EEA095-9C17-4F4B-A58D-C005670A1221}"/>
          </ac:picMkLst>
        </pc:picChg>
        <pc:picChg chg="del">
          <ac:chgData name="Alissa Flatley" userId="0242edfc-aa31-435e-a161-b1e1fa7a13bd" providerId="ADAL" clId="{A875EDDE-F513-4F85-9A6F-26F88D1F9BE2}" dt="2023-10-15T20:46:37.475" v="131" actId="478"/>
          <ac:picMkLst>
            <pc:docMk/>
            <pc:sldMk cId="3992834784" sldId="1471"/>
            <ac:picMk id="10246" creationId="{C4A1D7DF-4E71-457B-B26E-725AC7AC9DAC}"/>
          </ac:picMkLst>
        </pc:picChg>
        <pc:picChg chg="del">
          <ac:chgData name="Alissa Flatley" userId="0242edfc-aa31-435e-a161-b1e1fa7a13bd" providerId="ADAL" clId="{A875EDDE-F513-4F85-9A6F-26F88D1F9BE2}" dt="2023-10-15T20:46:41.906" v="133" actId="478"/>
          <ac:picMkLst>
            <pc:docMk/>
            <pc:sldMk cId="3992834784" sldId="1471"/>
            <ac:picMk id="10247" creationId="{50A5B9AB-13AE-41FE-B2DF-80FB5A4FE93B}"/>
          </ac:picMkLst>
        </pc:picChg>
        <pc:cxnChg chg="del">
          <ac:chgData name="Alissa Flatley" userId="0242edfc-aa31-435e-a161-b1e1fa7a13bd" providerId="ADAL" clId="{A875EDDE-F513-4F85-9A6F-26F88D1F9BE2}" dt="2023-10-15T20:47:22.403" v="178" actId="478"/>
          <ac:cxnSpMkLst>
            <pc:docMk/>
            <pc:sldMk cId="3992834784" sldId="1471"/>
            <ac:cxnSpMk id="10" creationId="{FC67FD28-B50A-458A-83BF-014CCCF73B45}"/>
          </ac:cxnSpMkLst>
        </pc:cxnChg>
        <pc:cxnChg chg="del">
          <ac:chgData name="Alissa Flatley" userId="0242edfc-aa31-435e-a161-b1e1fa7a13bd" providerId="ADAL" clId="{A875EDDE-F513-4F85-9A6F-26F88D1F9BE2}" dt="2023-10-15T20:46:39.523" v="132" actId="478"/>
          <ac:cxnSpMkLst>
            <pc:docMk/>
            <pc:sldMk cId="3992834784" sldId="1471"/>
            <ac:cxnSpMk id="23" creationId="{A86DD2DF-D1CF-4B00-A7D3-4514C6E25549}"/>
          </ac:cxnSpMkLst>
        </pc:cxnChg>
      </pc:sldChg>
      <pc:sldChg chg="del mod modShow">
        <pc:chgData name="Alissa Flatley" userId="0242edfc-aa31-435e-a161-b1e1fa7a13bd" providerId="ADAL" clId="{A875EDDE-F513-4F85-9A6F-26F88D1F9BE2}" dt="2023-10-15T20:43:18.405" v="53" actId="47"/>
        <pc:sldMkLst>
          <pc:docMk/>
          <pc:sldMk cId="2171491435" sldId="1472"/>
        </pc:sldMkLst>
      </pc:sldChg>
      <pc:sldChg chg="add">
        <pc:chgData name="Alissa Flatley" userId="0242edfc-aa31-435e-a161-b1e1fa7a13bd" providerId="ADAL" clId="{A875EDDE-F513-4F85-9A6F-26F88D1F9BE2}" dt="2023-10-16T06:33:31.101" v="341" actId="2890"/>
        <pc:sldMkLst>
          <pc:docMk/>
          <pc:sldMk cId="3438548110" sldId="1472"/>
        </pc:sldMkLst>
      </pc:sldChg>
      <pc:sldChg chg="addSp delSp modSp add mod">
        <pc:chgData name="Alissa Flatley" userId="0242edfc-aa31-435e-a161-b1e1fa7a13bd" providerId="ADAL" clId="{A875EDDE-F513-4F85-9A6F-26F88D1F9BE2}" dt="2023-10-16T06:38:26.625" v="471" actId="478"/>
        <pc:sldMkLst>
          <pc:docMk/>
          <pc:sldMk cId="1325324256" sldId="1473"/>
        </pc:sldMkLst>
        <pc:spChg chg="mod">
          <ac:chgData name="Alissa Flatley" userId="0242edfc-aa31-435e-a161-b1e1fa7a13bd" providerId="ADAL" clId="{A875EDDE-F513-4F85-9A6F-26F88D1F9BE2}" dt="2023-10-16T06:38:08.165" v="465" actId="1076"/>
          <ac:spMkLst>
            <pc:docMk/>
            <pc:sldMk cId="1325324256" sldId="1473"/>
            <ac:spMk id="5" creationId="{00000000-0000-0000-0000-000000000000}"/>
          </ac:spMkLst>
        </pc:spChg>
        <pc:spChg chg="mod">
          <ac:chgData name="Alissa Flatley" userId="0242edfc-aa31-435e-a161-b1e1fa7a13bd" providerId="ADAL" clId="{A875EDDE-F513-4F85-9A6F-26F88D1F9BE2}" dt="2023-10-16T06:38:08.165" v="465" actId="1076"/>
          <ac:spMkLst>
            <pc:docMk/>
            <pc:sldMk cId="1325324256" sldId="1473"/>
            <ac:spMk id="17" creationId="{3F316007-DB68-4B03-910A-B552DD85D537}"/>
          </ac:spMkLst>
        </pc:spChg>
        <pc:spChg chg="mod">
          <ac:chgData name="Alissa Flatley" userId="0242edfc-aa31-435e-a161-b1e1fa7a13bd" providerId="ADAL" clId="{A875EDDE-F513-4F85-9A6F-26F88D1F9BE2}" dt="2023-10-16T06:38:08.165" v="465" actId="1076"/>
          <ac:spMkLst>
            <pc:docMk/>
            <pc:sldMk cId="1325324256" sldId="1473"/>
            <ac:spMk id="18" creationId="{0D7C23D0-C7C5-4142-AF5F-F2876A210F24}"/>
          </ac:spMkLst>
        </pc:spChg>
        <pc:grpChg chg="mod">
          <ac:chgData name="Alissa Flatley" userId="0242edfc-aa31-435e-a161-b1e1fa7a13bd" providerId="ADAL" clId="{A875EDDE-F513-4F85-9A6F-26F88D1F9BE2}" dt="2023-10-16T06:38:08.165" v="465" actId="1076"/>
          <ac:grpSpMkLst>
            <pc:docMk/>
            <pc:sldMk cId="1325324256" sldId="1473"/>
            <ac:grpSpMk id="6" creationId="{00000000-0000-0000-0000-000000000000}"/>
          </ac:grpSpMkLst>
        </pc:grpChg>
        <pc:grpChg chg="mod">
          <ac:chgData name="Alissa Flatley" userId="0242edfc-aa31-435e-a161-b1e1fa7a13bd" providerId="ADAL" clId="{A875EDDE-F513-4F85-9A6F-26F88D1F9BE2}" dt="2023-10-16T06:38:08.165" v="465" actId="1076"/>
          <ac:grpSpMkLst>
            <pc:docMk/>
            <pc:sldMk cId="1325324256" sldId="1473"/>
            <ac:grpSpMk id="11" creationId="{00000000-0000-0000-0000-000000000000}"/>
          </ac:grpSpMkLst>
        </pc:grpChg>
        <pc:grpChg chg="mod">
          <ac:chgData name="Alissa Flatley" userId="0242edfc-aa31-435e-a161-b1e1fa7a13bd" providerId="ADAL" clId="{A875EDDE-F513-4F85-9A6F-26F88D1F9BE2}" dt="2023-10-16T06:38:08.165" v="465" actId="1076"/>
          <ac:grpSpMkLst>
            <pc:docMk/>
            <pc:sldMk cId="1325324256" sldId="1473"/>
            <ac:grpSpMk id="16" creationId="{B22DD2CF-56D0-4EFD-92CC-0636D8D58FFE}"/>
          </ac:grpSpMkLst>
        </pc:grpChg>
        <pc:grpChg chg="del">
          <ac:chgData name="Alissa Flatley" userId="0242edfc-aa31-435e-a161-b1e1fa7a13bd" providerId="ADAL" clId="{A875EDDE-F513-4F85-9A6F-26F88D1F9BE2}" dt="2023-10-16T06:38:26.625" v="471" actId="478"/>
          <ac:grpSpMkLst>
            <pc:docMk/>
            <pc:sldMk cId="1325324256" sldId="1473"/>
            <ac:grpSpMk id="23" creationId="{D39EA980-AF12-4E8B-AA0D-9C20DD1D5819}"/>
          </ac:grpSpMkLst>
        </pc:grpChg>
        <pc:picChg chg="del">
          <ac:chgData name="Alissa Flatley" userId="0242edfc-aa31-435e-a161-b1e1fa7a13bd" providerId="ADAL" clId="{A875EDDE-F513-4F85-9A6F-26F88D1F9BE2}" dt="2023-10-16T06:38:22.026" v="470" actId="478"/>
          <ac:picMkLst>
            <pc:docMk/>
            <pc:sldMk cId="1325324256" sldId="1473"/>
            <ac:picMk id="2052" creationId="{BD1849CC-F5B0-84F5-49BA-C71E9AC4C96B}"/>
          </ac:picMkLst>
        </pc:picChg>
        <pc:picChg chg="add del">
          <ac:chgData name="Alissa Flatley" userId="0242edfc-aa31-435e-a161-b1e1fa7a13bd" providerId="ADAL" clId="{A875EDDE-F513-4F85-9A6F-26F88D1F9BE2}" dt="2023-10-16T06:36:36.660" v="393" actId="478"/>
          <ac:picMkLst>
            <pc:docMk/>
            <pc:sldMk cId="1325324256" sldId="1473"/>
            <ac:picMk id="3074" creationId="{529B67C1-5B3A-C46B-AE4F-DCA821BC4E7E}"/>
          </ac:picMkLst>
        </pc:picChg>
        <pc:picChg chg="add mod">
          <ac:chgData name="Alissa Flatley" userId="0242edfc-aa31-435e-a161-b1e1fa7a13bd" providerId="ADAL" clId="{A875EDDE-F513-4F85-9A6F-26F88D1F9BE2}" dt="2023-10-16T06:38:20.254" v="469" actId="1076"/>
          <ac:picMkLst>
            <pc:docMk/>
            <pc:sldMk cId="1325324256" sldId="1473"/>
            <ac:picMk id="3076" creationId="{3990F107-A540-F070-9727-17528204AD45}"/>
          </ac:picMkLst>
        </pc:picChg>
        <pc:cxnChg chg="mod">
          <ac:chgData name="Alissa Flatley" userId="0242edfc-aa31-435e-a161-b1e1fa7a13bd" providerId="ADAL" clId="{A875EDDE-F513-4F85-9A6F-26F88D1F9BE2}" dt="2023-10-16T06:38:08.165" v="465" actId="1076"/>
          <ac:cxnSpMkLst>
            <pc:docMk/>
            <pc:sldMk cId="1325324256" sldId="1473"/>
            <ac:cxnSpMk id="7" creationId="{00000000-0000-0000-0000-000000000000}"/>
          </ac:cxnSpMkLst>
        </pc:cxnChg>
      </pc:sldChg>
      <pc:sldChg chg="del">
        <pc:chgData name="Alissa Flatley" userId="0242edfc-aa31-435e-a161-b1e1fa7a13bd" providerId="ADAL" clId="{A875EDDE-F513-4F85-9A6F-26F88D1F9BE2}" dt="2023-10-15T20:43:00.066" v="38" actId="47"/>
        <pc:sldMkLst>
          <pc:docMk/>
          <pc:sldMk cId="3640937144" sldId="1473"/>
        </pc:sldMkLst>
      </pc:sldChg>
      <pc:sldChg chg="addSp delSp modSp add mod">
        <pc:chgData name="Alissa Flatley" userId="0242edfc-aa31-435e-a161-b1e1fa7a13bd" providerId="ADAL" clId="{A875EDDE-F513-4F85-9A6F-26F88D1F9BE2}" dt="2023-10-16T06:44:58.855" v="1076" actId="20577"/>
        <pc:sldMkLst>
          <pc:docMk/>
          <pc:sldMk cId="943023508" sldId="1474"/>
        </pc:sldMkLst>
        <pc:spChg chg="add mod">
          <ac:chgData name="Alissa Flatley" userId="0242edfc-aa31-435e-a161-b1e1fa7a13bd" providerId="ADAL" clId="{A875EDDE-F513-4F85-9A6F-26F88D1F9BE2}" dt="2023-10-16T06:40:46.269" v="506" actId="1076"/>
          <ac:spMkLst>
            <pc:docMk/>
            <pc:sldMk cId="943023508" sldId="1474"/>
            <ac:spMk id="4" creationId="{9FA25546-EA67-2FC8-3B15-A9F50A20868A}"/>
          </ac:spMkLst>
        </pc:spChg>
        <pc:spChg chg="mod">
          <ac:chgData name="Alissa Flatley" userId="0242edfc-aa31-435e-a161-b1e1fa7a13bd" providerId="ADAL" clId="{A875EDDE-F513-4F85-9A6F-26F88D1F9BE2}" dt="2023-10-16T06:43:42.242" v="741" actId="14100"/>
          <ac:spMkLst>
            <pc:docMk/>
            <pc:sldMk cId="943023508" sldId="1474"/>
            <ac:spMk id="5" creationId="{00000000-0000-0000-0000-000000000000}"/>
          </ac:spMkLst>
        </pc:spChg>
        <pc:spChg chg="add mod">
          <ac:chgData name="Alissa Flatley" userId="0242edfc-aa31-435e-a161-b1e1fa7a13bd" providerId="ADAL" clId="{A875EDDE-F513-4F85-9A6F-26F88D1F9BE2}" dt="2023-10-16T06:44:58.855" v="1076" actId="20577"/>
          <ac:spMkLst>
            <pc:docMk/>
            <pc:sldMk cId="943023508" sldId="1474"/>
            <ac:spMk id="9" creationId="{4BEF8D38-634D-0A9D-73AD-2B8A19BB3DF2}"/>
          </ac:spMkLst>
        </pc:spChg>
        <pc:spChg chg="mod">
          <ac:chgData name="Alissa Flatley" userId="0242edfc-aa31-435e-a161-b1e1fa7a13bd" providerId="ADAL" clId="{A875EDDE-F513-4F85-9A6F-26F88D1F9BE2}" dt="2023-10-16T06:43:42.242" v="741" actId="14100"/>
          <ac:spMkLst>
            <pc:docMk/>
            <pc:sldMk cId="943023508" sldId="1474"/>
            <ac:spMk id="17" creationId="{3F316007-DB68-4B03-910A-B552DD85D537}"/>
          </ac:spMkLst>
        </pc:spChg>
        <pc:spChg chg="mod">
          <ac:chgData name="Alissa Flatley" userId="0242edfc-aa31-435e-a161-b1e1fa7a13bd" providerId="ADAL" clId="{A875EDDE-F513-4F85-9A6F-26F88D1F9BE2}" dt="2023-10-16T06:43:42.242" v="741" actId="14100"/>
          <ac:spMkLst>
            <pc:docMk/>
            <pc:sldMk cId="943023508" sldId="1474"/>
            <ac:spMk id="18" creationId="{0D7C23D0-C7C5-4142-AF5F-F2876A210F24}"/>
          </ac:spMkLst>
        </pc:spChg>
        <pc:spChg chg="mod">
          <ac:chgData name="Alissa Flatley" userId="0242edfc-aa31-435e-a161-b1e1fa7a13bd" providerId="ADAL" clId="{A875EDDE-F513-4F85-9A6F-26F88D1F9BE2}" dt="2023-10-16T06:39:13.829" v="495" actId="20577"/>
          <ac:spMkLst>
            <pc:docMk/>
            <pc:sldMk cId="943023508" sldId="1474"/>
            <ac:spMk id="22" creationId="{00000000-0000-0000-0000-000000000000}"/>
          </ac:spMkLst>
        </pc:spChg>
        <pc:grpChg chg="mod">
          <ac:chgData name="Alissa Flatley" userId="0242edfc-aa31-435e-a161-b1e1fa7a13bd" providerId="ADAL" clId="{A875EDDE-F513-4F85-9A6F-26F88D1F9BE2}" dt="2023-10-16T06:43:42.242" v="741" actId="14100"/>
          <ac:grpSpMkLst>
            <pc:docMk/>
            <pc:sldMk cId="943023508" sldId="1474"/>
            <ac:grpSpMk id="6" creationId="{00000000-0000-0000-0000-000000000000}"/>
          </ac:grpSpMkLst>
        </pc:grpChg>
        <pc:grpChg chg="mod">
          <ac:chgData name="Alissa Flatley" userId="0242edfc-aa31-435e-a161-b1e1fa7a13bd" providerId="ADAL" clId="{A875EDDE-F513-4F85-9A6F-26F88D1F9BE2}" dt="2023-10-16T06:43:42.242" v="741" actId="14100"/>
          <ac:grpSpMkLst>
            <pc:docMk/>
            <pc:sldMk cId="943023508" sldId="1474"/>
            <ac:grpSpMk id="11" creationId="{00000000-0000-0000-0000-000000000000}"/>
          </ac:grpSpMkLst>
        </pc:grpChg>
        <pc:grpChg chg="mod">
          <ac:chgData name="Alissa Flatley" userId="0242edfc-aa31-435e-a161-b1e1fa7a13bd" providerId="ADAL" clId="{A875EDDE-F513-4F85-9A6F-26F88D1F9BE2}" dt="2023-10-16T06:43:42.242" v="741" actId="14100"/>
          <ac:grpSpMkLst>
            <pc:docMk/>
            <pc:sldMk cId="943023508" sldId="1474"/>
            <ac:grpSpMk id="16" creationId="{B22DD2CF-56D0-4EFD-92CC-0636D8D58FFE}"/>
          </ac:grpSpMkLst>
        </pc:grpChg>
        <pc:picChg chg="del">
          <ac:chgData name="Alissa Flatley" userId="0242edfc-aa31-435e-a161-b1e1fa7a13bd" providerId="ADAL" clId="{A875EDDE-F513-4F85-9A6F-26F88D1F9BE2}" dt="2023-10-16T06:40:22.273" v="498" actId="478"/>
          <ac:picMkLst>
            <pc:docMk/>
            <pc:sldMk cId="943023508" sldId="1474"/>
            <ac:picMk id="3076" creationId="{3990F107-A540-F070-9727-17528204AD45}"/>
          </ac:picMkLst>
        </pc:picChg>
        <pc:picChg chg="add mod">
          <ac:chgData name="Alissa Flatley" userId="0242edfc-aa31-435e-a161-b1e1fa7a13bd" providerId="ADAL" clId="{A875EDDE-F513-4F85-9A6F-26F88D1F9BE2}" dt="2023-10-16T06:42:09.265" v="550" actId="14100"/>
          <ac:picMkLst>
            <pc:docMk/>
            <pc:sldMk cId="943023508" sldId="1474"/>
            <ac:picMk id="4098" creationId="{CB4F10E7-AA1C-2064-F6B0-B3610BAD0A7B}"/>
          </ac:picMkLst>
        </pc:picChg>
        <pc:cxnChg chg="mod">
          <ac:chgData name="Alissa Flatley" userId="0242edfc-aa31-435e-a161-b1e1fa7a13bd" providerId="ADAL" clId="{A875EDDE-F513-4F85-9A6F-26F88D1F9BE2}" dt="2023-10-16T06:43:42.242" v="741" actId="14100"/>
          <ac:cxnSpMkLst>
            <pc:docMk/>
            <pc:sldMk cId="943023508" sldId="1474"/>
            <ac:cxnSpMk id="7" creationId="{00000000-0000-0000-0000-000000000000}"/>
          </ac:cxnSpMkLst>
        </pc:cxnChg>
      </pc:sldChg>
      <pc:sldChg chg="addSp modSp add mod">
        <pc:chgData name="Alissa Flatley" userId="0242edfc-aa31-435e-a161-b1e1fa7a13bd" providerId="ADAL" clId="{A875EDDE-F513-4F85-9A6F-26F88D1F9BE2}" dt="2023-10-16T06:50:07.112" v="1248" actId="1076"/>
        <pc:sldMkLst>
          <pc:docMk/>
          <pc:sldMk cId="775614069" sldId="1475"/>
        </pc:sldMkLst>
        <pc:spChg chg="add mod">
          <ac:chgData name="Alissa Flatley" userId="0242edfc-aa31-435e-a161-b1e1fa7a13bd" providerId="ADAL" clId="{A875EDDE-F513-4F85-9A6F-26F88D1F9BE2}" dt="2023-10-16T06:50:07.112" v="1248" actId="1076"/>
          <ac:spMkLst>
            <pc:docMk/>
            <pc:sldMk cId="775614069" sldId="1475"/>
            <ac:spMk id="36" creationId="{60E4E9BD-9856-C779-D33E-7B9ECD4E8D6E}"/>
          </ac:spMkLst>
        </pc:spChg>
      </pc:sldChg>
      <pc:sldChg chg="add del">
        <pc:chgData name="Alissa Flatley" userId="0242edfc-aa31-435e-a161-b1e1fa7a13bd" providerId="ADAL" clId="{A875EDDE-F513-4F85-9A6F-26F88D1F9BE2}" dt="2023-10-16T06:49:14.525" v="1133" actId="47"/>
        <pc:sldMkLst>
          <pc:docMk/>
          <pc:sldMk cId="808564681" sldId="1475"/>
        </pc:sldMkLst>
      </pc:sldChg>
      <pc:sldChg chg="addSp delSp modSp add del mod">
        <pc:chgData name="Alissa Flatley" userId="0242edfc-aa31-435e-a161-b1e1fa7a13bd" providerId="ADAL" clId="{A875EDDE-F513-4F85-9A6F-26F88D1F9BE2}" dt="2023-10-16T07:04:04.856" v="1427" actId="47"/>
        <pc:sldMkLst>
          <pc:docMk/>
          <pc:sldMk cId="3676006219" sldId="1476"/>
        </pc:sldMkLst>
        <pc:spChg chg="mod">
          <ac:chgData name="Alissa Flatley" userId="0242edfc-aa31-435e-a161-b1e1fa7a13bd" providerId="ADAL" clId="{A875EDDE-F513-4F85-9A6F-26F88D1F9BE2}" dt="2023-10-16T06:58:30.248" v="1259" actId="20577"/>
          <ac:spMkLst>
            <pc:docMk/>
            <pc:sldMk cId="3676006219" sldId="1476"/>
            <ac:spMk id="7" creationId="{00000000-0000-0000-0000-000000000000}"/>
          </ac:spMkLst>
        </pc:spChg>
        <pc:spChg chg="del">
          <ac:chgData name="Alissa Flatley" userId="0242edfc-aa31-435e-a161-b1e1fa7a13bd" providerId="ADAL" clId="{A875EDDE-F513-4F85-9A6F-26F88D1F9BE2}" dt="2023-10-16T06:59:24.519" v="1305" actId="478"/>
          <ac:spMkLst>
            <pc:docMk/>
            <pc:sldMk cId="3676006219" sldId="1476"/>
            <ac:spMk id="8" creationId="{00000000-0000-0000-0000-000000000000}"/>
          </ac:spMkLst>
        </pc:spChg>
        <pc:spChg chg="mod">
          <ac:chgData name="Alissa Flatley" userId="0242edfc-aa31-435e-a161-b1e1fa7a13bd" providerId="ADAL" clId="{A875EDDE-F513-4F85-9A6F-26F88D1F9BE2}" dt="2023-10-16T06:59:49.219" v="1391" actId="14100"/>
          <ac:spMkLst>
            <pc:docMk/>
            <pc:sldMk cId="3676006219" sldId="1476"/>
            <ac:spMk id="9" creationId="{00000000-0000-0000-0000-000000000000}"/>
          </ac:spMkLst>
        </pc:spChg>
        <pc:spChg chg="add del">
          <ac:chgData name="Alissa Flatley" userId="0242edfc-aa31-435e-a161-b1e1fa7a13bd" providerId="ADAL" clId="{A875EDDE-F513-4F85-9A6F-26F88D1F9BE2}" dt="2023-10-16T07:02:54.360" v="1415" actId="478"/>
          <ac:spMkLst>
            <pc:docMk/>
            <pc:sldMk cId="3676006219" sldId="1476"/>
            <ac:spMk id="10" creationId="{57615ECA-18E5-674D-04E8-25519D1851DB}"/>
          </ac:spMkLst>
        </pc:spChg>
        <pc:spChg chg="add del mod">
          <ac:chgData name="Alissa Flatley" userId="0242edfc-aa31-435e-a161-b1e1fa7a13bd" providerId="ADAL" clId="{A875EDDE-F513-4F85-9A6F-26F88D1F9BE2}" dt="2023-10-16T07:03:25.433" v="1421" actId="478"/>
          <ac:spMkLst>
            <pc:docMk/>
            <pc:sldMk cId="3676006219" sldId="1476"/>
            <ac:spMk id="11" creationId="{19F8EA8F-3159-8B74-0E4D-AB1AD4813965}"/>
          </ac:spMkLst>
        </pc:spChg>
        <pc:picChg chg="del">
          <ac:chgData name="Alissa Flatley" userId="0242edfc-aa31-435e-a161-b1e1fa7a13bd" providerId="ADAL" clId="{A875EDDE-F513-4F85-9A6F-26F88D1F9BE2}" dt="2023-10-16T06:58:32.476" v="1260" actId="478"/>
          <ac:picMkLst>
            <pc:docMk/>
            <pc:sldMk cId="3676006219" sldId="1476"/>
            <ac:picMk id="2" creationId="{00000000-0000-0000-0000-000000000000}"/>
          </ac:picMkLst>
        </pc:picChg>
        <pc:picChg chg="del">
          <ac:chgData name="Alissa Flatley" userId="0242edfc-aa31-435e-a161-b1e1fa7a13bd" providerId="ADAL" clId="{A875EDDE-F513-4F85-9A6F-26F88D1F9BE2}" dt="2023-10-16T06:58:33.894" v="1261" actId="478"/>
          <ac:picMkLst>
            <pc:docMk/>
            <pc:sldMk cId="3676006219" sldId="1476"/>
            <ac:picMk id="3" creationId="{00000000-0000-0000-0000-000000000000}"/>
          </ac:picMkLst>
        </pc:picChg>
        <pc:picChg chg="add mod modCrop">
          <ac:chgData name="Alissa Flatley" userId="0242edfc-aa31-435e-a161-b1e1fa7a13bd" providerId="ADAL" clId="{A875EDDE-F513-4F85-9A6F-26F88D1F9BE2}" dt="2023-10-16T07:02:06.945" v="1408" actId="732"/>
          <ac:picMkLst>
            <pc:docMk/>
            <pc:sldMk cId="3676006219" sldId="1476"/>
            <ac:picMk id="5" creationId="{8B154F33-38ED-2519-EF45-9AF3BFC4D083}"/>
          </ac:picMkLst>
        </pc:picChg>
        <pc:picChg chg="add mod">
          <ac:chgData name="Alissa Flatley" userId="0242edfc-aa31-435e-a161-b1e1fa7a13bd" providerId="ADAL" clId="{A875EDDE-F513-4F85-9A6F-26F88D1F9BE2}" dt="2023-10-16T07:02:12.130" v="1409" actId="1076"/>
          <ac:picMkLst>
            <pc:docMk/>
            <pc:sldMk cId="3676006219" sldId="1476"/>
            <ac:picMk id="5122" creationId="{41259C75-A994-A3CB-332B-F58A8FE0BC25}"/>
          </ac:picMkLst>
        </pc:picChg>
        <pc:picChg chg="add del">
          <ac:chgData name="Alissa Flatley" userId="0242edfc-aa31-435e-a161-b1e1fa7a13bd" providerId="ADAL" clId="{A875EDDE-F513-4F85-9A6F-26F88D1F9BE2}" dt="2023-10-16T07:00:50.784" v="1394" actId="478"/>
          <ac:picMkLst>
            <pc:docMk/>
            <pc:sldMk cId="3676006219" sldId="1476"/>
            <ac:picMk id="5124" creationId="{4D09E972-5B8A-30C2-605C-A25E919E3BCA}"/>
          </ac:picMkLst>
        </pc:picChg>
        <pc:picChg chg="add mod">
          <ac:chgData name="Alissa Flatley" userId="0242edfc-aa31-435e-a161-b1e1fa7a13bd" providerId="ADAL" clId="{A875EDDE-F513-4F85-9A6F-26F88D1F9BE2}" dt="2023-10-16T07:02:40.254" v="1413" actId="14100"/>
          <ac:picMkLst>
            <pc:docMk/>
            <pc:sldMk cId="3676006219" sldId="1476"/>
            <ac:picMk id="5126" creationId="{BE8BC8B0-7754-59D4-1199-C5C028E6BC0F}"/>
          </ac:picMkLst>
        </pc:picChg>
      </pc:sldChg>
      <pc:sldChg chg="delSp modSp add mod">
        <pc:chgData name="Alissa Flatley" userId="0242edfc-aa31-435e-a161-b1e1fa7a13bd" providerId="ADAL" clId="{A875EDDE-F513-4F85-9A6F-26F88D1F9BE2}" dt="2023-10-16T07:04:08.131" v="1428" actId="478"/>
        <pc:sldMkLst>
          <pc:docMk/>
          <pc:sldMk cId="35843139" sldId="1477"/>
        </pc:sldMkLst>
        <pc:spChg chg="mod">
          <ac:chgData name="Alissa Flatley" userId="0242edfc-aa31-435e-a161-b1e1fa7a13bd" providerId="ADAL" clId="{A875EDDE-F513-4F85-9A6F-26F88D1F9BE2}" dt="2023-10-16T07:03:57.105" v="1425" actId="20577"/>
          <ac:spMkLst>
            <pc:docMk/>
            <pc:sldMk cId="35843139" sldId="1477"/>
            <ac:spMk id="9" creationId="{00000000-0000-0000-0000-000000000000}"/>
          </ac:spMkLst>
        </pc:spChg>
        <pc:spChg chg="del">
          <ac:chgData name="Alissa Flatley" userId="0242edfc-aa31-435e-a161-b1e1fa7a13bd" providerId="ADAL" clId="{A875EDDE-F513-4F85-9A6F-26F88D1F9BE2}" dt="2023-10-16T07:04:08.131" v="1428" actId="478"/>
          <ac:spMkLst>
            <pc:docMk/>
            <pc:sldMk cId="35843139" sldId="1477"/>
            <ac:spMk id="11" creationId="{19F8EA8F-3159-8B74-0E4D-AB1AD4813965}"/>
          </ac:spMkLst>
        </pc:spChg>
      </pc:sldChg>
      <pc:sldChg chg="add">
        <pc:chgData name="Alissa Flatley" userId="0242edfc-aa31-435e-a161-b1e1fa7a13bd" providerId="ADAL" clId="{A875EDDE-F513-4F85-9A6F-26F88D1F9BE2}" dt="2023-10-16T07:04:03.130" v="1426" actId="2890"/>
        <pc:sldMkLst>
          <pc:docMk/>
          <pc:sldMk cId="762809980" sldId="1478"/>
        </pc:sldMkLst>
      </pc:sldChg>
    </pc:docChg>
  </pc:docChgLst>
  <pc:docChgLst>
    <pc:chgData name="Alissa Flatley" userId="0242edfc-aa31-435e-a161-b1e1fa7a13bd" providerId="ADAL" clId="{31C4BEFB-6AE2-4311-B11E-10274D73A7CD}"/>
    <pc:docChg chg="addSld modSld">
      <pc:chgData name="Alissa Flatley" userId="0242edfc-aa31-435e-a161-b1e1fa7a13bd" providerId="ADAL" clId="{31C4BEFB-6AE2-4311-B11E-10274D73A7CD}" dt="2023-09-15T14:10:15.467" v="45"/>
      <pc:docMkLst>
        <pc:docMk/>
      </pc:docMkLst>
      <pc:sldChg chg="delSp add setBg delDesignElem">
        <pc:chgData name="Alissa Flatley" userId="0242edfc-aa31-435e-a161-b1e1fa7a13bd" providerId="ADAL" clId="{31C4BEFB-6AE2-4311-B11E-10274D73A7CD}" dt="2023-09-15T14:09:38.664" v="37"/>
        <pc:sldMkLst>
          <pc:docMk/>
          <pc:sldMk cId="0" sldId="256"/>
        </pc:sldMkLst>
        <pc:spChg chg="del">
          <ac:chgData name="Alissa Flatley" userId="0242edfc-aa31-435e-a161-b1e1fa7a13bd" providerId="ADAL" clId="{31C4BEFB-6AE2-4311-B11E-10274D73A7CD}" dt="2023-09-15T14:09:38.664" v="37"/>
          <ac:spMkLst>
            <pc:docMk/>
            <pc:sldMk cId="0" sldId="256"/>
            <ac:spMk id="2056" creationId="{B5A8AFA4-5C32-4100-9C6D-839A47E15FA0}"/>
          </ac:spMkLst>
        </pc:spChg>
        <pc:spChg chg="del">
          <ac:chgData name="Alissa Flatley" userId="0242edfc-aa31-435e-a161-b1e1fa7a13bd" providerId="ADAL" clId="{31C4BEFB-6AE2-4311-B11E-10274D73A7CD}" dt="2023-09-15T14:09:38.664" v="37"/>
          <ac:spMkLst>
            <pc:docMk/>
            <pc:sldMk cId="0" sldId="256"/>
            <ac:spMk id="2058" creationId="{96B5F253-7949-47C2-9DBD-1570ECDA2296}"/>
          </ac:spMkLst>
        </pc:spChg>
      </pc:sldChg>
      <pc:sldChg chg="add">
        <pc:chgData name="Alissa Flatley" userId="0242edfc-aa31-435e-a161-b1e1fa7a13bd" providerId="ADAL" clId="{31C4BEFB-6AE2-4311-B11E-10274D73A7CD}" dt="2023-09-15T14:09:43.369" v="38"/>
        <pc:sldMkLst>
          <pc:docMk/>
          <pc:sldMk cId="0" sldId="257"/>
        </pc:sldMkLst>
      </pc:sldChg>
      <pc:sldChg chg="delSp modSp add mod setBg delDesignElem">
        <pc:chgData name="Alissa Flatley" userId="0242edfc-aa31-435e-a161-b1e1fa7a13bd" providerId="ADAL" clId="{31C4BEFB-6AE2-4311-B11E-10274D73A7CD}" dt="2023-09-15T14:09:56.215" v="41" actId="207"/>
        <pc:sldMkLst>
          <pc:docMk/>
          <pc:sldMk cId="0" sldId="258"/>
        </pc:sldMkLst>
        <pc:spChg chg="mod">
          <ac:chgData name="Alissa Flatley" userId="0242edfc-aa31-435e-a161-b1e1fa7a13bd" providerId="ADAL" clId="{31C4BEFB-6AE2-4311-B11E-10274D73A7CD}" dt="2023-09-15T14:09:56.215" v="41" actId="207"/>
          <ac:spMkLst>
            <pc:docMk/>
            <pc:sldMk cId="0" sldId="258"/>
            <ac:spMk id="4098" creationId="{F91EA616-6597-CA46-DF76-8AE128328B5C}"/>
          </ac:spMkLst>
        </pc:spChg>
        <pc:spChg chg="del">
          <ac:chgData name="Alissa Flatley" userId="0242edfc-aa31-435e-a161-b1e1fa7a13bd" providerId="ADAL" clId="{31C4BEFB-6AE2-4311-B11E-10274D73A7CD}" dt="2023-09-15T14:09:47.446" v="40"/>
          <ac:spMkLst>
            <pc:docMk/>
            <pc:sldMk cId="0" sldId="258"/>
            <ac:spMk id="4112" creationId="{C0F7281F-D4E3-44C4-BFBA-CB593A7F6103}"/>
          </ac:spMkLst>
        </pc:spChg>
        <pc:spChg chg="del">
          <ac:chgData name="Alissa Flatley" userId="0242edfc-aa31-435e-a161-b1e1fa7a13bd" providerId="ADAL" clId="{31C4BEFB-6AE2-4311-B11E-10274D73A7CD}" dt="2023-09-15T14:09:47.446" v="40"/>
          <ac:spMkLst>
            <pc:docMk/>
            <pc:sldMk cId="0" sldId="258"/>
            <ac:spMk id="4113" creationId="{E8B49220-D709-41F4-BFDA-B6A2F0757A66}"/>
          </ac:spMkLst>
        </pc:spChg>
      </pc:sldChg>
      <pc:sldChg chg="add">
        <pc:chgData name="Alissa Flatley" userId="0242edfc-aa31-435e-a161-b1e1fa7a13bd" providerId="ADAL" clId="{31C4BEFB-6AE2-4311-B11E-10274D73A7CD}" dt="2023-09-15T14:10:00.384" v="42"/>
        <pc:sldMkLst>
          <pc:docMk/>
          <pc:sldMk cId="0" sldId="259"/>
        </pc:sldMkLst>
      </pc:sldChg>
      <pc:sldChg chg="add">
        <pc:chgData name="Alissa Flatley" userId="0242edfc-aa31-435e-a161-b1e1fa7a13bd" providerId="ADAL" clId="{31C4BEFB-6AE2-4311-B11E-10274D73A7CD}" dt="2023-09-15T14:10:05.232" v="43"/>
        <pc:sldMkLst>
          <pc:docMk/>
          <pc:sldMk cId="0" sldId="260"/>
        </pc:sldMkLst>
      </pc:sldChg>
      <pc:sldChg chg="add">
        <pc:chgData name="Alissa Flatley" userId="0242edfc-aa31-435e-a161-b1e1fa7a13bd" providerId="ADAL" clId="{31C4BEFB-6AE2-4311-B11E-10274D73A7CD}" dt="2023-09-15T14:10:15.467" v="45"/>
        <pc:sldMkLst>
          <pc:docMk/>
          <pc:sldMk cId="0" sldId="261"/>
        </pc:sldMkLst>
      </pc:sldChg>
      <pc:sldChg chg="add">
        <pc:chgData name="Alissa Flatley" userId="0242edfc-aa31-435e-a161-b1e1fa7a13bd" providerId="ADAL" clId="{31C4BEFB-6AE2-4311-B11E-10274D73A7CD}" dt="2023-09-15T14:10:10.662" v="44"/>
        <pc:sldMkLst>
          <pc:docMk/>
          <pc:sldMk cId="0" sldId="263"/>
        </pc:sldMkLst>
      </pc:sldChg>
      <pc:sldChg chg="addSp delSp modSp mod">
        <pc:chgData name="Alissa Flatley" userId="0242edfc-aa31-435e-a161-b1e1fa7a13bd" providerId="ADAL" clId="{31C4BEFB-6AE2-4311-B11E-10274D73A7CD}" dt="2023-09-15T14:09:17.991" v="35" actId="207"/>
        <pc:sldMkLst>
          <pc:docMk/>
          <pc:sldMk cId="3640937144" sldId="1473"/>
        </pc:sldMkLst>
        <pc:spChg chg="mod">
          <ac:chgData name="Alissa Flatley" userId="0242edfc-aa31-435e-a161-b1e1fa7a13bd" providerId="ADAL" clId="{31C4BEFB-6AE2-4311-B11E-10274D73A7CD}" dt="2023-09-15T14:09:17.991" v="35" actId="207"/>
          <ac:spMkLst>
            <pc:docMk/>
            <pc:sldMk cId="3640937144" sldId="1473"/>
            <ac:spMk id="3" creationId="{B6F6E396-9C19-4414-83DE-ECF65DF96A0A}"/>
          </ac:spMkLst>
        </pc:spChg>
        <pc:picChg chg="add mod ord modCrop">
          <ac:chgData name="Alissa Flatley" userId="0242edfc-aa31-435e-a161-b1e1fa7a13bd" providerId="ADAL" clId="{31C4BEFB-6AE2-4311-B11E-10274D73A7CD}" dt="2023-09-15T14:09:09.661" v="34" actId="732"/>
          <ac:picMkLst>
            <pc:docMk/>
            <pc:sldMk cId="3640937144" sldId="1473"/>
            <ac:picMk id="4" creationId="{6AFD7E8F-DBB7-F3DD-A5C3-5ED6B22BE035}"/>
          </ac:picMkLst>
        </pc:picChg>
        <pc:picChg chg="del">
          <ac:chgData name="Alissa Flatley" userId="0242edfc-aa31-435e-a161-b1e1fa7a13bd" providerId="ADAL" clId="{31C4BEFB-6AE2-4311-B11E-10274D73A7CD}" dt="2023-09-15T14:08:46.217" v="28" actId="478"/>
          <ac:picMkLst>
            <pc:docMk/>
            <pc:sldMk cId="3640937144" sldId="1473"/>
            <ac:picMk id="4098" creationId="{F0ED2449-86EF-BC39-14A5-533553F3AABF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1543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F248E1-A2AE-472A-9B05-13353A314DC4}" type="datetimeFigureOut">
              <a:rPr lang="en-GB" smtClean="0"/>
              <a:pPr/>
              <a:t>15/10/2023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4301543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798" y="6513910"/>
            <a:ext cx="4301543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1A3CDE-9503-431C-B12B-0D0E1092248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4660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798" y="1"/>
            <a:ext cx="4301543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6E65CE-68F6-4C70-928C-B9F6C97282A9}" type="datetimeFigureOut">
              <a:rPr lang="en-GB" smtClean="0"/>
              <a:pPr/>
              <a:t>15/10/2023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19475" y="857250"/>
            <a:ext cx="3087688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4" y="3300412"/>
            <a:ext cx="794131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4301543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798" y="6513910"/>
            <a:ext cx="4301543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E96197-5817-47E8-9DB4-0B53DD98ECE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6836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-</a:t>
            </a:r>
            <a:r>
              <a:rPr lang="en-AU" baseline="0" dirty="0"/>
              <a:t> Key themes in course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B107-21C1-C94B-8EA0-FFE123F7A079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570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-</a:t>
            </a:r>
            <a:r>
              <a:rPr lang="en-AU" baseline="0" dirty="0"/>
              <a:t> Key themes in course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B107-21C1-C94B-8EA0-FFE123F7A079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3191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-</a:t>
            </a:r>
            <a:r>
              <a:rPr lang="en-AU" baseline="0" dirty="0"/>
              <a:t> Key themes in course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B107-21C1-C94B-8EA0-FFE123F7A07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7871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-</a:t>
            </a:r>
            <a:r>
              <a:rPr lang="en-AU" baseline="0" dirty="0"/>
              <a:t> Key themes in course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B107-21C1-C94B-8EA0-FFE123F7A079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7574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96" y="6458545"/>
            <a:ext cx="683096" cy="365125"/>
          </a:xfrm>
        </p:spPr>
        <p:txBody>
          <a:bodyPr/>
          <a:lstStyle>
            <a:lvl1pPr algn="l">
              <a:defRPr/>
            </a:lvl1pPr>
          </a:lstStyle>
          <a:p>
            <a:fld id="{B3DD4D5E-1AAD-46F9-A822-8C981A40F6B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4D5E-1AAD-46F9-A822-8C981A40F6B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4D5E-1AAD-46F9-A822-8C981A40F6B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4D5E-1AAD-46F9-A822-8C981A40F6B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4D5E-1AAD-46F9-A822-8C981A40F6B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4D5E-1AAD-46F9-A822-8C981A40F6B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4D5E-1AAD-46F9-A822-8C981A40F6B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4D5E-1AAD-46F9-A822-8C981A40F6B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4D5E-1AAD-46F9-A822-8C981A40F6B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4D5E-1AAD-46F9-A822-8C981A40F6B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6900C-AB9B-4A4F-98F2-2B20F80CBDB7}" type="datetimeFigureOut">
              <a:rPr lang="en-AU" smtClean="0"/>
              <a:t>15/10/2023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0A20E-90A5-45E0-ACA7-1E72867D5B5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99584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D4D5E-1AAD-46F9-A822-8C981A40F6B9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sgs.gov/special-topics/water-science-school/science/how-streamflow-measured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emf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png"/><Relationship Id="rId7" Type="http://schemas.openxmlformats.org/officeDocument/2006/relationships/image" Target="../media/image43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emf"/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arbon fate in lowland rivers | Nature Geoscience">
            <a:extLst>
              <a:ext uri="{FF2B5EF4-FFF2-40B4-BE49-F238E27FC236}">
                <a16:creationId xmlns:a16="http://schemas.microsoft.com/office/drawing/2014/main" id="{F0ED2449-86EF-BC39-14A5-533553F3AA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78"/>
          <a:stretch/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6F6E396-9C19-4414-83DE-ECF65DF96A0A}"/>
              </a:ext>
            </a:extLst>
          </p:cNvPr>
          <p:cNvSpPr/>
          <p:nvPr/>
        </p:nvSpPr>
        <p:spPr>
          <a:xfrm>
            <a:off x="251520" y="116632"/>
            <a:ext cx="8640960" cy="2662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/>
            </a:pPr>
            <a:r>
              <a:rPr lang="en-US" sz="5400" dirty="0">
                <a:solidFill>
                  <a:srgbClr val="002060"/>
                </a:solidFill>
                <a:effectLst>
                  <a:outerShdw blurRad="50800" dist="63500" dir="5400000" algn="ctr" rotWithShape="0">
                    <a:schemeClr val="tx2">
                      <a:lumMod val="60000"/>
                      <a:lumOff val="40000"/>
                      <a:alpha val="43000"/>
                    </a:schemeClr>
                  </a:outerShdw>
                </a:effectLst>
                <a:latin typeface="Arial Black" pitchFamily="34" charset="0"/>
              </a:rPr>
              <a:t>Lowland Rivers &amp; Fluvial landscapes</a:t>
            </a:r>
          </a:p>
          <a:p>
            <a:pPr algn="ctr">
              <a:spcAft>
                <a:spcPts val="600"/>
              </a:spcAft>
              <a:defRPr/>
            </a:pPr>
            <a:endParaRPr lang="en-US" sz="5400" dirty="0">
              <a:solidFill>
                <a:srgbClr val="002060"/>
              </a:solidFill>
              <a:effectLst>
                <a:outerShdw blurRad="50800" dist="63500" dir="5400000" algn="ctr" rotWithShape="0">
                  <a:schemeClr val="tx2">
                    <a:lumMod val="60000"/>
                    <a:lumOff val="40000"/>
                    <a:alpha val="43000"/>
                  </a:scheme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FCC947-6503-C4AC-B1AC-A72A55CBA5B2}"/>
              </a:ext>
            </a:extLst>
          </p:cNvPr>
          <p:cNvSpPr txBox="1"/>
          <p:nvPr/>
        </p:nvSpPr>
        <p:spPr>
          <a:xfrm>
            <a:off x="251520" y="6070890"/>
            <a:ext cx="61744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AU" altLang="en-US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 Alissa Flatley</a:t>
            </a:r>
          </a:p>
          <a:p>
            <a:pPr eaLnBrk="1" hangingPunct="1"/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ACNA4007 – Physical Landscape and the Geosphere </a:t>
            </a:r>
            <a:endParaRPr lang="en-AU" altLang="en-US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22090739-2E90-B3BC-E79D-BCF0A9B5B9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292" y="5643899"/>
            <a:ext cx="2625080" cy="12141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ream zones">
            <a:extLst>
              <a:ext uri="{FF2B5EF4-FFF2-40B4-BE49-F238E27FC236}">
                <a16:creationId xmlns:a16="http://schemas.microsoft.com/office/drawing/2014/main" id="{77A4CACB-9D6A-4EAB-B352-8C3D39BA3D2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99305" y="355421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AU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8155D2-480F-4AC6-8A03-1C70B8E29853}"/>
              </a:ext>
            </a:extLst>
          </p:cNvPr>
          <p:cNvSpPr/>
          <p:nvPr/>
        </p:nvSpPr>
        <p:spPr>
          <a:xfrm>
            <a:off x="-1" y="0"/>
            <a:ext cx="9144001" cy="7747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7C8283E-71AE-4FDE-82B0-A625D9E82A0E}"/>
              </a:ext>
            </a:extLst>
          </p:cNvPr>
          <p:cNvSpPr/>
          <p:nvPr/>
        </p:nvSpPr>
        <p:spPr>
          <a:xfrm>
            <a:off x="584200" y="0"/>
            <a:ext cx="80137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800" b="1" dirty="0">
                <a:solidFill>
                  <a:schemeClr val="bg1"/>
                </a:solidFill>
              </a:rPr>
              <a:t>Zones of a River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the fluvial system...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39EA980-AF12-4E8B-AA0D-9C20DD1D5819}"/>
              </a:ext>
            </a:extLst>
          </p:cNvPr>
          <p:cNvGrpSpPr>
            <a:grpSpLocks/>
          </p:cNvGrpSpPr>
          <p:nvPr/>
        </p:nvGrpSpPr>
        <p:grpSpPr bwMode="auto">
          <a:xfrm>
            <a:off x="2991319" y="499518"/>
            <a:ext cx="6232387" cy="923277"/>
            <a:chOff x="-5018989" y="1241094"/>
            <a:chExt cx="9859522" cy="923330"/>
          </a:xfrm>
        </p:grpSpPr>
        <p:sp>
          <p:nvSpPr>
            <p:cNvPr id="24" name="Rectangle 1">
              <a:extLst>
                <a:ext uri="{FF2B5EF4-FFF2-40B4-BE49-F238E27FC236}">
                  <a16:creationId xmlns:a16="http://schemas.microsoft.com/office/drawing/2014/main" id="{8003B879-D216-4000-8941-F2CB4BFD06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3948628" y="1305290"/>
              <a:ext cx="8789161" cy="369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Aft>
                  <a:spcPts val="1200"/>
                </a:spcAft>
              </a:pPr>
              <a:r>
                <a:rPr lang="en-US" altLang="en-US" b="1" dirty="0">
                  <a:solidFill>
                    <a:schemeClr val="tx2">
                      <a:lumMod val="60000"/>
                      <a:lumOff val="40000"/>
                    </a:schemeClr>
                  </a:solidFill>
                  <a:cs typeface="Arial" panose="020B0604020202020204" pitchFamily="34" charset="0"/>
                </a:rPr>
                <a:t>Draw a hypothetical catchment.</a:t>
              </a:r>
              <a:endParaRPr lang="en-US" altLang="en-US" dirty="0">
                <a:solidFill>
                  <a:schemeClr val="tx2">
                    <a:lumMod val="60000"/>
                    <a:lumOff val="40000"/>
                  </a:schemeClr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25" name="TextBox 16">
              <a:extLst>
                <a:ext uri="{FF2B5EF4-FFF2-40B4-BE49-F238E27FC236}">
                  <a16:creationId xmlns:a16="http://schemas.microsoft.com/office/drawing/2014/main" id="{A3C7D1AC-3982-449F-AA7B-FB7958ED2B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5018989" y="1241094"/>
              <a:ext cx="646331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de-DE" alt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 Black" panose="020B0A04020102020204" pitchFamily="34" charset="0"/>
                </a:rPr>
                <a:t>1</a:t>
              </a:r>
            </a:p>
          </p:txBody>
        </p:sp>
      </p:grpSp>
      <p:pic>
        <p:nvPicPr>
          <p:cNvPr id="2052" name="Picture 4" descr="The true sample catchment basin approach in the analysis of stream sediment  geochemical data - ScienceDirect">
            <a:extLst>
              <a:ext uri="{FF2B5EF4-FFF2-40B4-BE49-F238E27FC236}">
                <a16:creationId xmlns:a16="http://schemas.microsoft.com/office/drawing/2014/main" id="{BD1849CC-F5B0-84F5-49BA-C71E9AC4C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693" y="1474163"/>
            <a:ext cx="7707207" cy="4575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368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ream zones">
            <a:extLst>
              <a:ext uri="{FF2B5EF4-FFF2-40B4-BE49-F238E27FC236}">
                <a16:creationId xmlns:a16="http://schemas.microsoft.com/office/drawing/2014/main" id="{77A4CACB-9D6A-4EAB-B352-8C3D39BA3D2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99305" y="355421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AU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8155D2-480F-4AC6-8A03-1C70B8E29853}"/>
              </a:ext>
            </a:extLst>
          </p:cNvPr>
          <p:cNvSpPr/>
          <p:nvPr/>
        </p:nvSpPr>
        <p:spPr>
          <a:xfrm>
            <a:off x="-1" y="0"/>
            <a:ext cx="9144001" cy="7747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7C8283E-71AE-4FDE-82B0-A625D9E82A0E}"/>
              </a:ext>
            </a:extLst>
          </p:cNvPr>
          <p:cNvSpPr/>
          <p:nvPr/>
        </p:nvSpPr>
        <p:spPr>
          <a:xfrm>
            <a:off x="584200" y="0"/>
            <a:ext cx="80137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800" b="1" dirty="0">
                <a:solidFill>
                  <a:schemeClr val="bg1"/>
                </a:solidFill>
              </a:rPr>
              <a:t>Zones of a River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the fluvial system...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307497" y="3673707"/>
            <a:ext cx="6683766" cy="2968708"/>
            <a:chOff x="200187" y="3554210"/>
            <a:chExt cx="6683766" cy="2968708"/>
          </a:xfrm>
        </p:grpSpPr>
        <p:grpSp>
          <p:nvGrpSpPr>
            <p:cNvPr id="6" name="Group 5"/>
            <p:cNvGrpSpPr/>
            <p:nvPr/>
          </p:nvGrpSpPr>
          <p:grpSpPr>
            <a:xfrm>
              <a:off x="3131840" y="3554210"/>
              <a:ext cx="3752113" cy="1840557"/>
              <a:chOff x="3052135" y="3696519"/>
              <a:chExt cx="3752113" cy="1840557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779912" y="3696519"/>
                <a:ext cx="3024336" cy="1532681"/>
              </a:xfrm>
              <a:prstGeom prst="rect">
                <a:avLst/>
              </a:prstGeom>
              <a:noFill/>
              <a:ln w="444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cxnSp>
            <p:nvCxnSpPr>
              <p:cNvPr id="7" name="Straight Connector 6"/>
              <p:cNvCxnSpPr/>
              <p:nvPr/>
            </p:nvCxnSpPr>
            <p:spPr>
              <a:xfrm flipH="1">
                <a:off x="3052135" y="5229200"/>
                <a:ext cx="727778" cy="307876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B22DD2CF-56D0-4EFD-92CC-0636D8D58FF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0187" y="5394767"/>
              <a:ext cx="4371813" cy="1128151"/>
              <a:chOff x="5581853" y="1222205"/>
              <a:chExt cx="4371148" cy="1128217"/>
            </a:xfrm>
          </p:grpSpPr>
          <p:sp>
            <p:nvSpPr>
              <p:cNvPr id="17" name="TextBox 4">
                <a:extLst>
                  <a:ext uri="{FF2B5EF4-FFF2-40B4-BE49-F238E27FC236}">
                    <a16:creationId xmlns:a16="http://schemas.microsoft.com/office/drawing/2014/main" id="{3F316007-DB68-4B03-910A-B552DD85D53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28184" y="1222205"/>
                <a:ext cx="3724817" cy="800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Aft>
                    <a:spcPts val="1200"/>
                  </a:spcAft>
                </a:pPr>
                <a:r>
                  <a:rPr lang="en-US" altLang="en-US" b="1" dirty="0">
                    <a:solidFill>
                      <a:srgbClr val="FF0000"/>
                    </a:solidFill>
                    <a:cs typeface="Arial" panose="020B0604020202020204" pitchFamily="34" charset="0"/>
                  </a:rPr>
                  <a:t>What is a river cross section?</a:t>
                </a:r>
                <a:endParaRPr lang="en-US" altLang="en-US" baseline="-25000" dirty="0">
                  <a:solidFill>
                    <a:srgbClr val="FF0000"/>
                  </a:solidFill>
                  <a:cs typeface="Arial" panose="020B0604020202020204" pitchFamily="34" charset="0"/>
                </a:endParaRPr>
              </a:p>
              <a:p>
                <a:pPr eaLnBrk="1" hangingPunct="1"/>
                <a:r>
                  <a:rPr lang="en-US" altLang="en-US" dirty="0">
                    <a:solidFill>
                      <a:srgbClr val="FF0000"/>
                    </a:solidFill>
                    <a:cs typeface="Arial" panose="020B0604020202020204" pitchFamily="34" charset="0"/>
                  </a:rPr>
                  <a:t>Draw a cross section of a river</a:t>
                </a:r>
              </a:p>
            </p:txBody>
          </p:sp>
          <p:sp>
            <p:nvSpPr>
              <p:cNvPr id="18" name="TextBox 15">
                <a:extLst>
                  <a:ext uri="{FF2B5EF4-FFF2-40B4-BE49-F238E27FC236}">
                    <a16:creationId xmlns:a16="http://schemas.microsoft.com/office/drawing/2014/main" id="{0D7C23D0-C7C5-4142-AF5F-F2876A210F2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581853" y="1427092"/>
                <a:ext cx="646331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de-DE" altLang="en-US" sz="5400">
                    <a:solidFill>
                      <a:srgbClr val="FF0000"/>
                    </a:solidFill>
                    <a:latin typeface="Arial Black" panose="020B0A04020102020204" pitchFamily="34" charset="0"/>
                  </a:rPr>
                  <a:t>2</a:t>
                </a:r>
              </a:p>
            </p:txBody>
          </p:sp>
        </p:grpSp>
      </p:grpSp>
      <p:pic>
        <p:nvPicPr>
          <p:cNvPr id="3076" name="Picture 4">
            <a:extLst>
              <a:ext uri="{FF2B5EF4-FFF2-40B4-BE49-F238E27FC236}">
                <a16:creationId xmlns:a16="http://schemas.microsoft.com/office/drawing/2014/main" id="{3990F107-A540-F070-9727-17528204A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0752" y="439997"/>
            <a:ext cx="4875586" cy="3656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5324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ream zones">
            <a:extLst>
              <a:ext uri="{FF2B5EF4-FFF2-40B4-BE49-F238E27FC236}">
                <a16:creationId xmlns:a16="http://schemas.microsoft.com/office/drawing/2014/main" id="{77A4CACB-9D6A-4EAB-B352-8C3D39BA3D2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99305" y="355421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AU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8155D2-480F-4AC6-8A03-1C70B8E29853}"/>
              </a:ext>
            </a:extLst>
          </p:cNvPr>
          <p:cNvSpPr/>
          <p:nvPr/>
        </p:nvSpPr>
        <p:spPr>
          <a:xfrm>
            <a:off x="-1" y="0"/>
            <a:ext cx="9144001" cy="7747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7C8283E-71AE-4FDE-82B0-A625D9E82A0E}"/>
              </a:ext>
            </a:extLst>
          </p:cNvPr>
          <p:cNvSpPr/>
          <p:nvPr/>
        </p:nvSpPr>
        <p:spPr>
          <a:xfrm>
            <a:off x="584200" y="0"/>
            <a:ext cx="80137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800" b="1" dirty="0">
                <a:solidFill>
                  <a:schemeClr val="bg1"/>
                </a:solidFill>
              </a:rPr>
              <a:t>Zones of a River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a river channel...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307497" y="3673707"/>
            <a:ext cx="6683766" cy="2995590"/>
            <a:chOff x="200187" y="3554210"/>
            <a:chExt cx="6683766" cy="2995590"/>
          </a:xfrm>
        </p:grpSpPr>
        <p:grpSp>
          <p:nvGrpSpPr>
            <p:cNvPr id="6" name="Group 5"/>
            <p:cNvGrpSpPr/>
            <p:nvPr/>
          </p:nvGrpSpPr>
          <p:grpSpPr>
            <a:xfrm>
              <a:off x="3131840" y="3554210"/>
              <a:ext cx="3752113" cy="1840557"/>
              <a:chOff x="3052135" y="3696519"/>
              <a:chExt cx="3752113" cy="1840557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779912" y="3696519"/>
                <a:ext cx="3024336" cy="1532681"/>
              </a:xfrm>
              <a:prstGeom prst="rect">
                <a:avLst/>
              </a:prstGeom>
              <a:noFill/>
              <a:ln w="444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>
                  <a:solidFill>
                    <a:schemeClr val="accent4">
                      <a:lumMod val="75000"/>
                    </a:schemeClr>
                  </a:solidFill>
                </a:endParaRPr>
              </a:p>
            </p:txBody>
          </p:sp>
          <p:cxnSp>
            <p:nvCxnSpPr>
              <p:cNvPr id="7" name="Straight Connector 6"/>
              <p:cNvCxnSpPr/>
              <p:nvPr/>
            </p:nvCxnSpPr>
            <p:spPr>
              <a:xfrm flipH="1">
                <a:off x="3052135" y="5229200"/>
                <a:ext cx="727778" cy="307876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B22DD2CF-56D0-4EFD-92CC-0636D8D58FF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0187" y="5599641"/>
              <a:ext cx="4696551" cy="950159"/>
              <a:chOff x="5581853" y="1427092"/>
              <a:chExt cx="4695837" cy="950215"/>
            </a:xfrm>
          </p:grpSpPr>
          <p:sp>
            <p:nvSpPr>
              <p:cNvPr id="17" name="TextBox 4">
                <a:extLst>
                  <a:ext uri="{FF2B5EF4-FFF2-40B4-BE49-F238E27FC236}">
                    <a16:creationId xmlns:a16="http://schemas.microsoft.com/office/drawing/2014/main" id="{3F316007-DB68-4B03-910A-B552DD85D53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28086" y="1546261"/>
                <a:ext cx="4049604" cy="8310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Aft>
                    <a:spcPts val="1200"/>
                  </a:spcAft>
                </a:pPr>
                <a:r>
                  <a:rPr lang="en-US" altLang="en-US" b="1" dirty="0">
                    <a:solidFill>
                      <a:schemeClr val="accent4">
                        <a:lumMod val="75000"/>
                      </a:schemeClr>
                    </a:solidFill>
                    <a:cs typeface="Arial" panose="020B0604020202020204" pitchFamily="34" charset="0"/>
                  </a:rPr>
                  <a:t>Find a river channel</a:t>
                </a:r>
                <a:endParaRPr lang="en-US" altLang="en-US" b="1" baseline="-25000" dirty="0">
                  <a:solidFill>
                    <a:schemeClr val="accent4">
                      <a:lumMod val="75000"/>
                    </a:schemeClr>
                  </a:solidFill>
                  <a:cs typeface="Arial" panose="020B0604020202020204" pitchFamily="34" charset="0"/>
                </a:endParaRPr>
              </a:p>
              <a:p>
                <a:pPr eaLnBrk="1" hangingPunct="1">
                  <a:spcAft>
                    <a:spcPts val="1200"/>
                  </a:spcAft>
                </a:pPr>
                <a:r>
                  <a:rPr lang="en-US" altLang="en-US" sz="2000" baseline="-25000" dirty="0">
                    <a:solidFill>
                      <a:schemeClr val="accent4">
                        <a:lumMod val="75000"/>
                      </a:schemeClr>
                    </a:solidFill>
                    <a:cs typeface="Arial" panose="020B0604020202020204" pitchFamily="34" charset="0"/>
                  </a:rPr>
                  <a:t>Label the source and output of the river channel</a:t>
                </a:r>
                <a:endParaRPr lang="en-US" altLang="en-US" sz="2000" dirty="0">
                  <a:solidFill>
                    <a:schemeClr val="accent4">
                      <a:lumMod val="75000"/>
                    </a:schemeClr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8" name="TextBox 15">
                <a:extLst>
                  <a:ext uri="{FF2B5EF4-FFF2-40B4-BE49-F238E27FC236}">
                    <a16:creationId xmlns:a16="http://schemas.microsoft.com/office/drawing/2014/main" id="{0D7C23D0-C7C5-4142-AF5F-F2876A210F2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581853" y="1427092"/>
                <a:ext cx="646233" cy="9233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de-DE" altLang="en-US" sz="5400" dirty="0">
                    <a:solidFill>
                      <a:schemeClr val="accent4">
                        <a:lumMod val="75000"/>
                      </a:schemeClr>
                    </a:solidFill>
                    <a:latin typeface="Arial Black" panose="020B0A04020102020204" pitchFamily="34" charset="0"/>
                  </a:rPr>
                  <a:t>3</a:t>
                </a:r>
              </a:p>
            </p:txBody>
          </p: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FA25546-EA67-2FC8-3B15-A9F50A20868A}"/>
              </a:ext>
            </a:extLst>
          </p:cNvPr>
          <p:cNvSpPr txBox="1"/>
          <p:nvPr/>
        </p:nvSpPr>
        <p:spPr>
          <a:xfrm>
            <a:off x="3995936" y="3729011"/>
            <a:ext cx="302433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/>
              <a:t>https://padlet.com/aflatley2/physical-landscapes-and-the-geosphere-hbprou7jn194avs5</a:t>
            </a:r>
          </a:p>
        </p:txBody>
      </p:sp>
      <p:pic>
        <p:nvPicPr>
          <p:cNvPr id="4098" name="Picture 2" descr="QR code for this padlet">
            <a:extLst>
              <a:ext uri="{FF2B5EF4-FFF2-40B4-BE49-F238E27FC236}">
                <a16:creationId xmlns:a16="http://schemas.microsoft.com/office/drawing/2014/main" id="{CB4F10E7-AA1C-2064-F6B0-B3610BAD0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3" y="519091"/>
            <a:ext cx="3846009" cy="3846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BEF8D38-634D-0A9D-73AD-2B8A19BB3DF2}"/>
              </a:ext>
            </a:extLst>
          </p:cNvPr>
          <p:cNvSpPr txBox="1"/>
          <p:nvPr/>
        </p:nvSpPr>
        <p:spPr>
          <a:xfrm>
            <a:off x="4368266" y="721324"/>
            <a:ext cx="4596222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Aft>
                <a:spcPts val="1200"/>
              </a:spcAft>
            </a:pPr>
            <a:r>
              <a:rPr lang="en-US" altLang="en-US" sz="2800" baseline="-25000" dirty="0">
                <a:solidFill>
                  <a:schemeClr val="accent4">
                    <a:lumMod val="75000"/>
                  </a:schemeClr>
                </a:solidFill>
                <a:cs typeface="Arial" panose="020B0604020202020204" pitchFamily="34" charset="0"/>
              </a:rPr>
              <a:t>Find an example of a modification in a river</a:t>
            </a:r>
          </a:p>
          <a:p>
            <a:pPr eaLnBrk="1" hangingPunct="1">
              <a:spcAft>
                <a:spcPts val="1200"/>
              </a:spcAft>
            </a:pPr>
            <a:r>
              <a:rPr lang="en-US" altLang="en-US" sz="2800" baseline="-25000" dirty="0">
                <a:solidFill>
                  <a:schemeClr val="accent4">
                    <a:lumMod val="75000"/>
                  </a:schemeClr>
                </a:solidFill>
                <a:cs typeface="Arial" panose="020B0604020202020204" pitchFamily="34" charset="0"/>
              </a:rPr>
              <a:t>Label any key features in your river channel</a:t>
            </a:r>
          </a:p>
          <a:p>
            <a:pPr eaLnBrk="1" hangingPunct="1">
              <a:spcAft>
                <a:spcPts val="1200"/>
              </a:spcAft>
            </a:pPr>
            <a:r>
              <a:rPr lang="en-US" altLang="en-US" sz="2800" baseline="-25000" dirty="0">
                <a:solidFill>
                  <a:schemeClr val="accent4">
                    <a:lumMod val="75000"/>
                  </a:schemeClr>
                </a:solidFill>
                <a:cs typeface="Arial" panose="020B0604020202020204" pitchFamily="34" charset="0"/>
              </a:rPr>
              <a:t>(these can be natural or anthropogenic)</a:t>
            </a:r>
          </a:p>
        </p:txBody>
      </p:sp>
    </p:spTree>
    <p:extLst>
      <p:ext uri="{BB962C8B-B14F-4D97-AF65-F5344CB8AC3E}">
        <p14:creationId xmlns:p14="http://schemas.microsoft.com/office/powerpoint/2010/main" val="943023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99EF8D7-2CD2-40F0-AC09-4987005D10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628800"/>
            <a:ext cx="9116202" cy="501134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579975" y="5377040"/>
            <a:ext cx="1739696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Depositional</a:t>
            </a:r>
          </a:p>
          <a:p>
            <a:pPr algn="ctr"/>
            <a:r>
              <a:rPr lang="en-A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zone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79512" y="3678209"/>
            <a:ext cx="1144331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</a:t>
            </a:r>
          </a:p>
          <a:p>
            <a:pPr algn="ctr"/>
            <a:r>
              <a:rPr lang="en-A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zone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13767" y="4237222"/>
            <a:ext cx="1540379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Transition</a:t>
            </a:r>
          </a:p>
          <a:p>
            <a:pPr algn="ctr"/>
            <a:r>
              <a:rPr lang="en-A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zone</a:t>
            </a:r>
          </a:p>
        </p:txBody>
      </p:sp>
      <p:sp>
        <p:nvSpPr>
          <p:cNvPr id="2" name="AutoShape 2" descr="Image result for stream zones">
            <a:extLst>
              <a:ext uri="{FF2B5EF4-FFF2-40B4-BE49-F238E27FC236}">
                <a16:creationId xmlns:a16="http://schemas.microsoft.com/office/drawing/2014/main" id="{77A4CACB-9D6A-4EAB-B352-8C3D39BA3D2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99305" y="355421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AU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8155D2-480F-4AC6-8A03-1C70B8E29853}"/>
              </a:ext>
            </a:extLst>
          </p:cNvPr>
          <p:cNvSpPr/>
          <p:nvPr/>
        </p:nvSpPr>
        <p:spPr>
          <a:xfrm>
            <a:off x="-1" y="0"/>
            <a:ext cx="9144001" cy="7747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7C8283E-71AE-4FDE-82B0-A625D9E82A0E}"/>
              </a:ext>
            </a:extLst>
          </p:cNvPr>
          <p:cNvSpPr/>
          <p:nvPr/>
        </p:nvSpPr>
        <p:spPr>
          <a:xfrm>
            <a:off x="584200" y="0"/>
            <a:ext cx="80137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800" b="1" dirty="0">
                <a:solidFill>
                  <a:schemeClr val="bg1"/>
                </a:solidFill>
              </a:rPr>
              <a:t>Zones of a River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the fluvial system...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200187" y="3554210"/>
            <a:ext cx="6683766" cy="3194695"/>
            <a:chOff x="200187" y="3554210"/>
            <a:chExt cx="6683766" cy="3194695"/>
          </a:xfrm>
        </p:grpSpPr>
        <p:grpSp>
          <p:nvGrpSpPr>
            <p:cNvPr id="6" name="Group 5"/>
            <p:cNvGrpSpPr/>
            <p:nvPr/>
          </p:nvGrpSpPr>
          <p:grpSpPr>
            <a:xfrm>
              <a:off x="3131840" y="3554210"/>
              <a:ext cx="3752113" cy="1840557"/>
              <a:chOff x="3052135" y="3696519"/>
              <a:chExt cx="3752113" cy="1840557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3779912" y="3696519"/>
                <a:ext cx="3024336" cy="1532681"/>
              </a:xfrm>
              <a:prstGeom prst="rect">
                <a:avLst/>
              </a:prstGeom>
              <a:noFill/>
              <a:ln w="444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cxnSp>
            <p:nvCxnSpPr>
              <p:cNvPr id="7" name="Straight Connector 6"/>
              <p:cNvCxnSpPr/>
              <p:nvPr/>
            </p:nvCxnSpPr>
            <p:spPr>
              <a:xfrm flipH="1">
                <a:off x="3052135" y="5229200"/>
                <a:ext cx="727778" cy="307876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B22DD2CF-56D0-4EFD-92CC-0636D8D58FF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0187" y="5394767"/>
              <a:ext cx="3379788" cy="1354138"/>
              <a:chOff x="5581853" y="1222205"/>
              <a:chExt cx="3379274" cy="1354217"/>
            </a:xfrm>
          </p:grpSpPr>
          <p:sp>
            <p:nvSpPr>
              <p:cNvPr id="17" name="TextBox 4">
                <a:extLst>
                  <a:ext uri="{FF2B5EF4-FFF2-40B4-BE49-F238E27FC236}">
                    <a16:creationId xmlns:a16="http://schemas.microsoft.com/office/drawing/2014/main" id="{3F316007-DB68-4B03-910A-B552DD85D53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28184" y="1222205"/>
                <a:ext cx="2732943" cy="13542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Aft>
                    <a:spcPts val="1200"/>
                  </a:spcAft>
                </a:pPr>
                <a:r>
                  <a:rPr lang="en-US" altLang="en-US" b="1" dirty="0">
                    <a:solidFill>
                      <a:srgbClr val="FF0000"/>
                    </a:solidFill>
                    <a:cs typeface="Arial" panose="020B0604020202020204" pitchFamily="34" charset="0"/>
                  </a:rPr>
                  <a:t>Alluvial rivers</a:t>
                </a:r>
                <a:r>
                  <a:rPr lang="en-US" altLang="en-US" dirty="0">
                    <a:solidFill>
                      <a:srgbClr val="FF0000"/>
                    </a:solidFill>
                    <a:cs typeface="Arial" panose="020B0604020202020204" pitchFamily="34" charset="0"/>
                  </a:rPr>
                  <a:t>: Q</a:t>
                </a:r>
                <a:r>
                  <a:rPr lang="en-US" altLang="en-US" baseline="-25000" dirty="0">
                    <a:solidFill>
                      <a:srgbClr val="FF0000"/>
                    </a:solidFill>
                    <a:cs typeface="Arial" panose="020B0604020202020204" pitchFamily="34" charset="0"/>
                  </a:rPr>
                  <a:t>s</a:t>
                </a:r>
                <a:r>
                  <a:rPr lang="en-US" altLang="en-US" dirty="0">
                    <a:solidFill>
                      <a:srgbClr val="FF0000"/>
                    </a:solidFill>
                    <a:cs typeface="Arial" panose="020B0604020202020204" pitchFamily="34" charset="0"/>
                  </a:rPr>
                  <a:t> &gt; Q</a:t>
                </a:r>
                <a:r>
                  <a:rPr lang="en-US" altLang="en-US" baseline="-25000" dirty="0">
                    <a:solidFill>
                      <a:srgbClr val="FF0000"/>
                    </a:solidFill>
                    <a:cs typeface="Arial" panose="020B0604020202020204" pitchFamily="34" charset="0"/>
                  </a:rPr>
                  <a:t>c</a:t>
                </a:r>
              </a:p>
              <a:p>
                <a:pPr eaLnBrk="1" hangingPunct="1"/>
                <a:r>
                  <a:rPr lang="en-US" altLang="en-US" dirty="0">
                    <a:solidFill>
                      <a:srgbClr val="FF0000"/>
                    </a:solidFill>
                    <a:cs typeface="Arial" panose="020B0604020202020204" pitchFamily="34" charset="0"/>
                  </a:rPr>
                  <a:t>sediment storage in floodplains -  lowlands, high Q, low S</a:t>
                </a:r>
              </a:p>
            </p:txBody>
          </p:sp>
          <p:sp>
            <p:nvSpPr>
              <p:cNvPr id="18" name="TextBox 15">
                <a:extLst>
                  <a:ext uri="{FF2B5EF4-FFF2-40B4-BE49-F238E27FC236}">
                    <a16:creationId xmlns:a16="http://schemas.microsoft.com/office/drawing/2014/main" id="{0D7C23D0-C7C5-4142-AF5F-F2876A210F2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581853" y="1427092"/>
                <a:ext cx="646331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de-DE" altLang="en-US" sz="5400">
                    <a:solidFill>
                      <a:srgbClr val="FF0000"/>
                    </a:solidFill>
                    <a:latin typeface="Arial Black" panose="020B0A04020102020204" pitchFamily="34" charset="0"/>
                  </a:rPr>
                  <a:t>2</a:t>
                </a:r>
              </a:p>
            </p:txBody>
          </p:sp>
        </p:grp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39EA980-AF12-4E8B-AA0D-9C20DD1D5819}"/>
              </a:ext>
            </a:extLst>
          </p:cNvPr>
          <p:cNvGrpSpPr>
            <a:grpSpLocks/>
          </p:cNvGrpSpPr>
          <p:nvPr/>
        </p:nvGrpSpPr>
        <p:grpSpPr bwMode="auto">
          <a:xfrm>
            <a:off x="2991319" y="499517"/>
            <a:ext cx="6232387" cy="1141411"/>
            <a:chOff x="-5018989" y="1241094"/>
            <a:chExt cx="9859522" cy="1141477"/>
          </a:xfrm>
        </p:grpSpPr>
        <p:sp>
          <p:nvSpPr>
            <p:cNvPr id="24" name="Rectangle 1">
              <a:extLst>
                <a:ext uri="{FF2B5EF4-FFF2-40B4-BE49-F238E27FC236}">
                  <a16:creationId xmlns:a16="http://schemas.microsoft.com/office/drawing/2014/main" id="{8003B879-D216-4000-8941-F2CB4BFD06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3948628" y="1305290"/>
              <a:ext cx="8789161" cy="1077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Aft>
                  <a:spcPts val="1200"/>
                </a:spcAft>
              </a:pPr>
              <a:r>
                <a:rPr lang="en-US" altLang="en-US" b="1" dirty="0">
                  <a:solidFill>
                    <a:schemeClr val="tx2">
                      <a:lumMod val="60000"/>
                      <a:lumOff val="40000"/>
                    </a:schemeClr>
                  </a:solidFill>
                  <a:cs typeface="Arial" panose="020B0604020202020204" pitchFamily="34" charset="0"/>
                </a:rPr>
                <a:t>Bedrock rivers</a:t>
              </a:r>
              <a:r>
                <a:rPr lang="en-US" altLang="en-US" dirty="0">
                  <a:solidFill>
                    <a:schemeClr val="tx2">
                      <a:lumMod val="60000"/>
                      <a:lumOff val="40000"/>
                    </a:schemeClr>
                  </a:solidFill>
                  <a:cs typeface="Arial" panose="020B0604020202020204" pitchFamily="34" charset="0"/>
                </a:rPr>
                <a:t>: Q</a:t>
              </a:r>
              <a:r>
                <a:rPr lang="en-US" altLang="en-US" baseline="-25000" dirty="0">
                  <a:solidFill>
                    <a:schemeClr val="tx2">
                      <a:lumMod val="60000"/>
                      <a:lumOff val="40000"/>
                    </a:schemeClr>
                  </a:solidFill>
                  <a:cs typeface="Arial" panose="020B0604020202020204" pitchFamily="34" charset="0"/>
                </a:rPr>
                <a:t>c</a:t>
              </a:r>
              <a:r>
                <a:rPr lang="en-US" altLang="en-US" dirty="0">
                  <a:solidFill>
                    <a:schemeClr val="tx2">
                      <a:lumMod val="60000"/>
                      <a:lumOff val="40000"/>
                    </a:schemeClr>
                  </a:solidFill>
                  <a:cs typeface="Arial" panose="020B0604020202020204" pitchFamily="34" charset="0"/>
                </a:rPr>
                <a:t> &gt; Q</a:t>
              </a:r>
              <a:r>
                <a:rPr lang="en-US" altLang="en-US" baseline="-25000" dirty="0">
                  <a:solidFill>
                    <a:schemeClr val="tx2">
                      <a:lumMod val="60000"/>
                      <a:lumOff val="40000"/>
                    </a:schemeClr>
                  </a:solidFill>
                  <a:cs typeface="Arial" panose="020B0604020202020204" pitchFamily="34" charset="0"/>
                </a:rPr>
                <a:t>s </a:t>
              </a:r>
              <a:r>
                <a:rPr lang="en-US" altLang="en-US" dirty="0">
                  <a:solidFill>
                    <a:schemeClr val="tx2">
                      <a:lumMod val="60000"/>
                      <a:lumOff val="40000"/>
                    </a:schemeClr>
                  </a:solidFill>
                  <a:cs typeface="Arial" panose="020B0604020202020204" pitchFamily="34" charset="0"/>
                </a:rPr>
                <a:t>(i.e. excess power) </a:t>
              </a:r>
            </a:p>
            <a:p>
              <a:pPr eaLnBrk="1" hangingPunct="1"/>
              <a:r>
                <a:rPr lang="en-US" altLang="en-US" dirty="0">
                  <a:solidFill>
                    <a:schemeClr val="tx2">
                      <a:lumMod val="60000"/>
                      <a:lumOff val="40000"/>
                    </a:schemeClr>
                  </a:solidFill>
                  <a:cs typeface="Arial" panose="020B0604020202020204" pitchFamily="34" charset="0"/>
                </a:rPr>
                <a:t>&gt;50% ‘bedrock’ exposed, minimal sediment storage (frequent flushing), steep headwaters, high Ω</a:t>
              </a:r>
            </a:p>
          </p:txBody>
        </p:sp>
        <p:sp>
          <p:nvSpPr>
            <p:cNvPr id="25" name="TextBox 16">
              <a:extLst>
                <a:ext uri="{FF2B5EF4-FFF2-40B4-BE49-F238E27FC236}">
                  <a16:creationId xmlns:a16="http://schemas.microsoft.com/office/drawing/2014/main" id="{A3C7D1AC-3982-449F-AA7B-FB7958ED2B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5018989" y="1241094"/>
              <a:ext cx="646331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de-DE" alt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 Black" panose="020B0A04020102020204" pitchFamily="34" charset="0"/>
                </a:rPr>
                <a:t>1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1081877" y="2108868"/>
            <a:ext cx="2250729" cy="1375812"/>
          </a:xfrm>
          <a:prstGeom prst="rect">
            <a:avLst/>
          </a:prstGeom>
          <a:noFill/>
          <a:ln w="38100">
            <a:solidFill>
              <a:srgbClr val="5790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2915816" y="1329803"/>
            <a:ext cx="216024" cy="779065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8548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1" descr="FG11_17">
            <a:extLst>
              <a:ext uri="{FF2B5EF4-FFF2-40B4-BE49-F238E27FC236}">
                <a16:creationId xmlns:a16="http://schemas.microsoft.com/office/drawing/2014/main" id="{8ACF6100-6A21-4738-81F6-DA87AA9CF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91" y="3501008"/>
            <a:ext cx="7620000" cy="3132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Group 13"/>
          <p:cNvGrpSpPr/>
          <p:nvPr/>
        </p:nvGrpSpPr>
        <p:grpSpPr>
          <a:xfrm>
            <a:off x="3717241" y="679662"/>
            <a:ext cx="5198217" cy="3062081"/>
            <a:chOff x="3717241" y="679662"/>
            <a:chExt cx="5198217" cy="3062081"/>
          </a:xfrm>
        </p:grpSpPr>
        <p:grpSp>
          <p:nvGrpSpPr>
            <p:cNvPr id="11" name="Group 10"/>
            <p:cNvGrpSpPr/>
            <p:nvPr/>
          </p:nvGrpSpPr>
          <p:grpSpPr>
            <a:xfrm>
              <a:off x="3717241" y="679662"/>
              <a:ext cx="5198217" cy="2529871"/>
              <a:chOff x="3717241" y="679662"/>
              <a:chExt cx="5198217" cy="2529871"/>
            </a:xfrm>
          </p:grpSpPr>
          <p:pic>
            <p:nvPicPr>
              <p:cNvPr id="35" name="Picture 1" descr="D:\Geralds FD Oct home 2012 Docs\Papers_in_prep\A philosphy of rivers\Part B sent to ESPL\Figures for ESPL Part B\Figure 3.png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17241" y="679662"/>
                <a:ext cx="5198217" cy="25298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6" name="TextBox 13">
                <a:extLst>
                  <a:ext uri="{FF2B5EF4-FFF2-40B4-BE49-F238E27FC236}">
                    <a16:creationId xmlns:a16="http://schemas.microsoft.com/office/drawing/2014/main" id="{CD5D1800-FE03-47B4-9489-8D4FF3DA03E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522634" y="2340650"/>
                <a:ext cx="1508746" cy="307777"/>
              </a:xfrm>
              <a:prstGeom prst="rect">
                <a:avLst/>
              </a:prstGeom>
              <a:solidFill>
                <a:srgbClr val="C6C6C6"/>
              </a:solidFill>
              <a:ln>
                <a:noFill/>
              </a:ln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400" dirty="0">
                    <a:solidFill>
                      <a:srgbClr val="002060"/>
                    </a:solidFill>
                    <a:cs typeface="Arial" panose="020B0604020202020204" pitchFamily="34" charset="0"/>
                  </a:rPr>
                  <a:t>Driving variables</a:t>
                </a:r>
              </a:p>
            </p:txBody>
          </p:sp>
          <p:cxnSp>
            <p:nvCxnSpPr>
              <p:cNvPr id="9" name="Straight Arrow Connector 8"/>
              <p:cNvCxnSpPr/>
              <p:nvPr/>
            </p:nvCxnSpPr>
            <p:spPr>
              <a:xfrm>
                <a:off x="7164288" y="2494538"/>
                <a:ext cx="541613" cy="0"/>
              </a:xfrm>
              <a:prstGeom prst="straightConnector1">
                <a:avLst/>
              </a:prstGeom>
              <a:ln>
                <a:solidFill>
                  <a:srgbClr val="00206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Arrow Connector 48"/>
              <p:cNvCxnSpPr/>
              <p:nvPr/>
            </p:nvCxnSpPr>
            <p:spPr>
              <a:xfrm flipH="1">
                <a:off x="4785980" y="2494632"/>
                <a:ext cx="546891" cy="1489"/>
              </a:xfrm>
              <a:prstGeom prst="straightConnector1">
                <a:avLst/>
              </a:prstGeom>
              <a:ln>
                <a:solidFill>
                  <a:srgbClr val="00206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Down Arrow 43"/>
            <p:cNvSpPr/>
            <p:nvPr/>
          </p:nvSpPr>
          <p:spPr>
            <a:xfrm rot="10800000">
              <a:off x="6039623" y="3305587"/>
              <a:ext cx="553452" cy="436156"/>
            </a:xfrm>
            <a:prstGeom prst="downArrow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cxnSp>
        <p:nvCxnSpPr>
          <p:cNvPr id="24" name="Straight Connector 23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the fluvial system...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998963" y="3441773"/>
            <a:ext cx="7966093" cy="2893362"/>
            <a:chOff x="998963" y="3441773"/>
            <a:chExt cx="7966093" cy="2893362"/>
          </a:xfrm>
        </p:grpSpPr>
        <p:sp>
          <p:nvSpPr>
            <p:cNvPr id="33798" name="TextBox 13">
              <a:extLst>
                <a:ext uri="{FF2B5EF4-FFF2-40B4-BE49-F238E27FC236}">
                  <a16:creationId xmlns:a16="http://schemas.microsoft.com/office/drawing/2014/main" id="{CD5D1800-FE03-47B4-9489-8D4FF3DA03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26731" y="4892682"/>
              <a:ext cx="1838325" cy="647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GB" altLang="en-US" dirty="0" err="1">
                  <a:solidFill>
                    <a:srgbClr val="FF0000"/>
                  </a:solidFill>
                  <a:cs typeface="Arial" panose="020B0604020202020204" pitchFamily="34" charset="0"/>
                </a:rPr>
                <a:t>Baselevel</a:t>
              </a:r>
              <a:r>
                <a:rPr lang="en-GB" altLang="en-US" dirty="0">
                  <a:solidFill>
                    <a:srgbClr val="FF0000"/>
                  </a:solidFill>
                  <a:cs typeface="Arial" panose="020B0604020202020204" pitchFamily="34" charset="0"/>
                </a:rPr>
                <a:t> </a:t>
              </a:r>
            </a:p>
            <a:p>
              <a:pPr algn="ctr" eaLnBrk="1" hangingPunct="1"/>
              <a:r>
                <a:rPr lang="en-GB" altLang="en-US" dirty="0">
                  <a:solidFill>
                    <a:srgbClr val="FF0000"/>
                  </a:solidFill>
                  <a:cs typeface="Arial" panose="020B0604020202020204" pitchFamily="34" charset="0"/>
                </a:rPr>
                <a:t>(erosional base)</a:t>
              </a:r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31D1CD34-A41F-4A86-991A-2E9C716F72E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98963" y="5346864"/>
              <a:ext cx="1741898" cy="487363"/>
              <a:chOff x="1763688" y="4275501"/>
              <a:chExt cx="1741212" cy="487527"/>
            </a:xfrm>
          </p:grpSpPr>
          <p:sp>
            <p:nvSpPr>
              <p:cNvPr id="18" name="Arrow: Down 17">
                <a:extLst>
                  <a:ext uri="{FF2B5EF4-FFF2-40B4-BE49-F238E27FC236}">
                    <a16:creationId xmlns:a16="http://schemas.microsoft.com/office/drawing/2014/main" id="{B234C2F3-5FE0-4ED3-838C-7A45F3BA060B}"/>
                  </a:ext>
                </a:extLst>
              </p:cNvPr>
              <p:cNvSpPr/>
              <p:nvPr/>
            </p:nvSpPr>
            <p:spPr>
              <a:xfrm rot="10800000">
                <a:off x="1763688" y="4294557"/>
                <a:ext cx="431630" cy="468471"/>
              </a:xfrm>
              <a:prstGeom prst="downArrow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AU"/>
              </a:p>
            </p:txBody>
          </p:sp>
          <p:sp>
            <p:nvSpPr>
              <p:cNvPr id="33808" name="TextBox 19">
                <a:extLst>
                  <a:ext uri="{FF2B5EF4-FFF2-40B4-BE49-F238E27FC236}">
                    <a16:creationId xmlns:a16="http://schemas.microsoft.com/office/drawing/2014/main" id="{C497B411-8139-4221-B9FF-A5FD9025E1C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58820" y="4275501"/>
                <a:ext cx="1146080" cy="36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n-AU" altLang="en-US" dirty="0">
                    <a:solidFill>
                      <a:srgbClr val="FF0000"/>
                    </a:solidFill>
                  </a:rPr>
                  <a:t>Tectonics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52893CD9-E635-4E89-9994-53D3A3C6F27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03648" y="3441773"/>
              <a:ext cx="1493411" cy="546100"/>
              <a:chOff x="2692068" y="3187899"/>
              <a:chExt cx="1493682" cy="546284"/>
            </a:xfrm>
          </p:grpSpPr>
          <p:sp>
            <p:nvSpPr>
              <p:cNvPr id="19" name="Arrow: Down 18">
                <a:extLst>
                  <a:ext uri="{FF2B5EF4-FFF2-40B4-BE49-F238E27FC236}">
                    <a16:creationId xmlns:a16="http://schemas.microsoft.com/office/drawing/2014/main" id="{125C0F12-B22E-4B2E-9007-3AB77C24E69D}"/>
                  </a:ext>
                </a:extLst>
              </p:cNvPr>
              <p:cNvSpPr/>
              <p:nvPr/>
            </p:nvSpPr>
            <p:spPr>
              <a:xfrm>
                <a:off x="2692068" y="3265713"/>
                <a:ext cx="431879" cy="468470"/>
              </a:xfrm>
              <a:prstGeom prst="downArrow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AU"/>
              </a:p>
            </p:txBody>
          </p:sp>
          <p:sp>
            <p:nvSpPr>
              <p:cNvPr id="33806" name="TextBox 20">
                <a:extLst>
                  <a:ext uri="{FF2B5EF4-FFF2-40B4-BE49-F238E27FC236}">
                    <a16:creationId xmlns:a16="http://schemas.microsoft.com/office/drawing/2014/main" id="{4B4C4B2D-A031-4317-B1BD-29F47452093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18643" y="3187899"/>
                <a:ext cx="967107" cy="36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n-AU" altLang="en-US" dirty="0">
                    <a:solidFill>
                      <a:srgbClr val="FF0000"/>
                    </a:solidFill>
                  </a:rPr>
                  <a:t>Climate</a:t>
                </a:r>
              </a:p>
            </p:txBody>
          </p:sp>
        </p:grpSp>
        <p:sp>
          <p:nvSpPr>
            <p:cNvPr id="2" name="Up-Down Arrow 1"/>
            <p:cNvSpPr/>
            <p:nvPr/>
          </p:nvSpPr>
          <p:spPr>
            <a:xfrm>
              <a:off x="8034841" y="5607381"/>
              <a:ext cx="432048" cy="727754"/>
            </a:xfrm>
            <a:prstGeom prst="upDownArrow">
              <a:avLst/>
            </a:prstGeom>
            <a:noFill/>
            <a:ln w="222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2714160" y="5757728"/>
              <a:ext cx="1518364" cy="307777"/>
            </a:xfrm>
            <a:prstGeom prst="rect">
              <a:avLst/>
            </a:prstGeom>
            <a:solidFill>
              <a:srgbClr val="FF0000"/>
            </a:solidFill>
          </p:spPr>
          <p:txBody>
            <a:bodyPr wrap="none" rtlCol="0">
              <a:spAutoFit/>
            </a:bodyPr>
            <a:lstStyle/>
            <a:p>
              <a:r>
                <a:rPr lang="de-DE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External controls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791572" y="4181947"/>
            <a:ext cx="4164929" cy="1275466"/>
            <a:chOff x="791572" y="4181947"/>
            <a:chExt cx="4164929" cy="1275466"/>
          </a:xfrm>
        </p:grpSpPr>
        <p:sp>
          <p:nvSpPr>
            <p:cNvPr id="29" name="TextBox 28"/>
            <p:cNvSpPr txBox="1"/>
            <p:nvPr/>
          </p:nvSpPr>
          <p:spPr>
            <a:xfrm>
              <a:off x="3079855" y="4190461"/>
              <a:ext cx="1851000" cy="523220"/>
            </a:xfrm>
            <a:prstGeom prst="rect">
              <a:avLst/>
            </a:prstGeom>
            <a:solidFill>
              <a:srgbClr val="00B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Internal controls / boundary conditions</a:t>
              </a:r>
            </a:p>
          </p:txBody>
        </p:sp>
        <p:sp>
          <p:nvSpPr>
            <p:cNvPr id="30" name="TextBox 13">
              <a:extLst>
                <a:ext uri="{FF2B5EF4-FFF2-40B4-BE49-F238E27FC236}">
                  <a16:creationId xmlns:a16="http://schemas.microsoft.com/office/drawing/2014/main" id="{CD5D1800-FE03-47B4-9489-8D4FF3DA03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24543" y="4181947"/>
              <a:ext cx="139018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GB" altLang="en-US" dirty="0">
                  <a:solidFill>
                    <a:srgbClr val="00B050"/>
                  </a:solidFill>
                  <a:cs typeface="Arial" panose="020B0604020202020204" pitchFamily="34" charset="0"/>
                </a:rPr>
                <a:t>Topography</a:t>
              </a:r>
            </a:p>
          </p:txBody>
        </p:sp>
        <p:sp>
          <p:nvSpPr>
            <p:cNvPr id="4" name="Rectangle 3"/>
            <p:cNvSpPr/>
            <p:nvPr/>
          </p:nvSpPr>
          <p:spPr>
            <a:xfrm>
              <a:off x="791572" y="4879227"/>
              <a:ext cx="104387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altLang="en-US" dirty="0">
                  <a:solidFill>
                    <a:srgbClr val="00B05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Geology</a:t>
              </a: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3079855" y="4707720"/>
              <a:ext cx="127477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altLang="en-US" dirty="0">
                  <a:solidFill>
                    <a:srgbClr val="00B05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Vegetation</a:t>
              </a: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4271698" y="5088081"/>
              <a:ext cx="68480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altLang="en-US" dirty="0">
                  <a:solidFill>
                    <a:srgbClr val="00B05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Soils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989687" y="2284243"/>
            <a:ext cx="1652419" cy="1002168"/>
            <a:chOff x="3980350" y="2657317"/>
            <a:chExt cx="1652419" cy="1002168"/>
          </a:xfrm>
        </p:grpSpPr>
        <p:sp>
          <p:nvSpPr>
            <p:cNvPr id="37" name="TextBox 36"/>
            <p:cNvSpPr txBox="1"/>
            <p:nvPr/>
          </p:nvSpPr>
          <p:spPr>
            <a:xfrm>
              <a:off x="4211224" y="3074710"/>
              <a:ext cx="142154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600" dirty="0">
                  <a:solidFill>
                    <a:schemeClr val="accent6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Sedimentary</a:t>
              </a:r>
            </a:p>
            <a:p>
              <a:pPr algn="ctr"/>
              <a:r>
                <a:rPr lang="de-DE" sz="1600" dirty="0">
                  <a:solidFill>
                    <a:schemeClr val="accent6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Perspective</a:t>
              </a:r>
            </a:p>
          </p:txBody>
        </p:sp>
        <p:sp>
          <p:nvSpPr>
            <p:cNvPr id="38" name="Oval 37"/>
            <p:cNvSpPr/>
            <p:nvPr/>
          </p:nvSpPr>
          <p:spPr>
            <a:xfrm>
              <a:off x="3980350" y="2657317"/>
              <a:ext cx="442727" cy="355837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437656" y="2284243"/>
            <a:ext cx="2761103" cy="1005918"/>
            <a:chOff x="6428319" y="2657317"/>
            <a:chExt cx="2761103" cy="1005918"/>
          </a:xfrm>
        </p:grpSpPr>
        <p:sp>
          <p:nvSpPr>
            <p:cNvPr id="40" name="TextBox 39"/>
            <p:cNvSpPr txBox="1"/>
            <p:nvPr/>
          </p:nvSpPr>
          <p:spPr>
            <a:xfrm>
              <a:off x="6428319" y="3078460"/>
              <a:ext cx="276110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16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Hydrological</a:t>
              </a:r>
            </a:p>
            <a:p>
              <a:pPr algn="ctr"/>
              <a:r>
                <a:rPr lang="de-DE" sz="16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Perspective</a:t>
              </a:r>
            </a:p>
          </p:txBody>
        </p:sp>
        <p:sp>
          <p:nvSpPr>
            <p:cNvPr id="41" name="Oval 40"/>
            <p:cNvSpPr/>
            <p:nvPr/>
          </p:nvSpPr>
          <p:spPr>
            <a:xfrm>
              <a:off x="7873689" y="2657317"/>
              <a:ext cx="442727" cy="355837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50953" y="711688"/>
            <a:ext cx="3378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river at work... (i.e. </a:t>
            </a:r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consumed to transport </a:t>
            </a:r>
            <a:r>
              <a:rPr lang="de-DE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</a:t>
            </a: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de-DE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sediment</a:t>
            </a: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52848" y="3079406"/>
            <a:ext cx="3076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Geomorphic Perspective: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85128" y="1742646"/>
            <a:ext cx="8061313" cy="3946433"/>
            <a:chOff x="85128" y="1742646"/>
            <a:chExt cx="8061313" cy="3946433"/>
          </a:xfrm>
        </p:grpSpPr>
        <p:sp>
          <p:nvSpPr>
            <p:cNvPr id="26" name="Rectangle 8">
              <a:extLst>
                <a:ext uri="{FF2B5EF4-FFF2-40B4-BE49-F238E27FC236}">
                  <a16:creationId xmlns:a16="http://schemas.microsoft.com/office/drawing/2014/main" id="{06089227-3B59-4E7D-ADCF-9C70033474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128" y="1742646"/>
              <a:ext cx="3437566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marL="3429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 typeface="Arial" panose="020B0604020202020204" pitchFamily="34" charset="0"/>
                <a:buChar char="•"/>
              </a:pPr>
              <a:r>
                <a:rPr lang="en-US" altLang="en-US" b="1" dirty="0">
                  <a:solidFill>
                    <a:srgbClr val="002060"/>
                  </a:solidFill>
                  <a:cs typeface="Arial" panose="020B0604020202020204" pitchFamily="34" charset="0"/>
                </a:rPr>
                <a:t>Rivers</a:t>
              </a:r>
              <a:r>
                <a:rPr lang="en-US" altLang="en-US" dirty="0">
                  <a:solidFill>
                    <a:srgbClr val="002060"/>
                  </a:solidFill>
                  <a:cs typeface="Arial" panose="020B0604020202020204" pitchFamily="34" charset="0"/>
                </a:rPr>
                <a:t> only want the energy to transport their water and supplied sediment to ocean basins, </a:t>
              </a:r>
              <a:r>
                <a:rPr lang="en-US" altLang="en-US" u="sng" dirty="0">
                  <a:solidFill>
                    <a:srgbClr val="002060"/>
                  </a:solidFill>
                  <a:cs typeface="Arial" panose="020B0604020202020204" pitchFamily="34" charset="0"/>
                </a:rPr>
                <a:t>and nothing more!</a:t>
              </a: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4572000" y="3847341"/>
              <a:ext cx="3574441" cy="1841738"/>
              <a:chOff x="4572000" y="3847341"/>
              <a:chExt cx="3574441" cy="1841738"/>
            </a:xfrm>
          </p:grpSpPr>
          <p:sp>
            <p:nvSpPr>
              <p:cNvPr id="33815" name="Rectangle 10">
                <a:extLst>
                  <a:ext uri="{FF2B5EF4-FFF2-40B4-BE49-F238E27FC236}">
                    <a16:creationId xmlns:a16="http://schemas.microsoft.com/office/drawing/2014/main" id="{A14122F1-5365-4C50-B6AA-C04F321562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72000" y="3847341"/>
                <a:ext cx="3574441" cy="6463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dirty="0">
                    <a:solidFill>
                      <a:srgbClr val="002060"/>
                    </a:solidFill>
                    <a:ea typeface="ＭＳ Ｐゴシック" panose="020B0600070205080204" pitchFamily="34" charset="-128"/>
                  </a:rPr>
                  <a:t>Approaching a </a:t>
                </a:r>
                <a:r>
                  <a:rPr lang="en-US" altLang="en-US" b="1" dirty="0">
                    <a:solidFill>
                      <a:srgbClr val="002060"/>
                    </a:solidFill>
                    <a:ea typeface="ＭＳ Ｐゴシック" panose="020B0600070205080204" pitchFamily="34" charset="-128"/>
                  </a:rPr>
                  <a:t>“balance” </a:t>
                </a:r>
                <a:r>
                  <a:rPr lang="en-US" altLang="en-US" dirty="0">
                    <a:solidFill>
                      <a:srgbClr val="002060"/>
                    </a:solidFill>
                    <a:ea typeface="ＭＳ Ｐゴシック" panose="020B0600070205080204" pitchFamily="34" charset="-128"/>
                  </a:rPr>
                  <a:t>(dynamic equilibrium)</a:t>
                </a:r>
              </a:p>
            </p:txBody>
          </p:sp>
          <p:sp>
            <p:nvSpPr>
              <p:cNvPr id="33799" name="TextBox 2">
                <a:extLst>
                  <a:ext uri="{FF2B5EF4-FFF2-40B4-BE49-F238E27FC236}">
                    <a16:creationId xmlns:a16="http://schemas.microsoft.com/office/drawing/2014/main" id="{AFFFF4B0-02AC-434C-AB3B-151CBDE460A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291155" y="5042748"/>
                <a:ext cx="1969272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de-DE" altLang="en-US" i="1" dirty="0">
                    <a:solidFill>
                      <a:srgbClr val="002060"/>
                    </a:solidFill>
                  </a:rPr>
                  <a:t>Graded river concept...</a:t>
                </a:r>
              </a:p>
            </p:txBody>
          </p:sp>
          <p:sp>
            <p:nvSpPr>
              <p:cNvPr id="45" name="Down Arrow 44"/>
              <p:cNvSpPr/>
              <p:nvPr/>
            </p:nvSpPr>
            <p:spPr>
              <a:xfrm>
                <a:off x="6026101" y="4593527"/>
                <a:ext cx="553452" cy="436156"/>
              </a:xfrm>
              <a:prstGeom prst="downArrow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892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icsu-scope.org/downloadpubs/scope35/Fig12.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498" y="1268760"/>
            <a:ext cx="3390885" cy="4501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/>
          <p:cNvSpPr/>
          <p:nvPr/>
        </p:nvSpPr>
        <p:spPr>
          <a:xfrm>
            <a:off x="749629" y="1394310"/>
            <a:ext cx="1630287" cy="198485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Box 20"/>
          <p:cNvSpPr txBox="1"/>
          <p:nvPr/>
        </p:nvSpPr>
        <p:spPr>
          <a:xfrm>
            <a:off x="107504" y="577375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small to large-scale... (from short to long timescale)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2056978" y="4740793"/>
            <a:ext cx="1699915" cy="0"/>
          </a:xfrm>
          <a:prstGeom prst="straightConnector1">
            <a:avLst/>
          </a:prstGeom>
          <a:ln w="127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the fluvial system...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484258" y="2683653"/>
            <a:ext cx="6859383" cy="4083797"/>
            <a:chOff x="2484258" y="2683653"/>
            <a:chExt cx="6859383" cy="4083797"/>
          </a:xfrm>
        </p:grpSpPr>
        <p:grpSp>
          <p:nvGrpSpPr>
            <p:cNvPr id="3" name="Group 2"/>
            <p:cNvGrpSpPr/>
            <p:nvPr/>
          </p:nvGrpSpPr>
          <p:grpSpPr>
            <a:xfrm>
              <a:off x="6688324" y="4451831"/>
              <a:ext cx="2007944" cy="1838293"/>
              <a:chOff x="7080890" y="1689386"/>
              <a:chExt cx="2007944" cy="1838293"/>
            </a:xfrm>
          </p:grpSpPr>
          <p:pic>
            <p:nvPicPr>
              <p:cNvPr id="26" name="Picture 25"/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080890" y="1689386"/>
                <a:ext cx="2007944" cy="1838293"/>
              </a:xfrm>
              <a:prstGeom prst="rect">
                <a:avLst/>
              </a:prstGeom>
            </p:spPr>
          </p:pic>
          <p:sp>
            <p:nvSpPr>
              <p:cNvPr id="27" name="Text Box 3"/>
              <p:cNvSpPr txBox="1">
                <a:spLocks noChangeArrowheads="1"/>
              </p:cNvSpPr>
              <p:nvPr/>
            </p:nvSpPr>
            <p:spPr bwMode="auto">
              <a:xfrm>
                <a:off x="7407298" y="3102518"/>
                <a:ext cx="1676019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AU" b="1" dirty="0">
                    <a:solidFill>
                      <a:srgbClr val="00206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Fluvial Dunes</a:t>
                </a:r>
                <a:endParaRPr lang="en-AU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4613631" y="4929157"/>
              <a:ext cx="2341778" cy="1838293"/>
              <a:chOff x="4491127" y="163020"/>
              <a:chExt cx="2341778" cy="1838293"/>
            </a:xfrm>
          </p:grpSpPr>
          <p:pic>
            <p:nvPicPr>
              <p:cNvPr id="35" name="Picture 34"/>
              <p:cNvPicPr>
                <a:picLocks noChangeAspect="1"/>
              </p:cNvPicPr>
              <p:nvPr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492998" y="163020"/>
                <a:ext cx="1922148" cy="1838293"/>
              </a:xfrm>
              <a:prstGeom prst="rect">
                <a:avLst/>
              </a:prstGeom>
            </p:spPr>
          </p:pic>
          <p:sp>
            <p:nvSpPr>
              <p:cNvPr id="36" name="Text Box 3"/>
              <p:cNvSpPr txBox="1">
                <a:spLocks noChangeArrowheads="1"/>
              </p:cNvSpPr>
              <p:nvPr/>
            </p:nvSpPr>
            <p:spPr bwMode="auto">
              <a:xfrm>
                <a:off x="4491127" y="196488"/>
                <a:ext cx="234177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AU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Fluvial Ripples</a:t>
                </a:r>
                <a:endParaRPr lang="en-AU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" name="Group 3"/>
            <p:cNvGrpSpPr/>
            <p:nvPr/>
          </p:nvGrpSpPr>
          <p:grpSpPr>
            <a:xfrm>
              <a:off x="7057515" y="2683653"/>
              <a:ext cx="2286126" cy="1629622"/>
              <a:chOff x="7154141" y="2795607"/>
              <a:chExt cx="2286126" cy="1629622"/>
            </a:xfrm>
          </p:grpSpPr>
          <p:pic>
            <p:nvPicPr>
              <p:cNvPr id="32" name="Picture 2" descr="102L9"/>
              <p:cNvPicPr>
                <a:picLocks noChangeAspect="1" noChangeArrowheads="1"/>
              </p:cNvPicPr>
              <p:nvPr/>
            </p:nvPicPr>
            <p:blipFill rotWithShape="1">
              <a:blip r:embed="rId5" cstate="screen">
                <a:lum bright="24000" contrast="36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7154141" y="2795607"/>
                <a:ext cx="1927946" cy="1629622"/>
              </a:xfrm>
              <a:prstGeom prst="rect">
                <a:avLst/>
              </a:prstGeom>
              <a:noFill/>
            </p:spPr>
          </p:pic>
          <p:sp>
            <p:nvSpPr>
              <p:cNvPr id="37" name="Text Box 3"/>
              <p:cNvSpPr txBox="1">
                <a:spLocks noChangeArrowheads="1"/>
              </p:cNvSpPr>
              <p:nvPr/>
            </p:nvSpPr>
            <p:spPr bwMode="auto">
              <a:xfrm>
                <a:off x="7236296" y="2906501"/>
                <a:ext cx="2203971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AU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Channel bars</a:t>
                </a:r>
                <a:endParaRPr lang="en-AU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9" name="TextBox 38"/>
            <p:cNvSpPr txBox="1"/>
            <p:nvPr/>
          </p:nvSpPr>
          <p:spPr>
            <a:xfrm>
              <a:off x="2484258" y="4043387"/>
              <a:ext cx="417548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dirty="0">
                  <a:solidFill>
                    <a:schemeClr val="accent6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Scales of </a:t>
              </a:r>
              <a:r>
                <a:rPr lang="en-AU" b="1" dirty="0">
                  <a:solidFill>
                    <a:schemeClr val="accent6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depositional elements </a:t>
              </a:r>
              <a:r>
                <a:rPr lang="en-AU" dirty="0">
                  <a:solidFill>
                    <a:schemeClr val="accent6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 a fluvial system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129437" y="5868098"/>
            <a:ext cx="458657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Depositional elements </a:t>
            </a:r>
            <a:r>
              <a:rPr lang="en-AU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built with sedimentary characteristics (grain size, structure, </a:t>
            </a:r>
            <a:r>
              <a:rPr lang="en-AU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lithologies</a:t>
            </a:r>
            <a:r>
              <a:rPr lang="en-AU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etc.): </a:t>
            </a:r>
            <a:r>
              <a:rPr lang="en-A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Facies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635896" y="593161"/>
            <a:ext cx="29017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en-A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Characteristics depend on </a:t>
            </a:r>
            <a:r>
              <a:rPr lang="en-A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 of river (depositional style) = </a:t>
            </a:r>
            <a:r>
              <a:rPr lang="en-A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Channel form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4210182" y="115463"/>
            <a:ext cx="5128295" cy="3811202"/>
            <a:chOff x="4210182" y="115463"/>
            <a:chExt cx="5128295" cy="3811202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32137" y="2858812"/>
              <a:ext cx="1743599" cy="1067853"/>
            </a:xfrm>
            <a:prstGeom prst="rect">
              <a:avLst/>
            </a:prstGeom>
          </p:spPr>
        </p:pic>
        <p:grpSp>
          <p:nvGrpSpPr>
            <p:cNvPr id="6" name="Group 5"/>
            <p:cNvGrpSpPr/>
            <p:nvPr/>
          </p:nvGrpSpPr>
          <p:grpSpPr>
            <a:xfrm>
              <a:off x="6690490" y="115463"/>
              <a:ext cx="2647987" cy="1808913"/>
              <a:chOff x="5792942" y="4544601"/>
              <a:chExt cx="2647987" cy="1808913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792942" y="4596452"/>
                <a:ext cx="2175163" cy="1757062"/>
              </a:xfrm>
              <a:prstGeom prst="rect">
                <a:avLst/>
              </a:prstGeom>
            </p:spPr>
          </p:pic>
          <p:sp>
            <p:nvSpPr>
              <p:cNvPr id="38" name="Text Box 3"/>
              <p:cNvSpPr txBox="1">
                <a:spLocks noChangeArrowheads="1"/>
              </p:cNvSpPr>
              <p:nvPr/>
            </p:nvSpPr>
            <p:spPr bwMode="auto">
              <a:xfrm>
                <a:off x="6236958" y="4544601"/>
                <a:ext cx="2203971" cy="7848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AU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Channel </a:t>
                </a:r>
              </a:p>
              <a:p>
                <a:pPr>
                  <a:spcBef>
                    <a:spcPct val="50000"/>
                  </a:spcBef>
                </a:pPr>
                <a:r>
                  <a:rPr lang="en-AU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&amp; Reach</a:t>
                </a:r>
                <a:endParaRPr lang="en-AU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9" name="Rectangle 8"/>
            <p:cNvSpPr/>
            <p:nvPr/>
          </p:nvSpPr>
          <p:spPr>
            <a:xfrm>
              <a:off x="4210182" y="2007325"/>
              <a:ext cx="433328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AU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Depositional Environment </a:t>
              </a:r>
              <a:r>
                <a:rPr lang="en-AU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= specific set of </a:t>
              </a:r>
              <a:r>
                <a:rPr lang="en-AU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depositional elements </a:t>
              </a:r>
              <a:endParaRPr lang="de-DE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 flipV="1">
              <a:off x="4932040" y="2670316"/>
              <a:ext cx="0" cy="471684"/>
            </a:xfrm>
            <a:prstGeom prst="line">
              <a:avLst/>
            </a:prstGeom>
            <a:ln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flipH="1" flipV="1">
              <a:off x="8604448" y="2060848"/>
              <a:ext cx="89616" cy="498089"/>
            </a:xfrm>
            <a:prstGeom prst="line">
              <a:avLst/>
            </a:prstGeom>
            <a:ln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>
            <a:off x="260498" y="1318527"/>
            <a:ext cx="3813543" cy="4413512"/>
            <a:chOff x="260498" y="1318527"/>
            <a:chExt cx="3813543" cy="4413512"/>
          </a:xfrm>
        </p:grpSpPr>
        <p:sp>
          <p:nvSpPr>
            <p:cNvPr id="13" name="TextBox 12"/>
            <p:cNvSpPr txBox="1"/>
            <p:nvPr/>
          </p:nvSpPr>
          <p:spPr>
            <a:xfrm>
              <a:off x="2430642" y="1318527"/>
              <a:ext cx="164339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16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Channel pattern</a:t>
              </a: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260498" y="1673425"/>
              <a:ext cx="3445858" cy="4058614"/>
              <a:chOff x="260498" y="1673425"/>
              <a:chExt cx="3445858" cy="4058614"/>
            </a:xfrm>
          </p:grpSpPr>
          <p:grpSp>
            <p:nvGrpSpPr>
              <p:cNvPr id="5" name="Group 4"/>
              <p:cNvGrpSpPr/>
              <p:nvPr/>
            </p:nvGrpSpPr>
            <p:grpSpPr>
              <a:xfrm>
                <a:off x="260498" y="1673425"/>
                <a:ext cx="3445858" cy="4058614"/>
                <a:chOff x="260498" y="1673425"/>
                <a:chExt cx="3445858" cy="4058614"/>
              </a:xfrm>
            </p:grpSpPr>
            <p:sp>
              <p:nvSpPr>
                <p:cNvPr id="15" name="Rectangle 14"/>
                <p:cNvSpPr/>
                <p:nvPr/>
              </p:nvSpPr>
              <p:spPr>
                <a:xfrm>
                  <a:off x="260498" y="4763312"/>
                  <a:ext cx="2150030" cy="968727"/>
                </a:xfrm>
                <a:prstGeom prst="rect">
                  <a:avLst/>
                </a:prstGeom>
                <a:no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16" name="Rectangle 15"/>
                <p:cNvSpPr/>
                <p:nvPr/>
              </p:nvSpPr>
              <p:spPr>
                <a:xfrm>
                  <a:off x="2532757" y="1673425"/>
                  <a:ext cx="1173599" cy="2042390"/>
                </a:xfrm>
                <a:prstGeom prst="rect">
                  <a:avLst/>
                </a:prstGeom>
                <a:no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</p:grpSp>
          <p:sp>
            <p:nvSpPr>
              <p:cNvPr id="34" name="TextBox 33"/>
              <p:cNvSpPr txBox="1"/>
              <p:nvPr/>
            </p:nvSpPr>
            <p:spPr>
              <a:xfrm>
                <a:off x="771949" y="5352689"/>
                <a:ext cx="106311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DE" sz="1600" dirty="0"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Bedforms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9768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3680" y="6453300"/>
            <a:ext cx="21467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A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Gravel-dominated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9237" y="605635"/>
            <a:ext cx="2160000" cy="926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748023" y="1535730"/>
            <a:ext cx="29101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Gravel-bed braided river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7056" y="1766230"/>
            <a:ext cx="2160000" cy="934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899366" y="2664630"/>
            <a:ext cx="24936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Gravel-bed braided river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287" y="2918358"/>
            <a:ext cx="2160000" cy="927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748023" y="3808876"/>
            <a:ext cx="31958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Deep Gravel-bed braided river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2052" y="4070486"/>
            <a:ext cx="2160000" cy="929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872737" y="4978078"/>
            <a:ext cx="21404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Wandering gravel bed river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9237" y="5224907"/>
            <a:ext cx="2160000" cy="926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872737" y="6154030"/>
            <a:ext cx="20874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Gravel bed meandering river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07200" y="6453300"/>
            <a:ext cx="5341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Sand-dominated</a:t>
            </a:r>
            <a:r>
              <a:rPr lang="en-A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high-sinuosity</a:t>
            </a: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87116" y="618703"/>
            <a:ext cx="2160000" cy="917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3342666" y="1504620"/>
            <a:ext cx="22044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Gravel-sand  meandering river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87116" y="1766230"/>
            <a:ext cx="2160000" cy="916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3320962" y="2656748"/>
            <a:ext cx="21579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Sand bed meandering stream</a:t>
            </a: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2666" y="2918359"/>
            <a:ext cx="2204450" cy="927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3273520" y="3808876"/>
            <a:ext cx="23871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Ephemeral sand bed meandering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5108" y="4070486"/>
            <a:ext cx="2232007" cy="95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3243101" y="5006590"/>
            <a:ext cx="223009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Fine-grained meandering river </a:t>
            </a:r>
          </a:p>
        </p:txBody>
      </p:sp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5109" y="5294622"/>
            <a:ext cx="2232006" cy="87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Box 23"/>
          <p:cNvSpPr txBox="1"/>
          <p:nvPr/>
        </p:nvSpPr>
        <p:spPr>
          <a:xfrm>
            <a:off x="3243101" y="6158718"/>
            <a:ext cx="147668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</a:t>
            </a:r>
            <a:r>
              <a:rPr lang="en-AU" sz="11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Anastomosed</a:t>
            </a:r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river</a:t>
            </a: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3750" y="618703"/>
            <a:ext cx="2160000" cy="917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Box 25"/>
          <p:cNvSpPr txBox="1"/>
          <p:nvPr/>
        </p:nvSpPr>
        <p:spPr>
          <a:xfrm>
            <a:off x="6000306" y="1550206"/>
            <a:ext cx="267573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Low-sinuosity river with alternate bars</a:t>
            </a:r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3750" y="1766230"/>
            <a:ext cx="2160000" cy="89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6020108" y="2685953"/>
            <a:ext cx="28680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Shallow perennial sand-bed braided river</a:t>
            </a:r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3750" y="2939261"/>
            <a:ext cx="2160000" cy="901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5960103" y="3808876"/>
            <a:ext cx="27879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Deep perennial sand-bed braided river</a:t>
            </a:r>
          </a:p>
        </p:txBody>
      </p:sp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3750" y="4070486"/>
            <a:ext cx="2160000" cy="955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Box 31"/>
          <p:cNvSpPr txBox="1"/>
          <p:nvPr/>
        </p:nvSpPr>
        <p:spPr>
          <a:xfrm>
            <a:off x="5977519" y="5042171"/>
            <a:ext cx="236314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 Distal </a:t>
            </a:r>
            <a:r>
              <a:rPr lang="en-AU" sz="11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sheetflood</a:t>
            </a:r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sand-bed river</a:t>
            </a: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3750" y="5308012"/>
            <a:ext cx="2160000" cy="909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Box 33"/>
          <p:cNvSpPr txBox="1"/>
          <p:nvPr/>
        </p:nvSpPr>
        <p:spPr>
          <a:xfrm>
            <a:off x="5977519" y="6217318"/>
            <a:ext cx="313098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Flashy ephemeral </a:t>
            </a:r>
            <a:r>
              <a:rPr lang="en-AU" sz="11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sheetflood</a:t>
            </a:r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sand-bed river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721659" y="6458941"/>
            <a:ext cx="3464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Sand-dominated</a:t>
            </a:r>
            <a:r>
              <a:rPr lang="en-A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low-sinuosity</a:t>
            </a:r>
          </a:p>
        </p:txBody>
      </p:sp>
      <p:cxnSp>
        <p:nvCxnSpPr>
          <p:cNvPr id="39" name="Straight Connector 38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Channel form and depositional environments</a:t>
            </a:r>
          </a:p>
        </p:txBody>
      </p:sp>
      <p:sp>
        <p:nvSpPr>
          <p:cNvPr id="14" name="TextBox 13"/>
          <p:cNvSpPr txBox="1"/>
          <p:nvPr/>
        </p:nvSpPr>
        <p:spPr>
          <a:xfrm rot="16200000">
            <a:off x="-1068156" y="3244317"/>
            <a:ext cx="2916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Sedimentary perspecitve</a:t>
            </a:r>
          </a:p>
        </p:txBody>
      </p:sp>
    </p:spTree>
    <p:extLst>
      <p:ext uri="{BB962C8B-B14F-4D97-AF65-F5344CB8AC3E}">
        <p14:creationId xmlns:p14="http://schemas.microsoft.com/office/powerpoint/2010/main" val="328842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3680" y="6453300"/>
            <a:ext cx="21467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A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Gravel-dominated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9237" y="605635"/>
            <a:ext cx="2160000" cy="926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748023" y="1535730"/>
            <a:ext cx="29101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Gravel-bed braided river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7056" y="1766230"/>
            <a:ext cx="2160000" cy="934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899366" y="2664630"/>
            <a:ext cx="24936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Gravel-bed braided river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287" y="2918358"/>
            <a:ext cx="2160000" cy="927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748023" y="3808876"/>
            <a:ext cx="31958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Deep Gravel-bed braided river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2052" y="4070486"/>
            <a:ext cx="2160000" cy="929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872737" y="4978078"/>
            <a:ext cx="21404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Wandering gravel bed river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9237" y="5224907"/>
            <a:ext cx="2160000" cy="926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872737" y="6154030"/>
            <a:ext cx="20874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Gravel bed meandering river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07200" y="6453300"/>
            <a:ext cx="5341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Sand-dominated</a:t>
            </a:r>
            <a:r>
              <a:rPr lang="en-A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high-sinuosity</a:t>
            </a: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87116" y="618703"/>
            <a:ext cx="2160000" cy="917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3342666" y="1504620"/>
            <a:ext cx="22044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Gravel-sand  meandering river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87116" y="1766230"/>
            <a:ext cx="2160000" cy="916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3320962" y="2656748"/>
            <a:ext cx="21579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Sand bed meandering stream</a:t>
            </a: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2666" y="2918359"/>
            <a:ext cx="2204450" cy="927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3273520" y="3808876"/>
            <a:ext cx="23871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Ephemeral sand bed meandering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5108" y="4070486"/>
            <a:ext cx="2232007" cy="95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3243101" y="5006590"/>
            <a:ext cx="223009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Fine-grained meandering river </a:t>
            </a:r>
          </a:p>
        </p:txBody>
      </p:sp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5109" y="5294622"/>
            <a:ext cx="2232006" cy="877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Box 23"/>
          <p:cNvSpPr txBox="1"/>
          <p:nvPr/>
        </p:nvSpPr>
        <p:spPr>
          <a:xfrm>
            <a:off x="3243101" y="6158718"/>
            <a:ext cx="147668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</a:t>
            </a:r>
            <a:r>
              <a:rPr lang="en-AU" sz="11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Anastomosed</a:t>
            </a:r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river</a:t>
            </a: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3750" y="618703"/>
            <a:ext cx="2160000" cy="917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Box 25"/>
          <p:cNvSpPr txBox="1"/>
          <p:nvPr/>
        </p:nvSpPr>
        <p:spPr>
          <a:xfrm>
            <a:off x="6000306" y="1550206"/>
            <a:ext cx="267573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Low-sinuosity river with alternate bars</a:t>
            </a:r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3750" y="1766230"/>
            <a:ext cx="2160000" cy="89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6020108" y="2685953"/>
            <a:ext cx="28680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Shallow perennial sand-bed braided river</a:t>
            </a:r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3750" y="2939261"/>
            <a:ext cx="2160000" cy="901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5960103" y="3808876"/>
            <a:ext cx="27879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Deep perennial sand-bed braided river</a:t>
            </a:r>
          </a:p>
        </p:txBody>
      </p:sp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3750" y="4070486"/>
            <a:ext cx="2160000" cy="955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Box 31"/>
          <p:cNvSpPr txBox="1"/>
          <p:nvPr/>
        </p:nvSpPr>
        <p:spPr>
          <a:xfrm>
            <a:off x="5977519" y="5042171"/>
            <a:ext cx="236314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 Distal </a:t>
            </a:r>
            <a:r>
              <a:rPr lang="en-AU" sz="11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sheetflood</a:t>
            </a:r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sand-bed river</a:t>
            </a: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3750" y="5308012"/>
            <a:ext cx="2160000" cy="909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Box 33"/>
          <p:cNvSpPr txBox="1"/>
          <p:nvPr/>
        </p:nvSpPr>
        <p:spPr>
          <a:xfrm>
            <a:off x="5977519" y="6217318"/>
            <a:ext cx="313098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Flashy ephemeral </a:t>
            </a:r>
            <a:r>
              <a:rPr lang="en-AU" sz="11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sheetflood</a:t>
            </a:r>
            <a:r>
              <a:rPr lang="en-AU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sand-bed river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721659" y="6458941"/>
            <a:ext cx="3464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Sand-dominated</a:t>
            </a:r>
            <a:r>
              <a:rPr lang="en-A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low-sinuosity</a:t>
            </a:r>
          </a:p>
        </p:txBody>
      </p:sp>
      <p:cxnSp>
        <p:nvCxnSpPr>
          <p:cNvPr id="39" name="Straight Connector 38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Channel form and depositional environments</a:t>
            </a:r>
          </a:p>
        </p:txBody>
      </p:sp>
      <p:sp>
        <p:nvSpPr>
          <p:cNvPr id="14" name="TextBox 13"/>
          <p:cNvSpPr txBox="1"/>
          <p:nvPr/>
        </p:nvSpPr>
        <p:spPr>
          <a:xfrm rot="16200000">
            <a:off x="-1068156" y="3244317"/>
            <a:ext cx="2916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Sedimentary perspecitve</a:t>
            </a:r>
          </a:p>
        </p:txBody>
      </p:sp>
      <p:sp>
        <p:nvSpPr>
          <p:cNvPr id="36" name="TextBox 11">
            <a:extLst>
              <a:ext uri="{FF2B5EF4-FFF2-40B4-BE49-F238E27FC236}">
                <a16:creationId xmlns:a16="http://schemas.microsoft.com/office/drawing/2014/main" id="{60E4E9BD-9856-C779-D33E-7B9ECD4E8D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749" y="708273"/>
            <a:ext cx="745807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Forms &amp; process</a:t>
            </a:r>
          </a:p>
          <a:p>
            <a:pPr eaLnBrk="1" hangingPunct="1">
              <a:spcAft>
                <a:spcPts val="1800"/>
              </a:spcAft>
            </a:pPr>
            <a:endParaRPr lang="en-AU" altLang="en-US" sz="3200" b="1" dirty="0">
              <a:solidFill>
                <a:srgbClr val="002060"/>
              </a:solidFill>
              <a:highlight>
                <a:srgbClr val="C0C0C0"/>
              </a:highlight>
              <a:cs typeface="Arial" panose="020B0604020202020204" pitchFamily="34" charset="0"/>
            </a:endParaRPr>
          </a:p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Key measurements?</a:t>
            </a:r>
          </a:p>
        </p:txBody>
      </p:sp>
    </p:spTree>
    <p:extLst>
      <p:ext uri="{BB962C8B-B14F-4D97-AF65-F5344CB8AC3E}">
        <p14:creationId xmlns:p14="http://schemas.microsoft.com/office/powerpoint/2010/main" val="77561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9">
            <a:extLst>
              <a:ext uri="{FF2B5EF4-FFF2-40B4-BE49-F238E27FC236}">
                <a16:creationId xmlns:a16="http://schemas.microsoft.com/office/drawing/2014/main" id="{C9EEA095-9C17-4F4B-A58D-C005670A1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6"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3">
            <a:extLst>
              <a:ext uri="{FF2B5EF4-FFF2-40B4-BE49-F238E27FC236}">
                <a16:creationId xmlns:a16="http://schemas.microsoft.com/office/drawing/2014/main" id="{9630BCA9-0D3A-4E30-8B23-12F43728D2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3228886"/>
            <a:ext cx="310226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002060"/>
                </a:solidFill>
                <a:cs typeface="Arial" panose="020B0604020202020204" pitchFamily="34" charset="0"/>
              </a:rPr>
              <a:t>Q = A* V</a:t>
            </a:r>
          </a:p>
          <a:p>
            <a:pPr eaLnBrk="1" hangingPunct="1"/>
            <a:endParaRPr lang="en-GB" altLang="en-US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eaLnBrk="1" hangingPunct="1"/>
            <a:r>
              <a:rPr lang="en-GB" altLang="en-US" dirty="0">
                <a:solidFill>
                  <a:srgbClr val="002060"/>
                </a:solidFill>
                <a:cs typeface="Arial" panose="020B0604020202020204" pitchFamily="34" charset="0"/>
              </a:rPr>
              <a:t>Discharge = Area X Velocity </a:t>
            </a:r>
          </a:p>
          <a:p>
            <a:pPr eaLnBrk="1" hangingPunct="1"/>
            <a:r>
              <a:rPr lang="en-GB" altLang="en-US" dirty="0">
                <a:solidFill>
                  <a:srgbClr val="002060"/>
                </a:solidFill>
                <a:cs typeface="Arial" panose="020B0604020202020204" pitchFamily="34" charset="0"/>
              </a:rPr>
              <a:t>	</a:t>
            </a:r>
          </a:p>
        </p:txBody>
      </p:sp>
      <p:sp>
        <p:nvSpPr>
          <p:cNvPr id="10245" name="TextBox 7">
            <a:extLst>
              <a:ext uri="{FF2B5EF4-FFF2-40B4-BE49-F238E27FC236}">
                <a16:creationId xmlns:a16="http://schemas.microsoft.com/office/drawing/2014/main" id="{6F7C4309-06DD-4360-A4C9-99243AFA9C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2708920"/>
            <a:ext cx="26019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002060"/>
                </a:solidFill>
                <a:cs typeface="Arial" panose="020B0604020202020204" pitchFamily="34" charset="0"/>
              </a:rPr>
              <a:t>Q = Discharge= m^3/s</a:t>
            </a:r>
            <a:endParaRPr lang="en-GB" altLang="en-US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10251" name="TextBox 11">
            <a:extLst>
              <a:ext uri="{FF2B5EF4-FFF2-40B4-BE49-F238E27FC236}">
                <a16:creationId xmlns:a16="http://schemas.microsoft.com/office/drawing/2014/main" id="{046DA0BD-047E-49E6-88DE-3FCADD8450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Q = Discharge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3" name="TextBox 1">
            <a:extLst>
              <a:ext uri="{FF2B5EF4-FFF2-40B4-BE49-F238E27FC236}">
                <a16:creationId xmlns:a16="http://schemas.microsoft.com/office/drawing/2014/main" id="{B6B6C675-F391-426A-8329-A5838141A7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881563"/>
            <a:ext cx="18716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>
                <a:solidFill>
                  <a:schemeClr val="bg1"/>
                </a:solidFill>
              </a:rPr>
              <a:t>local shear stress and velocity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9DCC07-8610-33E8-38D8-93C5805DA3F9}"/>
              </a:ext>
            </a:extLst>
          </p:cNvPr>
          <p:cNvSpPr txBox="1"/>
          <p:nvPr/>
        </p:nvSpPr>
        <p:spPr>
          <a:xfrm>
            <a:off x="2839201" y="6381328"/>
            <a:ext cx="64087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How Streamflow is Measured | U.S. Geological Survey (usgs.gov)</a:t>
            </a:r>
            <a:endParaRPr lang="en-GB" dirty="0"/>
          </a:p>
        </p:txBody>
      </p:sp>
      <p:pic>
        <p:nvPicPr>
          <p:cNvPr id="1030" name="Picture 6" descr="Diagram of Channel Cross Section With Subsections">
            <a:extLst>
              <a:ext uri="{FF2B5EF4-FFF2-40B4-BE49-F238E27FC236}">
                <a16:creationId xmlns:a16="http://schemas.microsoft.com/office/drawing/2014/main" id="{7C564401-7A01-2EB4-6D2B-A6E395550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133" y="2895999"/>
            <a:ext cx="5034446" cy="3406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D385851-586A-8857-402D-C06437F87A46}"/>
              </a:ext>
            </a:extLst>
          </p:cNvPr>
          <p:cNvSpPr txBox="1"/>
          <p:nvPr/>
        </p:nvSpPr>
        <p:spPr>
          <a:xfrm>
            <a:off x="477898" y="937577"/>
            <a:ext cx="827056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2060"/>
                </a:solidFill>
                <a:effectLst/>
                <a:highlight>
                  <a:srgbClr val="C0C0C0"/>
                </a:highlight>
                <a:latin typeface="-apple-system"/>
              </a:rPr>
              <a:t>In hydrology, discharge (Q) is the volume of water flowing through a given cross-sectional area of a stream or river per unit of time. It is typically measured in cubic meters per second (m³/s) or cubic feet per second (</a:t>
            </a:r>
            <a:r>
              <a:rPr lang="en-GB" b="0" i="0" dirty="0" err="1">
                <a:solidFill>
                  <a:srgbClr val="002060"/>
                </a:solidFill>
                <a:effectLst/>
                <a:highlight>
                  <a:srgbClr val="C0C0C0"/>
                </a:highlight>
                <a:latin typeface="-apple-system"/>
              </a:rPr>
              <a:t>cfs</a:t>
            </a:r>
            <a:r>
              <a:rPr lang="en-GB" b="0" i="0" dirty="0">
                <a:solidFill>
                  <a:srgbClr val="002060"/>
                </a:solidFill>
                <a:effectLst/>
                <a:highlight>
                  <a:srgbClr val="C0C0C0"/>
                </a:highlight>
                <a:latin typeface="-apple-system"/>
              </a:rPr>
              <a:t>). </a:t>
            </a:r>
            <a:endParaRPr lang="en-GB" dirty="0">
              <a:solidFill>
                <a:srgbClr val="002060"/>
              </a:solidFill>
              <a:highlight>
                <a:srgbClr val="C0C0C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992834784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n image of a river&#10;&#10;Description generated with high confidence">
            <a:extLst>
              <a:ext uri="{FF2B5EF4-FFF2-40B4-BE49-F238E27FC236}">
                <a16:creationId xmlns:a16="http://schemas.microsoft.com/office/drawing/2014/main" id="{3C73FA5A-45A6-43A0-8664-A7D76F0F1E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925"/>
          <a:stretch>
            <a:fillRect/>
          </a:stretch>
        </p:blipFill>
        <p:spPr bwMode="auto">
          <a:xfrm>
            <a:off x="0" y="-19050"/>
            <a:ext cx="9144000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262A619-4F00-452E-A71E-1486E0D8C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51"/>
          <a:stretch>
            <a:fillRect/>
          </a:stretch>
        </p:blipFill>
        <p:spPr bwMode="auto">
          <a:xfrm>
            <a:off x="223838" y="765175"/>
            <a:ext cx="8658225" cy="594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7AAF232-DDE9-45DD-9C9B-9B1398FCDB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6"/>
          <a:stretch>
            <a:fillRect/>
          </a:stretch>
        </p:blipFill>
        <p:spPr bwMode="auto">
          <a:xfrm>
            <a:off x="0" y="-17463"/>
            <a:ext cx="9144000" cy="6877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55FCD2DF-9149-4494-98E3-1215FDB3B201}"/>
              </a:ext>
            </a:extLst>
          </p:cNvPr>
          <p:cNvGrpSpPr>
            <a:grpSpLocks/>
          </p:cNvGrpSpPr>
          <p:nvPr/>
        </p:nvGrpSpPr>
        <p:grpSpPr bwMode="auto">
          <a:xfrm>
            <a:off x="2681190" y="5045075"/>
            <a:ext cx="3762568" cy="1336675"/>
            <a:chOff x="3722642" y="5561210"/>
            <a:chExt cx="3761739" cy="1336793"/>
          </a:xfrm>
        </p:grpSpPr>
        <p:sp>
          <p:nvSpPr>
            <p:cNvPr id="9230" name="TextBox 7">
              <a:extLst>
                <a:ext uri="{FF2B5EF4-FFF2-40B4-BE49-F238E27FC236}">
                  <a16:creationId xmlns:a16="http://schemas.microsoft.com/office/drawing/2014/main" id="{CB0A507C-AFA8-4B2B-B2E9-D5934981E1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22642" y="5561210"/>
              <a:ext cx="3761739" cy="646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GB" altLang="en-US" b="1" dirty="0">
                  <a:solidFill>
                    <a:srgbClr val="002060"/>
                  </a:solidFill>
                  <a:cs typeface="Arial" panose="020B0604020202020204" pitchFamily="34" charset="0"/>
                </a:rPr>
                <a:t>Stream power = 49 W = 0.049 kW</a:t>
              </a:r>
            </a:p>
            <a:p>
              <a:pPr algn="ctr" eaLnBrk="1" hangingPunct="1"/>
              <a:r>
                <a:rPr lang="en-GB" altLang="en-US" dirty="0">
                  <a:solidFill>
                    <a:srgbClr val="002060"/>
                  </a:solidFill>
                  <a:cs typeface="Arial" panose="020B0604020202020204" pitchFamily="34" charset="0"/>
                </a:rPr>
                <a:t>(73 500 W = 73.5 kW in flood)</a:t>
              </a:r>
            </a:p>
          </p:txBody>
        </p:sp>
        <p:sp>
          <p:nvSpPr>
            <p:cNvPr id="9231" name="TextBox 10">
              <a:extLst>
                <a:ext uri="{FF2B5EF4-FFF2-40B4-BE49-F238E27FC236}">
                  <a16:creationId xmlns:a16="http://schemas.microsoft.com/office/drawing/2014/main" id="{7BA879ED-C8C3-44A4-9148-7C75F64F12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56980" y="6528671"/>
              <a:ext cx="287136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en-US">
                  <a:solidFill>
                    <a:srgbClr val="002060"/>
                  </a:solidFill>
                  <a:cs typeface="Arial" panose="020B0604020202020204" pitchFamily="34" charset="0"/>
                </a:rPr>
                <a:t>1 kW = 1.34 horsepower...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108CA4CD-CD40-407A-971A-937604604471}"/>
              </a:ext>
            </a:extLst>
          </p:cNvPr>
          <p:cNvGrpSpPr/>
          <p:nvPr/>
        </p:nvGrpSpPr>
        <p:grpSpPr>
          <a:xfrm>
            <a:off x="2124075" y="3284538"/>
            <a:ext cx="4516438" cy="1584325"/>
            <a:chOff x="2124075" y="3284538"/>
            <a:chExt cx="4516438" cy="1584325"/>
          </a:xfrm>
        </p:grpSpPr>
        <p:sp>
          <p:nvSpPr>
            <p:cNvPr id="9221" name="TextBox 3">
              <a:extLst>
                <a:ext uri="{FF2B5EF4-FFF2-40B4-BE49-F238E27FC236}">
                  <a16:creationId xmlns:a16="http://schemas.microsoft.com/office/drawing/2014/main" id="{87E1B2A0-9186-4640-B629-C5800CA9CA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24075" y="3897313"/>
              <a:ext cx="4322763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en-US" dirty="0">
                  <a:solidFill>
                    <a:srgbClr val="002060"/>
                  </a:solidFill>
                  <a:cs typeface="Arial" panose="020B0604020202020204" pitchFamily="34" charset="0"/>
                </a:rPr>
                <a:t>Discharge ~ 2 m</a:t>
              </a:r>
              <a:r>
                <a:rPr lang="en-GB" altLang="en-US" baseline="30000" dirty="0">
                  <a:solidFill>
                    <a:srgbClr val="002060"/>
                  </a:solidFill>
                  <a:cs typeface="Arial" panose="020B0604020202020204" pitchFamily="34" charset="0"/>
                </a:rPr>
                <a:t>3</a:t>
              </a:r>
              <a:r>
                <a:rPr lang="en-GB" altLang="en-US" dirty="0">
                  <a:solidFill>
                    <a:srgbClr val="002060"/>
                  </a:solidFill>
                  <a:cs typeface="Arial" panose="020B0604020202020204" pitchFamily="34" charset="0"/>
                </a:rPr>
                <a:t>/s (3000 m</a:t>
              </a:r>
              <a:r>
                <a:rPr lang="en-GB" altLang="en-US" baseline="30000" dirty="0">
                  <a:solidFill>
                    <a:srgbClr val="002060"/>
                  </a:solidFill>
                  <a:cs typeface="Arial" panose="020B0604020202020204" pitchFamily="34" charset="0"/>
                </a:rPr>
                <a:t>3</a:t>
              </a:r>
              <a:r>
                <a:rPr lang="en-GB" altLang="en-US" dirty="0">
                  <a:solidFill>
                    <a:srgbClr val="002060"/>
                  </a:solidFill>
                  <a:cs typeface="Arial" panose="020B0604020202020204" pitchFamily="34" charset="0"/>
                </a:rPr>
                <a:t>/s in flood) </a:t>
              </a:r>
            </a:p>
          </p:txBody>
        </p:sp>
        <p:sp>
          <p:nvSpPr>
            <p:cNvPr id="9222" name="TextBox 4">
              <a:extLst>
                <a:ext uri="{FF2B5EF4-FFF2-40B4-BE49-F238E27FC236}">
                  <a16:creationId xmlns:a16="http://schemas.microsoft.com/office/drawing/2014/main" id="{CB9BDEFC-80E8-44C8-A729-D2F4E6F245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00338" y="3284538"/>
              <a:ext cx="2454275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en-US">
                  <a:solidFill>
                    <a:srgbClr val="002060"/>
                  </a:solidFill>
                  <a:cs typeface="Arial" panose="020B0604020202020204" pitchFamily="34" charset="0"/>
                </a:rPr>
                <a:t>Density is 1000 kg/m</a:t>
              </a:r>
              <a:r>
                <a:rPr lang="en-GB" altLang="en-US" baseline="30000">
                  <a:solidFill>
                    <a:srgbClr val="002060"/>
                  </a:solidFill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9223" name="TextBox 5">
              <a:extLst>
                <a:ext uri="{FF2B5EF4-FFF2-40B4-BE49-F238E27FC236}">
                  <a16:creationId xmlns:a16="http://schemas.microsoft.com/office/drawing/2014/main" id="{F1E36E83-9D6E-46F2-8668-4D226E2D1B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03575" y="3613150"/>
              <a:ext cx="2206625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en-US">
                  <a:solidFill>
                    <a:srgbClr val="002060"/>
                  </a:solidFill>
                  <a:cs typeface="Arial" panose="020B0604020202020204" pitchFamily="34" charset="0"/>
                </a:rPr>
                <a:t>Gravitation 9.8 m/s</a:t>
              </a:r>
              <a:r>
                <a:rPr lang="en-GB" altLang="en-US" baseline="30000">
                  <a:solidFill>
                    <a:srgbClr val="002060"/>
                  </a:solidFill>
                  <a:cs typeface="Arial" panose="020B0604020202020204" pitchFamily="34" charset="0"/>
                </a:rPr>
                <a:t>2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B3143C1-B795-43F7-AA6E-ADD4AA906BE2}"/>
                </a:ext>
              </a:extLst>
            </p:cNvPr>
            <p:cNvCxnSpPr/>
            <p:nvPr/>
          </p:nvCxnSpPr>
          <p:spPr>
            <a:xfrm>
              <a:off x="2411413" y="4868863"/>
              <a:ext cx="422910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27" name="Rectangle 17">
              <a:extLst>
                <a:ext uri="{FF2B5EF4-FFF2-40B4-BE49-F238E27FC236}">
                  <a16:creationId xmlns:a16="http://schemas.microsoft.com/office/drawing/2014/main" id="{026A7D58-FEDB-49C0-81C4-28A4AF64DB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32138" y="4221163"/>
              <a:ext cx="2351087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en-US">
                  <a:solidFill>
                    <a:srgbClr val="002060"/>
                  </a:solidFill>
                  <a:cs typeface="Arial" panose="020B0604020202020204" pitchFamily="34" charset="0"/>
                </a:rPr>
                <a:t>Gradient 0.0025 m/m</a:t>
              </a:r>
            </a:p>
          </p:txBody>
        </p:sp>
      </p:grpSp>
      <p:sp>
        <p:nvSpPr>
          <p:cNvPr id="9228" name="TextBox 12">
            <a:extLst>
              <a:ext uri="{FF2B5EF4-FFF2-40B4-BE49-F238E27FC236}">
                <a16:creationId xmlns:a16="http://schemas.microsoft.com/office/drawing/2014/main" id="{33D862C7-C2C6-49FE-8ED7-A6D2A21042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Stream Power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96875B5E-1CD6-1F55-37EE-2C5F83239DE8}"/>
              </a:ext>
            </a:extLst>
          </p:cNvPr>
          <p:cNvGrpSpPr/>
          <p:nvPr/>
        </p:nvGrpSpPr>
        <p:grpSpPr>
          <a:xfrm>
            <a:off x="395288" y="918725"/>
            <a:ext cx="6337129" cy="986275"/>
            <a:chOff x="395288" y="918725"/>
            <a:chExt cx="6337129" cy="986275"/>
          </a:xfrm>
        </p:grpSpPr>
        <p:pic>
          <p:nvPicPr>
            <p:cNvPr id="9224" name="Picture 6">
              <a:extLst>
                <a:ext uri="{FF2B5EF4-FFF2-40B4-BE49-F238E27FC236}">
                  <a16:creationId xmlns:a16="http://schemas.microsoft.com/office/drawing/2014/main" id="{154D36A1-ED08-4544-855E-8B22774DBF9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023" b="8835"/>
            <a:stretch>
              <a:fillRect/>
            </a:stretch>
          </p:blipFill>
          <p:spPr bwMode="auto">
            <a:xfrm>
              <a:off x="395288" y="1041400"/>
              <a:ext cx="25400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695089F0-DBEE-7E0A-3C6E-1EF322DE287A}"/>
                </a:ext>
              </a:extLst>
            </p:cNvPr>
            <p:cNvSpPr txBox="1"/>
            <p:nvPr/>
          </p:nvSpPr>
          <p:spPr>
            <a:xfrm>
              <a:off x="3203575" y="918725"/>
              <a:ext cx="3528842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AU" dirty="0">
                  <a:solidFill>
                    <a:schemeClr val="bg1"/>
                  </a:solidFill>
                </a:rPr>
                <a:t>= … amount of energy the water in a river or stream is exerting on the sides and bottom of the river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9">
            <a:extLst>
              <a:ext uri="{FF2B5EF4-FFF2-40B4-BE49-F238E27FC236}">
                <a16:creationId xmlns:a16="http://schemas.microsoft.com/office/drawing/2014/main" id="{C9EEA095-9C17-4F4B-A58D-C005670A1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6"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3">
            <a:extLst>
              <a:ext uri="{FF2B5EF4-FFF2-40B4-BE49-F238E27FC236}">
                <a16:creationId xmlns:a16="http://schemas.microsoft.com/office/drawing/2014/main" id="{9630BCA9-0D3A-4E30-8B23-12F43728D2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5913" y="3509963"/>
            <a:ext cx="2762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002060"/>
                </a:solidFill>
                <a:cs typeface="Arial" panose="020B0604020202020204" pitchFamily="34" charset="0"/>
              </a:rPr>
              <a:t>Width 2 m (60 m in flood)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C67FD28-B50A-458A-83BF-014CCCF73B45}"/>
              </a:ext>
            </a:extLst>
          </p:cNvPr>
          <p:cNvCxnSpPr/>
          <p:nvPr/>
        </p:nvCxnSpPr>
        <p:spPr>
          <a:xfrm>
            <a:off x="2881313" y="3940175"/>
            <a:ext cx="2797175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5" name="TextBox 7">
            <a:extLst>
              <a:ext uri="{FF2B5EF4-FFF2-40B4-BE49-F238E27FC236}">
                <a16:creationId xmlns:a16="http://schemas.microsoft.com/office/drawing/2014/main" id="{6F7C4309-06DD-4360-A4C9-99243AFA9C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5913" y="2981325"/>
            <a:ext cx="2844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002060"/>
                </a:solidFill>
                <a:cs typeface="Arial" panose="020B0604020202020204" pitchFamily="34" charset="0"/>
              </a:rPr>
              <a:t>Stream power = 49 W/</a:t>
            </a:r>
            <a:r>
              <a:rPr lang="en-GB" altLang="en-US" b="1" dirty="0">
                <a:solidFill>
                  <a:srgbClr val="FF0000"/>
                </a:solidFill>
                <a:cs typeface="Arial" panose="020B0604020202020204" pitchFamily="34" charset="0"/>
              </a:rPr>
              <a:t>m</a:t>
            </a:r>
          </a:p>
        </p:txBody>
      </p:sp>
      <p:pic>
        <p:nvPicPr>
          <p:cNvPr id="10246" name="Picture 12">
            <a:extLst>
              <a:ext uri="{FF2B5EF4-FFF2-40B4-BE49-F238E27FC236}">
                <a16:creationId xmlns:a16="http://schemas.microsoft.com/office/drawing/2014/main" id="{C4A1D7DF-4E71-457B-B26E-725AC7AC9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46" t="10149" r="26286" b="9561"/>
          <a:stretch>
            <a:fillRect/>
          </a:stretch>
        </p:blipFill>
        <p:spPr bwMode="auto">
          <a:xfrm>
            <a:off x="611188" y="1052513"/>
            <a:ext cx="1368425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13">
            <a:extLst>
              <a:ext uri="{FF2B5EF4-FFF2-40B4-BE49-F238E27FC236}">
                <a16:creationId xmlns:a16="http://schemas.microsoft.com/office/drawing/2014/main" id="{50A5B9AB-13AE-41FE-B2DF-80FB5A4FE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3" r="5975"/>
          <a:stretch>
            <a:fillRect/>
          </a:stretch>
        </p:blipFill>
        <p:spPr bwMode="auto">
          <a:xfrm>
            <a:off x="595313" y="4143375"/>
            <a:ext cx="1530350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TextBox 16">
            <a:extLst>
              <a:ext uri="{FF2B5EF4-FFF2-40B4-BE49-F238E27FC236}">
                <a16:creationId xmlns:a16="http://schemas.microsoft.com/office/drawing/2014/main" id="{998A4626-B0B4-4813-9EB4-2974DF5023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4038600"/>
            <a:ext cx="39814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002060"/>
                </a:solidFill>
                <a:cs typeface="Arial" panose="020B0604020202020204" pitchFamily="34" charset="0"/>
              </a:rPr>
              <a:t>Specific stream power = 24.5 W/</a:t>
            </a:r>
            <a:r>
              <a:rPr lang="en-GB" altLang="en-US" b="1" dirty="0">
                <a:solidFill>
                  <a:srgbClr val="FF0000"/>
                </a:solidFill>
                <a:cs typeface="Arial" panose="020B0604020202020204" pitchFamily="34" charset="0"/>
              </a:rPr>
              <a:t>m</a:t>
            </a:r>
            <a:r>
              <a:rPr lang="en-GB" altLang="en-US" b="1" baseline="30000" dirty="0">
                <a:solidFill>
                  <a:srgbClr val="FF0000"/>
                </a:solidFill>
                <a:cs typeface="Arial" panose="020B0604020202020204" pitchFamily="34" charset="0"/>
              </a:rPr>
              <a:t>2</a:t>
            </a:r>
          </a:p>
          <a:p>
            <a:pPr eaLnBrk="1" hangingPunct="1"/>
            <a:r>
              <a:rPr lang="en-GB" altLang="en-US" dirty="0">
                <a:solidFill>
                  <a:srgbClr val="002060"/>
                </a:solidFill>
                <a:cs typeface="Arial" panose="020B0604020202020204" pitchFamily="34" charset="0"/>
              </a:rPr>
              <a:t>(1225 W/m</a:t>
            </a:r>
            <a:r>
              <a:rPr lang="en-GB" altLang="en-US" baseline="30000" dirty="0">
                <a:solidFill>
                  <a:srgbClr val="002060"/>
                </a:solidFill>
                <a:cs typeface="Arial" panose="020B0604020202020204" pitchFamily="34" charset="0"/>
              </a:rPr>
              <a:t>2</a:t>
            </a:r>
            <a:r>
              <a:rPr lang="en-GB" altLang="en-US" dirty="0">
                <a:solidFill>
                  <a:srgbClr val="002060"/>
                </a:solidFill>
                <a:cs typeface="Arial" panose="020B0604020202020204" pitchFamily="34" charset="0"/>
              </a:rPr>
              <a:t> in flood)</a:t>
            </a:r>
            <a:endParaRPr lang="en-GB" altLang="en-US" baseline="300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eaLnBrk="1" hangingPunct="1"/>
            <a:endParaRPr lang="en-GB" altLang="en-US" b="1" baseline="30000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10249" name="TextBox 17">
            <a:extLst>
              <a:ext uri="{FF2B5EF4-FFF2-40B4-BE49-F238E27FC236}">
                <a16:creationId xmlns:a16="http://schemas.microsoft.com/office/drawing/2014/main" id="{4BD962BF-A3CA-4637-A47E-F8A68DF60F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5375275"/>
            <a:ext cx="42481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2060"/>
                </a:solidFill>
                <a:cs typeface="Arial" panose="020B0604020202020204" pitchFamily="34" charset="0"/>
              </a:rPr>
              <a:t>Specific stream power world wide...</a:t>
            </a:r>
          </a:p>
          <a:p>
            <a:pPr eaLnBrk="1" hangingPunct="1"/>
            <a:r>
              <a:rPr lang="en-GB" altLang="en-US">
                <a:solidFill>
                  <a:srgbClr val="002060"/>
                </a:solidFill>
                <a:cs typeface="Arial" panose="020B0604020202020204" pitchFamily="34" charset="0"/>
              </a:rPr>
              <a:t>&gt; 12 000 W/m</a:t>
            </a:r>
            <a:r>
              <a:rPr lang="en-GB" altLang="en-US" baseline="30000">
                <a:solidFill>
                  <a:srgbClr val="002060"/>
                </a:solidFill>
                <a:cs typeface="Arial" panose="020B0604020202020204" pitchFamily="34" charset="0"/>
              </a:rPr>
              <a:t>2</a:t>
            </a:r>
            <a:r>
              <a:rPr lang="en-GB" altLang="en-US">
                <a:solidFill>
                  <a:srgbClr val="002060"/>
                </a:solidFill>
                <a:cs typeface="Arial" panose="020B0604020202020204" pitchFamily="34" charset="0"/>
              </a:rPr>
              <a:t> in riverine floods</a:t>
            </a:r>
          </a:p>
          <a:p>
            <a:pPr eaLnBrk="1" hangingPunct="1"/>
            <a:r>
              <a:rPr lang="en-GB" altLang="en-US">
                <a:solidFill>
                  <a:srgbClr val="002060"/>
                </a:solidFill>
                <a:cs typeface="Arial" panose="020B0604020202020204" pitchFamily="34" charset="0"/>
              </a:rPr>
              <a:t>&gt; 300 000 W/m</a:t>
            </a:r>
            <a:r>
              <a:rPr lang="en-GB" altLang="en-US" baseline="30000">
                <a:solidFill>
                  <a:srgbClr val="002060"/>
                </a:solidFill>
                <a:cs typeface="Arial" panose="020B0604020202020204" pitchFamily="34" charset="0"/>
              </a:rPr>
              <a:t>2</a:t>
            </a:r>
            <a:r>
              <a:rPr lang="en-GB" altLang="en-US">
                <a:solidFill>
                  <a:srgbClr val="002060"/>
                </a:solidFill>
                <a:cs typeface="Arial" panose="020B0604020202020204" pitchFamily="34" charset="0"/>
              </a:rPr>
              <a:t> in outburst floods</a:t>
            </a:r>
            <a:endParaRPr lang="en-GB" altLang="en-US" baseline="3000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86DD2DF-D1CF-4B00-A7D3-4514C6E25549}"/>
              </a:ext>
            </a:extLst>
          </p:cNvPr>
          <p:cNvCxnSpPr/>
          <p:nvPr/>
        </p:nvCxnSpPr>
        <p:spPr>
          <a:xfrm>
            <a:off x="1303338" y="2490788"/>
            <a:ext cx="0" cy="1203325"/>
          </a:xfrm>
          <a:prstGeom prst="straightConnector1">
            <a:avLst/>
          </a:prstGeom>
          <a:ln w="12700">
            <a:solidFill>
              <a:srgbClr val="00206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1" name="TextBox 11">
            <a:extLst>
              <a:ext uri="{FF2B5EF4-FFF2-40B4-BE49-F238E27FC236}">
                <a16:creationId xmlns:a16="http://schemas.microsoft.com/office/drawing/2014/main" id="{046DA0BD-047E-49E6-88DE-3FCADD8450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highlight>
                  <a:srgbClr val="C0C0C0"/>
                </a:highlight>
                <a:cs typeface="Arial" panose="020B0604020202020204" pitchFamily="34" charset="0"/>
              </a:rPr>
              <a:t>Specific Stream Power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3" name="TextBox 1">
            <a:extLst>
              <a:ext uri="{FF2B5EF4-FFF2-40B4-BE49-F238E27FC236}">
                <a16:creationId xmlns:a16="http://schemas.microsoft.com/office/drawing/2014/main" id="{B6B6C675-F391-426A-8329-A5838141A7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881563"/>
            <a:ext cx="18716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AU" altLang="en-US">
                <a:solidFill>
                  <a:schemeClr val="bg1"/>
                </a:solidFill>
              </a:rPr>
              <a:t>local shear stress and velocity</a:t>
            </a: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9097" y="1628800"/>
            <a:ext cx="6048672" cy="4482924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Channel form and depositional environments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133378" y="5328794"/>
            <a:ext cx="53091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Qw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133379" y="4235793"/>
            <a:ext cx="537794" cy="708443"/>
            <a:chOff x="2333938" y="5223882"/>
            <a:chExt cx="537794" cy="708443"/>
          </a:xfrm>
        </p:grpSpPr>
        <p:sp>
          <p:nvSpPr>
            <p:cNvPr id="29" name="TextBox 28"/>
            <p:cNvSpPr txBox="1"/>
            <p:nvPr/>
          </p:nvSpPr>
          <p:spPr>
            <a:xfrm>
              <a:off x="2333938" y="5223882"/>
              <a:ext cx="530915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de-DE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Qs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340818" y="5562993"/>
              <a:ext cx="530914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de-DE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Qs</a:t>
              </a: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7126798" y="5698126"/>
            <a:ext cx="201518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Topography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23528" y="641581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River planform </a:t>
            </a:r>
            <a:r>
              <a:rPr lang="en-A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adjustment to </a:t>
            </a:r>
            <a:r>
              <a:rPr lang="en-A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boundary conditions (internal variables)</a:t>
            </a:r>
            <a:r>
              <a:rPr lang="en-A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controlling variables </a:t>
            </a:r>
            <a:r>
              <a:rPr lang="en-A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Qs</a:t>
            </a:r>
            <a:r>
              <a:rPr lang="en-A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AU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Qw</a:t>
            </a:r>
            <a:endParaRPr lang="en-AU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109438" y="4966960"/>
            <a:ext cx="201518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Vegetation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1187623" y="5336292"/>
            <a:ext cx="7416825" cy="1280415"/>
            <a:chOff x="1187623" y="5336292"/>
            <a:chExt cx="7416825" cy="1280415"/>
          </a:xfrm>
        </p:grpSpPr>
        <p:sp>
          <p:nvSpPr>
            <p:cNvPr id="4" name="Up-Down Arrow 3"/>
            <p:cNvSpPr/>
            <p:nvPr/>
          </p:nvSpPr>
          <p:spPr>
            <a:xfrm rot="5400000">
              <a:off x="3932507" y="3439775"/>
              <a:ext cx="432048" cy="5921815"/>
            </a:xfrm>
            <a:prstGeom prst="upDownArrow">
              <a:avLst/>
            </a:prstGeom>
            <a:solidFill>
              <a:srgbClr val="00206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690953" y="6238239"/>
              <a:ext cx="160112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Stream power</a:t>
              </a:r>
            </a:p>
          </p:txBody>
        </p:sp>
        <p:sp>
          <p:nvSpPr>
            <p:cNvPr id="7" name="Freeform 6"/>
            <p:cNvSpPr/>
            <p:nvPr/>
          </p:nvSpPr>
          <p:spPr>
            <a:xfrm>
              <a:off x="7422890" y="6074956"/>
              <a:ext cx="304971" cy="354336"/>
            </a:xfrm>
            <a:custGeom>
              <a:avLst/>
              <a:gdLst>
                <a:gd name="connsiteX0" fmla="*/ 298315 w 304971"/>
                <a:gd name="connsiteY0" fmla="*/ 0 h 616086"/>
                <a:gd name="connsiteX1" fmla="*/ 265890 w 304971"/>
                <a:gd name="connsiteY1" fmla="*/ 415047 h 616086"/>
                <a:gd name="connsiteX2" fmla="*/ 0 w 304971"/>
                <a:gd name="connsiteY2" fmla="*/ 616086 h 616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4971" h="616086">
                  <a:moveTo>
                    <a:pt x="298315" y="0"/>
                  </a:moveTo>
                  <a:cubicBezTo>
                    <a:pt x="306962" y="156183"/>
                    <a:pt x="315609" y="312366"/>
                    <a:pt x="265890" y="415047"/>
                  </a:cubicBezTo>
                  <a:cubicBezTo>
                    <a:pt x="216171" y="517728"/>
                    <a:pt x="108085" y="566907"/>
                    <a:pt x="0" y="616086"/>
                  </a:cubicBezTo>
                </a:path>
              </a:pathLst>
            </a:custGeom>
            <a:noFill/>
            <a:ln w="15875">
              <a:solidFill>
                <a:srgbClr val="002060"/>
              </a:solidFill>
              <a:tailEnd type="arrow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8" name="Rectangle 7"/>
            <p:cNvSpPr/>
            <p:nvPr/>
          </p:nvSpPr>
          <p:spPr>
            <a:xfrm>
              <a:off x="7109438" y="5336292"/>
              <a:ext cx="1495010" cy="731166"/>
            </a:xfrm>
            <a:prstGeom prst="rect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817487" y="2465159"/>
            <a:ext cx="5010956" cy="1770634"/>
            <a:chOff x="1817487" y="2465159"/>
            <a:chExt cx="5010956" cy="1770634"/>
          </a:xfrm>
        </p:grpSpPr>
        <p:sp>
          <p:nvSpPr>
            <p:cNvPr id="9" name="TextBox 8"/>
            <p:cNvSpPr txBox="1"/>
            <p:nvPr/>
          </p:nvSpPr>
          <p:spPr>
            <a:xfrm>
              <a:off x="3565726" y="3589462"/>
              <a:ext cx="136447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>
                  <a:solidFill>
                    <a:schemeClr val="accent6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Mixed load </a:t>
              </a:r>
            </a:p>
            <a:p>
              <a:pPr algn="ctr"/>
              <a:r>
                <a:rPr lang="de-DE" dirty="0">
                  <a:solidFill>
                    <a:schemeClr val="accent6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channels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817487" y="2664397"/>
              <a:ext cx="185179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de-DE" dirty="0">
                  <a:solidFill>
                    <a:schemeClr val="accent6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Suspended load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733270" y="2465159"/>
              <a:ext cx="1095173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de-DE" dirty="0">
                  <a:solidFill>
                    <a:schemeClr val="accent6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Bed load</a:t>
              </a:r>
            </a:p>
          </p:txBody>
        </p:sp>
      </p:grpSp>
      <p:sp>
        <p:nvSpPr>
          <p:cNvPr id="25" name="TextBox 24"/>
          <p:cNvSpPr txBox="1"/>
          <p:nvPr/>
        </p:nvSpPr>
        <p:spPr>
          <a:xfrm rot="5400000">
            <a:off x="6888363" y="3244317"/>
            <a:ext cx="28905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Geomorphic perspecitve</a:t>
            </a:r>
          </a:p>
        </p:txBody>
      </p:sp>
      <p:sp>
        <p:nvSpPr>
          <p:cNvPr id="26" name="TextBox 25"/>
          <p:cNvSpPr txBox="1"/>
          <p:nvPr/>
        </p:nvSpPr>
        <p:spPr>
          <a:xfrm rot="16200000">
            <a:off x="-1068156" y="3244317"/>
            <a:ext cx="2916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Sedimentary perspecitve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1259632" y="1145664"/>
            <a:ext cx="8480078" cy="646331"/>
            <a:chOff x="1259632" y="1145664"/>
            <a:chExt cx="8480078" cy="646331"/>
          </a:xfrm>
        </p:grpSpPr>
        <p:cxnSp>
          <p:nvCxnSpPr>
            <p:cNvPr id="3" name="Straight Arrow Connector 2"/>
            <p:cNvCxnSpPr/>
            <p:nvPr/>
          </p:nvCxnSpPr>
          <p:spPr>
            <a:xfrm>
              <a:off x="1259632" y="1484784"/>
              <a:ext cx="5760641" cy="0"/>
            </a:xfrm>
            <a:prstGeom prst="straightConnector1">
              <a:avLst/>
            </a:prstGeom>
            <a:ln>
              <a:solidFill>
                <a:srgbClr val="00206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>
              <a:off x="7291438" y="1145664"/>
              <a:ext cx="244827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 continuum of channel pattern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524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3" grpId="0" animBg="1"/>
      <p:bldP spid="15" grpId="0" animBg="1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98047" y="3041524"/>
            <a:ext cx="6663103" cy="378508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1670" y="1602516"/>
            <a:ext cx="2250831" cy="1469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82823" y="1599585"/>
            <a:ext cx="2202473" cy="1475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210724" y="1599585"/>
            <a:ext cx="1632438" cy="1472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4625488" y="3217234"/>
            <a:ext cx="2843982" cy="2066888"/>
            <a:chOff x="4625488" y="3217234"/>
            <a:chExt cx="2843982" cy="2066888"/>
          </a:xfrm>
        </p:grpSpPr>
        <p:cxnSp>
          <p:nvCxnSpPr>
            <p:cNvPr id="4" name="Straight Arrow Connector 3"/>
            <p:cNvCxnSpPr/>
            <p:nvPr/>
          </p:nvCxnSpPr>
          <p:spPr>
            <a:xfrm flipH="1">
              <a:off x="6412905" y="3230422"/>
              <a:ext cx="1056565" cy="1703646"/>
            </a:xfrm>
            <a:prstGeom prst="straightConnector1">
              <a:avLst/>
            </a:prstGeom>
            <a:ln w="127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flipH="1">
              <a:off x="5634246" y="3261195"/>
              <a:ext cx="553820" cy="1730295"/>
            </a:xfrm>
            <a:prstGeom prst="straightConnector1">
              <a:avLst/>
            </a:prstGeom>
            <a:ln w="127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/>
            <p:cNvCxnSpPr/>
            <p:nvPr/>
          </p:nvCxnSpPr>
          <p:spPr>
            <a:xfrm>
              <a:off x="4625488" y="3217234"/>
              <a:ext cx="520904" cy="2066888"/>
            </a:xfrm>
            <a:prstGeom prst="straightConnector1">
              <a:avLst/>
            </a:prstGeom>
            <a:ln w="127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"/>
          <p:cNvGrpSpPr/>
          <p:nvPr/>
        </p:nvGrpSpPr>
        <p:grpSpPr>
          <a:xfrm>
            <a:off x="196121" y="3230422"/>
            <a:ext cx="3674336" cy="3281897"/>
            <a:chOff x="196121" y="3230422"/>
            <a:chExt cx="3674336" cy="3281897"/>
          </a:xfrm>
        </p:grpSpPr>
        <p:pic>
          <p:nvPicPr>
            <p:cNvPr id="26627" name="Picture 3"/>
            <p:cNvPicPr>
              <a:picLocks noChangeAspect="1" noChangeArrowheads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196121" y="4991490"/>
              <a:ext cx="2128030" cy="15208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6637" name="Picture 2" descr="Related image"/>
            <p:cNvPicPr>
              <a:picLocks noChangeAspect="1" noChangeArrowheads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196458" y="3230422"/>
              <a:ext cx="2117545" cy="1613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5" name="Group 4"/>
            <p:cNvGrpSpPr/>
            <p:nvPr/>
          </p:nvGrpSpPr>
          <p:grpSpPr>
            <a:xfrm>
              <a:off x="2393288" y="4843663"/>
              <a:ext cx="1477169" cy="1287154"/>
              <a:chOff x="2393288" y="4843663"/>
              <a:chExt cx="1477169" cy="1287154"/>
            </a:xfrm>
          </p:grpSpPr>
          <p:cxnSp>
            <p:nvCxnSpPr>
              <p:cNvPr id="37" name="Straight Arrow Connector 36"/>
              <p:cNvCxnSpPr/>
              <p:nvPr/>
            </p:nvCxnSpPr>
            <p:spPr>
              <a:xfrm>
                <a:off x="2428910" y="6058809"/>
                <a:ext cx="1368152" cy="72008"/>
              </a:xfrm>
              <a:prstGeom prst="straightConnector1">
                <a:avLst/>
              </a:prstGeom>
              <a:ln w="12700">
                <a:solidFill>
                  <a:srgbClr val="00206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Arrow Connector 42"/>
              <p:cNvCxnSpPr/>
              <p:nvPr/>
            </p:nvCxnSpPr>
            <p:spPr>
              <a:xfrm>
                <a:off x="2393288" y="4843663"/>
                <a:ext cx="1477169" cy="639082"/>
              </a:xfrm>
              <a:prstGeom prst="straightConnector1">
                <a:avLst/>
              </a:prstGeom>
              <a:ln w="12700">
                <a:solidFill>
                  <a:srgbClr val="00206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" name="Group 6"/>
          <p:cNvGrpSpPr/>
          <p:nvPr/>
        </p:nvGrpSpPr>
        <p:grpSpPr>
          <a:xfrm>
            <a:off x="196121" y="540962"/>
            <a:ext cx="8841686" cy="4794267"/>
            <a:chOff x="196121" y="540962"/>
            <a:chExt cx="8841686" cy="4794267"/>
          </a:xfrm>
        </p:grpSpPr>
        <p:cxnSp>
          <p:nvCxnSpPr>
            <p:cNvPr id="27" name="Straight Arrow Connector 26"/>
            <p:cNvCxnSpPr/>
            <p:nvPr/>
          </p:nvCxnSpPr>
          <p:spPr>
            <a:xfrm>
              <a:off x="2812005" y="4843663"/>
              <a:ext cx="1072435" cy="491566"/>
            </a:xfrm>
            <a:prstGeom prst="straightConnector1">
              <a:avLst/>
            </a:prstGeom>
            <a:ln w="127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/>
            <p:nvPr/>
          </p:nvCxnSpPr>
          <p:spPr>
            <a:xfrm>
              <a:off x="2405585" y="3217234"/>
              <a:ext cx="408569" cy="1626429"/>
            </a:xfrm>
            <a:prstGeom prst="straightConnector1">
              <a:avLst/>
            </a:prstGeom>
            <a:ln w="12700">
              <a:solidFill>
                <a:srgbClr val="00206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18"/>
            <p:cNvSpPr/>
            <p:nvPr/>
          </p:nvSpPr>
          <p:spPr>
            <a:xfrm>
              <a:off x="2471670" y="540962"/>
              <a:ext cx="656613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Rivers with </a:t>
              </a:r>
              <a:r>
                <a:rPr lang="en-US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exactly the energy required </a:t>
              </a:r>
              <a:r>
                <a:rPr lang="en-US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move their bedload are </a:t>
              </a:r>
              <a:r>
                <a:rPr lang="en-US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straight</a:t>
              </a:r>
              <a:r>
                <a:rPr lang="en-US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without </a:t>
              </a:r>
              <a:r>
                <a:rPr lang="en-US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bedforms</a:t>
              </a:r>
              <a:r>
                <a:rPr lang="en-US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and are in the stationary equilibrium state</a:t>
              </a:r>
            </a:p>
          </p:txBody>
        </p:sp>
        <p:pic>
          <p:nvPicPr>
            <p:cNvPr id="20" name="Picture 9" descr="D:\Geralds FD Oct home 2012 Docs\Images work\Anabranching central Australia\Marshall River\oblique aerial marshall 2.jpg"/>
            <p:cNvPicPr>
              <a:picLocks noChangeAspect="1" noChangeArrowheads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>
              <a:off x="196121" y="564787"/>
              <a:ext cx="2128030" cy="2503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TextBox 2"/>
          <p:cNvSpPr txBox="1"/>
          <p:nvPr/>
        </p:nvSpPr>
        <p:spPr>
          <a:xfrm>
            <a:off x="2748763" y="3356323"/>
            <a:ext cx="1529586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de-DE" sz="1400" baseline="-25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de-DE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valley slope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941187" y="5418675"/>
            <a:ext cx="2214068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de-DE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de-DE" sz="1400" baseline="-25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fmin</a:t>
            </a:r>
            <a:r>
              <a:rPr lang="de-DE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min frictional slope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975096" y="3435860"/>
            <a:ext cx="3932182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AU" dirty="0">
                <a:solidFill>
                  <a:srgbClr val="002060"/>
                </a:solidFill>
                <a:latin typeface="Arial" charset="0"/>
                <a:cs typeface="Arial" charset="0"/>
              </a:rPr>
              <a:t>Planform adjustment to energy ??</a:t>
            </a:r>
          </a:p>
        </p:txBody>
      </p:sp>
      <p:cxnSp>
        <p:nvCxnSpPr>
          <p:cNvPr id="30" name="Straight Connector 29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Channel form and depositional environments</a:t>
            </a:r>
          </a:p>
        </p:txBody>
      </p:sp>
    </p:spTree>
    <p:extLst>
      <p:ext uri="{BB962C8B-B14F-4D97-AF65-F5344CB8AC3E}">
        <p14:creationId xmlns:p14="http://schemas.microsoft.com/office/powerpoint/2010/main" val="397636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77404" y="1325258"/>
            <a:ext cx="8389191" cy="5032035"/>
            <a:chOff x="377404" y="1325258"/>
            <a:chExt cx="8389191" cy="5032035"/>
          </a:xfrm>
        </p:grpSpPr>
        <p:sp>
          <p:nvSpPr>
            <p:cNvPr id="2" name="Rectangle 1"/>
            <p:cNvSpPr/>
            <p:nvPr/>
          </p:nvSpPr>
          <p:spPr>
            <a:xfrm>
              <a:off x="377404" y="1325258"/>
              <a:ext cx="8389191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indent="-342900">
                <a:buFont typeface="+mj-lt"/>
                <a:buAutoNum type="arabicPeriod" startAt="2"/>
              </a:pPr>
              <a:r>
                <a:rPr lang="en-AU" dirty="0" err="1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Qw</a:t>
              </a:r>
              <a:r>
                <a:rPr lang="en-AU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and </a:t>
              </a:r>
              <a:r>
                <a:rPr lang="en-AU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Qs</a:t>
              </a:r>
              <a:r>
                <a:rPr lang="en-AU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both fluctuate through time, and </a:t>
              </a:r>
              <a:r>
                <a:rPr lang="en-AU" dirty="0">
                  <a:solidFill>
                    <a:srgbClr val="00B05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boundary conditions </a:t>
              </a:r>
              <a:r>
                <a:rPr lang="en-AU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can change over long timescales - </a:t>
              </a:r>
              <a:r>
                <a:rPr lang="en-AU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continuous adjustment </a:t>
              </a:r>
              <a:r>
                <a:rPr lang="en-AU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takes place… how?</a:t>
              </a:r>
            </a:p>
            <a:p>
              <a:pPr marL="342900" indent="-342900">
                <a:buFont typeface="+mj-lt"/>
                <a:buAutoNum type="arabicPeriod" startAt="2"/>
              </a:pPr>
              <a:endParaRPr lang="en-A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" name="Picture 2"/>
            <p:cNvPicPr>
              <a:picLocks noChangeAspect="1" noChangeArrowheads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1043608" y="2492896"/>
              <a:ext cx="6494288" cy="38643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6" name="Straight Connector 5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Dynamics – adjustment and change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5508104" y="2092143"/>
            <a:ext cx="2576346" cy="1769729"/>
            <a:chOff x="5508104" y="2092143"/>
            <a:chExt cx="2576346" cy="1769729"/>
          </a:xfrm>
        </p:grpSpPr>
        <p:sp>
          <p:nvSpPr>
            <p:cNvPr id="10" name="Rectangle 9"/>
            <p:cNvSpPr/>
            <p:nvPr/>
          </p:nvSpPr>
          <p:spPr>
            <a:xfrm>
              <a:off x="5508104" y="2092143"/>
              <a:ext cx="257634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400050" indent="-400050">
                <a:buFont typeface="+mj-lt"/>
                <a:buAutoNum type="romanUcPeriod" startAt="4"/>
              </a:pPr>
              <a:r>
                <a:rPr lang="en-AU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Slope – </a:t>
              </a:r>
              <a:r>
                <a:rPr lang="en-AU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Longprofile</a:t>
              </a:r>
              <a:endParaRPr lang="en-A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 flipH="1">
              <a:off x="5870536" y="2772091"/>
              <a:ext cx="1584175" cy="1089781"/>
            </a:xfrm>
            <a:prstGeom prst="rect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rgbClr val="002060"/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2735060" y="2661613"/>
            <a:ext cx="3058165" cy="2630758"/>
            <a:chOff x="2735060" y="2661613"/>
            <a:chExt cx="3058165" cy="2630758"/>
          </a:xfrm>
        </p:grpSpPr>
        <p:sp>
          <p:nvSpPr>
            <p:cNvPr id="4" name="TextBox 3"/>
            <p:cNvSpPr txBox="1"/>
            <p:nvPr/>
          </p:nvSpPr>
          <p:spPr>
            <a:xfrm>
              <a:off x="2735060" y="2661613"/>
              <a:ext cx="244810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400050" indent="-400050">
                <a:buFont typeface="+mj-lt"/>
                <a:buAutoNum type="romanUcPeriod" startAt="2"/>
              </a:pPr>
              <a:r>
                <a:rPr lang="en-AU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Cross-Section</a:t>
              </a:r>
            </a:p>
            <a:p>
              <a:pPr marL="400050" indent="-400050">
                <a:buFont typeface="+mj-lt"/>
                <a:buAutoNum type="romanUcPeriod" startAt="2"/>
              </a:pPr>
              <a:r>
                <a:rPr lang="en-AU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Planform (pattern)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4233" y="3492171"/>
              <a:ext cx="2658992" cy="1800200"/>
            </a:xfrm>
            <a:prstGeom prst="rect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51520" y="4644299"/>
            <a:ext cx="3230372" cy="1914739"/>
            <a:chOff x="251520" y="4644299"/>
            <a:chExt cx="3230372" cy="1914739"/>
          </a:xfrm>
        </p:grpSpPr>
        <p:sp>
          <p:nvSpPr>
            <p:cNvPr id="9" name="Rectangle 8"/>
            <p:cNvSpPr/>
            <p:nvPr/>
          </p:nvSpPr>
          <p:spPr>
            <a:xfrm>
              <a:off x="2054112" y="4644299"/>
              <a:ext cx="720081" cy="1152128"/>
            </a:xfrm>
            <a:prstGeom prst="rect">
              <a:avLst/>
            </a:prstGeom>
            <a:noFill/>
            <a:ln w="19050">
              <a:solidFill>
                <a:srgbClr val="00206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51520" y="6189706"/>
              <a:ext cx="3230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400050" indent="-400050">
                <a:buFont typeface="+mj-lt"/>
                <a:buAutoNum type="romanUcPeriod"/>
              </a:pPr>
              <a:r>
                <a:rPr lang="en-AU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Bed forms and roughness</a:t>
              </a:r>
            </a:p>
          </p:txBody>
        </p:sp>
      </p:grpSp>
      <p:sp>
        <p:nvSpPr>
          <p:cNvPr id="27" name="Rectangle 26"/>
          <p:cNvSpPr/>
          <p:nvPr/>
        </p:nvSpPr>
        <p:spPr>
          <a:xfrm>
            <a:off x="377404" y="643594"/>
            <a:ext cx="83891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AU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Qw</a:t>
            </a:r>
            <a:r>
              <a:rPr lang="en-A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Qs</a:t>
            </a:r>
            <a:r>
              <a:rPr lang="en-A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A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boundary conditions </a:t>
            </a:r>
            <a:r>
              <a:rPr lang="en-A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downstream </a:t>
            </a:r>
            <a:r>
              <a:rPr lang="en-A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systematic change in form (pattern) and processes downstream… </a:t>
            </a:r>
          </a:p>
          <a:p>
            <a:pPr marL="342900" indent="-342900">
              <a:buFont typeface="+mj-lt"/>
              <a:buAutoNum type="arabicPeriod"/>
            </a:pPr>
            <a:endParaRPr lang="en-A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34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Landforms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17148" y="3515994"/>
            <a:ext cx="146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Lateral accretion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32257" y="968397"/>
            <a:ext cx="1736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Floodplain lake</a:t>
            </a:r>
          </a:p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Overbank fines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78242" y="420701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Point bar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889651" y="5589240"/>
            <a:ext cx="13260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Channel fill</a:t>
            </a:r>
          </a:p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Oxbow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732240" y="2592287"/>
            <a:ext cx="1591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Cut-off (soon)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712823" y="4175726"/>
            <a:ext cx="929456" cy="1347947"/>
            <a:chOff x="5712823" y="4175726"/>
            <a:chExt cx="929456" cy="1347947"/>
          </a:xfrm>
        </p:grpSpPr>
        <p:sp>
          <p:nvSpPr>
            <p:cNvPr id="15" name="Down Arrow 14"/>
            <p:cNvSpPr/>
            <p:nvPr/>
          </p:nvSpPr>
          <p:spPr>
            <a:xfrm rot="19881629">
              <a:off x="6138223" y="5019617"/>
              <a:ext cx="504056" cy="504056"/>
            </a:xfrm>
            <a:prstGeom prst="downArrow">
              <a:avLst/>
            </a:pr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6" name="Down Arrow 15"/>
            <p:cNvSpPr/>
            <p:nvPr/>
          </p:nvSpPr>
          <p:spPr>
            <a:xfrm rot="20081075">
              <a:off x="5712823" y="4175726"/>
              <a:ext cx="504056" cy="504056"/>
            </a:xfrm>
            <a:prstGeom prst="downArrow">
              <a:avLst/>
            </a:pr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90473" y="620687"/>
            <a:ext cx="4604358" cy="3992107"/>
            <a:chOff x="190473" y="620687"/>
            <a:chExt cx="4604358" cy="3992107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0473" y="620687"/>
              <a:ext cx="4604358" cy="19715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Box 17"/>
            <p:cNvSpPr txBox="1"/>
            <p:nvPr/>
          </p:nvSpPr>
          <p:spPr>
            <a:xfrm>
              <a:off x="480887" y="4151129"/>
              <a:ext cx="295786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400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... Meandering River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6747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Why Do Rivers Curve_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9697" end="148695"/>
                </p14:media>
              </p:ext>
            </p:extLst>
          </p:nvPr>
        </p:nvPicPr>
        <p:blipFill rotWithShape="1">
          <a:blip r:embed="rId4"/>
          <a:srcRect l="22501" t="10378" r="50000" b="12524"/>
          <a:stretch/>
        </p:blipFill>
        <p:spPr>
          <a:xfrm>
            <a:off x="683568" y="707633"/>
            <a:ext cx="3755494" cy="5577347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1403648" y="548680"/>
            <a:ext cx="7526253" cy="5763075"/>
            <a:chOff x="1403648" y="548680"/>
            <a:chExt cx="7526253" cy="5763075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25752" y="684659"/>
              <a:ext cx="4304149" cy="5627096"/>
            </a:xfrm>
            <a:prstGeom prst="rect">
              <a:avLst/>
            </a:prstGeom>
          </p:spPr>
        </p:pic>
        <p:sp>
          <p:nvSpPr>
            <p:cNvPr id="2" name="Rectangle 1"/>
            <p:cNvSpPr/>
            <p:nvPr/>
          </p:nvSpPr>
          <p:spPr>
            <a:xfrm>
              <a:off x="1403648" y="548680"/>
              <a:ext cx="1296144" cy="1296144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2195704" y="4581128"/>
            <a:ext cx="1467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Meanderbelt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1691680" y="3781572"/>
            <a:ext cx="2160240" cy="720080"/>
          </a:xfrm>
          <a:prstGeom prst="straightConnector1">
            <a:avLst/>
          </a:prstGeom>
          <a:ln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185256" y="3443271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yazoo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Landforms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699792" y="6426812"/>
            <a:ext cx="3861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Meandering dynamics – forms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889651" y="5589240"/>
            <a:ext cx="13260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Channel fill</a:t>
            </a:r>
          </a:p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Oxbow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893131" y="1856260"/>
            <a:ext cx="4036770" cy="4240811"/>
            <a:chOff x="4893131" y="1856260"/>
            <a:chExt cx="4036770" cy="4240811"/>
          </a:xfrm>
        </p:grpSpPr>
        <p:sp>
          <p:nvSpPr>
            <p:cNvPr id="13" name="TextBox 12"/>
            <p:cNvSpPr txBox="1"/>
            <p:nvPr/>
          </p:nvSpPr>
          <p:spPr>
            <a:xfrm>
              <a:off x="6156176" y="3818446"/>
              <a:ext cx="146222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Lateral accretion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193528" y="1856260"/>
              <a:ext cx="173637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Floodplain lake</a:t>
              </a:r>
            </a:p>
            <a:p>
              <a:r>
                <a:rPr lang="de-DE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Overbank fines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893131" y="1994759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Point bar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687927" y="4781480"/>
              <a:ext cx="872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Cut-off</a:t>
              </a:r>
            </a:p>
          </p:txBody>
        </p:sp>
        <p:sp>
          <p:nvSpPr>
            <p:cNvPr id="5" name="Rectangle 4"/>
            <p:cNvSpPr/>
            <p:nvPr/>
          </p:nvSpPr>
          <p:spPr>
            <a:xfrm>
              <a:off x="5089620" y="4225676"/>
              <a:ext cx="90281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Oxbow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447129" y="5727739"/>
              <a:ext cx="8002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yazoo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5202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6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1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692696"/>
            <a:ext cx="8604448" cy="5630751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Meandering over time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63688" y="6426812"/>
            <a:ext cx="4775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Meandering dynamics – processes and rates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3568" y="3614586"/>
            <a:ext cx="5261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00635" y="4581128"/>
            <a:ext cx="5261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15816" y="3284984"/>
            <a:ext cx="5261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09674" y="2972612"/>
            <a:ext cx="5261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23728" y="3930762"/>
            <a:ext cx="5261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472727" y="1766768"/>
            <a:ext cx="5261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1131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810" t="64650" r="1569"/>
          <a:stretch/>
        </p:blipFill>
        <p:spPr>
          <a:xfrm>
            <a:off x="467544" y="692696"/>
            <a:ext cx="8064896" cy="5879637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-107504" y="3533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Modelling channel form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5724128" y="2492896"/>
            <a:ext cx="216024" cy="1008112"/>
          </a:xfrm>
          <a:prstGeom prst="straightConnector1">
            <a:avLst/>
          </a:prstGeom>
          <a:ln w="127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358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1600"/>
          <a:stretch/>
        </p:blipFill>
        <p:spPr>
          <a:xfrm>
            <a:off x="395536" y="1052736"/>
            <a:ext cx="5449708" cy="37486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207"/>
          <a:stretch/>
        </p:blipFill>
        <p:spPr>
          <a:xfrm>
            <a:off x="6133276" y="1028533"/>
            <a:ext cx="2736690" cy="3757664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Future models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52956" y="4988973"/>
            <a:ext cx="3147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Forward numerical modelling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31640" y="5661248"/>
            <a:ext cx="6744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drives meandering rates – discharge/flow or sediment ?</a:t>
            </a:r>
          </a:p>
        </p:txBody>
      </p:sp>
    </p:spTree>
    <p:extLst>
      <p:ext uri="{BB962C8B-B14F-4D97-AF65-F5344CB8AC3E}">
        <p14:creationId xmlns:p14="http://schemas.microsoft.com/office/powerpoint/2010/main" val="388307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Lab time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5536" y="908720"/>
            <a:ext cx="79864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1 of rivers (Today)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Fieldwork week in Lampeter </a:t>
            </a:r>
            <a:r>
              <a:rPr lang="de-DE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next week </a:t>
            </a:r>
            <a:r>
              <a:rPr lang="de-DE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Discharge measurements and river form.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154F33-38ED-2519-EF45-9AF3BFC4D0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738" t="34854" r="38007" b="19287"/>
          <a:stretch/>
        </p:blipFill>
        <p:spPr>
          <a:xfrm>
            <a:off x="651971" y="1916832"/>
            <a:ext cx="4856133" cy="4464496"/>
          </a:xfrm>
          <a:prstGeom prst="rect">
            <a:avLst/>
          </a:prstGeom>
        </p:spPr>
      </p:pic>
      <p:pic>
        <p:nvPicPr>
          <p:cNvPr id="5122" name="Picture 2" descr="University of Wales Trinity Saint David Lampeter Campus, Lampeter,  Ceredigion - See Around Britain">
            <a:extLst>
              <a:ext uri="{FF2B5EF4-FFF2-40B4-BE49-F238E27FC236}">
                <a16:creationId xmlns:a16="http://schemas.microsoft.com/office/drawing/2014/main" id="{41259C75-A994-A3CB-332B-F58A8FE0B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152" y="4725144"/>
            <a:ext cx="3266336" cy="1837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River Ilston | Ian Coates | Flickr">
            <a:extLst>
              <a:ext uri="{FF2B5EF4-FFF2-40B4-BE49-F238E27FC236}">
                <a16:creationId xmlns:a16="http://schemas.microsoft.com/office/drawing/2014/main" id="{BE8BC8B0-7754-59D4-1199-C5C028E6B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152" y="2451141"/>
            <a:ext cx="3266336" cy="2178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4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107504" y="404664"/>
            <a:ext cx="885698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Lab time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5536" y="908720"/>
            <a:ext cx="79864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1 of rivers (Today)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Fieldwork week in Lampeter </a:t>
            </a:r>
            <a:r>
              <a:rPr lang="de-DE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next week </a:t>
            </a:r>
            <a:r>
              <a:rPr lang="de-DE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Discharge measurements and river form.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154F33-38ED-2519-EF45-9AF3BFC4D0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738" t="34854" r="38007" b="19287"/>
          <a:stretch/>
        </p:blipFill>
        <p:spPr>
          <a:xfrm>
            <a:off x="651971" y="1916832"/>
            <a:ext cx="4856133" cy="4464496"/>
          </a:xfrm>
          <a:prstGeom prst="rect">
            <a:avLst/>
          </a:prstGeom>
        </p:spPr>
      </p:pic>
      <p:pic>
        <p:nvPicPr>
          <p:cNvPr id="5122" name="Picture 2" descr="University of Wales Trinity Saint David Lampeter Campus, Lampeter,  Ceredigion - See Around Britain">
            <a:extLst>
              <a:ext uri="{FF2B5EF4-FFF2-40B4-BE49-F238E27FC236}">
                <a16:creationId xmlns:a16="http://schemas.microsoft.com/office/drawing/2014/main" id="{41259C75-A994-A3CB-332B-F58A8FE0B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152" y="4725144"/>
            <a:ext cx="3266336" cy="1837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River Ilston | Ian Coates | Flickr">
            <a:extLst>
              <a:ext uri="{FF2B5EF4-FFF2-40B4-BE49-F238E27FC236}">
                <a16:creationId xmlns:a16="http://schemas.microsoft.com/office/drawing/2014/main" id="{BE8BC8B0-7754-59D4-1199-C5C028E6B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152" y="2451141"/>
            <a:ext cx="3266336" cy="2178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9F8EA8F-3159-8B74-0E4D-AB1AD4813965}"/>
              </a:ext>
            </a:extLst>
          </p:cNvPr>
          <p:cNvSpPr/>
          <p:nvPr/>
        </p:nvSpPr>
        <p:spPr>
          <a:xfrm>
            <a:off x="651971" y="3068960"/>
            <a:ext cx="4928141" cy="339715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80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650</TotalTime>
  <Words>1037</Words>
  <Application>Microsoft Office PowerPoint</Application>
  <PresentationFormat>On-screen Show (4:3)</PresentationFormat>
  <Paragraphs>214</Paragraphs>
  <Slides>22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-apple-system</vt:lpstr>
      <vt:lpstr>Arial</vt:lpstr>
      <vt:lpstr>Arial Black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Alissa Flatley</dc:creator>
  <cp:lastModifiedBy>Alissa Flatley</cp:lastModifiedBy>
  <cp:revision>831</cp:revision>
  <cp:lastPrinted>2015-05-19T16:48:02Z</cp:lastPrinted>
  <dcterms:created xsi:type="dcterms:W3CDTF">2015-05-03T17:48:07Z</dcterms:created>
  <dcterms:modified xsi:type="dcterms:W3CDTF">2023-10-16T07:04:08Z</dcterms:modified>
</cp:coreProperties>
</file>