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4"/>
  </p:sldMasterIdLst>
  <p:notesMasterIdLst>
    <p:notesMasterId r:id="rId9"/>
  </p:notesMasterIdLst>
  <p:handoutMasterIdLst>
    <p:handoutMasterId r:id="rId10"/>
  </p:handoutMasterIdLst>
  <p:sldIdLst>
    <p:sldId id="311" r:id="rId5"/>
    <p:sldId id="310" r:id="rId6"/>
    <p:sldId id="308" r:id="rId7"/>
    <p:sldId id="312" r:id="rId8"/>
  </p:sldIdLst>
  <p:sldSz cx="10058400" cy="77724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168">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467A"/>
    <a:srgbClr val="222F51"/>
    <a:srgbClr val="33707A"/>
    <a:srgbClr val="4495A2"/>
    <a:srgbClr val="429DA1"/>
    <a:srgbClr val="E0CF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976192-0272-2944-881F-D69F009D9278}" v="26" dt="2021-11-19T07:57:46.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65" autoAdjust="0"/>
    <p:restoredTop sz="95833" autoAdjust="0"/>
  </p:normalViewPr>
  <p:slideViewPr>
    <p:cSldViewPr snapToGrid="0">
      <p:cViewPr>
        <p:scale>
          <a:sx n="143" d="100"/>
          <a:sy n="143" d="100"/>
        </p:scale>
        <p:origin x="544" y="-1816"/>
      </p:cViewPr>
      <p:guideLst>
        <p:guide orient="horz" pos="2448"/>
        <p:guide pos="3168"/>
      </p:guideLst>
    </p:cSldViewPr>
  </p:slideViewPr>
  <p:outlineViewPr>
    <p:cViewPr>
      <p:scale>
        <a:sx n="33" d="100"/>
        <a:sy n="33" d="100"/>
      </p:scale>
      <p:origin x="0" y="-492"/>
    </p:cViewPr>
  </p:outlineViewPr>
  <p:notesTextViewPr>
    <p:cViewPr>
      <p:scale>
        <a:sx n="1" d="1"/>
        <a:sy n="1" d="1"/>
      </p:scale>
      <p:origin x="0" y="0"/>
    </p:cViewPr>
  </p:notesTextViewPr>
  <p:sorterViewPr>
    <p:cViewPr varScale="1">
      <p:scale>
        <a:sx n="1" d="1"/>
        <a:sy n="1" d="1"/>
      </p:scale>
      <p:origin x="0" y="-219"/>
    </p:cViewPr>
  </p:sorterViewPr>
  <p:notesViewPr>
    <p:cSldViewPr snapToGrid="0" showGuides="1">
      <p:cViewPr varScale="1">
        <p:scale>
          <a:sx n="88" d="100"/>
          <a:sy n="88" d="100"/>
        </p:scale>
        <p:origin x="381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heorghe Adrian Cot (1913213)" userId="3cb734e2-d64b-4073-8368-d574ee9a87db" providerId="ADAL" clId="{BE976192-0272-2944-881F-D69F009D9278}"/>
    <pc:docChg chg="undo custSel addSld delSld modSld sldOrd">
      <pc:chgData name="Gheorghe Adrian Cot (1913213)" userId="3cb734e2-d64b-4073-8368-d574ee9a87db" providerId="ADAL" clId="{BE976192-0272-2944-881F-D69F009D9278}" dt="2021-11-19T07:58:15.578" v="2856" actId="114"/>
      <pc:docMkLst>
        <pc:docMk/>
      </pc:docMkLst>
      <pc:sldChg chg="del">
        <pc:chgData name="Gheorghe Adrian Cot (1913213)" userId="3cb734e2-d64b-4073-8368-d574ee9a87db" providerId="ADAL" clId="{BE976192-0272-2944-881F-D69F009D9278}" dt="2021-11-19T03:01:28.505" v="5" actId="2696"/>
        <pc:sldMkLst>
          <pc:docMk/>
          <pc:sldMk cId="1830884916" sldId="299"/>
        </pc:sldMkLst>
      </pc:sldChg>
      <pc:sldChg chg="del">
        <pc:chgData name="Gheorghe Adrian Cot (1913213)" userId="3cb734e2-d64b-4073-8368-d574ee9a87db" providerId="ADAL" clId="{BE976192-0272-2944-881F-D69F009D9278}" dt="2021-11-19T03:01:22.350" v="0" actId="2696"/>
        <pc:sldMkLst>
          <pc:docMk/>
          <pc:sldMk cId="1407096708" sldId="303"/>
        </pc:sldMkLst>
      </pc:sldChg>
      <pc:sldChg chg="del">
        <pc:chgData name="Gheorghe Adrian Cot (1913213)" userId="3cb734e2-d64b-4073-8368-d574ee9a87db" providerId="ADAL" clId="{BE976192-0272-2944-881F-D69F009D9278}" dt="2021-11-19T03:01:24.038" v="1" actId="2696"/>
        <pc:sldMkLst>
          <pc:docMk/>
          <pc:sldMk cId="146031016" sldId="304"/>
        </pc:sldMkLst>
      </pc:sldChg>
      <pc:sldChg chg="del">
        <pc:chgData name="Gheorghe Adrian Cot (1913213)" userId="3cb734e2-d64b-4073-8368-d574ee9a87db" providerId="ADAL" clId="{BE976192-0272-2944-881F-D69F009D9278}" dt="2021-11-19T03:01:26.423" v="3" actId="2696"/>
        <pc:sldMkLst>
          <pc:docMk/>
          <pc:sldMk cId="2030187989" sldId="306"/>
        </pc:sldMkLst>
      </pc:sldChg>
      <pc:sldChg chg="del">
        <pc:chgData name="Gheorghe Adrian Cot (1913213)" userId="3cb734e2-d64b-4073-8368-d574ee9a87db" providerId="ADAL" clId="{BE976192-0272-2944-881F-D69F009D9278}" dt="2021-11-19T03:01:27.416" v="4" actId="2696"/>
        <pc:sldMkLst>
          <pc:docMk/>
          <pc:sldMk cId="2722958450" sldId="307"/>
        </pc:sldMkLst>
      </pc:sldChg>
      <pc:sldChg chg="delSp modSp mod">
        <pc:chgData name="Gheorghe Adrian Cot (1913213)" userId="3cb734e2-d64b-4073-8368-d574ee9a87db" providerId="ADAL" clId="{BE976192-0272-2944-881F-D69F009D9278}" dt="2021-11-19T07:29:27.388" v="2353" actId="20577"/>
        <pc:sldMkLst>
          <pc:docMk/>
          <pc:sldMk cId="1939599060" sldId="308"/>
        </pc:sldMkLst>
        <pc:spChg chg="mod">
          <ac:chgData name="Gheorghe Adrian Cot (1913213)" userId="3cb734e2-d64b-4073-8368-d574ee9a87db" providerId="ADAL" clId="{BE976192-0272-2944-881F-D69F009D9278}" dt="2021-11-19T06:04:46.325" v="1147" actId="14100"/>
          <ac:spMkLst>
            <pc:docMk/>
            <pc:sldMk cId="1939599060" sldId="308"/>
            <ac:spMk id="12" creationId="{A7EA3A70-E0AC-D44F-AD7C-1F280DD97BEC}"/>
          </ac:spMkLst>
        </pc:spChg>
        <pc:spChg chg="mod">
          <ac:chgData name="Gheorghe Adrian Cot (1913213)" userId="3cb734e2-d64b-4073-8368-d574ee9a87db" providerId="ADAL" clId="{BE976192-0272-2944-881F-D69F009D9278}" dt="2021-11-19T07:09:07.211" v="2204" actId="20577"/>
          <ac:spMkLst>
            <pc:docMk/>
            <pc:sldMk cId="1939599060" sldId="308"/>
            <ac:spMk id="13" creationId="{B24E44E6-D202-3A42-A7D2-005D534DBA7C}"/>
          </ac:spMkLst>
        </pc:spChg>
        <pc:spChg chg="mod">
          <ac:chgData name="Gheorghe Adrian Cot (1913213)" userId="3cb734e2-d64b-4073-8368-d574ee9a87db" providerId="ADAL" clId="{BE976192-0272-2944-881F-D69F009D9278}" dt="2021-11-19T06:26:17.263" v="1245" actId="1076"/>
          <ac:spMkLst>
            <pc:docMk/>
            <pc:sldMk cId="1939599060" sldId="308"/>
            <ac:spMk id="15" creationId="{6A35CE2F-934F-1349-A3A7-E33DEBBED021}"/>
          </ac:spMkLst>
        </pc:spChg>
        <pc:spChg chg="del mod">
          <ac:chgData name="Gheorghe Adrian Cot (1913213)" userId="3cb734e2-d64b-4073-8368-d574ee9a87db" providerId="ADAL" clId="{BE976192-0272-2944-881F-D69F009D9278}" dt="2021-11-19T06:11:57.645" v="1205" actId="478"/>
          <ac:spMkLst>
            <pc:docMk/>
            <pc:sldMk cId="1939599060" sldId="308"/>
            <ac:spMk id="16" creationId="{DB8D49D5-8C63-DA45-A073-48D518033CDD}"/>
          </ac:spMkLst>
        </pc:spChg>
        <pc:spChg chg="del mod">
          <ac:chgData name="Gheorghe Adrian Cot (1913213)" userId="3cb734e2-d64b-4073-8368-d574ee9a87db" providerId="ADAL" clId="{BE976192-0272-2944-881F-D69F009D9278}" dt="2021-11-19T06:11:54.754" v="1204" actId="478"/>
          <ac:spMkLst>
            <pc:docMk/>
            <pc:sldMk cId="1939599060" sldId="308"/>
            <ac:spMk id="17" creationId="{28A4E80F-77DB-A249-82B3-CD7CC59BC7D5}"/>
          </ac:spMkLst>
        </pc:spChg>
        <pc:spChg chg="mod">
          <ac:chgData name="Gheorghe Adrian Cot (1913213)" userId="3cb734e2-d64b-4073-8368-d574ee9a87db" providerId="ADAL" clId="{BE976192-0272-2944-881F-D69F009D9278}" dt="2021-11-19T06:44:31.864" v="1522" actId="20577"/>
          <ac:spMkLst>
            <pc:docMk/>
            <pc:sldMk cId="1939599060" sldId="308"/>
            <ac:spMk id="19" creationId="{4C88EE45-2F66-5F43-9513-56F46E4E14BD}"/>
          </ac:spMkLst>
        </pc:spChg>
        <pc:spChg chg="mod">
          <ac:chgData name="Gheorghe Adrian Cot (1913213)" userId="3cb734e2-d64b-4073-8368-d574ee9a87db" providerId="ADAL" clId="{BE976192-0272-2944-881F-D69F009D9278}" dt="2021-11-19T05:33:24.708" v="1090" actId="2710"/>
          <ac:spMkLst>
            <pc:docMk/>
            <pc:sldMk cId="1939599060" sldId="308"/>
            <ac:spMk id="43" creationId="{3ED4434A-7134-0747-87A0-C17A0181A2F7}"/>
          </ac:spMkLst>
        </pc:spChg>
        <pc:spChg chg="mod">
          <ac:chgData name="Gheorghe Adrian Cot (1913213)" userId="3cb734e2-d64b-4073-8368-d574ee9a87db" providerId="ADAL" clId="{BE976192-0272-2944-881F-D69F009D9278}" dt="2021-11-19T05:31:36.299" v="1073" actId="14100"/>
          <ac:spMkLst>
            <pc:docMk/>
            <pc:sldMk cId="1939599060" sldId="308"/>
            <ac:spMk id="47" creationId="{6F2557CC-2541-664D-A9D8-8940797CC009}"/>
          </ac:spMkLst>
        </pc:spChg>
        <pc:spChg chg="mod">
          <ac:chgData name="Gheorghe Adrian Cot (1913213)" userId="3cb734e2-d64b-4073-8368-d574ee9a87db" providerId="ADAL" clId="{BE976192-0272-2944-881F-D69F009D9278}" dt="2021-11-19T06:50:40.553" v="1613" actId="1076"/>
          <ac:spMkLst>
            <pc:docMk/>
            <pc:sldMk cId="1939599060" sldId="308"/>
            <ac:spMk id="56" creationId="{CC46FF6A-8ABB-CA46-814C-38678C12AAAE}"/>
          </ac:spMkLst>
        </pc:spChg>
        <pc:spChg chg="mod">
          <ac:chgData name="Gheorghe Adrian Cot (1913213)" userId="3cb734e2-d64b-4073-8368-d574ee9a87db" providerId="ADAL" clId="{BE976192-0272-2944-881F-D69F009D9278}" dt="2021-11-19T06:48:50.404" v="1612" actId="20577"/>
          <ac:spMkLst>
            <pc:docMk/>
            <pc:sldMk cId="1939599060" sldId="308"/>
            <ac:spMk id="57" creationId="{065E8040-012A-6E4C-9DCA-A3CCE7DF9586}"/>
          </ac:spMkLst>
        </pc:spChg>
        <pc:spChg chg="mod">
          <ac:chgData name="Gheorghe Adrian Cot (1913213)" userId="3cb734e2-d64b-4073-8368-d574ee9a87db" providerId="ADAL" clId="{BE976192-0272-2944-881F-D69F009D9278}" dt="2021-11-19T05:31:29.159" v="1072" actId="14100"/>
          <ac:spMkLst>
            <pc:docMk/>
            <pc:sldMk cId="1939599060" sldId="308"/>
            <ac:spMk id="62" creationId="{F0CA0495-2372-5245-B0EC-F65063EEFD5A}"/>
          </ac:spMkLst>
        </pc:spChg>
        <pc:spChg chg="mod">
          <ac:chgData name="Gheorghe Adrian Cot (1913213)" userId="3cb734e2-d64b-4073-8368-d574ee9a87db" providerId="ADAL" clId="{BE976192-0272-2944-881F-D69F009D9278}" dt="2021-11-19T07:29:27.388" v="2353" actId="20577"/>
          <ac:spMkLst>
            <pc:docMk/>
            <pc:sldMk cId="1939599060" sldId="308"/>
            <ac:spMk id="63" creationId="{F81904C0-B9C1-8940-A8C8-288746DE676F}"/>
          </ac:spMkLst>
        </pc:spChg>
        <pc:spChg chg="mod">
          <ac:chgData name="Gheorghe Adrian Cot (1913213)" userId="3cb734e2-d64b-4073-8368-d574ee9a87db" providerId="ADAL" clId="{BE976192-0272-2944-881F-D69F009D9278}" dt="2021-11-19T05:31:15.863" v="1071" actId="14100"/>
          <ac:spMkLst>
            <pc:docMk/>
            <pc:sldMk cId="1939599060" sldId="308"/>
            <ac:spMk id="68" creationId="{530E8060-A426-9C48-B571-3753296F2777}"/>
          </ac:spMkLst>
        </pc:spChg>
        <pc:spChg chg="mod">
          <ac:chgData name="Gheorghe Adrian Cot (1913213)" userId="3cb734e2-d64b-4073-8368-d574ee9a87db" providerId="ADAL" clId="{BE976192-0272-2944-881F-D69F009D9278}" dt="2021-11-19T05:31:51.848" v="1076" actId="14100"/>
          <ac:spMkLst>
            <pc:docMk/>
            <pc:sldMk cId="1939599060" sldId="308"/>
            <ac:spMk id="69" creationId="{0442F61F-D53A-1A45-A96B-4890B9829B9B}"/>
          </ac:spMkLst>
        </pc:spChg>
        <pc:spChg chg="mod">
          <ac:chgData name="Gheorghe Adrian Cot (1913213)" userId="3cb734e2-d64b-4073-8368-d574ee9a87db" providerId="ADAL" clId="{BE976192-0272-2944-881F-D69F009D9278}" dt="2021-11-19T06:38:24.985" v="1500" actId="20577"/>
          <ac:spMkLst>
            <pc:docMk/>
            <pc:sldMk cId="1939599060" sldId="308"/>
            <ac:spMk id="139" creationId="{0536F40E-5032-6B40-845E-6483398B61D8}"/>
          </ac:spMkLst>
        </pc:spChg>
        <pc:spChg chg="mod">
          <ac:chgData name="Gheorghe Adrian Cot (1913213)" userId="3cb734e2-d64b-4073-8368-d574ee9a87db" providerId="ADAL" clId="{BE976192-0272-2944-881F-D69F009D9278}" dt="2021-11-19T06:40:06.105" v="1503" actId="1076"/>
          <ac:spMkLst>
            <pc:docMk/>
            <pc:sldMk cId="1939599060" sldId="308"/>
            <ac:spMk id="140" creationId="{C8D91883-596E-3749-93CF-A797B3293306}"/>
          </ac:spMkLst>
        </pc:spChg>
        <pc:spChg chg="mod">
          <ac:chgData name="Gheorghe Adrian Cot (1913213)" userId="3cb734e2-d64b-4073-8368-d574ee9a87db" providerId="ADAL" clId="{BE976192-0272-2944-881F-D69F009D9278}" dt="2021-11-19T07:05:46.915" v="2071" actId="20577"/>
          <ac:spMkLst>
            <pc:docMk/>
            <pc:sldMk cId="1939599060" sldId="308"/>
            <ac:spMk id="145" creationId="{469B14D6-02F1-004E-A962-1AD4FD2887E7}"/>
          </ac:spMkLst>
        </pc:spChg>
        <pc:spChg chg="mod">
          <ac:chgData name="Gheorghe Adrian Cot (1913213)" userId="3cb734e2-d64b-4073-8368-d574ee9a87db" providerId="ADAL" clId="{BE976192-0272-2944-881F-D69F009D9278}" dt="2021-11-19T06:54:53.435" v="1646" actId="20577"/>
          <ac:spMkLst>
            <pc:docMk/>
            <pc:sldMk cId="1939599060" sldId="308"/>
            <ac:spMk id="146" creationId="{DCB9458D-E2D2-9944-9F7B-87425DD404BC}"/>
          </ac:spMkLst>
        </pc:spChg>
        <pc:spChg chg="mod">
          <ac:chgData name="Gheorghe Adrian Cot (1913213)" userId="3cb734e2-d64b-4073-8368-d574ee9a87db" providerId="ADAL" clId="{BE976192-0272-2944-881F-D69F009D9278}" dt="2021-11-19T05:32:39.330" v="1084" actId="14100"/>
          <ac:spMkLst>
            <pc:docMk/>
            <pc:sldMk cId="1939599060" sldId="308"/>
            <ac:spMk id="147" creationId="{D988AC5A-1315-B74D-963D-0575ED575C56}"/>
          </ac:spMkLst>
        </pc:spChg>
        <pc:cxnChg chg="mod">
          <ac:chgData name="Gheorghe Adrian Cot (1913213)" userId="3cb734e2-d64b-4073-8368-d574ee9a87db" providerId="ADAL" clId="{BE976192-0272-2944-881F-D69F009D9278}" dt="2021-11-19T06:26:17.263" v="1245" actId="1076"/>
          <ac:cxnSpMkLst>
            <pc:docMk/>
            <pc:sldMk cId="1939599060" sldId="308"/>
            <ac:cxnSpMk id="21" creationId="{EF3724EA-BABE-7241-99C7-9AE23EA9677B}"/>
          </ac:cxnSpMkLst>
        </pc:cxnChg>
        <pc:cxnChg chg="del mod">
          <ac:chgData name="Gheorghe Adrian Cot (1913213)" userId="3cb734e2-d64b-4073-8368-d574ee9a87db" providerId="ADAL" clId="{BE976192-0272-2944-881F-D69F009D9278}" dt="2021-11-19T06:12:06.958" v="1207" actId="478"/>
          <ac:cxnSpMkLst>
            <pc:docMk/>
            <pc:sldMk cId="1939599060" sldId="308"/>
            <ac:cxnSpMk id="25" creationId="{309F611D-3F3F-1744-89D5-91E219615F6D}"/>
          </ac:cxnSpMkLst>
        </pc:cxnChg>
        <pc:cxnChg chg="del mod">
          <ac:chgData name="Gheorghe Adrian Cot (1913213)" userId="3cb734e2-d64b-4073-8368-d574ee9a87db" providerId="ADAL" clId="{BE976192-0272-2944-881F-D69F009D9278}" dt="2021-11-19T06:12:04.015" v="1206" actId="478"/>
          <ac:cxnSpMkLst>
            <pc:docMk/>
            <pc:sldMk cId="1939599060" sldId="308"/>
            <ac:cxnSpMk id="29" creationId="{F854113A-2F77-F24B-A81B-F5175D4E89C7}"/>
          </ac:cxnSpMkLst>
        </pc:cxnChg>
        <pc:cxnChg chg="mod">
          <ac:chgData name="Gheorghe Adrian Cot (1913213)" userId="3cb734e2-d64b-4073-8368-d574ee9a87db" providerId="ADAL" clId="{BE976192-0272-2944-881F-D69F009D9278}" dt="2021-11-19T07:08:41.252" v="2169" actId="20577"/>
          <ac:cxnSpMkLst>
            <pc:docMk/>
            <pc:sldMk cId="1939599060" sldId="308"/>
            <ac:cxnSpMk id="37" creationId="{3965D657-BEFE-1847-8116-899D1ECD2A52}"/>
          </ac:cxnSpMkLst>
        </pc:cxnChg>
        <pc:cxnChg chg="mod">
          <ac:chgData name="Gheorghe Adrian Cot (1913213)" userId="3cb734e2-d64b-4073-8368-d574ee9a87db" providerId="ADAL" clId="{BE976192-0272-2944-881F-D69F009D9278}" dt="2021-11-19T07:08:41.252" v="2169" actId="20577"/>
          <ac:cxnSpMkLst>
            <pc:docMk/>
            <pc:sldMk cId="1939599060" sldId="308"/>
            <ac:cxnSpMk id="40" creationId="{A0E89274-6F2C-8348-8142-A19A8FD80C4B}"/>
          </ac:cxnSpMkLst>
        </pc:cxnChg>
        <pc:cxnChg chg="mod">
          <ac:chgData name="Gheorghe Adrian Cot (1913213)" userId="3cb734e2-d64b-4073-8368-d574ee9a87db" providerId="ADAL" clId="{BE976192-0272-2944-881F-D69F009D9278}" dt="2021-11-19T05:33:16.787" v="1088" actId="1076"/>
          <ac:cxnSpMkLst>
            <pc:docMk/>
            <pc:sldMk cId="1939599060" sldId="308"/>
            <ac:cxnSpMk id="45" creationId="{1BFF4C2B-E746-B641-B2D9-1DFC21DBDBD2}"/>
          </ac:cxnSpMkLst>
        </pc:cxnChg>
        <pc:cxnChg chg="mod">
          <ac:chgData name="Gheorghe Adrian Cot (1913213)" userId="3cb734e2-d64b-4073-8368-d574ee9a87db" providerId="ADAL" clId="{BE976192-0272-2944-881F-D69F009D9278}" dt="2021-11-19T06:50:40.553" v="1613" actId="1076"/>
          <ac:cxnSpMkLst>
            <pc:docMk/>
            <pc:sldMk cId="1939599060" sldId="308"/>
            <ac:cxnSpMk id="59" creationId="{65AF81CF-9208-5240-AE6F-B4E353D37A69}"/>
          </ac:cxnSpMkLst>
        </pc:cxnChg>
        <pc:cxnChg chg="mod">
          <ac:chgData name="Gheorghe Adrian Cot (1913213)" userId="3cb734e2-d64b-4073-8368-d574ee9a87db" providerId="ADAL" clId="{BE976192-0272-2944-881F-D69F009D9278}" dt="2021-11-19T05:32:17.246" v="1080" actId="14100"/>
          <ac:cxnSpMkLst>
            <pc:docMk/>
            <pc:sldMk cId="1939599060" sldId="308"/>
            <ac:cxnSpMk id="65" creationId="{2B747B78-700F-3E4A-9D3E-6593349FA4D2}"/>
          </ac:cxnSpMkLst>
        </pc:cxnChg>
        <pc:cxnChg chg="mod">
          <ac:chgData name="Gheorghe Adrian Cot (1913213)" userId="3cb734e2-d64b-4073-8368-d574ee9a87db" providerId="ADAL" clId="{BE976192-0272-2944-881F-D69F009D9278}" dt="2021-11-19T05:31:55.206" v="1077" actId="14100"/>
          <ac:cxnSpMkLst>
            <pc:docMk/>
            <pc:sldMk cId="1939599060" sldId="308"/>
            <ac:cxnSpMk id="71" creationId="{693F9D15-60D0-6441-AEC9-9D4D1A02DEB4}"/>
          </ac:cxnSpMkLst>
        </pc:cxnChg>
        <pc:cxnChg chg="mod">
          <ac:chgData name="Gheorghe Adrian Cot (1913213)" userId="3cb734e2-d64b-4073-8368-d574ee9a87db" providerId="ADAL" clId="{BE976192-0272-2944-881F-D69F009D9278}" dt="2021-11-19T06:40:29.875" v="1510" actId="14100"/>
          <ac:cxnSpMkLst>
            <pc:docMk/>
            <pc:sldMk cId="1939599060" sldId="308"/>
            <ac:cxnSpMk id="142" creationId="{9B2DEC74-E08E-0D49-9FED-83159ABC2A0F}"/>
          </ac:cxnSpMkLst>
        </pc:cxnChg>
      </pc:sldChg>
      <pc:sldChg chg="del">
        <pc:chgData name="Gheorghe Adrian Cot (1913213)" userId="3cb734e2-d64b-4073-8368-d574ee9a87db" providerId="ADAL" clId="{BE976192-0272-2944-881F-D69F009D9278}" dt="2021-11-19T03:01:25.344" v="2" actId="2696"/>
        <pc:sldMkLst>
          <pc:docMk/>
          <pc:sldMk cId="1698204070" sldId="309"/>
        </pc:sldMkLst>
      </pc:sldChg>
      <pc:sldChg chg="delSp modSp mod">
        <pc:chgData name="Gheorghe Adrian Cot (1913213)" userId="3cb734e2-d64b-4073-8368-d574ee9a87db" providerId="ADAL" clId="{BE976192-0272-2944-881F-D69F009D9278}" dt="2021-11-19T06:21:40.693" v="1243" actId="20577"/>
        <pc:sldMkLst>
          <pc:docMk/>
          <pc:sldMk cId="3079165295" sldId="310"/>
        </pc:sldMkLst>
        <pc:spChg chg="mod">
          <ac:chgData name="Gheorghe Adrian Cot (1913213)" userId="3cb734e2-d64b-4073-8368-d574ee9a87db" providerId="ADAL" clId="{BE976192-0272-2944-881F-D69F009D9278}" dt="2021-11-19T05:26:10.805" v="1015" actId="2710"/>
          <ac:spMkLst>
            <pc:docMk/>
            <pc:sldMk cId="3079165295" sldId="310"/>
            <ac:spMk id="50" creationId="{611CDAC2-DAED-1445-A3A0-6BBF9D244918}"/>
          </ac:spMkLst>
        </pc:spChg>
        <pc:spChg chg="del mod">
          <ac:chgData name="Gheorghe Adrian Cot (1913213)" userId="3cb734e2-d64b-4073-8368-d574ee9a87db" providerId="ADAL" clId="{BE976192-0272-2944-881F-D69F009D9278}" dt="2021-11-19T03:31:07.247" v="151" actId="478"/>
          <ac:spMkLst>
            <pc:docMk/>
            <pc:sldMk cId="3079165295" sldId="310"/>
            <ac:spMk id="52" creationId="{73230FE3-75AA-C14D-9E88-60E4509B9649}"/>
          </ac:spMkLst>
        </pc:spChg>
        <pc:spChg chg="mod">
          <ac:chgData name="Gheorghe Adrian Cot (1913213)" userId="3cb734e2-d64b-4073-8368-d574ee9a87db" providerId="ADAL" clId="{BE976192-0272-2944-881F-D69F009D9278}" dt="2021-11-19T06:21:40.693" v="1243" actId="20577"/>
          <ac:spMkLst>
            <pc:docMk/>
            <pc:sldMk cId="3079165295" sldId="310"/>
            <ac:spMk id="54" creationId="{03B5C3E5-DAA9-BA47-88EA-25FBDB13964A}"/>
          </ac:spMkLst>
        </pc:spChg>
        <pc:spChg chg="mod">
          <ac:chgData name="Gheorghe Adrian Cot (1913213)" userId="3cb734e2-d64b-4073-8368-d574ee9a87db" providerId="ADAL" clId="{BE976192-0272-2944-881F-D69F009D9278}" dt="2021-11-19T06:03:02.540" v="1143" actId="20577"/>
          <ac:spMkLst>
            <pc:docMk/>
            <pc:sldMk cId="3079165295" sldId="310"/>
            <ac:spMk id="57" creationId="{5A1B9B7B-3464-8148-BFF8-F8D22B9104F7}"/>
          </ac:spMkLst>
        </pc:spChg>
        <pc:spChg chg="mod">
          <ac:chgData name="Gheorghe Adrian Cot (1913213)" userId="3cb734e2-d64b-4073-8368-d574ee9a87db" providerId="ADAL" clId="{BE976192-0272-2944-881F-D69F009D9278}" dt="2021-11-19T06:03:55.940" v="1144" actId="1076"/>
          <ac:spMkLst>
            <pc:docMk/>
            <pc:sldMk cId="3079165295" sldId="310"/>
            <ac:spMk id="58" creationId="{1FB0559A-A256-9641-9A8D-5ECAD5AE2FD2}"/>
          </ac:spMkLst>
        </pc:spChg>
        <pc:spChg chg="mod">
          <ac:chgData name="Gheorghe Adrian Cot (1913213)" userId="3cb734e2-d64b-4073-8368-d574ee9a87db" providerId="ADAL" clId="{BE976192-0272-2944-881F-D69F009D9278}" dt="2021-11-19T06:04:13.973" v="1145" actId="1076"/>
          <ac:spMkLst>
            <pc:docMk/>
            <pc:sldMk cId="3079165295" sldId="310"/>
            <ac:spMk id="59" creationId="{CCDE464F-A3E0-7444-9752-3DB06EE2D284}"/>
          </ac:spMkLst>
        </pc:spChg>
      </pc:sldChg>
      <pc:sldChg chg="addSp delSp modSp new mod ord">
        <pc:chgData name="Gheorghe Adrian Cot (1913213)" userId="3cb734e2-d64b-4073-8368-d574ee9a87db" providerId="ADAL" clId="{BE976192-0272-2944-881F-D69F009D9278}" dt="2021-11-19T07:21:00.619" v="2309" actId="255"/>
        <pc:sldMkLst>
          <pc:docMk/>
          <pc:sldMk cId="1674141739" sldId="311"/>
        </pc:sldMkLst>
        <pc:spChg chg="del">
          <ac:chgData name="Gheorghe Adrian Cot (1913213)" userId="3cb734e2-d64b-4073-8368-d574ee9a87db" providerId="ADAL" clId="{BE976192-0272-2944-881F-D69F009D9278}" dt="2021-11-19T07:17:36.541" v="2207" actId="478"/>
          <ac:spMkLst>
            <pc:docMk/>
            <pc:sldMk cId="1674141739" sldId="311"/>
            <ac:spMk id="2" creationId="{4F567369-F8AF-7F40-B126-67E3D26947E8}"/>
          </ac:spMkLst>
        </pc:spChg>
        <pc:spChg chg="del">
          <ac:chgData name="Gheorghe Adrian Cot (1913213)" userId="3cb734e2-d64b-4073-8368-d574ee9a87db" providerId="ADAL" clId="{BE976192-0272-2944-881F-D69F009D9278}" dt="2021-11-19T07:17:38.223" v="2208" actId="478"/>
          <ac:spMkLst>
            <pc:docMk/>
            <pc:sldMk cId="1674141739" sldId="311"/>
            <ac:spMk id="3" creationId="{595419D6-DBDE-0D47-9812-4F18AC5C549E}"/>
          </ac:spMkLst>
        </pc:spChg>
        <pc:spChg chg="add mod">
          <ac:chgData name="Gheorghe Adrian Cot (1913213)" userId="3cb734e2-d64b-4073-8368-d574ee9a87db" providerId="ADAL" clId="{BE976192-0272-2944-881F-D69F009D9278}" dt="2021-11-19T07:21:00.619" v="2309" actId="255"/>
          <ac:spMkLst>
            <pc:docMk/>
            <pc:sldMk cId="1674141739" sldId="311"/>
            <ac:spMk id="4" creationId="{F928AFC5-D7B8-7144-8436-7F06E9E138A4}"/>
          </ac:spMkLst>
        </pc:spChg>
      </pc:sldChg>
      <pc:sldChg chg="addSp delSp modSp new mod">
        <pc:chgData name="Gheorghe Adrian Cot (1913213)" userId="3cb734e2-d64b-4073-8368-d574ee9a87db" providerId="ADAL" clId="{BE976192-0272-2944-881F-D69F009D9278}" dt="2021-11-19T07:58:15.578" v="2856" actId="114"/>
        <pc:sldMkLst>
          <pc:docMk/>
          <pc:sldMk cId="3129963741" sldId="312"/>
        </pc:sldMkLst>
        <pc:spChg chg="del">
          <ac:chgData name="Gheorghe Adrian Cot (1913213)" userId="3cb734e2-d64b-4073-8368-d574ee9a87db" providerId="ADAL" clId="{BE976192-0272-2944-881F-D69F009D9278}" dt="2021-11-19T07:21:26.226" v="2311" actId="478"/>
          <ac:spMkLst>
            <pc:docMk/>
            <pc:sldMk cId="3129963741" sldId="312"/>
            <ac:spMk id="2" creationId="{986274F8-991F-CD4E-B6BF-C199817CBC69}"/>
          </ac:spMkLst>
        </pc:spChg>
        <pc:spChg chg="del">
          <ac:chgData name="Gheorghe Adrian Cot (1913213)" userId="3cb734e2-d64b-4073-8368-d574ee9a87db" providerId="ADAL" clId="{BE976192-0272-2944-881F-D69F009D9278}" dt="2021-11-19T07:21:27.541" v="2312" actId="478"/>
          <ac:spMkLst>
            <pc:docMk/>
            <pc:sldMk cId="3129963741" sldId="312"/>
            <ac:spMk id="3" creationId="{87FE2A02-F11D-334B-97CE-BD6469EA5D53}"/>
          </ac:spMkLst>
        </pc:spChg>
        <pc:spChg chg="add mod">
          <ac:chgData name="Gheorghe Adrian Cot (1913213)" userId="3cb734e2-d64b-4073-8368-d574ee9a87db" providerId="ADAL" clId="{BE976192-0272-2944-881F-D69F009D9278}" dt="2021-11-19T07:58:15.578" v="2856" actId="114"/>
          <ac:spMkLst>
            <pc:docMk/>
            <pc:sldMk cId="3129963741" sldId="312"/>
            <ac:spMk id="4" creationId="{C6680067-19AE-8B49-AC99-0735CED1069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E69F8F8-BBC3-4562-BFD6-00ADEAA2506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567E2E0-0CA8-4553-890C-6FAA6F1054B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BDB4241-25CF-4C7B-8A7D-7D610FCF91A6}" type="datetime1">
              <a:rPr lang="en-GB" smtClean="0"/>
              <a:t>19/11/2021</a:t>
            </a:fld>
            <a:endParaRPr lang="en-GB"/>
          </a:p>
        </p:txBody>
      </p:sp>
      <p:sp>
        <p:nvSpPr>
          <p:cNvPr id="4" name="Footer Placeholder 3">
            <a:extLst>
              <a:ext uri="{FF2B5EF4-FFF2-40B4-BE49-F238E27FC236}">
                <a16:creationId xmlns:a16="http://schemas.microsoft.com/office/drawing/2014/main" id="{894DD3E0-9569-43DB-B2BE-18A5B7E919F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1C876F3-4524-42F7-A83E-696E61F791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E32D942-2BE8-4506-AA7A-A94092991BCE}" type="slidenum">
              <a:rPr lang="en-GB" smtClean="0"/>
              <a:t>‹#›</a:t>
            </a:fld>
            <a:endParaRPr lang="en-GB"/>
          </a:p>
        </p:txBody>
      </p:sp>
    </p:spTree>
    <p:extLst>
      <p:ext uri="{BB962C8B-B14F-4D97-AF65-F5344CB8AC3E}">
        <p14:creationId xmlns:p14="http://schemas.microsoft.com/office/powerpoint/2010/main" val="134911844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45CBDE5-0C52-497C-9EA7-05A25E2CAF72}" type="datetime1">
              <a:rPr lang="en-GB" noProof="0" smtClean="0"/>
              <a:t>19/11/2021</a:t>
            </a:fld>
            <a:endParaRPr lang="en-GB" noProof="0"/>
          </a:p>
        </p:txBody>
      </p:sp>
      <p:sp>
        <p:nvSpPr>
          <p:cNvPr id="4" name="Slide Image Placeholder 3"/>
          <p:cNvSpPr>
            <a:spLocks noGrp="1" noRot="1" noChangeAspect="1"/>
          </p:cNvSpPr>
          <p:nvPr>
            <p:ph type="sldImg" idx="2"/>
          </p:nvPr>
        </p:nvSpPr>
        <p:spPr>
          <a:xfrm>
            <a:off x="1431925" y="1143000"/>
            <a:ext cx="399415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B04A6B6-5FF8-4427-8A8E-9C18C940D506}" type="slidenum">
              <a:rPr lang="en-GB" noProof="0" smtClean="0"/>
              <a:t>‹#›</a:t>
            </a:fld>
            <a:endParaRPr lang="en-GB" noProof="0"/>
          </a:p>
        </p:txBody>
      </p:sp>
    </p:spTree>
    <p:extLst>
      <p:ext uri="{BB962C8B-B14F-4D97-AF65-F5344CB8AC3E}">
        <p14:creationId xmlns:p14="http://schemas.microsoft.com/office/powerpoint/2010/main" val="137989227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2B04A6B6-5FF8-4427-8A8E-9C18C940D506}" type="slidenum">
              <a:rPr lang="en-GB" smtClean="0"/>
              <a:t>2</a:t>
            </a:fld>
            <a:endParaRPr lang="en-GB"/>
          </a:p>
        </p:txBody>
      </p:sp>
    </p:spTree>
    <p:extLst>
      <p:ext uri="{BB962C8B-B14F-4D97-AF65-F5344CB8AC3E}">
        <p14:creationId xmlns:p14="http://schemas.microsoft.com/office/powerpoint/2010/main" val="1321121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2B04A6B6-5FF8-4427-8A8E-9C18C940D506}" type="slidenum">
              <a:rPr lang="en-GB" smtClean="0"/>
              <a:t>3</a:t>
            </a:fld>
            <a:endParaRPr lang="en-GB"/>
          </a:p>
        </p:txBody>
      </p:sp>
    </p:spTree>
    <p:extLst>
      <p:ext uri="{BB962C8B-B14F-4D97-AF65-F5344CB8AC3E}">
        <p14:creationId xmlns:p14="http://schemas.microsoft.com/office/powerpoint/2010/main" val="452005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4DD455-F6C1-4E93-8A65-8D23F4A53C98}"/>
              </a:ext>
            </a:extLst>
          </p:cNvPr>
          <p:cNvSpPr txBox="1"/>
          <p:nvPr userDrawn="1"/>
        </p:nvSpPr>
        <p:spPr>
          <a:xfrm>
            <a:off x="-3664527" y="2281765"/>
            <a:ext cx="3378201" cy="369332"/>
          </a:xfrm>
          <a:prstGeom prst="rect">
            <a:avLst/>
          </a:prstGeom>
          <a:noFill/>
        </p:spPr>
        <p:txBody>
          <a:bodyPr wrap="square" rtlCol="0">
            <a:spAutoFit/>
          </a:bodyPr>
          <a:lstStyle/>
          <a:p>
            <a:pPr algn="l" rtl="0" fontAlgn="base">
              <a:buFont typeface="Arial" panose="020B0604020202020204" pitchFamily="34" charset="0"/>
              <a:buChar char="•"/>
            </a:pPr>
            <a:endParaRPr lang="en-GB" sz="1800" b="0" i="0" noProof="0">
              <a:solidFill>
                <a:srgbClr val="000000"/>
              </a:solidFill>
              <a:effectLst/>
              <a:latin typeface="Times New Roman" panose="02020603050405020304" pitchFamily="18" charset="0"/>
            </a:endParaRPr>
          </a:p>
        </p:txBody>
      </p:sp>
      <p:sp>
        <p:nvSpPr>
          <p:cNvPr id="10" name="Picture Placeholder 9">
            <a:extLst>
              <a:ext uri="{FF2B5EF4-FFF2-40B4-BE49-F238E27FC236}">
                <a16:creationId xmlns:a16="http://schemas.microsoft.com/office/drawing/2014/main" id="{4B31BD48-03AE-483A-B104-25267608DA79}"/>
              </a:ext>
            </a:extLst>
          </p:cNvPr>
          <p:cNvSpPr>
            <a:spLocks noGrp="1"/>
          </p:cNvSpPr>
          <p:nvPr>
            <p:ph type="pic" sz="quarter" idx="11" hasCustomPrompt="1"/>
          </p:nvPr>
        </p:nvSpPr>
        <p:spPr>
          <a:xfrm>
            <a:off x="526824" y="1609344"/>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11" name="Picture Placeholder 9">
            <a:extLst>
              <a:ext uri="{FF2B5EF4-FFF2-40B4-BE49-F238E27FC236}">
                <a16:creationId xmlns:a16="http://schemas.microsoft.com/office/drawing/2014/main" id="{23D2373F-4D1E-4AA9-A51B-1D49B370A138}"/>
              </a:ext>
            </a:extLst>
          </p:cNvPr>
          <p:cNvSpPr>
            <a:spLocks noGrp="1"/>
          </p:cNvSpPr>
          <p:nvPr>
            <p:ph type="pic" sz="quarter" idx="12" hasCustomPrompt="1"/>
          </p:nvPr>
        </p:nvSpPr>
        <p:spPr>
          <a:xfrm>
            <a:off x="2931696" y="1609344"/>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12" name="Picture Placeholder 9">
            <a:extLst>
              <a:ext uri="{FF2B5EF4-FFF2-40B4-BE49-F238E27FC236}">
                <a16:creationId xmlns:a16="http://schemas.microsoft.com/office/drawing/2014/main" id="{5DC601A2-1347-41A1-A68C-28A04E286070}"/>
              </a:ext>
            </a:extLst>
          </p:cNvPr>
          <p:cNvSpPr>
            <a:spLocks noGrp="1"/>
          </p:cNvSpPr>
          <p:nvPr>
            <p:ph type="pic" sz="quarter" idx="13" hasCustomPrompt="1"/>
          </p:nvPr>
        </p:nvSpPr>
        <p:spPr>
          <a:xfrm>
            <a:off x="5334000" y="1609344"/>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13" name="Picture Placeholder 9">
            <a:extLst>
              <a:ext uri="{FF2B5EF4-FFF2-40B4-BE49-F238E27FC236}">
                <a16:creationId xmlns:a16="http://schemas.microsoft.com/office/drawing/2014/main" id="{C2CA3CD5-B379-4A13-ADB7-E956CF7E5F88}"/>
              </a:ext>
            </a:extLst>
          </p:cNvPr>
          <p:cNvSpPr>
            <a:spLocks noGrp="1"/>
          </p:cNvSpPr>
          <p:nvPr>
            <p:ph type="pic" sz="quarter" idx="14" hasCustomPrompt="1"/>
          </p:nvPr>
        </p:nvSpPr>
        <p:spPr>
          <a:xfrm>
            <a:off x="7703136" y="1609344"/>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16" name="Text Placeholder 7">
            <a:extLst>
              <a:ext uri="{FF2B5EF4-FFF2-40B4-BE49-F238E27FC236}">
                <a16:creationId xmlns:a16="http://schemas.microsoft.com/office/drawing/2014/main" id="{590306B0-3991-425C-9AC2-C67F60848C40}"/>
              </a:ext>
            </a:extLst>
          </p:cNvPr>
          <p:cNvSpPr>
            <a:spLocks noGrp="1"/>
          </p:cNvSpPr>
          <p:nvPr>
            <p:ph type="body" sz="quarter" idx="15" hasCustomPrompt="1"/>
          </p:nvPr>
        </p:nvSpPr>
        <p:spPr>
          <a:xfrm>
            <a:off x="502920" y="3593592"/>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17" name="Text Placeholder 7">
            <a:extLst>
              <a:ext uri="{FF2B5EF4-FFF2-40B4-BE49-F238E27FC236}">
                <a16:creationId xmlns:a16="http://schemas.microsoft.com/office/drawing/2014/main" id="{C7761B7C-AFEF-4899-900E-1E96BBB92A01}"/>
              </a:ext>
            </a:extLst>
          </p:cNvPr>
          <p:cNvSpPr>
            <a:spLocks noGrp="1"/>
          </p:cNvSpPr>
          <p:nvPr>
            <p:ph type="body" sz="quarter" idx="16" hasCustomPrompt="1"/>
          </p:nvPr>
        </p:nvSpPr>
        <p:spPr>
          <a:xfrm>
            <a:off x="2935224" y="3593592"/>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18" name="Text Placeholder 7">
            <a:extLst>
              <a:ext uri="{FF2B5EF4-FFF2-40B4-BE49-F238E27FC236}">
                <a16:creationId xmlns:a16="http://schemas.microsoft.com/office/drawing/2014/main" id="{A3EA995A-6D06-4251-B7E6-972800C219DF}"/>
              </a:ext>
            </a:extLst>
          </p:cNvPr>
          <p:cNvSpPr>
            <a:spLocks noGrp="1"/>
          </p:cNvSpPr>
          <p:nvPr>
            <p:ph type="body" sz="quarter" idx="17" hasCustomPrompt="1"/>
          </p:nvPr>
        </p:nvSpPr>
        <p:spPr>
          <a:xfrm>
            <a:off x="5330952" y="3589576"/>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19" name="Text Placeholder 7">
            <a:extLst>
              <a:ext uri="{FF2B5EF4-FFF2-40B4-BE49-F238E27FC236}">
                <a16:creationId xmlns:a16="http://schemas.microsoft.com/office/drawing/2014/main" id="{8850BE6E-0476-41FC-A265-DFFB1D0EAA23}"/>
              </a:ext>
            </a:extLst>
          </p:cNvPr>
          <p:cNvSpPr>
            <a:spLocks noGrp="1"/>
          </p:cNvSpPr>
          <p:nvPr>
            <p:ph type="body" sz="quarter" idx="18" hasCustomPrompt="1"/>
          </p:nvPr>
        </p:nvSpPr>
        <p:spPr>
          <a:xfrm>
            <a:off x="7699248" y="3589576"/>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20" name="Picture Placeholder 9">
            <a:extLst>
              <a:ext uri="{FF2B5EF4-FFF2-40B4-BE49-F238E27FC236}">
                <a16:creationId xmlns:a16="http://schemas.microsoft.com/office/drawing/2014/main" id="{5CD98D1F-1980-4B17-8103-7A6278B6958C}"/>
              </a:ext>
            </a:extLst>
          </p:cNvPr>
          <p:cNvSpPr>
            <a:spLocks noGrp="1"/>
          </p:cNvSpPr>
          <p:nvPr>
            <p:ph type="pic" sz="quarter" idx="19" hasCustomPrompt="1"/>
          </p:nvPr>
        </p:nvSpPr>
        <p:spPr>
          <a:xfrm>
            <a:off x="534840" y="4757621"/>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21" name="Picture Placeholder 9">
            <a:extLst>
              <a:ext uri="{FF2B5EF4-FFF2-40B4-BE49-F238E27FC236}">
                <a16:creationId xmlns:a16="http://schemas.microsoft.com/office/drawing/2014/main" id="{29BA4FAB-ABBD-45F5-836A-2E80C1A151D9}"/>
              </a:ext>
            </a:extLst>
          </p:cNvPr>
          <p:cNvSpPr>
            <a:spLocks noGrp="1"/>
          </p:cNvSpPr>
          <p:nvPr>
            <p:ph type="pic" sz="quarter" idx="20" hasCustomPrompt="1"/>
          </p:nvPr>
        </p:nvSpPr>
        <p:spPr>
          <a:xfrm>
            <a:off x="2939712" y="4757621"/>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22" name="Picture Placeholder 9">
            <a:extLst>
              <a:ext uri="{FF2B5EF4-FFF2-40B4-BE49-F238E27FC236}">
                <a16:creationId xmlns:a16="http://schemas.microsoft.com/office/drawing/2014/main" id="{C11CD7F5-D42C-46B9-8812-38C289F95BC0}"/>
              </a:ext>
            </a:extLst>
          </p:cNvPr>
          <p:cNvSpPr>
            <a:spLocks noGrp="1"/>
          </p:cNvSpPr>
          <p:nvPr>
            <p:ph type="pic" sz="quarter" idx="21" hasCustomPrompt="1"/>
          </p:nvPr>
        </p:nvSpPr>
        <p:spPr>
          <a:xfrm>
            <a:off x="5342016" y="4757621"/>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23" name="Picture Placeholder 9">
            <a:extLst>
              <a:ext uri="{FF2B5EF4-FFF2-40B4-BE49-F238E27FC236}">
                <a16:creationId xmlns:a16="http://schemas.microsoft.com/office/drawing/2014/main" id="{F0C99775-2418-4F92-9B29-65FF1743DC1F}"/>
              </a:ext>
            </a:extLst>
          </p:cNvPr>
          <p:cNvSpPr>
            <a:spLocks noGrp="1"/>
          </p:cNvSpPr>
          <p:nvPr>
            <p:ph type="pic" sz="quarter" idx="22" hasCustomPrompt="1"/>
          </p:nvPr>
        </p:nvSpPr>
        <p:spPr>
          <a:xfrm>
            <a:off x="7711152" y="4757621"/>
            <a:ext cx="1828800" cy="18288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
        <p:nvSpPr>
          <p:cNvPr id="24" name="Text Placeholder 7">
            <a:extLst>
              <a:ext uri="{FF2B5EF4-FFF2-40B4-BE49-F238E27FC236}">
                <a16:creationId xmlns:a16="http://schemas.microsoft.com/office/drawing/2014/main" id="{2127C5EF-1667-43B7-86D7-4D7669ADB864}"/>
              </a:ext>
            </a:extLst>
          </p:cNvPr>
          <p:cNvSpPr>
            <a:spLocks noGrp="1"/>
          </p:cNvSpPr>
          <p:nvPr>
            <p:ph type="body" sz="quarter" idx="23" hasCustomPrompt="1"/>
          </p:nvPr>
        </p:nvSpPr>
        <p:spPr>
          <a:xfrm>
            <a:off x="228600" y="6741869"/>
            <a:ext cx="2404872"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25" name="Text Placeholder 7">
            <a:extLst>
              <a:ext uri="{FF2B5EF4-FFF2-40B4-BE49-F238E27FC236}">
                <a16:creationId xmlns:a16="http://schemas.microsoft.com/office/drawing/2014/main" id="{F4A2BB55-6E4D-4467-92F9-D6D6E97409BC}"/>
              </a:ext>
            </a:extLst>
          </p:cNvPr>
          <p:cNvSpPr>
            <a:spLocks noGrp="1"/>
          </p:cNvSpPr>
          <p:nvPr>
            <p:ph type="body" sz="quarter" idx="24" hasCustomPrompt="1"/>
          </p:nvPr>
        </p:nvSpPr>
        <p:spPr>
          <a:xfrm>
            <a:off x="2943240" y="6741869"/>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26" name="Text Placeholder 7">
            <a:extLst>
              <a:ext uri="{FF2B5EF4-FFF2-40B4-BE49-F238E27FC236}">
                <a16:creationId xmlns:a16="http://schemas.microsoft.com/office/drawing/2014/main" id="{6544DD3D-B593-4974-A499-9C76958A260E}"/>
              </a:ext>
            </a:extLst>
          </p:cNvPr>
          <p:cNvSpPr>
            <a:spLocks noGrp="1"/>
          </p:cNvSpPr>
          <p:nvPr>
            <p:ph type="body" sz="quarter" idx="25" hasCustomPrompt="1"/>
          </p:nvPr>
        </p:nvSpPr>
        <p:spPr>
          <a:xfrm>
            <a:off x="5338968" y="6737853"/>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27" name="Text Placeholder 7">
            <a:extLst>
              <a:ext uri="{FF2B5EF4-FFF2-40B4-BE49-F238E27FC236}">
                <a16:creationId xmlns:a16="http://schemas.microsoft.com/office/drawing/2014/main" id="{F5EA0096-2F18-4E41-9D22-9C8F84CD4915}"/>
              </a:ext>
            </a:extLst>
          </p:cNvPr>
          <p:cNvSpPr>
            <a:spLocks noGrp="1"/>
          </p:cNvSpPr>
          <p:nvPr>
            <p:ph type="body" sz="quarter" idx="26" hasCustomPrompt="1"/>
          </p:nvPr>
        </p:nvSpPr>
        <p:spPr>
          <a:xfrm>
            <a:off x="7707264" y="6737853"/>
            <a:ext cx="1828800" cy="731520"/>
          </a:xfrm>
        </p:spPr>
        <p:txBody>
          <a:bodyPr rtlCol="0">
            <a:normAutofit/>
          </a:bodyPr>
          <a:lstStyle>
            <a:lvl1pPr marL="0" indent="0" algn="ctr">
              <a:lnSpc>
                <a:spcPts val="2300"/>
              </a:lnSpc>
              <a:buNone/>
              <a:defRPr sz="1800">
                <a:solidFill>
                  <a:schemeClr val="tx1">
                    <a:lumMod val="75000"/>
                    <a:lumOff val="25000"/>
                  </a:schemeClr>
                </a:solidFill>
                <a:latin typeface="+mn-lt"/>
              </a:defRPr>
            </a:lvl1pPr>
            <a:lvl2pPr marL="502896" indent="0">
              <a:buNone/>
              <a:defRPr>
                <a:latin typeface="+mj-lt"/>
              </a:defRPr>
            </a:lvl2pPr>
            <a:lvl3pPr marL="1005792" indent="0">
              <a:buNone/>
              <a:defRPr>
                <a:latin typeface="+mj-lt"/>
              </a:defRPr>
            </a:lvl3pPr>
            <a:lvl4pPr marL="1508687" indent="0">
              <a:buNone/>
              <a:defRPr>
                <a:latin typeface="+mj-lt"/>
              </a:defRPr>
            </a:lvl4pPr>
            <a:lvl5pPr marL="2011582" indent="0">
              <a:buNone/>
              <a:defRPr>
                <a:latin typeface="+mj-lt"/>
              </a:defRPr>
            </a:lvl5pPr>
          </a:lstStyle>
          <a:p>
            <a:pPr lvl="0" rtl="0"/>
            <a:r>
              <a:rPr lang="en-GB" noProof="0"/>
              <a:t>Click to add text</a:t>
            </a:r>
          </a:p>
        </p:txBody>
      </p:sp>
      <p:sp>
        <p:nvSpPr>
          <p:cNvPr id="2" name="Title 1">
            <a:extLst>
              <a:ext uri="{FF2B5EF4-FFF2-40B4-BE49-F238E27FC236}">
                <a16:creationId xmlns:a16="http://schemas.microsoft.com/office/drawing/2014/main" id="{FE45974D-E6E8-4362-B413-8183A143B7E8}"/>
              </a:ext>
            </a:extLst>
          </p:cNvPr>
          <p:cNvSpPr>
            <a:spLocks noGrp="1"/>
          </p:cNvSpPr>
          <p:nvPr>
            <p:ph type="title"/>
          </p:nvPr>
        </p:nvSpPr>
        <p:spPr>
          <a:xfrm>
            <a:off x="457200" y="413812"/>
            <a:ext cx="9144000" cy="640080"/>
          </a:xfrm>
        </p:spPr>
        <p:txBody>
          <a:bodyPr rtlCol="0" anchor="ctr">
            <a:normAutofit/>
          </a:bodyPr>
          <a:lstStyle>
            <a:lvl1pPr algn="ctr">
              <a:defRPr sz="3600"/>
            </a:lvl1pPr>
          </a:lstStyle>
          <a:p>
            <a:pPr rtl="0"/>
            <a:r>
              <a:rPr lang="en-GB" noProof="0"/>
              <a:t>Click to edit Master title style</a:t>
            </a:r>
          </a:p>
        </p:txBody>
      </p:sp>
    </p:spTree>
    <p:extLst>
      <p:ext uri="{BB962C8B-B14F-4D97-AF65-F5344CB8AC3E}">
        <p14:creationId xmlns:p14="http://schemas.microsoft.com/office/powerpoint/2010/main" val="4228334697"/>
      </p:ext>
    </p:extLst>
  </p:cSld>
  <p:clrMapOvr>
    <a:masterClrMapping/>
  </p:clrMapOvr>
  <p:extLst>
    <p:ext uri="{DCECCB84-F9BA-43D5-87BE-67443E8EF086}">
      <p15:sldGuideLst xmlns:p15="http://schemas.microsoft.com/office/powerpoint/2012/main">
        <p15:guide id="5" pos="3168" userDrawn="1">
          <p15:clr>
            <a:srgbClr val="FBAE40"/>
          </p15:clr>
        </p15:guide>
        <p15:guide id="6" pos="1656" userDrawn="1">
          <p15:clr>
            <a:srgbClr val="FBAE40"/>
          </p15:clr>
        </p15:guide>
        <p15:guide id="7" pos="46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9C65-F2D3-4AF9-B02C-AB7993329211}"/>
              </a:ext>
            </a:extLst>
          </p:cNvPr>
          <p:cNvSpPr>
            <a:spLocks noGrp="1"/>
          </p:cNvSpPr>
          <p:nvPr>
            <p:ph type="title" hasCustomPrompt="1"/>
          </p:nvPr>
        </p:nvSpPr>
        <p:spPr>
          <a:xfrm>
            <a:off x="457200" y="4572000"/>
            <a:ext cx="3977640" cy="2761488"/>
          </a:xfrm>
        </p:spPr>
        <p:txBody>
          <a:bodyPr rtlCol="0" anchor="b">
            <a:normAutofit/>
          </a:bodyPr>
          <a:lstStyle>
            <a:lvl1pPr>
              <a:lnSpc>
                <a:spcPts val="7000"/>
              </a:lnSpc>
              <a:defRPr sz="4800">
                <a:solidFill>
                  <a:schemeClr val="tx1">
                    <a:lumMod val="75000"/>
                    <a:lumOff val="25000"/>
                  </a:schemeClr>
                </a:solidFill>
              </a:defRPr>
            </a:lvl1pPr>
          </a:lstStyle>
          <a:p>
            <a:pPr rtl="0"/>
            <a:r>
              <a:rPr lang="en-GB" noProof="0"/>
              <a:t>Click to edit text</a:t>
            </a:r>
          </a:p>
        </p:txBody>
      </p:sp>
      <p:sp>
        <p:nvSpPr>
          <p:cNvPr id="3" name="Picture Placeholder 9">
            <a:extLst>
              <a:ext uri="{FF2B5EF4-FFF2-40B4-BE49-F238E27FC236}">
                <a16:creationId xmlns:a16="http://schemas.microsoft.com/office/drawing/2014/main" id="{DABA2BF8-D0BA-427A-BEE8-B579B631FAC4}"/>
              </a:ext>
            </a:extLst>
          </p:cNvPr>
          <p:cNvSpPr>
            <a:spLocks noGrp="1"/>
          </p:cNvSpPr>
          <p:nvPr>
            <p:ph type="pic" sz="quarter" idx="14" hasCustomPrompt="1"/>
          </p:nvPr>
        </p:nvSpPr>
        <p:spPr>
          <a:xfrm>
            <a:off x="4434840" y="0"/>
            <a:ext cx="5623560" cy="562356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Tree>
    <p:extLst>
      <p:ext uri="{BB962C8B-B14F-4D97-AF65-F5344CB8AC3E}">
        <p14:creationId xmlns:p14="http://schemas.microsoft.com/office/powerpoint/2010/main" val="3469151770"/>
      </p:ext>
    </p:extLst>
  </p:cSld>
  <p:clrMapOvr>
    <a:masterClrMapping/>
  </p:clrMapOvr>
  <p:extLst>
    <p:ext uri="{DCECCB84-F9BA-43D5-87BE-67443E8EF086}">
      <p15:sldGuideLst xmlns:p15="http://schemas.microsoft.com/office/powerpoint/2012/main">
        <p15:guide id="1" pos="3168" userDrawn="1">
          <p15:clr>
            <a:srgbClr val="FBAE40"/>
          </p15:clr>
        </p15:guide>
        <p15:guide id="4" orient="horz" pos="2448"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DBE82-5494-4835-9BE4-5BDA302D7103}"/>
              </a:ext>
            </a:extLst>
          </p:cNvPr>
          <p:cNvSpPr>
            <a:spLocks noGrp="1"/>
          </p:cNvSpPr>
          <p:nvPr>
            <p:ph type="title"/>
          </p:nvPr>
        </p:nvSpPr>
        <p:spPr>
          <a:xfrm>
            <a:off x="484632" y="2221992"/>
            <a:ext cx="3977640" cy="3639312"/>
          </a:xfrm>
        </p:spPr>
        <p:txBody>
          <a:bodyPr rtlCol="0" anchor="t">
            <a:normAutofit/>
          </a:bodyPr>
          <a:lstStyle>
            <a:lvl1pPr>
              <a:lnSpc>
                <a:spcPts val="7000"/>
              </a:lnSpc>
              <a:defRPr sz="4800">
                <a:solidFill>
                  <a:schemeClr val="bg1"/>
                </a:solidFill>
              </a:defRPr>
            </a:lvl1pPr>
          </a:lstStyle>
          <a:p>
            <a:pPr rtl="0"/>
            <a:r>
              <a:rPr lang="en-GB" noProof="0"/>
              <a:t>Click to edit Master title style</a:t>
            </a:r>
          </a:p>
        </p:txBody>
      </p:sp>
      <p:sp>
        <p:nvSpPr>
          <p:cNvPr id="3" name="Picture Placeholder 9">
            <a:extLst>
              <a:ext uri="{FF2B5EF4-FFF2-40B4-BE49-F238E27FC236}">
                <a16:creationId xmlns:a16="http://schemas.microsoft.com/office/drawing/2014/main" id="{6612CC72-F014-4A22-97AB-06364DB37F9D}"/>
              </a:ext>
            </a:extLst>
          </p:cNvPr>
          <p:cNvSpPr>
            <a:spLocks noGrp="1"/>
          </p:cNvSpPr>
          <p:nvPr>
            <p:ph type="pic" sz="quarter" idx="14" hasCustomPrompt="1"/>
          </p:nvPr>
        </p:nvSpPr>
        <p:spPr>
          <a:xfrm>
            <a:off x="4434840" y="457200"/>
            <a:ext cx="5623560" cy="68580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Tree>
    <p:extLst>
      <p:ext uri="{BB962C8B-B14F-4D97-AF65-F5344CB8AC3E}">
        <p14:creationId xmlns:p14="http://schemas.microsoft.com/office/powerpoint/2010/main" val="4027710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28051-C660-49C2-A89E-659C720E94A4}"/>
              </a:ext>
            </a:extLst>
          </p:cNvPr>
          <p:cNvSpPr>
            <a:spLocks noGrp="1"/>
          </p:cNvSpPr>
          <p:nvPr>
            <p:ph type="title" hasCustomPrompt="1"/>
          </p:nvPr>
        </p:nvSpPr>
        <p:spPr>
          <a:xfrm>
            <a:off x="457200" y="3108960"/>
            <a:ext cx="3977640" cy="1847088"/>
          </a:xfrm>
        </p:spPr>
        <p:txBody>
          <a:bodyPr rtlCol="0">
            <a:normAutofit/>
          </a:bodyPr>
          <a:lstStyle>
            <a:lvl1pPr>
              <a:lnSpc>
                <a:spcPts val="7000"/>
              </a:lnSpc>
              <a:defRPr sz="4800">
                <a:solidFill>
                  <a:schemeClr val="tx1">
                    <a:lumMod val="75000"/>
                    <a:lumOff val="25000"/>
                  </a:schemeClr>
                </a:solidFill>
              </a:defRPr>
            </a:lvl1pPr>
          </a:lstStyle>
          <a:p>
            <a:pPr rtl="0"/>
            <a:r>
              <a:rPr lang="en-GB" noProof="0"/>
              <a:t>Click to edit text</a:t>
            </a:r>
          </a:p>
        </p:txBody>
      </p:sp>
      <p:sp>
        <p:nvSpPr>
          <p:cNvPr id="4" name="Picture Placeholder 9">
            <a:extLst>
              <a:ext uri="{FF2B5EF4-FFF2-40B4-BE49-F238E27FC236}">
                <a16:creationId xmlns:a16="http://schemas.microsoft.com/office/drawing/2014/main" id="{D455EB27-FA02-4383-AECF-DAEF082EC3A7}"/>
              </a:ext>
            </a:extLst>
          </p:cNvPr>
          <p:cNvSpPr>
            <a:spLocks noGrp="1"/>
          </p:cNvSpPr>
          <p:nvPr>
            <p:ph type="pic" sz="quarter" idx="14" hasCustomPrompt="1"/>
          </p:nvPr>
        </p:nvSpPr>
        <p:spPr>
          <a:xfrm>
            <a:off x="4434840" y="457200"/>
            <a:ext cx="5623560" cy="685800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Tree>
    <p:extLst>
      <p:ext uri="{BB962C8B-B14F-4D97-AF65-F5344CB8AC3E}">
        <p14:creationId xmlns:p14="http://schemas.microsoft.com/office/powerpoint/2010/main" val="271324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28051-C660-49C2-A89E-659C720E94A4}"/>
              </a:ext>
            </a:extLst>
          </p:cNvPr>
          <p:cNvSpPr>
            <a:spLocks noGrp="1"/>
          </p:cNvSpPr>
          <p:nvPr>
            <p:ph type="title" hasCustomPrompt="1"/>
          </p:nvPr>
        </p:nvSpPr>
        <p:spPr>
          <a:xfrm>
            <a:off x="457200" y="457200"/>
            <a:ext cx="3447288" cy="2670048"/>
          </a:xfrm>
        </p:spPr>
        <p:txBody>
          <a:bodyPr rtlCol="0" anchor="t">
            <a:normAutofit/>
          </a:bodyPr>
          <a:lstStyle>
            <a:lvl1pPr>
              <a:lnSpc>
                <a:spcPts val="7000"/>
              </a:lnSpc>
              <a:defRPr sz="4800">
                <a:solidFill>
                  <a:schemeClr val="tx1">
                    <a:lumMod val="75000"/>
                    <a:lumOff val="25000"/>
                  </a:schemeClr>
                </a:solidFill>
              </a:defRPr>
            </a:lvl1pPr>
          </a:lstStyle>
          <a:p>
            <a:pPr rtl="0"/>
            <a:r>
              <a:rPr lang="en-GB" noProof="0"/>
              <a:t>Click to edit text</a:t>
            </a:r>
          </a:p>
        </p:txBody>
      </p:sp>
      <p:sp>
        <p:nvSpPr>
          <p:cNvPr id="3" name="Picture Placeholder 9">
            <a:extLst>
              <a:ext uri="{FF2B5EF4-FFF2-40B4-BE49-F238E27FC236}">
                <a16:creationId xmlns:a16="http://schemas.microsoft.com/office/drawing/2014/main" id="{A4EE1991-EEB1-4E05-8D9E-971C1B8A200C}"/>
              </a:ext>
            </a:extLst>
          </p:cNvPr>
          <p:cNvSpPr>
            <a:spLocks noGrp="1"/>
          </p:cNvSpPr>
          <p:nvPr>
            <p:ph type="pic" sz="quarter" idx="14" hasCustomPrompt="1"/>
          </p:nvPr>
        </p:nvSpPr>
        <p:spPr>
          <a:xfrm>
            <a:off x="4434840" y="2148840"/>
            <a:ext cx="5623560" cy="5623560"/>
          </a:xfrm>
        </p:spPr>
        <p:txBody>
          <a:bodyPr rtlCol="0">
            <a:normAutofit/>
          </a:bodyPr>
          <a:lstStyle>
            <a:lvl1pPr marL="0" indent="0">
              <a:buNone/>
              <a:defRPr sz="2400">
                <a:solidFill>
                  <a:schemeClr val="tx1">
                    <a:lumMod val="75000"/>
                    <a:lumOff val="25000"/>
                  </a:schemeClr>
                </a:solidFill>
              </a:defRPr>
            </a:lvl1pPr>
          </a:lstStyle>
          <a:p>
            <a:pPr rtl="0"/>
            <a:r>
              <a:rPr lang="en-GB" noProof="0"/>
              <a:t>Add Image</a:t>
            </a:r>
          </a:p>
        </p:txBody>
      </p:sp>
    </p:spTree>
    <p:extLst>
      <p:ext uri="{BB962C8B-B14F-4D97-AF65-F5344CB8AC3E}">
        <p14:creationId xmlns:p14="http://schemas.microsoft.com/office/powerpoint/2010/main" val="39776015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1516" y="413811"/>
            <a:ext cx="8675370" cy="1502305"/>
          </a:xfrm>
          <a:prstGeom prst="rect">
            <a:avLst/>
          </a:prstGeom>
        </p:spPr>
        <p:txBody>
          <a:bodyPr vert="horz" lIns="91440" tIns="45720" rIns="91440" bIns="45720" rtlCol="0" anchor="ctr">
            <a:normAutofit/>
          </a:bodyPr>
          <a:lstStyle/>
          <a:p>
            <a:pPr rtl="0"/>
            <a:r>
              <a:rPr lang="en-GB" noProof="1"/>
              <a:t>Click to edit Master title style</a:t>
            </a:r>
          </a:p>
        </p:txBody>
      </p:sp>
      <p:sp>
        <p:nvSpPr>
          <p:cNvPr id="3" name="Text Placeholder 2"/>
          <p:cNvSpPr>
            <a:spLocks noGrp="1"/>
          </p:cNvSpPr>
          <p:nvPr>
            <p:ph type="body" idx="1"/>
          </p:nvPr>
        </p:nvSpPr>
        <p:spPr>
          <a:xfrm>
            <a:off x="691516" y="2069042"/>
            <a:ext cx="8675370" cy="4931516"/>
          </a:xfrm>
          <a:prstGeom prst="rect">
            <a:avLst/>
          </a:prstGeom>
        </p:spPr>
        <p:txBody>
          <a:bodyPr vert="horz" lIns="91440" tIns="45720" rIns="91440" bIns="45720" rtlCol="0">
            <a:normAutofit/>
          </a:bodyPr>
          <a:lstStyle/>
          <a:p>
            <a:pPr lvl="0" rtl="0"/>
            <a:r>
              <a:rPr lang="en-GB" noProof="1"/>
              <a:t>Click to edit Master text styles</a:t>
            </a:r>
          </a:p>
          <a:p>
            <a:pPr lvl="1" rtl="0"/>
            <a:r>
              <a:rPr lang="en-GB" noProof="1"/>
              <a:t>Second level</a:t>
            </a:r>
          </a:p>
          <a:p>
            <a:pPr lvl="2" rtl="0"/>
            <a:r>
              <a:rPr lang="en-GB" noProof="1"/>
              <a:t>Third level</a:t>
            </a:r>
          </a:p>
          <a:p>
            <a:pPr lvl="3" rtl="0"/>
            <a:r>
              <a:rPr lang="en-GB" noProof="1"/>
              <a:t>Quarter level</a:t>
            </a:r>
          </a:p>
          <a:p>
            <a:pPr lvl="4" rtl="0"/>
            <a:r>
              <a:rPr lang="en-GB" noProof="1"/>
              <a:t>Fifth level</a:t>
            </a:r>
          </a:p>
        </p:txBody>
      </p:sp>
    </p:spTree>
    <p:extLst>
      <p:ext uri="{BB962C8B-B14F-4D97-AF65-F5344CB8AC3E}">
        <p14:creationId xmlns:p14="http://schemas.microsoft.com/office/powerpoint/2010/main" val="880597152"/>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Lst>
  <p:txStyles>
    <p:titleStyle>
      <a:lvl1pPr algn="l" defTabSz="1005791" rtl="0" eaLnBrk="1" latinLnBrk="0" hangingPunct="1">
        <a:lnSpc>
          <a:spcPct val="90000"/>
        </a:lnSpc>
        <a:spcBef>
          <a:spcPct val="0"/>
        </a:spcBef>
        <a:buNone/>
        <a:defRPr sz="4839" kern="1200">
          <a:solidFill>
            <a:schemeClr val="tx1"/>
          </a:solidFill>
          <a:latin typeface="+mj-lt"/>
          <a:ea typeface="+mj-ea"/>
          <a:cs typeface="+mj-cs"/>
        </a:defRPr>
      </a:lvl1pPr>
    </p:titleStyle>
    <p:bodyStyle>
      <a:lvl1pPr marL="251447" indent="-251447" algn="l" defTabSz="1005791" rtl="0" eaLnBrk="1" latinLnBrk="0" hangingPunct="1">
        <a:lnSpc>
          <a:spcPct val="90000"/>
        </a:lnSpc>
        <a:spcBef>
          <a:spcPts val="1100"/>
        </a:spcBef>
        <a:buFont typeface="Arial" panose="020B0604020202020204" pitchFamily="34" charset="0"/>
        <a:buChar char="•"/>
        <a:defRPr sz="3080" kern="1200">
          <a:solidFill>
            <a:schemeClr val="tx1"/>
          </a:solidFill>
          <a:latin typeface="+mn-lt"/>
          <a:ea typeface="+mn-ea"/>
          <a:cs typeface="+mn-cs"/>
        </a:defRPr>
      </a:lvl1pPr>
      <a:lvl2pPr marL="754343" indent="-251447" algn="l" defTabSz="1005791" rtl="0" eaLnBrk="1" latinLnBrk="0" hangingPunct="1">
        <a:lnSpc>
          <a:spcPct val="90000"/>
        </a:lnSpc>
        <a:spcBef>
          <a:spcPts val="550"/>
        </a:spcBef>
        <a:buFont typeface="Arial" panose="020B0604020202020204" pitchFamily="34" charset="0"/>
        <a:buChar char="•"/>
        <a:defRPr sz="2640" kern="1200">
          <a:solidFill>
            <a:schemeClr val="tx1"/>
          </a:solidFill>
          <a:latin typeface="+mn-lt"/>
          <a:ea typeface="+mn-ea"/>
          <a:cs typeface="+mn-cs"/>
        </a:defRPr>
      </a:lvl2pPr>
      <a:lvl3pPr marL="1257239" indent="-251447" algn="l" defTabSz="1005791" rtl="0" eaLnBrk="1" latinLnBrk="0" hangingPunct="1">
        <a:lnSpc>
          <a:spcPct val="90000"/>
        </a:lnSpc>
        <a:spcBef>
          <a:spcPts val="550"/>
        </a:spcBef>
        <a:buFont typeface="Arial" panose="020B0604020202020204" pitchFamily="34" charset="0"/>
        <a:buChar char="•"/>
        <a:defRPr sz="2200" kern="1200">
          <a:solidFill>
            <a:schemeClr val="tx1"/>
          </a:solidFill>
          <a:latin typeface="+mn-lt"/>
          <a:ea typeface="+mn-ea"/>
          <a:cs typeface="+mn-cs"/>
        </a:defRPr>
      </a:lvl3pPr>
      <a:lvl4pPr marL="1760134" indent="-251447" algn="l" defTabSz="1005791"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4pPr>
      <a:lvl5pPr marL="2263029" indent="-251447" algn="l" defTabSz="1005791"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5pPr>
      <a:lvl6pPr marL="2765924" indent="-251447" algn="l" defTabSz="1005791"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6pPr>
      <a:lvl7pPr marL="3268820" indent="-251447" algn="l" defTabSz="1005791"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7pPr>
      <a:lvl8pPr marL="3771716" indent="-251447" algn="l" defTabSz="1005791"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8pPr>
      <a:lvl9pPr marL="4274611" indent="-251447" algn="l" defTabSz="1005791"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9pPr>
    </p:bodyStyle>
    <p:otherStyle>
      <a:defPPr>
        <a:defRPr lang="en-US"/>
      </a:defPPr>
      <a:lvl1pPr marL="0" algn="l" defTabSz="1005791" rtl="0" eaLnBrk="1" latinLnBrk="0" hangingPunct="1">
        <a:defRPr sz="1980" kern="1200">
          <a:solidFill>
            <a:schemeClr val="tx1"/>
          </a:solidFill>
          <a:latin typeface="+mn-lt"/>
          <a:ea typeface="+mn-ea"/>
          <a:cs typeface="+mn-cs"/>
        </a:defRPr>
      </a:lvl1pPr>
      <a:lvl2pPr marL="502896" algn="l" defTabSz="1005791" rtl="0" eaLnBrk="1" latinLnBrk="0" hangingPunct="1">
        <a:defRPr sz="1980" kern="1200">
          <a:solidFill>
            <a:schemeClr val="tx1"/>
          </a:solidFill>
          <a:latin typeface="+mn-lt"/>
          <a:ea typeface="+mn-ea"/>
          <a:cs typeface="+mn-cs"/>
        </a:defRPr>
      </a:lvl2pPr>
      <a:lvl3pPr marL="1005791" algn="l" defTabSz="1005791" rtl="0" eaLnBrk="1" latinLnBrk="0" hangingPunct="1">
        <a:defRPr sz="1980" kern="1200">
          <a:solidFill>
            <a:schemeClr val="tx1"/>
          </a:solidFill>
          <a:latin typeface="+mn-lt"/>
          <a:ea typeface="+mn-ea"/>
          <a:cs typeface="+mn-cs"/>
        </a:defRPr>
      </a:lvl3pPr>
      <a:lvl4pPr marL="1508686" algn="l" defTabSz="1005791" rtl="0" eaLnBrk="1" latinLnBrk="0" hangingPunct="1">
        <a:defRPr sz="1980" kern="1200">
          <a:solidFill>
            <a:schemeClr val="tx1"/>
          </a:solidFill>
          <a:latin typeface="+mn-lt"/>
          <a:ea typeface="+mn-ea"/>
          <a:cs typeface="+mn-cs"/>
        </a:defRPr>
      </a:lvl4pPr>
      <a:lvl5pPr marL="2011582" algn="l" defTabSz="1005791" rtl="0" eaLnBrk="1" latinLnBrk="0" hangingPunct="1">
        <a:defRPr sz="1980" kern="1200">
          <a:solidFill>
            <a:schemeClr val="tx1"/>
          </a:solidFill>
          <a:latin typeface="+mn-lt"/>
          <a:ea typeface="+mn-ea"/>
          <a:cs typeface="+mn-cs"/>
        </a:defRPr>
      </a:lvl5pPr>
      <a:lvl6pPr marL="2514477" algn="l" defTabSz="1005791" rtl="0" eaLnBrk="1" latinLnBrk="0" hangingPunct="1">
        <a:defRPr sz="1980" kern="1200">
          <a:solidFill>
            <a:schemeClr val="tx1"/>
          </a:solidFill>
          <a:latin typeface="+mn-lt"/>
          <a:ea typeface="+mn-ea"/>
          <a:cs typeface="+mn-cs"/>
        </a:defRPr>
      </a:lvl6pPr>
      <a:lvl7pPr marL="3017373" algn="l" defTabSz="1005791" rtl="0" eaLnBrk="1" latinLnBrk="0" hangingPunct="1">
        <a:defRPr sz="1980" kern="1200">
          <a:solidFill>
            <a:schemeClr val="tx1"/>
          </a:solidFill>
          <a:latin typeface="+mn-lt"/>
          <a:ea typeface="+mn-ea"/>
          <a:cs typeface="+mn-cs"/>
        </a:defRPr>
      </a:lvl7pPr>
      <a:lvl8pPr marL="3520267" algn="l" defTabSz="1005791" rtl="0" eaLnBrk="1" latinLnBrk="0" hangingPunct="1">
        <a:defRPr sz="1980" kern="1200">
          <a:solidFill>
            <a:schemeClr val="tx1"/>
          </a:solidFill>
          <a:latin typeface="+mn-lt"/>
          <a:ea typeface="+mn-ea"/>
          <a:cs typeface="+mn-cs"/>
        </a:defRPr>
      </a:lvl8pPr>
      <a:lvl9pPr marL="4023163" algn="l" defTabSz="1005791" rtl="0" eaLnBrk="1" latinLnBrk="0" hangingPunct="1">
        <a:defRPr sz="198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8" userDrawn="1">
          <p15:clr>
            <a:srgbClr val="F26B43"/>
          </p15:clr>
        </p15:guide>
        <p15:guide id="2" orient="horz" pos="288" userDrawn="1">
          <p15:clr>
            <a:srgbClr val="F26B43"/>
          </p15:clr>
        </p15:guide>
        <p15:guide id="3" pos="6048" userDrawn="1">
          <p15:clr>
            <a:srgbClr val="F26B43"/>
          </p15:clr>
        </p15:guide>
        <p15:guide id="4" orient="horz" pos="46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16/j.suc.2005.05.009" TargetMode="External"/><Relationship Id="rId2" Type="http://schemas.openxmlformats.org/officeDocument/2006/relationships/hyperlink" Target="https://doi.org/10.1007/978-1-4615-7993-9_10" TargetMode="External"/><Relationship Id="rId1" Type="http://schemas.openxmlformats.org/officeDocument/2006/relationships/slideLayout" Target="../slideLayouts/slideLayout2.xml"/><Relationship Id="rId4" Type="http://schemas.openxmlformats.org/officeDocument/2006/relationships/hyperlink" Target="https://www.niddk.nih.gov/health-information/digestive-diseases/digestive-system-how-it-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928AFC5-D7B8-7144-8436-7F06E9E138A4}"/>
              </a:ext>
            </a:extLst>
          </p:cNvPr>
          <p:cNvSpPr txBox="1"/>
          <p:nvPr/>
        </p:nvSpPr>
        <p:spPr>
          <a:xfrm>
            <a:off x="977153" y="1873624"/>
            <a:ext cx="7180729" cy="3046988"/>
          </a:xfrm>
          <a:prstGeom prst="rect">
            <a:avLst/>
          </a:prstGeom>
          <a:noFill/>
        </p:spPr>
        <p:txBody>
          <a:bodyPr wrap="square" rtlCol="0">
            <a:spAutoFit/>
          </a:bodyPr>
          <a:lstStyle/>
          <a:p>
            <a:r>
              <a:rPr lang="en-US" sz="3200" dirty="0"/>
              <a:t>Gheorghe Adrian Cot</a:t>
            </a:r>
          </a:p>
          <a:p>
            <a:r>
              <a:rPr lang="en-US" sz="3200" dirty="0"/>
              <a:t>1913213</a:t>
            </a:r>
          </a:p>
          <a:p>
            <a:r>
              <a:rPr lang="en-US" sz="3200" dirty="0"/>
              <a:t>BMHP5003</a:t>
            </a:r>
          </a:p>
          <a:p>
            <a:r>
              <a:rPr lang="en-US" sz="3200" dirty="0"/>
              <a:t>Introduction to Physiology</a:t>
            </a:r>
          </a:p>
          <a:p>
            <a:r>
              <a:rPr lang="en-US" sz="3200" dirty="0"/>
              <a:t>Mumtaz </a:t>
            </a:r>
            <a:r>
              <a:rPr lang="en-US" sz="3200" dirty="0" err="1"/>
              <a:t>Goolam</a:t>
            </a:r>
            <a:endParaRPr lang="en-US" sz="3200" dirty="0"/>
          </a:p>
          <a:p>
            <a:r>
              <a:rPr lang="en-US" sz="3200" dirty="0"/>
              <a:t>Task 1</a:t>
            </a:r>
          </a:p>
        </p:txBody>
      </p:sp>
    </p:spTree>
    <p:extLst>
      <p:ext uri="{BB962C8B-B14F-4D97-AF65-F5344CB8AC3E}">
        <p14:creationId xmlns:p14="http://schemas.microsoft.com/office/powerpoint/2010/main" val="1674141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0A6BEB1-F92C-4A73-A5F9-1CB69D90BE97}"/>
              </a:ext>
            </a:extLst>
          </p:cNvPr>
          <p:cNvSpPr>
            <a:spLocks noGrp="1"/>
          </p:cNvSpPr>
          <p:nvPr>
            <p:ph type="title"/>
          </p:nvPr>
        </p:nvSpPr>
        <p:spPr>
          <a:xfrm>
            <a:off x="457200" y="99785"/>
            <a:ext cx="9144000" cy="577109"/>
          </a:xfrm>
        </p:spPr>
        <p:txBody>
          <a:bodyPr rtlCol="0">
            <a:normAutofit/>
          </a:bodyPr>
          <a:lstStyle/>
          <a:p>
            <a:pPr rtl="0"/>
            <a:r>
              <a:rPr lang="en-GB" sz="1400" noProof="1"/>
              <a:t>DIGESTIVE SYSTEM- ANATOMICAL STRUCTURE AND FUNCTION</a:t>
            </a:r>
          </a:p>
        </p:txBody>
      </p:sp>
      <p:pic>
        <p:nvPicPr>
          <p:cNvPr id="36" name="Picture Placeholder 35" descr="Diagram&#10;&#10;Description automatically generated">
            <a:extLst>
              <a:ext uri="{FF2B5EF4-FFF2-40B4-BE49-F238E27FC236}">
                <a16:creationId xmlns:a16="http://schemas.microsoft.com/office/drawing/2014/main" id="{40080089-9B5C-5445-8B48-31001EB78248}"/>
              </a:ext>
            </a:extLst>
          </p:cNvPr>
          <p:cNvPicPr>
            <a:picLocks noGrp="1" noChangeAspect="1"/>
          </p:cNvPicPr>
          <p:nvPr>
            <p:ph type="pic" sz="quarter" idx="11"/>
          </p:nvPr>
        </p:nvPicPr>
        <p:blipFill>
          <a:blip r:embed="rId3"/>
          <a:srcRect t="6238" b="6238"/>
          <a:stretch>
            <a:fillRect/>
          </a:stretch>
        </p:blipFill>
        <p:spPr>
          <a:xfrm>
            <a:off x="5141866" y="829501"/>
            <a:ext cx="4394200" cy="4302414"/>
          </a:xfrm>
        </p:spPr>
      </p:pic>
      <p:sp>
        <p:nvSpPr>
          <p:cNvPr id="50" name="Text Placeholder 49">
            <a:extLst>
              <a:ext uri="{FF2B5EF4-FFF2-40B4-BE49-F238E27FC236}">
                <a16:creationId xmlns:a16="http://schemas.microsoft.com/office/drawing/2014/main" id="{611CDAC2-DAED-1445-A3A0-6BBF9D244918}"/>
              </a:ext>
            </a:extLst>
          </p:cNvPr>
          <p:cNvSpPr>
            <a:spLocks noGrp="1"/>
          </p:cNvSpPr>
          <p:nvPr>
            <p:ph type="body" sz="quarter" idx="23"/>
          </p:nvPr>
        </p:nvSpPr>
        <p:spPr>
          <a:xfrm>
            <a:off x="228600" y="829501"/>
            <a:ext cx="4586336" cy="5120037"/>
          </a:xfrm>
        </p:spPr>
        <p:txBody>
          <a:bodyPr>
            <a:normAutofit/>
          </a:bodyPr>
          <a:lstStyle/>
          <a:p>
            <a:pPr>
              <a:lnSpc>
                <a:spcPct val="150000"/>
              </a:lnSpc>
            </a:pPr>
            <a:r>
              <a:rPr lang="en-GB" sz="800" dirty="0"/>
              <a:t>Humans could not survive without food, water, and oxygen. The digestive system is a collection of organs that convert what we consume into substances that can be utilized by the body for energy, growth, and recover. After several chemical actions have broken down the food and extracted the nutrients, the residue is eliminated as waste. The whole process comprise numerous organs and can take several hours at times (Tucker, 2015).</a:t>
            </a:r>
          </a:p>
          <a:p>
            <a:endParaRPr lang="en-US" dirty="0"/>
          </a:p>
        </p:txBody>
      </p:sp>
      <p:sp>
        <p:nvSpPr>
          <p:cNvPr id="54" name="Text Placeholder 53">
            <a:extLst>
              <a:ext uri="{FF2B5EF4-FFF2-40B4-BE49-F238E27FC236}">
                <a16:creationId xmlns:a16="http://schemas.microsoft.com/office/drawing/2014/main" id="{03B5C3E5-DAA9-BA47-88EA-25FBDB13964A}"/>
              </a:ext>
            </a:extLst>
          </p:cNvPr>
          <p:cNvSpPr>
            <a:spLocks noGrp="1"/>
          </p:cNvSpPr>
          <p:nvPr>
            <p:ph type="body" sz="quarter" idx="24"/>
          </p:nvPr>
        </p:nvSpPr>
        <p:spPr>
          <a:xfrm>
            <a:off x="330200" y="1913777"/>
            <a:ext cx="4586336" cy="1316312"/>
          </a:xfrm>
          <a:solidFill>
            <a:schemeClr val="accent6">
              <a:lumMod val="20000"/>
              <a:lumOff val="80000"/>
            </a:schemeClr>
          </a:solidFill>
        </p:spPr>
        <p:txBody>
          <a:bodyPr>
            <a:normAutofit/>
          </a:bodyPr>
          <a:lstStyle/>
          <a:p>
            <a:r>
              <a:rPr lang="en-GB" sz="1200" dirty="0"/>
              <a:t>Digestion</a:t>
            </a:r>
          </a:p>
          <a:p>
            <a:pPr>
              <a:lnSpc>
                <a:spcPct val="150000"/>
              </a:lnSpc>
            </a:pPr>
            <a:r>
              <a:rPr lang="en-GB" sz="800" dirty="0"/>
              <a:t>Mouth: intake, masticate, and propulsion; beginning of starch digestion; blending and protein dissolution occur in the stomach. The small intestine is responsible for carbohydrate and fat digestion, as well as absorption. Waste and excretion are carried out by the large intestine. </a:t>
            </a:r>
          </a:p>
          <a:p>
            <a:pPr>
              <a:lnSpc>
                <a:spcPct val="150000"/>
              </a:lnSpc>
            </a:pPr>
            <a:endParaRPr lang="en-GB" sz="800" dirty="0"/>
          </a:p>
          <a:p>
            <a:endParaRPr lang="en-GB" sz="800" dirty="0"/>
          </a:p>
          <a:p>
            <a:endParaRPr lang="en-US" sz="800" dirty="0"/>
          </a:p>
        </p:txBody>
      </p:sp>
      <p:sp>
        <p:nvSpPr>
          <p:cNvPr id="57" name="TextBox 56">
            <a:extLst>
              <a:ext uri="{FF2B5EF4-FFF2-40B4-BE49-F238E27FC236}">
                <a16:creationId xmlns:a16="http://schemas.microsoft.com/office/drawing/2014/main" id="{5A1B9B7B-3464-8148-BFF8-F8D22B9104F7}"/>
              </a:ext>
            </a:extLst>
          </p:cNvPr>
          <p:cNvSpPr txBox="1"/>
          <p:nvPr/>
        </p:nvSpPr>
        <p:spPr>
          <a:xfrm>
            <a:off x="330200" y="3405827"/>
            <a:ext cx="4586336" cy="1180260"/>
          </a:xfrm>
          <a:prstGeom prst="rect">
            <a:avLst/>
          </a:prstGeom>
          <a:solidFill>
            <a:schemeClr val="bg1">
              <a:lumMod val="75000"/>
            </a:schemeClr>
          </a:solidFill>
        </p:spPr>
        <p:txBody>
          <a:bodyPr wrap="square" rtlCol="0">
            <a:spAutoFit/>
          </a:bodyPr>
          <a:lstStyle/>
          <a:p>
            <a:pPr>
              <a:lnSpc>
                <a:spcPct val="150000"/>
              </a:lnSpc>
            </a:pPr>
            <a:r>
              <a:rPr lang="en-GB" sz="800" dirty="0"/>
              <a:t>Food is broken down, chewed, and partially digested in the mouth in the first stage of digestion, so that it is more easily able to permeate the oesophagus.</a:t>
            </a:r>
          </a:p>
          <a:p>
            <a:pPr>
              <a:lnSpc>
                <a:spcPct val="150000"/>
              </a:lnSpc>
            </a:pPr>
            <a:r>
              <a:rPr lang="en-GB" sz="800" dirty="0"/>
              <a:t>Functions: </a:t>
            </a:r>
          </a:p>
          <a:p>
            <a:pPr>
              <a:lnSpc>
                <a:spcPct val="150000"/>
              </a:lnSpc>
            </a:pPr>
            <a:r>
              <a:rPr lang="en-GB" sz="800" dirty="0"/>
              <a:t>- lubricate the food with mucus</a:t>
            </a:r>
          </a:p>
          <a:p>
            <a:pPr>
              <a:lnSpc>
                <a:spcPct val="150000"/>
              </a:lnSpc>
            </a:pPr>
            <a:r>
              <a:rPr lang="en-GB" sz="800" dirty="0"/>
              <a:t>- to begin dissolution</a:t>
            </a:r>
          </a:p>
          <a:p>
            <a:pPr>
              <a:lnSpc>
                <a:spcPct val="150000"/>
              </a:lnSpc>
            </a:pPr>
            <a:r>
              <a:rPr lang="en-GB" sz="800" dirty="0"/>
              <a:t>- to maintain oral hygiene</a:t>
            </a:r>
          </a:p>
        </p:txBody>
      </p:sp>
      <p:sp>
        <p:nvSpPr>
          <p:cNvPr id="58" name="TextBox 57">
            <a:extLst>
              <a:ext uri="{FF2B5EF4-FFF2-40B4-BE49-F238E27FC236}">
                <a16:creationId xmlns:a16="http://schemas.microsoft.com/office/drawing/2014/main" id="{1FB0559A-A256-9641-9A8D-5ECAD5AE2FD2}"/>
              </a:ext>
            </a:extLst>
          </p:cNvPr>
          <p:cNvSpPr txBox="1"/>
          <p:nvPr/>
        </p:nvSpPr>
        <p:spPr>
          <a:xfrm>
            <a:off x="330200" y="4818784"/>
            <a:ext cx="4586335" cy="626262"/>
          </a:xfrm>
          <a:prstGeom prst="rect">
            <a:avLst/>
          </a:prstGeom>
          <a:solidFill>
            <a:schemeClr val="accent5">
              <a:lumMod val="40000"/>
              <a:lumOff val="60000"/>
            </a:schemeClr>
          </a:solidFill>
        </p:spPr>
        <p:txBody>
          <a:bodyPr wrap="square" rtlCol="0">
            <a:spAutoFit/>
          </a:bodyPr>
          <a:lstStyle/>
          <a:p>
            <a:pPr>
              <a:lnSpc>
                <a:spcPct val="150000"/>
              </a:lnSpc>
            </a:pPr>
            <a:r>
              <a:rPr lang="en-GB" sz="800" dirty="0"/>
              <a:t>The digestive tract can be viewed as a conveyer belt on which enzymes work to slowly reduce whatever is on the belt to a size that is small enough to be conveyed throughout the body in the blood. They react on food, causing it to be broken down into lesser pieces.  </a:t>
            </a:r>
          </a:p>
        </p:txBody>
      </p:sp>
      <p:sp>
        <p:nvSpPr>
          <p:cNvPr id="59" name="TextBox 58">
            <a:extLst>
              <a:ext uri="{FF2B5EF4-FFF2-40B4-BE49-F238E27FC236}">
                <a16:creationId xmlns:a16="http://schemas.microsoft.com/office/drawing/2014/main" id="{CCDE464F-A3E0-7444-9752-3DB06EE2D284}"/>
              </a:ext>
            </a:extLst>
          </p:cNvPr>
          <p:cNvSpPr txBox="1"/>
          <p:nvPr/>
        </p:nvSpPr>
        <p:spPr>
          <a:xfrm>
            <a:off x="330200" y="5719812"/>
            <a:ext cx="9601200" cy="810928"/>
          </a:xfrm>
          <a:prstGeom prst="rect">
            <a:avLst/>
          </a:prstGeom>
          <a:solidFill>
            <a:schemeClr val="accent3"/>
          </a:solidFill>
        </p:spPr>
        <p:txBody>
          <a:bodyPr wrap="square" rtlCol="0">
            <a:spAutoFit/>
          </a:bodyPr>
          <a:lstStyle/>
          <a:p>
            <a:pPr>
              <a:lnSpc>
                <a:spcPct val="150000"/>
              </a:lnSpc>
            </a:pPr>
            <a:r>
              <a:rPr lang="en-US" sz="800" dirty="0"/>
              <a:t>T</a:t>
            </a:r>
            <a:r>
              <a:rPr lang="en-GB" sz="800" dirty="0"/>
              <a:t>he tongue is a muscular  sense organ. It is gripped by attachments to the mandible and the hyoid bones. Taste buds are formed by sensory nerve endings in the papillae. Taste, chewing, and ingesting are all features of the tongue. Swallowing and the oesophagus transport food from the mouth to the stomach. The tongue propel the bolus back into the mouth, towards the pharynx, a muscular tube beyond the mouth. Food enters the pharynx and travels down to the oesophagus. The epiglottis, a tiny flap of cartilage that consist of the larynx, shifts upwards and forwards, obstructing the larynx's entrance. This also helps to keep you from choking.</a:t>
            </a:r>
            <a:br>
              <a:rPr lang="en-GB" sz="800" dirty="0"/>
            </a:br>
            <a:endParaRPr lang="en-US" sz="800" dirty="0"/>
          </a:p>
        </p:txBody>
      </p:sp>
    </p:spTree>
    <p:extLst>
      <p:ext uri="{BB962C8B-B14F-4D97-AF65-F5344CB8AC3E}">
        <p14:creationId xmlns:p14="http://schemas.microsoft.com/office/powerpoint/2010/main" val="3079165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7EA3A70-E0AC-D44F-AD7C-1F280DD97BEC}"/>
              </a:ext>
            </a:extLst>
          </p:cNvPr>
          <p:cNvSpPr txBox="1"/>
          <p:nvPr/>
        </p:nvSpPr>
        <p:spPr>
          <a:xfrm>
            <a:off x="95002" y="166255"/>
            <a:ext cx="4453242" cy="584775"/>
          </a:xfrm>
          <a:prstGeom prst="rect">
            <a:avLst/>
          </a:prstGeom>
          <a:solidFill>
            <a:schemeClr val="accent3"/>
          </a:solidFill>
        </p:spPr>
        <p:txBody>
          <a:bodyPr wrap="square" rtlCol="0">
            <a:spAutoFit/>
          </a:bodyPr>
          <a:lstStyle/>
          <a:p>
            <a:r>
              <a:rPr lang="en-GB" sz="800" dirty="0"/>
              <a:t>The oesophagus is a conduit that measures approximately 25cm and crosses the neck, from the cricoid cartilage that delimits it from the pharynx, thorax and a small portion of the abdomen to the cardiac orifice, where it connects to the stomach. Oesophageal peristalsis and mucus secretions are responsible for transporting and sliding the food bowl to the stomach. </a:t>
            </a:r>
            <a:endParaRPr lang="en-US" sz="800" dirty="0"/>
          </a:p>
        </p:txBody>
      </p:sp>
      <p:sp>
        <p:nvSpPr>
          <p:cNvPr id="13" name="TextBox 12">
            <a:extLst>
              <a:ext uri="{FF2B5EF4-FFF2-40B4-BE49-F238E27FC236}">
                <a16:creationId xmlns:a16="http://schemas.microsoft.com/office/drawing/2014/main" id="{B24E44E6-D202-3A42-A7D2-005D534DBA7C}"/>
              </a:ext>
            </a:extLst>
          </p:cNvPr>
          <p:cNvSpPr txBox="1"/>
          <p:nvPr/>
        </p:nvSpPr>
        <p:spPr>
          <a:xfrm>
            <a:off x="4797631" y="166254"/>
            <a:ext cx="5165765" cy="626262"/>
          </a:xfrm>
          <a:prstGeom prst="rect">
            <a:avLst/>
          </a:prstGeom>
          <a:solidFill>
            <a:schemeClr val="accent3"/>
          </a:solidFill>
        </p:spPr>
        <p:txBody>
          <a:bodyPr wrap="square" rtlCol="0">
            <a:spAutoFit/>
          </a:bodyPr>
          <a:lstStyle/>
          <a:p>
            <a:pPr>
              <a:lnSpc>
                <a:spcPct val="150000"/>
              </a:lnSpc>
            </a:pPr>
            <a:r>
              <a:rPr lang="en-GB" sz="800" dirty="0"/>
              <a:t>The stomach is a cavitary organ, placed in the gastric lodge in the abdomen and represents the most dilated segment of the digestive tract. The stomach churns the food, the muscular wall of the stomach allows to compress down and break the food even more.  </a:t>
            </a:r>
          </a:p>
        </p:txBody>
      </p:sp>
      <p:sp>
        <p:nvSpPr>
          <p:cNvPr id="15" name="TextBox 14">
            <a:extLst>
              <a:ext uri="{FF2B5EF4-FFF2-40B4-BE49-F238E27FC236}">
                <a16:creationId xmlns:a16="http://schemas.microsoft.com/office/drawing/2014/main" id="{6A35CE2F-934F-1349-A3A7-E33DEBBED021}"/>
              </a:ext>
            </a:extLst>
          </p:cNvPr>
          <p:cNvSpPr txBox="1"/>
          <p:nvPr/>
        </p:nvSpPr>
        <p:spPr>
          <a:xfrm>
            <a:off x="6198918" y="1186847"/>
            <a:ext cx="2363189" cy="276999"/>
          </a:xfrm>
          <a:prstGeom prst="rect">
            <a:avLst/>
          </a:prstGeom>
          <a:solidFill>
            <a:schemeClr val="accent2">
              <a:lumMod val="60000"/>
              <a:lumOff val="40000"/>
            </a:schemeClr>
          </a:solidFill>
        </p:spPr>
        <p:txBody>
          <a:bodyPr wrap="square" rtlCol="0">
            <a:spAutoFit/>
          </a:bodyPr>
          <a:lstStyle/>
          <a:p>
            <a:r>
              <a:rPr lang="en-US" sz="1200" dirty="0"/>
              <a:t>Gastric juices</a:t>
            </a:r>
          </a:p>
        </p:txBody>
      </p:sp>
      <p:sp>
        <p:nvSpPr>
          <p:cNvPr id="19" name="Rectangle 18">
            <a:extLst>
              <a:ext uri="{FF2B5EF4-FFF2-40B4-BE49-F238E27FC236}">
                <a16:creationId xmlns:a16="http://schemas.microsoft.com/office/drawing/2014/main" id="{4C88EE45-2F66-5F43-9513-56F46E4E14BD}"/>
              </a:ext>
            </a:extLst>
          </p:cNvPr>
          <p:cNvSpPr/>
          <p:nvPr/>
        </p:nvSpPr>
        <p:spPr>
          <a:xfrm>
            <a:off x="6174094" y="1633191"/>
            <a:ext cx="2388013" cy="256930"/>
          </a:xfrm>
          <a:prstGeom prst="rect">
            <a:avLst/>
          </a:prstGeom>
          <a:solidFill>
            <a:schemeClr val="accent2">
              <a:lumMod val="60000"/>
              <a:lumOff val="40000"/>
            </a:schemeClr>
          </a:solidFill>
        </p:spPr>
        <p:txBody>
          <a:bodyPr wrap="square">
            <a:spAutoFit/>
          </a:bodyPr>
          <a:lstStyle/>
          <a:p>
            <a:pPr>
              <a:lnSpc>
                <a:spcPct val="150000"/>
              </a:lnSpc>
            </a:pPr>
            <a:r>
              <a:rPr lang="en-GB" sz="800" dirty="0"/>
              <a:t>Pepsin - break down protein into simpler forms</a:t>
            </a:r>
            <a:endParaRPr lang="en-US" sz="800" dirty="0"/>
          </a:p>
        </p:txBody>
      </p:sp>
      <p:cxnSp>
        <p:nvCxnSpPr>
          <p:cNvPr id="21" name="Straight Arrow Connector 20">
            <a:extLst>
              <a:ext uri="{FF2B5EF4-FFF2-40B4-BE49-F238E27FC236}">
                <a16:creationId xmlns:a16="http://schemas.microsoft.com/office/drawing/2014/main" id="{EF3724EA-BABE-7241-99C7-9AE23EA9677B}"/>
              </a:ext>
            </a:extLst>
          </p:cNvPr>
          <p:cNvCxnSpPr>
            <a:cxnSpLocks/>
            <a:stCxn id="15" idx="2"/>
          </p:cNvCxnSpPr>
          <p:nvPr/>
        </p:nvCxnSpPr>
        <p:spPr>
          <a:xfrm>
            <a:off x="7380513" y="1463846"/>
            <a:ext cx="0" cy="1496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3965D657-BEFE-1847-8116-899D1ECD2A52}"/>
              </a:ext>
            </a:extLst>
          </p:cNvPr>
          <p:cNvCxnSpPr>
            <a:cxnSpLocks/>
            <a:endCxn id="13" idx="1"/>
          </p:cNvCxnSpPr>
          <p:nvPr/>
        </p:nvCxnSpPr>
        <p:spPr>
          <a:xfrm flipV="1">
            <a:off x="4512623" y="479385"/>
            <a:ext cx="285008" cy="75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A0E89274-6F2C-8348-8142-A19A8FD80C4B}"/>
              </a:ext>
            </a:extLst>
          </p:cNvPr>
          <p:cNvCxnSpPr>
            <a:cxnSpLocks/>
            <a:stCxn id="13" idx="2"/>
            <a:endCxn id="15" idx="0"/>
          </p:cNvCxnSpPr>
          <p:nvPr/>
        </p:nvCxnSpPr>
        <p:spPr>
          <a:xfrm flipH="1">
            <a:off x="7380513" y="792516"/>
            <a:ext cx="1" cy="3943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3ED4434A-7134-0747-87A0-C17A0181A2F7}"/>
              </a:ext>
            </a:extLst>
          </p:cNvPr>
          <p:cNvSpPr txBox="1"/>
          <p:nvPr/>
        </p:nvSpPr>
        <p:spPr>
          <a:xfrm>
            <a:off x="95003" y="969337"/>
            <a:ext cx="4417620" cy="441596"/>
          </a:xfrm>
          <a:prstGeom prst="rect">
            <a:avLst/>
          </a:prstGeom>
          <a:solidFill>
            <a:schemeClr val="accent4"/>
          </a:solidFill>
        </p:spPr>
        <p:txBody>
          <a:bodyPr wrap="square" rtlCol="0">
            <a:spAutoFit/>
          </a:bodyPr>
          <a:lstStyle/>
          <a:p>
            <a:pPr>
              <a:lnSpc>
                <a:spcPct val="150000"/>
              </a:lnSpc>
            </a:pPr>
            <a:r>
              <a:rPr lang="en-US" sz="800" dirty="0"/>
              <a:t>The small intestine measures 7m in length and is divided into three sections: the duodenum, the jejunum, and the ileum.</a:t>
            </a:r>
          </a:p>
        </p:txBody>
      </p:sp>
      <p:cxnSp>
        <p:nvCxnSpPr>
          <p:cNvPr id="45" name="Straight Arrow Connector 44">
            <a:extLst>
              <a:ext uri="{FF2B5EF4-FFF2-40B4-BE49-F238E27FC236}">
                <a16:creationId xmlns:a16="http://schemas.microsoft.com/office/drawing/2014/main" id="{1BFF4C2B-E746-B641-B2D9-1DFC21DBDBD2}"/>
              </a:ext>
            </a:extLst>
          </p:cNvPr>
          <p:cNvCxnSpPr>
            <a:cxnSpLocks/>
            <a:stCxn id="43" idx="2"/>
          </p:cNvCxnSpPr>
          <p:nvPr/>
        </p:nvCxnSpPr>
        <p:spPr>
          <a:xfrm>
            <a:off x="2303813" y="1410933"/>
            <a:ext cx="0" cy="2549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6F2557CC-2541-664D-A9D8-8940797CC009}"/>
              </a:ext>
            </a:extLst>
          </p:cNvPr>
          <p:cNvSpPr txBox="1"/>
          <p:nvPr/>
        </p:nvSpPr>
        <p:spPr>
          <a:xfrm>
            <a:off x="95002" y="1776743"/>
            <a:ext cx="4453242" cy="810928"/>
          </a:xfrm>
          <a:prstGeom prst="rect">
            <a:avLst/>
          </a:prstGeom>
          <a:solidFill>
            <a:schemeClr val="accent4"/>
          </a:solidFill>
        </p:spPr>
        <p:txBody>
          <a:bodyPr wrap="square" rtlCol="0">
            <a:spAutoFit/>
          </a:bodyPr>
          <a:lstStyle/>
          <a:p>
            <a:pPr>
              <a:lnSpc>
                <a:spcPct val="150000"/>
              </a:lnSpc>
            </a:pPr>
            <a:r>
              <a:rPr lang="en-US" sz="800" dirty="0"/>
              <a:t>The small intestine is the place  the chemical digestion of food and subsequent nutrient consumption takes place. Nutrients are assimilated into the blood and lymph vessels via the villi. In the rest of the digestive system, almost no food is assimilated. To keep the digestive system clean and free of infection. I</a:t>
            </a:r>
          </a:p>
        </p:txBody>
      </p:sp>
      <p:sp>
        <p:nvSpPr>
          <p:cNvPr id="56" name="TextBox 55">
            <a:extLst>
              <a:ext uri="{FF2B5EF4-FFF2-40B4-BE49-F238E27FC236}">
                <a16:creationId xmlns:a16="http://schemas.microsoft.com/office/drawing/2014/main" id="{CC46FF6A-8ABB-CA46-814C-38678C12AAAE}"/>
              </a:ext>
            </a:extLst>
          </p:cNvPr>
          <p:cNvSpPr txBox="1"/>
          <p:nvPr/>
        </p:nvSpPr>
        <p:spPr>
          <a:xfrm>
            <a:off x="4797631" y="2243382"/>
            <a:ext cx="2018789" cy="995594"/>
          </a:xfrm>
          <a:prstGeom prst="rect">
            <a:avLst/>
          </a:prstGeom>
          <a:solidFill>
            <a:schemeClr val="accent3">
              <a:lumMod val="40000"/>
              <a:lumOff val="60000"/>
            </a:schemeClr>
          </a:solidFill>
        </p:spPr>
        <p:txBody>
          <a:bodyPr wrap="square" rtlCol="0">
            <a:spAutoFit/>
          </a:bodyPr>
          <a:lstStyle/>
          <a:p>
            <a:pPr>
              <a:lnSpc>
                <a:spcPct val="150000"/>
              </a:lnSpc>
            </a:pPr>
            <a:r>
              <a:rPr lang="en-GB" sz="800" dirty="0"/>
              <a:t>The large intestine deals with waste. It is about 1.5m long and sits draped around the small intestine. It consists of the caecum, appendix, colon, rectum, anal canal and anus. </a:t>
            </a:r>
            <a:endParaRPr lang="en-US" sz="800" dirty="0"/>
          </a:p>
        </p:txBody>
      </p:sp>
      <p:sp>
        <p:nvSpPr>
          <p:cNvPr id="57" name="TextBox 56">
            <a:extLst>
              <a:ext uri="{FF2B5EF4-FFF2-40B4-BE49-F238E27FC236}">
                <a16:creationId xmlns:a16="http://schemas.microsoft.com/office/drawing/2014/main" id="{065E8040-012A-6E4C-9DCA-A3CCE7DF9586}"/>
              </a:ext>
            </a:extLst>
          </p:cNvPr>
          <p:cNvSpPr txBox="1"/>
          <p:nvPr/>
        </p:nvSpPr>
        <p:spPr>
          <a:xfrm>
            <a:off x="6942915" y="2228810"/>
            <a:ext cx="3020482" cy="810928"/>
          </a:xfrm>
          <a:prstGeom prst="rect">
            <a:avLst/>
          </a:prstGeom>
          <a:solidFill>
            <a:schemeClr val="accent3">
              <a:lumMod val="40000"/>
              <a:lumOff val="60000"/>
            </a:schemeClr>
          </a:solidFill>
        </p:spPr>
        <p:txBody>
          <a:bodyPr wrap="square" rtlCol="0">
            <a:spAutoFit/>
          </a:bodyPr>
          <a:lstStyle/>
          <a:p>
            <a:pPr>
              <a:lnSpc>
                <a:spcPct val="150000"/>
              </a:lnSpc>
            </a:pPr>
            <a:r>
              <a:rPr lang="en-GB" sz="800" dirty="0"/>
              <a:t>The major role is to reabsorb water. After</a:t>
            </a:r>
            <a:r>
              <a:rPr lang="en-GB" sz="800" b="1" dirty="0"/>
              <a:t> </a:t>
            </a:r>
            <a:r>
              <a:rPr lang="en-GB" sz="800" dirty="0"/>
              <a:t>being</a:t>
            </a:r>
            <a:r>
              <a:rPr lang="en-GB" sz="800" b="1" dirty="0"/>
              <a:t> </a:t>
            </a:r>
            <a:r>
              <a:rPr lang="en-GB" sz="800" dirty="0"/>
              <a:t>mixed</a:t>
            </a:r>
            <a:r>
              <a:rPr lang="en-GB" sz="800" b="1" dirty="0"/>
              <a:t>, </a:t>
            </a:r>
            <a:r>
              <a:rPr lang="en-GB" sz="800" dirty="0"/>
              <a:t>converted and absorbed in the stomach and small intestine, what</a:t>
            </a:r>
            <a:r>
              <a:rPr lang="en-GB" sz="800" b="1" dirty="0"/>
              <a:t> </a:t>
            </a:r>
            <a:r>
              <a:rPr lang="en-GB" sz="800" dirty="0"/>
              <a:t>remains in the food is directed to the large intestine. A</a:t>
            </a:r>
            <a:r>
              <a:rPr lang="en-GB" sz="800" b="1" dirty="0"/>
              <a:t>ll</a:t>
            </a:r>
            <a:r>
              <a:rPr lang="en-GB" sz="800" dirty="0"/>
              <a:t> remaining nutrients are removed</a:t>
            </a:r>
            <a:r>
              <a:rPr lang="en-GB" sz="800" b="1" dirty="0"/>
              <a:t>,</a:t>
            </a:r>
            <a:r>
              <a:rPr lang="en-GB" sz="800" dirty="0"/>
              <a:t> and the result is faeces</a:t>
            </a:r>
            <a:r>
              <a:rPr lang="en-GB" sz="800" b="1" dirty="0"/>
              <a:t>. </a:t>
            </a:r>
            <a:endParaRPr lang="en-US" sz="800" dirty="0"/>
          </a:p>
        </p:txBody>
      </p:sp>
      <p:cxnSp>
        <p:nvCxnSpPr>
          <p:cNvPr id="59" name="Straight Arrow Connector 58">
            <a:extLst>
              <a:ext uri="{FF2B5EF4-FFF2-40B4-BE49-F238E27FC236}">
                <a16:creationId xmlns:a16="http://schemas.microsoft.com/office/drawing/2014/main" id="{65AF81CF-9208-5240-AE6F-B4E353D37A69}"/>
              </a:ext>
            </a:extLst>
          </p:cNvPr>
          <p:cNvCxnSpPr>
            <a:cxnSpLocks/>
            <a:stCxn id="56" idx="3"/>
          </p:cNvCxnSpPr>
          <p:nvPr/>
        </p:nvCxnSpPr>
        <p:spPr>
          <a:xfrm flipV="1">
            <a:off x="6816420" y="2723899"/>
            <a:ext cx="126495" cy="172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F0CA0495-2372-5245-B0EC-F65063EEFD5A}"/>
              </a:ext>
            </a:extLst>
          </p:cNvPr>
          <p:cNvSpPr txBox="1"/>
          <p:nvPr/>
        </p:nvSpPr>
        <p:spPr>
          <a:xfrm>
            <a:off x="95003" y="2732705"/>
            <a:ext cx="4536370" cy="441596"/>
          </a:xfrm>
          <a:prstGeom prst="rect">
            <a:avLst/>
          </a:prstGeom>
          <a:solidFill>
            <a:schemeClr val="accent5">
              <a:lumMod val="20000"/>
              <a:lumOff val="80000"/>
            </a:schemeClr>
          </a:solidFill>
        </p:spPr>
        <p:txBody>
          <a:bodyPr wrap="square" rtlCol="0">
            <a:spAutoFit/>
          </a:bodyPr>
          <a:lstStyle/>
          <a:p>
            <a:pPr>
              <a:lnSpc>
                <a:spcPct val="150000"/>
              </a:lnSpc>
            </a:pPr>
            <a:r>
              <a:rPr lang="en-GB" sz="800" dirty="0"/>
              <a:t>The liver is the biggest organ withinside the body, and it's far positioned near the pinnacle of the abdomen, below the diaphragm and above and to the right of the medial line.</a:t>
            </a:r>
            <a:endParaRPr lang="en-US" sz="800" dirty="0"/>
          </a:p>
        </p:txBody>
      </p:sp>
      <p:sp>
        <p:nvSpPr>
          <p:cNvPr id="63" name="TextBox 62">
            <a:extLst>
              <a:ext uri="{FF2B5EF4-FFF2-40B4-BE49-F238E27FC236}">
                <a16:creationId xmlns:a16="http://schemas.microsoft.com/office/drawing/2014/main" id="{F81904C0-B9C1-8940-A8C8-288746DE676F}"/>
              </a:ext>
            </a:extLst>
          </p:cNvPr>
          <p:cNvSpPr txBox="1"/>
          <p:nvPr/>
        </p:nvSpPr>
        <p:spPr>
          <a:xfrm>
            <a:off x="95003" y="3274439"/>
            <a:ext cx="4536370" cy="810928"/>
          </a:xfrm>
          <a:prstGeom prst="rect">
            <a:avLst/>
          </a:prstGeom>
          <a:solidFill>
            <a:schemeClr val="accent5">
              <a:lumMod val="20000"/>
              <a:lumOff val="80000"/>
            </a:schemeClr>
          </a:solidFill>
        </p:spPr>
        <p:txBody>
          <a:bodyPr wrap="square" rtlCol="0">
            <a:spAutoFit/>
          </a:bodyPr>
          <a:lstStyle/>
          <a:p>
            <a:pPr>
              <a:lnSpc>
                <a:spcPct val="150000"/>
              </a:lnSpc>
            </a:pPr>
            <a:r>
              <a:rPr lang="en-GB" sz="800" dirty="0"/>
              <a:t>In a digestive context its purpose it  is to  produce bile which enters  at  the duodenum. The bile breaks down fats for digestion. Liver is essential not only for production, but also for purification and storage. It erase toxins from drugs, alcohol and pollutants, and nitrogen from amino acids. Stores vitamins such as  A, B12, D, E, K, glycogen, iron and fat</a:t>
            </a:r>
            <a:endParaRPr lang="en-US" dirty="0"/>
          </a:p>
        </p:txBody>
      </p:sp>
      <p:cxnSp>
        <p:nvCxnSpPr>
          <p:cNvPr id="65" name="Straight Arrow Connector 64">
            <a:extLst>
              <a:ext uri="{FF2B5EF4-FFF2-40B4-BE49-F238E27FC236}">
                <a16:creationId xmlns:a16="http://schemas.microsoft.com/office/drawing/2014/main" id="{2B747B78-700F-3E4A-9D3E-6593349FA4D2}"/>
              </a:ext>
            </a:extLst>
          </p:cNvPr>
          <p:cNvCxnSpPr>
            <a:cxnSpLocks/>
          </p:cNvCxnSpPr>
          <p:nvPr/>
        </p:nvCxnSpPr>
        <p:spPr>
          <a:xfrm>
            <a:off x="2283030" y="3198446"/>
            <a:ext cx="0" cy="759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8" name="TextBox 67">
            <a:extLst>
              <a:ext uri="{FF2B5EF4-FFF2-40B4-BE49-F238E27FC236}">
                <a16:creationId xmlns:a16="http://schemas.microsoft.com/office/drawing/2014/main" id="{530E8060-A426-9C48-B571-3753296F2777}"/>
              </a:ext>
            </a:extLst>
          </p:cNvPr>
          <p:cNvSpPr txBox="1"/>
          <p:nvPr/>
        </p:nvSpPr>
        <p:spPr>
          <a:xfrm>
            <a:off x="130623" y="4950549"/>
            <a:ext cx="1745677" cy="810928"/>
          </a:xfrm>
          <a:prstGeom prst="rect">
            <a:avLst/>
          </a:prstGeom>
          <a:solidFill>
            <a:schemeClr val="tx2">
              <a:lumMod val="40000"/>
              <a:lumOff val="60000"/>
            </a:schemeClr>
          </a:solidFill>
        </p:spPr>
        <p:txBody>
          <a:bodyPr wrap="square" rtlCol="0">
            <a:spAutoFit/>
          </a:bodyPr>
          <a:lstStyle/>
          <a:p>
            <a:pPr>
              <a:lnSpc>
                <a:spcPct val="150000"/>
              </a:lnSpc>
            </a:pPr>
            <a:r>
              <a:rPr lang="en-GB" sz="800" dirty="0"/>
              <a:t>The Gall Bladder has the  structure of a pear-shaped sac attached by the cystic and bile ducts to the posterior of the liver. </a:t>
            </a:r>
            <a:endParaRPr lang="en-US" sz="800" dirty="0"/>
          </a:p>
        </p:txBody>
      </p:sp>
      <p:sp>
        <p:nvSpPr>
          <p:cNvPr id="69" name="TextBox 68">
            <a:extLst>
              <a:ext uri="{FF2B5EF4-FFF2-40B4-BE49-F238E27FC236}">
                <a16:creationId xmlns:a16="http://schemas.microsoft.com/office/drawing/2014/main" id="{0442F61F-D53A-1A45-A96B-4890B9829B9B}"/>
              </a:ext>
            </a:extLst>
          </p:cNvPr>
          <p:cNvSpPr txBox="1"/>
          <p:nvPr/>
        </p:nvSpPr>
        <p:spPr>
          <a:xfrm>
            <a:off x="2440373" y="4950549"/>
            <a:ext cx="2072250" cy="995594"/>
          </a:xfrm>
          <a:prstGeom prst="rect">
            <a:avLst/>
          </a:prstGeom>
          <a:solidFill>
            <a:schemeClr val="tx2">
              <a:lumMod val="40000"/>
              <a:lumOff val="60000"/>
            </a:schemeClr>
          </a:solidFill>
        </p:spPr>
        <p:txBody>
          <a:bodyPr wrap="square" rtlCol="0">
            <a:spAutoFit/>
          </a:bodyPr>
          <a:lstStyle/>
          <a:p>
            <a:pPr>
              <a:lnSpc>
                <a:spcPct val="150000"/>
              </a:lnSpc>
            </a:pPr>
            <a:r>
              <a:rPr lang="en-GB" sz="800" dirty="0"/>
              <a:t>Functions:   reservoir for bile (from liver)  secretes mucus to add to bile absorbs water from bile, making it more concentrated contracts in order to empty bile into duodenum. </a:t>
            </a:r>
            <a:endParaRPr lang="en-US" sz="800" dirty="0"/>
          </a:p>
        </p:txBody>
      </p:sp>
      <p:cxnSp>
        <p:nvCxnSpPr>
          <p:cNvPr id="71" name="Straight Arrow Connector 70">
            <a:extLst>
              <a:ext uri="{FF2B5EF4-FFF2-40B4-BE49-F238E27FC236}">
                <a16:creationId xmlns:a16="http://schemas.microsoft.com/office/drawing/2014/main" id="{693F9D15-60D0-6441-AEC9-9D4D1A02DEB4}"/>
              </a:ext>
            </a:extLst>
          </p:cNvPr>
          <p:cNvCxnSpPr>
            <a:cxnSpLocks/>
            <a:stCxn id="68" idx="3"/>
          </p:cNvCxnSpPr>
          <p:nvPr/>
        </p:nvCxnSpPr>
        <p:spPr>
          <a:xfrm>
            <a:off x="1876300" y="5356013"/>
            <a:ext cx="56407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9" name="TextBox 138">
            <a:extLst>
              <a:ext uri="{FF2B5EF4-FFF2-40B4-BE49-F238E27FC236}">
                <a16:creationId xmlns:a16="http://schemas.microsoft.com/office/drawing/2014/main" id="{0536F40E-5032-6B40-845E-6483398B61D8}"/>
              </a:ext>
            </a:extLst>
          </p:cNvPr>
          <p:cNvSpPr txBox="1"/>
          <p:nvPr/>
        </p:nvSpPr>
        <p:spPr>
          <a:xfrm>
            <a:off x="95002" y="6323200"/>
            <a:ext cx="2835231" cy="626262"/>
          </a:xfrm>
          <a:prstGeom prst="rect">
            <a:avLst/>
          </a:prstGeom>
          <a:solidFill>
            <a:schemeClr val="accent1">
              <a:lumMod val="40000"/>
              <a:lumOff val="60000"/>
            </a:schemeClr>
          </a:solidFill>
        </p:spPr>
        <p:txBody>
          <a:bodyPr wrap="square" rtlCol="0">
            <a:spAutoFit/>
          </a:bodyPr>
          <a:lstStyle/>
          <a:p>
            <a:pPr>
              <a:lnSpc>
                <a:spcPct val="150000"/>
              </a:lnSpc>
            </a:pPr>
            <a:r>
              <a:rPr lang="en-GB" sz="800" dirty="0"/>
              <a:t>The pancreas is a large gland attached to duodenal via the pancreatic duct and it produce pancreatic juice. The alveoli are lined with cells that produce enzymes.</a:t>
            </a:r>
            <a:endParaRPr lang="en-US" sz="800" dirty="0"/>
          </a:p>
        </p:txBody>
      </p:sp>
      <p:sp>
        <p:nvSpPr>
          <p:cNvPr id="140" name="TextBox 139">
            <a:extLst>
              <a:ext uri="{FF2B5EF4-FFF2-40B4-BE49-F238E27FC236}">
                <a16:creationId xmlns:a16="http://schemas.microsoft.com/office/drawing/2014/main" id="{C8D91883-596E-3749-93CF-A797B3293306}"/>
              </a:ext>
            </a:extLst>
          </p:cNvPr>
          <p:cNvSpPr txBox="1"/>
          <p:nvPr/>
        </p:nvSpPr>
        <p:spPr>
          <a:xfrm>
            <a:off x="3313215" y="6546133"/>
            <a:ext cx="2398815" cy="256930"/>
          </a:xfrm>
          <a:prstGeom prst="rect">
            <a:avLst/>
          </a:prstGeom>
          <a:solidFill>
            <a:schemeClr val="accent1">
              <a:lumMod val="40000"/>
              <a:lumOff val="60000"/>
            </a:schemeClr>
          </a:solidFill>
        </p:spPr>
        <p:txBody>
          <a:bodyPr wrap="square" rtlCol="0">
            <a:spAutoFit/>
          </a:bodyPr>
          <a:lstStyle/>
          <a:p>
            <a:pPr>
              <a:lnSpc>
                <a:spcPct val="150000"/>
              </a:lnSpc>
            </a:pPr>
            <a:r>
              <a:rPr lang="en-GB" sz="800" dirty="0"/>
              <a:t>It produces enzymes to break down food.</a:t>
            </a:r>
            <a:endParaRPr lang="en-US" sz="800" dirty="0"/>
          </a:p>
        </p:txBody>
      </p:sp>
      <p:cxnSp>
        <p:nvCxnSpPr>
          <p:cNvPr id="142" name="Straight Arrow Connector 141">
            <a:extLst>
              <a:ext uri="{FF2B5EF4-FFF2-40B4-BE49-F238E27FC236}">
                <a16:creationId xmlns:a16="http://schemas.microsoft.com/office/drawing/2014/main" id="{9B2DEC74-E08E-0D49-9FED-83159ABC2A0F}"/>
              </a:ext>
            </a:extLst>
          </p:cNvPr>
          <p:cNvCxnSpPr>
            <a:cxnSpLocks/>
            <a:endCxn id="140" idx="1"/>
          </p:cNvCxnSpPr>
          <p:nvPr/>
        </p:nvCxnSpPr>
        <p:spPr>
          <a:xfrm>
            <a:off x="2930233" y="6674598"/>
            <a:ext cx="38298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5" name="TextBox 144">
            <a:extLst>
              <a:ext uri="{FF2B5EF4-FFF2-40B4-BE49-F238E27FC236}">
                <a16:creationId xmlns:a16="http://schemas.microsoft.com/office/drawing/2014/main" id="{469B14D6-02F1-004E-A962-1AD4FD2887E7}"/>
              </a:ext>
            </a:extLst>
          </p:cNvPr>
          <p:cNvSpPr txBox="1"/>
          <p:nvPr/>
        </p:nvSpPr>
        <p:spPr>
          <a:xfrm>
            <a:off x="4797631" y="3800743"/>
            <a:ext cx="5165765" cy="810928"/>
          </a:xfrm>
          <a:prstGeom prst="rect">
            <a:avLst/>
          </a:prstGeom>
          <a:solidFill>
            <a:schemeClr val="accent5">
              <a:lumMod val="60000"/>
              <a:lumOff val="40000"/>
            </a:schemeClr>
          </a:solidFill>
        </p:spPr>
        <p:txBody>
          <a:bodyPr wrap="square" rtlCol="0">
            <a:spAutoFit/>
          </a:bodyPr>
          <a:lstStyle/>
          <a:p>
            <a:pPr>
              <a:lnSpc>
                <a:spcPct val="150000"/>
              </a:lnSpc>
            </a:pPr>
            <a:r>
              <a:rPr lang="en-GB" sz="800" dirty="0"/>
              <a:t> The bile is a  digestive juice that is produced in the liver and is stored in the gall bladder. The bile major function it is involved with fat digestion and absorption in the intestinal track.  Bile it helps remove a substance called bilirubin which is made when body break down old blood cells, helps remove cholesterol and some cholesterol is converted to bile acids and eliminated in bile in faeces. </a:t>
            </a:r>
            <a:endParaRPr lang="en-US" sz="800" dirty="0"/>
          </a:p>
        </p:txBody>
      </p:sp>
      <p:sp>
        <p:nvSpPr>
          <p:cNvPr id="146" name="TextBox 145">
            <a:extLst>
              <a:ext uri="{FF2B5EF4-FFF2-40B4-BE49-F238E27FC236}">
                <a16:creationId xmlns:a16="http://schemas.microsoft.com/office/drawing/2014/main" id="{DCB9458D-E2D2-9944-9F7B-87425DD404BC}"/>
              </a:ext>
            </a:extLst>
          </p:cNvPr>
          <p:cNvSpPr txBox="1"/>
          <p:nvPr/>
        </p:nvSpPr>
        <p:spPr>
          <a:xfrm>
            <a:off x="4797631" y="4950549"/>
            <a:ext cx="5165765" cy="626262"/>
          </a:xfrm>
          <a:prstGeom prst="rect">
            <a:avLst/>
          </a:prstGeom>
          <a:solidFill>
            <a:srgbClr val="FFFF00"/>
          </a:solidFill>
        </p:spPr>
        <p:txBody>
          <a:bodyPr wrap="square" rtlCol="0">
            <a:spAutoFit/>
          </a:bodyPr>
          <a:lstStyle/>
          <a:p>
            <a:pPr>
              <a:lnSpc>
                <a:spcPct val="150000"/>
              </a:lnSpc>
            </a:pPr>
            <a:r>
              <a:rPr lang="en-GB" sz="800" dirty="0"/>
              <a:t>Digestive system connects to all systems providing nourishment to the entire body like for example the circulatory system carry nutrients from the digestive system to each system of the body, and the endocrine system secretes certain hormones, which benefits metabolism.. </a:t>
            </a:r>
          </a:p>
        </p:txBody>
      </p:sp>
      <p:sp>
        <p:nvSpPr>
          <p:cNvPr id="147" name="TextBox 146">
            <a:extLst>
              <a:ext uri="{FF2B5EF4-FFF2-40B4-BE49-F238E27FC236}">
                <a16:creationId xmlns:a16="http://schemas.microsoft.com/office/drawing/2014/main" id="{D988AC5A-1315-B74D-963D-0575ED575C56}"/>
              </a:ext>
            </a:extLst>
          </p:cNvPr>
          <p:cNvSpPr txBox="1"/>
          <p:nvPr/>
        </p:nvSpPr>
        <p:spPr>
          <a:xfrm>
            <a:off x="6293922" y="6323199"/>
            <a:ext cx="3277590" cy="626262"/>
          </a:xfrm>
          <a:prstGeom prst="rect">
            <a:avLst/>
          </a:prstGeom>
          <a:solidFill>
            <a:schemeClr val="accent5">
              <a:lumMod val="60000"/>
              <a:lumOff val="40000"/>
            </a:schemeClr>
          </a:solidFill>
        </p:spPr>
        <p:txBody>
          <a:bodyPr wrap="square" rtlCol="0">
            <a:spAutoFit/>
          </a:bodyPr>
          <a:lstStyle/>
          <a:p>
            <a:pPr>
              <a:lnSpc>
                <a:spcPct val="150000"/>
              </a:lnSpc>
            </a:pPr>
            <a:r>
              <a:rPr lang="en-GB" sz="800" dirty="0"/>
              <a:t>Ulcer erosion in the walls of the digestive system, often caused by too much acid.  Use caution with aspirin, avoid alcohol, tobacco, washing hands regularly and eat foods that have been cooked thoroughly.</a:t>
            </a:r>
            <a:endParaRPr lang="en-US" sz="800" dirty="0"/>
          </a:p>
        </p:txBody>
      </p:sp>
    </p:spTree>
    <p:extLst>
      <p:ext uri="{BB962C8B-B14F-4D97-AF65-F5344CB8AC3E}">
        <p14:creationId xmlns:p14="http://schemas.microsoft.com/office/powerpoint/2010/main" val="1939599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680067-19AE-8B49-AC99-0735CED10696}"/>
              </a:ext>
            </a:extLst>
          </p:cNvPr>
          <p:cNvSpPr txBox="1"/>
          <p:nvPr/>
        </p:nvSpPr>
        <p:spPr>
          <a:xfrm>
            <a:off x="1120588" y="3191435"/>
            <a:ext cx="6893859" cy="14080778"/>
          </a:xfrm>
          <a:prstGeom prst="rect">
            <a:avLst/>
          </a:prstGeom>
          <a:noFill/>
        </p:spPr>
        <p:txBody>
          <a:bodyPr wrap="square" rtlCol="0">
            <a:spAutoFit/>
          </a:bodyPr>
          <a:lstStyle/>
          <a:p>
            <a:pPr>
              <a:lnSpc>
                <a:spcPct val="150000"/>
              </a:lnSpc>
            </a:pPr>
            <a:r>
              <a:rPr lang="en-GB" sz="800" dirty="0"/>
              <a:t>Brownlee, A., I., Gill, S., Wilcox, D., M., et al., (2017). Starch digestion in the upper gastrointestinal tract of humans</a:t>
            </a:r>
            <a:r>
              <a:rPr lang="en-GB" sz="800" i="1" dirty="0"/>
              <a:t>, STARCH. vol 70(9-10).</a:t>
            </a:r>
            <a:endParaRPr lang="en-GB" sz="800" dirty="0"/>
          </a:p>
          <a:p>
            <a:pPr>
              <a:lnSpc>
                <a:spcPct val="150000"/>
              </a:lnSpc>
            </a:pPr>
            <a:r>
              <a:rPr lang="en-GB" sz="800" dirty="0" err="1"/>
              <a:t>Kahai</a:t>
            </a:r>
            <a:r>
              <a:rPr lang="en-GB" sz="800" dirty="0"/>
              <a:t> P, </a:t>
            </a:r>
            <a:r>
              <a:rPr lang="en-GB" sz="800" dirty="0" err="1"/>
              <a:t>Mandiga</a:t>
            </a:r>
            <a:r>
              <a:rPr lang="en-GB" sz="800" dirty="0"/>
              <a:t> P, </a:t>
            </a:r>
            <a:r>
              <a:rPr lang="en-GB" sz="800" dirty="0" err="1"/>
              <a:t>Wehrle</a:t>
            </a:r>
            <a:r>
              <a:rPr lang="en-GB" sz="800" dirty="0"/>
              <a:t> C, J, Lobo S, (2021). Anatomy, Abdomen and Pelvis, Large Intestine. In: </a:t>
            </a:r>
            <a:r>
              <a:rPr lang="en-GB" sz="800" dirty="0" err="1"/>
              <a:t>StatPearls</a:t>
            </a:r>
            <a:r>
              <a:rPr lang="en-GB" sz="800" dirty="0"/>
              <a:t>. </a:t>
            </a:r>
            <a:r>
              <a:rPr lang="en-GB" sz="800" dirty="0" err="1"/>
              <a:t>StatPearls</a:t>
            </a:r>
            <a:r>
              <a:rPr lang="en-GB" sz="800" dirty="0"/>
              <a:t> Publishing, Treasure Island (FL); PMID: 29261962.</a:t>
            </a:r>
          </a:p>
          <a:p>
            <a:pPr>
              <a:lnSpc>
                <a:spcPct val="150000"/>
              </a:lnSpc>
            </a:pPr>
            <a:r>
              <a:rPr lang="en-GB" sz="800" dirty="0"/>
              <a:t>Louise Tucker (2015) </a:t>
            </a:r>
            <a:r>
              <a:rPr lang="en-GB" sz="800" i="1" dirty="0"/>
              <a:t>An Introductory Guide to Anatomy &amp; Physiology</a:t>
            </a:r>
            <a:r>
              <a:rPr lang="en-GB" sz="800" dirty="0"/>
              <a:t>. London: EMS Publishing. Available at: https://search-</a:t>
            </a:r>
            <a:r>
              <a:rPr lang="en-GB" sz="800" dirty="0" err="1"/>
              <a:t>ebscohost</a:t>
            </a:r>
            <a:r>
              <a:rPr lang="en-GB" sz="800" dirty="0"/>
              <a:t>-</a:t>
            </a:r>
            <a:r>
              <a:rPr lang="en-GB" sz="800" dirty="0" err="1"/>
              <a:t>com.ezproxy.uwtsd.ac.uk</a:t>
            </a:r>
            <a:r>
              <a:rPr lang="en-GB" sz="800" dirty="0"/>
              <a:t>/</a:t>
            </a:r>
            <a:r>
              <a:rPr lang="en-GB" sz="800" dirty="0" err="1"/>
              <a:t>login.aspx?direct</a:t>
            </a:r>
            <a:r>
              <a:rPr lang="en-GB" sz="800" dirty="0"/>
              <a:t>=</a:t>
            </a:r>
            <a:r>
              <a:rPr lang="en-GB" sz="800" dirty="0" err="1"/>
              <a:t>true&amp;db</a:t>
            </a:r>
            <a:r>
              <a:rPr lang="en-GB" sz="800" dirty="0"/>
              <a:t>=</a:t>
            </a:r>
            <a:r>
              <a:rPr lang="en-GB" sz="800" dirty="0" err="1"/>
              <a:t>nlebk&amp;AN</a:t>
            </a:r>
            <a:r>
              <a:rPr lang="en-GB" sz="800" dirty="0"/>
              <a:t>=1020735&amp;site=</a:t>
            </a:r>
            <a:r>
              <a:rPr lang="en-GB" sz="800" dirty="0" err="1"/>
              <a:t>ehost</a:t>
            </a:r>
            <a:r>
              <a:rPr lang="en-GB" sz="800" dirty="0"/>
              <a:t>-live (Accessed: 17 November 2021). </a:t>
            </a:r>
          </a:p>
          <a:p>
            <a:pPr>
              <a:lnSpc>
                <a:spcPct val="150000"/>
              </a:lnSpc>
            </a:pPr>
            <a:r>
              <a:rPr lang="en-GB" sz="800" dirty="0" err="1"/>
              <a:t>Molinero</a:t>
            </a:r>
            <a:r>
              <a:rPr lang="en-GB" sz="800" dirty="0"/>
              <a:t>, N., Ruiz, L., Sanchez, B., et al., (2019). Intestinal Bacteria Interplay With Bile and </a:t>
            </a:r>
            <a:r>
              <a:rPr lang="en-GB" sz="800" dirty="0" err="1"/>
              <a:t>Cholestero</a:t>
            </a:r>
            <a:r>
              <a:rPr lang="en-GB" sz="800" dirty="0"/>
              <a:t> </a:t>
            </a:r>
            <a:r>
              <a:rPr lang="en-GB" sz="800" dirty="0" err="1"/>
              <a:t>lMetabolism</a:t>
            </a:r>
            <a:r>
              <a:rPr lang="en-GB" sz="800" dirty="0"/>
              <a:t>: </a:t>
            </a:r>
            <a:r>
              <a:rPr lang="en-GB" sz="800" dirty="0" err="1"/>
              <a:t>Imlpications</a:t>
            </a:r>
            <a:r>
              <a:rPr lang="en-GB" sz="800" dirty="0"/>
              <a:t> on Host Physiology, </a:t>
            </a:r>
            <a:r>
              <a:rPr lang="en-GB" sz="800" i="1" dirty="0"/>
              <a:t>Front. Physiol</a:t>
            </a:r>
            <a:r>
              <a:rPr lang="en-GB" sz="800" dirty="0"/>
              <a:t>., Available at: https://</a:t>
            </a:r>
            <a:r>
              <a:rPr lang="en-GB" sz="800" dirty="0" err="1"/>
              <a:t>doi.org</a:t>
            </a:r>
            <a:r>
              <a:rPr lang="en-GB" sz="800" dirty="0"/>
              <a:t>/10.3389/fphys.2019.00185|</a:t>
            </a:r>
          </a:p>
          <a:p>
            <a:pPr>
              <a:lnSpc>
                <a:spcPct val="150000"/>
              </a:lnSpc>
            </a:pPr>
            <a:r>
              <a:rPr lang="en-GB" sz="800" dirty="0" err="1"/>
              <a:t>Ozougwu</a:t>
            </a:r>
            <a:r>
              <a:rPr lang="en-GB" sz="800" dirty="0"/>
              <a:t>, J, 2017 ‘Physiology of the liver’, </a:t>
            </a:r>
            <a:r>
              <a:rPr lang="en-GB" sz="800" i="1" dirty="0"/>
              <a:t>International Journal of Research in Pharmacy and </a:t>
            </a:r>
            <a:r>
              <a:rPr lang="en-GB" sz="800" i="1" dirty="0" err="1"/>
              <a:t>Biosciene</a:t>
            </a:r>
            <a:r>
              <a:rPr lang="en-GB" sz="800" i="1" dirty="0"/>
              <a:t>, </a:t>
            </a:r>
            <a:r>
              <a:rPr lang="en-GB" sz="800" dirty="0"/>
              <a:t>vol. 4, no. 8, pp. 13-24.</a:t>
            </a:r>
          </a:p>
          <a:p>
            <a:pPr>
              <a:lnSpc>
                <a:spcPct val="150000"/>
              </a:lnSpc>
            </a:pPr>
            <a:r>
              <a:rPr lang="en-GB" sz="800" dirty="0" err="1"/>
              <a:t>Skandalakis</a:t>
            </a:r>
            <a:r>
              <a:rPr lang="en-GB" sz="800" dirty="0"/>
              <a:t> J.E., </a:t>
            </a:r>
            <a:r>
              <a:rPr lang="en-GB" sz="800" dirty="0" err="1"/>
              <a:t>Skandalakis</a:t>
            </a:r>
            <a:r>
              <a:rPr lang="en-GB" sz="800" dirty="0"/>
              <a:t> L.J., </a:t>
            </a:r>
            <a:r>
              <a:rPr lang="en-GB" sz="800" dirty="0" err="1"/>
              <a:t>Skandalakis</a:t>
            </a:r>
            <a:r>
              <a:rPr lang="en-GB" sz="800" dirty="0"/>
              <a:t> P.N. (2000) Small Intestine. In: Surgical Anatomy and Technique. Springer, New York, NY. </a:t>
            </a:r>
            <a:r>
              <a:rPr lang="en-GB" sz="800" u="sng" dirty="0">
                <a:hlinkClick r:id="rId2"/>
              </a:rPr>
              <a:t>https://doi.org/10.1007/978-1-4615-7993-9_10</a:t>
            </a:r>
            <a:endParaRPr lang="en-GB" sz="800" dirty="0"/>
          </a:p>
          <a:p>
            <a:pPr>
              <a:lnSpc>
                <a:spcPct val="150000"/>
              </a:lnSpc>
            </a:pPr>
            <a:r>
              <a:rPr lang="en-GB" sz="800" dirty="0" err="1"/>
              <a:t>Soybel</a:t>
            </a:r>
            <a:r>
              <a:rPr lang="en-GB" sz="800" dirty="0"/>
              <a:t>, I, D, (2005). Anatomy and Physiology of the Stomach</a:t>
            </a:r>
            <a:r>
              <a:rPr lang="en-GB" sz="800" i="1" dirty="0"/>
              <a:t>, Surgical Clinics</a:t>
            </a:r>
            <a:r>
              <a:rPr lang="en-GB" sz="800" dirty="0"/>
              <a:t>, vol. 85(5), pp. 875-894. </a:t>
            </a:r>
            <a:r>
              <a:rPr lang="en-GB" sz="800" u="sng" dirty="0">
                <a:hlinkClick r:id="rId3"/>
              </a:rPr>
              <a:t>https://doi.org/10.1016/j.suc.2005.05.009</a:t>
            </a:r>
            <a:r>
              <a:rPr lang="en-GB" sz="800" dirty="0"/>
              <a:t> </a:t>
            </a:r>
          </a:p>
          <a:p>
            <a:pPr>
              <a:lnSpc>
                <a:spcPct val="150000"/>
              </a:lnSpc>
            </a:pPr>
            <a:r>
              <a:rPr lang="en-GB" sz="800" dirty="0"/>
              <a:t> Your Digestive System and How It Works (2017). </a:t>
            </a:r>
            <a:r>
              <a:rPr lang="en-GB" sz="800" i="1" dirty="0"/>
              <a:t>National Digestive Disease Information Clearinghouse</a:t>
            </a:r>
            <a:r>
              <a:rPr lang="en-GB" sz="800" dirty="0"/>
              <a:t>, Available at: </a:t>
            </a:r>
            <a:r>
              <a:rPr lang="en-GB" sz="800" dirty="0">
                <a:hlinkClick r:id="rId4"/>
              </a:rPr>
              <a:t>https://www.niddk.nih.gov/health-information/digestive-diseases/digestive-system-how-it-works</a:t>
            </a:r>
            <a:r>
              <a:rPr lang="en-GB" sz="800" dirty="0"/>
              <a:t>.</a:t>
            </a:r>
          </a:p>
          <a:p>
            <a:pPr>
              <a:lnSpc>
                <a:spcPct val="150000"/>
              </a:lnSpc>
            </a:pPr>
            <a:r>
              <a:rPr lang="en-GB" sz="800" dirty="0" err="1"/>
              <a:t>Molinero</a:t>
            </a:r>
            <a:r>
              <a:rPr lang="en-GB" sz="800" dirty="0"/>
              <a:t>, N., Ruiz, L., Sanchez, B., et al., (2019). Intestinal Bacteria Interplay With Bile and </a:t>
            </a:r>
            <a:r>
              <a:rPr lang="en-GB" sz="800" dirty="0" err="1"/>
              <a:t>Cholestero</a:t>
            </a:r>
            <a:r>
              <a:rPr lang="en-GB" sz="800" dirty="0"/>
              <a:t> </a:t>
            </a:r>
            <a:r>
              <a:rPr lang="en-GB" sz="800" dirty="0" err="1"/>
              <a:t>lMetabolism</a:t>
            </a:r>
            <a:r>
              <a:rPr lang="en-GB" sz="800" dirty="0"/>
              <a:t>: </a:t>
            </a:r>
            <a:r>
              <a:rPr lang="en-GB" sz="800" dirty="0" err="1"/>
              <a:t>Imlpications</a:t>
            </a:r>
            <a:r>
              <a:rPr lang="en-GB" sz="800" dirty="0"/>
              <a:t> on Host Physiology, </a:t>
            </a:r>
            <a:r>
              <a:rPr lang="en-GB" sz="800" i="1" dirty="0"/>
              <a:t>Front. Physiol., </a:t>
            </a:r>
            <a:r>
              <a:rPr lang="en-GB" sz="800" dirty="0"/>
              <a:t>Available at: https://</a:t>
            </a:r>
            <a:r>
              <a:rPr lang="en-GB" sz="800" dirty="0" err="1"/>
              <a:t>doi.org</a:t>
            </a:r>
            <a:r>
              <a:rPr lang="en-GB" sz="800" dirty="0"/>
              <a:t>/10.3389/fphys.2019.00185</a:t>
            </a:r>
          </a:p>
          <a:p>
            <a:r>
              <a:rPr lang="en-GB" sz="1200" dirty="0"/>
              <a:t> </a:t>
            </a:r>
          </a:p>
          <a:p>
            <a:r>
              <a:rPr lang="en-GB" dirty="0"/>
              <a:t> </a:t>
            </a:r>
          </a:p>
          <a:p>
            <a:r>
              <a:rPr lang="en-GB" dirty="0"/>
              <a:t> </a:t>
            </a:r>
          </a:p>
          <a:p>
            <a:br>
              <a:rPr lang="en-GB" dirty="0"/>
            </a:br>
            <a:br>
              <a:rPr lang="en-GB" dirty="0"/>
            </a:br>
            <a:endParaRPr lang="en-GB" dirty="0"/>
          </a:p>
          <a:p>
            <a:br>
              <a:rPr lang="en-GB" dirty="0"/>
            </a:br>
            <a:br>
              <a:rPr lang="en-GB" dirty="0"/>
            </a:br>
            <a:endParaRPr lang="en-GB" dirty="0"/>
          </a:p>
          <a:p>
            <a:br>
              <a:rPr lang="en-GB" dirty="0"/>
            </a:br>
            <a:endParaRPr lang="en-GB" dirty="0"/>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r>
              <a:rPr lang="en-GB" dirty="0"/>
              <a:t> </a:t>
            </a:r>
          </a:p>
          <a:p>
            <a:br>
              <a:rPr lang="en-GB" sz="1200" dirty="0"/>
            </a:br>
            <a:r>
              <a:rPr lang="en-GB" dirty="0"/>
              <a:t> </a:t>
            </a:r>
          </a:p>
        </p:txBody>
      </p:sp>
    </p:spTree>
    <p:extLst>
      <p:ext uri="{BB962C8B-B14F-4D97-AF65-F5344CB8AC3E}">
        <p14:creationId xmlns:p14="http://schemas.microsoft.com/office/powerpoint/2010/main" val="3129963741"/>
      </p:ext>
    </p:extLst>
  </p:cSld>
  <p:clrMapOvr>
    <a:masterClrMapping/>
  </p:clrMapOvr>
</p:sld>
</file>

<file path=ppt/theme/theme1.xml><?xml version="1.0" encoding="utf-8"?>
<a:theme xmlns:a="http://schemas.openxmlformats.org/drawingml/2006/main" name="Secondary">
  <a:themeElements>
    <a:clrScheme name="Custom 14">
      <a:dk1>
        <a:sysClr val="windowText" lastClr="000000"/>
      </a:dk1>
      <a:lt1>
        <a:sysClr val="window" lastClr="FFFFFF"/>
      </a:lt1>
      <a:dk2>
        <a:srgbClr val="445EA2"/>
      </a:dk2>
      <a:lt2>
        <a:srgbClr val="EBEBEB"/>
      </a:lt2>
      <a:accent1>
        <a:srgbClr val="4495A2"/>
      </a:accent1>
      <a:accent2>
        <a:srgbClr val="7CA655"/>
      </a:accent2>
      <a:accent3>
        <a:srgbClr val="FFC000"/>
      </a:accent3>
      <a:accent4>
        <a:srgbClr val="DF8C40"/>
      </a:accent4>
      <a:accent5>
        <a:srgbClr val="DF5D40"/>
      </a:accent5>
      <a:accent6>
        <a:srgbClr val="8760AD"/>
      </a:accent6>
      <a:hlink>
        <a:srgbClr val="DF5D40"/>
      </a:hlink>
      <a:folHlink>
        <a:srgbClr val="8760AD"/>
      </a:folHlink>
    </a:clrScheme>
    <a:fontScheme name="Elementary">
      <a:majorFont>
        <a:latin typeface="Kristen ITC"/>
        <a:ea typeface=""/>
        <a:cs typeface=""/>
      </a:majorFont>
      <a:minorFont>
        <a:latin typeface="Quire Sans"/>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6870312_TF89922682_Win32" id="{24C45DA3-4DAD-495A-B9BB-F84EEC9BB7DA}" vid="{2A892DD7-7113-47F2-A868-E295C94E610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01ECCB1-5CA9-4F89-9EFC-AE888E928E70}">
  <we:reference id="wa104178141" version="4.3.3.0" store="en-US" storeType="OMEX"/>
  <we:alternateReferences>
    <we:reference id="wa104178141" version="4.3.3.0" store="WA104178141"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B14FBF99-709D-444D-83A5-4E002F834E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31924D-A20F-479C-9B27-9851E463EDCD}">
  <ds:schemaRefs>
    <ds:schemaRef ds:uri="http://schemas.microsoft.com/sharepoint/v3/contenttype/forms"/>
  </ds:schemaRefs>
</ds:datastoreItem>
</file>

<file path=customXml/itemProps3.xml><?xml version="1.0" encoding="utf-8"?>
<ds:datastoreItem xmlns:ds="http://schemas.openxmlformats.org/officeDocument/2006/customXml" ds:itemID="{EAE6468B-293A-4713-BC39-E5B53A150466}">
  <ds:schemaRefs>
    <ds:schemaRef ds:uri="http://purl.org/dc/dcmitype/"/>
    <ds:schemaRef ds:uri="71af3243-3dd4-4a8d-8c0d-dd76da1f02a5"/>
    <ds:schemaRef ds:uri="http://www.w3.org/XML/1998/namespace"/>
    <ds:schemaRef ds:uri="http://purl.org/dc/elements/1.1/"/>
    <ds:schemaRef ds:uri="http://purl.org/dc/terms/"/>
    <ds:schemaRef ds:uri="http://schemas.microsoft.com/office/infopath/2007/PartnerControls"/>
    <ds:schemaRef ds:uri="16c05727-aa75-4e4a-9b5f-8a80a1165891"/>
    <ds:schemaRef ds:uri="http://schemas.microsoft.com/office/2006/metadata/properties"/>
    <ds:schemaRef ds:uri="http://schemas.microsoft.com/office/2006/documentManagement/typ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Secondary</Template>
  <TotalTime>440</TotalTime>
  <Words>1455</Words>
  <Application>Microsoft Macintosh PowerPoint</Application>
  <PresentationFormat>Custom</PresentationFormat>
  <Paragraphs>81</Paragraphs>
  <Slides>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Kristen ITC</vt:lpstr>
      <vt:lpstr>Quire Sans</vt:lpstr>
      <vt:lpstr>Times New Roman</vt:lpstr>
      <vt:lpstr>Secondary</vt:lpstr>
      <vt:lpstr>PowerPoint Presentation</vt:lpstr>
      <vt:lpstr>DIGESTIVE SYSTEM- ANATOMICAL STRUCTURE AND FUNCTION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 ANATOMICAL STRUCTURE AND FUNCTION</dc:title>
  <dc:creator>Gheorghe Adrian Cot (1913213)</dc:creator>
  <cp:lastModifiedBy>Gheorghe Adrian Cot (1913213)</cp:lastModifiedBy>
  <cp:revision>1</cp:revision>
  <dcterms:created xsi:type="dcterms:W3CDTF">2021-11-19T00:37:37Z</dcterms:created>
  <dcterms:modified xsi:type="dcterms:W3CDTF">2021-11-19T07:58:18Z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